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19"/>
  </p:notesMasterIdLst>
  <p:handoutMasterIdLst>
    <p:handoutMasterId r:id="rId120"/>
  </p:handoutMasterIdLst>
  <p:sldIdLst>
    <p:sldId id="879" r:id="rId2"/>
    <p:sldId id="1308" r:id="rId3"/>
    <p:sldId id="1309" r:id="rId4"/>
    <p:sldId id="1310" r:id="rId5"/>
    <p:sldId id="1311" r:id="rId6"/>
    <p:sldId id="1312" r:id="rId7"/>
    <p:sldId id="1313" r:id="rId8"/>
    <p:sldId id="1160" r:id="rId9"/>
    <p:sldId id="1315" r:id="rId10"/>
    <p:sldId id="1316" r:id="rId11"/>
    <p:sldId id="1321" r:id="rId12"/>
    <p:sldId id="1320" r:id="rId13"/>
    <p:sldId id="1319" r:id="rId14"/>
    <p:sldId id="1318" r:id="rId15"/>
    <p:sldId id="1322" r:id="rId16"/>
    <p:sldId id="1317" r:id="rId17"/>
    <p:sldId id="1324" r:id="rId18"/>
    <p:sldId id="1323" r:id="rId19"/>
    <p:sldId id="1330" r:id="rId20"/>
    <p:sldId id="1325" r:id="rId21"/>
    <p:sldId id="1329" r:id="rId22"/>
    <p:sldId id="1357" r:id="rId23"/>
    <p:sldId id="1328" r:id="rId24"/>
    <p:sldId id="1327" r:id="rId25"/>
    <p:sldId id="1326" r:id="rId26"/>
    <p:sldId id="1350" r:id="rId27"/>
    <p:sldId id="1331" r:id="rId28"/>
    <p:sldId id="1347" r:id="rId29"/>
    <p:sldId id="1346" r:id="rId30"/>
    <p:sldId id="1345" r:id="rId31"/>
    <p:sldId id="1344" r:id="rId32"/>
    <p:sldId id="1343" r:id="rId33"/>
    <p:sldId id="1342" r:id="rId34"/>
    <p:sldId id="1341" r:id="rId35"/>
    <p:sldId id="1340" r:id="rId36"/>
    <p:sldId id="1358" r:id="rId37"/>
    <p:sldId id="1339" r:id="rId38"/>
    <p:sldId id="1338" r:id="rId39"/>
    <p:sldId id="1337" r:id="rId40"/>
    <p:sldId id="1336" r:id="rId41"/>
    <p:sldId id="1332" r:id="rId42"/>
    <p:sldId id="1335" r:id="rId43"/>
    <p:sldId id="1334" r:id="rId44"/>
    <p:sldId id="1333" r:id="rId45"/>
    <p:sldId id="1348" r:id="rId46"/>
    <p:sldId id="1349" r:id="rId47"/>
    <p:sldId id="1351" r:id="rId48"/>
    <p:sldId id="1352" r:id="rId49"/>
    <p:sldId id="1353" r:id="rId50"/>
    <p:sldId id="1354" r:id="rId51"/>
    <p:sldId id="1355" r:id="rId52"/>
    <p:sldId id="1356" r:id="rId53"/>
    <p:sldId id="1359" r:id="rId54"/>
    <p:sldId id="1360" r:id="rId55"/>
    <p:sldId id="1361" r:id="rId56"/>
    <p:sldId id="1362" r:id="rId57"/>
    <p:sldId id="1364" r:id="rId58"/>
    <p:sldId id="1363" r:id="rId59"/>
    <p:sldId id="1365" r:id="rId60"/>
    <p:sldId id="1366" r:id="rId61"/>
    <p:sldId id="1367" r:id="rId62"/>
    <p:sldId id="1368" r:id="rId63"/>
    <p:sldId id="1369" r:id="rId64"/>
    <p:sldId id="1370" r:id="rId65"/>
    <p:sldId id="1371" r:id="rId66"/>
    <p:sldId id="1372" r:id="rId67"/>
    <p:sldId id="1389" r:id="rId68"/>
    <p:sldId id="1373" r:id="rId69"/>
    <p:sldId id="1374" r:id="rId70"/>
    <p:sldId id="1375" r:id="rId71"/>
    <p:sldId id="1376" r:id="rId72"/>
    <p:sldId id="1377" r:id="rId73"/>
    <p:sldId id="1378" r:id="rId74"/>
    <p:sldId id="1379" r:id="rId75"/>
    <p:sldId id="1380" r:id="rId76"/>
    <p:sldId id="1381" r:id="rId77"/>
    <p:sldId id="1382" r:id="rId78"/>
    <p:sldId id="1384" r:id="rId79"/>
    <p:sldId id="1385" r:id="rId80"/>
    <p:sldId id="1386" r:id="rId81"/>
    <p:sldId id="1387" r:id="rId82"/>
    <p:sldId id="1388" r:id="rId83"/>
    <p:sldId id="1390" r:id="rId84"/>
    <p:sldId id="1391" r:id="rId85"/>
    <p:sldId id="1392" r:id="rId86"/>
    <p:sldId id="1393" r:id="rId87"/>
    <p:sldId id="1394" r:id="rId88"/>
    <p:sldId id="1396" r:id="rId89"/>
    <p:sldId id="1397" r:id="rId90"/>
    <p:sldId id="1398" r:id="rId91"/>
    <p:sldId id="1399" r:id="rId92"/>
    <p:sldId id="1400" r:id="rId93"/>
    <p:sldId id="1401" r:id="rId94"/>
    <p:sldId id="1402" r:id="rId95"/>
    <p:sldId id="1403" r:id="rId96"/>
    <p:sldId id="1404" r:id="rId97"/>
    <p:sldId id="1405" r:id="rId98"/>
    <p:sldId id="1406" r:id="rId99"/>
    <p:sldId id="1395" r:id="rId100"/>
    <p:sldId id="1408" r:id="rId101"/>
    <p:sldId id="1419" r:id="rId102"/>
    <p:sldId id="1418" r:id="rId103"/>
    <p:sldId id="1417" r:id="rId104"/>
    <p:sldId id="1416" r:id="rId105"/>
    <p:sldId id="1415" r:id="rId106"/>
    <p:sldId id="1414" r:id="rId107"/>
    <p:sldId id="1413" r:id="rId108"/>
    <p:sldId id="1412" r:id="rId109"/>
    <p:sldId id="1411" r:id="rId110"/>
    <p:sldId id="1410" r:id="rId111"/>
    <p:sldId id="1409" r:id="rId112"/>
    <p:sldId id="1420" r:id="rId113"/>
    <p:sldId id="1421" r:id="rId114"/>
    <p:sldId id="1423" r:id="rId115"/>
    <p:sldId id="1424" r:id="rId116"/>
    <p:sldId id="1422" r:id="rId117"/>
    <p:sldId id="1171" r:id="rId118"/>
  </p:sldIdLst>
  <p:sldSz cx="9144000" cy="6858000" type="screen4x3"/>
  <p:notesSz cx="7315200" cy="9601200"/>
  <p:defaultTextStyle>
    <a:defPPr>
      <a:defRPr lang="en-US"/>
    </a:defPPr>
    <a:lvl1pPr algn="l" rtl="0" fontAlgn="base">
      <a:spcBef>
        <a:spcPct val="0"/>
      </a:spcBef>
      <a:spcAft>
        <a:spcPct val="0"/>
      </a:spcAft>
      <a:defRPr kern="1200">
        <a:solidFill>
          <a:schemeClr val="tx1"/>
        </a:solidFill>
        <a:latin typeface="Verdana" panose="020B0604030504040204" pitchFamily="3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Verdana" panose="020B060403050404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Verdana" panose="020B060403050404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Verdana" panose="020B060403050404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Verdana" panose="020B060403050404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Verdana" panose="020B060403050404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Verdana" panose="020B060403050404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Verdana" panose="020B060403050404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Verdana" panose="020B0604030504040204" pitchFamily="34" charset="0"/>
        <a:ea typeface="+mn-ea"/>
        <a:cs typeface="Arial" panose="020B0604020202020204" pitchFamily="34" charset="0"/>
      </a:defRPr>
    </a:lvl9pPr>
  </p:defaultTextStyle>
  <p:extLst>
    <p:ext uri="{521415D9-36F7-43E2-AB2F-B90AF26B5E84}">
      <p14:sectionLst xmlns:p14="http://schemas.microsoft.com/office/powerpoint/2010/main">
        <p14:section name="默认节" id="{8D6AA5F5-F943-4920-9240-1EA04D6175D3}">
          <p14:sldIdLst>
            <p14:sldId id="879"/>
            <p14:sldId id="1308"/>
            <p14:sldId id="1309"/>
            <p14:sldId id="1310"/>
            <p14:sldId id="1311"/>
            <p14:sldId id="1312"/>
            <p14:sldId id="1313"/>
            <p14:sldId id="1160"/>
            <p14:sldId id="1315"/>
            <p14:sldId id="1316"/>
            <p14:sldId id="1321"/>
            <p14:sldId id="1320"/>
            <p14:sldId id="1319"/>
            <p14:sldId id="1318"/>
            <p14:sldId id="1322"/>
            <p14:sldId id="1317"/>
            <p14:sldId id="1324"/>
            <p14:sldId id="1323"/>
            <p14:sldId id="1330"/>
            <p14:sldId id="1325"/>
            <p14:sldId id="1329"/>
            <p14:sldId id="1357"/>
            <p14:sldId id="1328"/>
            <p14:sldId id="1327"/>
            <p14:sldId id="1326"/>
            <p14:sldId id="1350"/>
            <p14:sldId id="1331"/>
            <p14:sldId id="1347"/>
            <p14:sldId id="1346"/>
            <p14:sldId id="1345"/>
            <p14:sldId id="1344"/>
            <p14:sldId id="1343"/>
            <p14:sldId id="1342"/>
            <p14:sldId id="1341"/>
            <p14:sldId id="1340"/>
            <p14:sldId id="1358"/>
            <p14:sldId id="1339"/>
            <p14:sldId id="1338"/>
            <p14:sldId id="1337"/>
            <p14:sldId id="1336"/>
            <p14:sldId id="1332"/>
            <p14:sldId id="1335"/>
            <p14:sldId id="1334"/>
            <p14:sldId id="1333"/>
            <p14:sldId id="1348"/>
            <p14:sldId id="1349"/>
            <p14:sldId id="1351"/>
            <p14:sldId id="1352"/>
            <p14:sldId id="1353"/>
            <p14:sldId id="1354"/>
            <p14:sldId id="1355"/>
            <p14:sldId id="1356"/>
            <p14:sldId id="1359"/>
            <p14:sldId id="1360"/>
            <p14:sldId id="1361"/>
            <p14:sldId id="1362"/>
            <p14:sldId id="1364"/>
            <p14:sldId id="1363"/>
            <p14:sldId id="1365"/>
            <p14:sldId id="1366"/>
            <p14:sldId id="1367"/>
            <p14:sldId id="1368"/>
            <p14:sldId id="1369"/>
            <p14:sldId id="1370"/>
            <p14:sldId id="1371"/>
            <p14:sldId id="1372"/>
            <p14:sldId id="1389"/>
            <p14:sldId id="1373"/>
            <p14:sldId id="1374"/>
            <p14:sldId id="1375"/>
            <p14:sldId id="1376"/>
            <p14:sldId id="1377"/>
            <p14:sldId id="1378"/>
            <p14:sldId id="1379"/>
            <p14:sldId id="1380"/>
            <p14:sldId id="1381"/>
            <p14:sldId id="1382"/>
            <p14:sldId id="1384"/>
            <p14:sldId id="1385"/>
            <p14:sldId id="1386"/>
            <p14:sldId id="1387"/>
            <p14:sldId id="1388"/>
            <p14:sldId id="1390"/>
            <p14:sldId id="1391"/>
            <p14:sldId id="1392"/>
            <p14:sldId id="1393"/>
            <p14:sldId id="1394"/>
            <p14:sldId id="1396"/>
            <p14:sldId id="1397"/>
            <p14:sldId id="1398"/>
            <p14:sldId id="1399"/>
            <p14:sldId id="1400"/>
            <p14:sldId id="1401"/>
            <p14:sldId id="1402"/>
            <p14:sldId id="1403"/>
            <p14:sldId id="1404"/>
            <p14:sldId id="1405"/>
            <p14:sldId id="1406"/>
            <p14:sldId id="1395"/>
            <p14:sldId id="1408"/>
            <p14:sldId id="1419"/>
            <p14:sldId id="1418"/>
            <p14:sldId id="1417"/>
            <p14:sldId id="1416"/>
            <p14:sldId id="1415"/>
            <p14:sldId id="1414"/>
            <p14:sldId id="1413"/>
            <p14:sldId id="1412"/>
            <p14:sldId id="1411"/>
            <p14:sldId id="1410"/>
            <p14:sldId id="1409"/>
            <p14:sldId id="1420"/>
            <p14:sldId id="1421"/>
            <p14:sldId id="1423"/>
            <p14:sldId id="1424"/>
            <p14:sldId id="1422"/>
            <p14:sldId id="1171"/>
          </p14:sldIdLst>
        </p14:section>
      </p14:sectionLst>
    </p:ext>
    <p:ext uri="{EFAFB233-063F-42B5-8137-9DF3F51BA10A}">
      <p15:sldGuideLst xmlns:p15="http://schemas.microsoft.com/office/powerpoint/2012/main">
        <p15:guide id="1" orient="horz" pos="2203">
          <p15:clr>
            <a:srgbClr val="A4A3A4"/>
          </p15:clr>
        </p15:guide>
        <p15:guide id="2" pos="2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64AA5"/>
    <a:srgbClr val="2E75B6"/>
    <a:srgbClr val="CC1EF8"/>
    <a:srgbClr val="431963"/>
    <a:srgbClr val="074EA2"/>
    <a:srgbClr val="9C8DA0"/>
    <a:srgbClr val="3366FF"/>
    <a:srgbClr val="93B6D3"/>
    <a:srgbClr val="CCFFFF"/>
    <a:srgbClr val="01D15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5BE263C-DBD7-4A20-BB59-AAB30ACAA65A}" styleName="中度样式 3 - 强调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4295" autoAdjust="0"/>
    <p:restoredTop sz="84706" autoAdjust="0"/>
  </p:normalViewPr>
  <p:slideViewPr>
    <p:cSldViewPr>
      <p:cViewPr varScale="1">
        <p:scale>
          <a:sx n="72" d="100"/>
          <a:sy n="72" d="100"/>
        </p:scale>
        <p:origin x="1363" y="58"/>
      </p:cViewPr>
      <p:guideLst>
        <p:guide orient="horz" pos="2203"/>
        <p:guide pos="2840"/>
      </p:guideLst>
    </p:cSldViewPr>
  </p:slideViewPr>
  <p:outlineViewPr>
    <p:cViewPr>
      <p:scale>
        <a:sx n="33" d="100"/>
        <a:sy n="33" d="100"/>
      </p:scale>
      <p:origin x="0" y="0"/>
    </p:cViewPr>
  </p:outlineViewPr>
  <p:notesTextViewPr>
    <p:cViewPr>
      <p:scale>
        <a:sx n="185" d="100"/>
        <a:sy n="185"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theme" Target="theme/theme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tableStyles" Target="tableStyle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notesMaster" Target="notesMasters/notesMaster1.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handoutMaster" Target="handoutMasters/handout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presProps" Target="pres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1"/>
            <a:ext cx="3170238" cy="479425"/>
          </a:xfrm>
          <a:prstGeom prst="rect">
            <a:avLst/>
          </a:prstGeom>
        </p:spPr>
        <p:txBody>
          <a:bodyPr vert="horz" wrap="square" lIns="91427" tIns="45714" rIns="91427" bIns="45714" numCol="1" anchor="t" anchorCtr="0" compatLnSpc="1"/>
          <a:lstStyle>
            <a:lvl1pPr>
              <a:defRPr sz="1200">
                <a:cs typeface="Arial" panose="020B0604020202020204" pitchFamily="34" charset="0"/>
              </a:defRPr>
            </a:lvl1pPr>
          </a:lstStyle>
          <a:p>
            <a:pPr>
              <a:defRPr/>
            </a:pPr>
            <a:endParaRPr lang="en-US" altLang="zh-CN"/>
          </a:p>
        </p:txBody>
      </p:sp>
      <p:sp>
        <p:nvSpPr>
          <p:cNvPr id="3" name="Date Placeholder 2"/>
          <p:cNvSpPr>
            <a:spLocks noGrp="1"/>
          </p:cNvSpPr>
          <p:nvPr>
            <p:ph type="dt" sz="quarter" idx="1"/>
          </p:nvPr>
        </p:nvSpPr>
        <p:spPr>
          <a:xfrm>
            <a:off x="4143376" y="1"/>
            <a:ext cx="3170238" cy="479425"/>
          </a:xfrm>
          <a:prstGeom prst="rect">
            <a:avLst/>
          </a:prstGeom>
        </p:spPr>
        <p:txBody>
          <a:bodyPr vert="horz" wrap="square" lIns="91427" tIns="45714" rIns="91427" bIns="45714" numCol="1" anchor="t" anchorCtr="0" compatLnSpc="1"/>
          <a:lstStyle>
            <a:lvl1pPr algn="r">
              <a:defRPr sz="1200">
                <a:cs typeface="Arial" panose="020B0604020202020204" pitchFamily="34" charset="0"/>
              </a:defRPr>
            </a:lvl1pPr>
          </a:lstStyle>
          <a:p>
            <a:pPr>
              <a:defRPr/>
            </a:pPr>
            <a:fld id="{C8B713B6-A0D3-4563-86C4-46F48AE61B95}" type="datetimeFigureOut">
              <a:rPr lang="en-US" altLang="zh-CN"/>
              <a:t>6/5/2022</a:t>
            </a:fld>
            <a:endParaRPr lang="en-US" altLang="zh-CN"/>
          </a:p>
        </p:txBody>
      </p:sp>
      <p:sp>
        <p:nvSpPr>
          <p:cNvPr id="4" name="Footer Placeholder 3"/>
          <p:cNvSpPr>
            <a:spLocks noGrp="1"/>
          </p:cNvSpPr>
          <p:nvPr>
            <p:ph type="ftr" sz="quarter" idx="2"/>
          </p:nvPr>
        </p:nvSpPr>
        <p:spPr>
          <a:xfrm>
            <a:off x="1" y="9120189"/>
            <a:ext cx="3170238" cy="479425"/>
          </a:xfrm>
          <a:prstGeom prst="rect">
            <a:avLst/>
          </a:prstGeom>
        </p:spPr>
        <p:txBody>
          <a:bodyPr vert="horz" wrap="square" lIns="91427" tIns="45714" rIns="91427" bIns="45714" numCol="1" anchor="b" anchorCtr="0" compatLnSpc="1"/>
          <a:lstStyle>
            <a:lvl1pPr>
              <a:defRPr sz="1200">
                <a:cs typeface="Arial" panose="020B0604020202020204" pitchFamily="34" charset="0"/>
              </a:defRPr>
            </a:lvl1pPr>
          </a:lstStyle>
          <a:p>
            <a:pPr>
              <a:defRPr/>
            </a:pPr>
            <a:endParaRPr lang="en-US" altLang="zh-CN"/>
          </a:p>
        </p:txBody>
      </p:sp>
      <p:sp>
        <p:nvSpPr>
          <p:cNvPr id="5" name="Slide Number Placeholder 4"/>
          <p:cNvSpPr>
            <a:spLocks noGrp="1"/>
          </p:cNvSpPr>
          <p:nvPr>
            <p:ph type="sldNum" sz="quarter" idx="3"/>
          </p:nvPr>
        </p:nvSpPr>
        <p:spPr>
          <a:xfrm>
            <a:off x="4143376" y="9120189"/>
            <a:ext cx="3170238" cy="479425"/>
          </a:xfrm>
          <a:prstGeom prst="rect">
            <a:avLst/>
          </a:prstGeom>
        </p:spPr>
        <p:txBody>
          <a:bodyPr vert="horz" wrap="square" lIns="91427" tIns="45714" rIns="91427" bIns="45714" numCol="1" anchor="b" anchorCtr="0" compatLnSpc="1"/>
          <a:lstStyle>
            <a:lvl1pPr algn="r">
              <a:defRPr sz="1200">
                <a:cs typeface="Arial" panose="020B0604020202020204" pitchFamily="34" charset="0"/>
              </a:defRPr>
            </a:lvl1pPr>
          </a:lstStyle>
          <a:p>
            <a:pPr>
              <a:defRPr/>
            </a:pPr>
            <a:fld id="{0BB2AFF2-A4BF-4AAE-AA2E-2686D8FDB24A}" type="slidenum">
              <a:rPr lang="en-US" altLang="zh-CN"/>
              <a:t>‹#›</a:t>
            </a:fld>
            <a:endParaRPr lang="en-US" altLang="zh-CN"/>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bwMode="auto">
          <a:xfrm>
            <a:off x="1" y="1"/>
            <a:ext cx="3170238" cy="481013"/>
          </a:xfrm>
          <a:prstGeom prst="rect">
            <a:avLst/>
          </a:prstGeom>
          <a:noFill/>
          <a:ln w="9525">
            <a:noFill/>
            <a:miter lim="800000"/>
          </a:ln>
        </p:spPr>
        <p:txBody>
          <a:bodyPr vert="horz" wrap="square" lIns="96648" tIns="48325" rIns="96648" bIns="48325" numCol="1" anchor="t" anchorCtr="0" compatLnSpc="1"/>
          <a:lstStyle>
            <a:lvl1pPr defTabSz="966470">
              <a:defRPr sz="1300">
                <a:latin typeface="Calibri" panose="020F0502020204030204" pitchFamily="34" charset="0"/>
                <a:cs typeface="Arial" panose="020B0604020202020204" pitchFamily="34" charset="0"/>
              </a:defRPr>
            </a:lvl1pPr>
          </a:lstStyle>
          <a:p>
            <a:pPr>
              <a:defRPr/>
            </a:pPr>
            <a:endParaRPr lang="zh-CN" altLang="en-US"/>
          </a:p>
        </p:txBody>
      </p:sp>
      <p:sp>
        <p:nvSpPr>
          <p:cNvPr id="3" name="Date Placeholder 2"/>
          <p:cNvSpPr>
            <a:spLocks noGrp="1"/>
          </p:cNvSpPr>
          <p:nvPr>
            <p:ph type="dt" idx="1"/>
          </p:nvPr>
        </p:nvSpPr>
        <p:spPr bwMode="auto">
          <a:xfrm>
            <a:off x="4143376" y="1"/>
            <a:ext cx="3170238" cy="481013"/>
          </a:xfrm>
          <a:prstGeom prst="rect">
            <a:avLst/>
          </a:prstGeom>
          <a:noFill/>
          <a:ln w="9525">
            <a:noFill/>
            <a:miter lim="800000"/>
          </a:ln>
        </p:spPr>
        <p:txBody>
          <a:bodyPr vert="horz" wrap="square" lIns="96648" tIns="48325" rIns="96648" bIns="48325" numCol="1" anchor="t" anchorCtr="0" compatLnSpc="1"/>
          <a:lstStyle>
            <a:lvl1pPr algn="r" defTabSz="966470">
              <a:defRPr sz="1300">
                <a:latin typeface="Calibri" panose="020F0502020204030204" pitchFamily="34" charset="0"/>
                <a:cs typeface="Arial" panose="020B0604020202020204" pitchFamily="34" charset="0"/>
              </a:defRPr>
            </a:lvl1pPr>
          </a:lstStyle>
          <a:p>
            <a:pPr>
              <a:defRPr/>
            </a:pPr>
            <a:fld id="{F3C15CEA-EB1A-4E70-B0BA-A53E56A47D51}" type="datetimeFigureOut">
              <a:rPr lang="zh-CN" altLang="en-US"/>
              <a:t>22/6/5</a:t>
            </a:fld>
            <a:endParaRPr lang="en-US" altLang="zh-CN"/>
          </a:p>
        </p:txBody>
      </p:sp>
      <p:sp>
        <p:nvSpPr>
          <p:cNvPr id="4" name="Slide Image Placeholder 3"/>
          <p:cNvSpPr>
            <a:spLocks noGrp="1" noRot="1" noChangeAspect="1"/>
          </p:cNvSpPr>
          <p:nvPr>
            <p:ph type="sldImg" idx="2"/>
          </p:nvPr>
        </p:nvSpPr>
        <p:spPr>
          <a:xfrm>
            <a:off x="1257300" y="719138"/>
            <a:ext cx="4800600" cy="3600450"/>
          </a:xfrm>
          <a:prstGeom prst="rect">
            <a:avLst/>
          </a:prstGeom>
          <a:noFill/>
          <a:ln w="12700">
            <a:solidFill>
              <a:prstClr val="black"/>
            </a:solidFill>
          </a:ln>
        </p:spPr>
        <p:txBody>
          <a:bodyPr vert="horz" lIns="91427" tIns="45714" rIns="91427" bIns="45714" rtlCol="0" anchor="ctr"/>
          <a:lstStyle/>
          <a:p>
            <a:pPr lvl="0"/>
            <a:endParaRPr lang="en-US" noProof="0"/>
          </a:p>
        </p:txBody>
      </p:sp>
      <p:sp>
        <p:nvSpPr>
          <p:cNvPr id="5" name="Notes Placeholder 4"/>
          <p:cNvSpPr>
            <a:spLocks noGrp="1"/>
          </p:cNvSpPr>
          <p:nvPr>
            <p:ph type="body" sz="quarter" idx="3"/>
          </p:nvPr>
        </p:nvSpPr>
        <p:spPr bwMode="auto">
          <a:xfrm>
            <a:off x="731838" y="4560889"/>
            <a:ext cx="5853112" cy="4321175"/>
          </a:xfrm>
          <a:prstGeom prst="rect">
            <a:avLst/>
          </a:prstGeom>
          <a:noFill/>
          <a:ln w="9525">
            <a:noFill/>
            <a:miter lim="800000"/>
          </a:ln>
        </p:spPr>
        <p:txBody>
          <a:bodyPr vert="horz" wrap="square" lIns="96648" tIns="48325" rIns="96648" bIns="48325" numCol="1" anchor="t" anchorCtr="0" compatLnSpc="1"/>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bwMode="auto">
          <a:xfrm>
            <a:off x="1" y="9118601"/>
            <a:ext cx="3170238" cy="481013"/>
          </a:xfrm>
          <a:prstGeom prst="rect">
            <a:avLst/>
          </a:prstGeom>
          <a:noFill/>
          <a:ln w="9525">
            <a:noFill/>
            <a:miter lim="800000"/>
          </a:ln>
        </p:spPr>
        <p:txBody>
          <a:bodyPr vert="horz" wrap="square" lIns="96648" tIns="48325" rIns="96648" bIns="48325" numCol="1" anchor="b" anchorCtr="0" compatLnSpc="1"/>
          <a:lstStyle>
            <a:lvl1pPr defTabSz="966470">
              <a:defRPr sz="1300">
                <a:latin typeface="Calibri" panose="020F0502020204030204" pitchFamily="34" charset="0"/>
                <a:cs typeface="Arial" panose="020B0604020202020204" pitchFamily="34" charset="0"/>
              </a:defRPr>
            </a:lvl1pPr>
          </a:lstStyle>
          <a:p>
            <a:pPr>
              <a:defRPr/>
            </a:pPr>
            <a:endParaRPr lang="zh-CN" altLang="en-US"/>
          </a:p>
        </p:txBody>
      </p:sp>
      <p:sp>
        <p:nvSpPr>
          <p:cNvPr id="7" name="Slide Number Placeholder 6"/>
          <p:cNvSpPr>
            <a:spLocks noGrp="1"/>
          </p:cNvSpPr>
          <p:nvPr>
            <p:ph type="sldNum" sz="quarter" idx="5"/>
          </p:nvPr>
        </p:nvSpPr>
        <p:spPr bwMode="auto">
          <a:xfrm>
            <a:off x="4143376" y="9118601"/>
            <a:ext cx="3170238" cy="481013"/>
          </a:xfrm>
          <a:prstGeom prst="rect">
            <a:avLst/>
          </a:prstGeom>
          <a:noFill/>
          <a:ln w="9525">
            <a:noFill/>
            <a:miter lim="800000"/>
          </a:ln>
        </p:spPr>
        <p:txBody>
          <a:bodyPr vert="horz" wrap="square" lIns="96648" tIns="48325" rIns="96648" bIns="48325" numCol="1" anchor="b" anchorCtr="0" compatLnSpc="1"/>
          <a:lstStyle>
            <a:lvl1pPr algn="r" defTabSz="966470">
              <a:defRPr sz="1300">
                <a:latin typeface="Calibri" panose="020F0502020204030204" pitchFamily="34" charset="0"/>
                <a:cs typeface="Arial" panose="020B0604020202020204" pitchFamily="34" charset="0"/>
              </a:defRPr>
            </a:lvl1pPr>
          </a:lstStyle>
          <a:p>
            <a:pPr>
              <a:defRPr/>
            </a:pPr>
            <a:fld id="{2FE01333-02AA-4482-AF05-33D6D3D988B8}" type="slidenum">
              <a:rPr lang="zh-CN" altLang="en-US"/>
              <a:t>‹#›</a:t>
            </a:fld>
            <a:endParaRPr lang="en-US" altLang="zh-CN"/>
          </a:p>
        </p:txBody>
      </p:sp>
    </p:spTree>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2FE01333-02AA-4482-AF05-33D6D3D988B8}" type="slidenum">
              <a:rPr lang="zh-CN" altLang="en-US" smtClean="0"/>
              <a:t>1</a:t>
            </a:fld>
            <a:endParaRPr lang="en-US" altLang="zh-C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pPr>
              <a:defRPr/>
            </a:pPr>
            <a:fld id="{2FE01333-02AA-4482-AF05-33D6D3D988B8}" type="slidenum">
              <a:rPr lang="zh-CN" altLang="en-US" smtClean="0"/>
              <a:t>82</a:t>
            </a:fld>
            <a:endParaRPr lang="en-US" altLang="zh-CN"/>
          </a:p>
        </p:txBody>
      </p:sp>
    </p:spTree>
    <p:extLst>
      <p:ext uri="{BB962C8B-B14F-4D97-AF65-F5344CB8AC3E}">
        <p14:creationId xmlns:p14="http://schemas.microsoft.com/office/powerpoint/2010/main" val="9495182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pPr>
              <a:defRPr/>
            </a:pPr>
            <a:fld id="{2FE01333-02AA-4482-AF05-33D6D3D988B8}" type="slidenum">
              <a:rPr lang="zh-CN" altLang="en-US" smtClean="0"/>
              <a:t>3</a:t>
            </a:fld>
            <a:endParaRPr lang="en-US" altLang="zh-CN"/>
          </a:p>
        </p:txBody>
      </p:sp>
    </p:spTree>
    <p:extLst>
      <p:ext uri="{BB962C8B-B14F-4D97-AF65-F5344CB8AC3E}">
        <p14:creationId xmlns:p14="http://schemas.microsoft.com/office/powerpoint/2010/main" val="27924291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pPr>
              <a:defRPr/>
            </a:pPr>
            <a:fld id="{2FE01333-02AA-4482-AF05-33D6D3D988B8}" type="slidenum">
              <a:rPr lang="zh-CN" altLang="en-US" smtClean="0"/>
              <a:t>4</a:t>
            </a:fld>
            <a:endParaRPr lang="en-US" altLang="zh-CN"/>
          </a:p>
        </p:txBody>
      </p:sp>
    </p:spTree>
    <p:extLst>
      <p:ext uri="{BB962C8B-B14F-4D97-AF65-F5344CB8AC3E}">
        <p14:creationId xmlns:p14="http://schemas.microsoft.com/office/powerpoint/2010/main" val="38375325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pPr>
              <a:defRPr/>
            </a:pPr>
            <a:fld id="{2FE01333-02AA-4482-AF05-33D6D3D988B8}" type="slidenum">
              <a:rPr lang="zh-CN" altLang="en-US" smtClean="0"/>
              <a:t>5</a:t>
            </a:fld>
            <a:endParaRPr lang="en-US" altLang="zh-CN"/>
          </a:p>
        </p:txBody>
      </p:sp>
    </p:spTree>
    <p:extLst>
      <p:ext uri="{BB962C8B-B14F-4D97-AF65-F5344CB8AC3E}">
        <p14:creationId xmlns:p14="http://schemas.microsoft.com/office/powerpoint/2010/main" val="6691229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pPr>
              <a:defRPr/>
            </a:pPr>
            <a:fld id="{2FE01333-02AA-4482-AF05-33D6D3D988B8}" type="slidenum">
              <a:rPr lang="zh-CN" altLang="en-US" smtClean="0"/>
              <a:t>27</a:t>
            </a:fld>
            <a:endParaRPr lang="en-US" altLang="zh-CN"/>
          </a:p>
        </p:txBody>
      </p:sp>
    </p:spTree>
    <p:extLst>
      <p:ext uri="{BB962C8B-B14F-4D97-AF65-F5344CB8AC3E}">
        <p14:creationId xmlns:p14="http://schemas.microsoft.com/office/powerpoint/2010/main" val="35804050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pPr>
              <a:defRPr/>
            </a:pPr>
            <a:fld id="{2FE01333-02AA-4482-AF05-33D6D3D988B8}" type="slidenum">
              <a:rPr lang="zh-CN" altLang="en-US" smtClean="0"/>
              <a:t>51</a:t>
            </a:fld>
            <a:endParaRPr lang="en-US" altLang="zh-CN"/>
          </a:p>
        </p:txBody>
      </p:sp>
    </p:spTree>
    <p:extLst>
      <p:ext uri="{BB962C8B-B14F-4D97-AF65-F5344CB8AC3E}">
        <p14:creationId xmlns:p14="http://schemas.microsoft.com/office/powerpoint/2010/main" val="4700798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pPr>
              <a:defRPr/>
            </a:pPr>
            <a:fld id="{2FE01333-02AA-4482-AF05-33D6D3D988B8}" type="slidenum">
              <a:rPr lang="zh-CN" altLang="en-US" smtClean="0"/>
              <a:t>60</a:t>
            </a:fld>
            <a:endParaRPr lang="en-US" altLang="zh-CN"/>
          </a:p>
        </p:txBody>
      </p:sp>
    </p:spTree>
    <p:extLst>
      <p:ext uri="{BB962C8B-B14F-4D97-AF65-F5344CB8AC3E}">
        <p14:creationId xmlns:p14="http://schemas.microsoft.com/office/powerpoint/2010/main" val="5592247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pPr>
              <a:defRPr/>
            </a:pPr>
            <a:fld id="{2FE01333-02AA-4482-AF05-33D6D3D988B8}" type="slidenum">
              <a:rPr lang="zh-CN" altLang="en-US" smtClean="0"/>
              <a:t>62</a:t>
            </a:fld>
            <a:endParaRPr lang="en-US" altLang="zh-CN"/>
          </a:p>
        </p:txBody>
      </p:sp>
    </p:spTree>
    <p:extLst>
      <p:ext uri="{BB962C8B-B14F-4D97-AF65-F5344CB8AC3E}">
        <p14:creationId xmlns:p14="http://schemas.microsoft.com/office/powerpoint/2010/main" val="26463784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pPr>
              <a:defRPr/>
            </a:pPr>
            <a:fld id="{2FE01333-02AA-4482-AF05-33D6D3D988B8}" type="slidenum">
              <a:rPr lang="zh-CN" altLang="en-US" smtClean="0"/>
              <a:t>69</a:t>
            </a:fld>
            <a:endParaRPr lang="en-US" altLang="zh-CN"/>
          </a:p>
        </p:txBody>
      </p:sp>
    </p:spTree>
    <p:extLst>
      <p:ext uri="{BB962C8B-B14F-4D97-AF65-F5344CB8AC3E}">
        <p14:creationId xmlns:p14="http://schemas.microsoft.com/office/powerpoint/2010/main" val="79436901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12" name="Rectangle 11"/>
          <p:cNvSpPr/>
          <p:nvPr userDrawn="1"/>
        </p:nvSpPr>
        <p:spPr>
          <a:xfrm>
            <a:off x="-1" y="1371600"/>
            <a:ext cx="9144000" cy="4495800"/>
          </a:xfrm>
          <a:prstGeom prst="rect">
            <a:avLst/>
          </a:prstGeom>
          <a:solidFill>
            <a:srgbClr val="264A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400" dirty="0">
              <a:solidFill>
                <a:schemeClr val="bg1"/>
              </a:solidFill>
              <a:latin typeface="微软雅黑" panose="020B0503020204020204" charset="-122"/>
              <a:ea typeface="微软雅黑" panose="020B0503020204020204" charset="-122"/>
              <a:cs typeface="微软雅黑" panose="020B0503020204020204" charset="-122"/>
            </a:endParaRPr>
          </a:p>
        </p:txBody>
      </p:sp>
      <p:sp>
        <p:nvSpPr>
          <p:cNvPr id="2" name="Title 1"/>
          <p:cNvSpPr>
            <a:spLocks noGrp="1"/>
          </p:cNvSpPr>
          <p:nvPr>
            <p:ph type="title"/>
          </p:nvPr>
        </p:nvSpPr>
        <p:spPr>
          <a:xfrm>
            <a:off x="685800" y="1828800"/>
            <a:ext cx="6326187" cy="609600"/>
          </a:xfrm>
        </p:spPr>
        <p:txBody>
          <a:bodyPr/>
          <a:lstStyle>
            <a:lvl1pPr>
              <a:defRPr b="0" i="0">
                <a:solidFill>
                  <a:schemeClr val="bg1"/>
                </a:solidFill>
                <a:latin typeface="PT Sans" charset="-52"/>
                <a:ea typeface="PT Sans" charset="-52"/>
                <a:cs typeface="PT Sans" charset="-52"/>
              </a:defRPr>
            </a:lvl1pPr>
          </a:lstStyle>
          <a:p>
            <a:endParaRPr lang="en-US" dirty="0"/>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77542" y="342722"/>
            <a:ext cx="3733799" cy="724078"/>
          </a:xfrm>
          <a:prstGeom prst="rect">
            <a:avLst/>
          </a:prstGeom>
        </p:spPr>
      </p:pic>
    </p:spTree>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12" name="Rectangle 11"/>
          <p:cNvSpPr/>
          <p:nvPr userDrawn="1"/>
        </p:nvSpPr>
        <p:spPr>
          <a:xfrm>
            <a:off x="-1" y="1842052"/>
            <a:ext cx="9144000" cy="2464905"/>
          </a:xfrm>
          <a:prstGeom prst="rect">
            <a:avLst/>
          </a:prstGeom>
          <a:solidFill>
            <a:srgbClr val="264A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400" dirty="0">
              <a:solidFill>
                <a:schemeClr val="bg1"/>
              </a:solidFill>
              <a:latin typeface="微软雅黑" panose="020B0503020204020204" charset="-122"/>
              <a:ea typeface="微软雅黑" panose="020B0503020204020204" charset="-122"/>
              <a:cs typeface="微软雅黑" panose="020B0503020204020204" charset="-122"/>
            </a:endParaRPr>
          </a:p>
        </p:txBody>
      </p:sp>
      <p:sp>
        <p:nvSpPr>
          <p:cNvPr id="2" name="Title 1"/>
          <p:cNvSpPr>
            <a:spLocks noGrp="1"/>
          </p:cNvSpPr>
          <p:nvPr>
            <p:ph type="title"/>
          </p:nvPr>
        </p:nvSpPr>
        <p:spPr>
          <a:xfrm>
            <a:off x="533400" y="2590800"/>
            <a:ext cx="6326187" cy="609600"/>
          </a:xfrm>
        </p:spPr>
        <p:txBody>
          <a:bodyPr/>
          <a:lstStyle>
            <a:lvl1pPr>
              <a:defRPr b="0" i="0">
                <a:solidFill>
                  <a:schemeClr val="bg1"/>
                </a:solidFill>
                <a:latin typeface="PT Sans" charset="-52"/>
                <a:ea typeface="PT Sans" charset="-52"/>
                <a:cs typeface="PT Sans" charset="-52"/>
              </a:defRPr>
            </a:lvl1pPr>
          </a:lstStyle>
          <a:p>
            <a:endParaRPr lang="en-US" dirty="0"/>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77542" y="342722"/>
            <a:ext cx="3733799" cy="724078"/>
          </a:xfrm>
          <a:prstGeom prst="rect">
            <a:avLst/>
          </a:prstGeom>
        </p:spPr>
      </p:pic>
    </p:spTree>
    <p:extLst>
      <p:ext uri="{BB962C8B-B14F-4D97-AF65-F5344CB8AC3E}">
        <p14:creationId xmlns:p14="http://schemas.microsoft.com/office/powerpoint/2010/main" val="1833154995"/>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33522" y="228600"/>
            <a:ext cx="7748478" cy="747712"/>
          </a:xfrm>
          <a:prstGeom prst="rect">
            <a:avLst/>
          </a:prstGeom>
        </p:spPr>
        <p:txBody>
          <a:bodyPr/>
          <a:lstStyle>
            <a:lvl1pPr>
              <a:defRPr sz="3600" b="0" i="0">
                <a:solidFill>
                  <a:srgbClr val="0070C0"/>
                </a:solidFill>
                <a:latin typeface="Helvetica" charset="0"/>
                <a:ea typeface="Helvetica" charset="0"/>
                <a:cs typeface="Helvetica" charset="0"/>
              </a:defRPr>
            </a:lvl1pPr>
          </a:lstStyle>
          <a:p>
            <a:r>
              <a:rPr lang="en-US" dirty="0"/>
              <a:t>Click to edit Master title style</a:t>
            </a:r>
          </a:p>
        </p:txBody>
      </p:sp>
      <p:sp>
        <p:nvSpPr>
          <p:cNvPr id="8" name="Content Placeholder 7"/>
          <p:cNvSpPr>
            <a:spLocks noGrp="1"/>
          </p:cNvSpPr>
          <p:nvPr>
            <p:ph sz="quarter" idx="1"/>
          </p:nvPr>
        </p:nvSpPr>
        <p:spPr>
          <a:xfrm>
            <a:off x="381000" y="1143000"/>
            <a:ext cx="8382000" cy="5074710"/>
          </a:xfrm>
        </p:spPr>
        <p:txBody>
          <a:bodyPr/>
          <a:lstStyle>
            <a:lvl1pPr marL="319405" indent="-319405">
              <a:buClr>
                <a:srgbClr val="074EA2"/>
              </a:buClr>
              <a:buFont typeface="AppleSDGothicNeo-Regular" charset="-127"/>
              <a:buChar char="◼"/>
              <a:defRPr/>
            </a:lvl1pPr>
            <a:lvl2pPr>
              <a:buClr>
                <a:srgbClr val="264AA5"/>
              </a:buClr>
              <a:defRPr sz="2400">
                <a:latin typeface="Calibri" panose="020F0502020204030204" pitchFamily="34" charset="0"/>
                <a:cs typeface="Calibri" panose="020F0502020204030204" pitchFamily="34" charset="0"/>
              </a:defRPr>
            </a:lvl2pPr>
            <a:lvl3pPr>
              <a:buClr>
                <a:srgbClr val="93B6D3"/>
              </a:buClr>
              <a:defRPr sz="2000">
                <a:latin typeface="Calibri" panose="020F0502020204030204" pitchFamily="34" charset="0"/>
                <a:cs typeface="Calibri" panose="020F0502020204030204" pitchFamily="34" charset="0"/>
              </a:defRPr>
            </a:lvl3pPr>
            <a:lvl4pPr>
              <a:defRPr sz="1800">
                <a:latin typeface="Calibri" panose="020F0502020204030204" pitchFamily="34" charset="0"/>
                <a:cs typeface="Calibri" panose="020F0502020204030204" pitchFamily="34" charset="0"/>
              </a:defRPr>
            </a:lvl4pPr>
            <a:lvl5pPr>
              <a:defRPr sz="1800">
                <a:latin typeface="Calibri" panose="020F0502020204030204" pitchFamily="34" charset="0"/>
                <a:cs typeface="Calibri" panose="020F0502020204030204" pitchFamily="34" charset="0"/>
              </a:defRPr>
            </a:lvl5pPr>
          </a:lstStyle>
          <a:p>
            <a:pPr lvl="0"/>
            <a:r>
              <a:rPr lang="en-US" dirty="0"/>
              <a:t>Click to edit Master text styles</a:t>
            </a:r>
          </a:p>
          <a:p>
            <a:pPr lvl="1"/>
            <a:r>
              <a:rPr lang="en-US" dirty="0"/>
              <a:t>Second level</a:t>
            </a:r>
          </a:p>
          <a:p>
            <a:pPr lvl="2"/>
            <a:r>
              <a:rPr lang="en-US" dirty="0"/>
              <a:t>Third level</a:t>
            </a:r>
          </a:p>
        </p:txBody>
      </p:sp>
      <p:sp>
        <p:nvSpPr>
          <p:cNvPr id="4" name="Date Placeholder 13"/>
          <p:cNvSpPr>
            <a:spLocks noGrp="1"/>
          </p:cNvSpPr>
          <p:nvPr>
            <p:ph type="dt" sz="half" idx="10"/>
          </p:nvPr>
        </p:nvSpPr>
        <p:spPr>
          <a:xfrm>
            <a:off x="228600" y="6424009"/>
            <a:ext cx="1684867" cy="365125"/>
          </a:xfrm>
          <a:prstGeom prst="rect">
            <a:avLst/>
          </a:prstGeom>
        </p:spPr>
        <p:txBody>
          <a:bodyPr/>
          <a:lstStyle>
            <a:lvl1pPr>
              <a:defRPr sz="1600">
                <a:solidFill>
                  <a:schemeClr val="bg1">
                    <a:lumMod val="85000"/>
                  </a:schemeClr>
                </a:solidFill>
              </a:defRPr>
            </a:lvl1pPr>
          </a:lstStyle>
          <a:p>
            <a:pPr>
              <a:defRPr/>
            </a:pPr>
            <a:fld id="{72795A5C-ABA9-164F-9A37-0CFC1B48C772}" type="datetime1">
              <a:rPr lang="en-US" altLang="zh-CN" smtClean="0"/>
              <a:t>6/5/2022</a:t>
            </a:fld>
            <a:endParaRPr lang="en-US" altLang="zh-CN" dirty="0"/>
          </a:p>
        </p:txBody>
      </p:sp>
      <p:sp>
        <p:nvSpPr>
          <p:cNvPr id="6" name="Slide Number Placeholder 22"/>
          <p:cNvSpPr>
            <a:spLocks noGrp="1"/>
          </p:cNvSpPr>
          <p:nvPr>
            <p:ph type="sldNum" sz="quarter" idx="12"/>
          </p:nvPr>
        </p:nvSpPr>
        <p:spPr>
          <a:xfrm>
            <a:off x="4000500" y="6429832"/>
            <a:ext cx="571500" cy="343354"/>
          </a:xfrm>
          <a:prstGeom prst="rect">
            <a:avLst/>
          </a:prstGeom>
        </p:spPr>
        <p:txBody>
          <a:bodyPr/>
          <a:lstStyle>
            <a:lvl1pPr>
              <a:defRPr sz="1400">
                <a:solidFill>
                  <a:schemeClr val="bg1">
                    <a:lumMod val="85000"/>
                  </a:schemeClr>
                </a:solidFill>
              </a:defRPr>
            </a:lvl1pPr>
          </a:lstStyle>
          <a:p>
            <a:pPr>
              <a:defRPr/>
            </a:pPr>
            <a:fld id="{4FF538FA-A287-4FBD-9703-6DB9C5344803}" type="slidenum">
              <a:rPr lang="zh-CN" altLang="en-US" smtClean="0"/>
              <a:t>‹#›</a:t>
            </a:fld>
            <a:endParaRPr lang="en-US" altLang="zh-CN" dirty="0"/>
          </a:p>
        </p:txBody>
      </p:sp>
      <p:grpSp>
        <p:nvGrpSpPr>
          <p:cNvPr id="7" name="组合 13"/>
          <p:cNvGrpSpPr/>
          <p:nvPr userDrawn="1"/>
        </p:nvGrpSpPr>
        <p:grpSpPr>
          <a:xfrm>
            <a:off x="121071" y="404456"/>
            <a:ext cx="396000" cy="396000"/>
            <a:chOff x="406574" y="236732"/>
            <a:chExt cx="612048" cy="593261"/>
          </a:xfrm>
        </p:grpSpPr>
        <p:sp>
          <p:nvSpPr>
            <p:cNvPr id="9" name="矩形 14"/>
            <p:cNvSpPr/>
            <p:nvPr userDrawn="1"/>
          </p:nvSpPr>
          <p:spPr>
            <a:xfrm>
              <a:off x="406574" y="236732"/>
              <a:ext cx="504000" cy="504000"/>
            </a:xfrm>
            <a:prstGeom prst="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15"/>
            <p:cNvSpPr/>
            <p:nvPr userDrawn="1"/>
          </p:nvSpPr>
          <p:spPr>
            <a:xfrm>
              <a:off x="694606" y="512239"/>
              <a:ext cx="324016" cy="317754"/>
            </a:xfrm>
            <a:prstGeom prst="rect">
              <a:avLst/>
            </a:prstGeom>
            <a:solidFill>
              <a:schemeClr val="accent1">
                <a:lumMod val="75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27013" y="228600"/>
            <a:ext cx="6024562" cy="990600"/>
          </a:xfrm>
          <a:prstGeom prst="rect">
            <a:avLst/>
          </a:prstGeom>
        </p:spPr>
        <p:txBody>
          <a:bodyPr/>
          <a:lstStyle/>
          <a:p>
            <a:r>
              <a:rPr lang="en-US"/>
              <a:t>Click to edit Master title style</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27013" y="228600"/>
            <a:ext cx="6024562" cy="990600"/>
          </a:xfrm>
          <a:prstGeom prst="rect">
            <a:avLst/>
          </a:prstGeom>
        </p:spPr>
        <p:txBody>
          <a:bodyPr/>
          <a:lstStyle/>
          <a:p>
            <a:r>
              <a:rPr lang="en-US"/>
              <a:t>Click to edit Master title style</a:t>
            </a:r>
          </a:p>
        </p:txBody>
      </p:sp>
      <p:sp>
        <p:nvSpPr>
          <p:cNvPr id="3" name="Text Placeholder 2"/>
          <p:cNvSpPr>
            <a:spLocks noGrp="1"/>
          </p:cNvSpPr>
          <p:nvPr>
            <p:ph type="body" sz="half" idx="1"/>
          </p:nvPr>
        </p:nvSpPr>
        <p:spPr>
          <a:xfrm>
            <a:off x="381000" y="1676400"/>
            <a:ext cx="4114800" cy="4953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76400"/>
            <a:ext cx="4114800" cy="4953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p:cNvSpPr>
            <a:spLocks noGrp="1"/>
          </p:cNvSpPr>
          <p:nvPr>
            <p:ph type="dt" sz="half" idx="10"/>
          </p:nvPr>
        </p:nvSpPr>
        <p:spPr>
          <a:xfrm>
            <a:off x="6096000" y="6248400"/>
            <a:ext cx="2667000" cy="365125"/>
          </a:xfrm>
          <a:prstGeom prst="rect">
            <a:avLst/>
          </a:prstGeom>
        </p:spPr>
        <p:txBody>
          <a:bodyPr/>
          <a:lstStyle>
            <a:lvl1pPr>
              <a:defRPr/>
            </a:lvl1pPr>
          </a:lstStyle>
          <a:p>
            <a:pPr>
              <a:defRPr/>
            </a:pPr>
            <a:fld id="{14415340-7E2B-F94B-9E6F-A16070B9D864}" type="datetime1">
              <a:rPr lang="en-US" altLang="zh-CN" smtClean="0"/>
              <a:t>6/5/2022</a:t>
            </a:fld>
            <a:endParaRPr lang="en-US" altLang="zh-CN"/>
          </a:p>
        </p:txBody>
      </p:sp>
      <p:sp>
        <p:nvSpPr>
          <p:cNvPr id="6" name="Footer Placeholder 2"/>
          <p:cNvSpPr>
            <a:spLocks noGrp="1"/>
          </p:cNvSpPr>
          <p:nvPr>
            <p:ph type="ftr" sz="quarter" idx="11"/>
          </p:nvPr>
        </p:nvSpPr>
        <p:spPr>
          <a:xfrm>
            <a:off x="609600" y="6248400"/>
            <a:ext cx="5421313" cy="365125"/>
          </a:xfrm>
          <a:prstGeom prst="rect">
            <a:avLst/>
          </a:prstGeom>
        </p:spPr>
        <p:txBody>
          <a:bodyPr/>
          <a:lstStyle>
            <a:lvl1pPr>
              <a:defRPr/>
            </a:lvl1pPr>
          </a:lstStyle>
          <a:p>
            <a:pPr>
              <a:defRPr/>
            </a:pPr>
            <a:endParaRPr lang="zh-CN" altLang="en-US"/>
          </a:p>
        </p:txBody>
      </p:sp>
      <p:sp>
        <p:nvSpPr>
          <p:cNvPr id="7" name="Slide Number Placeholder 22"/>
          <p:cNvSpPr>
            <a:spLocks noGrp="1"/>
          </p:cNvSpPr>
          <p:nvPr>
            <p:ph type="sldNum" sz="quarter" idx="12"/>
          </p:nvPr>
        </p:nvSpPr>
        <p:spPr>
          <a:xfrm>
            <a:off x="0" y="976312"/>
            <a:ext cx="533400" cy="244475"/>
          </a:xfrm>
          <a:prstGeom prst="rect">
            <a:avLst/>
          </a:prstGeom>
        </p:spPr>
        <p:txBody>
          <a:bodyPr/>
          <a:lstStyle>
            <a:lvl1pPr>
              <a:defRPr/>
            </a:lvl1pPr>
          </a:lstStyle>
          <a:p>
            <a:pPr>
              <a:defRPr/>
            </a:pPr>
            <a:fld id="{48DD06B7-A782-4AAD-A90D-7C3F3948F1D8}" type="slidenum">
              <a:rPr lang="zh-CN" altLang="en-US"/>
              <a:t>‹#›</a:t>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内容占位符 2"/>
          <p:cNvSpPr>
            <a:spLocks noGrp="1"/>
          </p:cNvSpPr>
          <p:nvPr>
            <p:ph idx="1"/>
          </p:nvPr>
        </p:nvSpPr>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a:xfrm>
            <a:off x="628650" y="6356350"/>
            <a:ext cx="2057400" cy="365125"/>
          </a:xfrm>
        </p:spPr>
        <p:txBody>
          <a:bodyPr/>
          <a:lstStyle/>
          <a:p>
            <a:fld id="{386506B9-521B-A044-B41D-CF2E00B9ECFE}" type="datetimeFigureOut">
              <a:rPr kumimoji="1" lang="zh-CN" altLang="en-US" smtClean="0"/>
              <a:t>22/6/5</a:t>
            </a:fld>
            <a:endParaRPr kumimoji="1" lang="zh-CN" altLang="en-US"/>
          </a:p>
        </p:txBody>
      </p:sp>
      <p:sp>
        <p:nvSpPr>
          <p:cNvPr id="5" name="页脚占位符 4"/>
          <p:cNvSpPr>
            <a:spLocks noGrp="1"/>
          </p:cNvSpPr>
          <p:nvPr>
            <p:ph type="ftr" sz="quarter" idx="11"/>
          </p:nvPr>
        </p:nvSpPr>
        <p:spPr>
          <a:xfrm>
            <a:off x="3028950" y="6356350"/>
            <a:ext cx="3086100" cy="365125"/>
          </a:xfrm>
        </p:spPr>
        <p:txBody>
          <a:bodyPr/>
          <a:lstStyle/>
          <a:p>
            <a:endParaRPr kumimoji="1" lang="zh-CN" altLang="en-US"/>
          </a:p>
        </p:txBody>
      </p:sp>
      <p:sp>
        <p:nvSpPr>
          <p:cNvPr id="6" name="幻灯片编号占位符 5"/>
          <p:cNvSpPr>
            <a:spLocks noGrp="1"/>
          </p:cNvSpPr>
          <p:nvPr>
            <p:ph type="sldNum" sz="quarter" idx="12"/>
          </p:nvPr>
        </p:nvSpPr>
        <p:spPr>
          <a:xfrm>
            <a:off x="6457950" y="6356350"/>
            <a:ext cx="2057400" cy="365125"/>
          </a:xfrm>
        </p:spPr>
        <p:txBody>
          <a:bodyPr/>
          <a:lstStyle/>
          <a:p>
            <a:fld id="{FD5344C3-4785-5049-888B-D41E4287D4A9}" type="slidenum">
              <a:rPr kumimoji="1" lang="zh-CN" altLang="en-US" smtClean="0"/>
              <a:t>‹#›</a:t>
            </a:fld>
            <a:endParaRPr kumimoji="1"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p:spPr>
        <p:txBody>
          <a:bodyPr/>
          <a:lstStyle/>
          <a:p>
            <a:fld id="{82F288E0-7875-42C4-84C8-98DBBD3BF4D2}" type="datetimeFigureOut">
              <a:rPr lang="zh-CN" altLang="en-US" smtClean="0"/>
              <a:t>22/6/5</a:t>
            </a:fld>
            <a:endParaRPr lang="zh-CN" altLang="en-US"/>
          </a:p>
        </p:txBody>
      </p:sp>
      <p:sp>
        <p:nvSpPr>
          <p:cNvPr id="3" name="页脚占位符 2"/>
          <p:cNvSpPr>
            <a:spLocks noGrp="1"/>
          </p:cNvSpPr>
          <p:nvPr>
            <p:ph type="ftr" sz="quarter" idx="11"/>
          </p:nvPr>
        </p:nvSpPr>
        <p:spPr>
          <a:xfrm>
            <a:off x="4038600" y="6356350"/>
            <a:ext cx="4114800" cy="365125"/>
          </a:xfr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p:spPr>
        <p:txBody>
          <a:bodyPr/>
          <a:lstStyle/>
          <a:p>
            <a:fld id="{7D9BB5D0-35E4-459D-AEF3-FE4D7C45CC19}"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7" name="Text Placeholder 12"/>
          <p:cNvSpPr>
            <a:spLocks noGrp="1"/>
          </p:cNvSpPr>
          <p:nvPr>
            <p:ph type="body" idx="1"/>
          </p:nvPr>
        </p:nvSpPr>
        <p:spPr bwMode="auto">
          <a:xfrm>
            <a:off x="381000" y="1371600"/>
            <a:ext cx="8382000" cy="4953000"/>
          </a:xfrm>
          <a:prstGeom prst="rect">
            <a:avLst/>
          </a:prstGeom>
          <a:noFill/>
          <a:ln w="9525">
            <a:noFill/>
            <a:miter lim="800000"/>
          </a:ln>
        </p:spPr>
        <p:txBody>
          <a:bodyPr vert="horz" wrap="square" lIns="91440" tIns="45720" rIns="91440" bIns="45720" numCol="1" anchor="t" anchorCtr="0" compatLnSpc="1"/>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p>
        </p:txBody>
      </p:sp>
      <p:sp>
        <p:nvSpPr>
          <p:cNvPr id="7" name="Rectangle 6"/>
          <p:cNvSpPr/>
          <p:nvPr/>
        </p:nvSpPr>
        <p:spPr bwMode="white">
          <a:xfrm>
            <a:off x="0" y="1052512"/>
            <a:ext cx="9144000" cy="31908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zh-CN" altLang="en-US">
              <a:solidFill>
                <a:srgbClr val="FFFFFF"/>
              </a:solidFill>
              <a:ea typeface="宋体" panose="02010600030101010101" pitchFamily="2" charset="-122"/>
              <a:cs typeface="Arial" panose="020B0604020202020204" pitchFamily="34" charset="0"/>
            </a:endParaRPr>
          </a:p>
        </p:txBody>
      </p:sp>
      <p:sp>
        <p:nvSpPr>
          <p:cNvPr id="12" name="Title Placeholder 21"/>
          <p:cNvSpPr>
            <a:spLocks noGrp="1"/>
          </p:cNvSpPr>
          <p:nvPr>
            <p:ph type="title"/>
          </p:nvPr>
        </p:nvSpPr>
        <p:spPr bwMode="auto">
          <a:xfrm>
            <a:off x="227013" y="290512"/>
            <a:ext cx="6326187" cy="609600"/>
          </a:xfrm>
          <a:prstGeom prst="rect">
            <a:avLst/>
          </a:prstGeom>
          <a:noFill/>
          <a:ln>
            <a:noFill/>
          </a:ln>
        </p:spPr>
        <p:txBody>
          <a:bodyPr vert="horz" wrap="square" lIns="91440" tIns="45720" rIns="91440" bIns="45720" numCol="1" anchor="ctr" anchorCtr="0" compatLnSpc="1"/>
          <a:lstStyle/>
          <a:p>
            <a:pPr lvl="0"/>
            <a:r>
              <a:rPr lang="en-US" altLang="zh-CN" dirty="0"/>
              <a:t>Click to edit Master title style</a:t>
            </a:r>
          </a:p>
        </p:txBody>
      </p:sp>
      <p:sp>
        <p:nvSpPr>
          <p:cNvPr id="11" name="Title 1"/>
          <p:cNvSpPr txBox="1"/>
          <p:nvPr userDrawn="1"/>
        </p:nvSpPr>
        <p:spPr>
          <a:xfrm>
            <a:off x="0" y="1"/>
            <a:ext cx="9144000" cy="138111"/>
          </a:xfrm>
          <a:prstGeom prst="rect">
            <a:avLst/>
          </a:prstGeom>
          <a:solidFill>
            <a:srgbClr val="0070C0"/>
          </a:solidFill>
        </p:spPr>
        <p:txBody>
          <a:bodyPr>
            <a:normAutofit fontScale="25000" lnSpcReduction="20000"/>
          </a:bodyPr>
          <a:lstStyle>
            <a:lvl1pPr algn="l" defTabSz="914400" rtl="0" eaLnBrk="1" latinLnBrk="0" hangingPunct="1">
              <a:lnSpc>
                <a:spcPct val="90000"/>
              </a:lnSpc>
              <a:spcBef>
                <a:spcPct val="0"/>
              </a:spcBef>
              <a:buNone/>
              <a:defRPr sz="3600" kern="1200">
                <a:solidFill>
                  <a:schemeClr val="bg1"/>
                </a:solidFill>
                <a:latin typeface="Hiragino Sans GB W3" charset="-122"/>
                <a:ea typeface="Hiragino Sans GB W3" charset="-122"/>
                <a:cs typeface="Hiragino Sans GB W3" charset="-122"/>
              </a:defRPr>
            </a:lvl1pPr>
          </a:lstStyle>
          <a:p>
            <a:endParaRPr lang="en-US" dirty="0"/>
          </a:p>
        </p:txBody>
      </p:sp>
      <p:pic>
        <p:nvPicPr>
          <p:cNvPr id="8" name="Picture 7"/>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6376094" y="6324600"/>
            <a:ext cx="2750544" cy="533400"/>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5" r:id="rId2"/>
    <p:sldLayoutId id="2147483650" r:id="rId3"/>
    <p:sldLayoutId id="2147483651" r:id="rId4"/>
    <p:sldLayoutId id="2147483652" r:id="rId5"/>
    <p:sldLayoutId id="2147483653" r:id="rId6"/>
    <p:sldLayoutId id="2147483654" r:id="rId7"/>
  </p:sldLayoutIdLst>
  <p:hf hdr="0" ftr="0"/>
  <p:txStyles>
    <p:titleStyle>
      <a:lvl1pPr algn="l" rtl="0" eaLnBrk="0" fontAlgn="base" hangingPunct="0">
        <a:spcBef>
          <a:spcPct val="0"/>
        </a:spcBef>
        <a:spcAft>
          <a:spcPct val="0"/>
        </a:spcAft>
        <a:defRPr sz="3600" kern="1200">
          <a:solidFill>
            <a:schemeClr val="tx2"/>
          </a:solidFill>
          <a:latin typeface="Palatino Linotype" panose="02040502050505030304" pitchFamily="18" charset="0"/>
          <a:ea typeface="冬青黑体简体中文 W6"/>
          <a:cs typeface="+mj-cs"/>
        </a:defRPr>
      </a:lvl1pPr>
      <a:lvl2pPr algn="l" rtl="0" eaLnBrk="0" fontAlgn="base" hangingPunct="0">
        <a:spcBef>
          <a:spcPct val="0"/>
        </a:spcBef>
        <a:spcAft>
          <a:spcPct val="0"/>
        </a:spcAft>
        <a:defRPr sz="4400">
          <a:solidFill>
            <a:schemeClr val="tx2"/>
          </a:solidFill>
          <a:latin typeface="Palatino Linotype" panose="02040502050505030304" pitchFamily="18" charset="0"/>
        </a:defRPr>
      </a:lvl2pPr>
      <a:lvl3pPr algn="l" rtl="0" eaLnBrk="0" fontAlgn="base" hangingPunct="0">
        <a:spcBef>
          <a:spcPct val="0"/>
        </a:spcBef>
        <a:spcAft>
          <a:spcPct val="0"/>
        </a:spcAft>
        <a:defRPr sz="4400">
          <a:solidFill>
            <a:schemeClr val="tx2"/>
          </a:solidFill>
          <a:latin typeface="Palatino Linotype" panose="02040502050505030304" pitchFamily="18" charset="0"/>
        </a:defRPr>
      </a:lvl3pPr>
      <a:lvl4pPr algn="l" rtl="0" eaLnBrk="0" fontAlgn="base" hangingPunct="0">
        <a:spcBef>
          <a:spcPct val="0"/>
        </a:spcBef>
        <a:spcAft>
          <a:spcPct val="0"/>
        </a:spcAft>
        <a:defRPr sz="4400">
          <a:solidFill>
            <a:schemeClr val="tx2"/>
          </a:solidFill>
          <a:latin typeface="Palatino Linotype" panose="02040502050505030304" pitchFamily="18" charset="0"/>
        </a:defRPr>
      </a:lvl4pPr>
      <a:lvl5pPr algn="l" rtl="0" eaLnBrk="0" fontAlgn="base" hangingPunct="0">
        <a:spcBef>
          <a:spcPct val="0"/>
        </a:spcBef>
        <a:spcAft>
          <a:spcPct val="0"/>
        </a:spcAft>
        <a:defRPr sz="4400">
          <a:solidFill>
            <a:schemeClr val="tx2"/>
          </a:solidFill>
          <a:latin typeface="Palatino Linotype" panose="02040502050505030304" pitchFamily="18" charset="0"/>
        </a:defRPr>
      </a:lvl5pPr>
      <a:lvl6pPr marL="457200" algn="l" rtl="0" fontAlgn="base">
        <a:spcBef>
          <a:spcPct val="0"/>
        </a:spcBef>
        <a:spcAft>
          <a:spcPct val="0"/>
        </a:spcAft>
        <a:defRPr sz="4400">
          <a:solidFill>
            <a:schemeClr val="tx2"/>
          </a:solidFill>
          <a:latin typeface="Tw Cen MT" panose="020B0602020104020603" pitchFamily="34" charset="0"/>
        </a:defRPr>
      </a:lvl6pPr>
      <a:lvl7pPr marL="914400" algn="l" rtl="0" fontAlgn="base">
        <a:spcBef>
          <a:spcPct val="0"/>
        </a:spcBef>
        <a:spcAft>
          <a:spcPct val="0"/>
        </a:spcAft>
        <a:defRPr sz="4400">
          <a:solidFill>
            <a:schemeClr val="tx2"/>
          </a:solidFill>
          <a:latin typeface="Tw Cen MT" panose="020B0602020104020603" pitchFamily="34" charset="0"/>
        </a:defRPr>
      </a:lvl7pPr>
      <a:lvl8pPr marL="1371600" algn="l" rtl="0" fontAlgn="base">
        <a:spcBef>
          <a:spcPct val="0"/>
        </a:spcBef>
        <a:spcAft>
          <a:spcPct val="0"/>
        </a:spcAft>
        <a:defRPr sz="4400">
          <a:solidFill>
            <a:schemeClr val="tx2"/>
          </a:solidFill>
          <a:latin typeface="Tw Cen MT" panose="020B0602020104020603" pitchFamily="34" charset="0"/>
        </a:defRPr>
      </a:lvl8pPr>
      <a:lvl9pPr marL="1828800" algn="l" rtl="0" fontAlgn="base">
        <a:spcBef>
          <a:spcPct val="0"/>
        </a:spcBef>
        <a:spcAft>
          <a:spcPct val="0"/>
        </a:spcAft>
        <a:defRPr sz="4400">
          <a:solidFill>
            <a:schemeClr val="tx2"/>
          </a:solidFill>
          <a:latin typeface="Tw Cen MT" panose="020B0602020104020603" pitchFamily="34" charset="0"/>
        </a:defRPr>
      </a:lvl9pPr>
    </p:titleStyle>
    <p:bodyStyle>
      <a:lvl1pPr marL="319405" indent="-319405" algn="l" rtl="0" eaLnBrk="0" fontAlgn="base" hangingPunct="0">
        <a:spcBef>
          <a:spcPts val="700"/>
        </a:spcBef>
        <a:spcAft>
          <a:spcPct val="0"/>
        </a:spcAft>
        <a:buClr>
          <a:schemeClr val="accent2"/>
        </a:buClr>
        <a:buSzPct val="60000"/>
        <a:buFont typeface="Wingdings" panose="05000000000000000000" pitchFamily="2" charset="2"/>
        <a:buChar char=""/>
        <a:defRPr sz="2800" kern="1200">
          <a:solidFill>
            <a:schemeClr val="tx1"/>
          </a:solidFill>
          <a:latin typeface="Calibri" panose="020F0502020204030204" pitchFamily="34" charset="0"/>
          <a:ea typeface="冬青黑体简体中文 W3"/>
          <a:cs typeface="Calibri" panose="020F0502020204030204" pitchFamily="34" charset="0"/>
        </a:defRPr>
      </a:lvl1pPr>
      <a:lvl2pPr marL="640080" indent="-273050" algn="l" rtl="0" eaLnBrk="0" fontAlgn="base" hangingPunct="0">
        <a:spcBef>
          <a:spcPts val="550"/>
        </a:spcBef>
        <a:spcAft>
          <a:spcPct val="0"/>
        </a:spcAft>
        <a:buClr>
          <a:schemeClr val="accent1"/>
        </a:buClr>
        <a:buSzPct val="70000"/>
        <a:buFont typeface="Wingdings" panose="05000000000000000000" pitchFamily="2" charset="2"/>
        <a:buChar char="o"/>
        <a:defRPr sz="2000" kern="1200">
          <a:solidFill>
            <a:schemeClr val="tx1"/>
          </a:solidFill>
          <a:latin typeface="+mn-lt"/>
          <a:ea typeface="微软雅黑" panose="020B0503020204020204" charset="-122"/>
          <a:cs typeface="+mn-cs"/>
        </a:defRPr>
      </a:lvl2pPr>
      <a:lvl3pPr marL="914400" indent="-228600" algn="l" rtl="0" eaLnBrk="0" fontAlgn="base" hangingPunct="0">
        <a:spcBef>
          <a:spcPts val="500"/>
        </a:spcBef>
        <a:spcAft>
          <a:spcPct val="0"/>
        </a:spcAft>
        <a:buClr>
          <a:schemeClr val="accent2"/>
        </a:buClr>
        <a:buSzPct val="75000"/>
        <a:buFont typeface="Wingdings" panose="05000000000000000000" pitchFamily="2" charset="2"/>
        <a:buChar char=""/>
        <a:defRPr sz="1800" kern="1200">
          <a:solidFill>
            <a:schemeClr val="tx1"/>
          </a:solidFill>
          <a:latin typeface="+mn-lt"/>
          <a:ea typeface="微软雅黑" panose="020B0503020204020204" charset="-122"/>
          <a:cs typeface="+mn-cs"/>
        </a:defRPr>
      </a:lvl3pPr>
      <a:lvl4pPr marL="1371600" indent="-228600" algn="l" rtl="0" eaLnBrk="0" fontAlgn="base" hangingPunct="0">
        <a:spcBef>
          <a:spcPts val="400"/>
        </a:spcBef>
        <a:spcAft>
          <a:spcPct val="0"/>
        </a:spcAft>
        <a:buClr>
          <a:srgbClr val="A5AB81"/>
        </a:buClr>
        <a:buSzPct val="75000"/>
        <a:buFont typeface="Wingdings" panose="05000000000000000000" pitchFamily="2" charset="2"/>
        <a:buChar char=""/>
        <a:defRPr sz="1600" kern="1200">
          <a:solidFill>
            <a:schemeClr val="tx1"/>
          </a:solidFill>
          <a:latin typeface="+mn-lt"/>
          <a:ea typeface="微软雅黑" panose="020B0503020204020204" charset="-122"/>
          <a:cs typeface="+mn-cs"/>
        </a:defRPr>
      </a:lvl4pPr>
      <a:lvl5pPr marL="1828800" indent="-228600" algn="l" rtl="0" eaLnBrk="0" fontAlgn="base" hangingPunct="0">
        <a:spcBef>
          <a:spcPts val="400"/>
        </a:spcBef>
        <a:spcAft>
          <a:spcPct val="0"/>
        </a:spcAft>
        <a:buClr>
          <a:srgbClr val="D8B25C"/>
        </a:buClr>
        <a:buSzPct val="65000"/>
        <a:buFont typeface="Wingdings" panose="05000000000000000000" pitchFamily="2" charset="2"/>
        <a:buChar char=""/>
        <a:defRPr sz="1600" kern="1200">
          <a:solidFill>
            <a:schemeClr val="tx1"/>
          </a:solidFill>
          <a:latin typeface="+mn-lt"/>
          <a:ea typeface="微软雅黑" panose="020B0503020204020204" charset="-122"/>
          <a:cs typeface="+mn-cs"/>
        </a:defRPr>
      </a:lvl5pPr>
      <a:lvl6pPr marL="2103120" indent="-228600" algn="l" rtl="0" eaLnBrk="1" latinLnBrk="0" hangingPunct="1">
        <a:spcBef>
          <a:spcPct val="20000"/>
        </a:spcBef>
        <a:buClr>
          <a:schemeClr val="accent1"/>
        </a:buClr>
        <a:buFont typeface="Wingdings" panose="05000000000000000000"/>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panose="05000000000000000000"/>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panose="05000000000000000000"/>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panose="05000000000000000000"/>
        <a:buChar char="§"/>
        <a:defRPr kumimoji="0" sz="18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5.gi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2514600"/>
            <a:ext cx="7848600" cy="914400"/>
          </a:xfrm>
        </p:spPr>
        <p:txBody>
          <a:bodyPr/>
          <a:lstStyle/>
          <a:p>
            <a:r>
              <a:rPr lang="zh-CN" altLang="en-US" sz="4400" dirty="0"/>
              <a:t>数据结构课程</a:t>
            </a:r>
            <a:br>
              <a:rPr lang="en-US" altLang="zh-CN" sz="4400" dirty="0"/>
            </a:br>
            <a:r>
              <a:rPr lang="zh-CN" altLang="en-US" dirty="0"/>
              <a:t>第六讲 图</a:t>
            </a:r>
            <a:endParaRPr lang="en-US" dirty="0"/>
          </a:p>
        </p:txBody>
      </p:sp>
      <p:sp>
        <p:nvSpPr>
          <p:cNvPr id="3" name="Title 1"/>
          <p:cNvSpPr txBox="1"/>
          <p:nvPr/>
        </p:nvSpPr>
        <p:spPr bwMode="auto">
          <a:xfrm>
            <a:off x="685800" y="3657600"/>
            <a:ext cx="6858001" cy="1905000"/>
          </a:xfrm>
          <a:prstGeom prst="rect">
            <a:avLst/>
          </a:prstGeom>
          <a:noFill/>
          <a:ln>
            <a:noFill/>
          </a:ln>
        </p:spPr>
        <p:txBody>
          <a:bodyPr vert="horz" wrap="square" lIns="91440" tIns="45720" rIns="91440" bIns="45720" numCol="1" anchor="ctr" anchorCtr="0" compatLnSpc="1"/>
          <a:lstStyle>
            <a:lvl1pPr algn="l" rtl="0" eaLnBrk="0" fontAlgn="base" hangingPunct="0">
              <a:spcBef>
                <a:spcPct val="0"/>
              </a:spcBef>
              <a:spcAft>
                <a:spcPct val="0"/>
              </a:spcAft>
              <a:defRPr sz="3600" b="0" i="0" kern="1200">
                <a:solidFill>
                  <a:schemeClr val="bg1"/>
                </a:solidFill>
                <a:latin typeface="Futura Medium" charset="0"/>
                <a:ea typeface="Futura Medium" charset="0"/>
                <a:cs typeface="Futura Medium" charset="0"/>
              </a:defRPr>
            </a:lvl1pPr>
            <a:lvl2pPr algn="l" rtl="0" eaLnBrk="0" fontAlgn="base" hangingPunct="0">
              <a:spcBef>
                <a:spcPct val="0"/>
              </a:spcBef>
              <a:spcAft>
                <a:spcPct val="0"/>
              </a:spcAft>
              <a:defRPr sz="4400">
                <a:solidFill>
                  <a:schemeClr val="tx2"/>
                </a:solidFill>
                <a:latin typeface="Palatino Linotype" panose="02040502050505030304" pitchFamily="18" charset="0"/>
              </a:defRPr>
            </a:lvl2pPr>
            <a:lvl3pPr algn="l" rtl="0" eaLnBrk="0" fontAlgn="base" hangingPunct="0">
              <a:spcBef>
                <a:spcPct val="0"/>
              </a:spcBef>
              <a:spcAft>
                <a:spcPct val="0"/>
              </a:spcAft>
              <a:defRPr sz="4400">
                <a:solidFill>
                  <a:schemeClr val="tx2"/>
                </a:solidFill>
                <a:latin typeface="Palatino Linotype" panose="02040502050505030304" pitchFamily="18" charset="0"/>
              </a:defRPr>
            </a:lvl3pPr>
            <a:lvl4pPr algn="l" rtl="0" eaLnBrk="0" fontAlgn="base" hangingPunct="0">
              <a:spcBef>
                <a:spcPct val="0"/>
              </a:spcBef>
              <a:spcAft>
                <a:spcPct val="0"/>
              </a:spcAft>
              <a:defRPr sz="4400">
                <a:solidFill>
                  <a:schemeClr val="tx2"/>
                </a:solidFill>
                <a:latin typeface="Palatino Linotype" panose="02040502050505030304" pitchFamily="18" charset="0"/>
              </a:defRPr>
            </a:lvl4pPr>
            <a:lvl5pPr algn="l" rtl="0" eaLnBrk="0" fontAlgn="base" hangingPunct="0">
              <a:spcBef>
                <a:spcPct val="0"/>
              </a:spcBef>
              <a:spcAft>
                <a:spcPct val="0"/>
              </a:spcAft>
              <a:defRPr sz="4400">
                <a:solidFill>
                  <a:schemeClr val="tx2"/>
                </a:solidFill>
                <a:latin typeface="Palatino Linotype" panose="02040502050505030304" pitchFamily="18" charset="0"/>
              </a:defRPr>
            </a:lvl5pPr>
            <a:lvl6pPr marL="457200" algn="l" rtl="0" fontAlgn="base">
              <a:spcBef>
                <a:spcPct val="0"/>
              </a:spcBef>
              <a:spcAft>
                <a:spcPct val="0"/>
              </a:spcAft>
              <a:defRPr sz="4400">
                <a:solidFill>
                  <a:schemeClr val="tx2"/>
                </a:solidFill>
                <a:latin typeface="Tw Cen MT" panose="020B0602020104020603" pitchFamily="34" charset="0"/>
              </a:defRPr>
            </a:lvl6pPr>
            <a:lvl7pPr marL="914400" algn="l" rtl="0" fontAlgn="base">
              <a:spcBef>
                <a:spcPct val="0"/>
              </a:spcBef>
              <a:spcAft>
                <a:spcPct val="0"/>
              </a:spcAft>
              <a:defRPr sz="4400">
                <a:solidFill>
                  <a:schemeClr val="tx2"/>
                </a:solidFill>
                <a:latin typeface="Tw Cen MT" panose="020B0602020104020603" pitchFamily="34" charset="0"/>
              </a:defRPr>
            </a:lvl7pPr>
            <a:lvl8pPr marL="1371600" algn="l" rtl="0" fontAlgn="base">
              <a:spcBef>
                <a:spcPct val="0"/>
              </a:spcBef>
              <a:spcAft>
                <a:spcPct val="0"/>
              </a:spcAft>
              <a:defRPr sz="4400">
                <a:solidFill>
                  <a:schemeClr val="tx2"/>
                </a:solidFill>
                <a:latin typeface="Tw Cen MT" panose="020B0602020104020603" pitchFamily="34" charset="0"/>
              </a:defRPr>
            </a:lvl8pPr>
            <a:lvl9pPr marL="1828800" algn="l" rtl="0" fontAlgn="base">
              <a:spcBef>
                <a:spcPct val="0"/>
              </a:spcBef>
              <a:spcAft>
                <a:spcPct val="0"/>
              </a:spcAft>
              <a:defRPr sz="4400">
                <a:solidFill>
                  <a:schemeClr val="tx2"/>
                </a:solidFill>
                <a:latin typeface="Tw Cen MT" panose="020B0602020104020603" pitchFamily="34" charset="0"/>
              </a:defRPr>
            </a:lvl9pPr>
          </a:lstStyle>
          <a:p>
            <a:r>
              <a:rPr lang="zh-CN" altLang="en-US" sz="2400" dirty="0">
                <a:latin typeface="Helvetica" charset="0"/>
                <a:ea typeface="Helvetica" charset="0"/>
                <a:cs typeface="Helvetica" charset="0"/>
              </a:rPr>
              <a:t>左源</a:t>
            </a:r>
            <a:endParaRPr lang="en-US" altLang="zh-CN" sz="2400" dirty="0">
              <a:latin typeface="Helvetica" charset="0"/>
              <a:ea typeface="Helvetica" charset="0"/>
              <a:cs typeface="Helvetica" charset="0"/>
            </a:endParaRPr>
          </a:p>
          <a:p>
            <a:r>
              <a:rPr lang="zh-CN" altLang="en-US" sz="2000" dirty="0">
                <a:latin typeface="Helvetica" charset="0"/>
                <a:ea typeface="Helvetica" charset="0"/>
                <a:cs typeface="Helvetica" charset="0"/>
              </a:rPr>
              <a:t>新主楼</a:t>
            </a:r>
            <a:r>
              <a:rPr lang="en-US" altLang="zh-CN" sz="2000" dirty="0">
                <a:latin typeface="Helvetica" charset="0"/>
                <a:ea typeface="Helvetica" charset="0"/>
                <a:cs typeface="Helvetica" charset="0"/>
              </a:rPr>
              <a:t>A936</a:t>
            </a:r>
          </a:p>
          <a:p>
            <a:r>
              <a:rPr lang="en-US" altLang="zh-CN" sz="2000" dirty="0" err="1">
                <a:latin typeface="Helvetica" charset="0"/>
                <a:ea typeface="Helvetica" charset="0"/>
                <a:cs typeface="Helvetica" charset="0"/>
              </a:rPr>
              <a:t>zuoyuan@buaa.edu.cn</a:t>
            </a:r>
            <a:endParaRPr lang="zh-CN" altLang="en-US" sz="2000" dirty="0">
              <a:latin typeface="Helvetica" charset="0"/>
              <a:ea typeface="Helvetica" charset="0"/>
              <a:cs typeface="Helvetica"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61EE1E6-258B-E2DA-0A64-41E9828180DE}"/>
              </a:ext>
            </a:extLst>
          </p:cNvPr>
          <p:cNvSpPr>
            <a:spLocks noGrp="1"/>
          </p:cNvSpPr>
          <p:nvPr>
            <p:ph type="title"/>
          </p:nvPr>
        </p:nvSpPr>
        <p:spPr/>
        <p:txBody>
          <a:bodyPr/>
          <a:lstStyle/>
          <a:p>
            <a:r>
              <a:rPr kumimoji="1" lang="zh-CN" altLang="en-US" dirty="0"/>
              <a:t> </a:t>
            </a:r>
            <a:r>
              <a:rPr kumimoji="1" lang="en-US" altLang="zh-CN" dirty="0"/>
              <a:t>6.1 </a:t>
            </a:r>
            <a:r>
              <a:rPr kumimoji="1" lang="zh-CN" altLang="en-US" dirty="0"/>
              <a:t>图</a:t>
            </a:r>
            <a:r>
              <a:rPr kumimoji="1" lang="en-US" altLang="zh-CN" dirty="0"/>
              <a:t>(</a:t>
            </a:r>
            <a:r>
              <a:rPr kumimoji="1" lang="en" altLang="zh-CN" dirty="0"/>
              <a:t>Graph)</a:t>
            </a:r>
            <a:r>
              <a:rPr kumimoji="1" lang="zh-CN" altLang="en-US" dirty="0"/>
              <a:t>的基本概念</a:t>
            </a:r>
          </a:p>
        </p:txBody>
      </p:sp>
      <p:sp>
        <p:nvSpPr>
          <p:cNvPr id="4" name="日期占位符 3">
            <a:extLst>
              <a:ext uri="{FF2B5EF4-FFF2-40B4-BE49-F238E27FC236}">
                <a16:creationId xmlns:a16="http://schemas.microsoft.com/office/drawing/2014/main" id="{BC32F5E4-53F3-F04D-8436-4A2ADDD02F3C}"/>
              </a:ext>
            </a:extLst>
          </p:cNvPr>
          <p:cNvSpPr>
            <a:spLocks noGrp="1"/>
          </p:cNvSpPr>
          <p:nvPr>
            <p:ph type="dt" sz="half" idx="10"/>
          </p:nvPr>
        </p:nvSpPr>
        <p:spPr/>
        <p:txBody>
          <a:bodyPr/>
          <a:lstStyle/>
          <a:p>
            <a:pPr>
              <a:defRPr/>
            </a:pPr>
            <a:fld id="{72795A5C-ABA9-164F-9A37-0CFC1B48C772}" type="datetime1">
              <a:rPr lang="en-US" altLang="zh-CN" smtClean="0"/>
              <a:t>6/5/2022</a:t>
            </a:fld>
            <a:endParaRPr lang="en-US" altLang="zh-CN" dirty="0"/>
          </a:p>
        </p:txBody>
      </p:sp>
      <p:sp>
        <p:nvSpPr>
          <p:cNvPr id="5" name="灯片编号占位符 4">
            <a:extLst>
              <a:ext uri="{FF2B5EF4-FFF2-40B4-BE49-F238E27FC236}">
                <a16:creationId xmlns:a16="http://schemas.microsoft.com/office/drawing/2014/main" id="{C6B0E81C-9183-D8BB-23EC-A95CABF9B07F}"/>
              </a:ext>
            </a:extLst>
          </p:cNvPr>
          <p:cNvSpPr>
            <a:spLocks noGrp="1"/>
          </p:cNvSpPr>
          <p:nvPr>
            <p:ph type="sldNum" sz="quarter" idx="12"/>
          </p:nvPr>
        </p:nvSpPr>
        <p:spPr/>
        <p:txBody>
          <a:bodyPr/>
          <a:lstStyle/>
          <a:p>
            <a:pPr>
              <a:defRPr/>
            </a:pPr>
            <a:fld id="{4FF538FA-A287-4FBD-9703-6DB9C5344803}" type="slidenum">
              <a:rPr lang="zh-CN" altLang="en-US" smtClean="0"/>
              <a:t>10</a:t>
            </a:fld>
            <a:endParaRPr lang="en-US" altLang="zh-CN" dirty="0"/>
          </a:p>
        </p:txBody>
      </p:sp>
      <p:grpSp>
        <p:nvGrpSpPr>
          <p:cNvPr id="6" name="Group 65">
            <a:extLst>
              <a:ext uri="{FF2B5EF4-FFF2-40B4-BE49-F238E27FC236}">
                <a16:creationId xmlns:a16="http://schemas.microsoft.com/office/drawing/2014/main" id="{B0737ED4-E5E9-A47A-05CC-78E28C129BE6}"/>
              </a:ext>
            </a:extLst>
          </p:cNvPr>
          <p:cNvGrpSpPr>
            <a:grpSpLocks/>
          </p:cNvGrpSpPr>
          <p:nvPr/>
        </p:nvGrpSpPr>
        <p:grpSpPr bwMode="auto">
          <a:xfrm>
            <a:off x="1040829" y="1898113"/>
            <a:ext cx="2362200" cy="541338"/>
            <a:chOff x="576" y="859"/>
            <a:chExt cx="1488" cy="341"/>
          </a:xfrm>
        </p:grpSpPr>
        <p:sp>
          <p:nvSpPr>
            <p:cNvPr id="7" name="Oval 3">
              <a:extLst>
                <a:ext uri="{FF2B5EF4-FFF2-40B4-BE49-F238E27FC236}">
                  <a16:creationId xmlns:a16="http://schemas.microsoft.com/office/drawing/2014/main" id="{E35BB814-654C-1A35-CCF1-6C3B3E41E87F}"/>
                </a:ext>
              </a:extLst>
            </p:cNvPr>
            <p:cNvSpPr>
              <a:spLocks noChangeArrowheads="1"/>
            </p:cNvSpPr>
            <p:nvPr/>
          </p:nvSpPr>
          <p:spPr bwMode="auto">
            <a:xfrm>
              <a:off x="576" y="864"/>
              <a:ext cx="1488" cy="336"/>
            </a:xfrm>
            <a:prstGeom prst="ellipse">
              <a:avLst/>
            </a:prstGeom>
            <a:solidFill>
              <a:schemeClr val="accent4">
                <a:lumMod val="20000"/>
                <a:lumOff val="80000"/>
              </a:schemeClr>
            </a:solidFill>
            <a:ln>
              <a:noFill/>
            </a:ln>
            <a:effectLst>
              <a:outerShdw dist="45791" dir="2021404" algn="ctr" rotWithShape="0">
                <a:srgbClr val="B2B2B2"/>
              </a:outerShdw>
            </a:effectLst>
            <a:extLst>
              <a:ext uri="{91240B29-F687-4F45-9708-019B960494DF}">
                <a14:hiddenLine xmlns:a14="http://schemas.microsoft.com/office/drawing/2010/main" w="3175" cap="sq">
                  <a:solidFill>
                    <a:srgbClr val="5F5F5F"/>
                  </a:solidFill>
                  <a:round/>
                  <a:headEnd type="none" w="sm" len="sm"/>
                  <a:tailEnd type="none" w="sm" len="sm"/>
                </a14:hiddenLine>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sp>
          <p:nvSpPr>
            <p:cNvPr id="8" name="Text Box 4">
              <a:extLst>
                <a:ext uri="{FF2B5EF4-FFF2-40B4-BE49-F238E27FC236}">
                  <a16:creationId xmlns:a16="http://schemas.microsoft.com/office/drawing/2014/main" id="{E935D787-B9A7-49C3-EF7C-BCD7F384996F}"/>
                </a:ext>
              </a:extLst>
            </p:cNvPr>
            <p:cNvSpPr txBox="1">
              <a:spLocks noChangeArrowheads="1"/>
            </p:cNvSpPr>
            <p:nvPr/>
          </p:nvSpPr>
          <p:spPr bwMode="auto">
            <a:xfrm>
              <a:off x="748" y="859"/>
              <a:ext cx="1248" cy="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Lst>
          </p:spPr>
          <p:txBody>
            <a:bodyPr>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en-US" altLang="zh-CN" sz="2600" dirty="0">
                  <a:solidFill>
                    <a:srgbClr val="264AA5"/>
                  </a:solidFill>
                  <a:latin typeface="楷体_GB2312" pitchFamily="49" charset="-122"/>
                  <a:ea typeface="楷体_GB2312" pitchFamily="49" charset="-122"/>
                </a:rPr>
                <a:t>(</a:t>
              </a:r>
              <a:r>
                <a:rPr lang="en-US" altLang="zh-CN" sz="2600" dirty="0">
                  <a:solidFill>
                    <a:srgbClr val="264AA5"/>
                  </a:solidFill>
                  <a:ea typeface="楷体_GB2312" pitchFamily="49" charset="-122"/>
                </a:rPr>
                <a:t>1</a:t>
              </a:r>
              <a:r>
                <a:rPr lang="en-US" altLang="zh-CN" sz="2600" dirty="0">
                  <a:solidFill>
                    <a:srgbClr val="264AA5"/>
                  </a:solidFill>
                  <a:latin typeface="楷体_GB2312" pitchFamily="49" charset="-122"/>
                  <a:ea typeface="楷体_GB2312" pitchFamily="49" charset="-122"/>
                </a:rPr>
                <a:t>) </a:t>
              </a:r>
              <a:r>
                <a:rPr lang="zh-CN" altLang="en-US" sz="2600" dirty="0">
                  <a:solidFill>
                    <a:srgbClr val="264AA5"/>
                  </a:solidFill>
                  <a:latin typeface="幼圆" pitchFamily="49" charset="-122"/>
                  <a:ea typeface="幼圆" pitchFamily="49" charset="-122"/>
                </a:rPr>
                <a:t>用图形</a:t>
              </a:r>
              <a:endParaRPr lang="zh-CN" altLang="en-US" sz="2600" b="0" dirty="0">
                <a:solidFill>
                  <a:srgbClr val="264AA5"/>
                </a:solidFill>
                <a:latin typeface="幼圆" pitchFamily="49" charset="-122"/>
                <a:ea typeface="幼圆" pitchFamily="49" charset="-122"/>
              </a:endParaRPr>
            </a:p>
          </p:txBody>
        </p:sp>
      </p:grpSp>
      <p:grpSp>
        <p:nvGrpSpPr>
          <p:cNvPr id="9" name="Group 66">
            <a:extLst>
              <a:ext uri="{FF2B5EF4-FFF2-40B4-BE49-F238E27FC236}">
                <a16:creationId xmlns:a16="http://schemas.microsoft.com/office/drawing/2014/main" id="{6A7B40DB-EC24-D480-0143-685D830A6CEA}"/>
              </a:ext>
            </a:extLst>
          </p:cNvPr>
          <p:cNvGrpSpPr>
            <a:grpSpLocks/>
          </p:cNvGrpSpPr>
          <p:nvPr/>
        </p:nvGrpSpPr>
        <p:grpSpPr bwMode="auto">
          <a:xfrm>
            <a:off x="1040829" y="3429000"/>
            <a:ext cx="2362200" cy="533400"/>
            <a:chOff x="576" y="2160"/>
            <a:chExt cx="1488" cy="336"/>
          </a:xfrm>
        </p:grpSpPr>
        <p:sp>
          <p:nvSpPr>
            <p:cNvPr id="10" name="Oval 6">
              <a:extLst>
                <a:ext uri="{FF2B5EF4-FFF2-40B4-BE49-F238E27FC236}">
                  <a16:creationId xmlns:a16="http://schemas.microsoft.com/office/drawing/2014/main" id="{8BC3908D-B8ED-A5E0-4E5B-79AF642DB936}"/>
                </a:ext>
              </a:extLst>
            </p:cNvPr>
            <p:cNvSpPr>
              <a:spLocks noChangeArrowheads="1"/>
            </p:cNvSpPr>
            <p:nvPr/>
          </p:nvSpPr>
          <p:spPr bwMode="auto">
            <a:xfrm>
              <a:off x="576" y="2160"/>
              <a:ext cx="1488" cy="336"/>
            </a:xfrm>
            <a:prstGeom prst="ellipse">
              <a:avLst/>
            </a:prstGeom>
            <a:solidFill>
              <a:schemeClr val="accent4">
                <a:lumMod val="20000"/>
                <a:lumOff val="80000"/>
              </a:schemeClr>
            </a:solidFill>
            <a:ln>
              <a:noFill/>
            </a:ln>
            <a:effectLst>
              <a:outerShdw dist="68392" dir="1308085" algn="ctr" rotWithShape="0">
                <a:srgbClr val="B2B2B2"/>
              </a:outerShdw>
            </a:effectLst>
            <a:extLst>
              <a:ext uri="{91240B29-F687-4F45-9708-019B960494DF}">
                <a14:hiddenLine xmlns:a14="http://schemas.microsoft.com/office/drawing/2010/main" w="3175" cap="sq">
                  <a:solidFill>
                    <a:srgbClr val="5F5F5F"/>
                  </a:solidFill>
                  <a:round/>
                  <a:headEnd type="none" w="sm" len="sm"/>
                  <a:tailEnd type="none" w="sm" len="sm"/>
                </a14:hiddenLine>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dirty="0"/>
            </a:p>
          </p:txBody>
        </p:sp>
        <p:sp>
          <p:nvSpPr>
            <p:cNvPr id="11" name="Rectangle 7">
              <a:extLst>
                <a:ext uri="{FF2B5EF4-FFF2-40B4-BE49-F238E27FC236}">
                  <a16:creationId xmlns:a16="http://schemas.microsoft.com/office/drawing/2014/main" id="{DC66B88C-9D7E-3C63-1284-636DFFD804E3}"/>
                </a:ext>
              </a:extLst>
            </p:cNvPr>
            <p:cNvSpPr>
              <a:spLocks noChangeArrowheads="1"/>
            </p:cNvSpPr>
            <p:nvPr/>
          </p:nvSpPr>
          <p:spPr bwMode="auto">
            <a:xfrm>
              <a:off x="776" y="2164"/>
              <a:ext cx="1192" cy="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Lst>
          </p:spPr>
          <p:txBody>
            <a:bodyPr>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en-US" altLang="zh-CN" sz="2600" dirty="0">
                  <a:solidFill>
                    <a:srgbClr val="264AA5"/>
                  </a:solidFill>
                </a:rPr>
                <a:t>(2)  </a:t>
              </a:r>
              <a:r>
                <a:rPr lang="zh-CN" altLang="en-US" sz="2600" dirty="0">
                  <a:solidFill>
                    <a:srgbClr val="264AA5"/>
                  </a:solidFill>
                  <a:ea typeface="幼圆" pitchFamily="49" charset="-122"/>
                </a:rPr>
                <a:t>用符号</a:t>
              </a:r>
            </a:p>
          </p:txBody>
        </p:sp>
      </p:grpSp>
      <p:grpSp>
        <p:nvGrpSpPr>
          <p:cNvPr id="12" name="Group 67">
            <a:extLst>
              <a:ext uri="{FF2B5EF4-FFF2-40B4-BE49-F238E27FC236}">
                <a16:creationId xmlns:a16="http://schemas.microsoft.com/office/drawing/2014/main" id="{7F318DC4-C0B4-E73B-1E01-1F8F17F274F6}"/>
              </a:ext>
            </a:extLst>
          </p:cNvPr>
          <p:cNvGrpSpPr>
            <a:grpSpLocks/>
          </p:cNvGrpSpPr>
          <p:nvPr/>
        </p:nvGrpSpPr>
        <p:grpSpPr bwMode="auto">
          <a:xfrm>
            <a:off x="1031875" y="4800600"/>
            <a:ext cx="2362200" cy="533400"/>
            <a:chOff x="554" y="2964"/>
            <a:chExt cx="1488" cy="336"/>
          </a:xfrm>
        </p:grpSpPr>
        <p:sp>
          <p:nvSpPr>
            <p:cNvPr id="13" name="Oval 9">
              <a:extLst>
                <a:ext uri="{FF2B5EF4-FFF2-40B4-BE49-F238E27FC236}">
                  <a16:creationId xmlns:a16="http://schemas.microsoft.com/office/drawing/2014/main" id="{5B5F4369-7637-F890-A09A-44AC9B48B9A5}"/>
                </a:ext>
              </a:extLst>
            </p:cNvPr>
            <p:cNvSpPr>
              <a:spLocks noChangeArrowheads="1"/>
            </p:cNvSpPr>
            <p:nvPr/>
          </p:nvSpPr>
          <p:spPr bwMode="auto">
            <a:xfrm>
              <a:off x="554" y="2964"/>
              <a:ext cx="1488" cy="336"/>
            </a:xfrm>
            <a:prstGeom prst="ellipse">
              <a:avLst/>
            </a:prstGeom>
            <a:solidFill>
              <a:schemeClr val="accent4">
                <a:lumMod val="20000"/>
                <a:lumOff val="80000"/>
              </a:schemeClr>
            </a:solidFill>
            <a:ln>
              <a:noFill/>
            </a:ln>
            <a:effectLst>
              <a:outerShdw dist="56796" dir="1593903" algn="ctr" rotWithShape="0">
                <a:srgbClr val="B2B2B2"/>
              </a:outerShdw>
            </a:effectLst>
            <a:extLst>
              <a:ext uri="{91240B29-F687-4F45-9708-019B960494DF}">
                <a14:hiddenLine xmlns:a14="http://schemas.microsoft.com/office/drawing/2010/main" w="3175" cap="sq">
                  <a:solidFill>
                    <a:srgbClr val="5F5F5F"/>
                  </a:solidFill>
                  <a:round/>
                  <a:headEnd type="none" w="sm" len="sm"/>
                  <a:tailEnd type="none" w="sm" len="sm"/>
                </a14:hiddenLine>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sp>
          <p:nvSpPr>
            <p:cNvPr id="14" name="Rectangle 10">
              <a:extLst>
                <a:ext uri="{FF2B5EF4-FFF2-40B4-BE49-F238E27FC236}">
                  <a16:creationId xmlns:a16="http://schemas.microsoft.com/office/drawing/2014/main" id="{D9C8857C-7995-EF01-BE0C-9F8EEE821388}"/>
                </a:ext>
              </a:extLst>
            </p:cNvPr>
            <p:cNvSpPr>
              <a:spLocks noChangeArrowheads="1"/>
            </p:cNvSpPr>
            <p:nvPr/>
          </p:nvSpPr>
          <p:spPr bwMode="auto">
            <a:xfrm>
              <a:off x="754" y="2980"/>
              <a:ext cx="1192" cy="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Lst>
          </p:spPr>
          <p:txBody>
            <a:bodyPr>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en-US" altLang="zh-CN" sz="2600" dirty="0">
                  <a:solidFill>
                    <a:srgbClr val="264AA5"/>
                  </a:solidFill>
                  <a:latin typeface="楷体_GB2312" pitchFamily="49" charset="-122"/>
                  <a:ea typeface="楷体_GB2312" pitchFamily="49" charset="-122"/>
                </a:rPr>
                <a:t>(</a:t>
              </a:r>
              <a:r>
                <a:rPr lang="en-US" altLang="zh-CN" sz="2600" dirty="0">
                  <a:solidFill>
                    <a:srgbClr val="264AA5"/>
                  </a:solidFill>
                  <a:ea typeface="楷体_GB2312" pitchFamily="49" charset="-122"/>
                </a:rPr>
                <a:t>3</a:t>
              </a:r>
              <a:r>
                <a:rPr lang="en-US" altLang="zh-CN" sz="2600" dirty="0">
                  <a:solidFill>
                    <a:srgbClr val="264AA5"/>
                  </a:solidFill>
                  <a:latin typeface="楷体_GB2312" pitchFamily="49" charset="-122"/>
                  <a:ea typeface="楷体_GB2312" pitchFamily="49" charset="-122"/>
                </a:rPr>
                <a:t>)</a:t>
              </a:r>
              <a:r>
                <a:rPr lang="en-US" altLang="zh-CN" sz="2600" dirty="0">
                  <a:solidFill>
                    <a:srgbClr val="264AA5"/>
                  </a:solidFill>
                  <a:ea typeface="楷体_GB2312" pitchFamily="49" charset="-122"/>
                </a:rPr>
                <a:t> </a:t>
              </a:r>
              <a:r>
                <a:rPr lang="zh-CN" altLang="en-US" sz="2600" dirty="0">
                  <a:solidFill>
                    <a:srgbClr val="264AA5"/>
                  </a:solidFill>
                  <a:latin typeface="幼圆" pitchFamily="49" charset="-122"/>
                  <a:ea typeface="幼圆" pitchFamily="49" charset="-122"/>
                </a:rPr>
                <a:t>用语言</a:t>
              </a:r>
            </a:p>
          </p:txBody>
        </p:sp>
      </p:grpSp>
      <p:grpSp>
        <p:nvGrpSpPr>
          <p:cNvPr id="15" name="组合 14">
            <a:extLst>
              <a:ext uri="{FF2B5EF4-FFF2-40B4-BE49-F238E27FC236}">
                <a16:creationId xmlns:a16="http://schemas.microsoft.com/office/drawing/2014/main" id="{F62F00D0-EE15-F3F8-A48E-DE013F755CA4}"/>
              </a:ext>
            </a:extLst>
          </p:cNvPr>
          <p:cNvGrpSpPr/>
          <p:nvPr/>
        </p:nvGrpSpPr>
        <p:grpSpPr>
          <a:xfrm>
            <a:off x="1981200" y="5435600"/>
            <a:ext cx="6096000" cy="908050"/>
            <a:chOff x="1828800" y="5340350"/>
            <a:chExt cx="6096000" cy="908050"/>
          </a:xfrm>
        </p:grpSpPr>
        <p:grpSp>
          <p:nvGrpSpPr>
            <p:cNvPr id="16" name="Group 12">
              <a:extLst>
                <a:ext uri="{FF2B5EF4-FFF2-40B4-BE49-F238E27FC236}">
                  <a16:creationId xmlns:a16="http://schemas.microsoft.com/office/drawing/2014/main" id="{1390C106-E27F-691F-6082-1782D9A8FDA6}"/>
                </a:ext>
              </a:extLst>
            </p:cNvPr>
            <p:cNvGrpSpPr>
              <a:grpSpLocks/>
            </p:cNvGrpSpPr>
            <p:nvPr/>
          </p:nvGrpSpPr>
          <p:grpSpPr bwMode="auto">
            <a:xfrm>
              <a:off x="1828800" y="5340350"/>
              <a:ext cx="6096000" cy="488950"/>
              <a:chOff x="1008" y="3314"/>
              <a:chExt cx="3840" cy="308"/>
            </a:xfrm>
          </p:grpSpPr>
          <p:sp>
            <p:nvSpPr>
              <p:cNvPr id="20" name="Rectangle 13">
                <a:extLst>
                  <a:ext uri="{FF2B5EF4-FFF2-40B4-BE49-F238E27FC236}">
                    <a16:creationId xmlns:a16="http://schemas.microsoft.com/office/drawing/2014/main" id="{3AE413C0-60FF-9BAA-7760-CE165810E529}"/>
                  </a:ext>
                </a:extLst>
              </p:cNvPr>
              <p:cNvSpPr>
                <a:spLocks noChangeArrowheads="1"/>
              </p:cNvSpPr>
              <p:nvPr/>
            </p:nvSpPr>
            <p:spPr bwMode="auto">
              <a:xfrm>
                <a:off x="1056" y="3314"/>
                <a:ext cx="3792" cy="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en-US" altLang="zh-CN" sz="2600" dirty="0">
                    <a:solidFill>
                      <a:schemeClr val="bg1"/>
                    </a:solidFill>
                    <a:ea typeface="楷体_GB2312" pitchFamily="49" charset="-122"/>
                  </a:rPr>
                  <a:t> </a:t>
                </a:r>
                <a:r>
                  <a:rPr lang="zh-CN" altLang="en-US" sz="2400" dirty="0">
                    <a:solidFill>
                      <a:srgbClr val="00005C"/>
                    </a:solidFill>
                    <a:latin typeface="幼圆" pitchFamily="49" charset="-122"/>
                    <a:ea typeface="幼圆" pitchFamily="49" charset="-122"/>
                  </a:rPr>
                  <a:t>顶点</a:t>
                </a:r>
                <a:r>
                  <a:rPr lang="en-US" altLang="zh-CN" sz="2400" dirty="0">
                    <a:solidFill>
                      <a:srgbClr val="00005C"/>
                    </a:solidFill>
                    <a:ea typeface="楷体_GB2312" pitchFamily="49" charset="-122"/>
                  </a:rPr>
                  <a:t>v</a:t>
                </a:r>
                <a:r>
                  <a:rPr lang="en-US" altLang="zh-CN" sz="2400" baseline="-25000" dirty="0">
                    <a:solidFill>
                      <a:srgbClr val="00005C"/>
                    </a:solidFill>
                    <a:ea typeface="楷体_GB2312" pitchFamily="49" charset="-122"/>
                  </a:rPr>
                  <a:t>i </a:t>
                </a:r>
                <a:r>
                  <a:rPr lang="zh-CN" altLang="en-US" sz="2400" dirty="0">
                    <a:solidFill>
                      <a:srgbClr val="00005C"/>
                    </a:solidFill>
                    <a:latin typeface="幼圆" pitchFamily="49" charset="-122"/>
                    <a:ea typeface="幼圆" pitchFamily="49" charset="-122"/>
                  </a:rPr>
                  <a:t>与</a:t>
                </a:r>
                <a:r>
                  <a:rPr lang="en-US" altLang="zh-CN" sz="2400" dirty="0" err="1">
                    <a:solidFill>
                      <a:srgbClr val="00005C"/>
                    </a:solidFill>
                    <a:ea typeface="楷体_GB2312" pitchFamily="49" charset="-122"/>
                  </a:rPr>
                  <a:t>v</a:t>
                </a:r>
                <a:r>
                  <a:rPr lang="en-US" altLang="zh-CN" sz="2400" baseline="-25000" dirty="0" err="1">
                    <a:solidFill>
                      <a:srgbClr val="00005C"/>
                    </a:solidFill>
                    <a:ea typeface="楷体_GB2312" pitchFamily="49" charset="-122"/>
                  </a:rPr>
                  <a:t>j</a:t>
                </a:r>
                <a:r>
                  <a:rPr lang="en-US" altLang="zh-CN" sz="2400" baseline="-25000" dirty="0">
                    <a:solidFill>
                      <a:srgbClr val="00005C"/>
                    </a:solidFill>
                    <a:ea typeface="楷体_GB2312" pitchFamily="49" charset="-122"/>
                  </a:rPr>
                  <a:t> </a:t>
                </a:r>
                <a:r>
                  <a:rPr lang="zh-CN" altLang="en-US" sz="2400" dirty="0">
                    <a:solidFill>
                      <a:srgbClr val="00005C"/>
                    </a:solidFill>
                    <a:latin typeface="幼圆" pitchFamily="49" charset="-122"/>
                    <a:ea typeface="幼圆" pitchFamily="49" charset="-122"/>
                  </a:rPr>
                  <a:t>是这条边的两个邻接点</a:t>
                </a:r>
                <a:r>
                  <a:rPr lang="zh-CN" altLang="en-US" sz="2400" dirty="0">
                    <a:solidFill>
                      <a:srgbClr val="00005C"/>
                    </a:solidFill>
                    <a:latin typeface="楷体_GB2312" pitchFamily="49" charset="-122"/>
                    <a:ea typeface="楷体_GB2312" pitchFamily="49" charset="-122"/>
                  </a:rPr>
                  <a:t>。</a:t>
                </a:r>
              </a:p>
            </p:txBody>
          </p:sp>
          <p:sp>
            <p:nvSpPr>
              <p:cNvPr id="21" name="Oval 14">
                <a:extLst>
                  <a:ext uri="{FF2B5EF4-FFF2-40B4-BE49-F238E27FC236}">
                    <a16:creationId xmlns:a16="http://schemas.microsoft.com/office/drawing/2014/main" id="{907175F9-D6D9-C62A-5D3E-7D81942C5095}"/>
                  </a:ext>
                </a:extLst>
              </p:cNvPr>
              <p:cNvSpPr>
                <a:spLocks noChangeArrowheads="1"/>
              </p:cNvSpPr>
              <p:nvPr/>
            </p:nvSpPr>
            <p:spPr bwMode="auto">
              <a:xfrm>
                <a:off x="1008" y="3408"/>
                <a:ext cx="97" cy="97"/>
              </a:xfrm>
              <a:prstGeom prst="ellipse">
                <a:avLst/>
              </a:prstGeom>
              <a:ln>
                <a:headEnd/>
                <a:tailEnd/>
              </a:ln>
            </p:spPr>
            <p:style>
              <a:lnRef idx="1">
                <a:schemeClr val="accent5"/>
              </a:lnRef>
              <a:fillRef idx="3">
                <a:schemeClr val="accent5"/>
              </a:fillRef>
              <a:effectRef idx="2">
                <a:schemeClr val="accent5"/>
              </a:effectRef>
              <a:fontRef idx="minor">
                <a:schemeClr val="lt1"/>
              </a:fontRef>
            </p:style>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grpSp>
        <p:grpSp>
          <p:nvGrpSpPr>
            <p:cNvPr id="17" name="Group 15">
              <a:extLst>
                <a:ext uri="{FF2B5EF4-FFF2-40B4-BE49-F238E27FC236}">
                  <a16:creationId xmlns:a16="http://schemas.microsoft.com/office/drawing/2014/main" id="{2AE9B614-C371-8A98-800B-BC7DA37D877D}"/>
                </a:ext>
              </a:extLst>
            </p:cNvPr>
            <p:cNvGrpSpPr>
              <a:grpSpLocks/>
            </p:cNvGrpSpPr>
            <p:nvPr/>
          </p:nvGrpSpPr>
          <p:grpSpPr bwMode="auto">
            <a:xfrm>
              <a:off x="1835150" y="5791200"/>
              <a:ext cx="4676775" cy="457200"/>
              <a:chOff x="1008" y="3580"/>
              <a:chExt cx="2946" cy="288"/>
            </a:xfrm>
          </p:grpSpPr>
          <p:sp>
            <p:nvSpPr>
              <p:cNvPr id="18" name="Text Box 16">
                <a:extLst>
                  <a:ext uri="{FF2B5EF4-FFF2-40B4-BE49-F238E27FC236}">
                    <a16:creationId xmlns:a16="http://schemas.microsoft.com/office/drawing/2014/main" id="{E9BB0B1D-B8B6-8B80-539C-10F64BFBB9FF}"/>
                  </a:ext>
                </a:extLst>
              </p:cNvPr>
              <p:cNvSpPr txBox="1">
                <a:spLocks noChangeArrowheads="1"/>
              </p:cNvSpPr>
              <p:nvPr/>
            </p:nvSpPr>
            <p:spPr bwMode="auto">
              <a:xfrm>
                <a:off x="1100" y="3580"/>
                <a:ext cx="285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zh-CN" altLang="zh-CN" sz="2400">
                    <a:solidFill>
                      <a:srgbClr val="00005C"/>
                    </a:solidFill>
                    <a:latin typeface="幼圆" pitchFamily="49" charset="-122"/>
                    <a:ea typeface="幼圆" pitchFamily="49" charset="-122"/>
                  </a:rPr>
                  <a:t>这条边依附于顶点</a:t>
                </a:r>
                <a:r>
                  <a:rPr lang="en-US" altLang="zh-CN" sz="2400">
                    <a:solidFill>
                      <a:srgbClr val="00005C"/>
                    </a:solidFill>
                    <a:ea typeface="楷体_GB2312" pitchFamily="49" charset="-122"/>
                  </a:rPr>
                  <a:t>v</a:t>
                </a:r>
                <a:r>
                  <a:rPr lang="en-US" altLang="zh-CN" sz="2400" baseline="-25000">
                    <a:solidFill>
                      <a:srgbClr val="00005C"/>
                    </a:solidFill>
                    <a:ea typeface="楷体_GB2312" pitchFamily="49" charset="-122"/>
                  </a:rPr>
                  <a:t>i </a:t>
                </a:r>
                <a:r>
                  <a:rPr lang="zh-CN" altLang="zh-CN" sz="2400">
                    <a:solidFill>
                      <a:srgbClr val="00005C"/>
                    </a:solidFill>
                    <a:latin typeface="幼圆" pitchFamily="49" charset="-122"/>
                    <a:ea typeface="幼圆" pitchFamily="49" charset="-122"/>
                  </a:rPr>
                  <a:t>和顶点</a:t>
                </a:r>
                <a:r>
                  <a:rPr lang="en-US" altLang="zh-CN" sz="2400">
                    <a:solidFill>
                      <a:srgbClr val="00005C"/>
                    </a:solidFill>
                    <a:ea typeface="楷体_GB2312" pitchFamily="49" charset="-122"/>
                  </a:rPr>
                  <a:t>v</a:t>
                </a:r>
                <a:r>
                  <a:rPr lang="en-US" altLang="zh-CN" sz="2400" baseline="-25000">
                    <a:solidFill>
                      <a:srgbClr val="00005C"/>
                    </a:solidFill>
                    <a:ea typeface="楷体_GB2312" pitchFamily="49" charset="-122"/>
                  </a:rPr>
                  <a:t>j</a:t>
                </a:r>
                <a:r>
                  <a:rPr lang="zh-CN" altLang="en-US" sz="2400">
                    <a:solidFill>
                      <a:srgbClr val="00005C"/>
                    </a:solidFill>
                    <a:latin typeface="楷体_GB2312" pitchFamily="49" charset="-122"/>
                    <a:ea typeface="楷体_GB2312" pitchFamily="49" charset="-122"/>
                  </a:rPr>
                  <a:t>。</a:t>
                </a:r>
              </a:p>
            </p:txBody>
          </p:sp>
          <p:sp>
            <p:nvSpPr>
              <p:cNvPr id="19" name="Oval 17">
                <a:extLst>
                  <a:ext uri="{FF2B5EF4-FFF2-40B4-BE49-F238E27FC236}">
                    <a16:creationId xmlns:a16="http://schemas.microsoft.com/office/drawing/2014/main" id="{4B9C35D4-59AE-5161-E68D-87F9EC4C09E7}"/>
                  </a:ext>
                </a:extLst>
              </p:cNvPr>
              <p:cNvSpPr>
                <a:spLocks noChangeArrowheads="1"/>
              </p:cNvSpPr>
              <p:nvPr/>
            </p:nvSpPr>
            <p:spPr bwMode="auto">
              <a:xfrm>
                <a:off x="1008" y="3669"/>
                <a:ext cx="97" cy="97"/>
              </a:xfrm>
              <a:prstGeom prst="ellipse">
                <a:avLst/>
              </a:prstGeom>
              <a:ln>
                <a:headEnd/>
                <a:tailEnd/>
              </a:ln>
            </p:spPr>
            <p:style>
              <a:lnRef idx="1">
                <a:schemeClr val="accent5"/>
              </a:lnRef>
              <a:fillRef idx="3">
                <a:schemeClr val="accent5"/>
              </a:fillRef>
              <a:effectRef idx="2">
                <a:schemeClr val="accent5"/>
              </a:effectRef>
              <a:fontRef idx="minor">
                <a:schemeClr val="lt1"/>
              </a:fontRef>
            </p:style>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grpSp>
      </p:grpSp>
      <p:grpSp>
        <p:nvGrpSpPr>
          <p:cNvPr id="22" name="Group 76">
            <a:extLst>
              <a:ext uri="{FF2B5EF4-FFF2-40B4-BE49-F238E27FC236}">
                <a16:creationId xmlns:a16="http://schemas.microsoft.com/office/drawing/2014/main" id="{E5EB1F1E-41E3-0826-B850-39DC40E3D6CC}"/>
              </a:ext>
            </a:extLst>
          </p:cNvPr>
          <p:cNvGrpSpPr>
            <a:grpSpLocks/>
          </p:cNvGrpSpPr>
          <p:nvPr/>
        </p:nvGrpSpPr>
        <p:grpSpPr bwMode="auto">
          <a:xfrm>
            <a:off x="633522" y="1099599"/>
            <a:ext cx="4135438" cy="561975"/>
            <a:chOff x="456" y="248"/>
            <a:chExt cx="2605" cy="354"/>
          </a:xfrm>
        </p:grpSpPr>
        <p:sp>
          <p:nvSpPr>
            <p:cNvPr id="23" name="Rectangle 31">
              <a:extLst>
                <a:ext uri="{FF2B5EF4-FFF2-40B4-BE49-F238E27FC236}">
                  <a16:creationId xmlns:a16="http://schemas.microsoft.com/office/drawing/2014/main" id="{A3326A08-B094-1E99-F189-9C2E41FDF28F}"/>
                </a:ext>
              </a:extLst>
            </p:cNvPr>
            <p:cNvSpPr>
              <a:spLocks noChangeArrowheads="1"/>
            </p:cNvSpPr>
            <p:nvPr/>
          </p:nvSpPr>
          <p:spPr bwMode="auto">
            <a:xfrm>
              <a:off x="462" y="248"/>
              <a:ext cx="2495" cy="354"/>
            </a:xfrm>
            <a:prstGeom prst="rect">
              <a:avLst/>
            </a:prstGeom>
            <a:ln/>
          </p:spPr>
          <p:style>
            <a:lnRef idx="1">
              <a:schemeClr val="accent5"/>
            </a:lnRef>
            <a:fillRef idx="3">
              <a:schemeClr val="accent5"/>
            </a:fillRef>
            <a:effectRef idx="2">
              <a:schemeClr val="accent5"/>
            </a:effectRef>
            <a:fontRef idx="minor">
              <a:schemeClr val="lt1"/>
            </a:fontRef>
          </p:style>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sp>
          <p:nvSpPr>
            <p:cNvPr id="24" name="Text Box 32">
              <a:extLst>
                <a:ext uri="{FF2B5EF4-FFF2-40B4-BE49-F238E27FC236}">
                  <a16:creationId xmlns:a16="http://schemas.microsoft.com/office/drawing/2014/main" id="{E45FA590-8836-93E0-7FE5-DFD40518F0DC}"/>
                </a:ext>
              </a:extLst>
            </p:cNvPr>
            <p:cNvSpPr txBox="1">
              <a:spLocks noChangeArrowheads="1"/>
            </p:cNvSpPr>
            <p:nvPr/>
          </p:nvSpPr>
          <p:spPr bwMode="auto">
            <a:xfrm>
              <a:off x="456" y="255"/>
              <a:ext cx="2605" cy="317"/>
            </a:xfrm>
            <a:prstGeom prst="rect">
              <a:avLst/>
            </a:prstGeom>
            <a:noFill/>
            <a:ln>
              <a:noFill/>
            </a:ln>
            <a:effectLst/>
            <a:extLst>
              <a:ext uri="{909E8E84-426E-40DD-AFC4-6F175D3DCCD1}">
                <a14:hiddenFill xmlns:a14="http://schemas.microsoft.com/office/drawing/2010/main">
                  <a:gradFill rotWithShape="0">
                    <a:gsLst>
                      <a:gs pos="0">
                        <a:srgbClr val="000076"/>
                      </a:gs>
                      <a:gs pos="50000">
                        <a:srgbClr val="0000FF"/>
                      </a:gs>
                      <a:gs pos="100000">
                        <a:srgbClr val="000076"/>
                      </a:gs>
                    </a:gsLst>
                    <a:lin ang="5400000" scaled="1"/>
                  </a:gradFill>
                </a14:hiddenFill>
              </a:ext>
              <a:ext uri="{91240B29-F687-4F45-9708-019B960494DF}">
                <a14:hiddenLine xmlns:a14="http://schemas.microsoft.com/office/drawing/2010/main" w="38100" cap="sq">
                  <a:solidFill>
                    <a:srgbClr val="333399"/>
                  </a:solidFill>
                  <a:miter lim="800000"/>
                  <a:headEnd type="none" w="sm" len="sm"/>
                  <a:tailEnd type="none" w="sm" len="sm"/>
                </a14:hiddenLine>
              </a:ext>
            </a:extLst>
          </p:spPr>
          <p:txBody>
            <a:bodyPr>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en-US" altLang="zh-CN" sz="2700" dirty="0">
                  <a:solidFill>
                    <a:schemeClr val="bg1"/>
                  </a:solidFill>
                  <a:latin typeface="幼圆" pitchFamily="49" charset="-122"/>
                  <a:ea typeface="幼圆" pitchFamily="49" charset="-122"/>
                </a:rPr>
                <a:t> </a:t>
              </a:r>
              <a:r>
                <a:rPr lang="zh-CN" altLang="en-US" sz="2700" dirty="0">
                  <a:solidFill>
                    <a:schemeClr val="bg1"/>
                  </a:solidFill>
                  <a:latin typeface="幼圆" pitchFamily="49" charset="-122"/>
                  <a:ea typeface="幼圆" pitchFamily="49" charset="-122"/>
                </a:rPr>
                <a:t>关于一条边或弧的表示</a:t>
              </a:r>
            </a:p>
          </p:txBody>
        </p:sp>
      </p:grpSp>
      <p:sp>
        <p:nvSpPr>
          <p:cNvPr id="25" name="Text Box 33">
            <a:extLst>
              <a:ext uri="{FF2B5EF4-FFF2-40B4-BE49-F238E27FC236}">
                <a16:creationId xmlns:a16="http://schemas.microsoft.com/office/drawing/2014/main" id="{D283C7E9-853C-DE84-16EE-A71DC9DC585B}"/>
              </a:ext>
            </a:extLst>
          </p:cNvPr>
          <p:cNvSpPr txBox="1">
            <a:spLocks noChangeArrowheads="1"/>
          </p:cNvSpPr>
          <p:nvPr/>
        </p:nvSpPr>
        <p:spPr bwMode="auto">
          <a:xfrm>
            <a:off x="3936429" y="3516312"/>
            <a:ext cx="3124200"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en-US" altLang="zh-CN" sz="2600">
                <a:solidFill>
                  <a:srgbClr val="000099"/>
                </a:solidFill>
              </a:rPr>
              <a:t>(v</a:t>
            </a:r>
            <a:r>
              <a:rPr lang="en-US" altLang="zh-CN" sz="2600" baseline="-25000">
                <a:solidFill>
                  <a:srgbClr val="000099"/>
                </a:solidFill>
              </a:rPr>
              <a:t>i</a:t>
            </a:r>
            <a:r>
              <a:rPr lang="en-US" altLang="zh-CN" sz="2600">
                <a:solidFill>
                  <a:srgbClr val="000099"/>
                </a:solidFill>
              </a:rPr>
              <a:t>, v</a:t>
            </a:r>
            <a:r>
              <a:rPr lang="en-US" altLang="zh-CN" sz="2600" baseline="-25000">
                <a:solidFill>
                  <a:srgbClr val="000099"/>
                </a:solidFill>
              </a:rPr>
              <a:t>j</a:t>
            </a:r>
            <a:r>
              <a:rPr lang="en-US" altLang="zh-CN" sz="2600">
                <a:solidFill>
                  <a:srgbClr val="000099"/>
                </a:solidFill>
              </a:rPr>
              <a:t>)   </a:t>
            </a:r>
            <a:r>
              <a:rPr lang="zh-CN" altLang="en-US" sz="2600">
                <a:solidFill>
                  <a:srgbClr val="000099"/>
                </a:solidFill>
                <a:ea typeface="幼圆" pitchFamily="49" charset="-122"/>
              </a:rPr>
              <a:t>或</a:t>
            </a:r>
            <a:r>
              <a:rPr lang="zh-CN" altLang="en-US" sz="2600">
                <a:solidFill>
                  <a:srgbClr val="000099"/>
                </a:solidFill>
              </a:rPr>
              <a:t>    </a:t>
            </a:r>
            <a:r>
              <a:rPr lang="en-US" altLang="zh-CN" sz="2600">
                <a:solidFill>
                  <a:srgbClr val="000099"/>
                </a:solidFill>
              </a:rPr>
              <a:t>&lt;v</a:t>
            </a:r>
            <a:r>
              <a:rPr lang="en-US" altLang="zh-CN" sz="2600" baseline="-25000">
                <a:solidFill>
                  <a:srgbClr val="000099"/>
                </a:solidFill>
              </a:rPr>
              <a:t>i</a:t>
            </a:r>
            <a:r>
              <a:rPr lang="en-US" altLang="zh-CN" sz="2600">
                <a:solidFill>
                  <a:srgbClr val="000099"/>
                </a:solidFill>
              </a:rPr>
              <a:t>, v</a:t>
            </a:r>
            <a:r>
              <a:rPr lang="en-US" altLang="zh-CN" sz="2600" baseline="-25000">
                <a:solidFill>
                  <a:srgbClr val="000099"/>
                </a:solidFill>
              </a:rPr>
              <a:t>j</a:t>
            </a:r>
            <a:r>
              <a:rPr lang="en-US" altLang="zh-CN" sz="2600">
                <a:solidFill>
                  <a:srgbClr val="000099"/>
                </a:solidFill>
              </a:rPr>
              <a:t>&gt;</a:t>
            </a:r>
          </a:p>
        </p:txBody>
      </p:sp>
      <p:grpSp>
        <p:nvGrpSpPr>
          <p:cNvPr id="26" name="Group 34">
            <a:extLst>
              <a:ext uri="{FF2B5EF4-FFF2-40B4-BE49-F238E27FC236}">
                <a16:creationId xmlns:a16="http://schemas.microsoft.com/office/drawing/2014/main" id="{CEE994E1-8D2C-6469-2F7A-74158A71C9B4}"/>
              </a:ext>
            </a:extLst>
          </p:cNvPr>
          <p:cNvGrpSpPr>
            <a:grpSpLocks/>
          </p:cNvGrpSpPr>
          <p:nvPr/>
        </p:nvGrpSpPr>
        <p:grpSpPr bwMode="auto">
          <a:xfrm>
            <a:off x="4120580" y="1726661"/>
            <a:ext cx="3278188" cy="1546225"/>
            <a:chOff x="2399" y="852"/>
            <a:chExt cx="2065" cy="974"/>
          </a:xfrm>
        </p:grpSpPr>
        <p:grpSp>
          <p:nvGrpSpPr>
            <p:cNvPr id="27" name="Group 35">
              <a:extLst>
                <a:ext uri="{FF2B5EF4-FFF2-40B4-BE49-F238E27FC236}">
                  <a16:creationId xmlns:a16="http://schemas.microsoft.com/office/drawing/2014/main" id="{FD75BB7E-2C39-4654-3B53-1E4547B3C48B}"/>
                </a:ext>
              </a:extLst>
            </p:cNvPr>
            <p:cNvGrpSpPr>
              <a:grpSpLocks/>
            </p:cNvGrpSpPr>
            <p:nvPr/>
          </p:nvGrpSpPr>
          <p:grpSpPr bwMode="auto">
            <a:xfrm>
              <a:off x="2399" y="852"/>
              <a:ext cx="929" cy="322"/>
              <a:chOff x="2399" y="852"/>
              <a:chExt cx="929" cy="322"/>
            </a:xfrm>
          </p:grpSpPr>
          <p:sp>
            <p:nvSpPr>
              <p:cNvPr id="50" name="Line 36">
                <a:extLst>
                  <a:ext uri="{FF2B5EF4-FFF2-40B4-BE49-F238E27FC236}">
                    <a16:creationId xmlns:a16="http://schemas.microsoft.com/office/drawing/2014/main" id="{1BE9DA3A-17A6-ED10-9477-3FCFE0714888}"/>
                  </a:ext>
                </a:extLst>
              </p:cNvPr>
              <p:cNvSpPr>
                <a:spLocks noChangeShapeType="1"/>
              </p:cNvSpPr>
              <p:nvPr/>
            </p:nvSpPr>
            <p:spPr bwMode="auto">
              <a:xfrm>
                <a:off x="2652" y="1056"/>
                <a:ext cx="432" cy="0"/>
              </a:xfrm>
              <a:prstGeom prst="line">
                <a:avLst/>
              </a:prstGeom>
              <a:noFill/>
              <a:ln w="25400" cap="sq">
                <a:solidFill>
                  <a:srgbClr val="00008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51" name="Group 37">
                <a:extLst>
                  <a:ext uri="{FF2B5EF4-FFF2-40B4-BE49-F238E27FC236}">
                    <a16:creationId xmlns:a16="http://schemas.microsoft.com/office/drawing/2014/main" id="{A7DA9BF5-7617-BD5F-4084-C4001AD7EC7D}"/>
                  </a:ext>
                </a:extLst>
              </p:cNvPr>
              <p:cNvGrpSpPr>
                <a:grpSpLocks/>
              </p:cNvGrpSpPr>
              <p:nvPr/>
            </p:nvGrpSpPr>
            <p:grpSpPr bwMode="auto">
              <a:xfrm>
                <a:off x="2399" y="864"/>
                <a:ext cx="261" cy="310"/>
                <a:chOff x="3826" y="320"/>
                <a:chExt cx="261" cy="310"/>
              </a:xfrm>
            </p:grpSpPr>
            <p:sp>
              <p:nvSpPr>
                <p:cNvPr id="54" name="Oval 38">
                  <a:extLst>
                    <a:ext uri="{FF2B5EF4-FFF2-40B4-BE49-F238E27FC236}">
                      <a16:creationId xmlns:a16="http://schemas.microsoft.com/office/drawing/2014/main" id="{EACA71E3-B025-7021-0D8E-6D5A4087E99B}"/>
                    </a:ext>
                  </a:extLst>
                </p:cNvPr>
                <p:cNvSpPr>
                  <a:spLocks noChangeArrowheads="1"/>
                </p:cNvSpPr>
                <p:nvPr/>
              </p:nvSpPr>
              <p:spPr bwMode="auto">
                <a:xfrm>
                  <a:off x="3840" y="384"/>
                  <a:ext cx="240" cy="240"/>
                </a:xfrm>
                <a:prstGeom prst="ellipse">
                  <a:avLst/>
                </a:prstGeom>
                <a:noFill/>
                <a:ln w="31750">
                  <a:solidFill>
                    <a:srgbClr val="333399"/>
                  </a:solidFill>
                  <a:round/>
                  <a:headEnd/>
                  <a:tailEnd/>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sp>
              <p:nvSpPr>
                <p:cNvPr id="55" name="Rectangle 39">
                  <a:extLst>
                    <a:ext uri="{FF2B5EF4-FFF2-40B4-BE49-F238E27FC236}">
                      <a16:creationId xmlns:a16="http://schemas.microsoft.com/office/drawing/2014/main" id="{404D7107-7408-14E7-D9EA-12AA53D310BD}"/>
                    </a:ext>
                  </a:extLst>
                </p:cNvPr>
                <p:cNvSpPr>
                  <a:spLocks noChangeArrowheads="1"/>
                </p:cNvSpPr>
                <p:nvPr/>
              </p:nvSpPr>
              <p:spPr bwMode="auto">
                <a:xfrm>
                  <a:off x="3826" y="320"/>
                  <a:ext cx="261" cy="310"/>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r>
                    <a:rPr lang="en-US" altLang="zh-CN" sz="2600"/>
                    <a:t>v</a:t>
                  </a:r>
                  <a:r>
                    <a:rPr lang="en-US" altLang="zh-CN" sz="2600" baseline="-18000"/>
                    <a:t>i</a:t>
                  </a:r>
                </a:p>
              </p:txBody>
            </p:sp>
          </p:grpSp>
          <p:sp>
            <p:nvSpPr>
              <p:cNvPr id="52" name="Oval 40">
                <a:extLst>
                  <a:ext uri="{FF2B5EF4-FFF2-40B4-BE49-F238E27FC236}">
                    <a16:creationId xmlns:a16="http://schemas.microsoft.com/office/drawing/2014/main" id="{82B86FB1-9526-02A4-4294-50B52D0A1455}"/>
                  </a:ext>
                </a:extLst>
              </p:cNvPr>
              <p:cNvSpPr>
                <a:spLocks noChangeArrowheads="1"/>
              </p:cNvSpPr>
              <p:nvPr/>
            </p:nvSpPr>
            <p:spPr bwMode="auto">
              <a:xfrm>
                <a:off x="3079" y="928"/>
                <a:ext cx="240" cy="240"/>
              </a:xfrm>
              <a:prstGeom prst="ellipse">
                <a:avLst/>
              </a:prstGeom>
              <a:noFill/>
              <a:ln w="31750">
                <a:solidFill>
                  <a:srgbClr val="333399"/>
                </a:solidFill>
                <a:round/>
                <a:headEnd/>
                <a:tailEnd/>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sp>
            <p:nvSpPr>
              <p:cNvPr id="53" name="Rectangle 41">
                <a:extLst>
                  <a:ext uri="{FF2B5EF4-FFF2-40B4-BE49-F238E27FC236}">
                    <a16:creationId xmlns:a16="http://schemas.microsoft.com/office/drawing/2014/main" id="{299DED61-5D5D-ED25-82B1-A1FAC05A624C}"/>
                  </a:ext>
                </a:extLst>
              </p:cNvPr>
              <p:cNvSpPr>
                <a:spLocks noChangeArrowheads="1"/>
              </p:cNvSpPr>
              <p:nvPr/>
            </p:nvSpPr>
            <p:spPr bwMode="auto">
              <a:xfrm>
                <a:off x="3063" y="852"/>
                <a:ext cx="265" cy="308"/>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r>
                  <a:rPr lang="en-US" altLang="zh-CN" sz="2600" dirty="0" err="1"/>
                  <a:t>v</a:t>
                </a:r>
                <a:r>
                  <a:rPr lang="en-US" altLang="zh-CN" sz="2600" baseline="-18000" dirty="0" err="1"/>
                  <a:t>j</a:t>
                </a:r>
                <a:endParaRPr lang="en-US" altLang="zh-CN" sz="2600" baseline="-18000" dirty="0"/>
              </a:p>
            </p:txBody>
          </p:sp>
        </p:grpSp>
        <p:grpSp>
          <p:nvGrpSpPr>
            <p:cNvPr id="28" name="Group 42">
              <a:extLst>
                <a:ext uri="{FF2B5EF4-FFF2-40B4-BE49-F238E27FC236}">
                  <a16:creationId xmlns:a16="http://schemas.microsoft.com/office/drawing/2014/main" id="{55687289-DDFF-C836-9D12-62826C276084}"/>
                </a:ext>
              </a:extLst>
            </p:cNvPr>
            <p:cNvGrpSpPr>
              <a:grpSpLocks/>
            </p:cNvGrpSpPr>
            <p:nvPr/>
          </p:nvGrpSpPr>
          <p:grpSpPr bwMode="auto">
            <a:xfrm>
              <a:off x="3535" y="852"/>
              <a:ext cx="929" cy="322"/>
              <a:chOff x="3415" y="864"/>
              <a:chExt cx="929" cy="322"/>
            </a:xfrm>
          </p:grpSpPr>
          <p:sp>
            <p:nvSpPr>
              <p:cNvPr id="44" name="Line 43">
                <a:extLst>
                  <a:ext uri="{FF2B5EF4-FFF2-40B4-BE49-F238E27FC236}">
                    <a16:creationId xmlns:a16="http://schemas.microsoft.com/office/drawing/2014/main" id="{C7393203-9F3E-72A6-9D0E-9D74E322B219}"/>
                  </a:ext>
                </a:extLst>
              </p:cNvPr>
              <p:cNvSpPr>
                <a:spLocks noChangeShapeType="1"/>
              </p:cNvSpPr>
              <p:nvPr/>
            </p:nvSpPr>
            <p:spPr bwMode="auto">
              <a:xfrm flipV="1">
                <a:off x="3696" y="1056"/>
                <a:ext cx="384" cy="0"/>
              </a:xfrm>
              <a:prstGeom prst="line">
                <a:avLst/>
              </a:prstGeom>
              <a:noFill/>
              <a:ln w="25400" cap="sq">
                <a:solidFill>
                  <a:srgbClr val="000080"/>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5" name="Group 44">
                <a:extLst>
                  <a:ext uri="{FF2B5EF4-FFF2-40B4-BE49-F238E27FC236}">
                    <a16:creationId xmlns:a16="http://schemas.microsoft.com/office/drawing/2014/main" id="{E444C1FB-922F-1EBC-276D-22F6C21CFFB5}"/>
                  </a:ext>
                </a:extLst>
              </p:cNvPr>
              <p:cNvGrpSpPr>
                <a:grpSpLocks/>
              </p:cNvGrpSpPr>
              <p:nvPr/>
            </p:nvGrpSpPr>
            <p:grpSpPr bwMode="auto">
              <a:xfrm>
                <a:off x="3415" y="876"/>
                <a:ext cx="261" cy="310"/>
                <a:chOff x="3826" y="320"/>
                <a:chExt cx="261" cy="310"/>
              </a:xfrm>
            </p:grpSpPr>
            <p:sp>
              <p:nvSpPr>
                <p:cNvPr id="48" name="Oval 45">
                  <a:extLst>
                    <a:ext uri="{FF2B5EF4-FFF2-40B4-BE49-F238E27FC236}">
                      <a16:creationId xmlns:a16="http://schemas.microsoft.com/office/drawing/2014/main" id="{79987ADF-39C8-8428-6848-D3B5BBFDE4F7}"/>
                    </a:ext>
                  </a:extLst>
                </p:cNvPr>
                <p:cNvSpPr>
                  <a:spLocks noChangeArrowheads="1"/>
                </p:cNvSpPr>
                <p:nvPr/>
              </p:nvSpPr>
              <p:spPr bwMode="auto">
                <a:xfrm>
                  <a:off x="3840" y="384"/>
                  <a:ext cx="240" cy="240"/>
                </a:xfrm>
                <a:prstGeom prst="ellipse">
                  <a:avLst/>
                </a:prstGeom>
                <a:noFill/>
                <a:ln w="31750">
                  <a:solidFill>
                    <a:srgbClr val="333399"/>
                  </a:solidFill>
                  <a:round/>
                  <a:headEnd/>
                  <a:tailEnd/>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sp>
              <p:nvSpPr>
                <p:cNvPr id="49" name="Rectangle 46">
                  <a:extLst>
                    <a:ext uri="{FF2B5EF4-FFF2-40B4-BE49-F238E27FC236}">
                      <a16:creationId xmlns:a16="http://schemas.microsoft.com/office/drawing/2014/main" id="{FC5A565C-FA37-6164-F398-96698D1D2DE2}"/>
                    </a:ext>
                  </a:extLst>
                </p:cNvPr>
                <p:cNvSpPr>
                  <a:spLocks noChangeArrowheads="1"/>
                </p:cNvSpPr>
                <p:nvPr/>
              </p:nvSpPr>
              <p:spPr bwMode="auto">
                <a:xfrm>
                  <a:off x="3826" y="320"/>
                  <a:ext cx="261" cy="310"/>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r>
                    <a:rPr lang="en-US" altLang="zh-CN" sz="2600"/>
                    <a:t>v</a:t>
                  </a:r>
                  <a:r>
                    <a:rPr lang="en-US" altLang="zh-CN" sz="2600" baseline="-18000"/>
                    <a:t>i</a:t>
                  </a:r>
                </a:p>
              </p:txBody>
            </p:sp>
          </p:grpSp>
          <p:sp>
            <p:nvSpPr>
              <p:cNvPr id="46" name="Oval 47">
                <a:extLst>
                  <a:ext uri="{FF2B5EF4-FFF2-40B4-BE49-F238E27FC236}">
                    <a16:creationId xmlns:a16="http://schemas.microsoft.com/office/drawing/2014/main" id="{4ED89A74-3293-9C5F-05DE-97FC2C8B983E}"/>
                  </a:ext>
                </a:extLst>
              </p:cNvPr>
              <p:cNvSpPr>
                <a:spLocks noChangeArrowheads="1"/>
              </p:cNvSpPr>
              <p:nvPr/>
            </p:nvSpPr>
            <p:spPr bwMode="auto">
              <a:xfrm>
                <a:off x="4095" y="940"/>
                <a:ext cx="240" cy="240"/>
              </a:xfrm>
              <a:prstGeom prst="ellipse">
                <a:avLst/>
              </a:prstGeom>
              <a:noFill/>
              <a:ln w="31750">
                <a:solidFill>
                  <a:srgbClr val="333399"/>
                </a:solidFill>
                <a:round/>
                <a:headEnd/>
                <a:tailEnd/>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sp>
            <p:nvSpPr>
              <p:cNvPr id="47" name="Rectangle 48">
                <a:extLst>
                  <a:ext uri="{FF2B5EF4-FFF2-40B4-BE49-F238E27FC236}">
                    <a16:creationId xmlns:a16="http://schemas.microsoft.com/office/drawing/2014/main" id="{C587498B-6208-6CEF-BA55-8E7EBDDCFA49}"/>
                  </a:ext>
                </a:extLst>
              </p:cNvPr>
              <p:cNvSpPr>
                <a:spLocks noChangeArrowheads="1"/>
              </p:cNvSpPr>
              <p:nvPr/>
            </p:nvSpPr>
            <p:spPr bwMode="auto">
              <a:xfrm>
                <a:off x="4079" y="864"/>
                <a:ext cx="265" cy="308"/>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r>
                  <a:rPr lang="en-US" altLang="zh-CN" sz="2600"/>
                  <a:t>v</a:t>
                </a:r>
                <a:r>
                  <a:rPr lang="en-US" altLang="zh-CN" sz="2600" baseline="-18000"/>
                  <a:t>j</a:t>
                </a:r>
              </a:p>
            </p:txBody>
          </p:sp>
        </p:grpSp>
        <p:grpSp>
          <p:nvGrpSpPr>
            <p:cNvPr id="29" name="Group 49">
              <a:extLst>
                <a:ext uri="{FF2B5EF4-FFF2-40B4-BE49-F238E27FC236}">
                  <a16:creationId xmlns:a16="http://schemas.microsoft.com/office/drawing/2014/main" id="{C3E8BC9D-A705-3819-AA67-1378E011DA1E}"/>
                </a:ext>
              </a:extLst>
            </p:cNvPr>
            <p:cNvGrpSpPr>
              <a:grpSpLocks/>
            </p:cNvGrpSpPr>
            <p:nvPr/>
          </p:nvGrpSpPr>
          <p:grpSpPr bwMode="auto">
            <a:xfrm>
              <a:off x="2423" y="1188"/>
              <a:ext cx="905" cy="590"/>
              <a:chOff x="2423" y="1188"/>
              <a:chExt cx="905" cy="590"/>
            </a:xfrm>
          </p:grpSpPr>
          <p:sp>
            <p:nvSpPr>
              <p:cNvPr id="37" name="Arc 50">
                <a:extLst>
                  <a:ext uri="{FF2B5EF4-FFF2-40B4-BE49-F238E27FC236}">
                    <a16:creationId xmlns:a16="http://schemas.microsoft.com/office/drawing/2014/main" id="{C5315C9F-39D2-9E57-AECD-8623ABCDE612}"/>
                  </a:ext>
                </a:extLst>
              </p:cNvPr>
              <p:cNvSpPr>
                <a:spLocks/>
              </p:cNvSpPr>
              <p:nvPr/>
            </p:nvSpPr>
            <p:spPr bwMode="auto">
              <a:xfrm rot="1242483" flipV="1">
                <a:off x="2772" y="1188"/>
                <a:ext cx="336" cy="576"/>
              </a:xfrm>
              <a:custGeom>
                <a:avLst/>
                <a:gdLst>
                  <a:gd name="T0" fmla="*/ 0 w 19796"/>
                  <a:gd name="T1" fmla="*/ 0 h 21600"/>
                  <a:gd name="T2" fmla="*/ 0 w 19796"/>
                  <a:gd name="T3" fmla="*/ 0 h 21600"/>
                  <a:gd name="T4" fmla="*/ 0 w 19796"/>
                  <a:gd name="T5" fmla="*/ 0 h 21600"/>
                  <a:gd name="T6" fmla="*/ 0 60000 65536"/>
                  <a:gd name="T7" fmla="*/ 0 60000 65536"/>
                  <a:gd name="T8" fmla="*/ 0 60000 65536"/>
                </a:gdLst>
                <a:ahLst/>
                <a:cxnLst>
                  <a:cxn ang="T6">
                    <a:pos x="T0" y="T1"/>
                  </a:cxn>
                  <a:cxn ang="T7">
                    <a:pos x="T2" y="T3"/>
                  </a:cxn>
                  <a:cxn ang="T8">
                    <a:pos x="T4" y="T5"/>
                  </a:cxn>
                </a:cxnLst>
                <a:rect l="0" t="0" r="r" b="b"/>
                <a:pathLst>
                  <a:path w="19796" h="21600" fill="none" extrusionOk="0">
                    <a:moveTo>
                      <a:pt x="-1" y="0"/>
                    </a:moveTo>
                    <a:cubicBezTo>
                      <a:pt x="8588" y="0"/>
                      <a:pt x="16360" y="5087"/>
                      <a:pt x="19796" y="12958"/>
                    </a:cubicBezTo>
                  </a:path>
                  <a:path w="19796" h="21600" stroke="0" extrusionOk="0">
                    <a:moveTo>
                      <a:pt x="-1" y="0"/>
                    </a:moveTo>
                    <a:cubicBezTo>
                      <a:pt x="8588" y="0"/>
                      <a:pt x="16360" y="5087"/>
                      <a:pt x="19796" y="12958"/>
                    </a:cubicBezTo>
                    <a:lnTo>
                      <a:pt x="0" y="21600"/>
                    </a:lnTo>
                    <a:lnTo>
                      <a:pt x="-1" y="0"/>
                    </a:lnTo>
                    <a:close/>
                  </a:path>
                </a:pathLst>
              </a:custGeom>
              <a:noFill/>
              <a:ln w="25400">
                <a:solidFill>
                  <a:srgbClr val="000080"/>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8" name="Group 51">
                <a:extLst>
                  <a:ext uri="{FF2B5EF4-FFF2-40B4-BE49-F238E27FC236}">
                    <a16:creationId xmlns:a16="http://schemas.microsoft.com/office/drawing/2014/main" id="{BE13C7DF-FE28-53F0-29EE-6A770E0D410E}"/>
                  </a:ext>
                </a:extLst>
              </p:cNvPr>
              <p:cNvGrpSpPr>
                <a:grpSpLocks/>
              </p:cNvGrpSpPr>
              <p:nvPr/>
            </p:nvGrpSpPr>
            <p:grpSpPr bwMode="auto">
              <a:xfrm>
                <a:off x="2423" y="1268"/>
                <a:ext cx="896" cy="510"/>
                <a:chOff x="2423" y="1268"/>
                <a:chExt cx="896" cy="510"/>
              </a:xfrm>
            </p:grpSpPr>
            <p:grpSp>
              <p:nvGrpSpPr>
                <p:cNvPr id="40" name="Group 52">
                  <a:extLst>
                    <a:ext uri="{FF2B5EF4-FFF2-40B4-BE49-F238E27FC236}">
                      <a16:creationId xmlns:a16="http://schemas.microsoft.com/office/drawing/2014/main" id="{6415F969-A208-E7F1-326F-A3A9F30E74AE}"/>
                    </a:ext>
                  </a:extLst>
                </p:cNvPr>
                <p:cNvGrpSpPr>
                  <a:grpSpLocks/>
                </p:cNvGrpSpPr>
                <p:nvPr/>
              </p:nvGrpSpPr>
              <p:grpSpPr bwMode="auto">
                <a:xfrm>
                  <a:off x="2423" y="1468"/>
                  <a:ext cx="261" cy="310"/>
                  <a:chOff x="3826" y="320"/>
                  <a:chExt cx="261" cy="310"/>
                </a:xfrm>
              </p:grpSpPr>
              <p:sp>
                <p:nvSpPr>
                  <p:cNvPr id="42" name="Oval 53">
                    <a:extLst>
                      <a:ext uri="{FF2B5EF4-FFF2-40B4-BE49-F238E27FC236}">
                        <a16:creationId xmlns:a16="http://schemas.microsoft.com/office/drawing/2014/main" id="{31C802F5-FEB1-CB3F-404B-090743786863}"/>
                      </a:ext>
                    </a:extLst>
                  </p:cNvPr>
                  <p:cNvSpPr>
                    <a:spLocks noChangeArrowheads="1"/>
                  </p:cNvSpPr>
                  <p:nvPr/>
                </p:nvSpPr>
                <p:spPr bwMode="auto">
                  <a:xfrm>
                    <a:off x="3840" y="384"/>
                    <a:ext cx="240" cy="240"/>
                  </a:xfrm>
                  <a:prstGeom prst="ellipse">
                    <a:avLst/>
                  </a:prstGeom>
                  <a:noFill/>
                  <a:ln w="31750">
                    <a:solidFill>
                      <a:srgbClr val="333399"/>
                    </a:solidFill>
                    <a:round/>
                    <a:headEnd/>
                    <a:tailEnd/>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sp>
                <p:nvSpPr>
                  <p:cNvPr id="43" name="Rectangle 54">
                    <a:extLst>
                      <a:ext uri="{FF2B5EF4-FFF2-40B4-BE49-F238E27FC236}">
                        <a16:creationId xmlns:a16="http://schemas.microsoft.com/office/drawing/2014/main" id="{B4B1A679-646E-DB63-B7DA-2AC7648494C6}"/>
                      </a:ext>
                    </a:extLst>
                  </p:cNvPr>
                  <p:cNvSpPr>
                    <a:spLocks noChangeArrowheads="1"/>
                  </p:cNvSpPr>
                  <p:nvPr/>
                </p:nvSpPr>
                <p:spPr bwMode="auto">
                  <a:xfrm>
                    <a:off x="3826" y="320"/>
                    <a:ext cx="261" cy="310"/>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r>
                      <a:rPr lang="en-US" altLang="zh-CN" sz="2600"/>
                      <a:t>v</a:t>
                    </a:r>
                    <a:r>
                      <a:rPr lang="en-US" altLang="zh-CN" sz="2600" baseline="-18000"/>
                      <a:t>i</a:t>
                    </a:r>
                  </a:p>
                </p:txBody>
              </p:sp>
            </p:grpSp>
            <p:sp>
              <p:nvSpPr>
                <p:cNvPr id="41" name="Oval 55">
                  <a:extLst>
                    <a:ext uri="{FF2B5EF4-FFF2-40B4-BE49-F238E27FC236}">
                      <a16:creationId xmlns:a16="http://schemas.microsoft.com/office/drawing/2014/main" id="{B2DC88F6-79B2-EE47-D481-05F6DB1E8571}"/>
                    </a:ext>
                  </a:extLst>
                </p:cNvPr>
                <p:cNvSpPr>
                  <a:spLocks noChangeArrowheads="1"/>
                </p:cNvSpPr>
                <p:nvPr/>
              </p:nvSpPr>
              <p:spPr bwMode="auto">
                <a:xfrm>
                  <a:off x="3079" y="1268"/>
                  <a:ext cx="240" cy="240"/>
                </a:xfrm>
                <a:prstGeom prst="ellipse">
                  <a:avLst/>
                </a:prstGeom>
                <a:noFill/>
                <a:ln w="31750">
                  <a:solidFill>
                    <a:srgbClr val="333399"/>
                  </a:solidFill>
                  <a:round/>
                  <a:headEnd/>
                  <a:tailEnd/>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grpSp>
          <p:sp>
            <p:nvSpPr>
              <p:cNvPr id="39" name="Rectangle 56">
                <a:extLst>
                  <a:ext uri="{FF2B5EF4-FFF2-40B4-BE49-F238E27FC236}">
                    <a16:creationId xmlns:a16="http://schemas.microsoft.com/office/drawing/2014/main" id="{549C79F2-00CD-331F-2DF4-16F88619B938}"/>
                  </a:ext>
                </a:extLst>
              </p:cNvPr>
              <p:cNvSpPr>
                <a:spLocks noChangeArrowheads="1"/>
              </p:cNvSpPr>
              <p:nvPr/>
            </p:nvSpPr>
            <p:spPr bwMode="auto">
              <a:xfrm>
                <a:off x="3063" y="1192"/>
                <a:ext cx="265" cy="308"/>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r>
                  <a:rPr lang="en-US" altLang="zh-CN" sz="2600"/>
                  <a:t>v</a:t>
                </a:r>
                <a:r>
                  <a:rPr lang="en-US" altLang="zh-CN" sz="2600" baseline="-18000"/>
                  <a:t>j</a:t>
                </a:r>
              </a:p>
            </p:txBody>
          </p:sp>
        </p:grpSp>
        <p:sp>
          <p:nvSpPr>
            <p:cNvPr id="30" name="Arc 57">
              <a:extLst>
                <a:ext uri="{FF2B5EF4-FFF2-40B4-BE49-F238E27FC236}">
                  <a16:creationId xmlns:a16="http://schemas.microsoft.com/office/drawing/2014/main" id="{FC94527B-2E7C-688A-7F35-CF11930C8CBA}"/>
                </a:ext>
              </a:extLst>
            </p:cNvPr>
            <p:cNvSpPr>
              <a:spLocks/>
            </p:cNvSpPr>
            <p:nvPr/>
          </p:nvSpPr>
          <p:spPr bwMode="auto">
            <a:xfrm rot="1242483" flipV="1">
              <a:off x="3860" y="1236"/>
              <a:ext cx="336" cy="576"/>
            </a:xfrm>
            <a:custGeom>
              <a:avLst/>
              <a:gdLst>
                <a:gd name="T0" fmla="*/ 0 w 19796"/>
                <a:gd name="T1" fmla="*/ 0 h 21600"/>
                <a:gd name="T2" fmla="*/ 0 w 19796"/>
                <a:gd name="T3" fmla="*/ 0 h 21600"/>
                <a:gd name="T4" fmla="*/ 0 w 19796"/>
                <a:gd name="T5" fmla="*/ 0 h 21600"/>
                <a:gd name="T6" fmla="*/ 0 60000 65536"/>
                <a:gd name="T7" fmla="*/ 0 60000 65536"/>
                <a:gd name="T8" fmla="*/ 0 60000 65536"/>
              </a:gdLst>
              <a:ahLst/>
              <a:cxnLst>
                <a:cxn ang="T6">
                  <a:pos x="T0" y="T1"/>
                </a:cxn>
                <a:cxn ang="T7">
                  <a:pos x="T2" y="T3"/>
                </a:cxn>
                <a:cxn ang="T8">
                  <a:pos x="T4" y="T5"/>
                </a:cxn>
              </a:cxnLst>
              <a:rect l="0" t="0" r="r" b="b"/>
              <a:pathLst>
                <a:path w="19796" h="21600" fill="none" extrusionOk="0">
                  <a:moveTo>
                    <a:pt x="-1" y="0"/>
                  </a:moveTo>
                  <a:cubicBezTo>
                    <a:pt x="8588" y="0"/>
                    <a:pt x="16360" y="5087"/>
                    <a:pt x="19796" y="12958"/>
                  </a:cubicBezTo>
                </a:path>
                <a:path w="19796" h="21600" stroke="0" extrusionOk="0">
                  <a:moveTo>
                    <a:pt x="-1" y="0"/>
                  </a:moveTo>
                  <a:cubicBezTo>
                    <a:pt x="8588" y="0"/>
                    <a:pt x="16360" y="5087"/>
                    <a:pt x="19796" y="12958"/>
                  </a:cubicBezTo>
                  <a:lnTo>
                    <a:pt x="0" y="21600"/>
                  </a:lnTo>
                  <a:lnTo>
                    <a:pt x="-1" y="0"/>
                  </a:lnTo>
                  <a:close/>
                </a:path>
              </a:pathLst>
            </a:custGeom>
            <a:noFill/>
            <a:ln w="25400">
              <a:solidFill>
                <a:srgbClr val="000080"/>
              </a:solidFill>
              <a:round/>
              <a:headEnd type="none" w="sm" len="sm"/>
              <a:tailEnd type="stealth"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1" name="Group 58">
              <a:extLst>
                <a:ext uri="{FF2B5EF4-FFF2-40B4-BE49-F238E27FC236}">
                  <a16:creationId xmlns:a16="http://schemas.microsoft.com/office/drawing/2014/main" id="{09C340E2-4FE5-B37E-BDE2-1DE38B3DC5E5}"/>
                </a:ext>
              </a:extLst>
            </p:cNvPr>
            <p:cNvGrpSpPr>
              <a:grpSpLocks/>
            </p:cNvGrpSpPr>
            <p:nvPr/>
          </p:nvGrpSpPr>
          <p:grpSpPr bwMode="auto">
            <a:xfrm>
              <a:off x="3511" y="1316"/>
              <a:ext cx="896" cy="510"/>
              <a:chOff x="2423" y="1268"/>
              <a:chExt cx="896" cy="510"/>
            </a:xfrm>
          </p:grpSpPr>
          <p:grpSp>
            <p:nvGrpSpPr>
              <p:cNvPr id="33" name="Group 59">
                <a:extLst>
                  <a:ext uri="{FF2B5EF4-FFF2-40B4-BE49-F238E27FC236}">
                    <a16:creationId xmlns:a16="http://schemas.microsoft.com/office/drawing/2014/main" id="{092187B9-E431-44AD-C64D-E9B9F242C073}"/>
                  </a:ext>
                </a:extLst>
              </p:cNvPr>
              <p:cNvGrpSpPr>
                <a:grpSpLocks/>
              </p:cNvGrpSpPr>
              <p:nvPr/>
            </p:nvGrpSpPr>
            <p:grpSpPr bwMode="auto">
              <a:xfrm>
                <a:off x="2423" y="1468"/>
                <a:ext cx="261" cy="310"/>
                <a:chOff x="3826" y="320"/>
                <a:chExt cx="261" cy="310"/>
              </a:xfrm>
            </p:grpSpPr>
            <p:sp>
              <p:nvSpPr>
                <p:cNvPr id="35" name="Oval 60">
                  <a:extLst>
                    <a:ext uri="{FF2B5EF4-FFF2-40B4-BE49-F238E27FC236}">
                      <a16:creationId xmlns:a16="http://schemas.microsoft.com/office/drawing/2014/main" id="{2C8F42B6-1737-3BD8-30BB-A61E68C7B096}"/>
                    </a:ext>
                  </a:extLst>
                </p:cNvPr>
                <p:cNvSpPr>
                  <a:spLocks noChangeArrowheads="1"/>
                </p:cNvSpPr>
                <p:nvPr/>
              </p:nvSpPr>
              <p:spPr bwMode="auto">
                <a:xfrm>
                  <a:off x="3840" y="384"/>
                  <a:ext cx="240" cy="240"/>
                </a:xfrm>
                <a:prstGeom prst="ellipse">
                  <a:avLst/>
                </a:prstGeom>
                <a:noFill/>
                <a:ln w="31750">
                  <a:solidFill>
                    <a:srgbClr val="333399"/>
                  </a:solidFill>
                  <a:round/>
                  <a:headEnd/>
                  <a:tailEnd/>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sp>
              <p:nvSpPr>
                <p:cNvPr id="36" name="Rectangle 61">
                  <a:extLst>
                    <a:ext uri="{FF2B5EF4-FFF2-40B4-BE49-F238E27FC236}">
                      <a16:creationId xmlns:a16="http://schemas.microsoft.com/office/drawing/2014/main" id="{EF4D0997-6434-4C30-9C77-9B694F9E4F0D}"/>
                    </a:ext>
                  </a:extLst>
                </p:cNvPr>
                <p:cNvSpPr>
                  <a:spLocks noChangeArrowheads="1"/>
                </p:cNvSpPr>
                <p:nvPr/>
              </p:nvSpPr>
              <p:spPr bwMode="auto">
                <a:xfrm>
                  <a:off x="3826" y="320"/>
                  <a:ext cx="261" cy="310"/>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r>
                    <a:rPr lang="en-US" altLang="zh-CN" sz="2600"/>
                    <a:t>v</a:t>
                  </a:r>
                  <a:r>
                    <a:rPr lang="en-US" altLang="zh-CN" sz="2600" baseline="-18000"/>
                    <a:t>i</a:t>
                  </a:r>
                </a:p>
              </p:txBody>
            </p:sp>
          </p:grpSp>
          <p:sp>
            <p:nvSpPr>
              <p:cNvPr id="34" name="Oval 62">
                <a:extLst>
                  <a:ext uri="{FF2B5EF4-FFF2-40B4-BE49-F238E27FC236}">
                    <a16:creationId xmlns:a16="http://schemas.microsoft.com/office/drawing/2014/main" id="{50E0AC1D-4CDD-D7EA-E1B7-50E5B6CBE9CF}"/>
                  </a:ext>
                </a:extLst>
              </p:cNvPr>
              <p:cNvSpPr>
                <a:spLocks noChangeArrowheads="1"/>
              </p:cNvSpPr>
              <p:nvPr/>
            </p:nvSpPr>
            <p:spPr bwMode="auto">
              <a:xfrm>
                <a:off x="3079" y="1268"/>
                <a:ext cx="240" cy="240"/>
              </a:xfrm>
              <a:prstGeom prst="ellipse">
                <a:avLst/>
              </a:prstGeom>
              <a:noFill/>
              <a:ln w="31750">
                <a:solidFill>
                  <a:srgbClr val="333399"/>
                </a:solidFill>
                <a:round/>
                <a:headEnd/>
                <a:tailEnd/>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grpSp>
        <p:sp>
          <p:nvSpPr>
            <p:cNvPr id="32" name="Rectangle 63">
              <a:extLst>
                <a:ext uri="{FF2B5EF4-FFF2-40B4-BE49-F238E27FC236}">
                  <a16:creationId xmlns:a16="http://schemas.microsoft.com/office/drawing/2014/main" id="{9075B695-D318-D3F9-D8EE-D889D9EAA1DD}"/>
                </a:ext>
              </a:extLst>
            </p:cNvPr>
            <p:cNvSpPr>
              <a:spLocks noChangeArrowheads="1"/>
            </p:cNvSpPr>
            <p:nvPr/>
          </p:nvSpPr>
          <p:spPr bwMode="auto">
            <a:xfrm>
              <a:off x="4151" y="1240"/>
              <a:ext cx="265" cy="308"/>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r>
                <a:rPr lang="en-US" altLang="zh-CN" sz="2600"/>
                <a:t>v</a:t>
              </a:r>
              <a:r>
                <a:rPr lang="en-US" altLang="zh-CN" sz="2600" baseline="-18000"/>
                <a:t>j</a:t>
              </a:r>
            </a:p>
          </p:txBody>
        </p:sp>
      </p:grpSp>
      <p:grpSp>
        <p:nvGrpSpPr>
          <p:cNvPr id="56" name="Group 75">
            <a:extLst>
              <a:ext uri="{FF2B5EF4-FFF2-40B4-BE49-F238E27FC236}">
                <a16:creationId xmlns:a16="http://schemas.microsoft.com/office/drawing/2014/main" id="{63715FC6-E56C-CA42-6FB8-40A7DC3B0CF3}"/>
              </a:ext>
            </a:extLst>
          </p:cNvPr>
          <p:cNvGrpSpPr>
            <a:grpSpLocks/>
          </p:cNvGrpSpPr>
          <p:nvPr/>
        </p:nvGrpSpPr>
        <p:grpSpPr bwMode="auto">
          <a:xfrm>
            <a:off x="3969767" y="4044950"/>
            <a:ext cx="3979862" cy="776287"/>
            <a:chOff x="2397" y="2440"/>
            <a:chExt cx="2507" cy="489"/>
          </a:xfrm>
        </p:grpSpPr>
        <p:grpSp>
          <p:nvGrpSpPr>
            <p:cNvPr id="57" name="Group 68">
              <a:extLst>
                <a:ext uri="{FF2B5EF4-FFF2-40B4-BE49-F238E27FC236}">
                  <a16:creationId xmlns:a16="http://schemas.microsoft.com/office/drawing/2014/main" id="{50556070-C311-C3A2-81AC-D7E8F74D429A}"/>
                </a:ext>
              </a:extLst>
            </p:cNvPr>
            <p:cNvGrpSpPr>
              <a:grpSpLocks/>
            </p:cNvGrpSpPr>
            <p:nvPr/>
          </p:nvGrpSpPr>
          <p:grpSpPr bwMode="auto">
            <a:xfrm>
              <a:off x="3742" y="2614"/>
              <a:ext cx="1162" cy="315"/>
              <a:chOff x="4034" y="2544"/>
              <a:chExt cx="1162" cy="315"/>
            </a:xfrm>
          </p:grpSpPr>
          <p:sp>
            <p:nvSpPr>
              <p:cNvPr id="60" name="AutoShape 19">
                <a:extLst>
                  <a:ext uri="{FF2B5EF4-FFF2-40B4-BE49-F238E27FC236}">
                    <a16:creationId xmlns:a16="http://schemas.microsoft.com/office/drawing/2014/main" id="{61AC79B6-66BF-6494-6AEE-E20D7C12BB68}"/>
                  </a:ext>
                </a:extLst>
              </p:cNvPr>
              <p:cNvSpPr>
                <a:spLocks noChangeArrowheads="1"/>
              </p:cNvSpPr>
              <p:nvPr/>
            </p:nvSpPr>
            <p:spPr bwMode="auto">
              <a:xfrm>
                <a:off x="4034" y="2580"/>
                <a:ext cx="1102" cy="279"/>
              </a:xfrm>
              <a:prstGeom prst="wedgeRectCallout">
                <a:avLst>
                  <a:gd name="adj1" fmla="val -96551"/>
                  <a:gd name="adj2" fmla="val -83690"/>
                </a:avLst>
              </a:prstGeom>
              <a:noFill/>
              <a:ln w="57150">
                <a:solidFill>
                  <a:schemeClr val="accent1"/>
                </a:solidFill>
                <a:miter lim="800000"/>
                <a:headEnd/>
                <a:tailEnd/>
              </a:ln>
              <a:effectLst/>
              <a:extLst>
                <a:ext uri="{909E8E84-426E-40DD-AFC4-6F175D3DCCD1}">
                  <a14:hiddenFill xmlns:a14="http://schemas.microsoft.com/office/drawing/2010/main">
                    <a:solidFill>
                      <a:srgbClr val="FF0000"/>
                    </a:solidFill>
                  </a14:hiddenFill>
                </a:ext>
                <a:ext uri="{AF507438-7753-43E0-B8FC-AC1667EBCBE1}">
                  <a14:hiddenEffects xmlns:a14="http://schemas.microsoft.com/office/drawing/2010/main">
                    <a:effectLst>
                      <a:outerShdw dist="89803" dir="2700000" algn="ctr" rotWithShape="0">
                        <a:srgbClr val="808080"/>
                      </a:outerShdw>
                    </a:effectLst>
                  </a14:hiddenEffects>
                </a:ext>
              </a:extLst>
            </p:spPr>
            <p:txBody>
              <a:bodyPr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en-US" altLang="zh-CN" sz="2400"/>
              </a:p>
            </p:txBody>
          </p:sp>
          <p:sp>
            <p:nvSpPr>
              <p:cNvPr id="61" name="Text Box 20">
                <a:extLst>
                  <a:ext uri="{FF2B5EF4-FFF2-40B4-BE49-F238E27FC236}">
                    <a16:creationId xmlns:a16="http://schemas.microsoft.com/office/drawing/2014/main" id="{EBE10E3B-A0E7-F430-786A-753B3A34A513}"/>
                  </a:ext>
                </a:extLst>
              </p:cNvPr>
              <p:cNvSpPr txBox="1">
                <a:spLocks noChangeArrowheads="1"/>
              </p:cNvSpPr>
              <p:nvPr/>
            </p:nvSpPr>
            <p:spPr bwMode="auto">
              <a:xfrm>
                <a:off x="4074" y="2544"/>
                <a:ext cx="1122" cy="308"/>
              </a:xfrm>
              <a:prstGeom prst="rect">
                <a:avLst/>
              </a:prstGeom>
              <a:noFill/>
              <a:ln w="9525">
                <a:noFill/>
                <a:miter lim="800000"/>
                <a:headEnd/>
                <a:tailEnd/>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Lst>
            </p:spPr>
            <p:txBody>
              <a:bodyPr>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zh-CN" altLang="en-US" sz="2600" dirty="0">
                    <a:solidFill>
                      <a:srgbClr val="7030A0"/>
                    </a:solidFill>
                    <a:ea typeface="黑体" pitchFamily="2" charset="-122"/>
                  </a:rPr>
                  <a:t>顶点偶对</a:t>
                </a:r>
              </a:p>
            </p:txBody>
          </p:sp>
        </p:grpSp>
        <p:sp>
          <p:nvSpPr>
            <p:cNvPr id="58" name="Line 73">
              <a:extLst>
                <a:ext uri="{FF2B5EF4-FFF2-40B4-BE49-F238E27FC236}">
                  <a16:creationId xmlns:a16="http://schemas.microsoft.com/office/drawing/2014/main" id="{777B4963-D820-E0F2-33A1-724836E65375}"/>
                </a:ext>
              </a:extLst>
            </p:cNvPr>
            <p:cNvSpPr>
              <a:spLocks noChangeShapeType="1"/>
            </p:cNvSpPr>
            <p:nvPr/>
          </p:nvSpPr>
          <p:spPr bwMode="auto">
            <a:xfrm>
              <a:off x="2397" y="2440"/>
              <a:ext cx="680" cy="0"/>
            </a:xfrm>
            <a:prstGeom prst="line">
              <a:avLst/>
            </a:prstGeom>
            <a:noFill/>
            <a:ln w="412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9" name="Line 74">
              <a:extLst>
                <a:ext uri="{FF2B5EF4-FFF2-40B4-BE49-F238E27FC236}">
                  <a16:creationId xmlns:a16="http://schemas.microsoft.com/office/drawing/2014/main" id="{03D4E5DD-713C-D0FE-5E84-D45FADDDBCAB}"/>
                </a:ext>
              </a:extLst>
            </p:cNvPr>
            <p:cNvSpPr>
              <a:spLocks noChangeShapeType="1"/>
            </p:cNvSpPr>
            <p:nvPr/>
          </p:nvSpPr>
          <p:spPr bwMode="auto">
            <a:xfrm>
              <a:off x="3547" y="2454"/>
              <a:ext cx="680" cy="0"/>
            </a:xfrm>
            <a:prstGeom prst="line">
              <a:avLst/>
            </a:prstGeom>
            <a:noFill/>
            <a:ln w="412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2877866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left)">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wipe(left)">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dissolve">
                                      <p:cBhvr>
                                        <p:cTn id="22" dur="500"/>
                                        <p:tgtEl>
                                          <p:spTgt spid="26"/>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dissolve">
                                      <p:cBhvr>
                                        <p:cTn id="27" dur="500"/>
                                        <p:tgtEl>
                                          <p:spTgt spid="25"/>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2" fill="hold" nodeType="clickEffect">
                                  <p:stCondLst>
                                    <p:cond delay="0"/>
                                  </p:stCondLst>
                                  <p:childTnLst>
                                    <p:set>
                                      <p:cBhvr>
                                        <p:cTn id="31" dur="1" fill="hold">
                                          <p:stCondLst>
                                            <p:cond delay="0"/>
                                          </p:stCondLst>
                                        </p:cTn>
                                        <p:tgtEl>
                                          <p:spTgt spid="56"/>
                                        </p:tgtEl>
                                        <p:attrNameLst>
                                          <p:attrName>style.visibility</p:attrName>
                                        </p:attrNameLst>
                                      </p:cBhvr>
                                      <p:to>
                                        <p:strVal val="visible"/>
                                      </p:to>
                                    </p:set>
                                    <p:animEffect transition="in" filter="wipe(right)">
                                      <p:cBhvr>
                                        <p:cTn id="32" dur="500"/>
                                        <p:tgtEl>
                                          <p:spTgt spid="56"/>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blinds(horizontal)">
                                      <p:cBhvr>
                                        <p:cTn id="3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utoUpdateAnimBg="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731BBDC0-4CE6-7458-5C32-EEAD56DDBF14}"/>
              </a:ext>
            </a:extLst>
          </p:cNvPr>
          <p:cNvSpPr>
            <a:spLocks noGrp="1"/>
          </p:cNvSpPr>
          <p:nvPr>
            <p:ph type="dt" sz="half" idx="10"/>
          </p:nvPr>
        </p:nvSpPr>
        <p:spPr/>
        <p:txBody>
          <a:bodyPr/>
          <a:lstStyle/>
          <a:p>
            <a:pPr>
              <a:defRPr/>
            </a:pPr>
            <a:fld id="{72795A5C-ABA9-164F-9A37-0CFC1B48C772}" type="datetime1">
              <a:rPr lang="en-US" altLang="zh-CN" smtClean="0"/>
              <a:t>6/5/2022</a:t>
            </a:fld>
            <a:endParaRPr lang="en-US" altLang="zh-CN" dirty="0"/>
          </a:p>
        </p:txBody>
      </p:sp>
      <p:sp>
        <p:nvSpPr>
          <p:cNvPr id="5" name="灯片编号占位符 4">
            <a:extLst>
              <a:ext uri="{FF2B5EF4-FFF2-40B4-BE49-F238E27FC236}">
                <a16:creationId xmlns:a16="http://schemas.microsoft.com/office/drawing/2014/main" id="{19CC6644-B88D-AE6C-37F0-57324D073BBC}"/>
              </a:ext>
            </a:extLst>
          </p:cNvPr>
          <p:cNvSpPr>
            <a:spLocks noGrp="1"/>
          </p:cNvSpPr>
          <p:nvPr>
            <p:ph type="sldNum" sz="quarter" idx="12"/>
          </p:nvPr>
        </p:nvSpPr>
        <p:spPr/>
        <p:txBody>
          <a:bodyPr/>
          <a:lstStyle/>
          <a:p>
            <a:pPr>
              <a:defRPr/>
            </a:pPr>
            <a:fld id="{4FF538FA-A287-4FBD-9703-6DB9C5344803}" type="slidenum">
              <a:rPr lang="zh-CN" altLang="en-US" smtClean="0"/>
              <a:t>100</a:t>
            </a:fld>
            <a:endParaRPr lang="en-US" altLang="zh-CN" dirty="0"/>
          </a:p>
        </p:txBody>
      </p:sp>
      <p:grpSp>
        <p:nvGrpSpPr>
          <p:cNvPr id="6" name="Group 247">
            <a:extLst>
              <a:ext uri="{FF2B5EF4-FFF2-40B4-BE49-F238E27FC236}">
                <a16:creationId xmlns:a16="http://schemas.microsoft.com/office/drawing/2014/main" id="{5A365FFC-5416-2B47-AE90-C4322546986E}"/>
              </a:ext>
            </a:extLst>
          </p:cNvPr>
          <p:cNvGrpSpPr>
            <a:grpSpLocks/>
          </p:cNvGrpSpPr>
          <p:nvPr/>
        </p:nvGrpSpPr>
        <p:grpSpPr bwMode="auto">
          <a:xfrm>
            <a:off x="1676400" y="1190626"/>
            <a:ext cx="6334919" cy="2057400"/>
            <a:chOff x="2067" y="648"/>
            <a:chExt cx="3315" cy="1296"/>
          </a:xfrm>
        </p:grpSpPr>
        <p:sp>
          <p:nvSpPr>
            <p:cNvPr id="7" name="AutoShape 212">
              <a:extLst>
                <a:ext uri="{FF2B5EF4-FFF2-40B4-BE49-F238E27FC236}">
                  <a16:creationId xmlns:a16="http://schemas.microsoft.com/office/drawing/2014/main" id="{168B5E88-4653-80DF-CF5F-F55F522E17FD}"/>
                </a:ext>
              </a:extLst>
            </p:cNvPr>
            <p:cNvSpPr>
              <a:spLocks noChangeArrowheads="1"/>
            </p:cNvSpPr>
            <p:nvPr/>
          </p:nvSpPr>
          <p:spPr bwMode="auto">
            <a:xfrm>
              <a:off x="2067" y="648"/>
              <a:ext cx="3164" cy="1296"/>
            </a:xfrm>
            <a:prstGeom prst="roundRect">
              <a:avLst/>
            </a:prstGeom>
            <a:ln>
              <a:headEnd/>
              <a:tailEnd/>
            </a:ln>
          </p:spPr>
          <p:style>
            <a:lnRef idx="1">
              <a:schemeClr val="accent5"/>
            </a:lnRef>
            <a:fillRef idx="3">
              <a:schemeClr val="accent5"/>
            </a:fillRef>
            <a:effectRef idx="2">
              <a:schemeClr val="accent5"/>
            </a:effectRef>
            <a:fontRef idx="minor">
              <a:schemeClr val="lt1"/>
            </a:fontRef>
          </p:style>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8" name="Text Box 213">
              <a:extLst>
                <a:ext uri="{FF2B5EF4-FFF2-40B4-BE49-F238E27FC236}">
                  <a16:creationId xmlns:a16="http://schemas.microsoft.com/office/drawing/2014/main" id="{B7F5AD34-BCCE-3AB8-1C9F-792B85AFE10C}"/>
                </a:ext>
              </a:extLst>
            </p:cNvPr>
            <p:cNvSpPr txBox="1">
              <a:spLocks noChangeArrowheads="1"/>
            </p:cNvSpPr>
            <p:nvPr/>
          </p:nvSpPr>
          <p:spPr bwMode="auto">
            <a:xfrm>
              <a:off x="2164" y="1092"/>
              <a:ext cx="3218" cy="756"/>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Lst>
          </p:spPr>
          <p:txBody>
            <a:bodyPr wrap="none" anchor="ctr">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eaLnBrk="1" hangingPunct="1">
                <a:spcBef>
                  <a:spcPct val="0"/>
                </a:spcBef>
                <a:buClrTx/>
                <a:buFontTx/>
                <a:buNone/>
              </a:pPr>
              <a:r>
                <a:rPr lang="en-US" altLang="zh-CN" sz="2400" dirty="0">
                  <a:solidFill>
                    <a:schemeClr val="bg1"/>
                  </a:solidFill>
                  <a:ea typeface="黑体" pitchFamily="49" charset="-122"/>
                </a:rPr>
                <a:t>1. </a:t>
              </a:r>
              <a:r>
                <a:rPr lang="zh-CN" altLang="en-US" sz="2400" dirty="0">
                  <a:solidFill>
                    <a:schemeClr val="bg1"/>
                  </a:solidFill>
                  <a:ea typeface="黑体" pitchFamily="49" charset="-122"/>
                </a:rPr>
                <a:t>每个活动持续多少时间？</a:t>
              </a:r>
            </a:p>
            <a:p>
              <a:pPr eaLnBrk="1" hangingPunct="1">
                <a:spcBef>
                  <a:spcPct val="0"/>
                </a:spcBef>
                <a:buClrTx/>
                <a:buFontTx/>
                <a:buNone/>
              </a:pPr>
              <a:r>
                <a:rPr lang="en-US" altLang="zh-CN" sz="2400" dirty="0">
                  <a:solidFill>
                    <a:schemeClr val="bg1"/>
                  </a:solidFill>
                  <a:ea typeface="黑体" pitchFamily="49" charset="-122"/>
                </a:rPr>
                <a:t>2. </a:t>
              </a:r>
              <a:r>
                <a:rPr lang="zh-CN" altLang="en-US" sz="2400" dirty="0">
                  <a:solidFill>
                    <a:schemeClr val="bg1"/>
                  </a:solidFill>
                  <a:ea typeface="黑体" pitchFamily="49" charset="-122"/>
                </a:rPr>
                <a:t>完成整个工程至少需要多少时间？</a:t>
              </a:r>
            </a:p>
            <a:p>
              <a:pPr eaLnBrk="1" hangingPunct="1">
                <a:spcBef>
                  <a:spcPct val="0"/>
                </a:spcBef>
                <a:buClrTx/>
                <a:buFontTx/>
                <a:buNone/>
              </a:pPr>
              <a:r>
                <a:rPr lang="en-US" altLang="zh-CN" sz="2400" dirty="0">
                  <a:solidFill>
                    <a:schemeClr val="bg1"/>
                  </a:solidFill>
                  <a:ea typeface="黑体" pitchFamily="49" charset="-122"/>
                </a:rPr>
                <a:t>3. </a:t>
              </a:r>
              <a:r>
                <a:rPr lang="zh-CN" altLang="en-US" sz="2400" dirty="0">
                  <a:solidFill>
                    <a:schemeClr val="bg1"/>
                  </a:solidFill>
                  <a:ea typeface="黑体" pitchFamily="49" charset="-122"/>
                </a:rPr>
                <a:t>哪些活动是关键活动？</a:t>
              </a:r>
            </a:p>
          </p:txBody>
        </p:sp>
        <p:sp>
          <p:nvSpPr>
            <p:cNvPr id="9" name="Text Box 214">
              <a:extLst>
                <a:ext uri="{FF2B5EF4-FFF2-40B4-BE49-F238E27FC236}">
                  <a16:creationId xmlns:a16="http://schemas.microsoft.com/office/drawing/2014/main" id="{2E0E9C9A-C372-09C6-3F6B-1D0E56F431FA}"/>
                </a:ext>
              </a:extLst>
            </p:cNvPr>
            <p:cNvSpPr txBox="1">
              <a:spLocks noChangeArrowheads="1"/>
            </p:cNvSpPr>
            <p:nvPr/>
          </p:nvSpPr>
          <p:spPr bwMode="auto">
            <a:xfrm>
              <a:off x="3260" y="707"/>
              <a:ext cx="982" cy="375"/>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Lst>
          </p:spPr>
          <p:txBody>
            <a:bodyPr wrap="squar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eaLnBrk="1" hangingPunct="1">
                <a:spcBef>
                  <a:spcPct val="0"/>
                </a:spcBef>
                <a:buClrTx/>
                <a:buFontTx/>
                <a:buNone/>
              </a:pPr>
              <a:r>
                <a:rPr lang="zh-CN" altLang="en-US" sz="3300" dirty="0">
                  <a:solidFill>
                    <a:srgbClr val="FFFF00"/>
                  </a:solidFill>
                  <a:ea typeface="黑体" pitchFamily="49" charset="-122"/>
                </a:rPr>
                <a:t>更关心</a:t>
              </a:r>
            </a:p>
          </p:txBody>
        </p:sp>
      </p:grpSp>
      <p:grpSp>
        <p:nvGrpSpPr>
          <p:cNvPr id="10" name="Group 238">
            <a:extLst>
              <a:ext uri="{FF2B5EF4-FFF2-40B4-BE49-F238E27FC236}">
                <a16:creationId xmlns:a16="http://schemas.microsoft.com/office/drawing/2014/main" id="{964E6BC2-ECDD-0BC9-A7A3-75D8CE021210}"/>
              </a:ext>
            </a:extLst>
          </p:cNvPr>
          <p:cNvGrpSpPr>
            <a:grpSpLocks/>
          </p:cNvGrpSpPr>
          <p:nvPr/>
        </p:nvGrpSpPr>
        <p:grpSpPr bwMode="auto">
          <a:xfrm>
            <a:off x="1397793" y="3505200"/>
            <a:ext cx="7375525" cy="2649538"/>
            <a:chOff x="384" y="1830"/>
            <a:chExt cx="4646" cy="1669"/>
          </a:xfrm>
        </p:grpSpPr>
        <p:sp>
          <p:nvSpPr>
            <p:cNvPr id="11" name="AutoShape 160">
              <a:extLst>
                <a:ext uri="{FF2B5EF4-FFF2-40B4-BE49-F238E27FC236}">
                  <a16:creationId xmlns:a16="http://schemas.microsoft.com/office/drawing/2014/main" id="{1DAC6CA9-7C6D-F464-E469-BB47124AEE0B}"/>
                </a:ext>
              </a:extLst>
            </p:cNvPr>
            <p:cNvSpPr>
              <a:spLocks noChangeArrowheads="1"/>
            </p:cNvSpPr>
            <p:nvPr/>
          </p:nvSpPr>
          <p:spPr bwMode="auto">
            <a:xfrm>
              <a:off x="3120" y="3115"/>
              <a:ext cx="1776" cy="384"/>
            </a:xfrm>
            <a:prstGeom prst="cloudCallout">
              <a:avLst>
                <a:gd name="adj1" fmla="val -39639"/>
                <a:gd name="adj2" fmla="val -95833"/>
              </a:avLst>
            </a:prstGeom>
            <a:solidFill>
              <a:schemeClr val="accent1">
                <a:lumMod val="20000"/>
                <a:lumOff val="80000"/>
              </a:schemeClr>
            </a:solidFill>
            <a:ln w="28575">
              <a:noFill/>
              <a:round/>
              <a:headEnd/>
              <a:tailEnd/>
            </a:ln>
            <a:effectLst>
              <a:outerShdw dist="28398" dir="1593903" algn="ctr" rotWithShape="0">
                <a:srgbClr val="C0C0C0"/>
              </a:outerShdw>
            </a:effec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en-US" altLang="zh-CN" sz="2400"/>
            </a:p>
          </p:txBody>
        </p:sp>
        <p:sp>
          <p:nvSpPr>
            <p:cNvPr id="12" name="Text Box 161">
              <a:extLst>
                <a:ext uri="{FF2B5EF4-FFF2-40B4-BE49-F238E27FC236}">
                  <a16:creationId xmlns:a16="http://schemas.microsoft.com/office/drawing/2014/main" id="{CEBC7FA3-CD52-F792-F07C-A994FC2E9386}"/>
                </a:ext>
              </a:extLst>
            </p:cNvPr>
            <p:cNvSpPr txBox="1">
              <a:spLocks noChangeArrowheads="1"/>
            </p:cNvSpPr>
            <p:nvPr/>
          </p:nvSpPr>
          <p:spPr bwMode="auto">
            <a:xfrm>
              <a:off x="3383" y="3150"/>
              <a:ext cx="1647" cy="327"/>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Lst>
          </p:spPr>
          <p:txBody>
            <a:bodyPr anchor="ctr">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eaLnBrk="1" hangingPunct="1">
                <a:spcBef>
                  <a:spcPct val="0"/>
                </a:spcBef>
                <a:buClrTx/>
                <a:buFontTx/>
                <a:buNone/>
              </a:pPr>
              <a:r>
                <a:rPr lang="zh-CN" altLang="en-US" sz="2800" dirty="0">
                  <a:solidFill>
                    <a:srgbClr val="7030A0"/>
                  </a:solidFill>
                  <a:ea typeface="黑体" pitchFamily="49" charset="-122"/>
                </a:rPr>
                <a:t>一个</a:t>
              </a:r>
              <a:r>
                <a:rPr lang="en-US" altLang="zh-CN" sz="2800" dirty="0">
                  <a:solidFill>
                    <a:srgbClr val="7030A0"/>
                  </a:solidFill>
                  <a:ea typeface="黑体" pitchFamily="49" charset="-122"/>
                </a:rPr>
                <a:t>AOV</a:t>
              </a:r>
              <a:r>
                <a:rPr lang="zh-CN" altLang="zh-CN" sz="2800" dirty="0">
                  <a:solidFill>
                    <a:srgbClr val="7030A0"/>
                  </a:solidFill>
                  <a:latin typeface="黑体" pitchFamily="49" charset="-122"/>
                  <a:ea typeface="黑体" pitchFamily="49" charset="-122"/>
                </a:rPr>
                <a:t>网</a:t>
              </a:r>
              <a:endParaRPr lang="zh-CN" altLang="en-US" sz="2800" dirty="0">
                <a:solidFill>
                  <a:srgbClr val="7030A0"/>
                </a:solidFill>
                <a:latin typeface="黑体" pitchFamily="49" charset="-122"/>
                <a:ea typeface="黑体" pitchFamily="49" charset="-122"/>
              </a:endParaRPr>
            </a:p>
          </p:txBody>
        </p:sp>
        <p:grpSp>
          <p:nvGrpSpPr>
            <p:cNvPr id="13" name="Group 236">
              <a:extLst>
                <a:ext uri="{FF2B5EF4-FFF2-40B4-BE49-F238E27FC236}">
                  <a16:creationId xmlns:a16="http://schemas.microsoft.com/office/drawing/2014/main" id="{C3B9C846-23AF-08B3-143E-8F150C7F8719}"/>
                </a:ext>
              </a:extLst>
            </p:cNvPr>
            <p:cNvGrpSpPr>
              <a:grpSpLocks/>
            </p:cNvGrpSpPr>
            <p:nvPr/>
          </p:nvGrpSpPr>
          <p:grpSpPr bwMode="auto">
            <a:xfrm>
              <a:off x="384" y="1830"/>
              <a:ext cx="4166" cy="1603"/>
              <a:chOff x="384" y="1752"/>
              <a:chExt cx="4166" cy="1603"/>
            </a:xfrm>
          </p:grpSpPr>
          <p:sp>
            <p:nvSpPr>
              <p:cNvPr id="14" name="Oval 4">
                <a:extLst>
                  <a:ext uri="{FF2B5EF4-FFF2-40B4-BE49-F238E27FC236}">
                    <a16:creationId xmlns:a16="http://schemas.microsoft.com/office/drawing/2014/main" id="{B342F531-D776-8294-30BF-E2292BAA0FEA}"/>
                  </a:ext>
                </a:extLst>
              </p:cNvPr>
              <p:cNvSpPr>
                <a:spLocks noChangeArrowheads="1"/>
              </p:cNvSpPr>
              <p:nvPr/>
            </p:nvSpPr>
            <p:spPr bwMode="auto">
              <a:xfrm>
                <a:off x="390" y="2327"/>
                <a:ext cx="411" cy="411"/>
              </a:xfrm>
              <a:prstGeom prst="ellipse">
                <a:avLst/>
              </a:prstGeom>
              <a:noFill/>
              <a:ln w="25400" cap="sq">
                <a:solidFill>
                  <a:srgbClr val="000080"/>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15" name="Text Box 5">
                <a:extLst>
                  <a:ext uri="{FF2B5EF4-FFF2-40B4-BE49-F238E27FC236}">
                    <a16:creationId xmlns:a16="http://schemas.microsoft.com/office/drawing/2014/main" id="{D96FF40A-6AB9-554B-27FD-D0E59AEA78AB}"/>
                  </a:ext>
                </a:extLst>
              </p:cNvPr>
              <p:cNvSpPr txBox="1">
                <a:spLocks noChangeArrowheads="1"/>
              </p:cNvSpPr>
              <p:nvPr/>
            </p:nvSpPr>
            <p:spPr bwMode="auto">
              <a:xfrm>
                <a:off x="384" y="2403"/>
                <a:ext cx="50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eaLnBrk="1" hangingPunct="1">
                  <a:spcBef>
                    <a:spcPct val="0"/>
                  </a:spcBef>
                  <a:buClrTx/>
                  <a:buFontTx/>
                  <a:buNone/>
                </a:pPr>
                <a:r>
                  <a:rPr lang="zh-CN" altLang="en-US" sz="2000">
                    <a:solidFill>
                      <a:schemeClr val="accent2"/>
                    </a:solidFill>
                    <a:ea typeface="楷体_GB2312" pitchFamily="49" charset="-122"/>
                  </a:rPr>
                  <a:t>筹备</a:t>
                </a:r>
              </a:p>
            </p:txBody>
          </p:sp>
          <p:sp>
            <p:nvSpPr>
              <p:cNvPr id="16" name="Oval 6">
                <a:extLst>
                  <a:ext uri="{FF2B5EF4-FFF2-40B4-BE49-F238E27FC236}">
                    <a16:creationId xmlns:a16="http://schemas.microsoft.com/office/drawing/2014/main" id="{1D559500-95AD-4383-C1E9-BC3143830C4D}"/>
                  </a:ext>
                </a:extLst>
              </p:cNvPr>
              <p:cNvSpPr>
                <a:spLocks noChangeArrowheads="1"/>
              </p:cNvSpPr>
              <p:nvPr/>
            </p:nvSpPr>
            <p:spPr bwMode="auto">
              <a:xfrm>
                <a:off x="1334" y="2944"/>
                <a:ext cx="410" cy="411"/>
              </a:xfrm>
              <a:prstGeom prst="ellipse">
                <a:avLst/>
              </a:prstGeom>
              <a:noFill/>
              <a:ln w="25400" cap="sq">
                <a:solidFill>
                  <a:srgbClr val="000080"/>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17" name="Text Box 7">
                <a:extLst>
                  <a:ext uri="{FF2B5EF4-FFF2-40B4-BE49-F238E27FC236}">
                    <a16:creationId xmlns:a16="http://schemas.microsoft.com/office/drawing/2014/main" id="{78755FE7-836A-BE0E-3C7F-EB34219E4AC0}"/>
                  </a:ext>
                </a:extLst>
              </p:cNvPr>
              <p:cNvSpPr txBox="1">
                <a:spLocks noChangeArrowheads="1"/>
              </p:cNvSpPr>
              <p:nvPr/>
            </p:nvSpPr>
            <p:spPr bwMode="auto">
              <a:xfrm>
                <a:off x="1319" y="3018"/>
                <a:ext cx="555"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eaLnBrk="1" hangingPunct="1">
                  <a:spcBef>
                    <a:spcPct val="0"/>
                  </a:spcBef>
                  <a:buClrTx/>
                  <a:buFontTx/>
                  <a:buNone/>
                </a:pPr>
                <a:r>
                  <a:rPr lang="zh-CN" altLang="en-US" sz="2000">
                    <a:solidFill>
                      <a:schemeClr val="accent2"/>
                    </a:solidFill>
                    <a:ea typeface="楷体_GB2312" pitchFamily="49" charset="-122"/>
                  </a:rPr>
                  <a:t>付款</a:t>
                </a:r>
              </a:p>
            </p:txBody>
          </p:sp>
          <p:sp>
            <p:nvSpPr>
              <p:cNvPr id="18" name="Oval 8">
                <a:extLst>
                  <a:ext uri="{FF2B5EF4-FFF2-40B4-BE49-F238E27FC236}">
                    <a16:creationId xmlns:a16="http://schemas.microsoft.com/office/drawing/2014/main" id="{543A8188-94E0-A81B-D954-D41B677A98BF}"/>
                  </a:ext>
                </a:extLst>
              </p:cNvPr>
              <p:cNvSpPr>
                <a:spLocks noChangeArrowheads="1"/>
              </p:cNvSpPr>
              <p:nvPr/>
            </p:nvSpPr>
            <p:spPr bwMode="auto">
              <a:xfrm>
                <a:off x="1162" y="1752"/>
                <a:ext cx="410" cy="411"/>
              </a:xfrm>
              <a:prstGeom prst="ellipse">
                <a:avLst/>
              </a:prstGeom>
              <a:noFill/>
              <a:ln w="25400" cap="sq">
                <a:solidFill>
                  <a:srgbClr val="000080"/>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19" name="Text Box 9">
                <a:extLst>
                  <a:ext uri="{FF2B5EF4-FFF2-40B4-BE49-F238E27FC236}">
                    <a16:creationId xmlns:a16="http://schemas.microsoft.com/office/drawing/2014/main" id="{7EB91FFE-3ADC-B765-7B8F-3EDDCC9B28FF}"/>
                  </a:ext>
                </a:extLst>
              </p:cNvPr>
              <p:cNvSpPr txBox="1">
                <a:spLocks noChangeArrowheads="1"/>
              </p:cNvSpPr>
              <p:nvPr/>
            </p:nvSpPr>
            <p:spPr bwMode="auto">
              <a:xfrm>
                <a:off x="1063" y="1804"/>
                <a:ext cx="622" cy="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lnSpc>
                    <a:spcPct val="70000"/>
                  </a:lnSpc>
                  <a:spcBef>
                    <a:spcPct val="0"/>
                  </a:spcBef>
                  <a:buClrTx/>
                  <a:buFontTx/>
                  <a:buNone/>
                </a:pPr>
                <a:r>
                  <a:rPr lang="zh-CN" altLang="en-US" sz="1800">
                    <a:solidFill>
                      <a:schemeClr val="accent2"/>
                    </a:solidFill>
                    <a:ea typeface="楷体_GB2312" pitchFamily="49" charset="-122"/>
                  </a:rPr>
                  <a:t>签</a:t>
                </a:r>
              </a:p>
              <a:p>
                <a:pPr algn="ctr" eaLnBrk="1" hangingPunct="1">
                  <a:lnSpc>
                    <a:spcPct val="70000"/>
                  </a:lnSpc>
                  <a:spcBef>
                    <a:spcPct val="0"/>
                  </a:spcBef>
                  <a:buClrTx/>
                  <a:buFontTx/>
                  <a:buNone/>
                </a:pPr>
                <a:r>
                  <a:rPr lang="zh-CN" altLang="en-US" sz="1800">
                    <a:solidFill>
                      <a:schemeClr val="accent2"/>
                    </a:solidFill>
                    <a:ea typeface="楷体_GB2312" pitchFamily="49" charset="-122"/>
                  </a:rPr>
                  <a:t>合同</a:t>
                </a:r>
              </a:p>
            </p:txBody>
          </p:sp>
          <p:sp>
            <p:nvSpPr>
              <p:cNvPr id="20" name="Oval 10">
                <a:extLst>
                  <a:ext uri="{FF2B5EF4-FFF2-40B4-BE49-F238E27FC236}">
                    <a16:creationId xmlns:a16="http://schemas.microsoft.com/office/drawing/2014/main" id="{65B98C1B-977A-127B-7AAC-1E44F5E0590C}"/>
                  </a:ext>
                </a:extLst>
              </p:cNvPr>
              <p:cNvSpPr>
                <a:spLocks noChangeArrowheads="1"/>
              </p:cNvSpPr>
              <p:nvPr/>
            </p:nvSpPr>
            <p:spPr bwMode="auto">
              <a:xfrm>
                <a:off x="2237" y="2903"/>
                <a:ext cx="410" cy="411"/>
              </a:xfrm>
              <a:prstGeom prst="ellipse">
                <a:avLst/>
              </a:prstGeom>
              <a:noFill/>
              <a:ln w="25400" cap="sq">
                <a:solidFill>
                  <a:srgbClr val="000080"/>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21" name="Text Box 11">
                <a:extLst>
                  <a:ext uri="{FF2B5EF4-FFF2-40B4-BE49-F238E27FC236}">
                    <a16:creationId xmlns:a16="http://schemas.microsoft.com/office/drawing/2014/main" id="{691CDD89-607E-0239-C997-4814F84CB1B9}"/>
                  </a:ext>
                </a:extLst>
              </p:cNvPr>
              <p:cNvSpPr txBox="1">
                <a:spLocks noChangeArrowheads="1"/>
              </p:cNvSpPr>
              <p:nvPr/>
            </p:nvSpPr>
            <p:spPr bwMode="auto">
              <a:xfrm>
                <a:off x="2232" y="2961"/>
                <a:ext cx="603" cy="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eaLnBrk="1" hangingPunct="1">
                  <a:lnSpc>
                    <a:spcPct val="75000"/>
                  </a:lnSpc>
                  <a:spcBef>
                    <a:spcPct val="0"/>
                  </a:spcBef>
                  <a:buClrTx/>
                  <a:buFontTx/>
                  <a:buNone/>
                </a:pPr>
                <a:r>
                  <a:rPr lang="zh-CN" altLang="en-US" sz="1800">
                    <a:solidFill>
                      <a:schemeClr val="accent2"/>
                    </a:solidFill>
                    <a:ea typeface="楷体_GB2312" pitchFamily="49" charset="-122"/>
                  </a:rPr>
                  <a:t>做预</a:t>
                </a:r>
              </a:p>
              <a:p>
                <a:pPr eaLnBrk="1" hangingPunct="1">
                  <a:lnSpc>
                    <a:spcPct val="75000"/>
                  </a:lnSpc>
                  <a:spcBef>
                    <a:spcPct val="0"/>
                  </a:spcBef>
                  <a:buClrTx/>
                  <a:buFontTx/>
                  <a:buNone/>
                </a:pPr>
                <a:r>
                  <a:rPr lang="zh-CN" altLang="en-US" sz="1800">
                    <a:solidFill>
                      <a:schemeClr val="accent2"/>
                    </a:solidFill>
                    <a:ea typeface="楷体_GB2312" pitchFamily="49" charset="-122"/>
                  </a:rPr>
                  <a:t>置件</a:t>
                </a:r>
              </a:p>
            </p:txBody>
          </p:sp>
          <p:sp>
            <p:nvSpPr>
              <p:cNvPr id="22" name="Oval 12">
                <a:extLst>
                  <a:ext uri="{FF2B5EF4-FFF2-40B4-BE49-F238E27FC236}">
                    <a16:creationId xmlns:a16="http://schemas.microsoft.com/office/drawing/2014/main" id="{9690322D-DCF3-72EE-53A2-37348DF9AF69}"/>
                  </a:ext>
                </a:extLst>
              </p:cNvPr>
              <p:cNvSpPr>
                <a:spLocks noChangeArrowheads="1"/>
              </p:cNvSpPr>
              <p:nvPr/>
            </p:nvSpPr>
            <p:spPr bwMode="auto">
              <a:xfrm>
                <a:off x="3878" y="2327"/>
                <a:ext cx="410" cy="411"/>
              </a:xfrm>
              <a:prstGeom prst="ellipse">
                <a:avLst/>
              </a:prstGeom>
              <a:noFill/>
              <a:ln w="25400" cap="sq">
                <a:solidFill>
                  <a:srgbClr val="000080"/>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23" name="Text Box 13">
                <a:extLst>
                  <a:ext uri="{FF2B5EF4-FFF2-40B4-BE49-F238E27FC236}">
                    <a16:creationId xmlns:a16="http://schemas.microsoft.com/office/drawing/2014/main" id="{A6A363F5-FD33-C265-52A0-48857C3F111A}"/>
                  </a:ext>
                </a:extLst>
              </p:cNvPr>
              <p:cNvSpPr txBox="1">
                <a:spLocks noChangeArrowheads="1"/>
              </p:cNvSpPr>
              <p:nvPr/>
            </p:nvSpPr>
            <p:spPr bwMode="auto">
              <a:xfrm>
                <a:off x="3863" y="2404"/>
                <a:ext cx="687"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eaLnBrk="1" hangingPunct="1">
                  <a:spcBef>
                    <a:spcPct val="0"/>
                  </a:spcBef>
                  <a:buClrTx/>
                  <a:buFontTx/>
                  <a:buNone/>
                </a:pPr>
                <a:r>
                  <a:rPr lang="zh-CN" altLang="en-US" sz="2000" dirty="0">
                    <a:solidFill>
                      <a:schemeClr val="accent2"/>
                    </a:solidFill>
                    <a:ea typeface="楷体_GB2312" pitchFamily="49" charset="-122"/>
                  </a:rPr>
                  <a:t>验收</a:t>
                </a:r>
              </a:p>
            </p:txBody>
          </p:sp>
          <p:sp>
            <p:nvSpPr>
              <p:cNvPr id="24" name="Oval 14">
                <a:extLst>
                  <a:ext uri="{FF2B5EF4-FFF2-40B4-BE49-F238E27FC236}">
                    <a16:creationId xmlns:a16="http://schemas.microsoft.com/office/drawing/2014/main" id="{CFAFB62F-29B7-4EBF-6A23-F84C6C35546A}"/>
                  </a:ext>
                </a:extLst>
              </p:cNvPr>
              <p:cNvSpPr>
                <a:spLocks noChangeArrowheads="1"/>
              </p:cNvSpPr>
              <p:nvPr/>
            </p:nvSpPr>
            <p:spPr bwMode="auto">
              <a:xfrm>
                <a:off x="2318" y="2039"/>
                <a:ext cx="411" cy="412"/>
              </a:xfrm>
              <a:prstGeom prst="ellipse">
                <a:avLst/>
              </a:prstGeom>
              <a:noFill/>
              <a:ln w="25400" cap="sq">
                <a:solidFill>
                  <a:srgbClr val="000080"/>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25" name="Text Box 15">
                <a:extLst>
                  <a:ext uri="{FF2B5EF4-FFF2-40B4-BE49-F238E27FC236}">
                    <a16:creationId xmlns:a16="http://schemas.microsoft.com/office/drawing/2014/main" id="{E8522DD5-E8C9-AD9D-2D23-253F8508DE72}"/>
                  </a:ext>
                </a:extLst>
              </p:cNvPr>
              <p:cNvSpPr txBox="1">
                <a:spLocks noChangeArrowheads="1"/>
              </p:cNvSpPr>
              <p:nvPr/>
            </p:nvSpPr>
            <p:spPr bwMode="auto">
              <a:xfrm>
                <a:off x="2301" y="2121"/>
                <a:ext cx="579"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eaLnBrk="1" hangingPunct="1">
                  <a:spcBef>
                    <a:spcPct val="0"/>
                  </a:spcBef>
                  <a:buClrTx/>
                  <a:buFontTx/>
                  <a:buNone/>
                </a:pPr>
                <a:r>
                  <a:rPr lang="zh-CN" altLang="en-US" sz="2000" dirty="0">
                    <a:solidFill>
                      <a:schemeClr val="accent2"/>
                    </a:solidFill>
                    <a:ea typeface="楷体_GB2312" pitchFamily="49" charset="-122"/>
                  </a:rPr>
                  <a:t>施工</a:t>
                </a:r>
              </a:p>
            </p:txBody>
          </p:sp>
          <p:sp>
            <p:nvSpPr>
              <p:cNvPr id="26" name="Line 16">
                <a:extLst>
                  <a:ext uri="{FF2B5EF4-FFF2-40B4-BE49-F238E27FC236}">
                    <a16:creationId xmlns:a16="http://schemas.microsoft.com/office/drawing/2014/main" id="{6C2998FE-B144-4BC7-9357-37AB0C4D6F43}"/>
                  </a:ext>
                </a:extLst>
              </p:cNvPr>
              <p:cNvSpPr>
                <a:spLocks noChangeShapeType="1"/>
              </p:cNvSpPr>
              <p:nvPr/>
            </p:nvSpPr>
            <p:spPr bwMode="auto">
              <a:xfrm flipV="1">
                <a:off x="759" y="2039"/>
                <a:ext cx="411" cy="370"/>
              </a:xfrm>
              <a:prstGeom prst="line">
                <a:avLst/>
              </a:prstGeom>
              <a:noFill/>
              <a:ln w="31750" cap="sq">
                <a:solidFill>
                  <a:srgbClr val="00008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 name="Line 17">
                <a:extLst>
                  <a:ext uri="{FF2B5EF4-FFF2-40B4-BE49-F238E27FC236}">
                    <a16:creationId xmlns:a16="http://schemas.microsoft.com/office/drawing/2014/main" id="{9A7B31EB-3341-6102-5BA9-926A4D3CDD31}"/>
                  </a:ext>
                </a:extLst>
              </p:cNvPr>
              <p:cNvSpPr>
                <a:spLocks noChangeShapeType="1"/>
              </p:cNvSpPr>
              <p:nvPr/>
            </p:nvSpPr>
            <p:spPr bwMode="auto">
              <a:xfrm>
                <a:off x="759" y="2698"/>
                <a:ext cx="575" cy="370"/>
              </a:xfrm>
              <a:prstGeom prst="line">
                <a:avLst/>
              </a:prstGeom>
              <a:noFill/>
              <a:ln w="31750" cap="sq">
                <a:solidFill>
                  <a:srgbClr val="00008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 name="Line 18">
                <a:extLst>
                  <a:ext uri="{FF2B5EF4-FFF2-40B4-BE49-F238E27FC236}">
                    <a16:creationId xmlns:a16="http://schemas.microsoft.com/office/drawing/2014/main" id="{E160A2D8-4EE8-FC40-B821-9BE0F6A65770}"/>
                  </a:ext>
                </a:extLst>
              </p:cNvPr>
              <p:cNvSpPr>
                <a:spLocks noChangeShapeType="1"/>
              </p:cNvSpPr>
              <p:nvPr/>
            </p:nvSpPr>
            <p:spPr bwMode="auto">
              <a:xfrm flipV="1">
                <a:off x="825" y="2361"/>
                <a:ext cx="1519" cy="164"/>
              </a:xfrm>
              <a:prstGeom prst="line">
                <a:avLst/>
              </a:prstGeom>
              <a:noFill/>
              <a:ln w="31750" cap="sq">
                <a:solidFill>
                  <a:srgbClr val="00008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 name="Line 19">
                <a:extLst>
                  <a:ext uri="{FF2B5EF4-FFF2-40B4-BE49-F238E27FC236}">
                    <a16:creationId xmlns:a16="http://schemas.microsoft.com/office/drawing/2014/main" id="{93929486-CA18-6C82-D622-6B2600592A0C}"/>
                  </a:ext>
                </a:extLst>
              </p:cNvPr>
              <p:cNvSpPr>
                <a:spLocks noChangeShapeType="1"/>
              </p:cNvSpPr>
              <p:nvPr/>
            </p:nvSpPr>
            <p:spPr bwMode="auto">
              <a:xfrm>
                <a:off x="1580" y="1957"/>
                <a:ext cx="738" cy="206"/>
              </a:xfrm>
              <a:prstGeom prst="line">
                <a:avLst/>
              </a:prstGeom>
              <a:noFill/>
              <a:ln w="31750" cap="sq">
                <a:solidFill>
                  <a:srgbClr val="00008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 name="Line 20">
                <a:extLst>
                  <a:ext uri="{FF2B5EF4-FFF2-40B4-BE49-F238E27FC236}">
                    <a16:creationId xmlns:a16="http://schemas.microsoft.com/office/drawing/2014/main" id="{6D6D4555-6831-489B-4254-22D4C281F4E3}"/>
                  </a:ext>
                </a:extLst>
              </p:cNvPr>
              <p:cNvSpPr>
                <a:spLocks noChangeShapeType="1"/>
              </p:cNvSpPr>
              <p:nvPr/>
            </p:nvSpPr>
            <p:spPr bwMode="auto">
              <a:xfrm flipV="1">
                <a:off x="1744" y="3150"/>
                <a:ext cx="493" cy="40"/>
              </a:xfrm>
              <a:prstGeom prst="line">
                <a:avLst/>
              </a:prstGeom>
              <a:noFill/>
              <a:ln w="31750" cap="sq">
                <a:solidFill>
                  <a:srgbClr val="00008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 name="Line 21">
                <a:extLst>
                  <a:ext uri="{FF2B5EF4-FFF2-40B4-BE49-F238E27FC236}">
                    <a16:creationId xmlns:a16="http://schemas.microsoft.com/office/drawing/2014/main" id="{37534545-F8E7-2779-C3C9-21D83994D90F}"/>
                  </a:ext>
                </a:extLst>
              </p:cNvPr>
              <p:cNvSpPr>
                <a:spLocks noChangeShapeType="1"/>
              </p:cNvSpPr>
              <p:nvPr/>
            </p:nvSpPr>
            <p:spPr bwMode="auto">
              <a:xfrm>
                <a:off x="1415" y="2163"/>
                <a:ext cx="124" cy="781"/>
              </a:xfrm>
              <a:prstGeom prst="line">
                <a:avLst/>
              </a:prstGeom>
              <a:noFill/>
              <a:ln w="31750" cap="sq">
                <a:solidFill>
                  <a:srgbClr val="00008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 name="Line 22">
                <a:extLst>
                  <a:ext uri="{FF2B5EF4-FFF2-40B4-BE49-F238E27FC236}">
                    <a16:creationId xmlns:a16="http://schemas.microsoft.com/office/drawing/2014/main" id="{106729B5-E444-D740-8683-F76ECE878F45}"/>
                  </a:ext>
                </a:extLst>
              </p:cNvPr>
              <p:cNvSpPr>
                <a:spLocks noChangeShapeType="1"/>
              </p:cNvSpPr>
              <p:nvPr/>
            </p:nvSpPr>
            <p:spPr bwMode="auto">
              <a:xfrm flipV="1">
                <a:off x="2729" y="2039"/>
                <a:ext cx="328" cy="165"/>
              </a:xfrm>
              <a:prstGeom prst="line">
                <a:avLst/>
              </a:prstGeom>
              <a:noFill/>
              <a:ln w="31750" cap="sq">
                <a:solidFill>
                  <a:srgbClr val="00008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 name="Line 23">
                <a:extLst>
                  <a:ext uri="{FF2B5EF4-FFF2-40B4-BE49-F238E27FC236}">
                    <a16:creationId xmlns:a16="http://schemas.microsoft.com/office/drawing/2014/main" id="{27D8EA7B-16CF-283B-0138-6D5B4F44C21E}"/>
                  </a:ext>
                </a:extLst>
              </p:cNvPr>
              <p:cNvSpPr>
                <a:spLocks noChangeShapeType="1"/>
              </p:cNvSpPr>
              <p:nvPr/>
            </p:nvSpPr>
            <p:spPr bwMode="auto">
              <a:xfrm flipV="1">
                <a:off x="2647" y="2944"/>
                <a:ext cx="328" cy="124"/>
              </a:xfrm>
              <a:prstGeom prst="line">
                <a:avLst/>
              </a:prstGeom>
              <a:noFill/>
              <a:ln w="31750" cap="sq">
                <a:solidFill>
                  <a:srgbClr val="00008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 name="Line 24">
                <a:extLst>
                  <a:ext uri="{FF2B5EF4-FFF2-40B4-BE49-F238E27FC236}">
                    <a16:creationId xmlns:a16="http://schemas.microsoft.com/office/drawing/2014/main" id="{4006A81B-ACDF-7FD9-D752-297E5AB34F9F}"/>
                  </a:ext>
                </a:extLst>
              </p:cNvPr>
              <p:cNvSpPr>
                <a:spLocks noChangeShapeType="1"/>
              </p:cNvSpPr>
              <p:nvPr/>
            </p:nvSpPr>
            <p:spPr bwMode="auto">
              <a:xfrm>
                <a:off x="2729" y="2327"/>
                <a:ext cx="328" cy="42"/>
              </a:xfrm>
              <a:prstGeom prst="line">
                <a:avLst/>
              </a:prstGeom>
              <a:noFill/>
              <a:ln w="31750" cap="sq">
                <a:solidFill>
                  <a:srgbClr val="00008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5" name="Line 25">
                <a:extLst>
                  <a:ext uri="{FF2B5EF4-FFF2-40B4-BE49-F238E27FC236}">
                    <a16:creationId xmlns:a16="http://schemas.microsoft.com/office/drawing/2014/main" id="{DB5A6ADF-5EC7-483A-D8B7-17548D9D49D4}"/>
                  </a:ext>
                </a:extLst>
              </p:cNvPr>
              <p:cNvSpPr>
                <a:spLocks noChangeShapeType="1"/>
              </p:cNvSpPr>
              <p:nvPr/>
            </p:nvSpPr>
            <p:spPr bwMode="auto">
              <a:xfrm flipV="1">
                <a:off x="3600" y="2581"/>
                <a:ext cx="278" cy="83"/>
              </a:xfrm>
              <a:prstGeom prst="line">
                <a:avLst/>
              </a:prstGeom>
              <a:noFill/>
              <a:ln w="31750" cap="sq">
                <a:solidFill>
                  <a:srgbClr val="00008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6" name="Text Box 26">
                <a:extLst>
                  <a:ext uri="{FF2B5EF4-FFF2-40B4-BE49-F238E27FC236}">
                    <a16:creationId xmlns:a16="http://schemas.microsoft.com/office/drawing/2014/main" id="{199B5B24-C836-8201-48D3-C7805FF7CE7C}"/>
                  </a:ext>
                </a:extLst>
              </p:cNvPr>
              <p:cNvSpPr txBox="1">
                <a:spLocks noChangeArrowheads="1"/>
              </p:cNvSpPr>
              <p:nvPr/>
            </p:nvSpPr>
            <p:spPr bwMode="auto">
              <a:xfrm>
                <a:off x="3136" y="2338"/>
                <a:ext cx="340"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800">
                    <a:solidFill>
                      <a:srgbClr val="002C84"/>
                    </a:solidFill>
                    <a:cs typeface="Times New Roman" pitchFamily="18" charset="0"/>
                  </a:rPr>
                  <a:t>…</a:t>
                </a:r>
                <a:endParaRPr lang="en-US" altLang="zh-CN" sz="2800">
                  <a:solidFill>
                    <a:srgbClr val="002C84"/>
                  </a:solidFill>
                </a:endParaRPr>
              </a:p>
            </p:txBody>
          </p:sp>
          <p:sp>
            <p:nvSpPr>
              <p:cNvPr id="37" name="Line 27">
                <a:extLst>
                  <a:ext uri="{FF2B5EF4-FFF2-40B4-BE49-F238E27FC236}">
                    <a16:creationId xmlns:a16="http://schemas.microsoft.com/office/drawing/2014/main" id="{A2EA0224-7924-1018-358B-F0F4442465E5}"/>
                  </a:ext>
                </a:extLst>
              </p:cNvPr>
              <p:cNvSpPr>
                <a:spLocks noChangeShapeType="1"/>
              </p:cNvSpPr>
              <p:nvPr/>
            </p:nvSpPr>
            <p:spPr bwMode="auto">
              <a:xfrm flipV="1">
                <a:off x="2465" y="2457"/>
                <a:ext cx="82" cy="452"/>
              </a:xfrm>
              <a:prstGeom prst="line">
                <a:avLst/>
              </a:prstGeom>
              <a:noFill/>
              <a:ln w="31750" cap="sq">
                <a:solidFill>
                  <a:srgbClr val="00008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 name="Line 221">
                <a:extLst>
                  <a:ext uri="{FF2B5EF4-FFF2-40B4-BE49-F238E27FC236}">
                    <a16:creationId xmlns:a16="http://schemas.microsoft.com/office/drawing/2014/main" id="{24072FFE-E709-E7D8-FCDB-4DF59673C0F9}"/>
                  </a:ext>
                </a:extLst>
              </p:cNvPr>
              <p:cNvSpPr>
                <a:spLocks noChangeShapeType="1"/>
              </p:cNvSpPr>
              <p:nvPr/>
            </p:nvSpPr>
            <p:spPr bwMode="auto">
              <a:xfrm>
                <a:off x="3560" y="2423"/>
                <a:ext cx="328" cy="42"/>
              </a:xfrm>
              <a:prstGeom prst="line">
                <a:avLst/>
              </a:prstGeom>
              <a:noFill/>
              <a:ln w="31750" cap="sq">
                <a:solidFill>
                  <a:srgbClr val="00008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nvGrpSpPr>
          <p:cNvPr id="39" name="Group 246">
            <a:extLst>
              <a:ext uri="{FF2B5EF4-FFF2-40B4-BE49-F238E27FC236}">
                <a16:creationId xmlns:a16="http://schemas.microsoft.com/office/drawing/2014/main" id="{7DC552B0-D5F4-D9CB-79BC-FC97506B8258}"/>
              </a:ext>
            </a:extLst>
          </p:cNvPr>
          <p:cNvGrpSpPr>
            <a:grpSpLocks/>
          </p:cNvGrpSpPr>
          <p:nvPr/>
        </p:nvGrpSpPr>
        <p:grpSpPr bwMode="auto">
          <a:xfrm>
            <a:off x="619125" y="314007"/>
            <a:ext cx="4513262" cy="600075"/>
            <a:chOff x="173" y="248"/>
            <a:chExt cx="2843" cy="378"/>
          </a:xfrm>
        </p:grpSpPr>
        <p:sp>
          <p:nvSpPr>
            <p:cNvPr id="40" name="Rectangle 226">
              <a:extLst>
                <a:ext uri="{FF2B5EF4-FFF2-40B4-BE49-F238E27FC236}">
                  <a16:creationId xmlns:a16="http://schemas.microsoft.com/office/drawing/2014/main" id="{EB1A1668-FB8B-DFA0-A21E-8086AE3FC279}"/>
                </a:ext>
              </a:extLst>
            </p:cNvPr>
            <p:cNvSpPr>
              <a:spLocks noChangeArrowheads="1"/>
            </p:cNvSpPr>
            <p:nvPr/>
          </p:nvSpPr>
          <p:spPr bwMode="auto">
            <a:xfrm>
              <a:off x="192" y="248"/>
              <a:ext cx="2688" cy="378"/>
            </a:xfrm>
            <a:prstGeom prst="rect">
              <a:avLst/>
            </a:prstGeom>
            <a:solidFill>
              <a:schemeClr val="accent4">
                <a:lumMod val="20000"/>
                <a:lumOff val="80000"/>
              </a:schemeClr>
            </a:solidFill>
            <a:ln>
              <a:noFill/>
            </a:ln>
            <a:effectLst>
              <a:outerShdw dist="71842" dir="2700000" algn="ctr" rotWithShape="0">
                <a:srgbClr val="B2B2B2"/>
              </a:outerShdw>
            </a:effectLst>
            <a:extLst>
              <a:ext uri="{91240B29-F687-4F45-9708-019B960494DF}">
                <a14:hiddenLine xmlns:a14="http://schemas.microsoft.com/office/drawing/2010/main" w="9525">
                  <a:solidFill>
                    <a:srgbClr val="FFFF99"/>
                  </a:solidFill>
                  <a:miter lim="800000"/>
                  <a:headEnd/>
                  <a:tailEnd/>
                </a14:hiddenLine>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41" name="Rectangle 228">
              <a:extLst>
                <a:ext uri="{FF2B5EF4-FFF2-40B4-BE49-F238E27FC236}">
                  <a16:creationId xmlns:a16="http://schemas.microsoft.com/office/drawing/2014/main" id="{4539DB2B-6843-0660-3365-3BE489CA72A7}"/>
                </a:ext>
              </a:extLst>
            </p:cNvPr>
            <p:cNvSpPr>
              <a:spLocks noChangeArrowheads="1"/>
            </p:cNvSpPr>
            <p:nvPr/>
          </p:nvSpPr>
          <p:spPr bwMode="auto">
            <a:xfrm>
              <a:off x="173" y="276"/>
              <a:ext cx="2843" cy="346"/>
            </a:xfrm>
            <a:prstGeom prst="rect">
              <a:avLst/>
            </a:prstGeom>
            <a:noFill/>
            <a:ln>
              <a:noFill/>
            </a:ln>
            <a:effectLst/>
            <a:extLst>
              <a:ext uri="{909E8E84-426E-40DD-AFC4-6F175D3DCCD1}">
                <a14:hiddenFill xmlns:a14="http://schemas.microsoft.com/office/drawing/2010/main">
                  <a:gradFill rotWithShape="0">
                    <a:gsLst>
                      <a:gs pos="0">
                        <a:srgbClr val="007676"/>
                      </a:gs>
                      <a:gs pos="50000">
                        <a:srgbClr val="00FFFF"/>
                      </a:gs>
                      <a:gs pos="100000">
                        <a:srgbClr val="007676"/>
                      </a:gs>
                    </a:gsLst>
                    <a:lin ang="5400000" scaled="1"/>
                  </a:gra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Lst>
          </p:spPr>
          <p:txBody>
            <a:bodyPr>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eaLnBrk="1" hangingPunct="1">
                <a:spcBef>
                  <a:spcPct val="0"/>
                </a:spcBef>
                <a:buClrTx/>
                <a:buFontTx/>
                <a:buNone/>
              </a:pPr>
              <a:r>
                <a:rPr lang="en-US" altLang="zh-CN" sz="3000" dirty="0">
                  <a:solidFill>
                    <a:srgbClr val="264AA5"/>
                  </a:solidFill>
                  <a:ea typeface="楷体_GB2312" pitchFamily="49" charset="-122"/>
                </a:rPr>
                <a:t>  6.7  AOE</a:t>
              </a:r>
              <a:r>
                <a:rPr lang="zh-CN" altLang="en-US" sz="3000" dirty="0">
                  <a:solidFill>
                    <a:srgbClr val="264AA5"/>
                  </a:solidFill>
                  <a:latin typeface="楷体_GB2312" pitchFamily="49" charset="-122"/>
                  <a:ea typeface="楷体_GB2312" pitchFamily="49" charset="-122"/>
                </a:rPr>
                <a:t>网与关键路径</a:t>
              </a:r>
            </a:p>
          </p:txBody>
        </p:sp>
      </p:grpSp>
      <p:sp>
        <p:nvSpPr>
          <p:cNvPr id="42" name="Line 245">
            <a:extLst>
              <a:ext uri="{FF2B5EF4-FFF2-40B4-BE49-F238E27FC236}">
                <a16:creationId xmlns:a16="http://schemas.microsoft.com/office/drawing/2014/main" id="{7C31FC81-54A0-3BBF-8B1B-CA69A97861D2}"/>
              </a:ext>
            </a:extLst>
          </p:cNvPr>
          <p:cNvSpPr>
            <a:spLocks noChangeShapeType="1"/>
          </p:cNvSpPr>
          <p:nvPr/>
        </p:nvSpPr>
        <p:spPr bwMode="auto">
          <a:xfrm>
            <a:off x="3048794" y="858234"/>
            <a:ext cx="1655762" cy="0"/>
          </a:xfrm>
          <a:prstGeom prst="line">
            <a:avLst/>
          </a:prstGeom>
          <a:noFill/>
          <a:ln w="6350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557894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52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 calcmode="lin" valueType="num">
                                      <p:cBhvr>
                                        <p:cTn id="9" dur="500" fill="hold"/>
                                        <p:tgtEl>
                                          <p:spTgt spid="6"/>
                                        </p:tgtEl>
                                        <p:attrNameLst>
                                          <p:attrName>ppt_x</p:attrName>
                                        </p:attrNameLst>
                                      </p:cBhvr>
                                      <p:tavLst>
                                        <p:tav tm="0">
                                          <p:val>
                                            <p:fltVal val="0.5"/>
                                          </p:val>
                                        </p:tav>
                                        <p:tav tm="100000">
                                          <p:val>
                                            <p:strVal val="#ppt_x"/>
                                          </p:val>
                                        </p:tav>
                                      </p:tavLst>
                                    </p:anim>
                                    <p:anim calcmode="lin" valueType="num">
                                      <p:cBhvr>
                                        <p:cTn id="10" dur="500" fill="hold"/>
                                        <p:tgtEl>
                                          <p:spTgt spid="6"/>
                                        </p:tgtEl>
                                        <p:attrNameLst>
                                          <p:attrName>ppt_y</p:attrName>
                                        </p:attrNameLst>
                                      </p:cBhvr>
                                      <p:tavLst>
                                        <p:tav tm="0">
                                          <p:val>
                                            <p:fltVal val="0.5"/>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16" presetClass="entr" presetSubtype="37" fill="hold" nodeType="click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barn(outVertical)">
                                      <p:cBhvr>
                                        <p:cTn id="15" dur="500"/>
                                        <p:tgtEl>
                                          <p:spTgt spid="39"/>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42"/>
                                        </p:tgtEl>
                                        <p:attrNameLst>
                                          <p:attrName>style.visibility</p:attrName>
                                        </p:attrNameLst>
                                      </p:cBhvr>
                                      <p:to>
                                        <p:strVal val="visible"/>
                                      </p:to>
                                    </p:set>
                                    <p:animEffect transition="in" filter="wipe(left)">
                                      <p:cBhvr>
                                        <p:cTn id="20"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71EE8CDB-D879-1D5A-B620-35A9A3FB09FB}"/>
              </a:ext>
            </a:extLst>
          </p:cNvPr>
          <p:cNvSpPr>
            <a:spLocks noGrp="1"/>
          </p:cNvSpPr>
          <p:nvPr>
            <p:ph type="dt" sz="half" idx="10"/>
          </p:nvPr>
        </p:nvSpPr>
        <p:spPr/>
        <p:txBody>
          <a:bodyPr/>
          <a:lstStyle/>
          <a:p>
            <a:pPr>
              <a:defRPr/>
            </a:pPr>
            <a:fld id="{72795A5C-ABA9-164F-9A37-0CFC1B48C772}" type="datetime1">
              <a:rPr lang="en-US" altLang="zh-CN" smtClean="0"/>
              <a:t>6/5/2022</a:t>
            </a:fld>
            <a:endParaRPr lang="en-US" altLang="zh-CN" dirty="0"/>
          </a:p>
        </p:txBody>
      </p:sp>
      <p:sp>
        <p:nvSpPr>
          <p:cNvPr id="5" name="灯片编号占位符 4">
            <a:extLst>
              <a:ext uri="{FF2B5EF4-FFF2-40B4-BE49-F238E27FC236}">
                <a16:creationId xmlns:a16="http://schemas.microsoft.com/office/drawing/2014/main" id="{5941C04E-FE7E-A309-090E-9B4177537CAE}"/>
              </a:ext>
            </a:extLst>
          </p:cNvPr>
          <p:cNvSpPr>
            <a:spLocks noGrp="1"/>
          </p:cNvSpPr>
          <p:nvPr>
            <p:ph type="sldNum" sz="quarter" idx="12"/>
          </p:nvPr>
        </p:nvSpPr>
        <p:spPr/>
        <p:txBody>
          <a:bodyPr/>
          <a:lstStyle/>
          <a:p>
            <a:pPr>
              <a:defRPr/>
            </a:pPr>
            <a:fld id="{4FF538FA-A287-4FBD-9703-6DB9C5344803}" type="slidenum">
              <a:rPr lang="zh-CN" altLang="en-US" smtClean="0"/>
              <a:t>101</a:t>
            </a:fld>
            <a:endParaRPr lang="en-US" altLang="zh-CN" dirty="0"/>
          </a:p>
        </p:txBody>
      </p:sp>
      <p:grpSp>
        <p:nvGrpSpPr>
          <p:cNvPr id="6" name="Group 115">
            <a:extLst>
              <a:ext uri="{FF2B5EF4-FFF2-40B4-BE49-F238E27FC236}">
                <a16:creationId xmlns:a16="http://schemas.microsoft.com/office/drawing/2014/main" id="{7D4CD702-9EBD-93D3-AC48-7A8F55871FD0}"/>
              </a:ext>
            </a:extLst>
          </p:cNvPr>
          <p:cNvGrpSpPr>
            <a:grpSpLocks/>
          </p:cNvGrpSpPr>
          <p:nvPr/>
        </p:nvGrpSpPr>
        <p:grpSpPr bwMode="auto">
          <a:xfrm>
            <a:off x="5003800" y="5013325"/>
            <a:ext cx="1944688" cy="685800"/>
            <a:chOff x="3152" y="3158"/>
            <a:chExt cx="1225" cy="432"/>
          </a:xfrm>
        </p:grpSpPr>
        <p:sp>
          <p:nvSpPr>
            <p:cNvPr id="7" name="AutoShape 5">
              <a:extLst>
                <a:ext uri="{FF2B5EF4-FFF2-40B4-BE49-F238E27FC236}">
                  <a16:creationId xmlns:a16="http://schemas.microsoft.com/office/drawing/2014/main" id="{AA23560B-FB81-627D-EA4E-B8354A0A9E30}"/>
                </a:ext>
              </a:extLst>
            </p:cNvPr>
            <p:cNvSpPr>
              <a:spLocks noChangeArrowheads="1"/>
            </p:cNvSpPr>
            <p:nvPr/>
          </p:nvSpPr>
          <p:spPr bwMode="auto">
            <a:xfrm>
              <a:off x="3152" y="3158"/>
              <a:ext cx="1225" cy="432"/>
            </a:xfrm>
            <a:prstGeom prst="cloudCallout">
              <a:avLst>
                <a:gd name="adj1" fmla="val -40287"/>
                <a:gd name="adj2" fmla="val -110417"/>
              </a:avLst>
            </a:prstGeom>
            <a:ln>
              <a:headEnd/>
              <a:tailEnd/>
            </a:ln>
          </p:spPr>
          <p:style>
            <a:lnRef idx="1">
              <a:schemeClr val="accent5"/>
            </a:lnRef>
            <a:fillRef idx="3">
              <a:schemeClr val="accent5"/>
            </a:fillRef>
            <a:effectRef idx="2">
              <a:schemeClr val="accent5"/>
            </a:effectRef>
            <a:fontRef idx="minor">
              <a:schemeClr val="lt1"/>
            </a:fontRef>
          </p:style>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en-US" altLang="zh-CN" sz="2400"/>
            </a:p>
          </p:txBody>
        </p:sp>
        <p:sp>
          <p:nvSpPr>
            <p:cNvPr id="8" name="Text Box 6">
              <a:extLst>
                <a:ext uri="{FF2B5EF4-FFF2-40B4-BE49-F238E27FC236}">
                  <a16:creationId xmlns:a16="http://schemas.microsoft.com/office/drawing/2014/main" id="{3D5DC44F-C9B8-EBCA-9482-00649E0AFC82}"/>
                </a:ext>
              </a:extLst>
            </p:cNvPr>
            <p:cNvSpPr txBox="1">
              <a:spLocks noChangeArrowheads="1"/>
            </p:cNvSpPr>
            <p:nvPr/>
          </p:nvSpPr>
          <p:spPr bwMode="auto">
            <a:xfrm>
              <a:off x="3204" y="3187"/>
              <a:ext cx="1104" cy="336"/>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Lst>
          </p:spPr>
          <p:txBody>
            <a:bodyPr anchor="ctr">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900" dirty="0">
                  <a:solidFill>
                    <a:schemeClr val="bg1"/>
                  </a:solidFill>
                  <a:ea typeface="黑体" pitchFamily="49" charset="-122"/>
                </a:rPr>
                <a:t>AOE</a:t>
              </a:r>
              <a:r>
                <a:rPr lang="zh-CN" altLang="zh-CN" sz="2900" dirty="0">
                  <a:solidFill>
                    <a:schemeClr val="bg1"/>
                  </a:solidFill>
                  <a:latin typeface="黑体" pitchFamily="49" charset="-122"/>
                  <a:ea typeface="黑体" pitchFamily="49" charset="-122"/>
                </a:rPr>
                <a:t>网</a:t>
              </a:r>
              <a:endParaRPr lang="zh-CN" altLang="en-US" sz="2900" dirty="0">
                <a:solidFill>
                  <a:schemeClr val="bg1"/>
                </a:solidFill>
                <a:latin typeface="黑体" pitchFamily="49" charset="-122"/>
                <a:ea typeface="黑体" pitchFamily="49" charset="-122"/>
              </a:endParaRPr>
            </a:p>
          </p:txBody>
        </p:sp>
      </p:grpSp>
      <p:grpSp>
        <p:nvGrpSpPr>
          <p:cNvPr id="9" name="Group 116">
            <a:extLst>
              <a:ext uri="{FF2B5EF4-FFF2-40B4-BE49-F238E27FC236}">
                <a16:creationId xmlns:a16="http://schemas.microsoft.com/office/drawing/2014/main" id="{2D9275D3-7584-303E-5B1A-CE3700B132FD}"/>
              </a:ext>
            </a:extLst>
          </p:cNvPr>
          <p:cNvGrpSpPr>
            <a:grpSpLocks/>
          </p:cNvGrpSpPr>
          <p:nvPr/>
        </p:nvGrpSpPr>
        <p:grpSpPr bwMode="auto">
          <a:xfrm>
            <a:off x="1066800" y="765175"/>
            <a:ext cx="7164388" cy="3733800"/>
            <a:chOff x="672" y="482"/>
            <a:chExt cx="4513" cy="2352"/>
          </a:xfrm>
        </p:grpSpPr>
        <p:sp>
          <p:nvSpPr>
            <p:cNvPr id="10" name="Oval 8">
              <a:extLst>
                <a:ext uri="{FF2B5EF4-FFF2-40B4-BE49-F238E27FC236}">
                  <a16:creationId xmlns:a16="http://schemas.microsoft.com/office/drawing/2014/main" id="{8FFD0638-F9F9-5CCB-EA6A-474C04587F5A}"/>
                </a:ext>
              </a:extLst>
            </p:cNvPr>
            <p:cNvSpPr>
              <a:spLocks noChangeArrowheads="1"/>
            </p:cNvSpPr>
            <p:nvPr/>
          </p:nvSpPr>
          <p:spPr bwMode="auto">
            <a:xfrm>
              <a:off x="672" y="1693"/>
              <a:ext cx="456" cy="456"/>
            </a:xfrm>
            <a:prstGeom prst="ellipse">
              <a:avLst/>
            </a:prstGeom>
            <a:noFill/>
            <a:ln w="28575" cap="sq">
              <a:solidFill>
                <a:srgbClr val="000080"/>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11" name="Text Box 9">
              <a:extLst>
                <a:ext uri="{FF2B5EF4-FFF2-40B4-BE49-F238E27FC236}">
                  <a16:creationId xmlns:a16="http://schemas.microsoft.com/office/drawing/2014/main" id="{0548B912-91AF-5C82-0F22-ED3780EE529F}"/>
                </a:ext>
              </a:extLst>
            </p:cNvPr>
            <p:cNvSpPr txBox="1">
              <a:spLocks noChangeArrowheads="1"/>
            </p:cNvSpPr>
            <p:nvPr/>
          </p:nvSpPr>
          <p:spPr bwMode="auto">
            <a:xfrm>
              <a:off x="686" y="1788"/>
              <a:ext cx="545"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eaLnBrk="1" hangingPunct="1">
                <a:spcBef>
                  <a:spcPct val="0"/>
                </a:spcBef>
                <a:buClrTx/>
                <a:buFontTx/>
                <a:buNone/>
              </a:pPr>
              <a:r>
                <a:rPr lang="zh-CN" altLang="en-US" sz="2000">
                  <a:solidFill>
                    <a:srgbClr val="CC0000"/>
                  </a:solidFill>
                  <a:ea typeface="楷体_GB2312" pitchFamily="49" charset="-122"/>
                </a:rPr>
                <a:t>筹备</a:t>
              </a:r>
            </a:p>
          </p:txBody>
        </p:sp>
        <p:sp>
          <p:nvSpPr>
            <p:cNvPr id="12" name="Oval 10">
              <a:extLst>
                <a:ext uri="{FF2B5EF4-FFF2-40B4-BE49-F238E27FC236}">
                  <a16:creationId xmlns:a16="http://schemas.microsoft.com/office/drawing/2014/main" id="{C2D17580-BC8B-678C-5F6D-3A1F8318D983}"/>
                </a:ext>
              </a:extLst>
            </p:cNvPr>
            <p:cNvSpPr>
              <a:spLocks noChangeArrowheads="1"/>
            </p:cNvSpPr>
            <p:nvPr/>
          </p:nvSpPr>
          <p:spPr bwMode="auto">
            <a:xfrm>
              <a:off x="1720" y="2378"/>
              <a:ext cx="456" cy="456"/>
            </a:xfrm>
            <a:prstGeom prst="ellipse">
              <a:avLst/>
            </a:prstGeom>
            <a:noFill/>
            <a:ln w="28575" cap="sq">
              <a:solidFill>
                <a:srgbClr val="000080"/>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13" name="Text Box 11">
              <a:extLst>
                <a:ext uri="{FF2B5EF4-FFF2-40B4-BE49-F238E27FC236}">
                  <a16:creationId xmlns:a16="http://schemas.microsoft.com/office/drawing/2014/main" id="{720D9B60-36DE-0618-5E89-F80CCAEE55EC}"/>
                </a:ext>
              </a:extLst>
            </p:cNvPr>
            <p:cNvSpPr txBox="1">
              <a:spLocks noChangeArrowheads="1"/>
            </p:cNvSpPr>
            <p:nvPr/>
          </p:nvSpPr>
          <p:spPr bwMode="auto">
            <a:xfrm>
              <a:off x="1711" y="2478"/>
              <a:ext cx="609" cy="2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eaLnBrk="1" hangingPunct="1">
                <a:spcBef>
                  <a:spcPct val="0"/>
                </a:spcBef>
                <a:buClrTx/>
                <a:buFontTx/>
                <a:buNone/>
              </a:pPr>
              <a:r>
                <a:rPr lang="zh-CN" altLang="en-US" sz="2100">
                  <a:solidFill>
                    <a:srgbClr val="CC0000"/>
                  </a:solidFill>
                  <a:ea typeface="楷体_GB2312" pitchFamily="49" charset="-122"/>
                </a:rPr>
                <a:t>付款</a:t>
              </a:r>
            </a:p>
          </p:txBody>
        </p:sp>
        <p:sp>
          <p:nvSpPr>
            <p:cNvPr id="14" name="Oval 12">
              <a:extLst>
                <a:ext uri="{FF2B5EF4-FFF2-40B4-BE49-F238E27FC236}">
                  <a16:creationId xmlns:a16="http://schemas.microsoft.com/office/drawing/2014/main" id="{3CE640F6-DBC5-83E9-22CD-A72FEEA46F13}"/>
                </a:ext>
              </a:extLst>
            </p:cNvPr>
            <p:cNvSpPr>
              <a:spLocks noChangeArrowheads="1"/>
            </p:cNvSpPr>
            <p:nvPr/>
          </p:nvSpPr>
          <p:spPr bwMode="auto">
            <a:xfrm>
              <a:off x="1529" y="1054"/>
              <a:ext cx="456" cy="456"/>
            </a:xfrm>
            <a:prstGeom prst="ellipse">
              <a:avLst/>
            </a:prstGeom>
            <a:noFill/>
            <a:ln w="28575" cap="sq">
              <a:solidFill>
                <a:srgbClr val="000080"/>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15" name="Text Box 13">
              <a:extLst>
                <a:ext uri="{FF2B5EF4-FFF2-40B4-BE49-F238E27FC236}">
                  <a16:creationId xmlns:a16="http://schemas.microsoft.com/office/drawing/2014/main" id="{22F4E9DE-D5AF-E075-E539-F6C43FB409F6}"/>
                </a:ext>
              </a:extLst>
            </p:cNvPr>
            <p:cNvSpPr txBox="1">
              <a:spLocks noChangeArrowheads="1"/>
            </p:cNvSpPr>
            <p:nvPr/>
          </p:nvSpPr>
          <p:spPr bwMode="auto">
            <a:xfrm>
              <a:off x="1354" y="1103"/>
              <a:ext cx="838" cy="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lnSpc>
                  <a:spcPct val="80000"/>
                </a:lnSpc>
                <a:spcBef>
                  <a:spcPct val="0"/>
                </a:spcBef>
                <a:buClrTx/>
                <a:buFontTx/>
                <a:buNone/>
              </a:pPr>
              <a:r>
                <a:rPr lang="zh-CN" altLang="en-US" sz="1900">
                  <a:solidFill>
                    <a:srgbClr val="CC0000"/>
                  </a:solidFill>
                  <a:ea typeface="楷体_GB2312" pitchFamily="49" charset="-122"/>
                </a:rPr>
                <a:t>签</a:t>
              </a:r>
            </a:p>
            <a:p>
              <a:pPr algn="ctr" eaLnBrk="1" hangingPunct="1">
                <a:lnSpc>
                  <a:spcPct val="80000"/>
                </a:lnSpc>
                <a:spcBef>
                  <a:spcPct val="0"/>
                </a:spcBef>
                <a:buClrTx/>
                <a:buFontTx/>
                <a:buNone/>
              </a:pPr>
              <a:r>
                <a:rPr lang="zh-CN" altLang="en-US" sz="1900">
                  <a:solidFill>
                    <a:srgbClr val="CC0000"/>
                  </a:solidFill>
                  <a:ea typeface="楷体_GB2312" pitchFamily="49" charset="-122"/>
                </a:rPr>
                <a:t>合同</a:t>
              </a:r>
            </a:p>
          </p:txBody>
        </p:sp>
        <p:sp>
          <p:nvSpPr>
            <p:cNvPr id="16" name="Oval 14">
              <a:extLst>
                <a:ext uri="{FF2B5EF4-FFF2-40B4-BE49-F238E27FC236}">
                  <a16:creationId xmlns:a16="http://schemas.microsoft.com/office/drawing/2014/main" id="{AD492B2B-7E3A-E39A-F134-742B1D321C89}"/>
                </a:ext>
              </a:extLst>
            </p:cNvPr>
            <p:cNvSpPr>
              <a:spLocks noChangeArrowheads="1"/>
            </p:cNvSpPr>
            <p:nvPr/>
          </p:nvSpPr>
          <p:spPr bwMode="auto">
            <a:xfrm>
              <a:off x="2723" y="2332"/>
              <a:ext cx="456" cy="456"/>
            </a:xfrm>
            <a:prstGeom prst="ellipse">
              <a:avLst/>
            </a:prstGeom>
            <a:noFill/>
            <a:ln w="28575" cap="sq">
              <a:solidFill>
                <a:srgbClr val="000080"/>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17" name="Text Box 15">
              <a:extLst>
                <a:ext uri="{FF2B5EF4-FFF2-40B4-BE49-F238E27FC236}">
                  <a16:creationId xmlns:a16="http://schemas.microsoft.com/office/drawing/2014/main" id="{F29E4E03-5753-8F60-2650-909C957CA28C}"/>
                </a:ext>
              </a:extLst>
            </p:cNvPr>
            <p:cNvSpPr txBox="1">
              <a:spLocks noChangeArrowheads="1"/>
            </p:cNvSpPr>
            <p:nvPr/>
          </p:nvSpPr>
          <p:spPr bwMode="auto">
            <a:xfrm>
              <a:off x="2723" y="2370"/>
              <a:ext cx="557" cy="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eaLnBrk="1" hangingPunct="1">
                <a:lnSpc>
                  <a:spcPct val="85000"/>
                </a:lnSpc>
                <a:spcBef>
                  <a:spcPct val="0"/>
                </a:spcBef>
                <a:buClrTx/>
                <a:buFontTx/>
                <a:buNone/>
              </a:pPr>
              <a:r>
                <a:rPr lang="zh-CN" altLang="en-US" sz="1900">
                  <a:solidFill>
                    <a:srgbClr val="CC0000"/>
                  </a:solidFill>
                  <a:ea typeface="楷体_GB2312" pitchFamily="49" charset="-122"/>
                </a:rPr>
                <a:t>做预</a:t>
              </a:r>
            </a:p>
            <a:p>
              <a:pPr eaLnBrk="1" hangingPunct="1">
                <a:lnSpc>
                  <a:spcPct val="85000"/>
                </a:lnSpc>
                <a:spcBef>
                  <a:spcPct val="0"/>
                </a:spcBef>
                <a:buClrTx/>
                <a:buFontTx/>
                <a:buNone/>
              </a:pPr>
              <a:r>
                <a:rPr lang="zh-CN" altLang="en-US" sz="1900">
                  <a:solidFill>
                    <a:srgbClr val="CC0000"/>
                  </a:solidFill>
                  <a:ea typeface="楷体_GB2312" pitchFamily="49" charset="-122"/>
                </a:rPr>
                <a:t>置件</a:t>
              </a:r>
            </a:p>
          </p:txBody>
        </p:sp>
        <p:sp>
          <p:nvSpPr>
            <p:cNvPr id="18" name="Oval 16">
              <a:extLst>
                <a:ext uri="{FF2B5EF4-FFF2-40B4-BE49-F238E27FC236}">
                  <a16:creationId xmlns:a16="http://schemas.microsoft.com/office/drawing/2014/main" id="{8DD45F8B-5D96-ED5C-8CF2-30549750B4B6}"/>
                </a:ext>
              </a:extLst>
            </p:cNvPr>
            <p:cNvSpPr>
              <a:spLocks noChangeArrowheads="1"/>
            </p:cNvSpPr>
            <p:nvPr/>
          </p:nvSpPr>
          <p:spPr bwMode="auto">
            <a:xfrm>
              <a:off x="4546" y="1693"/>
              <a:ext cx="456" cy="456"/>
            </a:xfrm>
            <a:prstGeom prst="ellipse">
              <a:avLst/>
            </a:prstGeom>
            <a:noFill/>
            <a:ln w="28575" cap="sq">
              <a:solidFill>
                <a:srgbClr val="000080"/>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19" name="Text Box 17">
              <a:extLst>
                <a:ext uri="{FF2B5EF4-FFF2-40B4-BE49-F238E27FC236}">
                  <a16:creationId xmlns:a16="http://schemas.microsoft.com/office/drawing/2014/main" id="{F24A1734-D85A-0589-FBD1-EF3A6C25B8E0}"/>
                </a:ext>
              </a:extLst>
            </p:cNvPr>
            <p:cNvSpPr txBox="1">
              <a:spLocks noChangeArrowheads="1"/>
            </p:cNvSpPr>
            <p:nvPr/>
          </p:nvSpPr>
          <p:spPr bwMode="auto">
            <a:xfrm>
              <a:off x="4555" y="1788"/>
              <a:ext cx="630" cy="2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eaLnBrk="1" hangingPunct="1">
                <a:spcBef>
                  <a:spcPct val="0"/>
                </a:spcBef>
                <a:buClrTx/>
                <a:buFontTx/>
                <a:buNone/>
              </a:pPr>
              <a:r>
                <a:rPr lang="zh-CN" altLang="en-US" sz="2100">
                  <a:solidFill>
                    <a:srgbClr val="CC0000"/>
                  </a:solidFill>
                  <a:ea typeface="楷体_GB2312" pitchFamily="49" charset="-122"/>
                </a:rPr>
                <a:t>验收</a:t>
              </a:r>
            </a:p>
          </p:txBody>
        </p:sp>
        <p:sp>
          <p:nvSpPr>
            <p:cNvPr id="20" name="Oval 18">
              <a:extLst>
                <a:ext uri="{FF2B5EF4-FFF2-40B4-BE49-F238E27FC236}">
                  <a16:creationId xmlns:a16="http://schemas.microsoft.com/office/drawing/2014/main" id="{5BD35E9E-1E9E-85B2-BCF8-8D494A971DBB}"/>
                </a:ext>
              </a:extLst>
            </p:cNvPr>
            <p:cNvSpPr>
              <a:spLocks noChangeArrowheads="1"/>
            </p:cNvSpPr>
            <p:nvPr/>
          </p:nvSpPr>
          <p:spPr bwMode="auto">
            <a:xfrm>
              <a:off x="2828" y="1390"/>
              <a:ext cx="456" cy="457"/>
            </a:xfrm>
            <a:prstGeom prst="ellipse">
              <a:avLst/>
            </a:prstGeom>
            <a:noFill/>
            <a:ln w="28575" cap="sq">
              <a:solidFill>
                <a:srgbClr val="000080"/>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21" name="Text Box 19">
              <a:extLst>
                <a:ext uri="{FF2B5EF4-FFF2-40B4-BE49-F238E27FC236}">
                  <a16:creationId xmlns:a16="http://schemas.microsoft.com/office/drawing/2014/main" id="{B4517048-71E8-6310-EE1A-C589D9779286}"/>
                </a:ext>
              </a:extLst>
            </p:cNvPr>
            <p:cNvSpPr txBox="1">
              <a:spLocks noChangeArrowheads="1"/>
            </p:cNvSpPr>
            <p:nvPr/>
          </p:nvSpPr>
          <p:spPr bwMode="auto">
            <a:xfrm>
              <a:off x="2838" y="1478"/>
              <a:ext cx="554" cy="2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eaLnBrk="1" hangingPunct="1">
                <a:spcBef>
                  <a:spcPct val="0"/>
                </a:spcBef>
                <a:buClrTx/>
                <a:buFontTx/>
                <a:buNone/>
              </a:pPr>
              <a:r>
                <a:rPr lang="zh-CN" altLang="en-US" sz="2100">
                  <a:solidFill>
                    <a:srgbClr val="CC0000"/>
                  </a:solidFill>
                  <a:ea typeface="楷体_GB2312" pitchFamily="49" charset="-122"/>
                </a:rPr>
                <a:t>施工</a:t>
              </a:r>
            </a:p>
          </p:txBody>
        </p:sp>
        <p:sp>
          <p:nvSpPr>
            <p:cNvPr id="22" name="Line 20">
              <a:extLst>
                <a:ext uri="{FF2B5EF4-FFF2-40B4-BE49-F238E27FC236}">
                  <a16:creationId xmlns:a16="http://schemas.microsoft.com/office/drawing/2014/main" id="{C2F2377A-E462-AF74-5475-E799117272EF}"/>
                </a:ext>
              </a:extLst>
            </p:cNvPr>
            <p:cNvSpPr>
              <a:spLocks noChangeShapeType="1"/>
            </p:cNvSpPr>
            <p:nvPr/>
          </p:nvSpPr>
          <p:spPr bwMode="auto">
            <a:xfrm flipV="1">
              <a:off x="1082" y="1373"/>
              <a:ext cx="456" cy="411"/>
            </a:xfrm>
            <a:prstGeom prst="line">
              <a:avLst/>
            </a:prstGeom>
            <a:noFill/>
            <a:ln w="28575" cap="sq">
              <a:solidFill>
                <a:srgbClr val="00008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Line 21">
              <a:extLst>
                <a:ext uri="{FF2B5EF4-FFF2-40B4-BE49-F238E27FC236}">
                  <a16:creationId xmlns:a16="http://schemas.microsoft.com/office/drawing/2014/main" id="{970EC0F0-616D-57D5-14B3-5D6CC5295784}"/>
                </a:ext>
              </a:extLst>
            </p:cNvPr>
            <p:cNvSpPr>
              <a:spLocks noChangeShapeType="1"/>
            </p:cNvSpPr>
            <p:nvPr/>
          </p:nvSpPr>
          <p:spPr bwMode="auto">
            <a:xfrm>
              <a:off x="1082" y="2104"/>
              <a:ext cx="638" cy="411"/>
            </a:xfrm>
            <a:prstGeom prst="line">
              <a:avLst/>
            </a:prstGeom>
            <a:noFill/>
            <a:ln w="28575" cap="sq">
              <a:solidFill>
                <a:srgbClr val="00008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Line 22">
              <a:extLst>
                <a:ext uri="{FF2B5EF4-FFF2-40B4-BE49-F238E27FC236}">
                  <a16:creationId xmlns:a16="http://schemas.microsoft.com/office/drawing/2014/main" id="{1263563C-74EE-5AE2-95B1-49218B42A1EA}"/>
                </a:ext>
              </a:extLst>
            </p:cNvPr>
            <p:cNvSpPr>
              <a:spLocks noChangeShapeType="1"/>
            </p:cNvSpPr>
            <p:nvPr/>
          </p:nvSpPr>
          <p:spPr bwMode="auto">
            <a:xfrm flipV="1">
              <a:off x="1156" y="1739"/>
              <a:ext cx="1687" cy="182"/>
            </a:xfrm>
            <a:prstGeom prst="line">
              <a:avLst/>
            </a:prstGeom>
            <a:noFill/>
            <a:ln w="28575" cap="sq">
              <a:solidFill>
                <a:srgbClr val="00008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 name="Line 23">
              <a:extLst>
                <a:ext uri="{FF2B5EF4-FFF2-40B4-BE49-F238E27FC236}">
                  <a16:creationId xmlns:a16="http://schemas.microsoft.com/office/drawing/2014/main" id="{8E2E1DD0-7471-3E55-4889-E363B721C9A6}"/>
                </a:ext>
              </a:extLst>
            </p:cNvPr>
            <p:cNvSpPr>
              <a:spLocks noChangeShapeType="1"/>
            </p:cNvSpPr>
            <p:nvPr/>
          </p:nvSpPr>
          <p:spPr bwMode="auto">
            <a:xfrm>
              <a:off x="2006" y="1294"/>
              <a:ext cx="820" cy="228"/>
            </a:xfrm>
            <a:prstGeom prst="line">
              <a:avLst/>
            </a:prstGeom>
            <a:noFill/>
            <a:ln w="28575" cap="sq">
              <a:solidFill>
                <a:srgbClr val="00008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Line 24">
              <a:extLst>
                <a:ext uri="{FF2B5EF4-FFF2-40B4-BE49-F238E27FC236}">
                  <a16:creationId xmlns:a16="http://schemas.microsoft.com/office/drawing/2014/main" id="{1825216D-5C41-E286-9B83-10869842DC05}"/>
                </a:ext>
              </a:extLst>
            </p:cNvPr>
            <p:cNvSpPr>
              <a:spLocks noChangeShapeType="1"/>
            </p:cNvSpPr>
            <p:nvPr/>
          </p:nvSpPr>
          <p:spPr bwMode="auto">
            <a:xfrm flipV="1">
              <a:off x="2176" y="2606"/>
              <a:ext cx="547" cy="45"/>
            </a:xfrm>
            <a:prstGeom prst="line">
              <a:avLst/>
            </a:prstGeom>
            <a:noFill/>
            <a:ln w="28575" cap="sq">
              <a:solidFill>
                <a:srgbClr val="00008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 name="Line 25">
              <a:extLst>
                <a:ext uri="{FF2B5EF4-FFF2-40B4-BE49-F238E27FC236}">
                  <a16:creationId xmlns:a16="http://schemas.microsoft.com/office/drawing/2014/main" id="{9C5579C7-B61E-CB71-6D71-CB83CEBF1058}"/>
                </a:ext>
              </a:extLst>
            </p:cNvPr>
            <p:cNvSpPr>
              <a:spLocks noChangeShapeType="1"/>
            </p:cNvSpPr>
            <p:nvPr/>
          </p:nvSpPr>
          <p:spPr bwMode="auto">
            <a:xfrm>
              <a:off x="1811" y="1510"/>
              <a:ext cx="137" cy="868"/>
            </a:xfrm>
            <a:prstGeom prst="line">
              <a:avLst/>
            </a:prstGeom>
            <a:noFill/>
            <a:ln w="28575" cap="sq">
              <a:solidFill>
                <a:srgbClr val="00008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 name="Line 26">
              <a:extLst>
                <a:ext uri="{FF2B5EF4-FFF2-40B4-BE49-F238E27FC236}">
                  <a16:creationId xmlns:a16="http://schemas.microsoft.com/office/drawing/2014/main" id="{8E8BFE68-D9A0-00DF-28F0-73EBF6B316BC}"/>
                </a:ext>
              </a:extLst>
            </p:cNvPr>
            <p:cNvSpPr>
              <a:spLocks noChangeShapeType="1"/>
            </p:cNvSpPr>
            <p:nvPr/>
          </p:nvSpPr>
          <p:spPr bwMode="auto">
            <a:xfrm flipV="1">
              <a:off x="3282" y="1373"/>
              <a:ext cx="364" cy="183"/>
            </a:xfrm>
            <a:prstGeom prst="line">
              <a:avLst/>
            </a:prstGeom>
            <a:noFill/>
            <a:ln w="28575" cap="sq">
              <a:solidFill>
                <a:srgbClr val="00008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 name="Line 27">
              <a:extLst>
                <a:ext uri="{FF2B5EF4-FFF2-40B4-BE49-F238E27FC236}">
                  <a16:creationId xmlns:a16="http://schemas.microsoft.com/office/drawing/2014/main" id="{A9FABC0F-E46E-8F57-C523-A576C9327824}"/>
                </a:ext>
              </a:extLst>
            </p:cNvPr>
            <p:cNvSpPr>
              <a:spLocks noChangeShapeType="1"/>
            </p:cNvSpPr>
            <p:nvPr/>
          </p:nvSpPr>
          <p:spPr bwMode="auto">
            <a:xfrm flipV="1">
              <a:off x="3179" y="2378"/>
              <a:ext cx="364" cy="137"/>
            </a:xfrm>
            <a:prstGeom prst="line">
              <a:avLst/>
            </a:prstGeom>
            <a:noFill/>
            <a:ln w="28575" cap="sq">
              <a:solidFill>
                <a:srgbClr val="00008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 name="Line 28">
              <a:extLst>
                <a:ext uri="{FF2B5EF4-FFF2-40B4-BE49-F238E27FC236}">
                  <a16:creationId xmlns:a16="http://schemas.microsoft.com/office/drawing/2014/main" id="{95B8E040-EED1-42C9-3DA0-5887AF6618D0}"/>
                </a:ext>
              </a:extLst>
            </p:cNvPr>
            <p:cNvSpPr>
              <a:spLocks noChangeShapeType="1"/>
            </p:cNvSpPr>
            <p:nvPr/>
          </p:nvSpPr>
          <p:spPr bwMode="auto">
            <a:xfrm>
              <a:off x="3282" y="1693"/>
              <a:ext cx="364" cy="46"/>
            </a:xfrm>
            <a:prstGeom prst="line">
              <a:avLst/>
            </a:prstGeom>
            <a:noFill/>
            <a:ln w="28575" cap="sq">
              <a:solidFill>
                <a:srgbClr val="00008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 name="Line 29">
              <a:extLst>
                <a:ext uri="{FF2B5EF4-FFF2-40B4-BE49-F238E27FC236}">
                  <a16:creationId xmlns:a16="http://schemas.microsoft.com/office/drawing/2014/main" id="{C9B26374-0C0D-8D85-FD3B-9B34C47D0011}"/>
                </a:ext>
              </a:extLst>
            </p:cNvPr>
            <p:cNvSpPr>
              <a:spLocks noChangeShapeType="1"/>
            </p:cNvSpPr>
            <p:nvPr/>
          </p:nvSpPr>
          <p:spPr bwMode="auto">
            <a:xfrm>
              <a:off x="4224" y="1822"/>
              <a:ext cx="322" cy="51"/>
            </a:xfrm>
            <a:prstGeom prst="line">
              <a:avLst/>
            </a:prstGeom>
            <a:noFill/>
            <a:ln w="28575" cap="sq">
              <a:solidFill>
                <a:srgbClr val="00008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 name="Text Box 30">
              <a:extLst>
                <a:ext uri="{FF2B5EF4-FFF2-40B4-BE49-F238E27FC236}">
                  <a16:creationId xmlns:a16="http://schemas.microsoft.com/office/drawing/2014/main" id="{CE238EFB-3A4B-02BF-D312-A71C679B9440}"/>
                </a:ext>
              </a:extLst>
            </p:cNvPr>
            <p:cNvSpPr txBox="1">
              <a:spLocks noChangeArrowheads="1"/>
            </p:cNvSpPr>
            <p:nvPr/>
          </p:nvSpPr>
          <p:spPr bwMode="auto">
            <a:xfrm>
              <a:off x="3710" y="1747"/>
              <a:ext cx="440"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800">
                  <a:solidFill>
                    <a:srgbClr val="002C84"/>
                  </a:solidFill>
                  <a:cs typeface="Times New Roman" pitchFamily="18" charset="0"/>
                </a:rPr>
                <a:t>…</a:t>
              </a:r>
              <a:endParaRPr lang="en-US" altLang="zh-CN" sz="2800">
                <a:solidFill>
                  <a:srgbClr val="002C84"/>
                </a:solidFill>
              </a:endParaRPr>
            </a:p>
          </p:txBody>
        </p:sp>
        <p:sp>
          <p:nvSpPr>
            <p:cNvPr id="33" name="Line 31">
              <a:extLst>
                <a:ext uri="{FF2B5EF4-FFF2-40B4-BE49-F238E27FC236}">
                  <a16:creationId xmlns:a16="http://schemas.microsoft.com/office/drawing/2014/main" id="{A9E6C417-B840-9D25-63F5-5780F1CA635D}"/>
                </a:ext>
              </a:extLst>
            </p:cNvPr>
            <p:cNvSpPr>
              <a:spLocks noChangeShapeType="1"/>
            </p:cNvSpPr>
            <p:nvPr/>
          </p:nvSpPr>
          <p:spPr bwMode="auto">
            <a:xfrm flipV="1">
              <a:off x="2951" y="1830"/>
              <a:ext cx="91" cy="502"/>
            </a:xfrm>
            <a:prstGeom prst="line">
              <a:avLst/>
            </a:prstGeom>
            <a:noFill/>
            <a:ln w="28575" cap="sq">
              <a:solidFill>
                <a:srgbClr val="00008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 name="Text Box 32">
              <a:extLst>
                <a:ext uri="{FF2B5EF4-FFF2-40B4-BE49-F238E27FC236}">
                  <a16:creationId xmlns:a16="http://schemas.microsoft.com/office/drawing/2014/main" id="{E9E9D268-A95A-E57A-9086-0C64B26D7307}"/>
                </a:ext>
              </a:extLst>
            </p:cNvPr>
            <p:cNvSpPr txBox="1">
              <a:spLocks noChangeArrowheads="1"/>
            </p:cNvSpPr>
            <p:nvPr/>
          </p:nvSpPr>
          <p:spPr bwMode="auto">
            <a:xfrm rot="19343201">
              <a:off x="1035" y="1328"/>
              <a:ext cx="559"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eaLnBrk="1" hangingPunct="1">
                <a:spcBef>
                  <a:spcPct val="0"/>
                </a:spcBef>
                <a:buClrTx/>
                <a:buFontTx/>
                <a:buNone/>
              </a:pPr>
              <a:r>
                <a:rPr lang="zh-CN" altLang="en-US" sz="1600">
                  <a:solidFill>
                    <a:srgbClr val="002C84"/>
                  </a:solidFill>
                  <a:ea typeface="楷体_GB2312" pitchFamily="49" charset="-122"/>
                </a:rPr>
                <a:t>招标</a:t>
              </a:r>
            </a:p>
          </p:txBody>
        </p:sp>
        <p:sp>
          <p:nvSpPr>
            <p:cNvPr id="35" name="Text Box 33">
              <a:extLst>
                <a:ext uri="{FF2B5EF4-FFF2-40B4-BE49-F238E27FC236}">
                  <a16:creationId xmlns:a16="http://schemas.microsoft.com/office/drawing/2014/main" id="{E838D3DD-149C-7AA5-DF3E-B4C19A919C1A}"/>
                </a:ext>
              </a:extLst>
            </p:cNvPr>
            <p:cNvSpPr txBox="1">
              <a:spLocks noChangeArrowheads="1"/>
            </p:cNvSpPr>
            <p:nvPr/>
          </p:nvSpPr>
          <p:spPr bwMode="auto">
            <a:xfrm rot="19320628">
              <a:off x="1257" y="1467"/>
              <a:ext cx="406"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eaLnBrk="1" hangingPunct="1">
                <a:spcBef>
                  <a:spcPct val="0"/>
                </a:spcBef>
                <a:buClrTx/>
                <a:buFontTx/>
                <a:buNone/>
              </a:pPr>
              <a:r>
                <a:rPr lang="en-US" altLang="zh-CN" sz="1600" dirty="0">
                  <a:solidFill>
                    <a:srgbClr val="FF0000"/>
                  </a:solidFill>
                  <a:ea typeface="楷体_GB2312" pitchFamily="49" charset="-122"/>
                </a:rPr>
                <a:t>7</a:t>
              </a:r>
              <a:r>
                <a:rPr lang="zh-CN" altLang="en-US" sz="1600" dirty="0">
                  <a:solidFill>
                    <a:srgbClr val="FF0000"/>
                  </a:solidFill>
                  <a:latin typeface="楷体_GB2312" pitchFamily="49" charset="-122"/>
                  <a:ea typeface="楷体_GB2312" pitchFamily="49" charset="-122"/>
                </a:rPr>
                <a:t>天</a:t>
              </a:r>
            </a:p>
          </p:txBody>
        </p:sp>
        <p:sp>
          <p:nvSpPr>
            <p:cNvPr id="36" name="Text Box 34">
              <a:extLst>
                <a:ext uri="{FF2B5EF4-FFF2-40B4-BE49-F238E27FC236}">
                  <a16:creationId xmlns:a16="http://schemas.microsoft.com/office/drawing/2014/main" id="{BF3A9BC8-6BBC-CB6A-4AAF-8A852B148DD4}"/>
                </a:ext>
              </a:extLst>
            </p:cNvPr>
            <p:cNvSpPr txBox="1">
              <a:spLocks noChangeArrowheads="1"/>
            </p:cNvSpPr>
            <p:nvPr/>
          </p:nvSpPr>
          <p:spPr bwMode="auto">
            <a:xfrm rot="2089670">
              <a:off x="1089" y="2196"/>
              <a:ext cx="908"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eaLnBrk="1" hangingPunct="1">
                <a:spcBef>
                  <a:spcPct val="0"/>
                </a:spcBef>
                <a:buClrTx/>
                <a:buFontTx/>
                <a:buNone/>
              </a:pPr>
              <a:r>
                <a:rPr lang="zh-CN" altLang="en-US" sz="1600">
                  <a:solidFill>
                    <a:srgbClr val="002C84"/>
                  </a:solidFill>
                  <a:ea typeface="楷体_GB2312" pitchFamily="49" charset="-122"/>
                </a:rPr>
                <a:t>联系材料</a:t>
              </a:r>
            </a:p>
          </p:txBody>
        </p:sp>
        <p:sp>
          <p:nvSpPr>
            <p:cNvPr id="37" name="Text Box 35">
              <a:extLst>
                <a:ext uri="{FF2B5EF4-FFF2-40B4-BE49-F238E27FC236}">
                  <a16:creationId xmlns:a16="http://schemas.microsoft.com/office/drawing/2014/main" id="{98160769-6948-2CEC-73F8-1A541B5764A5}"/>
                </a:ext>
              </a:extLst>
            </p:cNvPr>
            <p:cNvSpPr txBox="1">
              <a:spLocks noChangeArrowheads="1"/>
            </p:cNvSpPr>
            <p:nvPr/>
          </p:nvSpPr>
          <p:spPr bwMode="auto">
            <a:xfrm rot="1877896">
              <a:off x="1175" y="2328"/>
              <a:ext cx="445"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eaLnBrk="1" hangingPunct="1">
                <a:spcBef>
                  <a:spcPct val="0"/>
                </a:spcBef>
                <a:buClrTx/>
                <a:buFontTx/>
                <a:buNone/>
              </a:pPr>
              <a:r>
                <a:rPr lang="en-US" altLang="zh-CN" sz="1600">
                  <a:solidFill>
                    <a:srgbClr val="FF0000"/>
                  </a:solidFill>
                  <a:ea typeface="楷体_GB2312" pitchFamily="49" charset="-122"/>
                </a:rPr>
                <a:t>8</a:t>
              </a:r>
              <a:r>
                <a:rPr lang="zh-CN" altLang="en-US" sz="1600">
                  <a:solidFill>
                    <a:srgbClr val="FF0000"/>
                  </a:solidFill>
                  <a:latin typeface="楷体_GB2312" pitchFamily="49" charset="-122"/>
                  <a:ea typeface="楷体_GB2312" pitchFamily="49" charset="-122"/>
                </a:rPr>
                <a:t>天</a:t>
              </a:r>
            </a:p>
          </p:txBody>
        </p:sp>
        <p:sp>
          <p:nvSpPr>
            <p:cNvPr id="38" name="Text Box 36">
              <a:extLst>
                <a:ext uri="{FF2B5EF4-FFF2-40B4-BE49-F238E27FC236}">
                  <a16:creationId xmlns:a16="http://schemas.microsoft.com/office/drawing/2014/main" id="{54AA8530-C88A-A85D-BEFD-BF39896B868B}"/>
                </a:ext>
              </a:extLst>
            </p:cNvPr>
            <p:cNvSpPr txBox="1">
              <a:spLocks noChangeArrowheads="1"/>
            </p:cNvSpPr>
            <p:nvPr/>
          </p:nvSpPr>
          <p:spPr bwMode="auto">
            <a:xfrm rot="-225526">
              <a:off x="1156" y="1693"/>
              <a:ext cx="771"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eaLnBrk="1" hangingPunct="1">
                <a:spcBef>
                  <a:spcPct val="0"/>
                </a:spcBef>
                <a:buClrTx/>
                <a:buFontTx/>
                <a:buNone/>
              </a:pPr>
              <a:r>
                <a:rPr lang="zh-CN" altLang="en-US" sz="1600">
                  <a:solidFill>
                    <a:srgbClr val="002C84"/>
                  </a:solidFill>
                  <a:ea typeface="楷体_GB2312" pitchFamily="49" charset="-122"/>
                </a:rPr>
                <a:t>图纸设计</a:t>
              </a:r>
            </a:p>
          </p:txBody>
        </p:sp>
        <p:sp>
          <p:nvSpPr>
            <p:cNvPr id="39" name="Text Box 37">
              <a:extLst>
                <a:ext uri="{FF2B5EF4-FFF2-40B4-BE49-F238E27FC236}">
                  <a16:creationId xmlns:a16="http://schemas.microsoft.com/office/drawing/2014/main" id="{B432936F-5830-6071-778F-36040FF244BD}"/>
                </a:ext>
              </a:extLst>
            </p:cNvPr>
            <p:cNvSpPr txBox="1">
              <a:spLocks noChangeArrowheads="1"/>
            </p:cNvSpPr>
            <p:nvPr/>
          </p:nvSpPr>
          <p:spPr bwMode="auto">
            <a:xfrm>
              <a:off x="1255" y="1865"/>
              <a:ext cx="536"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eaLnBrk="1" hangingPunct="1">
                <a:spcBef>
                  <a:spcPct val="0"/>
                </a:spcBef>
                <a:buClrTx/>
                <a:buFontTx/>
                <a:buNone/>
              </a:pPr>
              <a:r>
                <a:rPr lang="en-US" altLang="zh-CN" sz="1600">
                  <a:solidFill>
                    <a:srgbClr val="FF0000"/>
                  </a:solidFill>
                  <a:ea typeface="楷体_GB2312" pitchFamily="49" charset="-122"/>
                </a:rPr>
                <a:t>15</a:t>
              </a:r>
              <a:r>
                <a:rPr lang="zh-CN" altLang="en-US" sz="1600">
                  <a:solidFill>
                    <a:srgbClr val="FF0000"/>
                  </a:solidFill>
                  <a:latin typeface="楷体_GB2312" pitchFamily="49" charset="-122"/>
                  <a:ea typeface="楷体_GB2312" pitchFamily="49" charset="-122"/>
                </a:rPr>
                <a:t>天</a:t>
              </a:r>
            </a:p>
          </p:txBody>
        </p:sp>
        <p:sp>
          <p:nvSpPr>
            <p:cNvPr id="40" name="Text Box 38">
              <a:extLst>
                <a:ext uri="{FF2B5EF4-FFF2-40B4-BE49-F238E27FC236}">
                  <a16:creationId xmlns:a16="http://schemas.microsoft.com/office/drawing/2014/main" id="{19B95772-614B-822E-66AE-700DFA92812A}"/>
                </a:ext>
              </a:extLst>
            </p:cNvPr>
            <p:cNvSpPr txBox="1">
              <a:spLocks noChangeArrowheads="1"/>
            </p:cNvSpPr>
            <p:nvPr/>
          </p:nvSpPr>
          <p:spPr bwMode="auto">
            <a:xfrm rot="842728">
              <a:off x="2034" y="1232"/>
              <a:ext cx="997"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eaLnBrk="1" hangingPunct="1">
                <a:spcBef>
                  <a:spcPct val="0"/>
                </a:spcBef>
                <a:buClrTx/>
                <a:buFontTx/>
                <a:buNone/>
              </a:pPr>
              <a:r>
                <a:rPr lang="zh-CN" altLang="en-US" sz="1600">
                  <a:solidFill>
                    <a:srgbClr val="002C84"/>
                  </a:solidFill>
                  <a:ea typeface="楷体_GB2312" pitchFamily="49" charset="-122"/>
                </a:rPr>
                <a:t>进驻工地</a:t>
              </a:r>
            </a:p>
          </p:txBody>
        </p:sp>
        <p:sp>
          <p:nvSpPr>
            <p:cNvPr id="41" name="Text Box 39">
              <a:extLst>
                <a:ext uri="{FF2B5EF4-FFF2-40B4-BE49-F238E27FC236}">
                  <a16:creationId xmlns:a16="http://schemas.microsoft.com/office/drawing/2014/main" id="{5B32C190-7698-6EF9-4989-4C26C11E5B21}"/>
                </a:ext>
              </a:extLst>
            </p:cNvPr>
            <p:cNvSpPr txBox="1">
              <a:spLocks noChangeArrowheads="1"/>
            </p:cNvSpPr>
            <p:nvPr/>
          </p:nvSpPr>
          <p:spPr bwMode="auto">
            <a:xfrm rot="1008378">
              <a:off x="2115" y="1344"/>
              <a:ext cx="394"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eaLnBrk="1" hangingPunct="1">
                <a:spcBef>
                  <a:spcPct val="0"/>
                </a:spcBef>
                <a:buClrTx/>
                <a:buFontTx/>
                <a:buNone/>
              </a:pPr>
              <a:r>
                <a:rPr lang="en-US" altLang="zh-CN" sz="1600">
                  <a:solidFill>
                    <a:srgbClr val="FF0000"/>
                  </a:solidFill>
                  <a:ea typeface="楷体_GB2312" pitchFamily="49" charset="-122"/>
                </a:rPr>
                <a:t>4</a:t>
              </a:r>
              <a:r>
                <a:rPr lang="zh-CN" altLang="en-US" sz="1600">
                  <a:solidFill>
                    <a:srgbClr val="FF0000"/>
                  </a:solidFill>
                  <a:latin typeface="楷体_GB2312" pitchFamily="49" charset="-122"/>
                  <a:ea typeface="楷体_GB2312" pitchFamily="49" charset="-122"/>
                </a:rPr>
                <a:t>天</a:t>
              </a:r>
            </a:p>
          </p:txBody>
        </p:sp>
        <p:sp>
          <p:nvSpPr>
            <p:cNvPr id="42" name="Text Box 40">
              <a:extLst>
                <a:ext uri="{FF2B5EF4-FFF2-40B4-BE49-F238E27FC236}">
                  <a16:creationId xmlns:a16="http://schemas.microsoft.com/office/drawing/2014/main" id="{7DE19806-CF7E-973B-9A2B-A53411105C22}"/>
                </a:ext>
              </a:extLst>
            </p:cNvPr>
            <p:cNvSpPr txBox="1">
              <a:spLocks noChangeArrowheads="1"/>
            </p:cNvSpPr>
            <p:nvPr/>
          </p:nvSpPr>
          <p:spPr bwMode="auto">
            <a:xfrm>
              <a:off x="2185" y="2436"/>
              <a:ext cx="604"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eaLnBrk="1" hangingPunct="1">
                <a:spcBef>
                  <a:spcPct val="0"/>
                </a:spcBef>
                <a:buClrTx/>
                <a:buFontTx/>
                <a:buNone/>
              </a:pPr>
              <a:r>
                <a:rPr lang="zh-CN" altLang="en-US" sz="1600">
                  <a:solidFill>
                    <a:srgbClr val="002C84"/>
                  </a:solidFill>
                  <a:ea typeface="楷体_GB2312" pitchFamily="49" charset="-122"/>
                </a:rPr>
                <a:t>运材料</a:t>
              </a:r>
            </a:p>
          </p:txBody>
        </p:sp>
        <p:sp>
          <p:nvSpPr>
            <p:cNvPr id="43" name="Text Box 41">
              <a:extLst>
                <a:ext uri="{FF2B5EF4-FFF2-40B4-BE49-F238E27FC236}">
                  <a16:creationId xmlns:a16="http://schemas.microsoft.com/office/drawing/2014/main" id="{A01FB821-C1B6-D74B-B113-769CD283C157}"/>
                </a:ext>
              </a:extLst>
            </p:cNvPr>
            <p:cNvSpPr txBox="1">
              <a:spLocks noChangeArrowheads="1"/>
            </p:cNvSpPr>
            <p:nvPr/>
          </p:nvSpPr>
          <p:spPr bwMode="auto">
            <a:xfrm>
              <a:off x="2259" y="2614"/>
              <a:ext cx="394"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eaLnBrk="1" hangingPunct="1">
                <a:spcBef>
                  <a:spcPct val="0"/>
                </a:spcBef>
                <a:buClrTx/>
                <a:buFontTx/>
                <a:buNone/>
              </a:pPr>
              <a:r>
                <a:rPr lang="en-US" altLang="zh-CN" sz="1600">
                  <a:solidFill>
                    <a:srgbClr val="FF0000"/>
                  </a:solidFill>
                  <a:ea typeface="楷体_GB2312" pitchFamily="49" charset="-122"/>
                </a:rPr>
                <a:t>6</a:t>
              </a:r>
              <a:r>
                <a:rPr lang="zh-CN" altLang="en-US" sz="1600">
                  <a:solidFill>
                    <a:srgbClr val="FF0000"/>
                  </a:solidFill>
                  <a:latin typeface="楷体_GB2312" pitchFamily="49" charset="-122"/>
                  <a:ea typeface="楷体_GB2312" pitchFamily="49" charset="-122"/>
                </a:rPr>
                <a:t>天</a:t>
              </a:r>
            </a:p>
          </p:txBody>
        </p:sp>
        <p:sp>
          <p:nvSpPr>
            <p:cNvPr id="44" name="Text Box 42">
              <a:extLst>
                <a:ext uri="{FF2B5EF4-FFF2-40B4-BE49-F238E27FC236}">
                  <a16:creationId xmlns:a16="http://schemas.microsoft.com/office/drawing/2014/main" id="{BB0A4306-D6DF-0FA2-DD97-19BE1B678840}"/>
                </a:ext>
              </a:extLst>
            </p:cNvPr>
            <p:cNvSpPr txBox="1">
              <a:spLocks noChangeArrowheads="1"/>
            </p:cNvSpPr>
            <p:nvPr/>
          </p:nvSpPr>
          <p:spPr bwMode="auto">
            <a:xfrm rot="337958">
              <a:off x="2771" y="1920"/>
              <a:ext cx="244" cy="3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zh-CN" altLang="en-US" sz="1600">
                  <a:solidFill>
                    <a:srgbClr val="002C84"/>
                  </a:solidFill>
                  <a:ea typeface="楷体_GB2312" pitchFamily="49" charset="-122"/>
                </a:rPr>
                <a:t>搬</a:t>
              </a:r>
            </a:p>
            <a:p>
              <a:pPr algn="ctr" eaLnBrk="1" hangingPunct="1">
                <a:spcBef>
                  <a:spcPct val="0"/>
                </a:spcBef>
                <a:buClrTx/>
                <a:buFontTx/>
                <a:buNone/>
              </a:pPr>
              <a:r>
                <a:rPr lang="zh-CN" altLang="en-US" sz="1600">
                  <a:solidFill>
                    <a:srgbClr val="002C84"/>
                  </a:solidFill>
                  <a:ea typeface="楷体_GB2312" pitchFamily="49" charset="-122"/>
                </a:rPr>
                <a:t>运</a:t>
              </a:r>
            </a:p>
          </p:txBody>
        </p:sp>
        <p:sp>
          <p:nvSpPr>
            <p:cNvPr id="45" name="Text Box 43">
              <a:extLst>
                <a:ext uri="{FF2B5EF4-FFF2-40B4-BE49-F238E27FC236}">
                  <a16:creationId xmlns:a16="http://schemas.microsoft.com/office/drawing/2014/main" id="{4BB5A8FF-D492-6AF8-F033-75E171C6D455}"/>
                </a:ext>
              </a:extLst>
            </p:cNvPr>
            <p:cNvSpPr txBox="1">
              <a:spLocks noChangeArrowheads="1"/>
            </p:cNvSpPr>
            <p:nvPr/>
          </p:nvSpPr>
          <p:spPr bwMode="auto">
            <a:xfrm rot="384429">
              <a:off x="2984" y="1929"/>
              <a:ext cx="245" cy="3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1600" dirty="0">
                  <a:solidFill>
                    <a:srgbClr val="FF0000"/>
                  </a:solidFill>
                  <a:ea typeface="楷体_GB2312" pitchFamily="49" charset="-122"/>
                </a:rPr>
                <a:t>3</a:t>
              </a:r>
            </a:p>
            <a:p>
              <a:pPr algn="ctr" eaLnBrk="1" hangingPunct="1">
                <a:spcBef>
                  <a:spcPct val="0"/>
                </a:spcBef>
                <a:buClrTx/>
                <a:buFontTx/>
                <a:buNone/>
              </a:pPr>
              <a:r>
                <a:rPr lang="zh-CN" altLang="en-US" sz="1600" dirty="0">
                  <a:solidFill>
                    <a:srgbClr val="FF0000"/>
                  </a:solidFill>
                  <a:latin typeface="楷体_GB2312" pitchFamily="49" charset="-122"/>
                  <a:ea typeface="楷体_GB2312" pitchFamily="49" charset="-122"/>
                </a:rPr>
                <a:t>天</a:t>
              </a:r>
            </a:p>
          </p:txBody>
        </p:sp>
        <p:sp>
          <p:nvSpPr>
            <p:cNvPr id="46" name="Text Box 44">
              <a:extLst>
                <a:ext uri="{FF2B5EF4-FFF2-40B4-BE49-F238E27FC236}">
                  <a16:creationId xmlns:a16="http://schemas.microsoft.com/office/drawing/2014/main" id="{8A6FD042-02CC-19D7-9598-09F364B2F74D}"/>
                </a:ext>
              </a:extLst>
            </p:cNvPr>
            <p:cNvSpPr txBox="1">
              <a:spLocks noChangeArrowheads="1"/>
            </p:cNvSpPr>
            <p:nvPr/>
          </p:nvSpPr>
          <p:spPr bwMode="auto">
            <a:xfrm rot="-656471">
              <a:off x="1831" y="1537"/>
              <a:ext cx="255" cy="643"/>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lnSpc>
                  <a:spcPct val="90000"/>
                </a:lnSpc>
                <a:spcBef>
                  <a:spcPct val="0"/>
                </a:spcBef>
                <a:buClrTx/>
                <a:buFontTx/>
                <a:buNone/>
              </a:pPr>
              <a:r>
                <a:rPr lang="zh-CN" altLang="en-US" sz="1600">
                  <a:solidFill>
                    <a:srgbClr val="002164"/>
                  </a:solidFill>
                  <a:latin typeface="楷体_GB2312" pitchFamily="49" charset="-122"/>
                  <a:ea typeface="楷体_GB2312" pitchFamily="49" charset="-122"/>
                </a:rPr>
                <a:t>备款 </a:t>
              </a:r>
              <a:r>
                <a:rPr lang="en-US" altLang="zh-CN" sz="1600">
                  <a:solidFill>
                    <a:srgbClr val="FF0000"/>
                  </a:solidFill>
                  <a:ea typeface="楷体_GB2312" pitchFamily="49" charset="-122"/>
                </a:rPr>
                <a:t>5</a:t>
              </a:r>
              <a:r>
                <a:rPr lang="zh-CN" altLang="en-US" sz="1600">
                  <a:solidFill>
                    <a:srgbClr val="FF0000"/>
                  </a:solidFill>
                  <a:latin typeface="楷体_GB2312" pitchFamily="49" charset="-122"/>
                  <a:ea typeface="楷体_GB2312" pitchFamily="49" charset="-122"/>
                </a:rPr>
                <a:t>天</a:t>
              </a:r>
            </a:p>
          </p:txBody>
        </p:sp>
        <p:sp>
          <p:nvSpPr>
            <p:cNvPr id="47" name="Line 93">
              <a:extLst>
                <a:ext uri="{FF2B5EF4-FFF2-40B4-BE49-F238E27FC236}">
                  <a16:creationId xmlns:a16="http://schemas.microsoft.com/office/drawing/2014/main" id="{1638173B-32A6-05B8-A6E5-F3B4E72CE329}"/>
                </a:ext>
              </a:extLst>
            </p:cNvPr>
            <p:cNvSpPr>
              <a:spLocks noChangeShapeType="1"/>
            </p:cNvSpPr>
            <p:nvPr/>
          </p:nvSpPr>
          <p:spPr bwMode="auto">
            <a:xfrm flipV="1">
              <a:off x="4272" y="1966"/>
              <a:ext cx="288" cy="144"/>
            </a:xfrm>
            <a:prstGeom prst="line">
              <a:avLst/>
            </a:prstGeom>
            <a:noFill/>
            <a:ln w="28575" cap="sq">
              <a:solidFill>
                <a:srgbClr val="00008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 name="Freeform 101">
              <a:extLst>
                <a:ext uri="{FF2B5EF4-FFF2-40B4-BE49-F238E27FC236}">
                  <a16:creationId xmlns:a16="http://schemas.microsoft.com/office/drawing/2014/main" id="{65773DF4-3FFE-EC05-10DA-22520F38C5AC}"/>
                </a:ext>
              </a:extLst>
            </p:cNvPr>
            <p:cNvSpPr>
              <a:spLocks/>
            </p:cNvSpPr>
            <p:nvPr/>
          </p:nvSpPr>
          <p:spPr bwMode="auto">
            <a:xfrm rot="10800000" flipV="1">
              <a:off x="3300" y="482"/>
              <a:ext cx="1440" cy="624"/>
            </a:xfrm>
            <a:custGeom>
              <a:avLst/>
              <a:gdLst>
                <a:gd name="T0" fmla="*/ 1423 w 1441"/>
                <a:gd name="T1" fmla="*/ 5 h 1153"/>
                <a:gd name="T2" fmla="*/ 1364 w 1441"/>
                <a:gd name="T3" fmla="*/ 3 h 1153"/>
                <a:gd name="T4" fmla="*/ 1254 w 1441"/>
                <a:gd name="T5" fmla="*/ 2 h 1153"/>
                <a:gd name="T6" fmla="*/ 1094 w 1441"/>
                <a:gd name="T7" fmla="*/ 1 h 1153"/>
                <a:gd name="T8" fmla="*/ 883 w 1441"/>
                <a:gd name="T9" fmla="*/ 1 h 1153"/>
                <a:gd name="T10" fmla="*/ 633 w 1441"/>
                <a:gd name="T11" fmla="*/ 1 h 1153"/>
                <a:gd name="T12" fmla="*/ 405 w 1441"/>
                <a:gd name="T13" fmla="*/ 1 h 1153"/>
                <a:gd name="T14" fmla="*/ 228 w 1441"/>
                <a:gd name="T15" fmla="*/ 2 h 1153"/>
                <a:gd name="T16" fmla="*/ 101 w 1441"/>
                <a:gd name="T17" fmla="*/ 3 h 1153"/>
                <a:gd name="T18" fmla="*/ 25 w 1441"/>
                <a:gd name="T19" fmla="*/ 5 h 1153"/>
                <a:gd name="T20" fmla="*/ 0 w 1441"/>
                <a:gd name="T21" fmla="*/ 7 h 1153"/>
                <a:gd name="T22" fmla="*/ 15 w 1441"/>
                <a:gd name="T23" fmla="*/ 10 h 1153"/>
                <a:gd name="T24" fmla="*/ 61 w 1441"/>
                <a:gd name="T25" fmla="*/ 12 h 1153"/>
                <a:gd name="T26" fmla="*/ 137 w 1441"/>
                <a:gd name="T27" fmla="*/ 13 h 1153"/>
                <a:gd name="T28" fmla="*/ 243 w 1441"/>
                <a:gd name="T29" fmla="*/ 14 h 1153"/>
                <a:gd name="T30" fmla="*/ 380 w 1441"/>
                <a:gd name="T31" fmla="*/ 15 h 1153"/>
                <a:gd name="T32" fmla="*/ 537 w 1441"/>
                <a:gd name="T33" fmla="*/ 15 h 1153"/>
                <a:gd name="T34" fmla="*/ 681 w 1441"/>
                <a:gd name="T35" fmla="*/ 15 h 1153"/>
                <a:gd name="T36" fmla="*/ 804 w 1441"/>
                <a:gd name="T37" fmla="*/ 16 h 1153"/>
                <a:gd name="T38" fmla="*/ 918 w 1441"/>
                <a:gd name="T39" fmla="*/ 18 h 1153"/>
                <a:gd name="T40" fmla="*/ 1017 w 1441"/>
                <a:gd name="T41" fmla="*/ 20 h 1153"/>
                <a:gd name="T42" fmla="*/ 1100 w 1441"/>
                <a:gd name="T43" fmla="*/ 23 h 1153"/>
                <a:gd name="T44" fmla="*/ 1169 w 1441"/>
                <a:gd name="T45" fmla="*/ 25 h 1153"/>
                <a:gd name="T46" fmla="*/ 1222 w 1441"/>
                <a:gd name="T47" fmla="*/ 27 h 1153"/>
                <a:gd name="T48" fmla="*/ 1260 w 1441"/>
                <a:gd name="T49" fmla="*/ 28 h 1153"/>
                <a:gd name="T50" fmla="*/ 1282 w 1441"/>
                <a:gd name="T51" fmla="*/ 29 h 1153"/>
                <a:gd name="T52" fmla="*/ 1290 w 1441"/>
                <a:gd name="T53" fmla="*/ 29 h 1153"/>
                <a:gd name="T54" fmla="*/ 1286 w 1441"/>
                <a:gd name="T55" fmla="*/ 29 h 1153"/>
                <a:gd name="T56" fmla="*/ 1275 w 1441"/>
                <a:gd name="T57" fmla="*/ 28 h 1153"/>
                <a:gd name="T58" fmla="*/ 1256 w 1441"/>
                <a:gd name="T59" fmla="*/ 27 h 1153"/>
                <a:gd name="T60" fmla="*/ 1229 w 1441"/>
                <a:gd name="T61" fmla="*/ 25 h 1153"/>
                <a:gd name="T62" fmla="*/ 1195 w 1441"/>
                <a:gd name="T63" fmla="*/ 23 h 1153"/>
                <a:gd name="T64" fmla="*/ 1160 w 1441"/>
                <a:gd name="T65" fmla="*/ 20 h 1153"/>
                <a:gd name="T66" fmla="*/ 1143 w 1441"/>
                <a:gd name="T67" fmla="*/ 18 h 1153"/>
                <a:gd name="T68" fmla="*/ 1146 w 1441"/>
                <a:gd name="T69" fmla="*/ 16 h 1153"/>
                <a:gd name="T70" fmla="*/ 1170 w 1441"/>
                <a:gd name="T71" fmla="*/ 15 h 1153"/>
                <a:gd name="T72" fmla="*/ 1214 w 1441"/>
                <a:gd name="T73" fmla="*/ 15 h 1153"/>
                <a:gd name="T74" fmla="*/ 1276 w 1441"/>
                <a:gd name="T75" fmla="*/ 15 h 1153"/>
                <a:gd name="T76" fmla="*/ 1333 w 1441"/>
                <a:gd name="T77" fmla="*/ 14 h 1153"/>
                <a:gd name="T78" fmla="*/ 1377 w 1441"/>
                <a:gd name="T79" fmla="*/ 13 h 1153"/>
                <a:gd name="T80" fmla="*/ 1409 w 1441"/>
                <a:gd name="T81" fmla="*/ 12 h 1153"/>
                <a:gd name="T82" fmla="*/ 1428 w 1441"/>
                <a:gd name="T83" fmla="*/ 10 h 1153"/>
                <a:gd name="T84" fmla="*/ 1434 w 1441"/>
                <a:gd name="T85" fmla="*/ 7 h 1153"/>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1441" h="1153">
                  <a:moveTo>
                    <a:pt x="1440" y="288"/>
                  </a:moveTo>
                  <a:lnTo>
                    <a:pt x="1437" y="253"/>
                  </a:lnTo>
                  <a:lnTo>
                    <a:pt x="1429" y="221"/>
                  </a:lnTo>
                  <a:lnTo>
                    <a:pt x="1415" y="190"/>
                  </a:lnTo>
                  <a:lnTo>
                    <a:pt x="1395" y="162"/>
                  </a:lnTo>
                  <a:lnTo>
                    <a:pt x="1370" y="136"/>
                  </a:lnTo>
                  <a:lnTo>
                    <a:pt x="1339" y="113"/>
                  </a:lnTo>
                  <a:lnTo>
                    <a:pt x="1302" y="91"/>
                  </a:lnTo>
                  <a:lnTo>
                    <a:pt x="1260" y="72"/>
                  </a:lnTo>
                  <a:lnTo>
                    <a:pt x="1212" y="55"/>
                  </a:lnTo>
                  <a:lnTo>
                    <a:pt x="1159" y="41"/>
                  </a:lnTo>
                  <a:lnTo>
                    <a:pt x="1100" y="28"/>
                  </a:lnTo>
                  <a:lnTo>
                    <a:pt x="1035" y="18"/>
                  </a:lnTo>
                  <a:lnTo>
                    <a:pt x="965" y="10"/>
                  </a:lnTo>
                  <a:lnTo>
                    <a:pt x="889" y="5"/>
                  </a:lnTo>
                  <a:lnTo>
                    <a:pt x="807" y="1"/>
                  </a:lnTo>
                  <a:lnTo>
                    <a:pt x="720" y="0"/>
                  </a:lnTo>
                  <a:lnTo>
                    <a:pt x="633" y="1"/>
                  </a:lnTo>
                  <a:lnTo>
                    <a:pt x="551" y="5"/>
                  </a:lnTo>
                  <a:lnTo>
                    <a:pt x="475" y="10"/>
                  </a:lnTo>
                  <a:lnTo>
                    <a:pt x="405" y="18"/>
                  </a:lnTo>
                  <a:lnTo>
                    <a:pt x="340" y="28"/>
                  </a:lnTo>
                  <a:lnTo>
                    <a:pt x="281" y="41"/>
                  </a:lnTo>
                  <a:lnTo>
                    <a:pt x="228" y="55"/>
                  </a:lnTo>
                  <a:lnTo>
                    <a:pt x="180" y="72"/>
                  </a:lnTo>
                  <a:lnTo>
                    <a:pt x="138" y="91"/>
                  </a:lnTo>
                  <a:lnTo>
                    <a:pt x="101" y="113"/>
                  </a:lnTo>
                  <a:lnTo>
                    <a:pt x="70" y="136"/>
                  </a:lnTo>
                  <a:lnTo>
                    <a:pt x="45" y="162"/>
                  </a:lnTo>
                  <a:lnTo>
                    <a:pt x="25" y="190"/>
                  </a:lnTo>
                  <a:lnTo>
                    <a:pt x="11" y="221"/>
                  </a:lnTo>
                  <a:lnTo>
                    <a:pt x="3" y="253"/>
                  </a:lnTo>
                  <a:lnTo>
                    <a:pt x="0" y="288"/>
                  </a:lnTo>
                  <a:lnTo>
                    <a:pt x="2" y="323"/>
                  </a:lnTo>
                  <a:lnTo>
                    <a:pt x="7" y="356"/>
                  </a:lnTo>
                  <a:lnTo>
                    <a:pt x="15" y="386"/>
                  </a:lnTo>
                  <a:lnTo>
                    <a:pt x="27" y="414"/>
                  </a:lnTo>
                  <a:lnTo>
                    <a:pt x="42" y="440"/>
                  </a:lnTo>
                  <a:lnTo>
                    <a:pt x="61" y="464"/>
                  </a:lnTo>
                  <a:lnTo>
                    <a:pt x="83" y="485"/>
                  </a:lnTo>
                  <a:lnTo>
                    <a:pt x="108" y="504"/>
                  </a:lnTo>
                  <a:lnTo>
                    <a:pt x="137" y="521"/>
                  </a:lnTo>
                  <a:lnTo>
                    <a:pt x="169" y="536"/>
                  </a:lnTo>
                  <a:lnTo>
                    <a:pt x="204" y="548"/>
                  </a:lnTo>
                  <a:lnTo>
                    <a:pt x="243" y="558"/>
                  </a:lnTo>
                  <a:lnTo>
                    <a:pt x="285" y="566"/>
                  </a:lnTo>
                  <a:lnTo>
                    <a:pt x="331" y="572"/>
                  </a:lnTo>
                  <a:lnTo>
                    <a:pt x="380" y="575"/>
                  </a:lnTo>
                  <a:lnTo>
                    <a:pt x="432" y="576"/>
                  </a:lnTo>
                  <a:lnTo>
                    <a:pt x="485" y="577"/>
                  </a:lnTo>
                  <a:lnTo>
                    <a:pt x="537" y="581"/>
                  </a:lnTo>
                  <a:lnTo>
                    <a:pt x="586" y="586"/>
                  </a:lnTo>
                  <a:lnTo>
                    <a:pt x="635" y="594"/>
                  </a:lnTo>
                  <a:lnTo>
                    <a:pt x="681" y="604"/>
                  </a:lnTo>
                  <a:lnTo>
                    <a:pt x="726" y="617"/>
                  </a:lnTo>
                  <a:lnTo>
                    <a:pt x="769" y="631"/>
                  </a:lnTo>
                  <a:lnTo>
                    <a:pt x="810" y="648"/>
                  </a:lnTo>
                  <a:lnTo>
                    <a:pt x="850" y="667"/>
                  </a:lnTo>
                  <a:lnTo>
                    <a:pt x="888" y="689"/>
                  </a:lnTo>
                  <a:lnTo>
                    <a:pt x="924" y="712"/>
                  </a:lnTo>
                  <a:lnTo>
                    <a:pt x="959" y="738"/>
                  </a:lnTo>
                  <a:lnTo>
                    <a:pt x="991" y="766"/>
                  </a:lnTo>
                  <a:lnTo>
                    <a:pt x="1023" y="797"/>
                  </a:lnTo>
                  <a:lnTo>
                    <a:pt x="1052" y="829"/>
                  </a:lnTo>
                  <a:lnTo>
                    <a:pt x="1080" y="864"/>
                  </a:lnTo>
                  <a:lnTo>
                    <a:pt x="1106" y="899"/>
                  </a:lnTo>
                  <a:lnTo>
                    <a:pt x="1131" y="932"/>
                  </a:lnTo>
                  <a:lnTo>
                    <a:pt x="1153" y="962"/>
                  </a:lnTo>
                  <a:lnTo>
                    <a:pt x="1175" y="990"/>
                  </a:lnTo>
                  <a:lnTo>
                    <a:pt x="1194" y="1016"/>
                  </a:lnTo>
                  <a:lnTo>
                    <a:pt x="1212" y="1040"/>
                  </a:lnTo>
                  <a:lnTo>
                    <a:pt x="1228" y="1061"/>
                  </a:lnTo>
                  <a:lnTo>
                    <a:pt x="1242" y="1080"/>
                  </a:lnTo>
                  <a:lnTo>
                    <a:pt x="1255" y="1097"/>
                  </a:lnTo>
                  <a:lnTo>
                    <a:pt x="1266" y="1112"/>
                  </a:lnTo>
                  <a:lnTo>
                    <a:pt x="1275" y="1124"/>
                  </a:lnTo>
                  <a:lnTo>
                    <a:pt x="1283" y="1134"/>
                  </a:lnTo>
                  <a:lnTo>
                    <a:pt x="1288" y="1142"/>
                  </a:lnTo>
                  <a:lnTo>
                    <a:pt x="1293" y="1148"/>
                  </a:lnTo>
                  <a:lnTo>
                    <a:pt x="1295" y="1151"/>
                  </a:lnTo>
                  <a:lnTo>
                    <a:pt x="1296" y="1152"/>
                  </a:lnTo>
                  <a:lnTo>
                    <a:pt x="1296" y="1151"/>
                  </a:lnTo>
                  <a:lnTo>
                    <a:pt x="1294" y="1148"/>
                  </a:lnTo>
                  <a:lnTo>
                    <a:pt x="1292" y="1142"/>
                  </a:lnTo>
                  <a:lnTo>
                    <a:pt x="1289" y="1134"/>
                  </a:lnTo>
                  <a:lnTo>
                    <a:pt x="1285" y="1124"/>
                  </a:lnTo>
                  <a:lnTo>
                    <a:pt x="1281" y="1112"/>
                  </a:lnTo>
                  <a:lnTo>
                    <a:pt x="1275" y="1097"/>
                  </a:lnTo>
                  <a:lnTo>
                    <a:pt x="1269" y="1080"/>
                  </a:lnTo>
                  <a:lnTo>
                    <a:pt x="1262" y="1061"/>
                  </a:lnTo>
                  <a:lnTo>
                    <a:pt x="1254" y="1040"/>
                  </a:lnTo>
                  <a:lnTo>
                    <a:pt x="1245" y="1016"/>
                  </a:lnTo>
                  <a:lnTo>
                    <a:pt x="1235" y="990"/>
                  </a:lnTo>
                  <a:lnTo>
                    <a:pt x="1225" y="962"/>
                  </a:lnTo>
                  <a:lnTo>
                    <a:pt x="1213" y="932"/>
                  </a:lnTo>
                  <a:lnTo>
                    <a:pt x="1201" y="899"/>
                  </a:lnTo>
                  <a:lnTo>
                    <a:pt x="1188" y="864"/>
                  </a:lnTo>
                  <a:lnTo>
                    <a:pt x="1176" y="829"/>
                  </a:lnTo>
                  <a:lnTo>
                    <a:pt x="1166" y="797"/>
                  </a:lnTo>
                  <a:lnTo>
                    <a:pt x="1158" y="766"/>
                  </a:lnTo>
                  <a:lnTo>
                    <a:pt x="1152" y="738"/>
                  </a:lnTo>
                  <a:lnTo>
                    <a:pt x="1149" y="712"/>
                  </a:lnTo>
                  <a:lnTo>
                    <a:pt x="1148" y="689"/>
                  </a:lnTo>
                  <a:lnTo>
                    <a:pt x="1149" y="667"/>
                  </a:lnTo>
                  <a:lnTo>
                    <a:pt x="1152" y="648"/>
                  </a:lnTo>
                  <a:lnTo>
                    <a:pt x="1158" y="631"/>
                  </a:lnTo>
                  <a:lnTo>
                    <a:pt x="1166" y="617"/>
                  </a:lnTo>
                  <a:lnTo>
                    <a:pt x="1176" y="604"/>
                  </a:lnTo>
                  <a:lnTo>
                    <a:pt x="1188" y="594"/>
                  </a:lnTo>
                  <a:lnTo>
                    <a:pt x="1203" y="586"/>
                  </a:lnTo>
                  <a:lnTo>
                    <a:pt x="1220" y="581"/>
                  </a:lnTo>
                  <a:lnTo>
                    <a:pt x="1239" y="577"/>
                  </a:lnTo>
                  <a:lnTo>
                    <a:pt x="1260" y="576"/>
                  </a:lnTo>
                  <a:lnTo>
                    <a:pt x="1282" y="575"/>
                  </a:lnTo>
                  <a:lnTo>
                    <a:pt x="1302" y="572"/>
                  </a:lnTo>
                  <a:lnTo>
                    <a:pt x="1321" y="566"/>
                  </a:lnTo>
                  <a:lnTo>
                    <a:pt x="1339" y="558"/>
                  </a:lnTo>
                  <a:lnTo>
                    <a:pt x="1355" y="548"/>
                  </a:lnTo>
                  <a:lnTo>
                    <a:pt x="1370" y="536"/>
                  </a:lnTo>
                  <a:lnTo>
                    <a:pt x="1383" y="521"/>
                  </a:lnTo>
                  <a:lnTo>
                    <a:pt x="1395" y="504"/>
                  </a:lnTo>
                  <a:lnTo>
                    <a:pt x="1406" y="485"/>
                  </a:lnTo>
                  <a:lnTo>
                    <a:pt x="1415" y="464"/>
                  </a:lnTo>
                  <a:lnTo>
                    <a:pt x="1422" y="440"/>
                  </a:lnTo>
                  <a:lnTo>
                    <a:pt x="1429" y="414"/>
                  </a:lnTo>
                  <a:lnTo>
                    <a:pt x="1434" y="386"/>
                  </a:lnTo>
                  <a:lnTo>
                    <a:pt x="1437" y="356"/>
                  </a:lnTo>
                  <a:lnTo>
                    <a:pt x="1439" y="323"/>
                  </a:lnTo>
                  <a:lnTo>
                    <a:pt x="1440" y="288"/>
                  </a:lnTo>
                  <a:close/>
                </a:path>
              </a:pathLst>
            </a:custGeom>
            <a:noFill/>
            <a:ln w="44450" cap="flat">
              <a:solidFill>
                <a:schemeClr val="accent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49" name="Text Box 102">
              <a:extLst>
                <a:ext uri="{FF2B5EF4-FFF2-40B4-BE49-F238E27FC236}">
                  <a16:creationId xmlns:a16="http://schemas.microsoft.com/office/drawing/2014/main" id="{40613C26-54B2-8A45-60FC-A92616FC22F7}"/>
                </a:ext>
              </a:extLst>
            </p:cNvPr>
            <p:cNvSpPr txBox="1">
              <a:spLocks noChangeArrowheads="1"/>
            </p:cNvSpPr>
            <p:nvPr/>
          </p:nvSpPr>
          <p:spPr bwMode="auto">
            <a:xfrm>
              <a:off x="3264" y="491"/>
              <a:ext cx="1621" cy="308"/>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Lst>
          </p:spPr>
          <p:txBody>
            <a:bodyPr>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eaLnBrk="1" hangingPunct="1">
                <a:spcBef>
                  <a:spcPct val="0"/>
                </a:spcBef>
                <a:buClrTx/>
                <a:buFontTx/>
                <a:buNone/>
              </a:pPr>
              <a:r>
                <a:rPr lang="zh-CN" altLang="en-US" sz="2600" dirty="0">
                  <a:solidFill>
                    <a:srgbClr val="7030A0"/>
                  </a:solidFill>
                  <a:ea typeface="黑体" pitchFamily="49" charset="-122"/>
                </a:rPr>
                <a:t>一个建筑工程</a:t>
              </a:r>
            </a:p>
          </p:txBody>
        </p:sp>
      </p:grpSp>
      <p:grpSp>
        <p:nvGrpSpPr>
          <p:cNvPr id="50" name="Group 117">
            <a:extLst>
              <a:ext uri="{FF2B5EF4-FFF2-40B4-BE49-F238E27FC236}">
                <a16:creationId xmlns:a16="http://schemas.microsoft.com/office/drawing/2014/main" id="{8B6E2375-D392-1ADF-3114-C44D3C80B63E}"/>
              </a:ext>
            </a:extLst>
          </p:cNvPr>
          <p:cNvGrpSpPr>
            <a:grpSpLocks/>
          </p:cNvGrpSpPr>
          <p:nvPr/>
        </p:nvGrpSpPr>
        <p:grpSpPr bwMode="auto">
          <a:xfrm>
            <a:off x="1069974" y="5373688"/>
            <a:ext cx="1660526" cy="576262"/>
            <a:chOff x="495" y="3393"/>
            <a:chExt cx="1046" cy="363"/>
          </a:xfrm>
        </p:grpSpPr>
        <p:sp>
          <p:nvSpPr>
            <p:cNvPr id="51" name="Oval 109">
              <a:extLst>
                <a:ext uri="{FF2B5EF4-FFF2-40B4-BE49-F238E27FC236}">
                  <a16:creationId xmlns:a16="http://schemas.microsoft.com/office/drawing/2014/main" id="{79AC6AFF-ADA7-60A4-F70C-9805C7080216}"/>
                </a:ext>
              </a:extLst>
            </p:cNvPr>
            <p:cNvSpPr>
              <a:spLocks noChangeArrowheads="1"/>
            </p:cNvSpPr>
            <p:nvPr/>
          </p:nvSpPr>
          <p:spPr bwMode="auto">
            <a:xfrm>
              <a:off x="687" y="3393"/>
              <a:ext cx="709" cy="363"/>
            </a:xfrm>
            <a:prstGeom prst="ellipse">
              <a:avLst/>
            </a:prstGeom>
            <a:ln/>
          </p:spPr>
          <p:style>
            <a:lnRef idx="1">
              <a:schemeClr val="accent2"/>
            </a:lnRef>
            <a:fillRef idx="3">
              <a:schemeClr val="accent2"/>
            </a:fillRef>
            <a:effectRef idx="2">
              <a:schemeClr val="accent2"/>
            </a:effectRef>
            <a:fontRef idx="minor">
              <a:schemeClr val="lt1"/>
            </a:fontRef>
          </p:style>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52" name="Text Box 110">
              <a:extLst>
                <a:ext uri="{FF2B5EF4-FFF2-40B4-BE49-F238E27FC236}">
                  <a16:creationId xmlns:a16="http://schemas.microsoft.com/office/drawing/2014/main" id="{66A7D360-87D4-E069-72B7-084F0C0ABED4}"/>
                </a:ext>
              </a:extLst>
            </p:cNvPr>
            <p:cNvSpPr txBox="1">
              <a:spLocks noChangeArrowheads="1"/>
            </p:cNvSpPr>
            <p:nvPr/>
          </p:nvSpPr>
          <p:spPr bwMode="auto">
            <a:xfrm>
              <a:off x="495" y="3416"/>
              <a:ext cx="1046" cy="317"/>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Lst>
          </p:spPr>
          <p:txBody>
            <a:bodyPr>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zh-CN" altLang="en-US" sz="2700" dirty="0">
                  <a:solidFill>
                    <a:schemeClr val="bg1"/>
                  </a:solidFill>
                  <a:ea typeface="黑体" pitchFamily="49" charset="-122"/>
                </a:rPr>
                <a:t>事件</a:t>
              </a:r>
            </a:p>
          </p:txBody>
        </p:sp>
      </p:grpSp>
      <p:grpSp>
        <p:nvGrpSpPr>
          <p:cNvPr id="53" name="Group 121">
            <a:extLst>
              <a:ext uri="{FF2B5EF4-FFF2-40B4-BE49-F238E27FC236}">
                <a16:creationId xmlns:a16="http://schemas.microsoft.com/office/drawing/2014/main" id="{D4AF9DF0-4582-CD68-3217-AB4CB30327AB}"/>
              </a:ext>
            </a:extLst>
          </p:cNvPr>
          <p:cNvGrpSpPr>
            <a:grpSpLocks/>
          </p:cNvGrpSpPr>
          <p:nvPr/>
        </p:nvGrpSpPr>
        <p:grpSpPr bwMode="auto">
          <a:xfrm>
            <a:off x="2649538" y="5360988"/>
            <a:ext cx="1660525" cy="576262"/>
            <a:chOff x="1490" y="3377"/>
            <a:chExt cx="1046" cy="363"/>
          </a:xfrm>
        </p:grpSpPr>
        <p:sp>
          <p:nvSpPr>
            <p:cNvPr id="54" name="Oval 119">
              <a:extLst>
                <a:ext uri="{FF2B5EF4-FFF2-40B4-BE49-F238E27FC236}">
                  <a16:creationId xmlns:a16="http://schemas.microsoft.com/office/drawing/2014/main" id="{C57D22E9-98F1-24CD-D0FE-985E4731FF80}"/>
                </a:ext>
              </a:extLst>
            </p:cNvPr>
            <p:cNvSpPr>
              <a:spLocks noChangeArrowheads="1"/>
            </p:cNvSpPr>
            <p:nvPr/>
          </p:nvSpPr>
          <p:spPr bwMode="auto">
            <a:xfrm>
              <a:off x="1677" y="3377"/>
              <a:ext cx="709" cy="363"/>
            </a:xfrm>
            <a:prstGeom prst="ellipse">
              <a:avLst/>
            </a:prstGeom>
            <a:ln/>
          </p:spPr>
          <p:style>
            <a:lnRef idx="1">
              <a:schemeClr val="accent4"/>
            </a:lnRef>
            <a:fillRef idx="3">
              <a:schemeClr val="accent4"/>
            </a:fillRef>
            <a:effectRef idx="2">
              <a:schemeClr val="accent4"/>
            </a:effectRef>
            <a:fontRef idx="minor">
              <a:schemeClr val="lt1"/>
            </a:fontRef>
          </p:style>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55" name="Text Box 120">
              <a:extLst>
                <a:ext uri="{FF2B5EF4-FFF2-40B4-BE49-F238E27FC236}">
                  <a16:creationId xmlns:a16="http://schemas.microsoft.com/office/drawing/2014/main" id="{FDB61114-3930-01FB-360C-AD6C3F5E0A42}"/>
                </a:ext>
              </a:extLst>
            </p:cNvPr>
            <p:cNvSpPr txBox="1">
              <a:spLocks noChangeArrowheads="1"/>
            </p:cNvSpPr>
            <p:nvPr/>
          </p:nvSpPr>
          <p:spPr bwMode="auto">
            <a:xfrm>
              <a:off x="1490" y="3389"/>
              <a:ext cx="1046" cy="317"/>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Lst>
          </p:spPr>
          <p:txBody>
            <a:bodyPr>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zh-CN" altLang="en-US" sz="2700" dirty="0">
                  <a:solidFill>
                    <a:schemeClr val="bg1"/>
                  </a:solidFill>
                  <a:ea typeface="黑体" pitchFamily="49" charset="-122"/>
                </a:rPr>
                <a:t>活动</a:t>
              </a:r>
            </a:p>
          </p:txBody>
        </p:sp>
      </p:grpSp>
    </p:spTree>
    <p:extLst>
      <p:ext uri="{BB962C8B-B14F-4D97-AF65-F5344CB8AC3E}">
        <p14:creationId xmlns:p14="http://schemas.microsoft.com/office/powerpoint/2010/main" val="1310648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nodeType="click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slide(fromLeft)">
                                      <p:cBhvr>
                                        <p:cTn id="7" dur="500"/>
                                        <p:tgtEl>
                                          <p:spTgt spid="50"/>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2" fill="hold" nodeType="clickEffect">
                                  <p:stCondLst>
                                    <p:cond delay="0"/>
                                  </p:stCondLst>
                                  <p:childTnLst>
                                    <p:set>
                                      <p:cBhvr>
                                        <p:cTn id="11" dur="1" fill="hold">
                                          <p:stCondLst>
                                            <p:cond delay="0"/>
                                          </p:stCondLst>
                                        </p:cTn>
                                        <p:tgtEl>
                                          <p:spTgt spid="53"/>
                                        </p:tgtEl>
                                        <p:attrNameLst>
                                          <p:attrName>style.visibility</p:attrName>
                                        </p:attrNameLst>
                                      </p:cBhvr>
                                      <p:to>
                                        <p:strVal val="visible"/>
                                      </p:to>
                                    </p:set>
                                    <p:animEffect transition="in" filter="slide(fromRight)">
                                      <p:cBhvr>
                                        <p:cTn id="12" dur="500"/>
                                        <p:tgtEl>
                                          <p:spTgt spid="5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down)">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04A2322F-8C24-ED9D-3C64-2981DF5EA307}"/>
              </a:ext>
            </a:extLst>
          </p:cNvPr>
          <p:cNvSpPr>
            <a:spLocks noGrp="1"/>
          </p:cNvSpPr>
          <p:nvPr>
            <p:ph type="dt" sz="half" idx="10"/>
          </p:nvPr>
        </p:nvSpPr>
        <p:spPr/>
        <p:txBody>
          <a:bodyPr/>
          <a:lstStyle/>
          <a:p>
            <a:pPr>
              <a:defRPr/>
            </a:pPr>
            <a:fld id="{72795A5C-ABA9-164F-9A37-0CFC1B48C772}" type="datetime1">
              <a:rPr lang="en-US" altLang="zh-CN" smtClean="0"/>
              <a:t>6/5/2022</a:t>
            </a:fld>
            <a:endParaRPr lang="en-US" altLang="zh-CN" dirty="0"/>
          </a:p>
        </p:txBody>
      </p:sp>
      <p:sp>
        <p:nvSpPr>
          <p:cNvPr id="5" name="灯片编号占位符 4">
            <a:extLst>
              <a:ext uri="{FF2B5EF4-FFF2-40B4-BE49-F238E27FC236}">
                <a16:creationId xmlns:a16="http://schemas.microsoft.com/office/drawing/2014/main" id="{7E8F3B21-A84B-8F46-022A-455466C83FDF}"/>
              </a:ext>
            </a:extLst>
          </p:cNvPr>
          <p:cNvSpPr>
            <a:spLocks noGrp="1"/>
          </p:cNvSpPr>
          <p:nvPr>
            <p:ph type="sldNum" sz="quarter" idx="12"/>
          </p:nvPr>
        </p:nvSpPr>
        <p:spPr/>
        <p:txBody>
          <a:bodyPr/>
          <a:lstStyle/>
          <a:p>
            <a:pPr>
              <a:defRPr/>
            </a:pPr>
            <a:fld id="{4FF538FA-A287-4FBD-9703-6DB9C5344803}" type="slidenum">
              <a:rPr lang="zh-CN" altLang="en-US" smtClean="0"/>
              <a:t>102</a:t>
            </a:fld>
            <a:endParaRPr lang="en-US" altLang="zh-CN" dirty="0"/>
          </a:p>
        </p:txBody>
      </p:sp>
      <p:grpSp>
        <p:nvGrpSpPr>
          <p:cNvPr id="6" name="Group 458">
            <a:extLst>
              <a:ext uri="{FF2B5EF4-FFF2-40B4-BE49-F238E27FC236}">
                <a16:creationId xmlns:a16="http://schemas.microsoft.com/office/drawing/2014/main" id="{6B462239-B135-69EE-AD8A-8A1B0D0ED743}"/>
              </a:ext>
            </a:extLst>
          </p:cNvPr>
          <p:cNvGrpSpPr>
            <a:grpSpLocks/>
          </p:cNvGrpSpPr>
          <p:nvPr/>
        </p:nvGrpSpPr>
        <p:grpSpPr bwMode="auto">
          <a:xfrm>
            <a:off x="747713" y="354013"/>
            <a:ext cx="3327400" cy="538163"/>
            <a:chOff x="260" y="151"/>
            <a:chExt cx="2096" cy="339"/>
          </a:xfrm>
        </p:grpSpPr>
        <p:sp>
          <p:nvSpPr>
            <p:cNvPr id="7" name="Oval 3">
              <a:extLst>
                <a:ext uri="{FF2B5EF4-FFF2-40B4-BE49-F238E27FC236}">
                  <a16:creationId xmlns:a16="http://schemas.microsoft.com/office/drawing/2014/main" id="{AA07CDED-C46A-1065-92A7-9EF90985705C}"/>
                </a:ext>
              </a:extLst>
            </p:cNvPr>
            <p:cNvSpPr>
              <a:spLocks noChangeArrowheads="1"/>
            </p:cNvSpPr>
            <p:nvPr/>
          </p:nvSpPr>
          <p:spPr bwMode="auto">
            <a:xfrm>
              <a:off x="288" y="152"/>
              <a:ext cx="2050" cy="338"/>
            </a:xfrm>
            <a:prstGeom prst="ellipse">
              <a:avLst/>
            </a:prstGeom>
            <a:solidFill>
              <a:schemeClr val="accent4">
                <a:lumMod val="20000"/>
                <a:lumOff val="80000"/>
              </a:schemeClr>
            </a:solidFill>
            <a:ln>
              <a:noFill/>
            </a:ln>
            <a:effectLst>
              <a:outerShdw dist="96720" dir="1391915" algn="ctr" rotWithShape="0">
                <a:srgbClr val="C0C0C0"/>
              </a:outerShdw>
            </a:effectLst>
            <a:extLst>
              <a:ext uri="{91240B29-F687-4F45-9708-019B960494DF}">
                <a14:hiddenLine xmlns:a14="http://schemas.microsoft.com/office/drawing/2010/main" w="12700" cap="sq">
                  <a:solidFill>
                    <a:srgbClr val="000000"/>
                  </a:solidFill>
                  <a:round/>
                  <a:headEnd type="none" w="sm" len="sm"/>
                  <a:tailEnd type="none" w="sm" len="sm"/>
                </a14:hiddenLine>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8" name="Text Box 4">
              <a:extLst>
                <a:ext uri="{FF2B5EF4-FFF2-40B4-BE49-F238E27FC236}">
                  <a16:creationId xmlns:a16="http://schemas.microsoft.com/office/drawing/2014/main" id="{58D32675-DB4C-3EE7-75FF-8C5CBDB8BCC8}"/>
                </a:ext>
              </a:extLst>
            </p:cNvPr>
            <p:cNvSpPr txBox="1">
              <a:spLocks noChangeArrowheads="1"/>
            </p:cNvSpPr>
            <p:nvPr/>
          </p:nvSpPr>
          <p:spPr bwMode="auto">
            <a:xfrm>
              <a:off x="260" y="151"/>
              <a:ext cx="2096" cy="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17961" dir="2700000" algn="ctr" rotWithShape="0">
                      <a:schemeClr val="bg1"/>
                    </a:outerShdw>
                  </a:effectLst>
                </a14:hiddenEffects>
              </a:ext>
            </a:extLst>
          </p:spPr>
          <p:txBody>
            <a:bodyPr>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zh-CN" altLang="en-US" sz="2700" dirty="0">
                  <a:solidFill>
                    <a:srgbClr val="002C84"/>
                  </a:solidFill>
                  <a:latin typeface="黑体" pitchFamily="49" charset="-122"/>
                  <a:ea typeface="黑体" pitchFamily="49" charset="-122"/>
                </a:rPr>
                <a:t>一</a:t>
              </a:r>
              <a:r>
                <a:rPr lang="en-US" altLang="zh-CN" sz="2700" dirty="0">
                  <a:solidFill>
                    <a:srgbClr val="002C84"/>
                  </a:solidFill>
                  <a:latin typeface="黑体" pitchFamily="49" charset="-122"/>
                  <a:ea typeface="黑体" pitchFamily="49" charset="-122"/>
                </a:rPr>
                <a:t>.</a:t>
              </a:r>
              <a:r>
                <a:rPr lang="en-US" altLang="zh-CN" sz="2700" dirty="0">
                  <a:solidFill>
                    <a:srgbClr val="002C84"/>
                  </a:solidFill>
                  <a:ea typeface="黑体" pitchFamily="49" charset="-122"/>
                </a:rPr>
                <a:t>AOE</a:t>
              </a:r>
              <a:r>
                <a:rPr lang="zh-CN" altLang="en-US" sz="2700" dirty="0">
                  <a:solidFill>
                    <a:srgbClr val="002C84"/>
                  </a:solidFill>
                  <a:latin typeface="黑体" pitchFamily="49" charset="-122"/>
                  <a:ea typeface="黑体" pitchFamily="49" charset="-122"/>
                </a:rPr>
                <a:t>网的定义</a:t>
              </a:r>
            </a:p>
          </p:txBody>
        </p:sp>
      </p:grpSp>
      <p:grpSp>
        <p:nvGrpSpPr>
          <p:cNvPr id="9" name="Group 473">
            <a:extLst>
              <a:ext uri="{FF2B5EF4-FFF2-40B4-BE49-F238E27FC236}">
                <a16:creationId xmlns:a16="http://schemas.microsoft.com/office/drawing/2014/main" id="{B7FB90C1-A8C8-C6BF-0BCC-608027173A7E}"/>
              </a:ext>
            </a:extLst>
          </p:cNvPr>
          <p:cNvGrpSpPr>
            <a:grpSpLocks/>
          </p:cNvGrpSpPr>
          <p:nvPr/>
        </p:nvGrpSpPr>
        <p:grpSpPr bwMode="auto">
          <a:xfrm>
            <a:off x="1027114" y="932499"/>
            <a:ext cx="7591425" cy="1736725"/>
            <a:chOff x="647" y="658"/>
            <a:chExt cx="4782" cy="1094"/>
          </a:xfrm>
        </p:grpSpPr>
        <p:sp>
          <p:nvSpPr>
            <p:cNvPr id="10" name="Rectangle 7">
              <a:extLst>
                <a:ext uri="{FF2B5EF4-FFF2-40B4-BE49-F238E27FC236}">
                  <a16:creationId xmlns:a16="http://schemas.microsoft.com/office/drawing/2014/main" id="{8560120F-D887-D52C-06A2-E9EA9DD2BD89}"/>
                </a:ext>
              </a:extLst>
            </p:cNvPr>
            <p:cNvSpPr>
              <a:spLocks noChangeArrowheads="1"/>
            </p:cNvSpPr>
            <p:nvPr/>
          </p:nvSpPr>
          <p:spPr bwMode="auto">
            <a:xfrm>
              <a:off x="647" y="658"/>
              <a:ext cx="4647" cy="1094"/>
            </a:xfrm>
            <a:prstGeom prst="rect">
              <a:avLst/>
            </a:prstGeom>
            <a:solidFill>
              <a:schemeClr val="accent1">
                <a:lumMod val="20000"/>
                <a:lumOff val="80000"/>
              </a:schemeClr>
            </a:solidFill>
            <a:ln>
              <a:noFill/>
            </a:ln>
            <a:effectLst>
              <a:outerShdw dist="135003" dir="2471156" algn="ctr" rotWithShape="0">
                <a:srgbClr val="C0C0C0"/>
              </a:outerShdw>
            </a:effectLst>
            <a:extLst>
              <a:ext uri="{91240B29-F687-4F45-9708-019B960494DF}">
                <a14:hiddenLine xmlns:a14="http://schemas.microsoft.com/office/drawing/2010/main" w="12700" cap="sq">
                  <a:solidFill>
                    <a:srgbClr val="FFFFFF"/>
                  </a:solidFill>
                  <a:miter lim="800000"/>
                  <a:headEnd type="none" w="sm" len="sm"/>
                  <a:tailEnd type="none" w="sm" len="sm"/>
                </a14:hiddenLine>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11" name="Text Box 8">
              <a:extLst>
                <a:ext uri="{FF2B5EF4-FFF2-40B4-BE49-F238E27FC236}">
                  <a16:creationId xmlns:a16="http://schemas.microsoft.com/office/drawing/2014/main" id="{0A335C8B-DDE3-F26B-5460-C6FC5F068308}"/>
                </a:ext>
              </a:extLst>
            </p:cNvPr>
            <p:cNvSpPr txBox="1">
              <a:spLocks noChangeArrowheads="1"/>
            </p:cNvSpPr>
            <p:nvPr/>
          </p:nvSpPr>
          <p:spPr bwMode="auto">
            <a:xfrm>
              <a:off x="793" y="839"/>
              <a:ext cx="4399" cy="7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1"/>
                    </a:outerShdw>
                  </a:effectLst>
                </a14:hiddenEffects>
              </a:ext>
            </a:extLst>
          </p:spPr>
          <p:txBody>
            <a:bodyPr wrap="squar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just" eaLnBrk="1" hangingPunct="1">
                <a:lnSpc>
                  <a:spcPct val="95000"/>
                </a:lnSpc>
                <a:spcBef>
                  <a:spcPct val="0"/>
                </a:spcBef>
                <a:buClrTx/>
                <a:buFontTx/>
                <a:buNone/>
              </a:pPr>
              <a:r>
                <a:rPr lang="en-US" altLang="zh-CN" sz="2500" b="0" dirty="0">
                  <a:solidFill>
                    <a:srgbClr val="002C84"/>
                  </a:solidFill>
                  <a:latin typeface="楷体_GB2312" pitchFamily="49" charset="-122"/>
                  <a:ea typeface="楷体_GB2312" pitchFamily="49" charset="-122"/>
                </a:rPr>
                <a:t>    </a:t>
              </a:r>
              <a:r>
                <a:rPr lang="en-US" altLang="zh-CN" sz="2500" dirty="0">
                  <a:solidFill>
                    <a:srgbClr val="002C84"/>
                  </a:solidFill>
                  <a:ea typeface="楷体_GB2312" pitchFamily="49" charset="-122"/>
                </a:rPr>
                <a:t>AOE(Activity On Edge)</a:t>
              </a:r>
              <a:r>
                <a:rPr lang="zh-CN" altLang="en-US" sz="2500" dirty="0">
                  <a:solidFill>
                    <a:srgbClr val="002C84"/>
                  </a:solidFill>
                  <a:latin typeface="幼圆" pitchFamily="49" charset="-122"/>
                  <a:ea typeface="幼圆" pitchFamily="49" charset="-122"/>
                </a:rPr>
                <a:t>网为一个带权的有向无环图，其中，以顶点表示      ，有向边表示      ，边上的权值表示活动持续的          </a:t>
              </a:r>
              <a:r>
                <a:rPr lang="zh-CN" altLang="en-US" sz="2500" dirty="0">
                  <a:solidFill>
                    <a:srgbClr val="002C84"/>
                  </a:solidFill>
                  <a:latin typeface="楷体_GB2312" pitchFamily="49" charset="-122"/>
                  <a:ea typeface="楷体_GB2312" pitchFamily="49" charset="-122"/>
                </a:rPr>
                <a:t>。</a:t>
              </a:r>
            </a:p>
          </p:txBody>
        </p:sp>
        <p:sp>
          <p:nvSpPr>
            <p:cNvPr id="12" name="Rectangle 318">
              <a:extLst>
                <a:ext uri="{FF2B5EF4-FFF2-40B4-BE49-F238E27FC236}">
                  <a16:creationId xmlns:a16="http://schemas.microsoft.com/office/drawing/2014/main" id="{D8D76E05-E21A-8B8A-8A97-A4CAE86AA1AD}"/>
                </a:ext>
              </a:extLst>
            </p:cNvPr>
            <p:cNvSpPr>
              <a:spLocks noChangeArrowheads="1"/>
            </p:cNvSpPr>
            <p:nvPr/>
          </p:nvSpPr>
          <p:spPr bwMode="auto">
            <a:xfrm>
              <a:off x="3016" y="1031"/>
              <a:ext cx="800" cy="317"/>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Lst>
          </p:spPr>
          <p:txBody>
            <a:bodyPr>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eaLnBrk="1" hangingPunct="1">
                <a:spcBef>
                  <a:spcPct val="0"/>
                </a:spcBef>
                <a:buClrTx/>
                <a:buFontTx/>
                <a:buNone/>
              </a:pPr>
              <a:r>
                <a:rPr lang="zh-CN" altLang="en-US" sz="2700" dirty="0">
                  <a:solidFill>
                    <a:srgbClr val="FF3300"/>
                  </a:solidFill>
                  <a:latin typeface="黑体" pitchFamily="49" charset="-122"/>
                  <a:ea typeface="黑体" pitchFamily="49" charset="-122"/>
                </a:rPr>
                <a:t>事件</a:t>
              </a:r>
            </a:p>
          </p:txBody>
        </p:sp>
        <p:sp>
          <p:nvSpPr>
            <p:cNvPr id="13" name="Rectangle 319">
              <a:extLst>
                <a:ext uri="{FF2B5EF4-FFF2-40B4-BE49-F238E27FC236}">
                  <a16:creationId xmlns:a16="http://schemas.microsoft.com/office/drawing/2014/main" id="{6CC31659-D217-B670-7DBD-C50E7313EA38}"/>
                </a:ext>
              </a:extLst>
            </p:cNvPr>
            <p:cNvSpPr>
              <a:spLocks noChangeArrowheads="1"/>
            </p:cNvSpPr>
            <p:nvPr/>
          </p:nvSpPr>
          <p:spPr bwMode="auto">
            <a:xfrm>
              <a:off x="4661" y="1028"/>
              <a:ext cx="768" cy="317"/>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Lst>
          </p:spPr>
          <p:txBody>
            <a:bodyPr>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eaLnBrk="1" hangingPunct="1">
                <a:spcBef>
                  <a:spcPct val="0"/>
                </a:spcBef>
                <a:buClrTx/>
                <a:buFontTx/>
                <a:buNone/>
              </a:pPr>
              <a:r>
                <a:rPr lang="zh-CN" altLang="en-US" sz="2700" dirty="0">
                  <a:solidFill>
                    <a:srgbClr val="FF3300"/>
                  </a:solidFill>
                  <a:latin typeface="黑体" pitchFamily="49" charset="-122"/>
                  <a:ea typeface="黑体" pitchFamily="49" charset="-122"/>
                </a:rPr>
                <a:t>活动</a:t>
              </a:r>
            </a:p>
          </p:txBody>
        </p:sp>
        <p:sp>
          <p:nvSpPr>
            <p:cNvPr id="14" name="Rectangle 320">
              <a:extLst>
                <a:ext uri="{FF2B5EF4-FFF2-40B4-BE49-F238E27FC236}">
                  <a16:creationId xmlns:a16="http://schemas.microsoft.com/office/drawing/2014/main" id="{174F7CB4-A734-7A20-BEEC-17E8AE09E1EF}"/>
                </a:ext>
              </a:extLst>
            </p:cNvPr>
            <p:cNvSpPr>
              <a:spLocks noChangeArrowheads="1"/>
            </p:cNvSpPr>
            <p:nvPr/>
          </p:nvSpPr>
          <p:spPr bwMode="auto">
            <a:xfrm>
              <a:off x="3246" y="1247"/>
              <a:ext cx="907" cy="317"/>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Lst>
          </p:spPr>
          <p:txBody>
            <a:bodyPr>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eaLnBrk="1" hangingPunct="1">
                <a:spcBef>
                  <a:spcPct val="0"/>
                </a:spcBef>
                <a:buClrTx/>
                <a:buFontTx/>
                <a:buNone/>
              </a:pPr>
              <a:r>
                <a:rPr lang="zh-CN" altLang="en-US" sz="2700" dirty="0">
                  <a:solidFill>
                    <a:srgbClr val="FF3300"/>
                  </a:solidFill>
                  <a:latin typeface="黑体" pitchFamily="49" charset="-122"/>
                  <a:ea typeface="黑体" pitchFamily="49" charset="-122"/>
                </a:rPr>
                <a:t>时间</a:t>
              </a:r>
            </a:p>
          </p:txBody>
        </p:sp>
      </p:grpSp>
      <p:grpSp>
        <p:nvGrpSpPr>
          <p:cNvPr id="15" name="Group 496">
            <a:extLst>
              <a:ext uri="{FF2B5EF4-FFF2-40B4-BE49-F238E27FC236}">
                <a16:creationId xmlns:a16="http://schemas.microsoft.com/office/drawing/2014/main" id="{02EC0618-8F4A-1C7E-12B2-E785C6CAF942}"/>
              </a:ext>
            </a:extLst>
          </p:cNvPr>
          <p:cNvGrpSpPr>
            <a:grpSpLocks/>
          </p:cNvGrpSpPr>
          <p:nvPr/>
        </p:nvGrpSpPr>
        <p:grpSpPr bwMode="auto">
          <a:xfrm>
            <a:off x="1368426" y="3124200"/>
            <a:ext cx="7250113" cy="2825750"/>
            <a:chOff x="862" y="1968"/>
            <a:chExt cx="4567" cy="1780"/>
          </a:xfrm>
        </p:grpSpPr>
        <p:sp>
          <p:nvSpPr>
            <p:cNvPr id="16" name="Rectangle 413">
              <a:extLst>
                <a:ext uri="{FF2B5EF4-FFF2-40B4-BE49-F238E27FC236}">
                  <a16:creationId xmlns:a16="http://schemas.microsoft.com/office/drawing/2014/main" id="{E75B39B9-569C-377F-1090-99771F9262FF}"/>
                </a:ext>
              </a:extLst>
            </p:cNvPr>
            <p:cNvSpPr>
              <a:spLocks noChangeArrowheads="1"/>
            </p:cNvSpPr>
            <p:nvPr/>
          </p:nvSpPr>
          <p:spPr bwMode="auto">
            <a:xfrm>
              <a:off x="3929" y="3382"/>
              <a:ext cx="1292" cy="270"/>
            </a:xfrm>
            <a:prstGeom prst="rect">
              <a:avLst/>
            </a:prstGeom>
            <a:ln/>
          </p:spPr>
          <p:style>
            <a:lnRef idx="1">
              <a:schemeClr val="accent5"/>
            </a:lnRef>
            <a:fillRef idx="3">
              <a:schemeClr val="accent5"/>
            </a:fillRef>
            <a:effectRef idx="2">
              <a:schemeClr val="accent5"/>
            </a:effectRef>
            <a:fontRef idx="minor">
              <a:schemeClr val="lt1"/>
            </a:fontRef>
          </p:style>
          <p:txBody>
            <a:bodyPr wrap="none" anchor="ctr"/>
            <a:lstStyle/>
            <a:p>
              <a:pPr>
                <a:defRPr/>
              </a:pPr>
              <a:endParaRPr lang="zh-CN" altLang="en-US"/>
            </a:p>
          </p:txBody>
        </p:sp>
        <p:sp>
          <p:nvSpPr>
            <p:cNvPr id="17" name="Rectangle 414">
              <a:extLst>
                <a:ext uri="{FF2B5EF4-FFF2-40B4-BE49-F238E27FC236}">
                  <a16:creationId xmlns:a16="http://schemas.microsoft.com/office/drawing/2014/main" id="{7112FE2B-3032-130E-9AA9-EE2487161BE0}"/>
                </a:ext>
              </a:extLst>
            </p:cNvPr>
            <p:cNvSpPr>
              <a:spLocks noChangeArrowheads="1"/>
            </p:cNvSpPr>
            <p:nvPr/>
          </p:nvSpPr>
          <p:spPr bwMode="auto">
            <a:xfrm>
              <a:off x="3977" y="3384"/>
              <a:ext cx="1452" cy="288"/>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Lst>
          </p:spPr>
          <p:txBody>
            <a:bodyPr>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eaLnBrk="1" hangingPunct="1">
                <a:spcBef>
                  <a:spcPct val="0"/>
                </a:spcBef>
                <a:buClrTx/>
                <a:buFontTx/>
                <a:buNone/>
              </a:pPr>
              <a:r>
                <a:rPr lang="zh-CN" altLang="en-US" sz="2400" dirty="0">
                  <a:solidFill>
                    <a:srgbClr val="FFFF00"/>
                  </a:solidFill>
                  <a:latin typeface="黑体" pitchFamily="49" charset="-122"/>
                  <a:ea typeface="黑体" pitchFamily="49" charset="-122"/>
                </a:rPr>
                <a:t>一个</a:t>
              </a:r>
              <a:r>
                <a:rPr lang="en-US" altLang="zh-CN" sz="2400" dirty="0">
                  <a:solidFill>
                    <a:srgbClr val="FFFF00"/>
                  </a:solidFill>
                  <a:ea typeface="黑体" pitchFamily="49" charset="-122"/>
                </a:rPr>
                <a:t>AOE</a:t>
              </a:r>
              <a:r>
                <a:rPr lang="zh-CN" altLang="en-US" sz="2400" dirty="0">
                  <a:solidFill>
                    <a:srgbClr val="FFFF00"/>
                  </a:solidFill>
                  <a:latin typeface="黑体" pitchFamily="49" charset="-122"/>
                  <a:ea typeface="黑体" pitchFamily="49" charset="-122"/>
                </a:rPr>
                <a:t>网</a:t>
              </a:r>
            </a:p>
          </p:txBody>
        </p:sp>
        <p:sp>
          <p:nvSpPr>
            <p:cNvPr id="18" name="Oval 417">
              <a:extLst>
                <a:ext uri="{FF2B5EF4-FFF2-40B4-BE49-F238E27FC236}">
                  <a16:creationId xmlns:a16="http://schemas.microsoft.com/office/drawing/2014/main" id="{90CDC3D1-0D77-739B-E04C-9912846B6E9C}"/>
                </a:ext>
              </a:extLst>
            </p:cNvPr>
            <p:cNvSpPr>
              <a:spLocks noChangeArrowheads="1"/>
            </p:cNvSpPr>
            <p:nvPr/>
          </p:nvSpPr>
          <p:spPr bwMode="auto">
            <a:xfrm>
              <a:off x="862" y="2607"/>
              <a:ext cx="456" cy="456"/>
            </a:xfrm>
            <a:prstGeom prst="ellipse">
              <a:avLst/>
            </a:prstGeom>
            <a:noFill/>
            <a:ln w="28575" cap="sq">
              <a:solidFill>
                <a:srgbClr val="000080"/>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19" name="Text Box 418">
              <a:extLst>
                <a:ext uri="{FF2B5EF4-FFF2-40B4-BE49-F238E27FC236}">
                  <a16:creationId xmlns:a16="http://schemas.microsoft.com/office/drawing/2014/main" id="{6455E253-5F5C-9BFD-F47D-C64DE4915DFA}"/>
                </a:ext>
              </a:extLst>
            </p:cNvPr>
            <p:cNvSpPr txBox="1">
              <a:spLocks noChangeArrowheads="1"/>
            </p:cNvSpPr>
            <p:nvPr/>
          </p:nvSpPr>
          <p:spPr bwMode="auto">
            <a:xfrm>
              <a:off x="876" y="2702"/>
              <a:ext cx="545"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eaLnBrk="1" hangingPunct="1">
                <a:spcBef>
                  <a:spcPct val="0"/>
                </a:spcBef>
                <a:buClrTx/>
                <a:buFontTx/>
                <a:buNone/>
              </a:pPr>
              <a:r>
                <a:rPr lang="zh-CN" altLang="en-US" sz="2000">
                  <a:solidFill>
                    <a:srgbClr val="CC0000"/>
                  </a:solidFill>
                  <a:ea typeface="楷体_GB2312" pitchFamily="49" charset="-122"/>
                </a:rPr>
                <a:t>筹备</a:t>
              </a:r>
            </a:p>
          </p:txBody>
        </p:sp>
        <p:sp>
          <p:nvSpPr>
            <p:cNvPr id="20" name="Oval 419">
              <a:extLst>
                <a:ext uri="{FF2B5EF4-FFF2-40B4-BE49-F238E27FC236}">
                  <a16:creationId xmlns:a16="http://schemas.microsoft.com/office/drawing/2014/main" id="{DFFF0B0F-9F35-0089-8560-0979BA9C2FDD}"/>
                </a:ext>
              </a:extLst>
            </p:cNvPr>
            <p:cNvSpPr>
              <a:spLocks noChangeArrowheads="1"/>
            </p:cNvSpPr>
            <p:nvPr/>
          </p:nvSpPr>
          <p:spPr bwMode="auto">
            <a:xfrm>
              <a:off x="1910" y="3292"/>
              <a:ext cx="456" cy="456"/>
            </a:xfrm>
            <a:prstGeom prst="ellipse">
              <a:avLst/>
            </a:prstGeom>
            <a:noFill/>
            <a:ln w="28575" cap="sq">
              <a:solidFill>
                <a:srgbClr val="000080"/>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21" name="Text Box 420">
              <a:extLst>
                <a:ext uri="{FF2B5EF4-FFF2-40B4-BE49-F238E27FC236}">
                  <a16:creationId xmlns:a16="http://schemas.microsoft.com/office/drawing/2014/main" id="{0F9C6BD1-4323-5CC9-654C-C8E98ABA5DDF}"/>
                </a:ext>
              </a:extLst>
            </p:cNvPr>
            <p:cNvSpPr txBox="1">
              <a:spLocks noChangeArrowheads="1"/>
            </p:cNvSpPr>
            <p:nvPr/>
          </p:nvSpPr>
          <p:spPr bwMode="auto">
            <a:xfrm>
              <a:off x="1901" y="3392"/>
              <a:ext cx="609" cy="2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eaLnBrk="1" hangingPunct="1">
                <a:spcBef>
                  <a:spcPct val="0"/>
                </a:spcBef>
                <a:buClrTx/>
                <a:buFontTx/>
                <a:buNone/>
              </a:pPr>
              <a:r>
                <a:rPr lang="zh-CN" altLang="en-US" sz="2100">
                  <a:solidFill>
                    <a:srgbClr val="CC0000"/>
                  </a:solidFill>
                  <a:ea typeface="楷体_GB2312" pitchFamily="49" charset="-122"/>
                </a:rPr>
                <a:t>付款</a:t>
              </a:r>
            </a:p>
          </p:txBody>
        </p:sp>
        <p:sp>
          <p:nvSpPr>
            <p:cNvPr id="22" name="Oval 421">
              <a:extLst>
                <a:ext uri="{FF2B5EF4-FFF2-40B4-BE49-F238E27FC236}">
                  <a16:creationId xmlns:a16="http://schemas.microsoft.com/office/drawing/2014/main" id="{02AAE6C2-327A-B483-356D-A145D39928B0}"/>
                </a:ext>
              </a:extLst>
            </p:cNvPr>
            <p:cNvSpPr>
              <a:spLocks noChangeArrowheads="1"/>
            </p:cNvSpPr>
            <p:nvPr/>
          </p:nvSpPr>
          <p:spPr bwMode="auto">
            <a:xfrm>
              <a:off x="1719" y="1968"/>
              <a:ext cx="456" cy="456"/>
            </a:xfrm>
            <a:prstGeom prst="ellipse">
              <a:avLst/>
            </a:prstGeom>
            <a:noFill/>
            <a:ln w="28575" cap="sq">
              <a:solidFill>
                <a:srgbClr val="000080"/>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23" name="Text Box 422">
              <a:extLst>
                <a:ext uri="{FF2B5EF4-FFF2-40B4-BE49-F238E27FC236}">
                  <a16:creationId xmlns:a16="http://schemas.microsoft.com/office/drawing/2014/main" id="{21F26512-7BCB-434A-FC4E-5D321318AEC2}"/>
                </a:ext>
              </a:extLst>
            </p:cNvPr>
            <p:cNvSpPr txBox="1">
              <a:spLocks noChangeArrowheads="1"/>
            </p:cNvSpPr>
            <p:nvPr/>
          </p:nvSpPr>
          <p:spPr bwMode="auto">
            <a:xfrm>
              <a:off x="1677" y="2017"/>
              <a:ext cx="566" cy="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lnSpc>
                  <a:spcPct val="80000"/>
                </a:lnSpc>
                <a:spcBef>
                  <a:spcPct val="0"/>
                </a:spcBef>
                <a:buClrTx/>
                <a:buFontTx/>
                <a:buNone/>
              </a:pPr>
              <a:r>
                <a:rPr lang="zh-CN" altLang="en-US" sz="1900">
                  <a:solidFill>
                    <a:srgbClr val="CC0000"/>
                  </a:solidFill>
                  <a:ea typeface="楷体_GB2312" pitchFamily="49" charset="-122"/>
                </a:rPr>
                <a:t>签</a:t>
              </a:r>
            </a:p>
            <a:p>
              <a:pPr algn="ctr" eaLnBrk="1" hangingPunct="1">
                <a:lnSpc>
                  <a:spcPct val="80000"/>
                </a:lnSpc>
                <a:spcBef>
                  <a:spcPct val="0"/>
                </a:spcBef>
                <a:buClrTx/>
                <a:buFontTx/>
                <a:buNone/>
              </a:pPr>
              <a:r>
                <a:rPr lang="zh-CN" altLang="en-US" sz="1900">
                  <a:solidFill>
                    <a:srgbClr val="CC0000"/>
                  </a:solidFill>
                  <a:ea typeface="楷体_GB2312" pitchFamily="49" charset="-122"/>
                </a:rPr>
                <a:t>合同</a:t>
              </a:r>
            </a:p>
          </p:txBody>
        </p:sp>
        <p:sp>
          <p:nvSpPr>
            <p:cNvPr id="24" name="Oval 423">
              <a:extLst>
                <a:ext uri="{FF2B5EF4-FFF2-40B4-BE49-F238E27FC236}">
                  <a16:creationId xmlns:a16="http://schemas.microsoft.com/office/drawing/2014/main" id="{00BDD167-BAD3-D9B8-7171-E6DB2EBC443B}"/>
                </a:ext>
              </a:extLst>
            </p:cNvPr>
            <p:cNvSpPr>
              <a:spLocks noChangeArrowheads="1"/>
            </p:cNvSpPr>
            <p:nvPr/>
          </p:nvSpPr>
          <p:spPr bwMode="auto">
            <a:xfrm>
              <a:off x="2913" y="3246"/>
              <a:ext cx="456" cy="456"/>
            </a:xfrm>
            <a:prstGeom prst="ellipse">
              <a:avLst/>
            </a:prstGeom>
            <a:noFill/>
            <a:ln w="28575" cap="sq">
              <a:solidFill>
                <a:srgbClr val="000080"/>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25" name="Text Box 424">
              <a:extLst>
                <a:ext uri="{FF2B5EF4-FFF2-40B4-BE49-F238E27FC236}">
                  <a16:creationId xmlns:a16="http://schemas.microsoft.com/office/drawing/2014/main" id="{2CC7812D-295D-7E7F-C0DB-35EDD3997E04}"/>
                </a:ext>
              </a:extLst>
            </p:cNvPr>
            <p:cNvSpPr txBox="1">
              <a:spLocks noChangeArrowheads="1"/>
            </p:cNvSpPr>
            <p:nvPr/>
          </p:nvSpPr>
          <p:spPr bwMode="auto">
            <a:xfrm>
              <a:off x="2913" y="3284"/>
              <a:ext cx="557" cy="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eaLnBrk="1" hangingPunct="1">
                <a:lnSpc>
                  <a:spcPct val="85000"/>
                </a:lnSpc>
                <a:spcBef>
                  <a:spcPct val="0"/>
                </a:spcBef>
                <a:buClrTx/>
                <a:buFontTx/>
                <a:buNone/>
              </a:pPr>
              <a:r>
                <a:rPr lang="zh-CN" altLang="en-US" sz="1900">
                  <a:solidFill>
                    <a:srgbClr val="CC0000"/>
                  </a:solidFill>
                  <a:ea typeface="楷体_GB2312" pitchFamily="49" charset="-122"/>
                </a:rPr>
                <a:t>做预</a:t>
              </a:r>
            </a:p>
            <a:p>
              <a:pPr eaLnBrk="1" hangingPunct="1">
                <a:lnSpc>
                  <a:spcPct val="85000"/>
                </a:lnSpc>
                <a:spcBef>
                  <a:spcPct val="0"/>
                </a:spcBef>
                <a:buClrTx/>
                <a:buFontTx/>
                <a:buNone/>
              </a:pPr>
              <a:r>
                <a:rPr lang="zh-CN" altLang="en-US" sz="1900">
                  <a:solidFill>
                    <a:srgbClr val="CC0000"/>
                  </a:solidFill>
                  <a:ea typeface="楷体_GB2312" pitchFamily="49" charset="-122"/>
                </a:rPr>
                <a:t>置件</a:t>
              </a:r>
            </a:p>
          </p:txBody>
        </p:sp>
        <p:sp>
          <p:nvSpPr>
            <p:cNvPr id="26" name="Oval 425">
              <a:extLst>
                <a:ext uri="{FF2B5EF4-FFF2-40B4-BE49-F238E27FC236}">
                  <a16:creationId xmlns:a16="http://schemas.microsoft.com/office/drawing/2014/main" id="{CE8FF919-2AEE-039C-6D5B-E8B15F4EEC25}"/>
                </a:ext>
              </a:extLst>
            </p:cNvPr>
            <p:cNvSpPr>
              <a:spLocks noChangeArrowheads="1"/>
            </p:cNvSpPr>
            <p:nvPr/>
          </p:nvSpPr>
          <p:spPr bwMode="auto">
            <a:xfrm>
              <a:off x="4736" y="2607"/>
              <a:ext cx="456" cy="456"/>
            </a:xfrm>
            <a:prstGeom prst="ellipse">
              <a:avLst/>
            </a:prstGeom>
            <a:noFill/>
            <a:ln w="28575" cap="sq">
              <a:solidFill>
                <a:srgbClr val="000080"/>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27" name="Text Box 426">
              <a:extLst>
                <a:ext uri="{FF2B5EF4-FFF2-40B4-BE49-F238E27FC236}">
                  <a16:creationId xmlns:a16="http://schemas.microsoft.com/office/drawing/2014/main" id="{ED4DBA5A-C9D9-017D-7A9E-0460CB6D2E5B}"/>
                </a:ext>
              </a:extLst>
            </p:cNvPr>
            <p:cNvSpPr txBox="1">
              <a:spLocks noChangeArrowheads="1"/>
            </p:cNvSpPr>
            <p:nvPr/>
          </p:nvSpPr>
          <p:spPr bwMode="auto">
            <a:xfrm>
              <a:off x="4745" y="2702"/>
              <a:ext cx="630" cy="2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eaLnBrk="1" hangingPunct="1">
                <a:spcBef>
                  <a:spcPct val="0"/>
                </a:spcBef>
                <a:buClrTx/>
                <a:buFontTx/>
                <a:buNone/>
              </a:pPr>
              <a:r>
                <a:rPr lang="zh-CN" altLang="en-US" sz="2100">
                  <a:solidFill>
                    <a:srgbClr val="CC0000"/>
                  </a:solidFill>
                  <a:ea typeface="楷体_GB2312" pitchFamily="49" charset="-122"/>
                </a:rPr>
                <a:t>验收</a:t>
              </a:r>
            </a:p>
          </p:txBody>
        </p:sp>
        <p:sp>
          <p:nvSpPr>
            <p:cNvPr id="28" name="Oval 427">
              <a:extLst>
                <a:ext uri="{FF2B5EF4-FFF2-40B4-BE49-F238E27FC236}">
                  <a16:creationId xmlns:a16="http://schemas.microsoft.com/office/drawing/2014/main" id="{B14F4D72-53C2-1B66-EEC3-9C503D7F7910}"/>
                </a:ext>
              </a:extLst>
            </p:cNvPr>
            <p:cNvSpPr>
              <a:spLocks noChangeArrowheads="1"/>
            </p:cNvSpPr>
            <p:nvPr/>
          </p:nvSpPr>
          <p:spPr bwMode="auto">
            <a:xfrm>
              <a:off x="3018" y="2304"/>
              <a:ext cx="456" cy="457"/>
            </a:xfrm>
            <a:prstGeom prst="ellipse">
              <a:avLst/>
            </a:prstGeom>
            <a:noFill/>
            <a:ln w="28575" cap="sq">
              <a:solidFill>
                <a:srgbClr val="000080"/>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29" name="Text Box 428">
              <a:extLst>
                <a:ext uri="{FF2B5EF4-FFF2-40B4-BE49-F238E27FC236}">
                  <a16:creationId xmlns:a16="http://schemas.microsoft.com/office/drawing/2014/main" id="{A32AFFFA-AE35-0DF6-0ED8-9FBB0F4075BA}"/>
                </a:ext>
              </a:extLst>
            </p:cNvPr>
            <p:cNvSpPr txBox="1">
              <a:spLocks noChangeArrowheads="1"/>
            </p:cNvSpPr>
            <p:nvPr/>
          </p:nvSpPr>
          <p:spPr bwMode="auto">
            <a:xfrm>
              <a:off x="3028" y="2392"/>
              <a:ext cx="554" cy="2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eaLnBrk="1" hangingPunct="1">
                <a:spcBef>
                  <a:spcPct val="0"/>
                </a:spcBef>
                <a:buClrTx/>
                <a:buFontTx/>
                <a:buNone/>
              </a:pPr>
              <a:r>
                <a:rPr lang="zh-CN" altLang="en-US" sz="2100">
                  <a:solidFill>
                    <a:srgbClr val="CC0000"/>
                  </a:solidFill>
                  <a:ea typeface="楷体_GB2312" pitchFamily="49" charset="-122"/>
                </a:rPr>
                <a:t>施工</a:t>
              </a:r>
            </a:p>
          </p:txBody>
        </p:sp>
        <p:sp>
          <p:nvSpPr>
            <p:cNvPr id="30" name="Line 429">
              <a:extLst>
                <a:ext uri="{FF2B5EF4-FFF2-40B4-BE49-F238E27FC236}">
                  <a16:creationId xmlns:a16="http://schemas.microsoft.com/office/drawing/2014/main" id="{417050D2-DF69-C5B0-5FF2-0C5019B7FF46}"/>
                </a:ext>
              </a:extLst>
            </p:cNvPr>
            <p:cNvSpPr>
              <a:spLocks noChangeShapeType="1"/>
            </p:cNvSpPr>
            <p:nvPr/>
          </p:nvSpPr>
          <p:spPr bwMode="auto">
            <a:xfrm flipV="1">
              <a:off x="1272" y="2287"/>
              <a:ext cx="456" cy="411"/>
            </a:xfrm>
            <a:prstGeom prst="line">
              <a:avLst/>
            </a:prstGeom>
            <a:noFill/>
            <a:ln w="28575" cap="sq">
              <a:solidFill>
                <a:srgbClr val="00008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 name="Line 430">
              <a:extLst>
                <a:ext uri="{FF2B5EF4-FFF2-40B4-BE49-F238E27FC236}">
                  <a16:creationId xmlns:a16="http://schemas.microsoft.com/office/drawing/2014/main" id="{DE8151FF-FC82-E426-A6A8-DE6E305E787D}"/>
                </a:ext>
              </a:extLst>
            </p:cNvPr>
            <p:cNvSpPr>
              <a:spLocks noChangeShapeType="1"/>
            </p:cNvSpPr>
            <p:nvPr/>
          </p:nvSpPr>
          <p:spPr bwMode="auto">
            <a:xfrm>
              <a:off x="1272" y="3018"/>
              <a:ext cx="638" cy="411"/>
            </a:xfrm>
            <a:prstGeom prst="line">
              <a:avLst/>
            </a:prstGeom>
            <a:noFill/>
            <a:ln w="28575" cap="sq">
              <a:solidFill>
                <a:srgbClr val="00008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 name="Line 431">
              <a:extLst>
                <a:ext uri="{FF2B5EF4-FFF2-40B4-BE49-F238E27FC236}">
                  <a16:creationId xmlns:a16="http://schemas.microsoft.com/office/drawing/2014/main" id="{EC77E322-F2A6-EEF1-4683-3B08F0344574}"/>
                </a:ext>
              </a:extLst>
            </p:cNvPr>
            <p:cNvSpPr>
              <a:spLocks noChangeShapeType="1"/>
            </p:cNvSpPr>
            <p:nvPr/>
          </p:nvSpPr>
          <p:spPr bwMode="auto">
            <a:xfrm flipV="1">
              <a:off x="1346" y="2653"/>
              <a:ext cx="1687" cy="182"/>
            </a:xfrm>
            <a:prstGeom prst="line">
              <a:avLst/>
            </a:prstGeom>
            <a:noFill/>
            <a:ln w="28575" cap="sq">
              <a:solidFill>
                <a:srgbClr val="00008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 name="Line 432">
              <a:extLst>
                <a:ext uri="{FF2B5EF4-FFF2-40B4-BE49-F238E27FC236}">
                  <a16:creationId xmlns:a16="http://schemas.microsoft.com/office/drawing/2014/main" id="{476570DC-D043-7ABB-F7AA-51BA3CEFEB89}"/>
                </a:ext>
              </a:extLst>
            </p:cNvPr>
            <p:cNvSpPr>
              <a:spLocks noChangeShapeType="1"/>
            </p:cNvSpPr>
            <p:nvPr/>
          </p:nvSpPr>
          <p:spPr bwMode="auto">
            <a:xfrm>
              <a:off x="2196" y="2208"/>
              <a:ext cx="820" cy="228"/>
            </a:xfrm>
            <a:prstGeom prst="line">
              <a:avLst/>
            </a:prstGeom>
            <a:noFill/>
            <a:ln w="28575" cap="sq">
              <a:solidFill>
                <a:srgbClr val="00008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 name="Line 433">
              <a:extLst>
                <a:ext uri="{FF2B5EF4-FFF2-40B4-BE49-F238E27FC236}">
                  <a16:creationId xmlns:a16="http://schemas.microsoft.com/office/drawing/2014/main" id="{2C1716F5-4E7D-23D9-4BA1-5B4225239FF4}"/>
                </a:ext>
              </a:extLst>
            </p:cNvPr>
            <p:cNvSpPr>
              <a:spLocks noChangeShapeType="1"/>
            </p:cNvSpPr>
            <p:nvPr/>
          </p:nvSpPr>
          <p:spPr bwMode="auto">
            <a:xfrm flipV="1">
              <a:off x="2366" y="3520"/>
              <a:ext cx="547" cy="45"/>
            </a:xfrm>
            <a:prstGeom prst="line">
              <a:avLst/>
            </a:prstGeom>
            <a:noFill/>
            <a:ln w="28575" cap="sq">
              <a:solidFill>
                <a:srgbClr val="00008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5" name="Line 434">
              <a:extLst>
                <a:ext uri="{FF2B5EF4-FFF2-40B4-BE49-F238E27FC236}">
                  <a16:creationId xmlns:a16="http://schemas.microsoft.com/office/drawing/2014/main" id="{83AD8BC2-9E75-10F2-A7FA-B37C0CD67150}"/>
                </a:ext>
              </a:extLst>
            </p:cNvPr>
            <p:cNvSpPr>
              <a:spLocks noChangeShapeType="1"/>
            </p:cNvSpPr>
            <p:nvPr/>
          </p:nvSpPr>
          <p:spPr bwMode="auto">
            <a:xfrm>
              <a:off x="2001" y="2424"/>
              <a:ext cx="137" cy="868"/>
            </a:xfrm>
            <a:prstGeom prst="line">
              <a:avLst/>
            </a:prstGeom>
            <a:noFill/>
            <a:ln w="28575" cap="sq">
              <a:solidFill>
                <a:srgbClr val="00008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6" name="Line 435">
              <a:extLst>
                <a:ext uri="{FF2B5EF4-FFF2-40B4-BE49-F238E27FC236}">
                  <a16:creationId xmlns:a16="http://schemas.microsoft.com/office/drawing/2014/main" id="{3D6CD0C9-2F31-541B-2A0F-81666F89EDA9}"/>
                </a:ext>
              </a:extLst>
            </p:cNvPr>
            <p:cNvSpPr>
              <a:spLocks noChangeShapeType="1"/>
            </p:cNvSpPr>
            <p:nvPr/>
          </p:nvSpPr>
          <p:spPr bwMode="auto">
            <a:xfrm flipV="1">
              <a:off x="3472" y="2287"/>
              <a:ext cx="364" cy="183"/>
            </a:xfrm>
            <a:prstGeom prst="line">
              <a:avLst/>
            </a:prstGeom>
            <a:noFill/>
            <a:ln w="28575" cap="sq">
              <a:solidFill>
                <a:srgbClr val="00008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 name="Line 436">
              <a:extLst>
                <a:ext uri="{FF2B5EF4-FFF2-40B4-BE49-F238E27FC236}">
                  <a16:creationId xmlns:a16="http://schemas.microsoft.com/office/drawing/2014/main" id="{D9A35914-34B4-43DD-F6BF-5C69E343B4A2}"/>
                </a:ext>
              </a:extLst>
            </p:cNvPr>
            <p:cNvSpPr>
              <a:spLocks noChangeShapeType="1"/>
            </p:cNvSpPr>
            <p:nvPr/>
          </p:nvSpPr>
          <p:spPr bwMode="auto">
            <a:xfrm flipV="1">
              <a:off x="3369" y="3292"/>
              <a:ext cx="364" cy="137"/>
            </a:xfrm>
            <a:prstGeom prst="line">
              <a:avLst/>
            </a:prstGeom>
            <a:noFill/>
            <a:ln w="28575" cap="sq">
              <a:solidFill>
                <a:srgbClr val="00008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 name="Line 437">
              <a:extLst>
                <a:ext uri="{FF2B5EF4-FFF2-40B4-BE49-F238E27FC236}">
                  <a16:creationId xmlns:a16="http://schemas.microsoft.com/office/drawing/2014/main" id="{1A911356-90A3-A36B-5BCB-9B3C80439D5D}"/>
                </a:ext>
              </a:extLst>
            </p:cNvPr>
            <p:cNvSpPr>
              <a:spLocks noChangeShapeType="1"/>
            </p:cNvSpPr>
            <p:nvPr/>
          </p:nvSpPr>
          <p:spPr bwMode="auto">
            <a:xfrm>
              <a:off x="3472" y="2607"/>
              <a:ext cx="364" cy="46"/>
            </a:xfrm>
            <a:prstGeom prst="line">
              <a:avLst/>
            </a:prstGeom>
            <a:noFill/>
            <a:ln w="28575" cap="sq">
              <a:solidFill>
                <a:srgbClr val="00008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 name="Line 438">
              <a:extLst>
                <a:ext uri="{FF2B5EF4-FFF2-40B4-BE49-F238E27FC236}">
                  <a16:creationId xmlns:a16="http://schemas.microsoft.com/office/drawing/2014/main" id="{9807ACA6-A747-0A88-A519-05263BAF08DA}"/>
                </a:ext>
              </a:extLst>
            </p:cNvPr>
            <p:cNvSpPr>
              <a:spLocks noChangeShapeType="1"/>
            </p:cNvSpPr>
            <p:nvPr/>
          </p:nvSpPr>
          <p:spPr bwMode="auto">
            <a:xfrm>
              <a:off x="4414" y="2736"/>
              <a:ext cx="322" cy="51"/>
            </a:xfrm>
            <a:prstGeom prst="line">
              <a:avLst/>
            </a:prstGeom>
            <a:noFill/>
            <a:ln w="28575" cap="sq">
              <a:solidFill>
                <a:srgbClr val="00008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 name="Text Box 439">
              <a:extLst>
                <a:ext uri="{FF2B5EF4-FFF2-40B4-BE49-F238E27FC236}">
                  <a16:creationId xmlns:a16="http://schemas.microsoft.com/office/drawing/2014/main" id="{DF526B6E-1B9C-A922-2C08-B7A5470F527A}"/>
                </a:ext>
              </a:extLst>
            </p:cNvPr>
            <p:cNvSpPr txBox="1">
              <a:spLocks noChangeArrowheads="1"/>
            </p:cNvSpPr>
            <p:nvPr/>
          </p:nvSpPr>
          <p:spPr bwMode="auto">
            <a:xfrm>
              <a:off x="3900" y="2661"/>
              <a:ext cx="440"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800">
                  <a:solidFill>
                    <a:srgbClr val="002C84"/>
                  </a:solidFill>
                  <a:cs typeface="Times New Roman" pitchFamily="18" charset="0"/>
                </a:rPr>
                <a:t>…</a:t>
              </a:r>
              <a:endParaRPr lang="en-US" altLang="zh-CN" sz="2800">
                <a:solidFill>
                  <a:srgbClr val="002C84"/>
                </a:solidFill>
              </a:endParaRPr>
            </a:p>
          </p:txBody>
        </p:sp>
        <p:sp>
          <p:nvSpPr>
            <p:cNvPr id="41" name="Line 440">
              <a:extLst>
                <a:ext uri="{FF2B5EF4-FFF2-40B4-BE49-F238E27FC236}">
                  <a16:creationId xmlns:a16="http://schemas.microsoft.com/office/drawing/2014/main" id="{3A6F494E-FB99-3F03-0573-E01A51DAEC95}"/>
                </a:ext>
              </a:extLst>
            </p:cNvPr>
            <p:cNvSpPr>
              <a:spLocks noChangeShapeType="1"/>
            </p:cNvSpPr>
            <p:nvPr/>
          </p:nvSpPr>
          <p:spPr bwMode="auto">
            <a:xfrm flipV="1">
              <a:off x="3141" y="2744"/>
              <a:ext cx="91" cy="502"/>
            </a:xfrm>
            <a:prstGeom prst="line">
              <a:avLst/>
            </a:prstGeom>
            <a:noFill/>
            <a:ln w="28575" cap="sq">
              <a:solidFill>
                <a:srgbClr val="00008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2" name="Text Box 441">
              <a:extLst>
                <a:ext uri="{FF2B5EF4-FFF2-40B4-BE49-F238E27FC236}">
                  <a16:creationId xmlns:a16="http://schemas.microsoft.com/office/drawing/2014/main" id="{1AB60119-C3C6-8CD7-C781-ED6CC82FE86E}"/>
                </a:ext>
              </a:extLst>
            </p:cNvPr>
            <p:cNvSpPr txBox="1">
              <a:spLocks noChangeArrowheads="1"/>
            </p:cNvSpPr>
            <p:nvPr/>
          </p:nvSpPr>
          <p:spPr bwMode="auto">
            <a:xfrm rot="-2256799">
              <a:off x="1225" y="2242"/>
              <a:ext cx="559"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eaLnBrk="1" hangingPunct="1">
                <a:spcBef>
                  <a:spcPct val="0"/>
                </a:spcBef>
                <a:buClrTx/>
                <a:buFontTx/>
                <a:buNone/>
              </a:pPr>
              <a:r>
                <a:rPr lang="zh-CN" altLang="en-US" sz="1600">
                  <a:solidFill>
                    <a:srgbClr val="002C84"/>
                  </a:solidFill>
                  <a:ea typeface="楷体_GB2312" pitchFamily="49" charset="-122"/>
                </a:rPr>
                <a:t>招标</a:t>
              </a:r>
            </a:p>
          </p:txBody>
        </p:sp>
        <p:sp>
          <p:nvSpPr>
            <p:cNvPr id="43" name="Text Box 442">
              <a:extLst>
                <a:ext uri="{FF2B5EF4-FFF2-40B4-BE49-F238E27FC236}">
                  <a16:creationId xmlns:a16="http://schemas.microsoft.com/office/drawing/2014/main" id="{1F6A990E-A80A-E239-37C8-37CAF4700CED}"/>
                </a:ext>
              </a:extLst>
            </p:cNvPr>
            <p:cNvSpPr txBox="1">
              <a:spLocks noChangeArrowheads="1"/>
            </p:cNvSpPr>
            <p:nvPr/>
          </p:nvSpPr>
          <p:spPr bwMode="auto">
            <a:xfrm rot="19220654">
              <a:off x="1413" y="2419"/>
              <a:ext cx="406"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eaLnBrk="1" hangingPunct="1">
                <a:spcBef>
                  <a:spcPct val="0"/>
                </a:spcBef>
                <a:buClrTx/>
                <a:buFontTx/>
                <a:buNone/>
              </a:pPr>
              <a:r>
                <a:rPr lang="en-US" altLang="zh-CN" sz="1600">
                  <a:solidFill>
                    <a:srgbClr val="FF0000"/>
                  </a:solidFill>
                  <a:ea typeface="楷体_GB2312" pitchFamily="49" charset="-122"/>
                </a:rPr>
                <a:t>7</a:t>
              </a:r>
              <a:r>
                <a:rPr lang="zh-CN" altLang="en-US" sz="1600">
                  <a:solidFill>
                    <a:srgbClr val="FF0000"/>
                  </a:solidFill>
                  <a:latin typeface="楷体_GB2312" pitchFamily="49" charset="-122"/>
                  <a:ea typeface="楷体_GB2312" pitchFamily="49" charset="-122"/>
                </a:rPr>
                <a:t>天</a:t>
              </a:r>
            </a:p>
          </p:txBody>
        </p:sp>
        <p:sp>
          <p:nvSpPr>
            <p:cNvPr id="44" name="Text Box 443">
              <a:extLst>
                <a:ext uri="{FF2B5EF4-FFF2-40B4-BE49-F238E27FC236}">
                  <a16:creationId xmlns:a16="http://schemas.microsoft.com/office/drawing/2014/main" id="{4ECD3308-E91D-6F46-0E6E-FC6C6DF98180}"/>
                </a:ext>
              </a:extLst>
            </p:cNvPr>
            <p:cNvSpPr txBox="1">
              <a:spLocks noChangeArrowheads="1"/>
            </p:cNvSpPr>
            <p:nvPr/>
          </p:nvSpPr>
          <p:spPr bwMode="auto">
            <a:xfrm rot="2089670">
              <a:off x="1279" y="3110"/>
              <a:ext cx="908"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eaLnBrk="1" hangingPunct="1">
                <a:spcBef>
                  <a:spcPct val="0"/>
                </a:spcBef>
                <a:buClrTx/>
                <a:buFontTx/>
                <a:buNone/>
              </a:pPr>
              <a:r>
                <a:rPr lang="zh-CN" altLang="en-US" sz="1600">
                  <a:solidFill>
                    <a:srgbClr val="002C84"/>
                  </a:solidFill>
                  <a:ea typeface="楷体_GB2312" pitchFamily="49" charset="-122"/>
                </a:rPr>
                <a:t>联系材料</a:t>
              </a:r>
            </a:p>
          </p:txBody>
        </p:sp>
        <p:sp>
          <p:nvSpPr>
            <p:cNvPr id="45" name="Text Box 444">
              <a:extLst>
                <a:ext uri="{FF2B5EF4-FFF2-40B4-BE49-F238E27FC236}">
                  <a16:creationId xmlns:a16="http://schemas.microsoft.com/office/drawing/2014/main" id="{37F58FA9-970B-F199-1773-F24E677FEFF6}"/>
                </a:ext>
              </a:extLst>
            </p:cNvPr>
            <p:cNvSpPr txBox="1">
              <a:spLocks noChangeArrowheads="1"/>
            </p:cNvSpPr>
            <p:nvPr/>
          </p:nvSpPr>
          <p:spPr bwMode="auto">
            <a:xfrm rot="2005227">
              <a:off x="1366" y="3225"/>
              <a:ext cx="445"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eaLnBrk="1" hangingPunct="1">
                <a:spcBef>
                  <a:spcPct val="0"/>
                </a:spcBef>
                <a:buClrTx/>
                <a:buFontTx/>
                <a:buNone/>
              </a:pPr>
              <a:r>
                <a:rPr lang="en-US" altLang="zh-CN" sz="1600">
                  <a:solidFill>
                    <a:srgbClr val="FF0000"/>
                  </a:solidFill>
                  <a:ea typeface="楷体_GB2312" pitchFamily="49" charset="-122"/>
                </a:rPr>
                <a:t>8</a:t>
              </a:r>
              <a:r>
                <a:rPr lang="zh-CN" altLang="en-US" sz="1600">
                  <a:solidFill>
                    <a:srgbClr val="FF0000"/>
                  </a:solidFill>
                  <a:latin typeface="楷体_GB2312" pitchFamily="49" charset="-122"/>
                  <a:ea typeface="楷体_GB2312" pitchFamily="49" charset="-122"/>
                </a:rPr>
                <a:t>天</a:t>
              </a:r>
            </a:p>
          </p:txBody>
        </p:sp>
        <p:sp>
          <p:nvSpPr>
            <p:cNvPr id="46" name="Text Box 445">
              <a:extLst>
                <a:ext uri="{FF2B5EF4-FFF2-40B4-BE49-F238E27FC236}">
                  <a16:creationId xmlns:a16="http://schemas.microsoft.com/office/drawing/2014/main" id="{2C552CE4-4C2E-88A4-D2F2-CA42C8DACC50}"/>
                </a:ext>
              </a:extLst>
            </p:cNvPr>
            <p:cNvSpPr txBox="1">
              <a:spLocks noChangeArrowheads="1"/>
            </p:cNvSpPr>
            <p:nvPr/>
          </p:nvSpPr>
          <p:spPr bwMode="auto">
            <a:xfrm rot="-225526">
              <a:off x="1346" y="2607"/>
              <a:ext cx="771"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eaLnBrk="1" hangingPunct="1">
                <a:spcBef>
                  <a:spcPct val="0"/>
                </a:spcBef>
                <a:buClrTx/>
                <a:buFontTx/>
                <a:buNone/>
              </a:pPr>
              <a:r>
                <a:rPr lang="zh-CN" altLang="en-US" sz="1600">
                  <a:solidFill>
                    <a:srgbClr val="002C84"/>
                  </a:solidFill>
                  <a:ea typeface="楷体_GB2312" pitchFamily="49" charset="-122"/>
                </a:rPr>
                <a:t>图纸设计</a:t>
              </a:r>
            </a:p>
          </p:txBody>
        </p:sp>
        <p:sp>
          <p:nvSpPr>
            <p:cNvPr id="47" name="Text Box 446">
              <a:extLst>
                <a:ext uri="{FF2B5EF4-FFF2-40B4-BE49-F238E27FC236}">
                  <a16:creationId xmlns:a16="http://schemas.microsoft.com/office/drawing/2014/main" id="{F1949423-B3FA-362F-6967-FAC2CAD0A275}"/>
                </a:ext>
              </a:extLst>
            </p:cNvPr>
            <p:cNvSpPr txBox="1">
              <a:spLocks noChangeArrowheads="1"/>
            </p:cNvSpPr>
            <p:nvPr/>
          </p:nvSpPr>
          <p:spPr bwMode="auto">
            <a:xfrm>
              <a:off x="1445" y="2779"/>
              <a:ext cx="536"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eaLnBrk="1" hangingPunct="1">
                <a:spcBef>
                  <a:spcPct val="0"/>
                </a:spcBef>
                <a:buClrTx/>
                <a:buFontTx/>
                <a:buNone/>
              </a:pPr>
              <a:r>
                <a:rPr lang="en-US" altLang="zh-CN" sz="1600" dirty="0">
                  <a:solidFill>
                    <a:srgbClr val="FF0000"/>
                  </a:solidFill>
                  <a:ea typeface="楷体_GB2312" pitchFamily="49" charset="-122"/>
                </a:rPr>
                <a:t>15</a:t>
              </a:r>
              <a:r>
                <a:rPr lang="zh-CN" altLang="en-US" sz="1600" dirty="0">
                  <a:solidFill>
                    <a:srgbClr val="FF0000"/>
                  </a:solidFill>
                  <a:latin typeface="楷体_GB2312" pitchFamily="49" charset="-122"/>
                  <a:ea typeface="楷体_GB2312" pitchFamily="49" charset="-122"/>
                </a:rPr>
                <a:t>天</a:t>
              </a:r>
            </a:p>
          </p:txBody>
        </p:sp>
        <p:sp>
          <p:nvSpPr>
            <p:cNvPr id="48" name="Text Box 447">
              <a:extLst>
                <a:ext uri="{FF2B5EF4-FFF2-40B4-BE49-F238E27FC236}">
                  <a16:creationId xmlns:a16="http://schemas.microsoft.com/office/drawing/2014/main" id="{BFF87054-4F91-ED34-B055-5F750FE40B2B}"/>
                </a:ext>
              </a:extLst>
            </p:cNvPr>
            <p:cNvSpPr txBox="1">
              <a:spLocks noChangeArrowheads="1"/>
            </p:cNvSpPr>
            <p:nvPr/>
          </p:nvSpPr>
          <p:spPr bwMode="auto">
            <a:xfrm rot="842728">
              <a:off x="2224" y="2146"/>
              <a:ext cx="997"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eaLnBrk="1" hangingPunct="1">
                <a:spcBef>
                  <a:spcPct val="0"/>
                </a:spcBef>
                <a:buClrTx/>
                <a:buFontTx/>
                <a:buNone/>
              </a:pPr>
              <a:r>
                <a:rPr lang="zh-CN" altLang="en-US" sz="1600">
                  <a:solidFill>
                    <a:srgbClr val="002C84"/>
                  </a:solidFill>
                  <a:ea typeface="楷体_GB2312" pitchFamily="49" charset="-122"/>
                </a:rPr>
                <a:t>进驻工地</a:t>
              </a:r>
            </a:p>
          </p:txBody>
        </p:sp>
        <p:sp>
          <p:nvSpPr>
            <p:cNvPr id="49" name="Text Box 448">
              <a:extLst>
                <a:ext uri="{FF2B5EF4-FFF2-40B4-BE49-F238E27FC236}">
                  <a16:creationId xmlns:a16="http://schemas.microsoft.com/office/drawing/2014/main" id="{665D6310-C054-4CD0-38D8-30826D4BB656}"/>
                </a:ext>
              </a:extLst>
            </p:cNvPr>
            <p:cNvSpPr txBox="1">
              <a:spLocks noChangeArrowheads="1"/>
            </p:cNvSpPr>
            <p:nvPr/>
          </p:nvSpPr>
          <p:spPr bwMode="auto">
            <a:xfrm rot="1022983">
              <a:off x="2305" y="2258"/>
              <a:ext cx="394"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eaLnBrk="1" hangingPunct="1">
                <a:spcBef>
                  <a:spcPct val="0"/>
                </a:spcBef>
                <a:buClrTx/>
                <a:buFontTx/>
                <a:buNone/>
              </a:pPr>
              <a:r>
                <a:rPr lang="en-US" altLang="zh-CN" sz="1600" dirty="0">
                  <a:solidFill>
                    <a:srgbClr val="FF0000"/>
                  </a:solidFill>
                  <a:ea typeface="楷体_GB2312" pitchFamily="49" charset="-122"/>
                </a:rPr>
                <a:t>4</a:t>
              </a:r>
              <a:r>
                <a:rPr lang="zh-CN" altLang="en-US" sz="1600" dirty="0">
                  <a:solidFill>
                    <a:srgbClr val="FF0000"/>
                  </a:solidFill>
                  <a:latin typeface="楷体_GB2312" pitchFamily="49" charset="-122"/>
                  <a:ea typeface="楷体_GB2312" pitchFamily="49" charset="-122"/>
                </a:rPr>
                <a:t>天</a:t>
              </a:r>
            </a:p>
          </p:txBody>
        </p:sp>
        <p:sp>
          <p:nvSpPr>
            <p:cNvPr id="50" name="Text Box 449">
              <a:extLst>
                <a:ext uri="{FF2B5EF4-FFF2-40B4-BE49-F238E27FC236}">
                  <a16:creationId xmlns:a16="http://schemas.microsoft.com/office/drawing/2014/main" id="{ABED1DF2-1886-DB36-8346-E16EFA3647F0}"/>
                </a:ext>
              </a:extLst>
            </p:cNvPr>
            <p:cNvSpPr txBox="1">
              <a:spLocks noChangeArrowheads="1"/>
            </p:cNvSpPr>
            <p:nvPr/>
          </p:nvSpPr>
          <p:spPr bwMode="auto">
            <a:xfrm>
              <a:off x="2375" y="3350"/>
              <a:ext cx="604"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eaLnBrk="1" hangingPunct="1">
                <a:spcBef>
                  <a:spcPct val="0"/>
                </a:spcBef>
                <a:buClrTx/>
                <a:buFontTx/>
                <a:buNone/>
              </a:pPr>
              <a:r>
                <a:rPr lang="zh-CN" altLang="en-US" sz="1600">
                  <a:solidFill>
                    <a:srgbClr val="002C84"/>
                  </a:solidFill>
                  <a:ea typeface="楷体_GB2312" pitchFamily="49" charset="-122"/>
                </a:rPr>
                <a:t>运材料</a:t>
              </a:r>
            </a:p>
          </p:txBody>
        </p:sp>
        <p:sp>
          <p:nvSpPr>
            <p:cNvPr id="51" name="Text Box 450">
              <a:extLst>
                <a:ext uri="{FF2B5EF4-FFF2-40B4-BE49-F238E27FC236}">
                  <a16:creationId xmlns:a16="http://schemas.microsoft.com/office/drawing/2014/main" id="{D3D04ECF-6B1C-E0CA-B689-159B3F32C164}"/>
                </a:ext>
              </a:extLst>
            </p:cNvPr>
            <p:cNvSpPr txBox="1">
              <a:spLocks noChangeArrowheads="1"/>
            </p:cNvSpPr>
            <p:nvPr/>
          </p:nvSpPr>
          <p:spPr bwMode="auto">
            <a:xfrm>
              <a:off x="2449" y="3528"/>
              <a:ext cx="394"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eaLnBrk="1" hangingPunct="1">
                <a:spcBef>
                  <a:spcPct val="0"/>
                </a:spcBef>
                <a:buClrTx/>
                <a:buFontTx/>
                <a:buNone/>
              </a:pPr>
              <a:r>
                <a:rPr lang="en-US" altLang="zh-CN" sz="1600">
                  <a:solidFill>
                    <a:srgbClr val="FF0000"/>
                  </a:solidFill>
                  <a:ea typeface="楷体_GB2312" pitchFamily="49" charset="-122"/>
                </a:rPr>
                <a:t>6</a:t>
              </a:r>
              <a:r>
                <a:rPr lang="zh-CN" altLang="en-US" sz="1600">
                  <a:solidFill>
                    <a:srgbClr val="FF0000"/>
                  </a:solidFill>
                  <a:latin typeface="楷体_GB2312" pitchFamily="49" charset="-122"/>
                  <a:ea typeface="楷体_GB2312" pitchFamily="49" charset="-122"/>
                </a:rPr>
                <a:t>天</a:t>
              </a:r>
            </a:p>
          </p:txBody>
        </p:sp>
        <p:sp>
          <p:nvSpPr>
            <p:cNvPr id="52" name="Text Box 451">
              <a:extLst>
                <a:ext uri="{FF2B5EF4-FFF2-40B4-BE49-F238E27FC236}">
                  <a16:creationId xmlns:a16="http://schemas.microsoft.com/office/drawing/2014/main" id="{7ABCFF7A-4023-37A0-7D53-1F5784B37890}"/>
                </a:ext>
              </a:extLst>
            </p:cNvPr>
            <p:cNvSpPr txBox="1">
              <a:spLocks noChangeArrowheads="1"/>
            </p:cNvSpPr>
            <p:nvPr/>
          </p:nvSpPr>
          <p:spPr bwMode="auto">
            <a:xfrm rot="337958">
              <a:off x="2961" y="2834"/>
              <a:ext cx="244" cy="3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zh-CN" altLang="en-US" sz="1600">
                  <a:solidFill>
                    <a:srgbClr val="002C84"/>
                  </a:solidFill>
                  <a:ea typeface="楷体_GB2312" pitchFamily="49" charset="-122"/>
                </a:rPr>
                <a:t>搬</a:t>
              </a:r>
            </a:p>
            <a:p>
              <a:pPr algn="ctr" eaLnBrk="1" hangingPunct="1">
                <a:spcBef>
                  <a:spcPct val="0"/>
                </a:spcBef>
                <a:buClrTx/>
                <a:buFontTx/>
                <a:buNone/>
              </a:pPr>
              <a:r>
                <a:rPr lang="zh-CN" altLang="en-US" sz="1600">
                  <a:solidFill>
                    <a:srgbClr val="002C84"/>
                  </a:solidFill>
                  <a:ea typeface="楷体_GB2312" pitchFamily="49" charset="-122"/>
                </a:rPr>
                <a:t>运</a:t>
              </a:r>
            </a:p>
          </p:txBody>
        </p:sp>
        <p:sp>
          <p:nvSpPr>
            <p:cNvPr id="53" name="Text Box 452">
              <a:extLst>
                <a:ext uri="{FF2B5EF4-FFF2-40B4-BE49-F238E27FC236}">
                  <a16:creationId xmlns:a16="http://schemas.microsoft.com/office/drawing/2014/main" id="{83B15742-1BA2-1316-02CE-833B904C1A7D}"/>
                </a:ext>
              </a:extLst>
            </p:cNvPr>
            <p:cNvSpPr txBox="1">
              <a:spLocks noChangeArrowheads="1"/>
            </p:cNvSpPr>
            <p:nvPr/>
          </p:nvSpPr>
          <p:spPr bwMode="auto">
            <a:xfrm rot="386045">
              <a:off x="3174" y="2843"/>
              <a:ext cx="245" cy="3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1600" dirty="0">
                  <a:solidFill>
                    <a:srgbClr val="FF0000"/>
                  </a:solidFill>
                  <a:ea typeface="楷体_GB2312" pitchFamily="49" charset="-122"/>
                </a:rPr>
                <a:t>3</a:t>
              </a:r>
            </a:p>
            <a:p>
              <a:pPr algn="ctr" eaLnBrk="1" hangingPunct="1">
                <a:spcBef>
                  <a:spcPct val="0"/>
                </a:spcBef>
                <a:buClrTx/>
                <a:buFontTx/>
                <a:buNone/>
              </a:pPr>
              <a:r>
                <a:rPr lang="zh-CN" altLang="en-US" sz="1600" dirty="0">
                  <a:solidFill>
                    <a:srgbClr val="FF0000"/>
                  </a:solidFill>
                  <a:latin typeface="楷体_GB2312" pitchFamily="49" charset="-122"/>
                  <a:ea typeface="楷体_GB2312" pitchFamily="49" charset="-122"/>
                </a:rPr>
                <a:t>天</a:t>
              </a:r>
            </a:p>
          </p:txBody>
        </p:sp>
        <p:sp>
          <p:nvSpPr>
            <p:cNvPr id="54" name="Text Box 453">
              <a:extLst>
                <a:ext uri="{FF2B5EF4-FFF2-40B4-BE49-F238E27FC236}">
                  <a16:creationId xmlns:a16="http://schemas.microsoft.com/office/drawing/2014/main" id="{01F61B8D-4AA5-8F41-6D14-8E3AD24364CE}"/>
                </a:ext>
              </a:extLst>
            </p:cNvPr>
            <p:cNvSpPr txBox="1">
              <a:spLocks noChangeArrowheads="1"/>
            </p:cNvSpPr>
            <p:nvPr/>
          </p:nvSpPr>
          <p:spPr bwMode="auto">
            <a:xfrm rot="-656471">
              <a:off x="2021" y="2451"/>
              <a:ext cx="255" cy="643"/>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lnSpc>
                  <a:spcPct val="90000"/>
                </a:lnSpc>
                <a:spcBef>
                  <a:spcPct val="0"/>
                </a:spcBef>
                <a:buClrTx/>
                <a:buFontTx/>
                <a:buNone/>
              </a:pPr>
              <a:r>
                <a:rPr lang="zh-CN" altLang="en-US" sz="1600">
                  <a:solidFill>
                    <a:srgbClr val="002164"/>
                  </a:solidFill>
                  <a:latin typeface="楷体_GB2312" pitchFamily="49" charset="-122"/>
                  <a:ea typeface="楷体_GB2312" pitchFamily="49" charset="-122"/>
                </a:rPr>
                <a:t>备款 </a:t>
              </a:r>
              <a:r>
                <a:rPr lang="en-US" altLang="zh-CN" sz="1600">
                  <a:solidFill>
                    <a:srgbClr val="FF0000"/>
                  </a:solidFill>
                  <a:ea typeface="楷体_GB2312" pitchFamily="49" charset="-122"/>
                </a:rPr>
                <a:t>5</a:t>
              </a:r>
              <a:r>
                <a:rPr lang="zh-CN" altLang="en-US" sz="1600">
                  <a:solidFill>
                    <a:srgbClr val="FF0000"/>
                  </a:solidFill>
                  <a:latin typeface="楷体_GB2312" pitchFamily="49" charset="-122"/>
                  <a:ea typeface="楷体_GB2312" pitchFamily="49" charset="-122"/>
                </a:rPr>
                <a:t>天</a:t>
              </a:r>
            </a:p>
          </p:txBody>
        </p:sp>
        <p:sp>
          <p:nvSpPr>
            <p:cNvPr id="55" name="Line 454">
              <a:extLst>
                <a:ext uri="{FF2B5EF4-FFF2-40B4-BE49-F238E27FC236}">
                  <a16:creationId xmlns:a16="http://schemas.microsoft.com/office/drawing/2014/main" id="{F79C2AD7-A2B4-59F8-C1F6-5045039030D2}"/>
                </a:ext>
              </a:extLst>
            </p:cNvPr>
            <p:cNvSpPr>
              <a:spLocks noChangeShapeType="1"/>
            </p:cNvSpPr>
            <p:nvPr/>
          </p:nvSpPr>
          <p:spPr bwMode="auto">
            <a:xfrm flipV="1">
              <a:off x="4462" y="2880"/>
              <a:ext cx="288" cy="144"/>
            </a:xfrm>
            <a:prstGeom prst="line">
              <a:avLst/>
            </a:prstGeom>
            <a:noFill/>
            <a:ln w="28575" cap="sq">
              <a:solidFill>
                <a:srgbClr val="00008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2101071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dissolve">
                                      <p:cBhvr>
                                        <p:cTn id="1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240D1A3F-E09F-B7EA-5B35-C09F7D393E97}"/>
              </a:ext>
            </a:extLst>
          </p:cNvPr>
          <p:cNvSpPr>
            <a:spLocks noGrp="1"/>
          </p:cNvSpPr>
          <p:nvPr>
            <p:ph type="dt" sz="half" idx="10"/>
          </p:nvPr>
        </p:nvSpPr>
        <p:spPr/>
        <p:txBody>
          <a:bodyPr/>
          <a:lstStyle/>
          <a:p>
            <a:pPr>
              <a:defRPr/>
            </a:pPr>
            <a:fld id="{72795A5C-ABA9-164F-9A37-0CFC1B48C772}" type="datetime1">
              <a:rPr lang="en-US" altLang="zh-CN" smtClean="0"/>
              <a:t>6/5/2022</a:t>
            </a:fld>
            <a:endParaRPr lang="en-US" altLang="zh-CN" dirty="0"/>
          </a:p>
        </p:txBody>
      </p:sp>
      <p:sp>
        <p:nvSpPr>
          <p:cNvPr id="5" name="灯片编号占位符 4">
            <a:extLst>
              <a:ext uri="{FF2B5EF4-FFF2-40B4-BE49-F238E27FC236}">
                <a16:creationId xmlns:a16="http://schemas.microsoft.com/office/drawing/2014/main" id="{ACC18FB6-4DC3-9721-FDF8-4194D04C5ED6}"/>
              </a:ext>
            </a:extLst>
          </p:cNvPr>
          <p:cNvSpPr>
            <a:spLocks noGrp="1"/>
          </p:cNvSpPr>
          <p:nvPr>
            <p:ph type="sldNum" sz="quarter" idx="12"/>
          </p:nvPr>
        </p:nvSpPr>
        <p:spPr/>
        <p:txBody>
          <a:bodyPr/>
          <a:lstStyle/>
          <a:p>
            <a:pPr>
              <a:defRPr/>
            </a:pPr>
            <a:fld id="{4FF538FA-A287-4FBD-9703-6DB9C5344803}" type="slidenum">
              <a:rPr lang="zh-CN" altLang="en-US" smtClean="0"/>
              <a:t>103</a:t>
            </a:fld>
            <a:endParaRPr lang="en-US" altLang="zh-CN" dirty="0"/>
          </a:p>
        </p:txBody>
      </p:sp>
      <p:grpSp>
        <p:nvGrpSpPr>
          <p:cNvPr id="6" name="Group 134">
            <a:extLst>
              <a:ext uri="{FF2B5EF4-FFF2-40B4-BE49-F238E27FC236}">
                <a16:creationId xmlns:a16="http://schemas.microsoft.com/office/drawing/2014/main" id="{EAABE25B-6D11-C507-2CA1-61A75A2A42D5}"/>
              </a:ext>
            </a:extLst>
          </p:cNvPr>
          <p:cNvGrpSpPr>
            <a:grpSpLocks/>
          </p:cNvGrpSpPr>
          <p:nvPr/>
        </p:nvGrpSpPr>
        <p:grpSpPr bwMode="auto">
          <a:xfrm>
            <a:off x="7620000" y="598488"/>
            <a:ext cx="1143000" cy="544512"/>
            <a:chOff x="4800" y="473"/>
            <a:chExt cx="720" cy="343"/>
          </a:xfrm>
        </p:grpSpPr>
        <p:sp>
          <p:nvSpPr>
            <p:cNvPr id="7" name="AutoShape 59">
              <a:extLst>
                <a:ext uri="{FF2B5EF4-FFF2-40B4-BE49-F238E27FC236}">
                  <a16:creationId xmlns:a16="http://schemas.microsoft.com/office/drawing/2014/main" id="{EA86D602-5C3B-388B-30A1-AB5F67E2EF49}"/>
                </a:ext>
              </a:extLst>
            </p:cNvPr>
            <p:cNvSpPr>
              <a:spLocks noChangeArrowheads="1"/>
            </p:cNvSpPr>
            <p:nvPr/>
          </p:nvSpPr>
          <p:spPr bwMode="auto">
            <a:xfrm>
              <a:off x="4800" y="480"/>
              <a:ext cx="720" cy="336"/>
            </a:xfrm>
            <a:prstGeom prst="wedgeEllipseCallout">
              <a:avLst>
                <a:gd name="adj1" fmla="val -65833"/>
                <a:gd name="adj2" fmla="val 81847"/>
              </a:avLst>
            </a:prstGeom>
            <a:noFill/>
            <a:ln w="57150">
              <a:solidFill>
                <a:schemeClr val="accent1"/>
              </a:solidFill>
              <a:miter lim="800000"/>
              <a:headEnd/>
              <a:tailEnd/>
            </a:ln>
            <a:effectLst/>
            <a:extLst>
              <a:ext uri="{909E8E84-426E-40DD-AFC4-6F175D3DCCD1}">
                <a14:hiddenFill xmlns:a14="http://schemas.microsoft.com/office/drawing/2010/main">
                  <a:solidFill>
                    <a:srgbClr val="00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eaLnBrk="1" hangingPunct="1">
                <a:spcBef>
                  <a:spcPct val="0"/>
                </a:spcBef>
                <a:buClrTx/>
                <a:buFontTx/>
                <a:buNone/>
              </a:pPr>
              <a:endParaRPr lang="en-US" altLang="zh-CN" sz="2400"/>
            </a:p>
          </p:txBody>
        </p:sp>
        <p:sp>
          <p:nvSpPr>
            <p:cNvPr id="8" name="Text Box 60">
              <a:extLst>
                <a:ext uri="{FF2B5EF4-FFF2-40B4-BE49-F238E27FC236}">
                  <a16:creationId xmlns:a16="http://schemas.microsoft.com/office/drawing/2014/main" id="{8AD6C43B-618F-2BC3-019F-7B67AA47CB3A}"/>
                </a:ext>
              </a:extLst>
            </p:cNvPr>
            <p:cNvSpPr txBox="1">
              <a:spLocks noChangeArrowheads="1"/>
            </p:cNvSpPr>
            <p:nvPr/>
          </p:nvSpPr>
          <p:spPr bwMode="auto">
            <a:xfrm>
              <a:off x="4858" y="473"/>
              <a:ext cx="638" cy="317"/>
            </a:xfrm>
            <a:prstGeom prst="rect">
              <a:avLst/>
            </a:prstGeom>
            <a:noFill/>
            <a:ln>
              <a:noFill/>
            </a:ln>
            <a:effectLst>
              <a:outerShdw dist="17961" dir="2700000" algn="ctr" rotWithShape="0">
                <a:schemeClr val="bg1"/>
              </a:outerShdw>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Lst>
          </p:spPr>
          <p:txBody>
            <a:bodyPr anchor="ctr">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eaLnBrk="1" hangingPunct="1">
                <a:spcBef>
                  <a:spcPct val="0"/>
                </a:spcBef>
                <a:buClrTx/>
                <a:buFontTx/>
                <a:buNone/>
              </a:pPr>
              <a:r>
                <a:rPr lang="zh-CN" altLang="en-US" sz="2700" dirty="0">
                  <a:solidFill>
                    <a:srgbClr val="7030A0"/>
                  </a:solidFill>
                  <a:ea typeface="黑体" pitchFamily="49" charset="-122"/>
                </a:rPr>
                <a:t>终点</a:t>
              </a:r>
            </a:p>
          </p:txBody>
        </p:sp>
      </p:grpSp>
      <p:grpSp>
        <p:nvGrpSpPr>
          <p:cNvPr id="9" name="Group 133">
            <a:extLst>
              <a:ext uri="{FF2B5EF4-FFF2-40B4-BE49-F238E27FC236}">
                <a16:creationId xmlns:a16="http://schemas.microsoft.com/office/drawing/2014/main" id="{3954EF2F-57F8-93A0-B4D6-8BB0A925BDB3}"/>
              </a:ext>
            </a:extLst>
          </p:cNvPr>
          <p:cNvGrpSpPr>
            <a:grpSpLocks/>
          </p:cNvGrpSpPr>
          <p:nvPr/>
        </p:nvGrpSpPr>
        <p:grpSpPr bwMode="auto">
          <a:xfrm>
            <a:off x="457200" y="846138"/>
            <a:ext cx="1143000" cy="536575"/>
            <a:chOff x="240" y="670"/>
            <a:chExt cx="720" cy="338"/>
          </a:xfrm>
        </p:grpSpPr>
        <p:sp>
          <p:nvSpPr>
            <p:cNvPr id="10" name="AutoShape 62">
              <a:extLst>
                <a:ext uri="{FF2B5EF4-FFF2-40B4-BE49-F238E27FC236}">
                  <a16:creationId xmlns:a16="http://schemas.microsoft.com/office/drawing/2014/main" id="{2805E656-CC92-E24D-D7BB-8ADB1B1893A1}"/>
                </a:ext>
              </a:extLst>
            </p:cNvPr>
            <p:cNvSpPr>
              <a:spLocks noChangeArrowheads="1"/>
            </p:cNvSpPr>
            <p:nvPr/>
          </p:nvSpPr>
          <p:spPr bwMode="auto">
            <a:xfrm>
              <a:off x="240" y="672"/>
              <a:ext cx="720" cy="336"/>
            </a:xfrm>
            <a:prstGeom prst="wedgeEllipseCallout">
              <a:avLst>
                <a:gd name="adj1" fmla="val 56528"/>
                <a:gd name="adj2" fmla="val 88097"/>
              </a:avLst>
            </a:prstGeom>
            <a:noFill/>
            <a:ln w="50800">
              <a:solidFill>
                <a:schemeClr val="accent1"/>
              </a:solidFill>
              <a:miter lim="800000"/>
              <a:headEnd/>
              <a:tailEnd/>
            </a:ln>
            <a:effectLst/>
            <a:extLst>
              <a:ext uri="{909E8E84-426E-40DD-AFC4-6F175D3DCCD1}">
                <a14:hiddenFill xmlns:a14="http://schemas.microsoft.com/office/drawing/2010/main">
                  <a:solidFill>
                    <a:srgbClr val="00FF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en-US" altLang="zh-CN" sz="2400"/>
            </a:p>
          </p:txBody>
        </p:sp>
        <p:sp>
          <p:nvSpPr>
            <p:cNvPr id="11" name="Text Box 63">
              <a:extLst>
                <a:ext uri="{FF2B5EF4-FFF2-40B4-BE49-F238E27FC236}">
                  <a16:creationId xmlns:a16="http://schemas.microsoft.com/office/drawing/2014/main" id="{E881C6D7-58A9-5C03-9D6E-F21F35AD4183}"/>
                </a:ext>
              </a:extLst>
            </p:cNvPr>
            <p:cNvSpPr txBox="1">
              <a:spLocks noChangeArrowheads="1"/>
            </p:cNvSpPr>
            <p:nvPr/>
          </p:nvSpPr>
          <p:spPr bwMode="auto">
            <a:xfrm>
              <a:off x="318" y="670"/>
              <a:ext cx="606" cy="317"/>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Lst>
          </p:spPr>
          <p:txBody>
            <a:bodyPr anchor="ctr">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eaLnBrk="1" hangingPunct="1">
                <a:spcBef>
                  <a:spcPct val="0"/>
                </a:spcBef>
                <a:buClrTx/>
                <a:buFontTx/>
                <a:buNone/>
              </a:pPr>
              <a:r>
                <a:rPr lang="zh-CN" altLang="en-US" sz="2700" dirty="0">
                  <a:solidFill>
                    <a:srgbClr val="7030A0"/>
                  </a:solidFill>
                  <a:ea typeface="黑体" pitchFamily="49" charset="-122"/>
                </a:rPr>
                <a:t>源点</a:t>
              </a:r>
            </a:p>
          </p:txBody>
        </p:sp>
      </p:grpSp>
      <p:grpSp>
        <p:nvGrpSpPr>
          <p:cNvPr id="12" name="Group 148">
            <a:extLst>
              <a:ext uri="{FF2B5EF4-FFF2-40B4-BE49-F238E27FC236}">
                <a16:creationId xmlns:a16="http://schemas.microsoft.com/office/drawing/2014/main" id="{87A95A91-8FCE-4B96-0DEC-7AD62991CE5A}"/>
              </a:ext>
            </a:extLst>
          </p:cNvPr>
          <p:cNvGrpSpPr>
            <a:grpSpLocks/>
          </p:cNvGrpSpPr>
          <p:nvPr/>
        </p:nvGrpSpPr>
        <p:grpSpPr bwMode="auto">
          <a:xfrm>
            <a:off x="1279525" y="3937000"/>
            <a:ext cx="6769100" cy="1833563"/>
            <a:chOff x="776" y="2463"/>
            <a:chExt cx="4264" cy="1155"/>
          </a:xfrm>
        </p:grpSpPr>
        <p:sp>
          <p:nvSpPr>
            <p:cNvPr id="13" name="Rectangle 55">
              <a:extLst>
                <a:ext uri="{FF2B5EF4-FFF2-40B4-BE49-F238E27FC236}">
                  <a16:creationId xmlns:a16="http://schemas.microsoft.com/office/drawing/2014/main" id="{98386D61-2289-87C1-28B3-165A2B840CFB}"/>
                </a:ext>
              </a:extLst>
            </p:cNvPr>
            <p:cNvSpPr>
              <a:spLocks noChangeArrowheads="1"/>
            </p:cNvSpPr>
            <p:nvPr/>
          </p:nvSpPr>
          <p:spPr bwMode="auto">
            <a:xfrm>
              <a:off x="776" y="2463"/>
              <a:ext cx="4264" cy="1043"/>
            </a:xfrm>
            <a:prstGeom prst="rect">
              <a:avLst/>
            </a:prstGeom>
            <a:solidFill>
              <a:schemeClr val="accent4">
                <a:lumMod val="20000"/>
                <a:lumOff val="80000"/>
              </a:schemeClr>
            </a:solidFill>
            <a:ln>
              <a:noFill/>
            </a:ln>
            <a:effectLst>
              <a:outerShdw dist="161645" dir="2700000" algn="ctr" rotWithShape="0">
                <a:srgbClr val="C0C0C0"/>
              </a:outerShdw>
            </a:effectLst>
            <a:extLst>
              <a:ext uri="{91240B29-F687-4F45-9708-019B960494DF}">
                <a14:hiddenLine xmlns:a14="http://schemas.microsoft.com/office/drawing/2010/main" w="12700" cap="sq">
                  <a:solidFill>
                    <a:srgbClr val="FFFFFF"/>
                  </a:solidFill>
                  <a:miter lim="800000"/>
                  <a:headEnd type="none" w="sm" len="sm"/>
                  <a:tailEnd type="none" w="sm" len="sm"/>
                </a14:hiddenLine>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14" name="Text Box 56">
              <a:extLst>
                <a:ext uri="{FF2B5EF4-FFF2-40B4-BE49-F238E27FC236}">
                  <a16:creationId xmlns:a16="http://schemas.microsoft.com/office/drawing/2014/main" id="{9422DB52-06F3-3280-24AA-CE21A22BCD03}"/>
                </a:ext>
              </a:extLst>
            </p:cNvPr>
            <p:cNvSpPr txBox="1">
              <a:spLocks noChangeArrowheads="1"/>
            </p:cNvSpPr>
            <p:nvPr/>
          </p:nvSpPr>
          <p:spPr bwMode="auto">
            <a:xfrm>
              <a:off x="970" y="2602"/>
              <a:ext cx="3999" cy="1016"/>
            </a:xfrm>
            <a:prstGeom prst="rect">
              <a:avLst/>
            </a:prstGeom>
            <a:noFill/>
            <a:ln>
              <a:noFill/>
            </a:ln>
            <a:effectLst/>
            <a:extLst>
              <a:ext uri="{909E8E84-426E-40DD-AFC4-6F175D3DCCD1}">
                <a14:hiddenFill xmlns:a14="http://schemas.microsoft.com/office/drawing/2010/main">
                  <a:gradFill rotWithShape="0">
                    <a:gsLst>
                      <a:gs pos="0">
                        <a:srgbClr val="FF0000"/>
                      </a:gs>
                      <a:gs pos="50000">
                        <a:srgbClr val="760000"/>
                      </a:gs>
                      <a:gs pos="100000">
                        <a:srgbClr val="FF0000"/>
                      </a:gs>
                    </a:gsLst>
                    <a:lin ang="5400000" scaled="1"/>
                  </a:gradFill>
                </a14:hiddenFill>
              </a:ext>
              <a:ext uri="{91240B29-F687-4F45-9708-019B960494DF}">
                <a14:hiddenLine xmlns:a14="http://schemas.microsoft.com/office/drawing/2010/main" w="12700" cap="sq">
                  <a:solidFill>
                    <a:srgbClr val="FFFF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1"/>
                    </a:outerShdw>
                  </a:effectLst>
                </a14:hiddenEffects>
              </a:ext>
            </a:extLst>
          </p:spPr>
          <p:txBody>
            <a:bodyPr wrap="squar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just" eaLnBrk="1" hangingPunct="1">
                <a:lnSpc>
                  <a:spcPct val="95000"/>
                </a:lnSpc>
                <a:spcBef>
                  <a:spcPct val="0"/>
                </a:spcBef>
                <a:buClrTx/>
                <a:buFontTx/>
                <a:buNone/>
              </a:pPr>
              <a:r>
                <a:rPr lang="en-US" altLang="zh-CN" sz="2600" b="0" dirty="0">
                  <a:solidFill>
                    <a:srgbClr val="000064"/>
                  </a:solidFill>
                  <a:latin typeface="楷体_GB2312" pitchFamily="49" charset="-122"/>
                  <a:ea typeface="楷体_GB2312" pitchFamily="49" charset="-122"/>
                </a:rPr>
                <a:t>    </a:t>
              </a:r>
              <a:r>
                <a:rPr lang="zh-CN" altLang="en-US" sz="2600" dirty="0">
                  <a:solidFill>
                    <a:srgbClr val="000064"/>
                  </a:solidFill>
                  <a:latin typeface="幼圆" pitchFamily="49" charset="-122"/>
                  <a:ea typeface="幼圆" pitchFamily="49" charset="-122"/>
                </a:rPr>
                <a:t>正常情况下</a:t>
              </a:r>
              <a:r>
                <a:rPr lang="zh-CN" altLang="en-US" sz="2600" dirty="0">
                  <a:solidFill>
                    <a:srgbClr val="000064"/>
                  </a:solidFill>
                  <a:latin typeface="楷体_GB2312" pitchFamily="49" charset="-122"/>
                  <a:ea typeface="楷体_GB2312" pitchFamily="49" charset="-122"/>
                </a:rPr>
                <a:t>，</a:t>
              </a:r>
              <a:r>
                <a:rPr lang="en-US" altLang="zh-CN" sz="2600" dirty="0">
                  <a:solidFill>
                    <a:srgbClr val="000064"/>
                  </a:solidFill>
                  <a:ea typeface="楷体_GB2312" pitchFamily="49" charset="-122"/>
                </a:rPr>
                <a:t>AOE</a:t>
              </a:r>
              <a:r>
                <a:rPr lang="zh-CN" altLang="en-US" sz="2600" dirty="0">
                  <a:solidFill>
                    <a:srgbClr val="000064"/>
                  </a:solidFill>
                  <a:latin typeface="幼圆" pitchFamily="49" charset="-122"/>
                  <a:ea typeface="幼圆" pitchFamily="49" charset="-122"/>
                </a:rPr>
                <a:t>网中只有一个入度为</a:t>
              </a:r>
              <a:r>
                <a:rPr lang="en-US" altLang="zh-CN" sz="2600" dirty="0">
                  <a:solidFill>
                    <a:srgbClr val="000064"/>
                  </a:solidFill>
                  <a:ea typeface="楷体_GB2312" pitchFamily="49" charset="-122"/>
                </a:rPr>
                <a:t>0</a:t>
              </a:r>
              <a:r>
                <a:rPr lang="zh-CN" altLang="en-US" sz="2600" dirty="0">
                  <a:solidFill>
                    <a:srgbClr val="000064"/>
                  </a:solidFill>
                  <a:latin typeface="幼圆" pitchFamily="49" charset="-122"/>
                  <a:ea typeface="幼圆" pitchFamily="49" charset="-122"/>
                </a:rPr>
                <a:t>的顶点，称之为     </a:t>
              </a:r>
              <a:r>
                <a:rPr lang="zh-CN" altLang="en-US" sz="2600" dirty="0">
                  <a:solidFill>
                    <a:srgbClr val="000064"/>
                  </a:solidFill>
                  <a:latin typeface="楷体_GB2312" pitchFamily="49" charset="-122"/>
                  <a:ea typeface="楷体_GB2312" pitchFamily="49" charset="-122"/>
                </a:rPr>
                <a:t>；</a:t>
              </a:r>
              <a:r>
                <a:rPr lang="zh-CN" altLang="en-US" sz="2600" dirty="0">
                  <a:solidFill>
                    <a:srgbClr val="000064"/>
                  </a:solidFill>
                  <a:latin typeface="幼圆" pitchFamily="49" charset="-122"/>
                  <a:ea typeface="幼圆" pitchFamily="49" charset="-122"/>
                </a:rPr>
                <a:t>有一个出度为</a:t>
              </a:r>
              <a:r>
                <a:rPr lang="en-US" altLang="zh-CN" sz="2600" dirty="0">
                  <a:solidFill>
                    <a:srgbClr val="000064"/>
                  </a:solidFill>
                  <a:ea typeface="楷体_GB2312" pitchFamily="49" charset="-122"/>
                </a:rPr>
                <a:t>0 </a:t>
              </a:r>
              <a:r>
                <a:rPr lang="zh-CN" altLang="en-US" sz="2600" dirty="0">
                  <a:solidFill>
                    <a:srgbClr val="000064"/>
                  </a:solidFill>
                  <a:latin typeface="幼圆" pitchFamily="49" charset="-122"/>
                  <a:ea typeface="幼圆" pitchFamily="49" charset="-122"/>
                </a:rPr>
                <a:t>的顶点，称之为        </a:t>
              </a:r>
              <a:r>
                <a:rPr lang="zh-CN" altLang="en-US" sz="2600" dirty="0">
                  <a:solidFill>
                    <a:srgbClr val="000064"/>
                  </a:solidFill>
                  <a:latin typeface="楷体_GB2312" pitchFamily="49" charset="-122"/>
                  <a:ea typeface="楷体_GB2312" pitchFamily="49" charset="-122"/>
                </a:rPr>
                <a:t>。</a:t>
              </a:r>
            </a:p>
            <a:p>
              <a:pPr algn="just" eaLnBrk="1" hangingPunct="1">
                <a:lnSpc>
                  <a:spcPct val="95000"/>
                </a:lnSpc>
                <a:spcBef>
                  <a:spcPct val="0"/>
                </a:spcBef>
                <a:buClrTx/>
                <a:buFontTx/>
                <a:buNone/>
              </a:pPr>
              <a:endParaRPr lang="en-US" altLang="zh-CN" sz="2600" dirty="0">
                <a:solidFill>
                  <a:srgbClr val="000064"/>
                </a:solidFill>
                <a:latin typeface="楷体_GB2312" pitchFamily="49" charset="-122"/>
                <a:ea typeface="楷体_GB2312" pitchFamily="49" charset="-122"/>
              </a:endParaRPr>
            </a:p>
          </p:txBody>
        </p:sp>
        <p:sp>
          <p:nvSpPr>
            <p:cNvPr id="15" name="Rectangle 110">
              <a:extLst>
                <a:ext uri="{FF2B5EF4-FFF2-40B4-BE49-F238E27FC236}">
                  <a16:creationId xmlns:a16="http://schemas.microsoft.com/office/drawing/2014/main" id="{27FDD3AD-E870-01B7-2816-8922BBCAE1F1}"/>
                </a:ext>
              </a:extLst>
            </p:cNvPr>
            <p:cNvSpPr>
              <a:spLocks noChangeArrowheads="1"/>
            </p:cNvSpPr>
            <p:nvPr/>
          </p:nvSpPr>
          <p:spPr bwMode="auto">
            <a:xfrm>
              <a:off x="2581" y="2812"/>
              <a:ext cx="746" cy="317"/>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Lst>
          </p:spPr>
          <p:txBody>
            <a:bodyPr>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eaLnBrk="1" hangingPunct="1">
                <a:spcBef>
                  <a:spcPct val="0"/>
                </a:spcBef>
                <a:buClrTx/>
                <a:buFontTx/>
                <a:buNone/>
              </a:pPr>
              <a:r>
                <a:rPr lang="zh-CN" altLang="en-US" sz="2700" dirty="0">
                  <a:solidFill>
                    <a:srgbClr val="FF3300"/>
                  </a:solidFill>
                  <a:latin typeface="黑体" pitchFamily="49" charset="-122"/>
                  <a:ea typeface="黑体" pitchFamily="49" charset="-122"/>
                </a:rPr>
                <a:t>源点</a:t>
              </a:r>
            </a:p>
          </p:txBody>
        </p:sp>
        <p:sp>
          <p:nvSpPr>
            <p:cNvPr id="16" name="Rectangle 111">
              <a:extLst>
                <a:ext uri="{FF2B5EF4-FFF2-40B4-BE49-F238E27FC236}">
                  <a16:creationId xmlns:a16="http://schemas.microsoft.com/office/drawing/2014/main" id="{847DACF1-EAB0-E8B1-484D-4FD1F469F1AB}"/>
                </a:ext>
              </a:extLst>
            </p:cNvPr>
            <p:cNvSpPr>
              <a:spLocks noChangeArrowheads="1"/>
            </p:cNvSpPr>
            <p:nvPr/>
          </p:nvSpPr>
          <p:spPr bwMode="auto">
            <a:xfrm>
              <a:off x="2247" y="3043"/>
              <a:ext cx="784" cy="317"/>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Lst>
          </p:spPr>
          <p:txBody>
            <a:bodyPr>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eaLnBrk="1" hangingPunct="1">
                <a:spcBef>
                  <a:spcPct val="0"/>
                </a:spcBef>
                <a:buClrTx/>
                <a:buFontTx/>
                <a:buNone/>
              </a:pPr>
              <a:r>
                <a:rPr lang="zh-CN" altLang="en-US" sz="2700" dirty="0">
                  <a:solidFill>
                    <a:srgbClr val="FF3300"/>
                  </a:solidFill>
                  <a:latin typeface="黑体" pitchFamily="49" charset="-122"/>
                  <a:ea typeface="黑体" pitchFamily="49" charset="-122"/>
                </a:rPr>
                <a:t>终点</a:t>
              </a:r>
            </a:p>
          </p:txBody>
        </p:sp>
      </p:grpSp>
      <p:grpSp>
        <p:nvGrpSpPr>
          <p:cNvPr id="17" name="Group 146">
            <a:extLst>
              <a:ext uri="{FF2B5EF4-FFF2-40B4-BE49-F238E27FC236}">
                <a16:creationId xmlns:a16="http://schemas.microsoft.com/office/drawing/2014/main" id="{A6FD7B4D-AFED-8E6E-75D5-BAABCFB80269}"/>
              </a:ext>
            </a:extLst>
          </p:cNvPr>
          <p:cNvGrpSpPr>
            <a:grpSpLocks/>
          </p:cNvGrpSpPr>
          <p:nvPr/>
        </p:nvGrpSpPr>
        <p:grpSpPr bwMode="auto">
          <a:xfrm>
            <a:off x="685800" y="3200400"/>
            <a:ext cx="2133600" cy="544513"/>
            <a:chOff x="365" y="1998"/>
            <a:chExt cx="1344" cy="343"/>
          </a:xfrm>
        </p:grpSpPr>
        <p:sp>
          <p:nvSpPr>
            <p:cNvPr id="18" name="AutoShape 127">
              <a:extLst>
                <a:ext uri="{FF2B5EF4-FFF2-40B4-BE49-F238E27FC236}">
                  <a16:creationId xmlns:a16="http://schemas.microsoft.com/office/drawing/2014/main" id="{2DEC0B58-7A78-D407-FE25-2AF11321C700}"/>
                </a:ext>
              </a:extLst>
            </p:cNvPr>
            <p:cNvSpPr>
              <a:spLocks noChangeArrowheads="1"/>
            </p:cNvSpPr>
            <p:nvPr/>
          </p:nvSpPr>
          <p:spPr bwMode="auto">
            <a:xfrm>
              <a:off x="385" y="2005"/>
              <a:ext cx="1134" cy="336"/>
            </a:xfrm>
            <a:prstGeom prst="wedgeRectCallout">
              <a:avLst>
                <a:gd name="adj1" fmla="val 49296"/>
                <a:gd name="adj2" fmla="val 104167"/>
              </a:avLst>
            </a:prstGeom>
            <a:noFill/>
            <a:ln w="57150">
              <a:solidFill>
                <a:schemeClr val="accent1"/>
              </a:solidFill>
              <a:miter lim="800000"/>
              <a:headEnd/>
              <a:tailEnd/>
            </a:ln>
            <a:effectLst/>
            <a:extLst>
              <a:ext uri="{909E8E84-426E-40DD-AFC4-6F175D3DCCD1}">
                <a14:hiddenFill xmlns:a14="http://schemas.microsoft.com/office/drawing/2010/main">
                  <a:solidFill>
                    <a:srgbClr val="CCFFCC"/>
                  </a:solidFill>
                </a14:hiddenFill>
              </a:ext>
              <a:ext uri="{AF507438-7753-43E0-B8FC-AC1667EBCBE1}">
                <a14:hiddenEffects xmlns:a14="http://schemas.microsoft.com/office/drawing/2010/main">
                  <a:effectLst>
                    <a:outerShdw dist="99190" dir="3011666" algn="ctr" rotWithShape="0">
                      <a:schemeClr val="bg1"/>
                    </a:outerShdw>
                  </a:effectLst>
                </a14:hiddenEffects>
              </a:ext>
            </a:extLst>
          </p:spPr>
          <p:txBody>
            <a:bodyPr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zh-CN" sz="2400"/>
            </a:p>
          </p:txBody>
        </p:sp>
        <p:sp>
          <p:nvSpPr>
            <p:cNvPr id="19" name="Text Box 128">
              <a:extLst>
                <a:ext uri="{FF2B5EF4-FFF2-40B4-BE49-F238E27FC236}">
                  <a16:creationId xmlns:a16="http://schemas.microsoft.com/office/drawing/2014/main" id="{A98F7490-BDE0-25F5-C8E7-51B0F860A63E}"/>
                </a:ext>
              </a:extLst>
            </p:cNvPr>
            <p:cNvSpPr txBox="1">
              <a:spLocks noChangeArrowheads="1"/>
            </p:cNvSpPr>
            <p:nvPr/>
          </p:nvSpPr>
          <p:spPr bwMode="auto">
            <a:xfrm>
              <a:off x="365" y="1998"/>
              <a:ext cx="1344" cy="298"/>
            </a:xfrm>
            <a:prstGeom prst="rect">
              <a:avLst/>
            </a:prstGeom>
            <a:noFill/>
            <a:ln>
              <a:noFill/>
            </a:ln>
            <a:effectLst>
              <a:outerShdw dist="12700" dir="5400000" algn="ctr" rotWithShape="0">
                <a:schemeClr val="bg1"/>
              </a:outerShdw>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Lst>
          </p:spPr>
          <p:txBody>
            <a:bodyPr>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eaLnBrk="1" hangingPunct="1">
                <a:spcBef>
                  <a:spcPct val="0"/>
                </a:spcBef>
                <a:buClrTx/>
                <a:buFontTx/>
                <a:buNone/>
              </a:pPr>
              <a:r>
                <a:rPr lang="zh-CN" altLang="en-US" sz="2500" dirty="0">
                  <a:solidFill>
                    <a:srgbClr val="7030A0"/>
                  </a:solidFill>
                  <a:ea typeface="黑体" pitchFamily="49" charset="-122"/>
                </a:rPr>
                <a:t>网中无回路</a:t>
              </a:r>
            </a:p>
          </p:txBody>
        </p:sp>
      </p:grpSp>
      <p:sp>
        <p:nvSpPr>
          <p:cNvPr id="20" name="Freeform 130">
            <a:extLst>
              <a:ext uri="{FF2B5EF4-FFF2-40B4-BE49-F238E27FC236}">
                <a16:creationId xmlns:a16="http://schemas.microsoft.com/office/drawing/2014/main" id="{71DBB23A-EEC4-5BAD-99CF-D851DA990DB5}"/>
              </a:ext>
            </a:extLst>
          </p:cNvPr>
          <p:cNvSpPr>
            <a:spLocks/>
          </p:cNvSpPr>
          <p:nvPr/>
        </p:nvSpPr>
        <p:spPr bwMode="auto">
          <a:xfrm>
            <a:off x="1857692" y="4084637"/>
            <a:ext cx="2087563" cy="541338"/>
          </a:xfrm>
          <a:prstGeom prst="ellipse">
            <a:avLst/>
          </a:prstGeom>
          <a:noFill/>
          <a:ln w="63500" cap="flat" cmpd="sng">
            <a:solidFill>
              <a:srgbClr val="FF3300"/>
            </a:solidFill>
            <a:prstDash val="solid"/>
            <a:round/>
            <a:headEnd/>
            <a:tailEnd/>
          </a:ln>
          <a:effectLst/>
          <a:extLst>
            <a:ext uri="{909E8E84-426E-40DD-AFC4-6F175D3DCCD1}">
              <a14:hiddenFill xmlns:a14="http://schemas.microsoft.com/office/drawing/2010/main">
                <a:solidFill>
                  <a:srgbClr val="FF33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21" name="Group 140">
            <a:extLst>
              <a:ext uri="{FF2B5EF4-FFF2-40B4-BE49-F238E27FC236}">
                <a16:creationId xmlns:a16="http://schemas.microsoft.com/office/drawing/2014/main" id="{0FE2AC7C-F7D9-F70F-6372-1D1C2A0A407D}"/>
              </a:ext>
            </a:extLst>
          </p:cNvPr>
          <p:cNvGrpSpPr>
            <a:grpSpLocks/>
          </p:cNvGrpSpPr>
          <p:nvPr/>
        </p:nvGrpSpPr>
        <p:grpSpPr bwMode="auto">
          <a:xfrm>
            <a:off x="1676400" y="609600"/>
            <a:ext cx="5715000" cy="2857500"/>
            <a:chOff x="1104" y="360"/>
            <a:chExt cx="3600" cy="1800"/>
          </a:xfrm>
        </p:grpSpPr>
        <p:grpSp>
          <p:nvGrpSpPr>
            <p:cNvPr id="22" name="Group 131">
              <a:extLst>
                <a:ext uri="{FF2B5EF4-FFF2-40B4-BE49-F238E27FC236}">
                  <a16:creationId xmlns:a16="http://schemas.microsoft.com/office/drawing/2014/main" id="{E35BEA3E-FA04-8CB3-6EC1-13DB9625A0A1}"/>
                </a:ext>
              </a:extLst>
            </p:cNvPr>
            <p:cNvGrpSpPr>
              <a:grpSpLocks/>
            </p:cNvGrpSpPr>
            <p:nvPr/>
          </p:nvGrpSpPr>
          <p:grpSpPr bwMode="auto">
            <a:xfrm>
              <a:off x="1104" y="360"/>
              <a:ext cx="3600" cy="1567"/>
              <a:chOff x="936" y="480"/>
              <a:chExt cx="3600" cy="1567"/>
            </a:xfrm>
          </p:grpSpPr>
          <p:sp>
            <p:nvSpPr>
              <p:cNvPr id="24" name="Oval 3">
                <a:extLst>
                  <a:ext uri="{FF2B5EF4-FFF2-40B4-BE49-F238E27FC236}">
                    <a16:creationId xmlns:a16="http://schemas.microsoft.com/office/drawing/2014/main" id="{0201E049-C6BD-7DCA-542D-943EAB9472CD}"/>
                  </a:ext>
                </a:extLst>
              </p:cNvPr>
              <p:cNvSpPr>
                <a:spLocks noChangeArrowheads="1"/>
              </p:cNvSpPr>
              <p:nvPr/>
            </p:nvSpPr>
            <p:spPr bwMode="auto">
              <a:xfrm>
                <a:off x="960" y="1163"/>
                <a:ext cx="240" cy="240"/>
              </a:xfrm>
              <a:prstGeom prst="ellipse">
                <a:avLst/>
              </a:prstGeom>
              <a:noFill/>
              <a:ln w="28575" cap="sq">
                <a:solidFill>
                  <a:srgbClr val="FF0000"/>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25" name="Text Box 4">
                <a:extLst>
                  <a:ext uri="{FF2B5EF4-FFF2-40B4-BE49-F238E27FC236}">
                    <a16:creationId xmlns:a16="http://schemas.microsoft.com/office/drawing/2014/main" id="{F8B525D8-95AF-382E-5423-FD7A02FF3030}"/>
                  </a:ext>
                </a:extLst>
              </p:cNvPr>
              <p:cNvSpPr txBox="1">
                <a:spLocks noChangeArrowheads="1"/>
              </p:cNvSpPr>
              <p:nvPr/>
            </p:nvSpPr>
            <p:spPr bwMode="auto">
              <a:xfrm>
                <a:off x="936" y="1101"/>
                <a:ext cx="27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400" dirty="0">
                    <a:solidFill>
                      <a:schemeClr val="accent2"/>
                    </a:solidFill>
                  </a:rPr>
                  <a:t>v</a:t>
                </a:r>
                <a:r>
                  <a:rPr lang="en-US" altLang="zh-CN" sz="2400" baseline="-24000" dirty="0">
                    <a:solidFill>
                      <a:schemeClr val="accent2"/>
                    </a:solidFill>
                  </a:rPr>
                  <a:t>1</a:t>
                </a:r>
              </a:p>
            </p:txBody>
          </p:sp>
          <p:sp>
            <p:nvSpPr>
              <p:cNvPr id="26" name="Oval 5">
                <a:extLst>
                  <a:ext uri="{FF2B5EF4-FFF2-40B4-BE49-F238E27FC236}">
                    <a16:creationId xmlns:a16="http://schemas.microsoft.com/office/drawing/2014/main" id="{1347E106-7518-486E-FCBE-A931C907FB90}"/>
                  </a:ext>
                </a:extLst>
              </p:cNvPr>
              <p:cNvSpPr>
                <a:spLocks noChangeArrowheads="1"/>
              </p:cNvSpPr>
              <p:nvPr/>
            </p:nvSpPr>
            <p:spPr bwMode="auto">
              <a:xfrm>
                <a:off x="1718" y="1728"/>
                <a:ext cx="240" cy="240"/>
              </a:xfrm>
              <a:prstGeom prst="ellipse">
                <a:avLst/>
              </a:prstGeom>
              <a:noFill/>
              <a:ln w="25400" cap="sq">
                <a:solidFill>
                  <a:srgbClr val="000080"/>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27" name="Text Box 6">
                <a:extLst>
                  <a:ext uri="{FF2B5EF4-FFF2-40B4-BE49-F238E27FC236}">
                    <a16:creationId xmlns:a16="http://schemas.microsoft.com/office/drawing/2014/main" id="{82863D95-7039-41FB-C65C-1230FA2F2D52}"/>
                  </a:ext>
                </a:extLst>
              </p:cNvPr>
              <p:cNvSpPr txBox="1">
                <a:spLocks noChangeArrowheads="1"/>
              </p:cNvSpPr>
              <p:nvPr/>
            </p:nvSpPr>
            <p:spPr bwMode="auto">
              <a:xfrm>
                <a:off x="1707" y="1656"/>
                <a:ext cx="27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400">
                    <a:solidFill>
                      <a:schemeClr val="accent2"/>
                    </a:solidFill>
                  </a:rPr>
                  <a:t>v</a:t>
                </a:r>
                <a:r>
                  <a:rPr lang="en-US" altLang="zh-CN" sz="2400" baseline="-24000">
                    <a:solidFill>
                      <a:schemeClr val="accent2"/>
                    </a:solidFill>
                  </a:rPr>
                  <a:t>4</a:t>
                </a:r>
              </a:p>
            </p:txBody>
          </p:sp>
          <p:sp>
            <p:nvSpPr>
              <p:cNvPr id="28" name="Oval 7">
                <a:extLst>
                  <a:ext uri="{FF2B5EF4-FFF2-40B4-BE49-F238E27FC236}">
                    <a16:creationId xmlns:a16="http://schemas.microsoft.com/office/drawing/2014/main" id="{75780EE7-646A-335C-F01D-0C42ED325EFB}"/>
                  </a:ext>
                </a:extLst>
              </p:cNvPr>
              <p:cNvSpPr>
                <a:spLocks noChangeArrowheads="1"/>
              </p:cNvSpPr>
              <p:nvPr/>
            </p:nvSpPr>
            <p:spPr bwMode="auto">
              <a:xfrm>
                <a:off x="1728" y="539"/>
                <a:ext cx="240" cy="240"/>
              </a:xfrm>
              <a:prstGeom prst="ellipse">
                <a:avLst/>
              </a:prstGeom>
              <a:noFill/>
              <a:ln w="25400" cap="sq">
                <a:solidFill>
                  <a:srgbClr val="000080"/>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29" name="Text Box 8">
                <a:extLst>
                  <a:ext uri="{FF2B5EF4-FFF2-40B4-BE49-F238E27FC236}">
                    <a16:creationId xmlns:a16="http://schemas.microsoft.com/office/drawing/2014/main" id="{E4455149-A1F7-8EF7-1554-6FEEE86236A9}"/>
                  </a:ext>
                </a:extLst>
              </p:cNvPr>
              <p:cNvSpPr txBox="1">
                <a:spLocks noChangeArrowheads="1"/>
              </p:cNvSpPr>
              <p:nvPr/>
            </p:nvSpPr>
            <p:spPr bwMode="auto">
              <a:xfrm>
                <a:off x="1704" y="480"/>
                <a:ext cx="27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400">
                    <a:solidFill>
                      <a:schemeClr val="accent2"/>
                    </a:solidFill>
                  </a:rPr>
                  <a:t>v</a:t>
                </a:r>
                <a:r>
                  <a:rPr lang="en-US" altLang="zh-CN" sz="2400" baseline="-24000">
                    <a:solidFill>
                      <a:schemeClr val="accent2"/>
                    </a:solidFill>
                  </a:rPr>
                  <a:t>2</a:t>
                </a:r>
              </a:p>
            </p:txBody>
          </p:sp>
          <p:sp>
            <p:nvSpPr>
              <p:cNvPr id="30" name="Oval 9">
                <a:extLst>
                  <a:ext uri="{FF2B5EF4-FFF2-40B4-BE49-F238E27FC236}">
                    <a16:creationId xmlns:a16="http://schemas.microsoft.com/office/drawing/2014/main" id="{D04492C1-C118-F220-F34C-9EE23D868E37}"/>
                  </a:ext>
                </a:extLst>
              </p:cNvPr>
              <p:cNvSpPr>
                <a:spLocks noChangeArrowheads="1"/>
              </p:cNvSpPr>
              <p:nvPr/>
            </p:nvSpPr>
            <p:spPr bwMode="auto">
              <a:xfrm>
                <a:off x="1740" y="1211"/>
                <a:ext cx="240" cy="240"/>
              </a:xfrm>
              <a:prstGeom prst="ellipse">
                <a:avLst/>
              </a:prstGeom>
              <a:noFill/>
              <a:ln w="25400" cap="sq">
                <a:solidFill>
                  <a:srgbClr val="000080"/>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31" name="Text Box 10">
                <a:extLst>
                  <a:ext uri="{FF2B5EF4-FFF2-40B4-BE49-F238E27FC236}">
                    <a16:creationId xmlns:a16="http://schemas.microsoft.com/office/drawing/2014/main" id="{80E9053B-1A82-309C-30A7-96F99B918F72}"/>
                  </a:ext>
                </a:extLst>
              </p:cNvPr>
              <p:cNvSpPr txBox="1">
                <a:spLocks noChangeArrowheads="1"/>
              </p:cNvSpPr>
              <p:nvPr/>
            </p:nvSpPr>
            <p:spPr bwMode="auto">
              <a:xfrm>
                <a:off x="1718" y="1152"/>
                <a:ext cx="27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400">
                    <a:solidFill>
                      <a:schemeClr val="accent2"/>
                    </a:solidFill>
                  </a:rPr>
                  <a:t>v</a:t>
                </a:r>
                <a:r>
                  <a:rPr lang="en-US" altLang="zh-CN" sz="2400" baseline="-24000">
                    <a:solidFill>
                      <a:schemeClr val="accent2"/>
                    </a:solidFill>
                  </a:rPr>
                  <a:t>3</a:t>
                </a:r>
              </a:p>
            </p:txBody>
          </p:sp>
          <p:sp>
            <p:nvSpPr>
              <p:cNvPr id="32" name="Oval 11">
                <a:extLst>
                  <a:ext uri="{FF2B5EF4-FFF2-40B4-BE49-F238E27FC236}">
                    <a16:creationId xmlns:a16="http://schemas.microsoft.com/office/drawing/2014/main" id="{8327E32F-FD22-43CA-CCF9-7A6E94FDE873}"/>
                  </a:ext>
                </a:extLst>
              </p:cNvPr>
              <p:cNvSpPr>
                <a:spLocks noChangeArrowheads="1"/>
              </p:cNvSpPr>
              <p:nvPr/>
            </p:nvSpPr>
            <p:spPr bwMode="auto">
              <a:xfrm>
                <a:off x="2592" y="895"/>
                <a:ext cx="240" cy="240"/>
              </a:xfrm>
              <a:prstGeom prst="ellipse">
                <a:avLst/>
              </a:prstGeom>
              <a:noFill/>
              <a:ln w="25400" cap="sq">
                <a:solidFill>
                  <a:srgbClr val="000080"/>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33" name="Text Box 12">
                <a:extLst>
                  <a:ext uri="{FF2B5EF4-FFF2-40B4-BE49-F238E27FC236}">
                    <a16:creationId xmlns:a16="http://schemas.microsoft.com/office/drawing/2014/main" id="{D94C5D10-7E4C-CAFE-0605-4114C2206983}"/>
                  </a:ext>
                </a:extLst>
              </p:cNvPr>
              <p:cNvSpPr txBox="1">
                <a:spLocks noChangeArrowheads="1"/>
              </p:cNvSpPr>
              <p:nvPr/>
            </p:nvSpPr>
            <p:spPr bwMode="auto">
              <a:xfrm>
                <a:off x="2569" y="828"/>
                <a:ext cx="27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400">
                    <a:solidFill>
                      <a:schemeClr val="accent2"/>
                    </a:solidFill>
                  </a:rPr>
                  <a:t>v</a:t>
                </a:r>
                <a:r>
                  <a:rPr lang="en-US" altLang="zh-CN" sz="2400" baseline="-24000">
                    <a:solidFill>
                      <a:schemeClr val="accent2"/>
                    </a:solidFill>
                  </a:rPr>
                  <a:t>5</a:t>
                </a:r>
              </a:p>
            </p:txBody>
          </p:sp>
          <p:sp>
            <p:nvSpPr>
              <p:cNvPr id="34" name="Oval 13">
                <a:extLst>
                  <a:ext uri="{FF2B5EF4-FFF2-40B4-BE49-F238E27FC236}">
                    <a16:creationId xmlns:a16="http://schemas.microsoft.com/office/drawing/2014/main" id="{06DB7FF9-DBBF-0123-FAAC-840EBD56116A}"/>
                  </a:ext>
                </a:extLst>
              </p:cNvPr>
              <p:cNvSpPr>
                <a:spLocks noChangeArrowheads="1"/>
              </p:cNvSpPr>
              <p:nvPr/>
            </p:nvSpPr>
            <p:spPr bwMode="auto">
              <a:xfrm>
                <a:off x="3504" y="683"/>
                <a:ext cx="240" cy="240"/>
              </a:xfrm>
              <a:prstGeom prst="ellipse">
                <a:avLst/>
              </a:prstGeom>
              <a:noFill/>
              <a:ln w="25400" cap="sq">
                <a:solidFill>
                  <a:srgbClr val="000080"/>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35" name="Text Box 14">
                <a:extLst>
                  <a:ext uri="{FF2B5EF4-FFF2-40B4-BE49-F238E27FC236}">
                    <a16:creationId xmlns:a16="http://schemas.microsoft.com/office/drawing/2014/main" id="{B1B2F6DC-9AB7-9584-D761-33C9DF28B870}"/>
                  </a:ext>
                </a:extLst>
              </p:cNvPr>
              <p:cNvSpPr txBox="1">
                <a:spLocks noChangeArrowheads="1"/>
              </p:cNvSpPr>
              <p:nvPr/>
            </p:nvSpPr>
            <p:spPr bwMode="auto">
              <a:xfrm>
                <a:off x="3492" y="613"/>
                <a:ext cx="27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400">
                    <a:solidFill>
                      <a:schemeClr val="accent2"/>
                    </a:solidFill>
                  </a:rPr>
                  <a:t>v</a:t>
                </a:r>
                <a:r>
                  <a:rPr lang="en-US" altLang="zh-CN" sz="2400" baseline="-24000">
                    <a:solidFill>
                      <a:schemeClr val="accent2"/>
                    </a:solidFill>
                  </a:rPr>
                  <a:t>7</a:t>
                </a:r>
              </a:p>
            </p:txBody>
          </p:sp>
          <p:sp>
            <p:nvSpPr>
              <p:cNvPr id="36" name="Oval 15">
                <a:extLst>
                  <a:ext uri="{FF2B5EF4-FFF2-40B4-BE49-F238E27FC236}">
                    <a16:creationId xmlns:a16="http://schemas.microsoft.com/office/drawing/2014/main" id="{746DEA91-6CC3-BB03-B071-5703E1C09F86}"/>
                  </a:ext>
                </a:extLst>
              </p:cNvPr>
              <p:cNvSpPr>
                <a:spLocks noChangeArrowheads="1"/>
              </p:cNvSpPr>
              <p:nvPr/>
            </p:nvSpPr>
            <p:spPr bwMode="auto">
              <a:xfrm>
                <a:off x="4272" y="991"/>
                <a:ext cx="240" cy="240"/>
              </a:xfrm>
              <a:prstGeom prst="ellipse">
                <a:avLst/>
              </a:prstGeom>
              <a:noFill/>
              <a:ln w="25400" cap="sq">
                <a:solidFill>
                  <a:srgbClr val="FF0000"/>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37" name="Text Box 16">
                <a:extLst>
                  <a:ext uri="{FF2B5EF4-FFF2-40B4-BE49-F238E27FC236}">
                    <a16:creationId xmlns:a16="http://schemas.microsoft.com/office/drawing/2014/main" id="{94942FF2-02D0-6C34-FA0D-82702DB66067}"/>
                  </a:ext>
                </a:extLst>
              </p:cNvPr>
              <p:cNvSpPr txBox="1">
                <a:spLocks noChangeArrowheads="1"/>
              </p:cNvSpPr>
              <p:nvPr/>
            </p:nvSpPr>
            <p:spPr bwMode="auto">
              <a:xfrm>
                <a:off x="4260" y="924"/>
                <a:ext cx="27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400" dirty="0">
                    <a:solidFill>
                      <a:schemeClr val="accent2"/>
                    </a:solidFill>
                  </a:rPr>
                  <a:t>v</a:t>
                </a:r>
                <a:r>
                  <a:rPr lang="en-US" altLang="zh-CN" sz="2400" baseline="-24000" dirty="0">
                    <a:solidFill>
                      <a:schemeClr val="accent2"/>
                    </a:solidFill>
                  </a:rPr>
                  <a:t>9</a:t>
                </a:r>
              </a:p>
            </p:txBody>
          </p:sp>
          <p:sp>
            <p:nvSpPr>
              <p:cNvPr id="38" name="Oval 17">
                <a:extLst>
                  <a:ext uri="{FF2B5EF4-FFF2-40B4-BE49-F238E27FC236}">
                    <a16:creationId xmlns:a16="http://schemas.microsoft.com/office/drawing/2014/main" id="{55516D53-971D-CEA1-6692-8F351B144DC6}"/>
                  </a:ext>
                </a:extLst>
              </p:cNvPr>
              <p:cNvSpPr>
                <a:spLocks noChangeArrowheads="1"/>
              </p:cNvSpPr>
              <p:nvPr/>
            </p:nvSpPr>
            <p:spPr bwMode="auto">
              <a:xfrm>
                <a:off x="3504" y="1403"/>
                <a:ext cx="240" cy="240"/>
              </a:xfrm>
              <a:prstGeom prst="ellipse">
                <a:avLst/>
              </a:prstGeom>
              <a:noFill/>
              <a:ln w="25400" cap="sq">
                <a:solidFill>
                  <a:srgbClr val="000080"/>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39" name="Text Box 18">
                <a:extLst>
                  <a:ext uri="{FF2B5EF4-FFF2-40B4-BE49-F238E27FC236}">
                    <a16:creationId xmlns:a16="http://schemas.microsoft.com/office/drawing/2014/main" id="{6FCFFB09-B073-3446-CEFE-5BAF4D533079}"/>
                  </a:ext>
                </a:extLst>
              </p:cNvPr>
              <p:cNvSpPr txBox="1">
                <a:spLocks noChangeArrowheads="1"/>
              </p:cNvSpPr>
              <p:nvPr/>
            </p:nvSpPr>
            <p:spPr bwMode="auto">
              <a:xfrm>
                <a:off x="3481" y="1332"/>
                <a:ext cx="27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400">
                    <a:solidFill>
                      <a:schemeClr val="accent2"/>
                    </a:solidFill>
                  </a:rPr>
                  <a:t>v</a:t>
                </a:r>
                <a:r>
                  <a:rPr lang="en-US" altLang="zh-CN" sz="2400" baseline="-24000">
                    <a:solidFill>
                      <a:schemeClr val="accent2"/>
                    </a:solidFill>
                  </a:rPr>
                  <a:t>8</a:t>
                </a:r>
              </a:p>
            </p:txBody>
          </p:sp>
          <p:sp>
            <p:nvSpPr>
              <p:cNvPr id="40" name="Oval 19">
                <a:extLst>
                  <a:ext uri="{FF2B5EF4-FFF2-40B4-BE49-F238E27FC236}">
                    <a16:creationId xmlns:a16="http://schemas.microsoft.com/office/drawing/2014/main" id="{7BCBCED9-23C5-09EF-712F-B43AA9D17633}"/>
                  </a:ext>
                </a:extLst>
              </p:cNvPr>
              <p:cNvSpPr>
                <a:spLocks noChangeArrowheads="1"/>
              </p:cNvSpPr>
              <p:nvPr/>
            </p:nvSpPr>
            <p:spPr bwMode="auto">
              <a:xfrm>
                <a:off x="2592" y="1615"/>
                <a:ext cx="240" cy="240"/>
              </a:xfrm>
              <a:prstGeom prst="ellipse">
                <a:avLst/>
              </a:prstGeom>
              <a:noFill/>
              <a:ln w="25400" cap="sq">
                <a:solidFill>
                  <a:srgbClr val="000080"/>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41" name="Text Box 20">
                <a:extLst>
                  <a:ext uri="{FF2B5EF4-FFF2-40B4-BE49-F238E27FC236}">
                    <a16:creationId xmlns:a16="http://schemas.microsoft.com/office/drawing/2014/main" id="{5208F630-A775-B17B-E7B8-11151E768732}"/>
                  </a:ext>
                </a:extLst>
              </p:cNvPr>
              <p:cNvSpPr txBox="1">
                <a:spLocks noChangeArrowheads="1"/>
              </p:cNvSpPr>
              <p:nvPr/>
            </p:nvSpPr>
            <p:spPr bwMode="auto">
              <a:xfrm>
                <a:off x="2570" y="1536"/>
                <a:ext cx="27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400">
                    <a:solidFill>
                      <a:schemeClr val="accent2"/>
                    </a:solidFill>
                  </a:rPr>
                  <a:t>v</a:t>
                </a:r>
                <a:r>
                  <a:rPr lang="en-US" altLang="zh-CN" sz="2400" baseline="-24000">
                    <a:solidFill>
                      <a:schemeClr val="accent2"/>
                    </a:solidFill>
                  </a:rPr>
                  <a:t>6</a:t>
                </a:r>
              </a:p>
            </p:txBody>
          </p:sp>
          <p:sp>
            <p:nvSpPr>
              <p:cNvPr id="42" name="Line 21">
                <a:extLst>
                  <a:ext uri="{FF2B5EF4-FFF2-40B4-BE49-F238E27FC236}">
                    <a16:creationId xmlns:a16="http://schemas.microsoft.com/office/drawing/2014/main" id="{B4FFD676-5486-D512-9A08-46A8C8EFC660}"/>
                  </a:ext>
                </a:extLst>
              </p:cNvPr>
              <p:cNvSpPr>
                <a:spLocks noChangeShapeType="1"/>
              </p:cNvSpPr>
              <p:nvPr/>
            </p:nvSpPr>
            <p:spPr bwMode="auto">
              <a:xfrm flipV="1">
                <a:off x="1152" y="731"/>
                <a:ext cx="624" cy="480"/>
              </a:xfrm>
              <a:prstGeom prst="line">
                <a:avLst/>
              </a:prstGeom>
              <a:noFill/>
              <a:ln w="19050" cap="sq">
                <a:solidFill>
                  <a:srgbClr val="00008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 name="Line 22">
                <a:extLst>
                  <a:ext uri="{FF2B5EF4-FFF2-40B4-BE49-F238E27FC236}">
                    <a16:creationId xmlns:a16="http://schemas.microsoft.com/office/drawing/2014/main" id="{3A6732C6-B874-3806-83DA-4EB9553FE57D}"/>
                  </a:ext>
                </a:extLst>
              </p:cNvPr>
              <p:cNvSpPr>
                <a:spLocks noChangeShapeType="1"/>
              </p:cNvSpPr>
              <p:nvPr/>
            </p:nvSpPr>
            <p:spPr bwMode="auto">
              <a:xfrm>
                <a:off x="1200" y="1307"/>
                <a:ext cx="528" cy="0"/>
              </a:xfrm>
              <a:prstGeom prst="line">
                <a:avLst/>
              </a:prstGeom>
              <a:noFill/>
              <a:ln w="19050" cap="sq">
                <a:solidFill>
                  <a:srgbClr val="00008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 name="Line 23">
                <a:extLst>
                  <a:ext uri="{FF2B5EF4-FFF2-40B4-BE49-F238E27FC236}">
                    <a16:creationId xmlns:a16="http://schemas.microsoft.com/office/drawing/2014/main" id="{2F40B15A-BA24-78CA-F71F-C3CA81A86EDB}"/>
                  </a:ext>
                </a:extLst>
              </p:cNvPr>
              <p:cNvSpPr>
                <a:spLocks noChangeShapeType="1"/>
              </p:cNvSpPr>
              <p:nvPr/>
            </p:nvSpPr>
            <p:spPr bwMode="auto">
              <a:xfrm>
                <a:off x="1152" y="1403"/>
                <a:ext cx="576" cy="384"/>
              </a:xfrm>
              <a:prstGeom prst="line">
                <a:avLst/>
              </a:prstGeom>
              <a:noFill/>
              <a:ln w="19050" cap="sq">
                <a:solidFill>
                  <a:srgbClr val="00008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5" name="Line 24">
                <a:extLst>
                  <a:ext uri="{FF2B5EF4-FFF2-40B4-BE49-F238E27FC236}">
                    <a16:creationId xmlns:a16="http://schemas.microsoft.com/office/drawing/2014/main" id="{4DFE0832-C7B8-42F4-9584-265762717433}"/>
                  </a:ext>
                </a:extLst>
              </p:cNvPr>
              <p:cNvSpPr>
                <a:spLocks noChangeShapeType="1"/>
              </p:cNvSpPr>
              <p:nvPr/>
            </p:nvSpPr>
            <p:spPr bwMode="auto">
              <a:xfrm>
                <a:off x="1968" y="683"/>
                <a:ext cx="624" cy="240"/>
              </a:xfrm>
              <a:prstGeom prst="line">
                <a:avLst/>
              </a:prstGeom>
              <a:noFill/>
              <a:ln w="19050" cap="sq">
                <a:solidFill>
                  <a:srgbClr val="00008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 name="Line 25">
                <a:extLst>
                  <a:ext uri="{FF2B5EF4-FFF2-40B4-BE49-F238E27FC236}">
                    <a16:creationId xmlns:a16="http://schemas.microsoft.com/office/drawing/2014/main" id="{6C9767E4-89FC-3ED7-A774-1740BE80D8D3}"/>
                  </a:ext>
                </a:extLst>
              </p:cNvPr>
              <p:cNvSpPr>
                <a:spLocks noChangeShapeType="1"/>
              </p:cNvSpPr>
              <p:nvPr/>
            </p:nvSpPr>
            <p:spPr bwMode="auto">
              <a:xfrm flipV="1">
                <a:off x="1979" y="1067"/>
                <a:ext cx="624" cy="240"/>
              </a:xfrm>
              <a:prstGeom prst="line">
                <a:avLst/>
              </a:prstGeom>
              <a:noFill/>
              <a:ln w="19050" cap="sq">
                <a:solidFill>
                  <a:srgbClr val="00008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 name="Line 26">
                <a:extLst>
                  <a:ext uri="{FF2B5EF4-FFF2-40B4-BE49-F238E27FC236}">
                    <a16:creationId xmlns:a16="http://schemas.microsoft.com/office/drawing/2014/main" id="{23166A67-E69A-6A8E-BE76-5A4B80320C01}"/>
                  </a:ext>
                </a:extLst>
              </p:cNvPr>
              <p:cNvSpPr>
                <a:spLocks noChangeShapeType="1"/>
              </p:cNvSpPr>
              <p:nvPr/>
            </p:nvSpPr>
            <p:spPr bwMode="auto">
              <a:xfrm flipV="1">
                <a:off x="1968" y="1787"/>
                <a:ext cx="624" cy="96"/>
              </a:xfrm>
              <a:prstGeom prst="line">
                <a:avLst/>
              </a:prstGeom>
              <a:noFill/>
              <a:ln w="19050" cap="sq">
                <a:solidFill>
                  <a:srgbClr val="00008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 name="Line 27">
                <a:extLst>
                  <a:ext uri="{FF2B5EF4-FFF2-40B4-BE49-F238E27FC236}">
                    <a16:creationId xmlns:a16="http://schemas.microsoft.com/office/drawing/2014/main" id="{6DA55BEB-8F56-0DA3-357E-ECBA7965C6DC}"/>
                  </a:ext>
                </a:extLst>
              </p:cNvPr>
              <p:cNvSpPr>
                <a:spLocks noChangeShapeType="1"/>
              </p:cNvSpPr>
              <p:nvPr/>
            </p:nvSpPr>
            <p:spPr bwMode="auto">
              <a:xfrm flipV="1">
                <a:off x="2832" y="827"/>
                <a:ext cx="672" cy="144"/>
              </a:xfrm>
              <a:prstGeom prst="line">
                <a:avLst/>
              </a:prstGeom>
              <a:noFill/>
              <a:ln w="19050" cap="sq">
                <a:solidFill>
                  <a:srgbClr val="00008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 name="Line 28">
                <a:extLst>
                  <a:ext uri="{FF2B5EF4-FFF2-40B4-BE49-F238E27FC236}">
                    <a16:creationId xmlns:a16="http://schemas.microsoft.com/office/drawing/2014/main" id="{9ED45681-3FA6-A54B-EDD9-C0105C55A929}"/>
                  </a:ext>
                </a:extLst>
              </p:cNvPr>
              <p:cNvSpPr>
                <a:spLocks noChangeShapeType="1"/>
              </p:cNvSpPr>
              <p:nvPr/>
            </p:nvSpPr>
            <p:spPr bwMode="auto">
              <a:xfrm flipV="1">
                <a:off x="2832" y="1547"/>
                <a:ext cx="672" cy="192"/>
              </a:xfrm>
              <a:prstGeom prst="line">
                <a:avLst/>
              </a:prstGeom>
              <a:noFill/>
              <a:ln w="19050" cap="sq">
                <a:solidFill>
                  <a:srgbClr val="00008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 name="Line 29">
                <a:extLst>
                  <a:ext uri="{FF2B5EF4-FFF2-40B4-BE49-F238E27FC236}">
                    <a16:creationId xmlns:a16="http://schemas.microsoft.com/office/drawing/2014/main" id="{78971BB6-0286-13F3-BA6E-C82D9B7BAF37}"/>
                  </a:ext>
                </a:extLst>
              </p:cNvPr>
              <p:cNvSpPr>
                <a:spLocks noChangeShapeType="1"/>
              </p:cNvSpPr>
              <p:nvPr/>
            </p:nvSpPr>
            <p:spPr bwMode="auto">
              <a:xfrm>
                <a:off x="2832" y="1067"/>
                <a:ext cx="672" cy="384"/>
              </a:xfrm>
              <a:prstGeom prst="line">
                <a:avLst/>
              </a:prstGeom>
              <a:noFill/>
              <a:ln w="19050" cap="sq">
                <a:solidFill>
                  <a:srgbClr val="00008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 name="Line 30">
                <a:extLst>
                  <a:ext uri="{FF2B5EF4-FFF2-40B4-BE49-F238E27FC236}">
                    <a16:creationId xmlns:a16="http://schemas.microsoft.com/office/drawing/2014/main" id="{EECD8292-3D32-F376-7763-1A5108E656E5}"/>
                  </a:ext>
                </a:extLst>
              </p:cNvPr>
              <p:cNvSpPr>
                <a:spLocks noChangeShapeType="1"/>
              </p:cNvSpPr>
              <p:nvPr/>
            </p:nvSpPr>
            <p:spPr bwMode="auto">
              <a:xfrm>
                <a:off x="3744" y="827"/>
                <a:ext cx="528" cy="240"/>
              </a:xfrm>
              <a:prstGeom prst="line">
                <a:avLst/>
              </a:prstGeom>
              <a:noFill/>
              <a:ln w="19050" cap="sq">
                <a:solidFill>
                  <a:srgbClr val="00008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 name="Line 31">
                <a:extLst>
                  <a:ext uri="{FF2B5EF4-FFF2-40B4-BE49-F238E27FC236}">
                    <a16:creationId xmlns:a16="http://schemas.microsoft.com/office/drawing/2014/main" id="{B0F4EA21-A405-955F-55C8-8F59DE1EF545}"/>
                  </a:ext>
                </a:extLst>
              </p:cNvPr>
              <p:cNvSpPr>
                <a:spLocks noChangeShapeType="1"/>
              </p:cNvSpPr>
              <p:nvPr/>
            </p:nvSpPr>
            <p:spPr bwMode="auto">
              <a:xfrm flipV="1">
                <a:off x="3744" y="1211"/>
                <a:ext cx="576" cy="288"/>
              </a:xfrm>
              <a:prstGeom prst="line">
                <a:avLst/>
              </a:prstGeom>
              <a:noFill/>
              <a:ln w="19050" cap="sq">
                <a:solidFill>
                  <a:srgbClr val="00008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 name="Text Box 32">
                <a:extLst>
                  <a:ext uri="{FF2B5EF4-FFF2-40B4-BE49-F238E27FC236}">
                    <a16:creationId xmlns:a16="http://schemas.microsoft.com/office/drawing/2014/main" id="{6A7376CC-A657-956F-DDD8-EA9DFABE6778}"/>
                  </a:ext>
                </a:extLst>
              </p:cNvPr>
              <p:cNvSpPr txBox="1">
                <a:spLocks noChangeArrowheads="1"/>
              </p:cNvSpPr>
              <p:nvPr/>
            </p:nvSpPr>
            <p:spPr bwMode="auto">
              <a:xfrm>
                <a:off x="1367" y="650"/>
                <a:ext cx="264"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200">
                    <a:solidFill>
                      <a:srgbClr val="000000"/>
                    </a:solidFill>
                  </a:rPr>
                  <a:t>a</a:t>
                </a:r>
                <a:r>
                  <a:rPr lang="en-US" altLang="zh-CN" sz="2200" baseline="-28000">
                    <a:solidFill>
                      <a:srgbClr val="000000"/>
                    </a:solidFill>
                  </a:rPr>
                  <a:t>1</a:t>
                </a:r>
              </a:p>
            </p:txBody>
          </p:sp>
          <p:sp>
            <p:nvSpPr>
              <p:cNvPr id="54" name="Text Box 33">
                <a:extLst>
                  <a:ext uri="{FF2B5EF4-FFF2-40B4-BE49-F238E27FC236}">
                    <a16:creationId xmlns:a16="http://schemas.microsoft.com/office/drawing/2014/main" id="{ECE029D4-5A46-70D7-EC57-ECCB92E5C817}"/>
                  </a:ext>
                </a:extLst>
              </p:cNvPr>
              <p:cNvSpPr txBox="1">
                <a:spLocks noChangeArrowheads="1"/>
              </p:cNvSpPr>
              <p:nvPr/>
            </p:nvSpPr>
            <p:spPr bwMode="auto">
              <a:xfrm>
                <a:off x="1329" y="1056"/>
                <a:ext cx="264"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200">
                    <a:solidFill>
                      <a:srgbClr val="000000"/>
                    </a:solidFill>
                  </a:rPr>
                  <a:t>a</a:t>
                </a:r>
                <a:r>
                  <a:rPr lang="en-US" altLang="zh-CN" sz="2200" baseline="-28000">
                    <a:solidFill>
                      <a:srgbClr val="000000"/>
                    </a:solidFill>
                  </a:rPr>
                  <a:t>2</a:t>
                </a:r>
              </a:p>
            </p:txBody>
          </p:sp>
          <p:sp>
            <p:nvSpPr>
              <p:cNvPr id="55" name="Text Box 34">
                <a:extLst>
                  <a:ext uri="{FF2B5EF4-FFF2-40B4-BE49-F238E27FC236}">
                    <a16:creationId xmlns:a16="http://schemas.microsoft.com/office/drawing/2014/main" id="{16A32583-DA8E-ADD9-790F-16A988A0CF6B}"/>
                  </a:ext>
                </a:extLst>
              </p:cNvPr>
              <p:cNvSpPr txBox="1">
                <a:spLocks noChangeArrowheads="1"/>
              </p:cNvSpPr>
              <p:nvPr/>
            </p:nvSpPr>
            <p:spPr bwMode="auto">
              <a:xfrm>
                <a:off x="1318" y="1370"/>
                <a:ext cx="264"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200">
                    <a:solidFill>
                      <a:srgbClr val="000000"/>
                    </a:solidFill>
                  </a:rPr>
                  <a:t>a</a:t>
                </a:r>
                <a:r>
                  <a:rPr lang="en-US" altLang="zh-CN" sz="2200" baseline="-28000">
                    <a:solidFill>
                      <a:srgbClr val="000000"/>
                    </a:solidFill>
                  </a:rPr>
                  <a:t>3</a:t>
                </a:r>
              </a:p>
            </p:txBody>
          </p:sp>
          <p:sp>
            <p:nvSpPr>
              <p:cNvPr id="56" name="Text Box 35">
                <a:extLst>
                  <a:ext uri="{FF2B5EF4-FFF2-40B4-BE49-F238E27FC236}">
                    <a16:creationId xmlns:a16="http://schemas.microsoft.com/office/drawing/2014/main" id="{65CEADB3-73DD-DFEA-5EFE-17A9BD521DB0}"/>
                  </a:ext>
                </a:extLst>
              </p:cNvPr>
              <p:cNvSpPr txBox="1">
                <a:spLocks noChangeArrowheads="1"/>
              </p:cNvSpPr>
              <p:nvPr/>
            </p:nvSpPr>
            <p:spPr bwMode="auto">
              <a:xfrm>
                <a:off x="2016" y="506"/>
                <a:ext cx="264"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200">
                    <a:solidFill>
                      <a:srgbClr val="000000"/>
                    </a:solidFill>
                  </a:rPr>
                  <a:t>a</a:t>
                </a:r>
                <a:r>
                  <a:rPr lang="en-US" altLang="zh-CN" sz="2200" baseline="-28000">
                    <a:solidFill>
                      <a:srgbClr val="000000"/>
                    </a:solidFill>
                  </a:rPr>
                  <a:t>4</a:t>
                </a:r>
              </a:p>
            </p:txBody>
          </p:sp>
          <p:sp>
            <p:nvSpPr>
              <p:cNvPr id="57" name="Text Box 36">
                <a:extLst>
                  <a:ext uri="{FF2B5EF4-FFF2-40B4-BE49-F238E27FC236}">
                    <a16:creationId xmlns:a16="http://schemas.microsoft.com/office/drawing/2014/main" id="{23ACA7A3-2F5C-A831-4946-1D0C8881C61D}"/>
                  </a:ext>
                </a:extLst>
              </p:cNvPr>
              <p:cNvSpPr txBox="1">
                <a:spLocks noChangeArrowheads="1"/>
              </p:cNvSpPr>
              <p:nvPr/>
            </p:nvSpPr>
            <p:spPr bwMode="auto">
              <a:xfrm>
                <a:off x="2064" y="960"/>
                <a:ext cx="264"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200">
                    <a:solidFill>
                      <a:srgbClr val="000000"/>
                    </a:solidFill>
                  </a:rPr>
                  <a:t>a</a:t>
                </a:r>
                <a:r>
                  <a:rPr lang="en-US" altLang="zh-CN" sz="2200" baseline="-28000">
                    <a:solidFill>
                      <a:srgbClr val="000000"/>
                    </a:solidFill>
                  </a:rPr>
                  <a:t>5</a:t>
                </a:r>
              </a:p>
            </p:txBody>
          </p:sp>
          <p:sp>
            <p:nvSpPr>
              <p:cNvPr id="58" name="Text Box 37">
                <a:extLst>
                  <a:ext uri="{FF2B5EF4-FFF2-40B4-BE49-F238E27FC236}">
                    <a16:creationId xmlns:a16="http://schemas.microsoft.com/office/drawing/2014/main" id="{8A006F3B-ECA2-BA0F-7813-685D766B9F89}"/>
                  </a:ext>
                </a:extLst>
              </p:cNvPr>
              <p:cNvSpPr txBox="1">
                <a:spLocks noChangeArrowheads="1"/>
              </p:cNvSpPr>
              <p:nvPr/>
            </p:nvSpPr>
            <p:spPr bwMode="auto">
              <a:xfrm>
                <a:off x="2016" y="1610"/>
                <a:ext cx="264"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200">
                    <a:solidFill>
                      <a:srgbClr val="000000"/>
                    </a:solidFill>
                  </a:rPr>
                  <a:t>a</a:t>
                </a:r>
                <a:r>
                  <a:rPr lang="en-US" altLang="zh-CN" sz="2200" baseline="-28000">
                    <a:solidFill>
                      <a:srgbClr val="000000"/>
                    </a:solidFill>
                  </a:rPr>
                  <a:t>6</a:t>
                </a:r>
              </a:p>
            </p:txBody>
          </p:sp>
          <p:sp>
            <p:nvSpPr>
              <p:cNvPr id="59" name="Text Box 38">
                <a:extLst>
                  <a:ext uri="{FF2B5EF4-FFF2-40B4-BE49-F238E27FC236}">
                    <a16:creationId xmlns:a16="http://schemas.microsoft.com/office/drawing/2014/main" id="{768A8177-2DFD-A526-A924-EF43AF8F26BD}"/>
                  </a:ext>
                </a:extLst>
              </p:cNvPr>
              <p:cNvSpPr txBox="1">
                <a:spLocks noChangeArrowheads="1"/>
              </p:cNvSpPr>
              <p:nvPr/>
            </p:nvSpPr>
            <p:spPr bwMode="auto">
              <a:xfrm>
                <a:off x="3005" y="650"/>
                <a:ext cx="264"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200">
                    <a:solidFill>
                      <a:srgbClr val="000000"/>
                    </a:solidFill>
                  </a:rPr>
                  <a:t>a</a:t>
                </a:r>
                <a:r>
                  <a:rPr lang="en-US" altLang="zh-CN" sz="2200" baseline="-28000">
                    <a:solidFill>
                      <a:srgbClr val="000000"/>
                    </a:solidFill>
                  </a:rPr>
                  <a:t>7</a:t>
                </a:r>
              </a:p>
            </p:txBody>
          </p:sp>
          <p:sp>
            <p:nvSpPr>
              <p:cNvPr id="60" name="Text Box 39">
                <a:extLst>
                  <a:ext uri="{FF2B5EF4-FFF2-40B4-BE49-F238E27FC236}">
                    <a16:creationId xmlns:a16="http://schemas.microsoft.com/office/drawing/2014/main" id="{BE2F6953-8D16-2947-C16C-DC962188F10D}"/>
                  </a:ext>
                </a:extLst>
              </p:cNvPr>
              <p:cNvSpPr txBox="1">
                <a:spLocks noChangeArrowheads="1"/>
              </p:cNvSpPr>
              <p:nvPr/>
            </p:nvSpPr>
            <p:spPr bwMode="auto">
              <a:xfrm>
                <a:off x="2991" y="982"/>
                <a:ext cx="264"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200">
                    <a:solidFill>
                      <a:srgbClr val="000000"/>
                    </a:solidFill>
                  </a:rPr>
                  <a:t>a</a:t>
                </a:r>
                <a:r>
                  <a:rPr lang="en-US" altLang="zh-CN" sz="2200" baseline="-28000">
                    <a:solidFill>
                      <a:srgbClr val="000000"/>
                    </a:solidFill>
                  </a:rPr>
                  <a:t>8</a:t>
                </a:r>
              </a:p>
            </p:txBody>
          </p:sp>
          <p:sp>
            <p:nvSpPr>
              <p:cNvPr id="61" name="Text Box 40">
                <a:extLst>
                  <a:ext uri="{FF2B5EF4-FFF2-40B4-BE49-F238E27FC236}">
                    <a16:creationId xmlns:a16="http://schemas.microsoft.com/office/drawing/2014/main" id="{CDC32E25-ADF0-3591-7B5C-8E31725343D0}"/>
                  </a:ext>
                </a:extLst>
              </p:cNvPr>
              <p:cNvSpPr txBox="1">
                <a:spLocks noChangeArrowheads="1"/>
              </p:cNvSpPr>
              <p:nvPr/>
            </p:nvSpPr>
            <p:spPr bwMode="auto">
              <a:xfrm>
                <a:off x="2843" y="1440"/>
                <a:ext cx="264"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200">
                    <a:solidFill>
                      <a:srgbClr val="000000"/>
                    </a:solidFill>
                  </a:rPr>
                  <a:t>a</a:t>
                </a:r>
                <a:r>
                  <a:rPr lang="en-US" altLang="zh-CN" sz="2200" baseline="-28000">
                    <a:solidFill>
                      <a:srgbClr val="000000"/>
                    </a:solidFill>
                  </a:rPr>
                  <a:t>9</a:t>
                </a:r>
              </a:p>
            </p:txBody>
          </p:sp>
          <p:sp>
            <p:nvSpPr>
              <p:cNvPr id="62" name="Text Box 41">
                <a:extLst>
                  <a:ext uri="{FF2B5EF4-FFF2-40B4-BE49-F238E27FC236}">
                    <a16:creationId xmlns:a16="http://schemas.microsoft.com/office/drawing/2014/main" id="{CDE7354E-0B6B-4873-44E9-18155AFE0D2B}"/>
                  </a:ext>
                </a:extLst>
              </p:cNvPr>
              <p:cNvSpPr txBox="1">
                <a:spLocks noChangeArrowheads="1"/>
              </p:cNvSpPr>
              <p:nvPr/>
            </p:nvSpPr>
            <p:spPr bwMode="auto">
              <a:xfrm>
                <a:off x="3790" y="650"/>
                <a:ext cx="324"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200">
                    <a:solidFill>
                      <a:srgbClr val="000000"/>
                    </a:solidFill>
                  </a:rPr>
                  <a:t>a</a:t>
                </a:r>
                <a:r>
                  <a:rPr lang="en-US" altLang="zh-CN" sz="2200" baseline="-28000">
                    <a:solidFill>
                      <a:srgbClr val="000000"/>
                    </a:solidFill>
                  </a:rPr>
                  <a:t>10</a:t>
                </a:r>
              </a:p>
            </p:txBody>
          </p:sp>
          <p:sp>
            <p:nvSpPr>
              <p:cNvPr id="63" name="Text Box 42">
                <a:extLst>
                  <a:ext uri="{FF2B5EF4-FFF2-40B4-BE49-F238E27FC236}">
                    <a16:creationId xmlns:a16="http://schemas.microsoft.com/office/drawing/2014/main" id="{134FD8F8-8987-6721-2595-F0F1367A5EEC}"/>
                  </a:ext>
                </a:extLst>
              </p:cNvPr>
              <p:cNvSpPr txBox="1">
                <a:spLocks noChangeArrowheads="1"/>
              </p:cNvSpPr>
              <p:nvPr/>
            </p:nvSpPr>
            <p:spPr bwMode="auto">
              <a:xfrm>
                <a:off x="3746" y="1130"/>
                <a:ext cx="324"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200">
                    <a:solidFill>
                      <a:srgbClr val="000000"/>
                    </a:solidFill>
                  </a:rPr>
                  <a:t>a</a:t>
                </a:r>
                <a:r>
                  <a:rPr lang="en-US" altLang="zh-CN" sz="2200" baseline="-28000">
                    <a:solidFill>
                      <a:srgbClr val="000000"/>
                    </a:solidFill>
                  </a:rPr>
                  <a:t>11</a:t>
                </a:r>
              </a:p>
            </p:txBody>
          </p:sp>
          <p:sp>
            <p:nvSpPr>
              <p:cNvPr id="64" name="Text Box 43">
                <a:extLst>
                  <a:ext uri="{FF2B5EF4-FFF2-40B4-BE49-F238E27FC236}">
                    <a16:creationId xmlns:a16="http://schemas.microsoft.com/office/drawing/2014/main" id="{38F8932D-189C-79ED-9D53-A4240982286D}"/>
                  </a:ext>
                </a:extLst>
              </p:cNvPr>
              <p:cNvSpPr txBox="1">
                <a:spLocks noChangeArrowheads="1"/>
              </p:cNvSpPr>
              <p:nvPr/>
            </p:nvSpPr>
            <p:spPr bwMode="auto">
              <a:xfrm>
                <a:off x="1540" y="836"/>
                <a:ext cx="18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1800">
                    <a:solidFill>
                      <a:srgbClr val="0000FF"/>
                    </a:solidFill>
                  </a:rPr>
                  <a:t>6</a:t>
                </a:r>
              </a:p>
            </p:txBody>
          </p:sp>
          <p:sp>
            <p:nvSpPr>
              <p:cNvPr id="65" name="Text Box 44">
                <a:extLst>
                  <a:ext uri="{FF2B5EF4-FFF2-40B4-BE49-F238E27FC236}">
                    <a16:creationId xmlns:a16="http://schemas.microsoft.com/office/drawing/2014/main" id="{9361C3F9-DC9A-B7ED-3057-7F7A9120DD87}"/>
                  </a:ext>
                </a:extLst>
              </p:cNvPr>
              <p:cNvSpPr txBox="1">
                <a:spLocks noChangeArrowheads="1"/>
              </p:cNvSpPr>
              <p:nvPr/>
            </p:nvSpPr>
            <p:spPr bwMode="auto">
              <a:xfrm>
                <a:off x="1392" y="1271"/>
                <a:ext cx="18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1600">
                    <a:solidFill>
                      <a:srgbClr val="0000FF"/>
                    </a:solidFill>
                  </a:rPr>
                  <a:t>4</a:t>
                </a:r>
              </a:p>
            </p:txBody>
          </p:sp>
          <p:sp>
            <p:nvSpPr>
              <p:cNvPr id="66" name="Text Box 45">
                <a:extLst>
                  <a:ext uri="{FF2B5EF4-FFF2-40B4-BE49-F238E27FC236}">
                    <a16:creationId xmlns:a16="http://schemas.microsoft.com/office/drawing/2014/main" id="{C9384DAC-EA00-2C25-A5BF-8552BFF3DD32}"/>
                  </a:ext>
                </a:extLst>
              </p:cNvPr>
              <p:cNvSpPr txBox="1">
                <a:spLocks noChangeArrowheads="1"/>
              </p:cNvSpPr>
              <p:nvPr/>
            </p:nvSpPr>
            <p:spPr bwMode="auto">
              <a:xfrm>
                <a:off x="1356" y="1623"/>
                <a:ext cx="18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1600">
                    <a:solidFill>
                      <a:srgbClr val="0000FF"/>
                    </a:solidFill>
                  </a:rPr>
                  <a:t>5</a:t>
                </a:r>
              </a:p>
            </p:txBody>
          </p:sp>
          <p:sp>
            <p:nvSpPr>
              <p:cNvPr id="67" name="Text Box 46">
                <a:extLst>
                  <a:ext uri="{FF2B5EF4-FFF2-40B4-BE49-F238E27FC236}">
                    <a16:creationId xmlns:a16="http://schemas.microsoft.com/office/drawing/2014/main" id="{79B38340-0131-841B-0B1B-64C51A9DF38D}"/>
                  </a:ext>
                </a:extLst>
              </p:cNvPr>
              <p:cNvSpPr txBox="1">
                <a:spLocks noChangeArrowheads="1"/>
              </p:cNvSpPr>
              <p:nvPr/>
            </p:nvSpPr>
            <p:spPr bwMode="auto">
              <a:xfrm>
                <a:off x="2016" y="707"/>
                <a:ext cx="18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1600">
                    <a:solidFill>
                      <a:srgbClr val="0000FF"/>
                    </a:solidFill>
                  </a:rPr>
                  <a:t>1</a:t>
                </a:r>
              </a:p>
            </p:txBody>
          </p:sp>
          <p:sp>
            <p:nvSpPr>
              <p:cNvPr id="68" name="Text Box 47">
                <a:extLst>
                  <a:ext uri="{FF2B5EF4-FFF2-40B4-BE49-F238E27FC236}">
                    <a16:creationId xmlns:a16="http://schemas.microsoft.com/office/drawing/2014/main" id="{7062CD58-8360-9825-2DF7-C6E2409F2397}"/>
                  </a:ext>
                </a:extLst>
              </p:cNvPr>
              <p:cNvSpPr txBox="1">
                <a:spLocks noChangeArrowheads="1"/>
              </p:cNvSpPr>
              <p:nvPr/>
            </p:nvSpPr>
            <p:spPr bwMode="auto">
              <a:xfrm>
                <a:off x="2064" y="1215"/>
                <a:ext cx="18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1600">
                    <a:solidFill>
                      <a:srgbClr val="0000FF"/>
                    </a:solidFill>
                  </a:rPr>
                  <a:t>1</a:t>
                </a:r>
              </a:p>
            </p:txBody>
          </p:sp>
          <p:sp>
            <p:nvSpPr>
              <p:cNvPr id="69" name="Text Box 48">
                <a:extLst>
                  <a:ext uri="{FF2B5EF4-FFF2-40B4-BE49-F238E27FC236}">
                    <a16:creationId xmlns:a16="http://schemas.microsoft.com/office/drawing/2014/main" id="{9D61DA7B-B098-2656-B795-0B7D76C2F3DD}"/>
                  </a:ext>
                </a:extLst>
              </p:cNvPr>
              <p:cNvSpPr txBox="1">
                <a:spLocks noChangeArrowheads="1"/>
              </p:cNvSpPr>
              <p:nvPr/>
            </p:nvSpPr>
            <p:spPr bwMode="auto">
              <a:xfrm>
                <a:off x="2064" y="1835"/>
                <a:ext cx="18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1600">
                    <a:solidFill>
                      <a:srgbClr val="0000FF"/>
                    </a:solidFill>
                  </a:rPr>
                  <a:t>2</a:t>
                </a:r>
              </a:p>
            </p:txBody>
          </p:sp>
          <p:sp>
            <p:nvSpPr>
              <p:cNvPr id="70" name="Text Box 49">
                <a:extLst>
                  <a:ext uri="{FF2B5EF4-FFF2-40B4-BE49-F238E27FC236}">
                    <a16:creationId xmlns:a16="http://schemas.microsoft.com/office/drawing/2014/main" id="{A58AFE5B-3985-F575-1155-72D3C6600F3F}"/>
                  </a:ext>
                </a:extLst>
              </p:cNvPr>
              <p:cNvSpPr txBox="1">
                <a:spLocks noChangeArrowheads="1"/>
              </p:cNvSpPr>
              <p:nvPr/>
            </p:nvSpPr>
            <p:spPr bwMode="auto">
              <a:xfrm>
                <a:off x="3120" y="875"/>
                <a:ext cx="18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1600">
                    <a:solidFill>
                      <a:srgbClr val="0000FF"/>
                    </a:solidFill>
                  </a:rPr>
                  <a:t>9</a:t>
                </a:r>
              </a:p>
            </p:txBody>
          </p:sp>
          <p:sp>
            <p:nvSpPr>
              <p:cNvPr id="71" name="Text Box 50">
                <a:extLst>
                  <a:ext uri="{FF2B5EF4-FFF2-40B4-BE49-F238E27FC236}">
                    <a16:creationId xmlns:a16="http://schemas.microsoft.com/office/drawing/2014/main" id="{950A860E-2309-CDD6-B7B0-2A708DC90EDF}"/>
                  </a:ext>
                </a:extLst>
              </p:cNvPr>
              <p:cNvSpPr txBox="1">
                <a:spLocks noChangeArrowheads="1"/>
              </p:cNvSpPr>
              <p:nvPr/>
            </p:nvSpPr>
            <p:spPr bwMode="auto">
              <a:xfrm>
                <a:off x="2976" y="1175"/>
                <a:ext cx="18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1600">
                    <a:solidFill>
                      <a:srgbClr val="0000FF"/>
                    </a:solidFill>
                  </a:rPr>
                  <a:t>7</a:t>
                </a:r>
              </a:p>
            </p:txBody>
          </p:sp>
          <p:sp>
            <p:nvSpPr>
              <p:cNvPr id="72" name="Text Box 51">
                <a:extLst>
                  <a:ext uri="{FF2B5EF4-FFF2-40B4-BE49-F238E27FC236}">
                    <a16:creationId xmlns:a16="http://schemas.microsoft.com/office/drawing/2014/main" id="{8B3339D9-0841-EC2F-AF1D-DF8685C61400}"/>
                  </a:ext>
                </a:extLst>
              </p:cNvPr>
              <p:cNvSpPr txBox="1">
                <a:spLocks noChangeArrowheads="1"/>
              </p:cNvSpPr>
              <p:nvPr/>
            </p:nvSpPr>
            <p:spPr bwMode="auto">
              <a:xfrm>
                <a:off x="3840" y="875"/>
                <a:ext cx="18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1600">
                    <a:solidFill>
                      <a:srgbClr val="0000FF"/>
                    </a:solidFill>
                  </a:rPr>
                  <a:t>2</a:t>
                </a:r>
              </a:p>
            </p:txBody>
          </p:sp>
          <p:sp>
            <p:nvSpPr>
              <p:cNvPr id="73" name="Text Box 52">
                <a:extLst>
                  <a:ext uri="{FF2B5EF4-FFF2-40B4-BE49-F238E27FC236}">
                    <a16:creationId xmlns:a16="http://schemas.microsoft.com/office/drawing/2014/main" id="{F69ADABD-6EAF-A5DD-7EF0-1CA170BA6DC3}"/>
                  </a:ext>
                </a:extLst>
              </p:cNvPr>
              <p:cNvSpPr txBox="1">
                <a:spLocks noChangeArrowheads="1"/>
              </p:cNvSpPr>
              <p:nvPr/>
            </p:nvSpPr>
            <p:spPr bwMode="auto">
              <a:xfrm>
                <a:off x="3840" y="1355"/>
                <a:ext cx="18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1600">
                    <a:solidFill>
                      <a:srgbClr val="0000FF"/>
                    </a:solidFill>
                  </a:rPr>
                  <a:t>4</a:t>
                </a:r>
              </a:p>
            </p:txBody>
          </p:sp>
          <p:sp>
            <p:nvSpPr>
              <p:cNvPr id="74" name="Text Box 53">
                <a:extLst>
                  <a:ext uri="{FF2B5EF4-FFF2-40B4-BE49-F238E27FC236}">
                    <a16:creationId xmlns:a16="http://schemas.microsoft.com/office/drawing/2014/main" id="{77FA6132-D49C-2239-55B1-BD432976B114}"/>
                  </a:ext>
                </a:extLst>
              </p:cNvPr>
              <p:cNvSpPr txBox="1">
                <a:spLocks noChangeArrowheads="1"/>
              </p:cNvSpPr>
              <p:nvPr/>
            </p:nvSpPr>
            <p:spPr bwMode="auto">
              <a:xfrm>
                <a:off x="2940" y="1643"/>
                <a:ext cx="18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a:spcBef>
                    <a:spcPct val="0"/>
                  </a:spcBef>
                  <a:buClrTx/>
                  <a:buFontTx/>
                  <a:buNone/>
                </a:pPr>
                <a:r>
                  <a:rPr kumimoji="0" lang="en-US" altLang="zh-CN" sz="1600">
                    <a:solidFill>
                      <a:srgbClr val="0000FF"/>
                    </a:solidFill>
                  </a:rPr>
                  <a:t>4</a:t>
                </a:r>
              </a:p>
            </p:txBody>
          </p:sp>
        </p:grpSp>
        <p:sp>
          <p:nvSpPr>
            <p:cNvPr id="23" name="Rectangle 138">
              <a:extLst>
                <a:ext uri="{FF2B5EF4-FFF2-40B4-BE49-F238E27FC236}">
                  <a16:creationId xmlns:a16="http://schemas.microsoft.com/office/drawing/2014/main" id="{C19B5216-D770-7373-21AD-3573C635A848}"/>
                </a:ext>
              </a:extLst>
            </p:cNvPr>
            <p:cNvSpPr>
              <a:spLocks noChangeArrowheads="1"/>
            </p:cNvSpPr>
            <p:nvPr/>
          </p:nvSpPr>
          <p:spPr bwMode="auto">
            <a:xfrm>
              <a:off x="2496" y="1872"/>
              <a:ext cx="912" cy="288"/>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Lst>
          </p:spPr>
          <p:txBody>
            <a:bodyPr>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400" dirty="0">
                  <a:solidFill>
                    <a:srgbClr val="FF3300"/>
                  </a:solidFill>
                  <a:ea typeface="黑体" pitchFamily="49" charset="-122"/>
                </a:rPr>
                <a:t>AOE</a:t>
              </a:r>
              <a:r>
                <a:rPr lang="zh-CN" altLang="en-US" sz="2400" dirty="0">
                  <a:solidFill>
                    <a:srgbClr val="FF3300"/>
                  </a:solidFill>
                  <a:latin typeface="黑体" pitchFamily="49" charset="-122"/>
                  <a:ea typeface="黑体" pitchFamily="49" charset="-122"/>
                </a:rPr>
                <a:t>网</a:t>
              </a:r>
            </a:p>
          </p:txBody>
        </p:sp>
      </p:grpSp>
    </p:spTree>
    <p:extLst>
      <p:ext uri="{BB962C8B-B14F-4D97-AF65-F5344CB8AC3E}">
        <p14:creationId xmlns:p14="http://schemas.microsoft.com/office/powerpoint/2010/main" val="456959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wipe(right)">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wipe(left)">
                                      <p:cBhvr>
                                        <p:cTn id="17" dur="50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wipe(up)">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2"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wipe(right)">
                                      <p:cBhvr>
                                        <p:cTn id="2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45457358-4D2A-3926-1E50-DA4E66312C7C}"/>
              </a:ext>
            </a:extLst>
          </p:cNvPr>
          <p:cNvSpPr>
            <a:spLocks noGrp="1"/>
          </p:cNvSpPr>
          <p:nvPr>
            <p:ph type="dt" sz="half" idx="10"/>
          </p:nvPr>
        </p:nvSpPr>
        <p:spPr/>
        <p:txBody>
          <a:bodyPr/>
          <a:lstStyle/>
          <a:p>
            <a:pPr>
              <a:defRPr/>
            </a:pPr>
            <a:fld id="{72795A5C-ABA9-164F-9A37-0CFC1B48C772}" type="datetime1">
              <a:rPr lang="en-US" altLang="zh-CN" smtClean="0"/>
              <a:t>6/5/2022</a:t>
            </a:fld>
            <a:endParaRPr lang="en-US" altLang="zh-CN" dirty="0"/>
          </a:p>
        </p:txBody>
      </p:sp>
      <p:sp>
        <p:nvSpPr>
          <p:cNvPr id="5" name="灯片编号占位符 4">
            <a:extLst>
              <a:ext uri="{FF2B5EF4-FFF2-40B4-BE49-F238E27FC236}">
                <a16:creationId xmlns:a16="http://schemas.microsoft.com/office/drawing/2014/main" id="{2E3E3FC5-290F-ED78-925D-2410FB9422A9}"/>
              </a:ext>
            </a:extLst>
          </p:cNvPr>
          <p:cNvSpPr>
            <a:spLocks noGrp="1"/>
          </p:cNvSpPr>
          <p:nvPr>
            <p:ph type="sldNum" sz="quarter" idx="12"/>
          </p:nvPr>
        </p:nvSpPr>
        <p:spPr/>
        <p:txBody>
          <a:bodyPr/>
          <a:lstStyle/>
          <a:p>
            <a:pPr>
              <a:defRPr/>
            </a:pPr>
            <a:fld id="{4FF538FA-A287-4FBD-9703-6DB9C5344803}" type="slidenum">
              <a:rPr lang="zh-CN" altLang="en-US" smtClean="0"/>
              <a:t>104</a:t>
            </a:fld>
            <a:endParaRPr lang="en-US" altLang="zh-CN" dirty="0"/>
          </a:p>
        </p:txBody>
      </p:sp>
      <p:grpSp>
        <p:nvGrpSpPr>
          <p:cNvPr id="6" name="Group 212">
            <a:extLst>
              <a:ext uri="{FF2B5EF4-FFF2-40B4-BE49-F238E27FC236}">
                <a16:creationId xmlns:a16="http://schemas.microsoft.com/office/drawing/2014/main" id="{5DECE2EC-5C51-8E56-10E4-F602238EB395}"/>
              </a:ext>
            </a:extLst>
          </p:cNvPr>
          <p:cNvGrpSpPr>
            <a:grpSpLocks/>
          </p:cNvGrpSpPr>
          <p:nvPr/>
        </p:nvGrpSpPr>
        <p:grpSpPr bwMode="auto">
          <a:xfrm>
            <a:off x="317500" y="260350"/>
            <a:ext cx="3644900" cy="536575"/>
            <a:chOff x="200" y="168"/>
            <a:chExt cx="2296" cy="338"/>
          </a:xfrm>
        </p:grpSpPr>
        <p:sp>
          <p:nvSpPr>
            <p:cNvPr id="7" name="Oval 3">
              <a:extLst>
                <a:ext uri="{FF2B5EF4-FFF2-40B4-BE49-F238E27FC236}">
                  <a16:creationId xmlns:a16="http://schemas.microsoft.com/office/drawing/2014/main" id="{4A282370-EE55-9BA6-AB96-91C3D354298F}"/>
                </a:ext>
              </a:extLst>
            </p:cNvPr>
            <p:cNvSpPr>
              <a:spLocks noChangeArrowheads="1"/>
            </p:cNvSpPr>
            <p:nvPr/>
          </p:nvSpPr>
          <p:spPr bwMode="auto">
            <a:xfrm>
              <a:off x="200" y="168"/>
              <a:ext cx="1874" cy="338"/>
            </a:xfrm>
            <a:prstGeom prst="ellipse">
              <a:avLst/>
            </a:prstGeom>
            <a:solidFill>
              <a:schemeClr val="accent4">
                <a:lumMod val="20000"/>
                <a:lumOff val="80000"/>
              </a:schemeClr>
            </a:solidFill>
            <a:ln>
              <a:noFill/>
            </a:ln>
            <a:effectLst>
              <a:outerShdw dist="45791" dir="2021404" algn="ctr" rotWithShape="0">
                <a:srgbClr val="B2B2B2"/>
              </a:outerShdw>
            </a:effectLst>
            <a:extLst>
              <a:ext uri="{91240B29-F687-4F45-9708-019B960494DF}">
                <a14:hiddenLine xmlns:a14="http://schemas.microsoft.com/office/drawing/2010/main" w="12700" cap="sq">
                  <a:solidFill>
                    <a:srgbClr val="FFFFFF"/>
                  </a:solidFill>
                  <a:round/>
                  <a:headEnd type="none" w="sm" len="sm"/>
                  <a:tailEnd type="none" w="sm" len="sm"/>
                </a14:hiddenLine>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8" name="Text Box 4">
              <a:extLst>
                <a:ext uri="{FF2B5EF4-FFF2-40B4-BE49-F238E27FC236}">
                  <a16:creationId xmlns:a16="http://schemas.microsoft.com/office/drawing/2014/main" id="{0B87D830-5B0F-9D75-F99F-6FEE5881D0AE}"/>
                </a:ext>
              </a:extLst>
            </p:cNvPr>
            <p:cNvSpPr txBox="1">
              <a:spLocks noChangeArrowheads="1"/>
            </p:cNvSpPr>
            <p:nvPr/>
          </p:nvSpPr>
          <p:spPr bwMode="auto">
            <a:xfrm>
              <a:off x="421" y="182"/>
              <a:ext cx="2075" cy="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28398" dir="1593903" algn="ctr" rotWithShape="0">
                      <a:schemeClr val="bg1"/>
                    </a:outerShdw>
                  </a:effectLst>
                </a14:hiddenEffects>
              </a:ext>
            </a:extLst>
          </p:spPr>
          <p:txBody>
            <a:bodyPr>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eaLnBrk="1" hangingPunct="1">
                <a:spcBef>
                  <a:spcPct val="0"/>
                </a:spcBef>
                <a:buClrTx/>
                <a:buFontTx/>
                <a:buNone/>
              </a:pPr>
              <a:r>
                <a:rPr lang="en-US" altLang="zh-CN" sz="2600" dirty="0">
                  <a:solidFill>
                    <a:srgbClr val="002D88"/>
                  </a:solidFill>
                </a:rPr>
                <a:t>AOE</a:t>
              </a:r>
              <a:r>
                <a:rPr lang="zh-CN" altLang="en-US" sz="2600" dirty="0">
                  <a:solidFill>
                    <a:srgbClr val="002D88"/>
                  </a:solidFill>
                  <a:latin typeface="黑体" pitchFamily="49" charset="-122"/>
                  <a:ea typeface="黑体" pitchFamily="49" charset="-122"/>
                </a:rPr>
                <a:t>网的特点</a:t>
              </a:r>
              <a:endParaRPr lang="zh-CN" altLang="en-US" sz="2600" dirty="0">
                <a:solidFill>
                  <a:srgbClr val="002D88"/>
                </a:solidFill>
                <a:latin typeface="楷体_GB2312" pitchFamily="49" charset="-122"/>
                <a:ea typeface="楷体_GB2312" pitchFamily="49" charset="-122"/>
              </a:endParaRPr>
            </a:p>
          </p:txBody>
        </p:sp>
      </p:grpSp>
      <p:grpSp>
        <p:nvGrpSpPr>
          <p:cNvPr id="9" name="Group 217">
            <a:extLst>
              <a:ext uri="{FF2B5EF4-FFF2-40B4-BE49-F238E27FC236}">
                <a16:creationId xmlns:a16="http://schemas.microsoft.com/office/drawing/2014/main" id="{96A23152-AD52-1C13-43AA-DA79FFB65DBC}"/>
              </a:ext>
            </a:extLst>
          </p:cNvPr>
          <p:cNvGrpSpPr>
            <a:grpSpLocks/>
          </p:cNvGrpSpPr>
          <p:nvPr/>
        </p:nvGrpSpPr>
        <p:grpSpPr bwMode="auto">
          <a:xfrm>
            <a:off x="152400" y="908050"/>
            <a:ext cx="4267200" cy="1265238"/>
            <a:chOff x="96" y="618"/>
            <a:chExt cx="2688" cy="797"/>
          </a:xfrm>
        </p:grpSpPr>
        <p:sp>
          <p:nvSpPr>
            <p:cNvPr id="10" name="Rectangle 107">
              <a:extLst>
                <a:ext uri="{FF2B5EF4-FFF2-40B4-BE49-F238E27FC236}">
                  <a16:creationId xmlns:a16="http://schemas.microsoft.com/office/drawing/2014/main" id="{AD56057B-0C7D-5A61-C95B-2D0CDDC921FD}"/>
                </a:ext>
              </a:extLst>
            </p:cNvPr>
            <p:cNvSpPr>
              <a:spLocks noChangeArrowheads="1"/>
            </p:cNvSpPr>
            <p:nvPr/>
          </p:nvSpPr>
          <p:spPr bwMode="auto">
            <a:xfrm>
              <a:off x="96" y="618"/>
              <a:ext cx="2688" cy="797"/>
            </a:xfrm>
            <a:prstGeom prst="rect">
              <a:avLst/>
            </a:prstGeom>
            <a:ln/>
          </p:spPr>
          <p:style>
            <a:lnRef idx="1">
              <a:schemeClr val="accent5"/>
            </a:lnRef>
            <a:fillRef idx="3">
              <a:schemeClr val="accent5"/>
            </a:fillRef>
            <a:effectRef idx="2">
              <a:schemeClr val="accent5"/>
            </a:effectRef>
            <a:fontRef idx="minor">
              <a:schemeClr val="lt1"/>
            </a:fontRef>
          </p:style>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11" name="Text Box 108">
              <a:extLst>
                <a:ext uri="{FF2B5EF4-FFF2-40B4-BE49-F238E27FC236}">
                  <a16:creationId xmlns:a16="http://schemas.microsoft.com/office/drawing/2014/main" id="{F91FE31F-FBD0-F99F-17EA-98F423F5F5C1}"/>
                </a:ext>
              </a:extLst>
            </p:cNvPr>
            <p:cNvSpPr txBox="1">
              <a:spLocks noChangeArrowheads="1"/>
            </p:cNvSpPr>
            <p:nvPr/>
          </p:nvSpPr>
          <p:spPr bwMode="auto">
            <a:xfrm>
              <a:off x="192" y="712"/>
              <a:ext cx="2512" cy="634"/>
            </a:xfrm>
            <a:prstGeom prst="rect">
              <a:avLst/>
            </a:prstGeom>
            <a:noFill/>
            <a:ln>
              <a:noFill/>
            </a:ln>
            <a:effectLst/>
            <a:extLst>
              <a:ext uri="{909E8E84-426E-40DD-AFC4-6F175D3DCCD1}">
                <a14:hiddenFill xmlns:a14="http://schemas.microsoft.com/office/drawing/2010/main">
                  <a:solidFill>
                    <a:srgbClr val="00FFFF"/>
                  </a:solidFill>
                </a14:hiddenFill>
              </a:ext>
              <a:ext uri="{91240B29-F687-4F45-9708-019B960494DF}">
                <a14:hiddenLine xmlns:a14="http://schemas.microsoft.com/office/drawing/2010/main" w="12700" cap="sq">
                  <a:solidFill>
                    <a:srgbClr val="CC99FF"/>
                  </a:solidFill>
                  <a:miter lim="800000"/>
                  <a:headEnd type="none" w="sm" len="sm"/>
                  <a:tailEnd type="none" w="sm" len="sm"/>
                </a14:hiddenLine>
              </a:ext>
              <a:ext uri="{AF507438-7753-43E0-B8FC-AC1667EBCBE1}">
                <a14:hiddenEffects xmlns:a14="http://schemas.microsoft.com/office/drawing/2010/main">
                  <a:effectLst>
                    <a:outerShdw dist="125724" dir="2700000" algn="ctr" rotWithShape="0">
                      <a:schemeClr val="bg2"/>
                    </a:outerShdw>
                  </a:effectLst>
                </a14:hiddenEffects>
              </a:ext>
            </a:extLst>
          </p:spPr>
          <p:txBody>
            <a:bodyPr wrap="squar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marL="457200" indent="-457200" algn="just" eaLnBrk="1" hangingPunct="1">
                <a:lnSpc>
                  <a:spcPct val="80000"/>
                </a:lnSpc>
                <a:spcBef>
                  <a:spcPct val="0"/>
                </a:spcBef>
                <a:buClrTx/>
                <a:buFont typeface="+mj-lt"/>
                <a:buAutoNum type="arabicPeriod"/>
              </a:pPr>
              <a:r>
                <a:rPr lang="zh-CN" altLang="en-US" sz="2500" dirty="0">
                  <a:solidFill>
                    <a:schemeClr val="bg1"/>
                  </a:solidFill>
                  <a:latin typeface="幼圆" pitchFamily="49" charset="-122"/>
                  <a:ea typeface="幼圆" pitchFamily="49" charset="-122"/>
                </a:rPr>
                <a:t>只有在某个顶点所代表的事件发生以后</a:t>
              </a:r>
              <a:r>
                <a:rPr lang="en-US" altLang="zh-CN" sz="2500" dirty="0">
                  <a:solidFill>
                    <a:schemeClr val="bg1"/>
                  </a:solidFill>
                  <a:latin typeface="幼圆" pitchFamily="49" charset="-122"/>
                  <a:ea typeface="幼圆" pitchFamily="49" charset="-122"/>
                </a:rPr>
                <a:t>,</a:t>
              </a:r>
              <a:r>
                <a:rPr lang="zh-CN" altLang="en-US" sz="2500" dirty="0">
                  <a:solidFill>
                    <a:schemeClr val="bg1"/>
                  </a:solidFill>
                  <a:latin typeface="幼圆" pitchFamily="49" charset="-122"/>
                  <a:ea typeface="幼圆" pitchFamily="49" charset="-122"/>
                </a:rPr>
                <a:t>该顶点引发的活动才能开始。</a:t>
              </a:r>
            </a:p>
          </p:txBody>
        </p:sp>
      </p:grpSp>
      <p:grpSp>
        <p:nvGrpSpPr>
          <p:cNvPr id="12" name="Group 218">
            <a:extLst>
              <a:ext uri="{FF2B5EF4-FFF2-40B4-BE49-F238E27FC236}">
                <a16:creationId xmlns:a16="http://schemas.microsoft.com/office/drawing/2014/main" id="{E2C26A36-6BDE-0610-A9FD-55C0B95D324E}"/>
              </a:ext>
            </a:extLst>
          </p:cNvPr>
          <p:cNvGrpSpPr>
            <a:grpSpLocks/>
          </p:cNvGrpSpPr>
          <p:nvPr/>
        </p:nvGrpSpPr>
        <p:grpSpPr bwMode="auto">
          <a:xfrm>
            <a:off x="4648200" y="908050"/>
            <a:ext cx="4267200" cy="1276350"/>
            <a:chOff x="2928" y="636"/>
            <a:chExt cx="2688" cy="804"/>
          </a:xfrm>
        </p:grpSpPr>
        <p:sp>
          <p:nvSpPr>
            <p:cNvPr id="13" name="Rectangle 110">
              <a:extLst>
                <a:ext uri="{FF2B5EF4-FFF2-40B4-BE49-F238E27FC236}">
                  <a16:creationId xmlns:a16="http://schemas.microsoft.com/office/drawing/2014/main" id="{5B8BFF19-514C-C8A3-D556-6A8E08BCF2BF}"/>
                </a:ext>
              </a:extLst>
            </p:cNvPr>
            <p:cNvSpPr>
              <a:spLocks noChangeArrowheads="1"/>
            </p:cNvSpPr>
            <p:nvPr/>
          </p:nvSpPr>
          <p:spPr bwMode="auto">
            <a:xfrm>
              <a:off x="2928" y="636"/>
              <a:ext cx="2688" cy="804"/>
            </a:xfrm>
            <a:prstGeom prst="rect">
              <a:avLst/>
            </a:prstGeom>
            <a:ln/>
          </p:spPr>
          <p:style>
            <a:lnRef idx="1">
              <a:schemeClr val="accent2"/>
            </a:lnRef>
            <a:fillRef idx="3">
              <a:schemeClr val="accent2"/>
            </a:fillRef>
            <a:effectRef idx="2">
              <a:schemeClr val="accent2"/>
            </a:effectRef>
            <a:fontRef idx="minor">
              <a:schemeClr val="lt1"/>
            </a:fontRef>
          </p:style>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just" eaLnBrk="1" hangingPunct="1">
                <a:spcBef>
                  <a:spcPct val="0"/>
                </a:spcBef>
                <a:buClrTx/>
                <a:buFontTx/>
                <a:buNone/>
              </a:pPr>
              <a:endParaRPr lang="zh-CN" altLang="en-US" sz="4400" dirty="0"/>
            </a:p>
          </p:txBody>
        </p:sp>
        <p:sp>
          <p:nvSpPr>
            <p:cNvPr id="14" name="Text Box 111">
              <a:extLst>
                <a:ext uri="{FF2B5EF4-FFF2-40B4-BE49-F238E27FC236}">
                  <a16:creationId xmlns:a16="http://schemas.microsoft.com/office/drawing/2014/main" id="{EA32A6FA-C885-AB39-D24C-47263AB62C26}"/>
                </a:ext>
              </a:extLst>
            </p:cNvPr>
            <p:cNvSpPr txBox="1">
              <a:spLocks noChangeArrowheads="1"/>
            </p:cNvSpPr>
            <p:nvPr/>
          </p:nvSpPr>
          <p:spPr bwMode="auto">
            <a:xfrm>
              <a:off x="3036" y="720"/>
              <a:ext cx="2532" cy="676"/>
            </a:xfrm>
            <a:prstGeom prst="rect">
              <a:avLst/>
            </a:prstGeom>
            <a:noFill/>
            <a:ln>
              <a:noFill/>
            </a:ln>
            <a:effectLst/>
            <a:extLst>
              <a:ext uri="{909E8E84-426E-40DD-AFC4-6F175D3DCCD1}">
                <a14:hiddenFill xmlns:a14="http://schemas.microsoft.com/office/drawing/2010/main">
                  <a:solidFill>
                    <a:srgbClr val="00FFFF"/>
                  </a:solidFill>
                </a14:hiddenFill>
              </a:ext>
              <a:ext uri="{91240B29-F687-4F45-9708-019B960494DF}">
                <a14:hiddenLine xmlns:a14="http://schemas.microsoft.com/office/drawing/2010/main" w="12700" cap="sq">
                  <a:solidFill>
                    <a:srgbClr val="CC99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marL="457200" indent="-457200" algn="just" eaLnBrk="1" hangingPunct="1">
                <a:lnSpc>
                  <a:spcPct val="85000"/>
                </a:lnSpc>
                <a:spcBef>
                  <a:spcPct val="0"/>
                </a:spcBef>
                <a:buClrTx/>
                <a:buFont typeface="+mj-lt"/>
                <a:buAutoNum type="arabicPeriod" startAt="2"/>
              </a:pPr>
              <a:r>
                <a:rPr lang="zh-CN" altLang="en-US" sz="2500" dirty="0">
                  <a:solidFill>
                    <a:schemeClr val="bg1"/>
                  </a:solidFill>
                  <a:latin typeface="幼圆" pitchFamily="49" charset="-122"/>
                  <a:ea typeface="幼圆" pitchFamily="49" charset="-122"/>
                </a:rPr>
                <a:t>进入某事件的所有边代表的活动都已完成</a:t>
              </a:r>
              <a:r>
                <a:rPr lang="en-US" altLang="zh-CN" sz="2500" dirty="0">
                  <a:solidFill>
                    <a:schemeClr val="bg1"/>
                  </a:solidFill>
                  <a:latin typeface="幼圆" pitchFamily="49" charset="-122"/>
                  <a:ea typeface="幼圆" pitchFamily="49" charset="-122"/>
                </a:rPr>
                <a:t>,</a:t>
              </a:r>
              <a:r>
                <a:rPr lang="zh-CN" altLang="en-US" sz="2500" dirty="0">
                  <a:solidFill>
                    <a:schemeClr val="bg1"/>
                  </a:solidFill>
                  <a:latin typeface="幼圆" pitchFamily="49" charset="-122"/>
                  <a:ea typeface="幼圆" pitchFamily="49" charset="-122"/>
                </a:rPr>
                <a:t>该顶点代表的事件才能发生。</a:t>
              </a:r>
            </a:p>
          </p:txBody>
        </p:sp>
      </p:grpSp>
      <p:grpSp>
        <p:nvGrpSpPr>
          <p:cNvPr id="15" name="Group 210">
            <a:extLst>
              <a:ext uri="{FF2B5EF4-FFF2-40B4-BE49-F238E27FC236}">
                <a16:creationId xmlns:a16="http://schemas.microsoft.com/office/drawing/2014/main" id="{8A1FE905-0EB7-EF67-6B10-3E8BB4ED2451}"/>
              </a:ext>
            </a:extLst>
          </p:cNvPr>
          <p:cNvGrpSpPr>
            <a:grpSpLocks/>
          </p:cNvGrpSpPr>
          <p:nvPr/>
        </p:nvGrpSpPr>
        <p:grpSpPr bwMode="auto">
          <a:xfrm>
            <a:off x="3749675" y="2191702"/>
            <a:ext cx="5226050" cy="2462213"/>
            <a:chOff x="2310" y="1560"/>
            <a:chExt cx="3292" cy="1551"/>
          </a:xfrm>
        </p:grpSpPr>
        <p:sp>
          <p:nvSpPr>
            <p:cNvPr id="16" name="Oval 116">
              <a:extLst>
                <a:ext uri="{FF2B5EF4-FFF2-40B4-BE49-F238E27FC236}">
                  <a16:creationId xmlns:a16="http://schemas.microsoft.com/office/drawing/2014/main" id="{A413DB58-271D-D6F0-84F5-70A9D4E7B28C}"/>
                </a:ext>
              </a:extLst>
            </p:cNvPr>
            <p:cNvSpPr>
              <a:spLocks noChangeArrowheads="1"/>
            </p:cNvSpPr>
            <p:nvPr/>
          </p:nvSpPr>
          <p:spPr bwMode="auto">
            <a:xfrm>
              <a:off x="2318" y="2230"/>
              <a:ext cx="240" cy="240"/>
            </a:xfrm>
            <a:prstGeom prst="ellipse">
              <a:avLst/>
            </a:prstGeom>
            <a:noFill/>
            <a:ln w="38100" cap="sq">
              <a:solidFill>
                <a:srgbClr val="FF0000"/>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17" name="Text Box 117">
              <a:extLst>
                <a:ext uri="{FF2B5EF4-FFF2-40B4-BE49-F238E27FC236}">
                  <a16:creationId xmlns:a16="http://schemas.microsoft.com/office/drawing/2014/main" id="{CD7C4DD8-E8D6-00B4-40F0-7F842F3C5025}"/>
                </a:ext>
              </a:extLst>
            </p:cNvPr>
            <p:cNvSpPr txBox="1">
              <a:spLocks noChangeArrowheads="1"/>
            </p:cNvSpPr>
            <p:nvPr/>
          </p:nvSpPr>
          <p:spPr bwMode="auto">
            <a:xfrm>
              <a:off x="2310" y="2168"/>
              <a:ext cx="27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400">
                  <a:solidFill>
                    <a:schemeClr val="accent2"/>
                  </a:solidFill>
                </a:rPr>
                <a:t>v</a:t>
              </a:r>
              <a:r>
                <a:rPr lang="en-US" altLang="zh-CN" sz="2400" baseline="-24000">
                  <a:solidFill>
                    <a:schemeClr val="accent2"/>
                  </a:solidFill>
                </a:rPr>
                <a:t>1</a:t>
              </a:r>
            </a:p>
          </p:txBody>
        </p:sp>
        <p:sp>
          <p:nvSpPr>
            <p:cNvPr id="18" name="Oval 118">
              <a:extLst>
                <a:ext uri="{FF2B5EF4-FFF2-40B4-BE49-F238E27FC236}">
                  <a16:creationId xmlns:a16="http://schemas.microsoft.com/office/drawing/2014/main" id="{EE537736-7747-A4D6-6C3C-1BDCEAB57449}"/>
                </a:ext>
              </a:extLst>
            </p:cNvPr>
            <p:cNvSpPr>
              <a:spLocks noChangeArrowheads="1"/>
            </p:cNvSpPr>
            <p:nvPr/>
          </p:nvSpPr>
          <p:spPr bwMode="auto">
            <a:xfrm>
              <a:off x="2979" y="2808"/>
              <a:ext cx="240" cy="240"/>
            </a:xfrm>
            <a:prstGeom prst="ellipse">
              <a:avLst/>
            </a:prstGeom>
            <a:noFill/>
            <a:ln w="25400" cap="sq">
              <a:solidFill>
                <a:srgbClr val="000080"/>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19" name="Text Box 119">
              <a:extLst>
                <a:ext uri="{FF2B5EF4-FFF2-40B4-BE49-F238E27FC236}">
                  <a16:creationId xmlns:a16="http://schemas.microsoft.com/office/drawing/2014/main" id="{43AD4268-B473-AECB-4281-3455FF807B7C}"/>
                </a:ext>
              </a:extLst>
            </p:cNvPr>
            <p:cNvSpPr txBox="1">
              <a:spLocks noChangeArrowheads="1"/>
            </p:cNvSpPr>
            <p:nvPr/>
          </p:nvSpPr>
          <p:spPr bwMode="auto">
            <a:xfrm>
              <a:off x="2968" y="2736"/>
              <a:ext cx="27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400">
                  <a:solidFill>
                    <a:schemeClr val="accent2"/>
                  </a:solidFill>
                </a:rPr>
                <a:t>v</a:t>
              </a:r>
              <a:r>
                <a:rPr lang="en-US" altLang="zh-CN" sz="2400" baseline="-24000">
                  <a:solidFill>
                    <a:schemeClr val="accent2"/>
                  </a:solidFill>
                </a:rPr>
                <a:t>4</a:t>
              </a:r>
            </a:p>
          </p:txBody>
        </p:sp>
        <p:sp>
          <p:nvSpPr>
            <p:cNvPr id="20" name="Oval 120">
              <a:extLst>
                <a:ext uri="{FF2B5EF4-FFF2-40B4-BE49-F238E27FC236}">
                  <a16:creationId xmlns:a16="http://schemas.microsoft.com/office/drawing/2014/main" id="{85C31E0C-072D-950E-9AE7-E5DB5286D1A0}"/>
                </a:ext>
              </a:extLst>
            </p:cNvPr>
            <p:cNvSpPr>
              <a:spLocks noChangeArrowheads="1"/>
            </p:cNvSpPr>
            <p:nvPr/>
          </p:nvSpPr>
          <p:spPr bwMode="auto">
            <a:xfrm>
              <a:off x="2989" y="1619"/>
              <a:ext cx="240" cy="240"/>
            </a:xfrm>
            <a:prstGeom prst="ellipse">
              <a:avLst/>
            </a:prstGeom>
            <a:noFill/>
            <a:ln w="25400" cap="sq">
              <a:solidFill>
                <a:srgbClr val="000080"/>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21" name="Text Box 121">
              <a:extLst>
                <a:ext uri="{FF2B5EF4-FFF2-40B4-BE49-F238E27FC236}">
                  <a16:creationId xmlns:a16="http://schemas.microsoft.com/office/drawing/2014/main" id="{22AAA07D-F297-F2F4-B81A-D9D24D6507C7}"/>
                </a:ext>
              </a:extLst>
            </p:cNvPr>
            <p:cNvSpPr txBox="1">
              <a:spLocks noChangeArrowheads="1"/>
            </p:cNvSpPr>
            <p:nvPr/>
          </p:nvSpPr>
          <p:spPr bwMode="auto">
            <a:xfrm>
              <a:off x="2965" y="1560"/>
              <a:ext cx="27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400">
                  <a:solidFill>
                    <a:schemeClr val="accent2"/>
                  </a:solidFill>
                </a:rPr>
                <a:t>v</a:t>
              </a:r>
              <a:r>
                <a:rPr lang="en-US" altLang="zh-CN" sz="2400" baseline="-24000">
                  <a:solidFill>
                    <a:schemeClr val="accent2"/>
                  </a:solidFill>
                </a:rPr>
                <a:t>2</a:t>
              </a:r>
            </a:p>
          </p:txBody>
        </p:sp>
        <p:sp>
          <p:nvSpPr>
            <p:cNvPr id="22" name="Oval 122">
              <a:extLst>
                <a:ext uri="{FF2B5EF4-FFF2-40B4-BE49-F238E27FC236}">
                  <a16:creationId xmlns:a16="http://schemas.microsoft.com/office/drawing/2014/main" id="{C44C1219-73EC-CC55-49DE-33DCE19935B8}"/>
                </a:ext>
              </a:extLst>
            </p:cNvPr>
            <p:cNvSpPr>
              <a:spLocks noChangeArrowheads="1"/>
            </p:cNvSpPr>
            <p:nvPr/>
          </p:nvSpPr>
          <p:spPr bwMode="auto">
            <a:xfrm>
              <a:off x="3001" y="2291"/>
              <a:ext cx="240" cy="240"/>
            </a:xfrm>
            <a:prstGeom prst="ellipse">
              <a:avLst/>
            </a:prstGeom>
            <a:noFill/>
            <a:ln w="25400" cap="sq">
              <a:solidFill>
                <a:srgbClr val="000080"/>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23" name="Text Box 123">
              <a:extLst>
                <a:ext uri="{FF2B5EF4-FFF2-40B4-BE49-F238E27FC236}">
                  <a16:creationId xmlns:a16="http://schemas.microsoft.com/office/drawing/2014/main" id="{107B44B5-B30D-13D7-D268-9C18DD73E0D8}"/>
                </a:ext>
              </a:extLst>
            </p:cNvPr>
            <p:cNvSpPr txBox="1">
              <a:spLocks noChangeArrowheads="1"/>
            </p:cNvSpPr>
            <p:nvPr/>
          </p:nvSpPr>
          <p:spPr bwMode="auto">
            <a:xfrm>
              <a:off x="2979" y="2232"/>
              <a:ext cx="27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400">
                  <a:solidFill>
                    <a:schemeClr val="accent2"/>
                  </a:solidFill>
                </a:rPr>
                <a:t>v</a:t>
              </a:r>
              <a:r>
                <a:rPr lang="en-US" altLang="zh-CN" sz="2400" baseline="-24000">
                  <a:solidFill>
                    <a:schemeClr val="accent2"/>
                  </a:solidFill>
                </a:rPr>
                <a:t>3</a:t>
              </a:r>
            </a:p>
          </p:txBody>
        </p:sp>
        <p:sp>
          <p:nvSpPr>
            <p:cNvPr id="24" name="Oval 124">
              <a:extLst>
                <a:ext uri="{FF2B5EF4-FFF2-40B4-BE49-F238E27FC236}">
                  <a16:creationId xmlns:a16="http://schemas.microsoft.com/office/drawing/2014/main" id="{4E32ECE3-C7A9-B48F-8967-DAC9AC9EFFBF}"/>
                </a:ext>
              </a:extLst>
            </p:cNvPr>
            <p:cNvSpPr>
              <a:spLocks noChangeArrowheads="1"/>
            </p:cNvSpPr>
            <p:nvPr/>
          </p:nvSpPr>
          <p:spPr bwMode="auto">
            <a:xfrm>
              <a:off x="3853" y="1975"/>
              <a:ext cx="240" cy="240"/>
            </a:xfrm>
            <a:prstGeom prst="ellipse">
              <a:avLst/>
            </a:prstGeom>
            <a:noFill/>
            <a:ln w="25400" cap="sq">
              <a:solidFill>
                <a:srgbClr val="000080"/>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25" name="Text Box 125">
              <a:extLst>
                <a:ext uri="{FF2B5EF4-FFF2-40B4-BE49-F238E27FC236}">
                  <a16:creationId xmlns:a16="http://schemas.microsoft.com/office/drawing/2014/main" id="{F7E8C970-4C15-DE00-03B8-84C223479B25}"/>
                </a:ext>
              </a:extLst>
            </p:cNvPr>
            <p:cNvSpPr txBox="1">
              <a:spLocks noChangeArrowheads="1"/>
            </p:cNvSpPr>
            <p:nvPr/>
          </p:nvSpPr>
          <p:spPr bwMode="auto">
            <a:xfrm>
              <a:off x="3830" y="1908"/>
              <a:ext cx="27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400">
                  <a:solidFill>
                    <a:schemeClr val="accent2"/>
                  </a:solidFill>
                </a:rPr>
                <a:t>v</a:t>
              </a:r>
              <a:r>
                <a:rPr lang="en-US" altLang="zh-CN" sz="2400" baseline="-24000">
                  <a:solidFill>
                    <a:schemeClr val="accent2"/>
                  </a:solidFill>
                </a:rPr>
                <a:t>5</a:t>
              </a:r>
            </a:p>
          </p:txBody>
        </p:sp>
        <p:sp>
          <p:nvSpPr>
            <p:cNvPr id="26" name="Oval 126">
              <a:extLst>
                <a:ext uri="{FF2B5EF4-FFF2-40B4-BE49-F238E27FC236}">
                  <a16:creationId xmlns:a16="http://schemas.microsoft.com/office/drawing/2014/main" id="{6E6CD9A1-5EAC-824B-0542-F71C7AD0F6B8}"/>
                </a:ext>
              </a:extLst>
            </p:cNvPr>
            <p:cNvSpPr>
              <a:spLocks noChangeArrowheads="1"/>
            </p:cNvSpPr>
            <p:nvPr/>
          </p:nvSpPr>
          <p:spPr bwMode="auto">
            <a:xfrm>
              <a:off x="4653" y="1779"/>
              <a:ext cx="240" cy="240"/>
            </a:xfrm>
            <a:prstGeom prst="ellipse">
              <a:avLst/>
            </a:prstGeom>
            <a:noFill/>
            <a:ln w="25400" cap="sq">
              <a:solidFill>
                <a:srgbClr val="000080"/>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27" name="Text Box 127">
              <a:extLst>
                <a:ext uri="{FF2B5EF4-FFF2-40B4-BE49-F238E27FC236}">
                  <a16:creationId xmlns:a16="http://schemas.microsoft.com/office/drawing/2014/main" id="{88C1ADA8-92D4-3101-3CAE-E9833945E8E3}"/>
                </a:ext>
              </a:extLst>
            </p:cNvPr>
            <p:cNvSpPr txBox="1">
              <a:spLocks noChangeArrowheads="1"/>
            </p:cNvSpPr>
            <p:nvPr/>
          </p:nvSpPr>
          <p:spPr bwMode="auto">
            <a:xfrm>
              <a:off x="4641" y="1709"/>
              <a:ext cx="27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400">
                  <a:solidFill>
                    <a:schemeClr val="accent2"/>
                  </a:solidFill>
                </a:rPr>
                <a:t>v</a:t>
              </a:r>
              <a:r>
                <a:rPr lang="en-US" altLang="zh-CN" sz="2400" baseline="-24000">
                  <a:solidFill>
                    <a:schemeClr val="accent2"/>
                  </a:solidFill>
                </a:rPr>
                <a:t>7</a:t>
              </a:r>
            </a:p>
          </p:txBody>
        </p:sp>
        <p:sp>
          <p:nvSpPr>
            <p:cNvPr id="28" name="Oval 128">
              <a:extLst>
                <a:ext uri="{FF2B5EF4-FFF2-40B4-BE49-F238E27FC236}">
                  <a16:creationId xmlns:a16="http://schemas.microsoft.com/office/drawing/2014/main" id="{BF675E03-2666-92F3-7E6E-55B0BB312C4B}"/>
                </a:ext>
              </a:extLst>
            </p:cNvPr>
            <p:cNvSpPr>
              <a:spLocks noChangeArrowheads="1"/>
            </p:cNvSpPr>
            <p:nvPr/>
          </p:nvSpPr>
          <p:spPr bwMode="auto">
            <a:xfrm>
              <a:off x="5333" y="2032"/>
              <a:ext cx="240" cy="240"/>
            </a:xfrm>
            <a:prstGeom prst="ellipse">
              <a:avLst/>
            </a:prstGeom>
            <a:noFill/>
            <a:ln w="34925" cap="sq">
              <a:solidFill>
                <a:srgbClr val="FF0000"/>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29" name="Text Box 129">
              <a:extLst>
                <a:ext uri="{FF2B5EF4-FFF2-40B4-BE49-F238E27FC236}">
                  <a16:creationId xmlns:a16="http://schemas.microsoft.com/office/drawing/2014/main" id="{CE6054DF-8619-235D-1E46-69830AB9B2FD}"/>
                </a:ext>
              </a:extLst>
            </p:cNvPr>
            <p:cNvSpPr txBox="1">
              <a:spLocks noChangeArrowheads="1"/>
            </p:cNvSpPr>
            <p:nvPr/>
          </p:nvSpPr>
          <p:spPr bwMode="auto">
            <a:xfrm>
              <a:off x="5326" y="1973"/>
              <a:ext cx="27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400">
                  <a:solidFill>
                    <a:schemeClr val="accent2"/>
                  </a:solidFill>
                </a:rPr>
                <a:t>v</a:t>
              </a:r>
              <a:r>
                <a:rPr lang="en-US" altLang="zh-CN" sz="2400" baseline="-24000">
                  <a:solidFill>
                    <a:schemeClr val="accent2"/>
                  </a:solidFill>
                </a:rPr>
                <a:t>9</a:t>
              </a:r>
            </a:p>
          </p:txBody>
        </p:sp>
        <p:sp>
          <p:nvSpPr>
            <p:cNvPr id="30" name="Oval 130">
              <a:extLst>
                <a:ext uri="{FF2B5EF4-FFF2-40B4-BE49-F238E27FC236}">
                  <a16:creationId xmlns:a16="http://schemas.microsoft.com/office/drawing/2014/main" id="{55105F02-833B-1655-95DC-09920EECF33F}"/>
                </a:ext>
              </a:extLst>
            </p:cNvPr>
            <p:cNvSpPr>
              <a:spLocks noChangeArrowheads="1"/>
            </p:cNvSpPr>
            <p:nvPr/>
          </p:nvSpPr>
          <p:spPr bwMode="auto">
            <a:xfrm>
              <a:off x="4672" y="2444"/>
              <a:ext cx="240" cy="240"/>
            </a:xfrm>
            <a:prstGeom prst="ellipse">
              <a:avLst/>
            </a:prstGeom>
            <a:noFill/>
            <a:ln w="25400" cap="sq">
              <a:solidFill>
                <a:srgbClr val="000080"/>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31" name="Text Box 131">
              <a:extLst>
                <a:ext uri="{FF2B5EF4-FFF2-40B4-BE49-F238E27FC236}">
                  <a16:creationId xmlns:a16="http://schemas.microsoft.com/office/drawing/2014/main" id="{BBAF2648-E07D-06D7-5E65-E2BCD3E9C667}"/>
                </a:ext>
              </a:extLst>
            </p:cNvPr>
            <p:cNvSpPr txBox="1">
              <a:spLocks noChangeArrowheads="1"/>
            </p:cNvSpPr>
            <p:nvPr/>
          </p:nvSpPr>
          <p:spPr bwMode="auto">
            <a:xfrm>
              <a:off x="4649" y="2373"/>
              <a:ext cx="27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400">
                  <a:solidFill>
                    <a:schemeClr val="accent2"/>
                  </a:solidFill>
                </a:rPr>
                <a:t>v</a:t>
              </a:r>
              <a:r>
                <a:rPr lang="en-US" altLang="zh-CN" sz="2400" baseline="-24000">
                  <a:solidFill>
                    <a:schemeClr val="accent2"/>
                  </a:solidFill>
                </a:rPr>
                <a:t>8</a:t>
              </a:r>
            </a:p>
          </p:txBody>
        </p:sp>
        <p:sp>
          <p:nvSpPr>
            <p:cNvPr id="32" name="Oval 132">
              <a:extLst>
                <a:ext uri="{FF2B5EF4-FFF2-40B4-BE49-F238E27FC236}">
                  <a16:creationId xmlns:a16="http://schemas.microsoft.com/office/drawing/2014/main" id="{1F48E57C-0ED0-9A2F-D8C2-BE3FF82D93C2}"/>
                </a:ext>
              </a:extLst>
            </p:cNvPr>
            <p:cNvSpPr>
              <a:spLocks noChangeArrowheads="1"/>
            </p:cNvSpPr>
            <p:nvPr/>
          </p:nvSpPr>
          <p:spPr bwMode="auto">
            <a:xfrm>
              <a:off x="3853" y="2695"/>
              <a:ext cx="240" cy="240"/>
            </a:xfrm>
            <a:prstGeom prst="ellipse">
              <a:avLst/>
            </a:prstGeom>
            <a:noFill/>
            <a:ln w="25400" cap="sq">
              <a:solidFill>
                <a:srgbClr val="000080"/>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33" name="Text Box 133">
              <a:extLst>
                <a:ext uri="{FF2B5EF4-FFF2-40B4-BE49-F238E27FC236}">
                  <a16:creationId xmlns:a16="http://schemas.microsoft.com/office/drawing/2014/main" id="{AFE319AE-91AA-1657-F479-B28A12CFD03E}"/>
                </a:ext>
              </a:extLst>
            </p:cNvPr>
            <p:cNvSpPr txBox="1">
              <a:spLocks noChangeArrowheads="1"/>
            </p:cNvSpPr>
            <p:nvPr/>
          </p:nvSpPr>
          <p:spPr bwMode="auto">
            <a:xfrm>
              <a:off x="3831" y="2616"/>
              <a:ext cx="27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400">
                  <a:solidFill>
                    <a:schemeClr val="accent2"/>
                  </a:solidFill>
                </a:rPr>
                <a:t>v</a:t>
              </a:r>
              <a:r>
                <a:rPr lang="en-US" altLang="zh-CN" sz="2400" baseline="-24000">
                  <a:solidFill>
                    <a:schemeClr val="accent2"/>
                  </a:solidFill>
                </a:rPr>
                <a:t>6</a:t>
              </a:r>
            </a:p>
          </p:txBody>
        </p:sp>
        <p:sp>
          <p:nvSpPr>
            <p:cNvPr id="34" name="Line 134">
              <a:extLst>
                <a:ext uri="{FF2B5EF4-FFF2-40B4-BE49-F238E27FC236}">
                  <a16:creationId xmlns:a16="http://schemas.microsoft.com/office/drawing/2014/main" id="{A3F55F89-8D51-DB56-503B-E69F3F4FD641}"/>
                </a:ext>
              </a:extLst>
            </p:cNvPr>
            <p:cNvSpPr>
              <a:spLocks noChangeShapeType="1"/>
            </p:cNvSpPr>
            <p:nvPr/>
          </p:nvSpPr>
          <p:spPr bwMode="auto">
            <a:xfrm flipV="1">
              <a:off x="2530" y="1829"/>
              <a:ext cx="488" cy="408"/>
            </a:xfrm>
            <a:prstGeom prst="line">
              <a:avLst/>
            </a:prstGeom>
            <a:noFill/>
            <a:ln w="19050" cap="sq">
              <a:solidFill>
                <a:srgbClr val="00008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5" name="Line 135">
              <a:extLst>
                <a:ext uri="{FF2B5EF4-FFF2-40B4-BE49-F238E27FC236}">
                  <a16:creationId xmlns:a16="http://schemas.microsoft.com/office/drawing/2014/main" id="{12AC2C3C-4448-7450-D9F6-F94929578EB5}"/>
                </a:ext>
              </a:extLst>
            </p:cNvPr>
            <p:cNvSpPr>
              <a:spLocks noChangeShapeType="1"/>
            </p:cNvSpPr>
            <p:nvPr/>
          </p:nvSpPr>
          <p:spPr bwMode="auto">
            <a:xfrm>
              <a:off x="2562" y="2387"/>
              <a:ext cx="427" cy="0"/>
            </a:xfrm>
            <a:prstGeom prst="line">
              <a:avLst/>
            </a:prstGeom>
            <a:noFill/>
            <a:ln w="19050" cap="sq">
              <a:solidFill>
                <a:srgbClr val="00008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6" name="Line 136">
              <a:extLst>
                <a:ext uri="{FF2B5EF4-FFF2-40B4-BE49-F238E27FC236}">
                  <a16:creationId xmlns:a16="http://schemas.microsoft.com/office/drawing/2014/main" id="{204A6B2D-B1DE-AEF7-B480-0A3F1867649D}"/>
                </a:ext>
              </a:extLst>
            </p:cNvPr>
            <p:cNvSpPr>
              <a:spLocks noChangeShapeType="1"/>
            </p:cNvSpPr>
            <p:nvPr/>
          </p:nvSpPr>
          <p:spPr bwMode="auto">
            <a:xfrm>
              <a:off x="2517" y="2454"/>
              <a:ext cx="472" cy="413"/>
            </a:xfrm>
            <a:prstGeom prst="line">
              <a:avLst/>
            </a:prstGeom>
            <a:noFill/>
            <a:ln w="19050" cap="sq">
              <a:solidFill>
                <a:srgbClr val="00008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 name="Line 137">
              <a:extLst>
                <a:ext uri="{FF2B5EF4-FFF2-40B4-BE49-F238E27FC236}">
                  <a16:creationId xmlns:a16="http://schemas.microsoft.com/office/drawing/2014/main" id="{EA785F4B-3825-F197-E402-F5ACE05F5556}"/>
                </a:ext>
              </a:extLst>
            </p:cNvPr>
            <p:cNvSpPr>
              <a:spLocks noChangeShapeType="1"/>
            </p:cNvSpPr>
            <p:nvPr/>
          </p:nvSpPr>
          <p:spPr bwMode="auto">
            <a:xfrm>
              <a:off x="3237" y="1779"/>
              <a:ext cx="624" cy="265"/>
            </a:xfrm>
            <a:prstGeom prst="line">
              <a:avLst/>
            </a:prstGeom>
            <a:noFill/>
            <a:ln w="19050" cap="sq">
              <a:solidFill>
                <a:srgbClr val="00008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 name="Line 138">
              <a:extLst>
                <a:ext uri="{FF2B5EF4-FFF2-40B4-BE49-F238E27FC236}">
                  <a16:creationId xmlns:a16="http://schemas.microsoft.com/office/drawing/2014/main" id="{12A5E47A-8CD5-8D6C-7746-A5A1B17C2949}"/>
                </a:ext>
              </a:extLst>
            </p:cNvPr>
            <p:cNvSpPr>
              <a:spLocks noChangeShapeType="1"/>
            </p:cNvSpPr>
            <p:nvPr/>
          </p:nvSpPr>
          <p:spPr bwMode="auto">
            <a:xfrm flipV="1">
              <a:off x="3240" y="2147"/>
              <a:ext cx="624" cy="240"/>
            </a:xfrm>
            <a:prstGeom prst="line">
              <a:avLst/>
            </a:prstGeom>
            <a:noFill/>
            <a:ln w="19050" cap="sq">
              <a:solidFill>
                <a:srgbClr val="00008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 name="Line 139">
              <a:extLst>
                <a:ext uri="{FF2B5EF4-FFF2-40B4-BE49-F238E27FC236}">
                  <a16:creationId xmlns:a16="http://schemas.microsoft.com/office/drawing/2014/main" id="{CE228FE2-5CBE-1CED-572E-3634E35B2441}"/>
                </a:ext>
              </a:extLst>
            </p:cNvPr>
            <p:cNvSpPr>
              <a:spLocks noChangeShapeType="1"/>
            </p:cNvSpPr>
            <p:nvPr/>
          </p:nvSpPr>
          <p:spPr bwMode="auto">
            <a:xfrm flipV="1">
              <a:off x="3229" y="2867"/>
              <a:ext cx="624" cy="96"/>
            </a:xfrm>
            <a:prstGeom prst="line">
              <a:avLst/>
            </a:prstGeom>
            <a:noFill/>
            <a:ln w="19050" cap="sq">
              <a:solidFill>
                <a:srgbClr val="00008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 name="Line 140">
              <a:extLst>
                <a:ext uri="{FF2B5EF4-FFF2-40B4-BE49-F238E27FC236}">
                  <a16:creationId xmlns:a16="http://schemas.microsoft.com/office/drawing/2014/main" id="{171094F8-C1E7-7D32-8D84-A1E3FC9B4213}"/>
                </a:ext>
              </a:extLst>
            </p:cNvPr>
            <p:cNvSpPr>
              <a:spLocks noChangeShapeType="1"/>
            </p:cNvSpPr>
            <p:nvPr/>
          </p:nvSpPr>
          <p:spPr bwMode="auto">
            <a:xfrm flipV="1">
              <a:off x="4093" y="1933"/>
              <a:ext cx="556" cy="118"/>
            </a:xfrm>
            <a:prstGeom prst="line">
              <a:avLst/>
            </a:prstGeom>
            <a:noFill/>
            <a:ln w="19050" cap="sq">
              <a:solidFill>
                <a:srgbClr val="00008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 name="Line 141">
              <a:extLst>
                <a:ext uri="{FF2B5EF4-FFF2-40B4-BE49-F238E27FC236}">
                  <a16:creationId xmlns:a16="http://schemas.microsoft.com/office/drawing/2014/main" id="{AF85F5A5-6AFD-5BC8-A4FF-157FC28AC6B1}"/>
                </a:ext>
              </a:extLst>
            </p:cNvPr>
            <p:cNvSpPr>
              <a:spLocks noChangeShapeType="1"/>
            </p:cNvSpPr>
            <p:nvPr/>
          </p:nvSpPr>
          <p:spPr bwMode="auto">
            <a:xfrm flipV="1">
              <a:off x="4093" y="2614"/>
              <a:ext cx="601" cy="205"/>
            </a:xfrm>
            <a:prstGeom prst="line">
              <a:avLst/>
            </a:prstGeom>
            <a:noFill/>
            <a:ln w="19050" cap="sq">
              <a:solidFill>
                <a:srgbClr val="00008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2" name="Line 142">
              <a:extLst>
                <a:ext uri="{FF2B5EF4-FFF2-40B4-BE49-F238E27FC236}">
                  <a16:creationId xmlns:a16="http://schemas.microsoft.com/office/drawing/2014/main" id="{27BA5610-B520-5ABA-BA54-2194C17821F5}"/>
                </a:ext>
              </a:extLst>
            </p:cNvPr>
            <p:cNvSpPr>
              <a:spLocks noChangeShapeType="1"/>
            </p:cNvSpPr>
            <p:nvPr/>
          </p:nvSpPr>
          <p:spPr bwMode="auto">
            <a:xfrm>
              <a:off x="4093" y="2147"/>
              <a:ext cx="601" cy="331"/>
            </a:xfrm>
            <a:prstGeom prst="line">
              <a:avLst/>
            </a:prstGeom>
            <a:noFill/>
            <a:ln w="19050" cap="sq">
              <a:solidFill>
                <a:srgbClr val="00008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 name="Line 143">
              <a:extLst>
                <a:ext uri="{FF2B5EF4-FFF2-40B4-BE49-F238E27FC236}">
                  <a16:creationId xmlns:a16="http://schemas.microsoft.com/office/drawing/2014/main" id="{38C0074A-A162-FE31-C7E2-E550F68FEB08}"/>
                </a:ext>
              </a:extLst>
            </p:cNvPr>
            <p:cNvSpPr>
              <a:spLocks noChangeShapeType="1"/>
            </p:cNvSpPr>
            <p:nvPr/>
          </p:nvSpPr>
          <p:spPr bwMode="auto">
            <a:xfrm>
              <a:off x="4889" y="1949"/>
              <a:ext cx="448" cy="150"/>
            </a:xfrm>
            <a:prstGeom prst="line">
              <a:avLst/>
            </a:prstGeom>
            <a:noFill/>
            <a:ln w="19050" cap="sq">
              <a:solidFill>
                <a:srgbClr val="00008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 name="Line 144">
              <a:extLst>
                <a:ext uri="{FF2B5EF4-FFF2-40B4-BE49-F238E27FC236}">
                  <a16:creationId xmlns:a16="http://schemas.microsoft.com/office/drawing/2014/main" id="{D5585502-FEFC-D7F3-ECB5-10F3F4DFCB8E}"/>
                </a:ext>
              </a:extLst>
            </p:cNvPr>
            <p:cNvSpPr>
              <a:spLocks noChangeShapeType="1"/>
            </p:cNvSpPr>
            <p:nvPr/>
          </p:nvSpPr>
          <p:spPr bwMode="auto">
            <a:xfrm flipV="1">
              <a:off x="4899" y="2221"/>
              <a:ext cx="460" cy="283"/>
            </a:xfrm>
            <a:prstGeom prst="line">
              <a:avLst/>
            </a:prstGeom>
            <a:noFill/>
            <a:ln w="19050" cap="sq">
              <a:solidFill>
                <a:srgbClr val="00008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5" name="Text Box 145">
              <a:extLst>
                <a:ext uri="{FF2B5EF4-FFF2-40B4-BE49-F238E27FC236}">
                  <a16:creationId xmlns:a16="http://schemas.microsoft.com/office/drawing/2014/main" id="{EAAF85EB-1E3E-0A29-AC70-8ECAE6F2EB6E}"/>
                </a:ext>
              </a:extLst>
            </p:cNvPr>
            <p:cNvSpPr txBox="1">
              <a:spLocks noChangeArrowheads="1"/>
            </p:cNvSpPr>
            <p:nvPr/>
          </p:nvSpPr>
          <p:spPr bwMode="auto">
            <a:xfrm>
              <a:off x="2632" y="1753"/>
              <a:ext cx="256" cy="2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100">
                  <a:solidFill>
                    <a:srgbClr val="000000"/>
                  </a:solidFill>
                </a:rPr>
                <a:t>a</a:t>
              </a:r>
              <a:r>
                <a:rPr lang="en-US" altLang="zh-CN" sz="2100" baseline="-28000">
                  <a:solidFill>
                    <a:srgbClr val="000000"/>
                  </a:solidFill>
                </a:rPr>
                <a:t>1</a:t>
              </a:r>
            </a:p>
          </p:txBody>
        </p:sp>
        <p:sp>
          <p:nvSpPr>
            <p:cNvPr id="46" name="Text Box 146">
              <a:extLst>
                <a:ext uri="{FF2B5EF4-FFF2-40B4-BE49-F238E27FC236}">
                  <a16:creationId xmlns:a16="http://schemas.microsoft.com/office/drawing/2014/main" id="{13BC478D-F978-49B4-C309-12741D61BAEF}"/>
                </a:ext>
              </a:extLst>
            </p:cNvPr>
            <p:cNvSpPr txBox="1">
              <a:spLocks noChangeArrowheads="1"/>
            </p:cNvSpPr>
            <p:nvPr/>
          </p:nvSpPr>
          <p:spPr bwMode="auto">
            <a:xfrm>
              <a:off x="2634" y="2135"/>
              <a:ext cx="256" cy="2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100">
                  <a:solidFill>
                    <a:srgbClr val="000000"/>
                  </a:solidFill>
                </a:rPr>
                <a:t>a</a:t>
              </a:r>
              <a:r>
                <a:rPr lang="en-US" altLang="zh-CN" sz="2100" baseline="-28000">
                  <a:solidFill>
                    <a:srgbClr val="000000"/>
                  </a:solidFill>
                </a:rPr>
                <a:t>2</a:t>
              </a:r>
            </a:p>
          </p:txBody>
        </p:sp>
        <p:sp>
          <p:nvSpPr>
            <p:cNvPr id="47" name="Text Box 147">
              <a:extLst>
                <a:ext uri="{FF2B5EF4-FFF2-40B4-BE49-F238E27FC236}">
                  <a16:creationId xmlns:a16="http://schemas.microsoft.com/office/drawing/2014/main" id="{C51F8013-6B9F-907D-77D6-605C11B51C4F}"/>
                </a:ext>
              </a:extLst>
            </p:cNvPr>
            <p:cNvSpPr txBox="1">
              <a:spLocks noChangeArrowheads="1"/>
            </p:cNvSpPr>
            <p:nvPr/>
          </p:nvSpPr>
          <p:spPr bwMode="auto">
            <a:xfrm>
              <a:off x="2745" y="2504"/>
              <a:ext cx="256" cy="2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100">
                  <a:solidFill>
                    <a:srgbClr val="000000"/>
                  </a:solidFill>
                </a:rPr>
                <a:t>a</a:t>
              </a:r>
              <a:r>
                <a:rPr lang="en-US" altLang="zh-CN" sz="2100" baseline="-28000">
                  <a:solidFill>
                    <a:srgbClr val="000000"/>
                  </a:solidFill>
                </a:rPr>
                <a:t>3</a:t>
              </a:r>
            </a:p>
          </p:txBody>
        </p:sp>
        <p:sp>
          <p:nvSpPr>
            <p:cNvPr id="48" name="Text Box 148">
              <a:extLst>
                <a:ext uri="{FF2B5EF4-FFF2-40B4-BE49-F238E27FC236}">
                  <a16:creationId xmlns:a16="http://schemas.microsoft.com/office/drawing/2014/main" id="{A2990C4F-22D0-A7AE-FCC5-C4BA671193A7}"/>
                </a:ext>
              </a:extLst>
            </p:cNvPr>
            <p:cNvSpPr txBox="1">
              <a:spLocks noChangeArrowheads="1"/>
            </p:cNvSpPr>
            <p:nvPr/>
          </p:nvSpPr>
          <p:spPr bwMode="auto">
            <a:xfrm>
              <a:off x="3361" y="1649"/>
              <a:ext cx="256" cy="2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100">
                  <a:solidFill>
                    <a:srgbClr val="000000"/>
                  </a:solidFill>
                </a:rPr>
                <a:t>a</a:t>
              </a:r>
              <a:r>
                <a:rPr lang="en-US" altLang="zh-CN" sz="2100" baseline="-28000">
                  <a:solidFill>
                    <a:srgbClr val="000000"/>
                  </a:solidFill>
                </a:rPr>
                <a:t>4</a:t>
              </a:r>
            </a:p>
          </p:txBody>
        </p:sp>
        <p:sp>
          <p:nvSpPr>
            <p:cNvPr id="49" name="Text Box 149">
              <a:extLst>
                <a:ext uri="{FF2B5EF4-FFF2-40B4-BE49-F238E27FC236}">
                  <a16:creationId xmlns:a16="http://schemas.microsoft.com/office/drawing/2014/main" id="{DDAFB24D-3113-28C0-74D7-F6F332DDE898}"/>
                </a:ext>
              </a:extLst>
            </p:cNvPr>
            <p:cNvSpPr txBox="1">
              <a:spLocks noChangeArrowheads="1"/>
            </p:cNvSpPr>
            <p:nvPr/>
          </p:nvSpPr>
          <p:spPr bwMode="auto">
            <a:xfrm>
              <a:off x="3329" y="2039"/>
              <a:ext cx="256" cy="2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100">
                  <a:solidFill>
                    <a:srgbClr val="000000"/>
                  </a:solidFill>
                </a:rPr>
                <a:t>a</a:t>
              </a:r>
              <a:r>
                <a:rPr lang="en-US" altLang="zh-CN" sz="2100" baseline="-28000">
                  <a:solidFill>
                    <a:srgbClr val="000000"/>
                  </a:solidFill>
                </a:rPr>
                <a:t>5</a:t>
              </a:r>
            </a:p>
          </p:txBody>
        </p:sp>
        <p:sp>
          <p:nvSpPr>
            <p:cNvPr id="50" name="Text Box 150">
              <a:extLst>
                <a:ext uri="{FF2B5EF4-FFF2-40B4-BE49-F238E27FC236}">
                  <a16:creationId xmlns:a16="http://schemas.microsoft.com/office/drawing/2014/main" id="{C8EF445D-C381-305C-BE86-DB7DC6163969}"/>
                </a:ext>
              </a:extLst>
            </p:cNvPr>
            <p:cNvSpPr txBox="1">
              <a:spLocks noChangeArrowheads="1"/>
            </p:cNvSpPr>
            <p:nvPr/>
          </p:nvSpPr>
          <p:spPr bwMode="auto">
            <a:xfrm>
              <a:off x="3345" y="2673"/>
              <a:ext cx="256" cy="2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100">
                  <a:solidFill>
                    <a:srgbClr val="000000"/>
                  </a:solidFill>
                </a:rPr>
                <a:t>a</a:t>
              </a:r>
              <a:r>
                <a:rPr lang="en-US" altLang="zh-CN" sz="2100" baseline="-28000">
                  <a:solidFill>
                    <a:srgbClr val="000000"/>
                  </a:solidFill>
                </a:rPr>
                <a:t>6</a:t>
              </a:r>
            </a:p>
          </p:txBody>
        </p:sp>
        <p:sp>
          <p:nvSpPr>
            <p:cNvPr id="51" name="Text Box 151">
              <a:extLst>
                <a:ext uri="{FF2B5EF4-FFF2-40B4-BE49-F238E27FC236}">
                  <a16:creationId xmlns:a16="http://schemas.microsoft.com/office/drawing/2014/main" id="{349C3750-BFB2-90FE-D141-7B7734C5188F}"/>
                </a:ext>
              </a:extLst>
            </p:cNvPr>
            <p:cNvSpPr txBox="1">
              <a:spLocks noChangeArrowheads="1"/>
            </p:cNvSpPr>
            <p:nvPr/>
          </p:nvSpPr>
          <p:spPr bwMode="auto">
            <a:xfrm>
              <a:off x="4266" y="1730"/>
              <a:ext cx="264"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200">
                  <a:solidFill>
                    <a:srgbClr val="000000"/>
                  </a:solidFill>
                </a:rPr>
                <a:t>a</a:t>
              </a:r>
              <a:r>
                <a:rPr lang="en-US" altLang="zh-CN" sz="2200" baseline="-28000">
                  <a:solidFill>
                    <a:srgbClr val="000000"/>
                  </a:solidFill>
                </a:rPr>
                <a:t>7</a:t>
              </a:r>
            </a:p>
          </p:txBody>
        </p:sp>
        <p:sp>
          <p:nvSpPr>
            <p:cNvPr id="52" name="Text Box 152">
              <a:extLst>
                <a:ext uri="{FF2B5EF4-FFF2-40B4-BE49-F238E27FC236}">
                  <a16:creationId xmlns:a16="http://schemas.microsoft.com/office/drawing/2014/main" id="{5913EFC3-42B1-F1E6-8685-8C13B263ED0C}"/>
                </a:ext>
              </a:extLst>
            </p:cNvPr>
            <p:cNvSpPr txBox="1">
              <a:spLocks noChangeArrowheads="1"/>
            </p:cNvSpPr>
            <p:nvPr/>
          </p:nvSpPr>
          <p:spPr bwMode="auto">
            <a:xfrm>
              <a:off x="4256" y="2069"/>
              <a:ext cx="256" cy="2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100">
                  <a:solidFill>
                    <a:srgbClr val="000000"/>
                  </a:solidFill>
                </a:rPr>
                <a:t>a</a:t>
              </a:r>
              <a:r>
                <a:rPr lang="en-US" altLang="zh-CN" sz="2100" baseline="-28000">
                  <a:solidFill>
                    <a:srgbClr val="000000"/>
                  </a:solidFill>
                </a:rPr>
                <a:t>8</a:t>
              </a:r>
            </a:p>
          </p:txBody>
        </p:sp>
        <p:sp>
          <p:nvSpPr>
            <p:cNvPr id="53" name="Text Box 153">
              <a:extLst>
                <a:ext uri="{FF2B5EF4-FFF2-40B4-BE49-F238E27FC236}">
                  <a16:creationId xmlns:a16="http://schemas.microsoft.com/office/drawing/2014/main" id="{5DBCE826-66B7-E981-98FE-C96DF6BA961C}"/>
                </a:ext>
              </a:extLst>
            </p:cNvPr>
            <p:cNvSpPr txBox="1">
              <a:spLocks noChangeArrowheads="1"/>
            </p:cNvSpPr>
            <p:nvPr/>
          </p:nvSpPr>
          <p:spPr bwMode="auto">
            <a:xfrm>
              <a:off x="4164" y="2478"/>
              <a:ext cx="256" cy="2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100">
                  <a:solidFill>
                    <a:srgbClr val="000000"/>
                  </a:solidFill>
                </a:rPr>
                <a:t>a</a:t>
              </a:r>
              <a:r>
                <a:rPr lang="en-US" altLang="zh-CN" sz="2100" baseline="-28000">
                  <a:solidFill>
                    <a:srgbClr val="000000"/>
                  </a:solidFill>
                </a:rPr>
                <a:t>9</a:t>
              </a:r>
            </a:p>
          </p:txBody>
        </p:sp>
        <p:sp>
          <p:nvSpPr>
            <p:cNvPr id="54" name="Text Box 154">
              <a:extLst>
                <a:ext uri="{FF2B5EF4-FFF2-40B4-BE49-F238E27FC236}">
                  <a16:creationId xmlns:a16="http://schemas.microsoft.com/office/drawing/2014/main" id="{D5C7403F-E831-E51F-2924-7610ED8B19A0}"/>
                </a:ext>
              </a:extLst>
            </p:cNvPr>
            <p:cNvSpPr txBox="1">
              <a:spLocks noChangeArrowheads="1"/>
            </p:cNvSpPr>
            <p:nvPr/>
          </p:nvSpPr>
          <p:spPr bwMode="auto">
            <a:xfrm>
              <a:off x="4971" y="1770"/>
              <a:ext cx="459"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eaLnBrk="1" hangingPunct="1">
                <a:spcBef>
                  <a:spcPct val="0"/>
                </a:spcBef>
                <a:buClrTx/>
                <a:buFontTx/>
                <a:buNone/>
              </a:pPr>
              <a:r>
                <a:rPr lang="en-US" altLang="zh-CN" sz="2000">
                  <a:solidFill>
                    <a:srgbClr val="000000"/>
                  </a:solidFill>
                </a:rPr>
                <a:t>a</a:t>
              </a:r>
              <a:r>
                <a:rPr lang="en-US" altLang="zh-CN" sz="2000" baseline="-28000">
                  <a:solidFill>
                    <a:srgbClr val="000000"/>
                  </a:solidFill>
                </a:rPr>
                <a:t>10</a:t>
              </a:r>
            </a:p>
          </p:txBody>
        </p:sp>
        <p:sp>
          <p:nvSpPr>
            <p:cNvPr id="55" name="Text Box 155">
              <a:extLst>
                <a:ext uri="{FF2B5EF4-FFF2-40B4-BE49-F238E27FC236}">
                  <a16:creationId xmlns:a16="http://schemas.microsoft.com/office/drawing/2014/main" id="{C6A95ADB-61A4-A3E0-6DED-31902862F808}"/>
                </a:ext>
              </a:extLst>
            </p:cNvPr>
            <p:cNvSpPr txBox="1">
              <a:spLocks noChangeArrowheads="1"/>
            </p:cNvSpPr>
            <p:nvPr/>
          </p:nvSpPr>
          <p:spPr bwMode="auto">
            <a:xfrm>
              <a:off x="4875" y="2139"/>
              <a:ext cx="45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eaLnBrk="1" hangingPunct="1">
                <a:spcBef>
                  <a:spcPct val="0"/>
                </a:spcBef>
                <a:buClrTx/>
                <a:buFontTx/>
                <a:buNone/>
              </a:pPr>
              <a:r>
                <a:rPr lang="en-US" altLang="zh-CN" sz="2000">
                  <a:solidFill>
                    <a:srgbClr val="000000"/>
                  </a:solidFill>
                </a:rPr>
                <a:t>a</a:t>
              </a:r>
              <a:r>
                <a:rPr lang="en-US" altLang="zh-CN" sz="2000" baseline="-28000">
                  <a:solidFill>
                    <a:srgbClr val="000000"/>
                  </a:solidFill>
                </a:rPr>
                <a:t>11</a:t>
              </a:r>
            </a:p>
          </p:txBody>
        </p:sp>
        <p:sp>
          <p:nvSpPr>
            <p:cNvPr id="56" name="Text Box 156">
              <a:extLst>
                <a:ext uri="{FF2B5EF4-FFF2-40B4-BE49-F238E27FC236}">
                  <a16:creationId xmlns:a16="http://schemas.microsoft.com/office/drawing/2014/main" id="{7ACD9D2E-A301-7C3F-7626-AFCBC80B4E26}"/>
                </a:ext>
              </a:extLst>
            </p:cNvPr>
            <p:cNvSpPr txBox="1">
              <a:spLocks noChangeArrowheads="1"/>
            </p:cNvSpPr>
            <p:nvPr/>
          </p:nvSpPr>
          <p:spPr bwMode="auto">
            <a:xfrm>
              <a:off x="2801" y="1916"/>
              <a:ext cx="18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1800">
                  <a:solidFill>
                    <a:srgbClr val="0000FF"/>
                  </a:solidFill>
                </a:rPr>
                <a:t>6</a:t>
              </a:r>
            </a:p>
          </p:txBody>
        </p:sp>
        <p:sp>
          <p:nvSpPr>
            <p:cNvPr id="57" name="Text Box 157">
              <a:extLst>
                <a:ext uri="{FF2B5EF4-FFF2-40B4-BE49-F238E27FC236}">
                  <a16:creationId xmlns:a16="http://schemas.microsoft.com/office/drawing/2014/main" id="{5B64A82F-1913-19E8-977F-796F6C8B213E}"/>
                </a:ext>
              </a:extLst>
            </p:cNvPr>
            <p:cNvSpPr txBox="1">
              <a:spLocks noChangeArrowheads="1"/>
            </p:cNvSpPr>
            <p:nvPr/>
          </p:nvSpPr>
          <p:spPr bwMode="auto">
            <a:xfrm>
              <a:off x="2677" y="2351"/>
              <a:ext cx="18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1600">
                  <a:solidFill>
                    <a:srgbClr val="0000FF"/>
                  </a:solidFill>
                </a:rPr>
                <a:t>4</a:t>
              </a:r>
            </a:p>
          </p:txBody>
        </p:sp>
        <p:sp>
          <p:nvSpPr>
            <p:cNvPr id="58" name="Text Box 158">
              <a:extLst>
                <a:ext uri="{FF2B5EF4-FFF2-40B4-BE49-F238E27FC236}">
                  <a16:creationId xmlns:a16="http://schemas.microsoft.com/office/drawing/2014/main" id="{3A2A44F3-95F9-074D-FF74-70734A26362D}"/>
                </a:ext>
              </a:extLst>
            </p:cNvPr>
            <p:cNvSpPr txBox="1">
              <a:spLocks noChangeArrowheads="1"/>
            </p:cNvSpPr>
            <p:nvPr/>
          </p:nvSpPr>
          <p:spPr bwMode="auto">
            <a:xfrm>
              <a:off x="2689" y="2671"/>
              <a:ext cx="18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1600">
                  <a:solidFill>
                    <a:srgbClr val="0000FF"/>
                  </a:solidFill>
                </a:rPr>
                <a:t>5</a:t>
              </a:r>
            </a:p>
          </p:txBody>
        </p:sp>
        <p:sp>
          <p:nvSpPr>
            <p:cNvPr id="59" name="Text Box 159">
              <a:extLst>
                <a:ext uri="{FF2B5EF4-FFF2-40B4-BE49-F238E27FC236}">
                  <a16:creationId xmlns:a16="http://schemas.microsoft.com/office/drawing/2014/main" id="{B4A60930-332F-4490-363B-47B8EDA4C8DC}"/>
                </a:ext>
              </a:extLst>
            </p:cNvPr>
            <p:cNvSpPr txBox="1">
              <a:spLocks noChangeArrowheads="1"/>
            </p:cNvSpPr>
            <p:nvPr/>
          </p:nvSpPr>
          <p:spPr bwMode="auto">
            <a:xfrm>
              <a:off x="3417" y="1857"/>
              <a:ext cx="18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1600">
                  <a:solidFill>
                    <a:srgbClr val="0000FF"/>
                  </a:solidFill>
                </a:rPr>
                <a:t>1</a:t>
              </a:r>
            </a:p>
          </p:txBody>
        </p:sp>
        <p:sp>
          <p:nvSpPr>
            <p:cNvPr id="60" name="Text Box 160">
              <a:extLst>
                <a:ext uri="{FF2B5EF4-FFF2-40B4-BE49-F238E27FC236}">
                  <a16:creationId xmlns:a16="http://schemas.microsoft.com/office/drawing/2014/main" id="{419D8345-16A6-D3D8-88D0-57742B43B4DC}"/>
                </a:ext>
              </a:extLst>
            </p:cNvPr>
            <p:cNvSpPr txBox="1">
              <a:spLocks noChangeArrowheads="1"/>
            </p:cNvSpPr>
            <p:nvPr/>
          </p:nvSpPr>
          <p:spPr bwMode="auto">
            <a:xfrm>
              <a:off x="3425" y="2255"/>
              <a:ext cx="18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1600">
                  <a:solidFill>
                    <a:srgbClr val="0000FF"/>
                  </a:solidFill>
                </a:rPr>
                <a:t>1</a:t>
              </a:r>
            </a:p>
          </p:txBody>
        </p:sp>
        <p:sp>
          <p:nvSpPr>
            <p:cNvPr id="61" name="Text Box 161">
              <a:extLst>
                <a:ext uri="{FF2B5EF4-FFF2-40B4-BE49-F238E27FC236}">
                  <a16:creationId xmlns:a16="http://schemas.microsoft.com/office/drawing/2014/main" id="{0D75CDA8-CF08-A9E6-260A-02A0EB1B7125}"/>
                </a:ext>
              </a:extLst>
            </p:cNvPr>
            <p:cNvSpPr txBox="1">
              <a:spLocks noChangeArrowheads="1"/>
            </p:cNvSpPr>
            <p:nvPr/>
          </p:nvSpPr>
          <p:spPr bwMode="auto">
            <a:xfrm>
              <a:off x="3425" y="2899"/>
              <a:ext cx="18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1600">
                  <a:solidFill>
                    <a:srgbClr val="0000FF"/>
                  </a:solidFill>
                </a:rPr>
                <a:t>2</a:t>
              </a:r>
            </a:p>
          </p:txBody>
        </p:sp>
        <p:sp>
          <p:nvSpPr>
            <p:cNvPr id="62" name="Text Box 162">
              <a:extLst>
                <a:ext uri="{FF2B5EF4-FFF2-40B4-BE49-F238E27FC236}">
                  <a16:creationId xmlns:a16="http://schemas.microsoft.com/office/drawing/2014/main" id="{B1375C8D-5A19-83AB-A86C-8E4E5610E6DD}"/>
                </a:ext>
              </a:extLst>
            </p:cNvPr>
            <p:cNvSpPr txBox="1">
              <a:spLocks noChangeArrowheads="1"/>
            </p:cNvSpPr>
            <p:nvPr/>
          </p:nvSpPr>
          <p:spPr bwMode="auto">
            <a:xfrm>
              <a:off x="4381" y="1939"/>
              <a:ext cx="18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1600">
                  <a:solidFill>
                    <a:srgbClr val="0000FF"/>
                  </a:solidFill>
                </a:rPr>
                <a:t>9</a:t>
              </a:r>
            </a:p>
          </p:txBody>
        </p:sp>
        <p:sp>
          <p:nvSpPr>
            <p:cNvPr id="63" name="Text Box 163">
              <a:extLst>
                <a:ext uri="{FF2B5EF4-FFF2-40B4-BE49-F238E27FC236}">
                  <a16:creationId xmlns:a16="http://schemas.microsoft.com/office/drawing/2014/main" id="{A62DEEDB-2BB0-1319-0D05-9DC45DBCF9E0}"/>
                </a:ext>
              </a:extLst>
            </p:cNvPr>
            <p:cNvSpPr txBox="1">
              <a:spLocks noChangeArrowheads="1"/>
            </p:cNvSpPr>
            <p:nvPr/>
          </p:nvSpPr>
          <p:spPr bwMode="auto">
            <a:xfrm>
              <a:off x="4237" y="2255"/>
              <a:ext cx="18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1600">
                  <a:solidFill>
                    <a:srgbClr val="0000FF"/>
                  </a:solidFill>
                </a:rPr>
                <a:t>7</a:t>
              </a:r>
            </a:p>
          </p:txBody>
        </p:sp>
        <p:sp>
          <p:nvSpPr>
            <p:cNvPr id="64" name="Text Box 164">
              <a:extLst>
                <a:ext uri="{FF2B5EF4-FFF2-40B4-BE49-F238E27FC236}">
                  <a16:creationId xmlns:a16="http://schemas.microsoft.com/office/drawing/2014/main" id="{3ED6E0BE-BEC4-EB1D-6FF2-A8E403300234}"/>
                </a:ext>
              </a:extLst>
            </p:cNvPr>
            <p:cNvSpPr txBox="1">
              <a:spLocks noChangeArrowheads="1"/>
            </p:cNvSpPr>
            <p:nvPr/>
          </p:nvSpPr>
          <p:spPr bwMode="auto">
            <a:xfrm>
              <a:off x="5037" y="1963"/>
              <a:ext cx="18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1600">
                  <a:solidFill>
                    <a:srgbClr val="0000FF"/>
                  </a:solidFill>
                </a:rPr>
                <a:t>2</a:t>
              </a:r>
            </a:p>
          </p:txBody>
        </p:sp>
        <p:sp>
          <p:nvSpPr>
            <p:cNvPr id="65" name="Text Box 165">
              <a:extLst>
                <a:ext uri="{FF2B5EF4-FFF2-40B4-BE49-F238E27FC236}">
                  <a16:creationId xmlns:a16="http://schemas.microsoft.com/office/drawing/2014/main" id="{F60FA056-9298-E35C-D28A-E9FF90C0DC13}"/>
                </a:ext>
              </a:extLst>
            </p:cNvPr>
            <p:cNvSpPr txBox="1">
              <a:spLocks noChangeArrowheads="1"/>
            </p:cNvSpPr>
            <p:nvPr/>
          </p:nvSpPr>
          <p:spPr bwMode="auto">
            <a:xfrm>
              <a:off x="5057" y="2311"/>
              <a:ext cx="18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1600">
                  <a:solidFill>
                    <a:srgbClr val="0000FF"/>
                  </a:solidFill>
                </a:rPr>
                <a:t>4</a:t>
              </a:r>
            </a:p>
          </p:txBody>
        </p:sp>
        <p:sp>
          <p:nvSpPr>
            <p:cNvPr id="66" name="Text Box 166">
              <a:extLst>
                <a:ext uri="{FF2B5EF4-FFF2-40B4-BE49-F238E27FC236}">
                  <a16:creationId xmlns:a16="http://schemas.microsoft.com/office/drawing/2014/main" id="{257BDBB7-E49E-DBD8-C426-034E6A194C67}"/>
                </a:ext>
              </a:extLst>
            </p:cNvPr>
            <p:cNvSpPr txBox="1">
              <a:spLocks noChangeArrowheads="1"/>
            </p:cNvSpPr>
            <p:nvPr/>
          </p:nvSpPr>
          <p:spPr bwMode="auto">
            <a:xfrm>
              <a:off x="4279" y="2691"/>
              <a:ext cx="18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a:spcBef>
                  <a:spcPct val="0"/>
                </a:spcBef>
                <a:buClrTx/>
                <a:buFontTx/>
                <a:buNone/>
              </a:pPr>
              <a:r>
                <a:rPr kumimoji="0" lang="en-US" altLang="zh-CN" sz="1600">
                  <a:solidFill>
                    <a:srgbClr val="0000FF"/>
                  </a:solidFill>
                </a:rPr>
                <a:t>4</a:t>
              </a:r>
            </a:p>
          </p:txBody>
        </p:sp>
      </p:grpSp>
      <p:grpSp>
        <p:nvGrpSpPr>
          <p:cNvPr id="67" name="Group 216">
            <a:extLst>
              <a:ext uri="{FF2B5EF4-FFF2-40B4-BE49-F238E27FC236}">
                <a16:creationId xmlns:a16="http://schemas.microsoft.com/office/drawing/2014/main" id="{940D18CE-5ABE-CAB0-459F-92CD49CDC0B6}"/>
              </a:ext>
            </a:extLst>
          </p:cNvPr>
          <p:cNvGrpSpPr>
            <a:grpSpLocks/>
          </p:cNvGrpSpPr>
          <p:nvPr/>
        </p:nvGrpSpPr>
        <p:grpSpPr bwMode="auto">
          <a:xfrm>
            <a:off x="393701" y="3901438"/>
            <a:ext cx="5668962" cy="2309812"/>
            <a:chOff x="171" y="2765"/>
            <a:chExt cx="3571" cy="1455"/>
          </a:xfrm>
        </p:grpSpPr>
        <p:sp>
          <p:nvSpPr>
            <p:cNvPr id="68" name="Line 186">
              <a:extLst>
                <a:ext uri="{FF2B5EF4-FFF2-40B4-BE49-F238E27FC236}">
                  <a16:creationId xmlns:a16="http://schemas.microsoft.com/office/drawing/2014/main" id="{F7CF2108-0657-DED7-16B9-9F9D5D6A688E}"/>
                </a:ext>
              </a:extLst>
            </p:cNvPr>
            <p:cNvSpPr>
              <a:spLocks noChangeShapeType="1"/>
            </p:cNvSpPr>
            <p:nvPr/>
          </p:nvSpPr>
          <p:spPr bwMode="auto">
            <a:xfrm flipV="1">
              <a:off x="2291" y="3030"/>
              <a:ext cx="301" cy="83"/>
            </a:xfrm>
            <a:prstGeom prst="line">
              <a:avLst/>
            </a:prstGeom>
            <a:noFill/>
            <a:ln w="19050" cap="sq">
              <a:solidFill>
                <a:srgbClr val="00008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9" name="Oval 168">
              <a:extLst>
                <a:ext uri="{FF2B5EF4-FFF2-40B4-BE49-F238E27FC236}">
                  <a16:creationId xmlns:a16="http://schemas.microsoft.com/office/drawing/2014/main" id="{BB3CEDDB-FF70-2D6E-7644-59A5E213A408}"/>
                </a:ext>
              </a:extLst>
            </p:cNvPr>
            <p:cNvSpPr>
              <a:spLocks noChangeArrowheads="1"/>
            </p:cNvSpPr>
            <p:nvPr/>
          </p:nvSpPr>
          <p:spPr bwMode="auto">
            <a:xfrm>
              <a:off x="192" y="3269"/>
              <a:ext cx="336" cy="316"/>
            </a:xfrm>
            <a:prstGeom prst="ellipse">
              <a:avLst/>
            </a:prstGeom>
            <a:noFill/>
            <a:ln w="34925" cap="sq">
              <a:solidFill>
                <a:srgbClr val="FF0000"/>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70" name="Text Box 169">
              <a:extLst>
                <a:ext uri="{FF2B5EF4-FFF2-40B4-BE49-F238E27FC236}">
                  <a16:creationId xmlns:a16="http://schemas.microsoft.com/office/drawing/2014/main" id="{7AAA49B1-DA28-9850-D2B2-F2697CC6049E}"/>
                </a:ext>
              </a:extLst>
            </p:cNvPr>
            <p:cNvSpPr txBox="1">
              <a:spLocks noChangeArrowheads="1"/>
            </p:cNvSpPr>
            <p:nvPr/>
          </p:nvSpPr>
          <p:spPr bwMode="auto">
            <a:xfrm>
              <a:off x="171" y="3304"/>
              <a:ext cx="652" cy="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eaLnBrk="1" hangingPunct="1">
                <a:spcBef>
                  <a:spcPct val="0"/>
                </a:spcBef>
                <a:buClrTx/>
                <a:buFontTx/>
                <a:buNone/>
              </a:pPr>
              <a:r>
                <a:rPr lang="zh-CN" altLang="en-US" sz="1700">
                  <a:solidFill>
                    <a:schemeClr val="accent2"/>
                  </a:solidFill>
                  <a:ea typeface="楷体_GB2312" pitchFamily="49" charset="-122"/>
                </a:rPr>
                <a:t>筹备</a:t>
              </a:r>
            </a:p>
          </p:txBody>
        </p:sp>
        <p:sp>
          <p:nvSpPr>
            <p:cNvPr id="71" name="Oval 170">
              <a:extLst>
                <a:ext uri="{FF2B5EF4-FFF2-40B4-BE49-F238E27FC236}">
                  <a16:creationId xmlns:a16="http://schemas.microsoft.com/office/drawing/2014/main" id="{1B3569F7-E90C-9706-EB64-5DF6F37CD3F1}"/>
                </a:ext>
              </a:extLst>
            </p:cNvPr>
            <p:cNvSpPr>
              <a:spLocks noChangeArrowheads="1"/>
            </p:cNvSpPr>
            <p:nvPr/>
          </p:nvSpPr>
          <p:spPr bwMode="auto">
            <a:xfrm>
              <a:off x="1003" y="3842"/>
              <a:ext cx="348" cy="344"/>
            </a:xfrm>
            <a:prstGeom prst="ellipse">
              <a:avLst/>
            </a:prstGeom>
            <a:noFill/>
            <a:ln w="22225" cap="sq">
              <a:solidFill>
                <a:srgbClr val="000080"/>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72" name="Text Box 171">
              <a:extLst>
                <a:ext uri="{FF2B5EF4-FFF2-40B4-BE49-F238E27FC236}">
                  <a16:creationId xmlns:a16="http://schemas.microsoft.com/office/drawing/2014/main" id="{9F6A115E-0CEB-C122-74EF-329B90CAEFAD}"/>
                </a:ext>
              </a:extLst>
            </p:cNvPr>
            <p:cNvSpPr txBox="1">
              <a:spLocks noChangeArrowheads="1"/>
            </p:cNvSpPr>
            <p:nvPr/>
          </p:nvSpPr>
          <p:spPr bwMode="auto">
            <a:xfrm>
              <a:off x="970" y="3895"/>
              <a:ext cx="587" cy="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eaLnBrk="1" hangingPunct="1">
                <a:spcBef>
                  <a:spcPct val="0"/>
                </a:spcBef>
                <a:buClrTx/>
                <a:buFontTx/>
                <a:buNone/>
              </a:pPr>
              <a:r>
                <a:rPr lang="zh-CN" altLang="en-US" sz="1700">
                  <a:solidFill>
                    <a:schemeClr val="accent2"/>
                  </a:solidFill>
                  <a:ea typeface="楷体_GB2312" pitchFamily="49" charset="-122"/>
                </a:rPr>
                <a:t>付款</a:t>
              </a:r>
            </a:p>
          </p:txBody>
        </p:sp>
        <p:sp>
          <p:nvSpPr>
            <p:cNvPr id="73" name="Oval 172">
              <a:extLst>
                <a:ext uri="{FF2B5EF4-FFF2-40B4-BE49-F238E27FC236}">
                  <a16:creationId xmlns:a16="http://schemas.microsoft.com/office/drawing/2014/main" id="{C66719BD-2C08-4F66-BF81-8A8A8803D753}"/>
                </a:ext>
              </a:extLst>
            </p:cNvPr>
            <p:cNvSpPr>
              <a:spLocks noChangeArrowheads="1"/>
            </p:cNvSpPr>
            <p:nvPr/>
          </p:nvSpPr>
          <p:spPr bwMode="auto">
            <a:xfrm>
              <a:off x="877" y="2767"/>
              <a:ext cx="363" cy="322"/>
            </a:xfrm>
            <a:prstGeom prst="ellipse">
              <a:avLst/>
            </a:prstGeom>
            <a:noFill/>
            <a:ln w="22225" cap="sq">
              <a:solidFill>
                <a:srgbClr val="000080"/>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74" name="Text Box 173">
              <a:extLst>
                <a:ext uri="{FF2B5EF4-FFF2-40B4-BE49-F238E27FC236}">
                  <a16:creationId xmlns:a16="http://schemas.microsoft.com/office/drawing/2014/main" id="{9B4E0B23-44A5-AA7E-ED73-329E0FDEB13A}"/>
                </a:ext>
              </a:extLst>
            </p:cNvPr>
            <p:cNvSpPr txBox="1">
              <a:spLocks noChangeArrowheads="1"/>
            </p:cNvSpPr>
            <p:nvPr/>
          </p:nvSpPr>
          <p:spPr bwMode="auto">
            <a:xfrm>
              <a:off x="815" y="2765"/>
              <a:ext cx="517" cy="3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lnSpc>
                  <a:spcPct val="75000"/>
                </a:lnSpc>
                <a:spcBef>
                  <a:spcPct val="0"/>
                </a:spcBef>
                <a:buClrTx/>
                <a:buFontTx/>
                <a:buNone/>
              </a:pPr>
              <a:r>
                <a:rPr lang="zh-CN" altLang="en-US" sz="1700">
                  <a:solidFill>
                    <a:schemeClr val="accent2"/>
                  </a:solidFill>
                  <a:ea typeface="楷体_GB2312" pitchFamily="49" charset="-122"/>
                </a:rPr>
                <a:t>签</a:t>
              </a:r>
            </a:p>
            <a:p>
              <a:pPr algn="ctr" eaLnBrk="1" hangingPunct="1">
                <a:lnSpc>
                  <a:spcPct val="75000"/>
                </a:lnSpc>
                <a:spcBef>
                  <a:spcPct val="0"/>
                </a:spcBef>
                <a:buClrTx/>
                <a:buFontTx/>
                <a:buNone/>
              </a:pPr>
              <a:r>
                <a:rPr lang="zh-CN" altLang="en-US" sz="1700">
                  <a:solidFill>
                    <a:schemeClr val="accent2"/>
                  </a:solidFill>
                  <a:ea typeface="楷体_GB2312" pitchFamily="49" charset="-122"/>
                </a:rPr>
                <a:t>合同</a:t>
              </a:r>
            </a:p>
          </p:txBody>
        </p:sp>
        <p:sp>
          <p:nvSpPr>
            <p:cNvPr id="75" name="Oval 174">
              <a:extLst>
                <a:ext uri="{FF2B5EF4-FFF2-40B4-BE49-F238E27FC236}">
                  <a16:creationId xmlns:a16="http://schemas.microsoft.com/office/drawing/2014/main" id="{8A5066CA-4AFE-F847-081A-6C711D4ACCC4}"/>
                </a:ext>
              </a:extLst>
            </p:cNvPr>
            <p:cNvSpPr>
              <a:spLocks noChangeArrowheads="1"/>
            </p:cNvSpPr>
            <p:nvPr/>
          </p:nvSpPr>
          <p:spPr bwMode="auto">
            <a:xfrm>
              <a:off x="1851" y="3773"/>
              <a:ext cx="356" cy="347"/>
            </a:xfrm>
            <a:prstGeom prst="ellipse">
              <a:avLst/>
            </a:prstGeom>
            <a:noFill/>
            <a:ln w="22225" cap="sq">
              <a:solidFill>
                <a:srgbClr val="000080"/>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76" name="Text Box 175">
              <a:extLst>
                <a:ext uri="{FF2B5EF4-FFF2-40B4-BE49-F238E27FC236}">
                  <a16:creationId xmlns:a16="http://schemas.microsoft.com/office/drawing/2014/main" id="{704C06CD-2662-84B9-42B1-A053B4A9C100}"/>
                </a:ext>
              </a:extLst>
            </p:cNvPr>
            <p:cNvSpPr txBox="1">
              <a:spLocks noChangeArrowheads="1"/>
            </p:cNvSpPr>
            <p:nvPr/>
          </p:nvSpPr>
          <p:spPr bwMode="auto">
            <a:xfrm>
              <a:off x="1832" y="3810"/>
              <a:ext cx="571" cy="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eaLnBrk="1" hangingPunct="1">
                <a:lnSpc>
                  <a:spcPct val="75000"/>
                </a:lnSpc>
                <a:spcBef>
                  <a:spcPct val="0"/>
                </a:spcBef>
                <a:buClrTx/>
                <a:buFontTx/>
                <a:buNone/>
              </a:pPr>
              <a:r>
                <a:rPr lang="zh-CN" altLang="en-US" sz="1600">
                  <a:solidFill>
                    <a:schemeClr val="accent2"/>
                  </a:solidFill>
                  <a:ea typeface="楷体_GB2312" pitchFamily="49" charset="-122"/>
                </a:rPr>
                <a:t>做预</a:t>
              </a:r>
            </a:p>
            <a:p>
              <a:pPr eaLnBrk="1" hangingPunct="1">
                <a:lnSpc>
                  <a:spcPct val="75000"/>
                </a:lnSpc>
                <a:spcBef>
                  <a:spcPct val="0"/>
                </a:spcBef>
                <a:buClrTx/>
                <a:buFontTx/>
                <a:buNone/>
              </a:pPr>
              <a:r>
                <a:rPr lang="zh-CN" altLang="en-US" sz="1600">
                  <a:solidFill>
                    <a:schemeClr val="accent2"/>
                  </a:solidFill>
                  <a:ea typeface="楷体_GB2312" pitchFamily="49" charset="-122"/>
                </a:rPr>
                <a:t>置件</a:t>
              </a:r>
            </a:p>
          </p:txBody>
        </p:sp>
        <p:sp>
          <p:nvSpPr>
            <p:cNvPr id="77" name="Oval 176">
              <a:extLst>
                <a:ext uri="{FF2B5EF4-FFF2-40B4-BE49-F238E27FC236}">
                  <a16:creationId xmlns:a16="http://schemas.microsoft.com/office/drawing/2014/main" id="{22FD534F-344E-0369-C206-B9836309288F}"/>
                </a:ext>
              </a:extLst>
            </p:cNvPr>
            <p:cNvSpPr>
              <a:spLocks noChangeArrowheads="1"/>
            </p:cNvSpPr>
            <p:nvPr/>
          </p:nvSpPr>
          <p:spPr bwMode="auto">
            <a:xfrm>
              <a:off x="3240" y="3341"/>
              <a:ext cx="332" cy="316"/>
            </a:xfrm>
            <a:prstGeom prst="ellipse">
              <a:avLst/>
            </a:prstGeom>
            <a:noFill/>
            <a:ln w="38100" cap="sq">
              <a:solidFill>
                <a:srgbClr val="FF0000"/>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78" name="Text Box 177">
              <a:extLst>
                <a:ext uri="{FF2B5EF4-FFF2-40B4-BE49-F238E27FC236}">
                  <a16:creationId xmlns:a16="http://schemas.microsoft.com/office/drawing/2014/main" id="{D0F7ADB4-D060-CA68-D09B-4048F37C8CBA}"/>
                </a:ext>
              </a:extLst>
            </p:cNvPr>
            <p:cNvSpPr txBox="1">
              <a:spLocks noChangeArrowheads="1"/>
            </p:cNvSpPr>
            <p:nvPr/>
          </p:nvSpPr>
          <p:spPr bwMode="auto">
            <a:xfrm>
              <a:off x="3206" y="3385"/>
              <a:ext cx="536" cy="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eaLnBrk="1" hangingPunct="1">
                <a:spcBef>
                  <a:spcPct val="0"/>
                </a:spcBef>
                <a:buClrTx/>
                <a:buFontTx/>
                <a:buNone/>
              </a:pPr>
              <a:r>
                <a:rPr lang="zh-CN" altLang="en-US" sz="1700">
                  <a:solidFill>
                    <a:schemeClr val="accent2"/>
                  </a:solidFill>
                  <a:ea typeface="楷体_GB2312" pitchFamily="49" charset="-122"/>
                </a:rPr>
                <a:t>验收</a:t>
              </a:r>
            </a:p>
          </p:txBody>
        </p:sp>
        <p:sp>
          <p:nvSpPr>
            <p:cNvPr id="79" name="Oval 178">
              <a:extLst>
                <a:ext uri="{FF2B5EF4-FFF2-40B4-BE49-F238E27FC236}">
                  <a16:creationId xmlns:a16="http://schemas.microsoft.com/office/drawing/2014/main" id="{000FCA16-549F-9D7A-A63B-3C1183CC7BD8}"/>
                </a:ext>
              </a:extLst>
            </p:cNvPr>
            <p:cNvSpPr>
              <a:spLocks noChangeArrowheads="1"/>
            </p:cNvSpPr>
            <p:nvPr/>
          </p:nvSpPr>
          <p:spPr bwMode="auto">
            <a:xfrm>
              <a:off x="1963" y="2988"/>
              <a:ext cx="328" cy="318"/>
            </a:xfrm>
            <a:prstGeom prst="ellipse">
              <a:avLst/>
            </a:prstGeom>
            <a:noFill/>
            <a:ln w="22225" cap="sq">
              <a:solidFill>
                <a:srgbClr val="000080"/>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80" name="Text Box 179">
              <a:extLst>
                <a:ext uri="{FF2B5EF4-FFF2-40B4-BE49-F238E27FC236}">
                  <a16:creationId xmlns:a16="http://schemas.microsoft.com/office/drawing/2014/main" id="{519E2B7A-ACD6-FCC6-DACE-2DE74D0E68DF}"/>
                </a:ext>
              </a:extLst>
            </p:cNvPr>
            <p:cNvSpPr txBox="1">
              <a:spLocks noChangeArrowheads="1"/>
            </p:cNvSpPr>
            <p:nvPr/>
          </p:nvSpPr>
          <p:spPr bwMode="auto">
            <a:xfrm>
              <a:off x="1935" y="3019"/>
              <a:ext cx="521" cy="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eaLnBrk="1" hangingPunct="1">
                <a:spcBef>
                  <a:spcPct val="0"/>
                </a:spcBef>
                <a:buClrTx/>
                <a:buFontTx/>
                <a:buNone/>
              </a:pPr>
              <a:r>
                <a:rPr lang="zh-CN" altLang="en-US" sz="1700">
                  <a:solidFill>
                    <a:schemeClr val="accent2"/>
                  </a:solidFill>
                  <a:ea typeface="楷体_GB2312" pitchFamily="49" charset="-122"/>
                </a:rPr>
                <a:t>施工</a:t>
              </a:r>
            </a:p>
          </p:txBody>
        </p:sp>
        <p:sp>
          <p:nvSpPr>
            <p:cNvPr id="81" name="Line 180">
              <a:extLst>
                <a:ext uri="{FF2B5EF4-FFF2-40B4-BE49-F238E27FC236}">
                  <a16:creationId xmlns:a16="http://schemas.microsoft.com/office/drawing/2014/main" id="{CB526F0B-D6F1-B62A-9474-B850A4F1D891}"/>
                </a:ext>
              </a:extLst>
            </p:cNvPr>
            <p:cNvSpPr>
              <a:spLocks noChangeShapeType="1"/>
            </p:cNvSpPr>
            <p:nvPr/>
          </p:nvSpPr>
          <p:spPr bwMode="auto">
            <a:xfrm flipV="1">
              <a:off x="434" y="2976"/>
              <a:ext cx="450" cy="306"/>
            </a:xfrm>
            <a:prstGeom prst="line">
              <a:avLst/>
            </a:prstGeom>
            <a:noFill/>
            <a:ln w="19050" cap="sq">
              <a:solidFill>
                <a:srgbClr val="00008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 name="Line 181">
              <a:extLst>
                <a:ext uri="{FF2B5EF4-FFF2-40B4-BE49-F238E27FC236}">
                  <a16:creationId xmlns:a16="http://schemas.microsoft.com/office/drawing/2014/main" id="{214C1E4B-E18F-FD5A-FFE5-FC6EC9F15655}"/>
                </a:ext>
              </a:extLst>
            </p:cNvPr>
            <p:cNvSpPr>
              <a:spLocks noChangeShapeType="1"/>
            </p:cNvSpPr>
            <p:nvPr/>
          </p:nvSpPr>
          <p:spPr bwMode="auto">
            <a:xfrm>
              <a:off x="435" y="3572"/>
              <a:ext cx="600" cy="367"/>
            </a:xfrm>
            <a:prstGeom prst="line">
              <a:avLst/>
            </a:prstGeom>
            <a:noFill/>
            <a:ln w="19050" cap="sq">
              <a:solidFill>
                <a:srgbClr val="00008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3" name="Line 182">
              <a:extLst>
                <a:ext uri="{FF2B5EF4-FFF2-40B4-BE49-F238E27FC236}">
                  <a16:creationId xmlns:a16="http://schemas.microsoft.com/office/drawing/2014/main" id="{088664D8-BFAD-F56A-A1F9-73895E5F7D84}"/>
                </a:ext>
              </a:extLst>
            </p:cNvPr>
            <p:cNvSpPr>
              <a:spLocks noChangeShapeType="1"/>
            </p:cNvSpPr>
            <p:nvPr/>
          </p:nvSpPr>
          <p:spPr bwMode="auto">
            <a:xfrm flipV="1">
              <a:off x="538" y="3233"/>
              <a:ext cx="1432" cy="165"/>
            </a:xfrm>
            <a:prstGeom prst="line">
              <a:avLst/>
            </a:prstGeom>
            <a:noFill/>
            <a:ln w="19050" cap="sq">
              <a:solidFill>
                <a:srgbClr val="00008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 name="Line 183">
              <a:extLst>
                <a:ext uri="{FF2B5EF4-FFF2-40B4-BE49-F238E27FC236}">
                  <a16:creationId xmlns:a16="http://schemas.microsoft.com/office/drawing/2014/main" id="{EC63C7DE-2213-6FEE-7A30-980D7BEFC73B}"/>
                </a:ext>
              </a:extLst>
            </p:cNvPr>
            <p:cNvSpPr>
              <a:spLocks noChangeShapeType="1"/>
            </p:cNvSpPr>
            <p:nvPr/>
          </p:nvSpPr>
          <p:spPr bwMode="auto">
            <a:xfrm>
              <a:off x="1253" y="2910"/>
              <a:ext cx="742" cy="129"/>
            </a:xfrm>
            <a:prstGeom prst="line">
              <a:avLst/>
            </a:prstGeom>
            <a:noFill/>
            <a:ln w="19050" cap="sq">
              <a:solidFill>
                <a:srgbClr val="00008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5" name="Line 184">
              <a:extLst>
                <a:ext uri="{FF2B5EF4-FFF2-40B4-BE49-F238E27FC236}">
                  <a16:creationId xmlns:a16="http://schemas.microsoft.com/office/drawing/2014/main" id="{95B4FDFE-210C-08EB-E795-B5F4F03058FA}"/>
                </a:ext>
              </a:extLst>
            </p:cNvPr>
            <p:cNvSpPr>
              <a:spLocks noChangeShapeType="1"/>
            </p:cNvSpPr>
            <p:nvPr/>
          </p:nvSpPr>
          <p:spPr bwMode="auto">
            <a:xfrm flipV="1">
              <a:off x="1335" y="4025"/>
              <a:ext cx="514" cy="43"/>
            </a:xfrm>
            <a:prstGeom prst="line">
              <a:avLst/>
            </a:prstGeom>
            <a:noFill/>
            <a:ln w="19050" cap="sq">
              <a:solidFill>
                <a:srgbClr val="00008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6" name="Line 185">
              <a:extLst>
                <a:ext uri="{FF2B5EF4-FFF2-40B4-BE49-F238E27FC236}">
                  <a16:creationId xmlns:a16="http://schemas.microsoft.com/office/drawing/2014/main" id="{5BDFF245-65B9-0FB8-7CCE-BB08E5F7E4E7}"/>
                </a:ext>
              </a:extLst>
            </p:cNvPr>
            <p:cNvSpPr>
              <a:spLocks noChangeShapeType="1"/>
            </p:cNvSpPr>
            <p:nvPr/>
          </p:nvSpPr>
          <p:spPr bwMode="auto">
            <a:xfrm>
              <a:off x="1098" y="3089"/>
              <a:ext cx="47" cy="760"/>
            </a:xfrm>
            <a:prstGeom prst="line">
              <a:avLst/>
            </a:prstGeom>
            <a:noFill/>
            <a:ln w="19050" cap="sq">
              <a:solidFill>
                <a:srgbClr val="00008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7" name="Line 187">
              <a:extLst>
                <a:ext uri="{FF2B5EF4-FFF2-40B4-BE49-F238E27FC236}">
                  <a16:creationId xmlns:a16="http://schemas.microsoft.com/office/drawing/2014/main" id="{B89908F5-A7E7-9F48-8261-F0B43E2AB0AC}"/>
                </a:ext>
              </a:extLst>
            </p:cNvPr>
            <p:cNvSpPr>
              <a:spLocks noChangeShapeType="1"/>
            </p:cNvSpPr>
            <p:nvPr/>
          </p:nvSpPr>
          <p:spPr bwMode="auto">
            <a:xfrm flipV="1">
              <a:off x="2191" y="3754"/>
              <a:ext cx="342" cy="129"/>
            </a:xfrm>
            <a:prstGeom prst="line">
              <a:avLst/>
            </a:prstGeom>
            <a:noFill/>
            <a:ln w="19050" cap="sq">
              <a:solidFill>
                <a:srgbClr val="00008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8" name="Line 188">
              <a:extLst>
                <a:ext uri="{FF2B5EF4-FFF2-40B4-BE49-F238E27FC236}">
                  <a16:creationId xmlns:a16="http://schemas.microsoft.com/office/drawing/2014/main" id="{A982AB42-9C6F-D753-CA8B-DE3102F64781}"/>
                </a:ext>
              </a:extLst>
            </p:cNvPr>
            <p:cNvSpPr>
              <a:spLocks noChangeShapeType="1"/>
            </p:cNvSpPr>
            <p:nvPr/>
          </p:nvSpPr>
          <p:spPr bwMode="auto">
            <a:xfrm>
              <a:off x="2286" y="3232"/>
              <a:ext cx="341" cy="43"/>
            </a:xfrm>
            <a:prstGeom prst="line">
              <a:avLst/>
            </a:prstGeom>
            <a:noFill/>
            <a:ln w="19050" cap="sq">
              <a:solidFill>
                <a:srgbClr val="00008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9" name="Line 189">
              <a:extLst>
                <a:ext uri="{FF2B5EF4-FFF2-40B4-BE49-F238E27FC236}">
                  <a16:creationId xmlns:a16="http://schemas.microsoft.com/office/drawing/2014/main" id="{B97AA8F1-9E4F-7F23-47B0-892B0AF66DD6}"/>
                </a:ext>
              </a:extLst>
            </p:cNvPr>
            <p:cNvSpPr>
              <a:spLocks noChangeShapeType="1"/>
            </p:cNvSpPr>
            <p:nvPr/>
          </p:nvSpPr>
          <p:spPr bwMode="auto">
            <a:xfrm>
              <a:off x="2929" y="3511"/>
              <a:ext cx="300" cy="0"/>
            </a:xfrm>
            <a:prstGeom prst="line">
              <a:avLst/>
            </a:prstGeom>
            <a:noFill/>
            <a:ln w="19050" cap="sq">
              <a:solidFill>
                <a:srgbClr val="00008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0" name="Text Box 190">
              <a:extLst>
                <a:ext uri="{FF2B5EF4-FFF2-40B4-BE49-F238E27FC236}">
                  <a16:creationId xmlns:a16="http://schemas.microsoft.com/office/drawing/2014/main" id="{AF4AA60B-142C-20EF-DF69-11225C1C421C}"/>
                </a:ext>
              </a:extLst>
            </p:cNvPr>
            <p:cNvSpPr txBox="1">
              <a:spLocks noChangeArrowheads="1"/>
            </p:cNvSpPr>
            <p:nvPr/>
          </p:nvSpPr>
          <p:spPr bwMode="auto">
            <a:xfrm>
              <a:off x="2525" y="3307"/>
              <a:ext cx="324" cy="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600">
                  <a:solidFill>
                    <a:srgbClr val="002D88"/>
                  </a:solidFill>
                  <a:cs typeface="Times New Roman" pitchFamily="18" charset="0"/>
                </a:rPr>
                <a:t>…</a:t>
              </a:r>
              <a:endParaRPr lang="en-US" altLang="zh-CN" sz="2600">
                <a:solidFill>
                  <a:srgbClr val="002D88"/>
                </a:solidFill>
              </a:endParaRPr>
            </a:p>
          </p:txBody>
        </p:sp>
        <p:sp>
          <p:nvSpPr>
            <p:cNvPr id="91" name="Line 191">
              <a:extLst>
                <a:ext uri="{FF2B5EF4-FFF2-40B4-BE49-F238E27FC236}">
                  <a16:creationId xmlns:a16="http://schemas.microsoft.com/office/drawing/2014/main" id="{15252C2C-A5AD-6432-C833-C314199BEE51}"/>
                </a:ext>
              </a:extLst>
            </p:cNvPr>
            <p:cNvSpPr>
              <a:spLocks noChangeShapeType="1"/>
            </p:cNvSpPr>
            <p:nvPr/>
          </p:nvSpPr>
          <p:spPr bwMode="auto">
            <a:xfrm flipV="1">
              <a:off x="2085" y="3296"/>
              <a:ext cx="85" cy="472"/>
            </a:xfrm>
            <a:prstGeom prst="line">
              <a:avLst/>
            </a:prstGeom>
            <a:noFill/>
            <a:ln w="19050" cap="sq">
              <a:solidFill>
                <a:srgbClr val="00008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 name="Text Box 192">
              <a:extLst>
                <a:ext uri="{FF2B5EF4-FFF2-40B4-BE49-F238E27FC236}">
                  <a16:creationId xmlns:a16="http://schemas.microsoft.com/office/drawing/2014/main" id="{71D7E3F7-3A70-BE64-EDFF-01D707368E66}"/>
                </a:ext>
              </a:extLst>
            </p:cNvPr>
            <p:cNvSpPr txBox="1">
              <a:spLocks noChangeArrowheads="1"/>
            </p:cNvSpPr>
            <p:nvPr/>
          </p:nvSpPr>
          <p:spPr bwMode="auto">
            <a:xfrm rot="19645725">
              <a:off x="465" y="2886"/>
              <a:ext cx="548"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eaLnBrk="1" hangingPunct="1">
                <a:spcBef>
                  <a:spcPct val="0"/>
                </a:spcBef>
                <a:buClrTx/>
                <a:buFontTx/>
                <a:buNone/>
              </a:pPr>
              <a:r>
                <a:rPr lang="zh-CN" altLang="en-US" sz="1600" dirty="0">
                  <a:solidFill>
                    <a:srgbClr val="002D88"/>
                  </a:solidFill>
                  <a:ea typeface="楷体_GB2312" pitchFamily="49" charset="-122"/>
                </a:rPr>
                <a:t>招标</a:t>
              </a:r>
            </a:p>
          </p:txBody>
        </p:sp>
        <p:sp>
          <p:nvSpPr>
            <p:cNvPr id="93" name="Text Box 193">
              <a:extLst>
                <a:ext uri="{FF2B5EF4-FFF2-40B4-BE49-F238E27FC236}">
                  <a16:creationId xmlns:a16="http://schemas.microsoft.com/office/drawing/2014/main" id="{7C87761E-E40A-BE60-43AA-302F90E8DE51}"/>
                </a:ext>
              </a:extLst>
            </p:cNvPr>
            <p:cNvSpPr txBox="1">
              <a:spLocks noChangeArrowheads="1"/>
            </p:cNvSpPr>
            <p:nvPr/>
          </p:nvSpPr>
          <p:spPr bwMode="auto">
            <a:xfrm rot="19593356">
              <a:off x="638" y="3052"/>
              <a:ext cx="308"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1600" dirty="0">
                  <a:solidFill>
                    <a:srgbClr val="002D88"/>
                  </a:solidFill>
                  <a:latin typeface="楷体_GB2312" pitchFamily="49" charset="-122"/>
                  <a:ea typeface="楷体_GB2312" pitchFamily="49" charset="-122"/>
                </a:rPr>
                <a:t>7</a:t>
              </a:r>
              <a:r>
                <a:rPr lang="zh-CN" altLang="en-US" sz="1600" dirty="0">
                  <a:solidFill>
                    <a:srgbClr val="002D88"/>
                  </a:solidFill>
                  <a:latin typeface="楷体_GB2312" pitchFamily="49" charset="-122"/>
                  <a:ea typeface="楷体_GB2312" pitchFamily="49" charset="-122"/>
                </a:rPr>
                <a:t>天</a:t>
              </a:r>
            </a:p>
          </p:txBody>
        </p:sp>
        <p:sp>
          <p:nvSpPr>
            <p:cNvPr id="94" name="Text Box 194">
              <a:extLst>
                <a:ext uri="{FF2B5EF4-FFF2-40B4-BE49-F238E27FC236}">
                  <a16:creationId xmlns:a16="http://schemas.microsoft.com/office/drawing/2014/main" id="{6937E835-6DCC-B4F9-2B2A-3640EC81A8FB}"/>
                </a:ext>
              </a:extLst>
            </p:cNvPr>
            <p:cNvSpPr txBox="1">
              <a:spLocks noChangeArrowheads="1"/>
            </p:cNvSpPr>
            <p:nvPr/>
          </p:nvSpPr>
          <p:spPr bwMode="auto">
            <a:xfrm rot="1926996">
              <a:off x="441" y="3704"/>
              <a:ext cx="986" cy="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eaLnBrk="1" hangingPunct="1">
                <a:spcBef>
                  <a:spcPct val="0"/>
                </a:spcBef>
                <a:buClrTx/>
                <a:buFontTx/>
                <a:buNone/>
              </a:pPr>
              <a:r>
                <a:rPr lang="zh-CN" altLang="en-US" sz="1500">
                  <a:solidFill>
                    <a:srgbClr val="002D88"/>
                  </a:solidFill>
                  <a:ea typeface="楷体_GB2312" pitchFamily="49" charset="-122"/>
                </a:rPr>
                <a:t>联系材料</a:t>
              </a:r>
            </a:p>
          </p:txBody>
        </p:sp>
        <p:sp>
          <p:nvSpPr>
            <p:cNvPr id="95" name="Text Box 195">
              <a:extLst>
                <a:ext uri="{FF2B5EF4-FFF2-40B4-BE49-F238E27FC236}">
                  <a16:creationId xmlns:a16="http://schemas.microsoft.com/office/drawing/2014/main" id="{F6BCB092-E06E-F729-BC77-9DC635BB8964}"/>
                </a:ext>
              </a:extLst>
            </p:cNvPr>
            <p:cNvSpPr txBox="1">
              <a:spLocks noChangeArrowheads="1"/>
            </p:cNvSpPr>
            <p:nvPr/>
          </p:nvSpPr>
          <p:spPr bwMode="auto">
            <a:xfrm rot="2229230">
              <a:off x="472" y="3732"/>
              <a:ext cx="428"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1600" dirty="0">
                  <a:solidFill>
                    <a:srgbClr val="002D88"/>
                  </a:solidFill>
                  <a:latin typeface="楷体_GB2312" pitchFamily="49" charset="-122"/>
                  <a:ea typeface="楷体_GB2312" pitchFamily="49" charset="-122"/>
                </a:rPr>
                <a:t>8</a:t>
              </a:r>
              <a:r>
                <a:rPr lang="zh-CN" altLang="en-US" sz="1600" dirty="0">
                  <a:solidFill>
                    <a:srgbClr val="002D88"/>
                  </a:solidFill>
                  <a:latin typeface="楷体_GB2312" pitchFamily="49" charset="-122"/>
                  <a:ea typeface="楷体_GB2312" pitchFamily="49" charset="-122"/>
                </a:rPr>
                <a:t>天</a:t>
              </a:r>
            </a:p>
          </p:txBody>
        </p:sp>
        <p:sp>
          <p:nvSpPr>
            <p:cNvPr id="96" name="Text Box 196">
              <a:extLst>
                <a:ext uri="{FF2B5EF4-FFF2-40B4-BE49-F238E27FC236}">
                  <a16:creationId xmlns:a16="http://schemas.microsoft.com/office/drawing/2014/main" id="{225BDC16-6C35-A281-116B-57DACBD94C31}"/>
                </a:ext>
              </a:extLst>
            </p:cNvPr>
            <p:cNvSpPr txBox="1">
              <a:spLocks noChangeArrowheads="1"/>
            </p:cNvSpPr>
            <p:nvPr/>
          </p:nvSpPr>
          <p:spPr bwMode="auto">
            <a:xfrm rot="-388790">
              <a:off x="486" y="3192"/>
              <a:ext cx="897" cy="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eaLnBrk="1" hangingPunct="1">
                <a:spcBef>
                  <a:spcPct val="0"/>
                </a:spcBef>
                <a:buClrTx/>
                <a:buFontTx/>
                <a:buNone/>
              </a:pPr>
              <a:r>
                <a:rPr lang="zh-CN" altLang="en-US" sz="1500" dirty="0">
                  <a:solidFill>
                    <a:srgbClr val="002D88"/>
                  </a:solidFill>
                  <a:ea typeface="楷体_GB2312" pitchFamily="49" charset="-122"/>
                </a:rPr>
                <a:t>图纸设计</a:t>
              </a:r>
            </a:p>
          </p:txBody>
        </p:sp>
        <p:sp>
          <p:nvSpPr>
            <p:cNvPr id="97" name="Text Box 197">
              <a:extLst>
                <a:ext uri="{FF2B5EF4-FFF2-40B4-BE49-F238E27FC236}">
                  <a16:creationId xmlns:a16="http://schemas.microsoft.com/office/drawing/2014/main" id="{A2A0E9F1-EDC0-6661-B767-3CFEDCCA2332}"/>
                </a:ext>
              </a:extLst>
            </p:cNvPr>
            <p:cNvSpPr txBox="1">
              <a:spLocks noChangeArrowheads="1"/>
            </p:cNvSpPr>
            <p:nvPr/>
          </p:nvSpPr>
          <p:spPr bwMode="auto">
            <a:xfrm rot="21309128">
              <a:off x="621" y="3355"/>
              <a:ext cx="356" cy="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1500" dirty="0">
                  <a:solidFill>
                    <a:srgbClr val="002D88"/>
                  </a:solidFill>
                  <a:latin typeface="楷体_GB2312" pitchFamily="49" charset="-122"/>
                  <a:ea typeface="楷体_GB2312" pitchFamily="49" charset="-122"/>
                </a:rPr>
                <a:t>15</a:t>
              </a:r>
              <a:r>
                <a:rPr lang="zh-CN" altLang="en-US" sz="1500" dirty="0">
                  <a:solidFill>
                    <a:srgbClr val="002D88"/>
                  </a:solidFill>
                  <a:latin typeface="楷体_GB2312" pitchFamily="49" charset="-122"/>
                  <a:ea typeface="楷体_GB2312" pitchFamily="49" charset="-122"/>
                </a:rPr>
                <a:t>天</a:t>
              </a:r>
            </a:p>
          </p:txBody>
        </p:sp>
        <p:sp>
          <p:nvSpPr>
            <p:cNvPr id="98" name="Text Box 198">
              <a:extLst>
                <a:ext uri="{FF2B5EF4-FFF2-40B4-BE49-F238E27FC236}">
                  <a16:creationId xmlns:a16="http://schemas.microsoft.com/office/drawing/2014/main" id="{91A57885-D372-345D-60EA-68F7655D45FC}"/>
                </a:ext>
              </a:extLst>
            </p:cNvPr>
            <p:cNvSpPr txBox="1">
              <a:spLocks noChangeArrowheads="1"/>
            </p:cNvSpPr>
            <p:nvPr/>
          </p:nvSpPr>
          <p:spPr bwMode="auto">
            <a:xfrm rot="620663">
              <a:off x="1247" y="2810"/>
              <a:ext cx="824" cy="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eaLnBrk="1" hangingPunct="1">
                <a:spcBef>
                  <a:spcPct val="0"/>
                </a:spcBef>
                <a:buClrTx/>
                <a:buFontTx/>
                <a:buNone/>
              </a:pPr>
              <a:r>
                <a:rPr lang="zh-CN" altLang="en-US" sz="1500">
                  <a:solidFill>
                    <a:srgbClr val="002D88"/>
                  </a:solidFill>
                  <a:ea typeface="楷体_GB2312" pitchFamily="49" charset="-122"/>
                </a:rPr>
                <a:t>进驻工地</a:t>
              </a:r>
            </a:p>
          </p:txBody>
        </p:sp>
        <p:sp>
          <p:nvSpPr>
            <p:cNvPr id="99" name="Text Box 199">
              <a:extLst>
                <a:ext uri="{FF2B5EF4-FFF2-40B4-BE49-F238E27FC236}">
                  <a16:creationId xmlns:a16="http://schemas.microsoft.com/office/drawing/2014/main" id="{9380153A-6B9C-0A13-1E04-50683474DB10}"/>
                </a:ext>
              </a:extLst>
            </p:cNvPr>
            <p:cNvSpPr txBox="1">
              <a:spLocks noChangeArrowheads="1"/>
            </p:cNvSpPr>
            <p:nvPr/>
          </p:nvSpPr>
          <p:spPr bwMode="auto">
            <a:xfrm rot="536117">
              <a:off x="1405" y="2927"/>
              <a:ext cx="308"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1600" dirty="0">
                  <a:solidFill>
                    <a:srgbClr val="002D88"/>
                  </a:solidFill>
                  <a:latin typeface="楷体_GB2312" pitchFamily="49" charset="-122"/>
                  <a:ea typeface="楷体_GB2312" pitchFamily="49" charset="-122"/>
                </a:rPr>
                <a:t>4</a:t>
              </a:r>
              <a:r>
                <a:rPr lang="zh-CN" altLang="en-US" sz="1600" dirty="0">
                  <a:solidFill>
                    <a:srgbClr val="002D88"/>
                  </a:solidFill>
                  <a:latin typeface="楷体_GB2312" pitchFamily="49" charset="-122"/>
                  <a:ea typeface="楷体_GB2312" pitchFamily="49" charset="-122"/>
                </a:rPr>
                <a:t>天</a:t>
              </a:r>
            </a:p>
          </p:txBody>
        </p:sp>
        <p:sp>
          <p:nvSpPr>
            <p:cNvPr id="100" name="Text Box 200">
              <a:extLst>
                <a:ext uri="{FF2B5EF4-FFF2-40B4-BE49-F238E27FC236}">
                  <a16:creationId xmlns:a16="http://schemas.microsoft.com/office/drawing/2014/main" id="{EE7F9535-2F76-91E7-E899-E89F204B55CB}"/>
                </a:ext>
              </a:extLst>
            </p:cNvPr>
            <p:cNvSpPr txBox="1">
              <a:spLocks noChangeArrowheads="1"/>
            </p:cNvSpPr>
            <p:nvPr/>
          </p:nvSpPr>
          <p:spPr bwMode="auto">
            <a:xfrm rot="-230740">
              <a:off x="1339" y="3870"/>
              <a:ext cx="594" cy="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eaLnBrk="1" hangingPunct="1">
                <a:spcBef>
                  <a:spcPct val="0"/>
                </a:spcBef>
                <a:buClrTx/>
                <a:buFontTx/>
                <a:buNone/>
              </a:pPr>
              <a:r>
                <a:rPr lang="zh-CN" altLang="en-US" sz="1500">
                  <a:solidFill>
                    <a:srgbClr val="002D88"/>
                  </a:solidFill>
                  <a:ea typeface="楷体_GB2312" pitchFamily="49" charset="-122"/>
                </a:rPr>
                <a:t>运材料</a:t>
              </a:r>
            </a:p>
          </p:txBody>
        </p:sp>
        <p:sp>
          <p:nvSpPr>
            <p:cNvPr id="101" name="Text Box 201">
              <a:extLst>
                <a:ext uri="{FF2B5EF4-FFF2-40B4-BE49-F238E27FC236}">
                  <a16:creationId xmlns:a16="http://schemas.microsoft.com/office/drawing/2014/main" id="{A41F9931-615B-1529-727A-EAEC4ECA775B}"/>
                </a:ext>
              </a:extLst>
            </p:cNvPr>
            <p:cNvSpPr txBox="1">
              <a:spLocks noChangeArrowheads="1"/>
            </p:cNvSpPr>
            <p:nvPr/>
          </p:nvSpPr>
          <p:spPr bwMode="auto">
            <a:xfrm rot="21226650">
              <a:off x="1468" y="4008"/>
              <a:ext cx="452"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eaLnBrk="1" hangingPunct="1">
                <a:spcBef>
                  <a:spcPct val="0"/>
                </a:spcBef>
                <a:buClrTx/>
                <a:buFontTx/>
                <a:buNone/>
              </a:pPr>
              <a:r>
                <a:rPr lang="en-US" altLang="zh-CN" sz="1600" dirty="0">
                  <a:solidFill>
                    <a:srgbClr val="002D88"/>
                  </a:solidFill>
                  <a:latin typeface="楷体_GB2312" pitchFamily="49" charset="-122"/>
                  <a:ea typeface="楷体_GB2312" pitchFamily="49" charset="-122"/>
                </a:rPr>
                <a:t>6</a:t>
              </a:r>
              <a:r>
                <a:rPr lang="zh-CN" altLang="en-US" sz="1600" dirty="0">
                  <a:solidFill>
                    <a:srgbClr val="002D88"/>
                  </a:solidFill>
                  <a:latin typeface="楷体_GB2312" pitchFamily="49" charset="-122"/>
                  <a:ea typeface="楷体_GB2312" pitchFamily="49" charset="-122"/>
                </a:rPr>
                <a:t>天</a:t>
              </a:r>
            </a:p>
          </p:txBody>
        </p:sp>
        <p:sp>
          <p:nvSpPr>
            <p:cNvPr id="102" name="Text Box 202">
              <a:extLst>
                <a:ext uri="{FF2B5EF4-FFF2-40B4-BE49-F238E27FC236}">
                  <a16:creationId xmlns:a16="http://schemas.microsoft.com/office/drawing/2014/main" id="{0CB806EF-C80A-D561-03C7-1105B11F161A}"/>
                </a:ext>
              </a:extLst>
            </p:cNvPr>
            <p:cNvSpPr txBox="1">
              <a:spLocks noChangeArrowheads="1"/>
            </p:cNvSpPr>
            <p:nvPr/>
          </p:nvSpPr>
          <p:spPr bwMode="auto">
            <a:xfrm rot="601571">
              <a:off x="1932" y="3390"/>
              <a:ext cx="236" cy="3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zh-CN" altLang="en-US" sz="1500">
                  <a:solidFill>
                    <a:srgbClr val="002D88"/>
                  </a:solidFill>
                  <a:ea typeface="楷体_GB2312" pitchFamily="49" charset="-122"/>
                </a:rPr>
                <a:t>搬</a:t>
              </a:r>
            </a:p>
            <a:p>
              <a:pPr algn="ctr" eaLnBrk="1" hangingPunct="1">
                <a:spcBef>
                  <a:spcPct val="0"/>
                </a:spcBef>
                <a:buClrTx/>
                <a:buFontTx/>
                <a:buNone/>
              </a:pPr>
              <a:r>
                <a:rPr lang="zh-CN" altLang="en-US" sz="1500">
                  <a:solidFill>
                    <a:srgbClr val="002D88"/>
                  </a:solidFill>
                  <a:ea typeface="楷体_GB2312" pitchFamily="49" charset="-122"/>
                </a:rPr>
                <a:t>运</a:t>
              </a:r>
            </a:p>
          </p:txBody>
        </p:sp>
        <p:sp>
          <p:nvSpPr>
            <p:cNvPr id="103" name="Text Box 203">
              <a:extLst>
                <a:ext uri="{FF2B5EF4-FFF2-40B4-BE49-F238E27FC236}">
                  <a16:creationId xmlns:a16="http://schemas.microsoft.com/office/drawing/2014/main" id="{6D21FEEF-D8DB-DF60-AC9C-3C527AA59511}"/>
                </a:ext>
              </a:extLst>
            </p:cNvPr>
            <p:cNvSpPr txBox="1">
              <a:spLocks noChangeArrowheads="1"/>
            </p:cNvSpPr>
            <p:nvPr/>
          </p:nvSpPr>
          <p:spPr bwMode="auto">
            <a:xfrm rot="368930">
              <a:off x="2054" y="3391"/>
              <a:ext cx="244" cy="3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1600" dirty="0">
                  <a:solidFill>
                    <a:srgbClr val="002D88"/>
                  </a:solidFill>
                  <a:latin typeface="楷体_GB2312" pitchFamily="49" charset="-122"/>
                  <a:ea typeface="楷体_GB2312" pitchFamily="49" charset="-122"/>
                </a:rPr>
                <a:t>3</a:t>
              </a:r>
            </a:p>
            <a:p>
              <a:pPr algn="ctr" eaLnBrk="1" hangingPunct="1">
                <a:spcBef>
                  <a:spcPct val="0"/>
                </a:spcBef>
                <a:buClrTx/>
                <a:buFontTx/>
                <a:buNone/>
              </a:pPr>
              <a:r>
                <a:rPr lang="zh-CN" altLang="en-US" sz="1600" dirty="0">
                  <a:solidFill>
                    <a:srgbClr val="002D88"/>
                  </a:solidFill>
                  <a:latin typeface="楷体_GB2312" pitchFamily="49" charset="-122"/>
                  <a:ea typeface="楷体_GB2312" pitchFamily="49" charset="-122"/>
                </a:rPr>
                <a:t>天</a:t>
              </a:r>
            </a:p>
          </p:txBody>
        </p:sp>
        <p:sp>
          <p:nvSpPr>
            <p:cNvPr id="104" name="Text Box 204">
              <a:extLst>
                <a:ext uri="{FF2B5EF4-FFF2-40B4-BE49-F238E27FC236}">
                  <a16:creationId xmlns:a16="http://schemas.microsoft.com/office/drawing/2014/main" id="{2FDDC1DE-0D19-AFE3-4FA5-EEC7E92EA2EF}"/>
                </a:ext>
              </a:extLst>
            </p:cNvPr>
            <p:cNvSpPr txBox="1">
              <a:spLocks noChangeArrowheads="1"/>
            </p:cNvSpPr>
            <p:nvPr/>
          </p:nvSpPr>
          <p:spPr bwMode="auto">
            <a:xfrm rot="-167097">
              <a:off x="1075" y="3071"/>
              <a:ext cx="260" cy="592"/>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zh-CN" altLang="en-US" sz="1500">
                  <a:solidFill>
                    <a:srgbClr val="002D88"/>
                  </a:solidFill>
                  <a:latin typeface="楷体_GB2312" pitchFamily="49" charset="-122"/>
                  <a:ea typeface="楷体_GB2312" pitchFamily="49" charset="-122"/>
                </a:rPr>
                <a:t>备款 </a:t>
              </a:r>
              <a:r>
                <a:rPr lang="en-US" altLang="zh-CN" sz="1500">
                  <a:solidFill>
                    <a:srgbClr val="002D88"/>
                  </a:solidFill>
                  <a:latin typeface="楷体_GB2312" pitchFamily="49" charset="-122"/>
                  <a:ea typeface="楷体_GB2312" pitchFamily="49" charset="-122"/>
                </a:rPr>
                <a:t>5</a:t>
              </a:r>
              <a:r>
                <a:rPr lang="zh-CN" altLang="en-US" sz="1500">
                  <a:solidFill>
                    <a:srgbClr val="002D88"/>
                  </a:solidFill>
                  <a:latin typeface="楷体_GB2312" pitchFamily="49" charset="-122"/>
                  <a:ea typeface="楷体_GB2312" pitchFamily="49" charset="-122"/>
                </a:rPr>
                <a:t>天</a:t>
              </a:r>
            </a:p>
          </p:txBody>
        </p:sp>
        <p:sp>
          <p:nvSpPr>
            <p:cNvPr id="105" name="Line 214">
              <a:extLst>
                <a:ext uri="{FF2B5EF4-FFF2-40B4-BE49-F238E27FC236}">
                  <a16:creationId xmlns:a16="http://schemas.microsoft.com/office/drawing/2014/main" id="{D50AC80B-7E2E-69D8-52C6-DAAC2487F9DD}"/>
                </a:ext>
              </a:extLst>
            </p:cNvPr>
            <p:cNvSpPr>
              <a:spLocks noChangeShapeType="1"/>
            </p:cNvSpPr>
            <p:nvPr/>
          </p:nvSpPr>
          <p:spPr bwMode="auto">
            <a:xfrm flipV="1">
              <a:off x="2888" y="3564"/>
              <a:ext cx="349" cy="101"/>
            </a:xfrm>
            <a:prstGeom prst="line">
              <a:avLst/>
            </a:prstGeom>
            <a:noFill/>
            <a:ln w="19050" cap="sq">
              <a:solidFill>
                <a:srgbClr val="00008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 name="Line 215">
              <a:extLst>
                <a:ext uri="{FF2B5EF4-FFF2-40B4-BE49-F238E27FC236}">
                  <a16:creationId xmlns:a16="http://schemas.microsoft.com/office/drawing/2014/main" id="{AB8DCCF2-8FA0-B2A8-BFA9-75DF6C09520B}"/>
                </a:ext>
              </a:extLst>
            </p:cNvPr>
            <p:cNvSpPr>
              <a:spLocks noChangeShapeType="1"/>
            </p:cNvSpPr>
            <p:nvPr/>
          </p:nvSpPr>
          <p:spPr bwMode="auto">
            <a:xfrm>
              <a:off x="2880" y="3385"/>
              <a:ext cx="349" cy="35"/>
            </a:xfrm>
            <a:prstGeom prst="line">
              <a:avLst/>
            </a:prstGeom>
            <a:noFill/>
            <a:ln w="19050" cap="sq">
              <a:solidFill>
                <a:srgbClr val="00008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4238364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right)">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1F4C0154-6B9E-8DB7-4E10-5458F37B443A}"/>
              </a:ext>
            </a:extLst>
          </p:cNvPr>
          <p:cNvSpPr>
            <a:spLocks noGrp="1"/>
          </p:cNvSpPr>
          <p:nvPr>
            <p:ph type="dt" sz="half" idx="10"/>
          </p:nvPr>
        </p:nvSpPr>
        <p:spPr/>
        <p:txBody>
          <a:bodyPr/>
          <a:lstStyle/>
          <a:p>
            <a:pPr>
              <a:defRPr/>
            </a:pPr>
            <a:fld id="{72795A5C-ABA9-164F-9A37-0CFC1B48C772}" type="datetime1">
              <a:rPr lang="en-US" altLang="zh-CN" smtClean="0"/>
              <a:t>6/5/2022</a:t>
            </a:fld>
            <a:endParaRPr lang="en-US" altLang="zh-CN" dirty="0"/>
          </a:p>
        </p:txBody>
      </p:sp>
      <p:sp>
        <p:nvSpPr>
          <p:cNvPr id="5" name="灯片编号占位符 4">
            <a:extLst>
              <a:ext uri="{FF2B5EF4-FFF2-40B4-BE49-F238E27FC236}">
                <a16:creationId xmlns:a16="http://schemas.microsoft.com/office/drawing/2014/main" id="{EE3B047A-2F01-0299-549F-E96F63A46B72}"/>
              </a:ext>
            </a:extLst>
          </p:cNvPr>
          <p:cNvSpPr>
            <a:spLocks noGrp="1"/>
          </p:cNvSpPr>
          <p:nvPr>
            <p:ph type="sldNum" sz="quarter" idx="12"/>
          </p:nvPr>
        </p:nvSpPr>
        <p:spPr/>
        <p:txBody>
          <a:bodyPr/>
          <a:lstStyle/>
          <a:p>
            <a:pPr>
              <a:defRPr/>
            </a:pPr>
            <a:fld id="{4FF538FA-A287-4FBD-9703-6DB9C5344803}" type="slidenum">
              <a:rPr lang="zh-CN" altLang="en-US" smtClean="0"/>
              <a:t>105</a:t>
            </a:fld>
            <a:endParaRPr lang="en-US" altLang="zh-CN" dirty="0"/>
          </a:p>
        </p:txBody>
      </p:sp>
      <p:sp>
        <p:nvSpPr>
          <p:cNvPr id="6" name="Text Box 2">
            <a:extLst>
              <a:ext uri="{FF2B5EF4-FFF2-40B4-BE49-F238E27FC236}">
                <a16:creationId xmlns:a16="http://schemas.microsoft.com/office/drawing/2014/main" id="{99BCC87C-69D4-4469-0926-BA9B0648FC3D}"/>
              </a:ext>
            </a:extLst>
          </p:cNvPr>
          <p:cNvSpPr txBox="1">
            <a:spLocks noChangeArrowheads="1"/>
          </p:cNvSpPr>
          <p:nvPr/>
        </p:nvSpPr>
        <p:spPr bwMode="auto">
          <a:xfrm>
            <a:off x="609600" y="2286000"/>
            <a:ext cx="3232150"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eaLnBrk="1" hangingPunct="1">
              <a:spcBef>
                <a:spcPct val="0"/>
              </a:spcBef>
              <a:buClrTx/>
              <a:buFontTx/>
              <a:buNone/>
            </a:pPr>
            <a:r>
              <a:rPr lang="en-US" altLang="zh-CN" sz="2600">
                <a:solidFill>
                  <a:schemeClr val="accent2"/>
                </a:solidFill>
                <a:ea typeface="楷体_GB2312" pitchFamily="49" charset="-122"/>
              </a:rPr>
              <a:t>1</a:t>
            </a:r>
            <a:r>
              <a:rPr lang="en-US" altLang="zh-CN" sz="2600">
                <a:solidFill>
                  <a:schemeClr val="accent2"/>
                </a:solidFill>
                <a:latin typeface="楷体_GB2312" pitchFamily="49" charset="-122"/>
                <a:ea typeface="楷体_GB2312" pitchFamily="49" charset="-122"/>
              </a:rPr>
              <a:t>.</a:t>
            </a:r>
            <a:r>
              <a:rPr lang="zh-CN" altLang="en-US" sz="2600">
                <a:solidFill>
                  <a:schemeClr val="accent2"/>
                </a:solidFill>
                <a:latin typeface="幼圆" pitchFamily="49" charset="-122"/>
                <a:ea typeface="幼圆" pitchFamily="49" charset="-122"/>
              </a:rPr>
              <a:t>关键路径的定义</a:t>
            </a:r>
          </a:p>
        </p:txBody>
      </p:sp>
      <p:sp>
        <p:nvSpPr>
          <p:cNvPr id="7" name="Text Box 3">
            <a:extLst>
              <a:ext uri="{FF2B5EF4-FFF2-40B4-BE49-F238E27FC236}">
                <a16:creationId xmlns:a16="http://schemas.microsoft.com/office/drawing/2014/main" id="{C43A169F-0451-C548-0E6F-2D66201984B0}"/>
              </a:ext>
            </a:extLst>
          </p:cNvPr>
          <p:cNvSpPr txBox="1">
            <a:spLocks noChangeArrowheads="1"/>
          </p:cNvSpPr>
          <p:nvPr/>
        </p:nvSpPr>
        <p:spPr bwMode="auto">
          <a:xfrm>
            <a:off x="819149" y="2830513"/>
            <a:ext cx="6934201" cy="75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eaLnBrk="1" hangingPunct="1">
              <a:lnSpc>
                <a:spcPct val="95000"/>
              </a:lnSpc>
              <a:spcBef>
                <a:spcPct val="0"/>
              </a:spcBef>
              <a:buClrTx/>
              <a:buFontTx/>
              <a:buNone/>
            </a:pPr>
            <a:r>
              <a:rPr lang="zh-CN" altLang="en-US" sz="2300" dirty="0">
                <a:solidFill>
                  <a:srgbClr val="003399"/>
                </a:solidFill>
                <a:latin typeface="幼圆" pitchFamily="49" charset="-122"/>
                <a:ea typeface="幼圆" pitchFamily="49" charset="-122"/>
              </a:rPr>
              <a:t>       从</a:t>
            </a:r>
            <a:r>
              <a:rPr lang="zh-CN" altLang="en-US" sz="2300" dirty="0">
                <a:solidFill>
                  <a:srgbClr val="FF3300"/>
                </a:solidFill>
                <a:latin typeface="黑体" pitchFamily="49" charset="-122"/>
                <a:ea typeface="黑体" pitchFamily="49" charset="-122"/>
              </a:rPr>
              <a:t>源点</a:t>
            </a:r>
            <a:r>
              <a:rPr lang="zh-CN" altLang="en-US" sz="2300" dirty="0">
                <a:solidFill>
                  <a:srgbClr val="003399"/>
                </a:solidFill>
                <a:latin typeface="幼圆" pitchFamily="49" charset="-122"/>
                <a:ea typeface="幼圆" pitchFamily="49" charset="-122"/>
              </a:rPr>
              <a:t>到</a:t>
            </a:r>
            <a:r>
              <a:rPr lang="zh-CN" altLang="en-US" sz="2300" dirty="0">
                <a:solidFill>
                  <a:srgbClr val="FF3300"/>
                </a:solidFill>
                <a:latin typeface="黑体" pitchFamily="49" charset="-122"/>
                <a:ea typeface="黑体" pitchFamily="49" charset="-122"/>
              </a:rPr>
              <a:t>终点</a:t>
            </a:r>
            <a:r>
              <a:rPr lang="zh-CN" altLang="en-US" sz="2300" dirty="0">
                <a:solidFill>
                  <a:srgbClr val="003399"/>
                </a:solidFill>
                <a:latin typeface="幼圆" pitchFamily="49" charset="-122"/>
                <a:ea typeface="幼圆" pitchFamily="49" charset="-122"/>
              </a:rPr>
              <a:t>的路径中具有最大长度的路径为关键路径；关键路径上的活动称为</a:t>
            </a:r>
            <a:r>
              <a:rPr lang="zh-CN" altLang="en-US" sz="2300" dirty="0">
                <a:solidFill>
                  <a:srgbClr val="FF3300"/>
                </a:solidFill>
                <a:latin typeface="黑体" pitchFamily="49" charset="-122"/>
                <a:ea typeface="黑体" pitchFamily="49" charset="-122"/>
              </a:rPr>
              <a:t>关键活动</a:t>
            </a:r>
            <a:r>
              <a:rPr lang="zh-CN" altLang="en-US" sz="2300" dirty="0">
                <a:solidFill>
                  <a:srgbClr val="003399"/>
                </a:solidFill>
                <a:latin typeface="幼圆" pitchFamily="49" charset="-122"/>
                <a:ea typeface="幼圆" pitchFamily="49" charset="-122"/>
              </a:rPr>
              <a:t>。</a:t>
            </a:r>
          </a:p>
        </p:txBody>
      </p:sp>
      <p:sp>
        <p:nvSpPr>
          <p:cNvPr id="8" name="Text Box 4">
            <a:extLst>
              <a:ext uri="{FF2B5EF4-FFF2-40B4-BE49-F238E27FC236}">
                <a16:creationId xmlns:a16="http://schemas.microsoft.com/office/drawing/2014/main" id="{1DD255D7-EED1-7134-4B43-72E9D4FDBE1B}"/>
              </a:ext>
            </a:extLst>
          </p:cNvPr>
          <p:cNvSpPr txBox="1">
            <a:spLocks noChangeArrowheads="1"/>
          </p:cNvSpPr>
          <p:nvPr/>
        </p:nvSpPr>
        <p:spPr bwMode="auto">
          <a:xfrm>
            <a:off x="609600" y="3771900"/>
            <a:ext cx="3130550"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eaLnBrk="1" hangingPunct="1">
              <a:spcBef>
                <a:spcPct val="0"/>
              </a:spcBef>
              <a:buClrTx/>
              <a:buFontTx/>
              <a:buNone/>
            </a:pPr>
            <a:r>
              <a:rPr lang="en-US" altLang="zh-CN" sz="2600">
                <a:solidFill>
                  <a:schemeClr val="accent2"/>
                </a:solidFill>
                <a:ea typeface="楷体_GB2312" pitchFamily="49" charset="-122"/>
              </a:rPr>
              <a:t>2</a:t>
            </a:r>
            <a:r>
              <a:rPr lang="en-US" altLang="zh-CN" sz="2600">
                <a:solidFill>
                  <a:schemeClr val="accent2"/>
                </a:solidFill>
                <a:latin typeface="楷体_GB2312" pitchFamily="49" charset="-122"/>
                <a:ea typeface="楷体_GB2312" pitchFamily="49" charset="-122"/>
              </a:rPr>
              <a:t>.</a:t>
            </a:r>
            <a:r>
              <a:rPr lang="zh-CN" altLang="en-US" sz="2600">
                <a:solidFill>
                  <a:schemeClr val="accent2"/>
                </a:solidFill>
                <a:latin typeface="幼圆" pitchFamily="49" charset="-122"/>
                <a:ea typeface="幼圆" pitchFamily="49" charset="-122"/>
              </a:rPr>
              <a:t>关键路径的特点</a:t>
            </a:r>
          </a:p>
        </p:txBody>
      </p:sp>
      <p:sp>
        <p:nvSpPr>
          <p:cNvPr id="9" name="Text Box 5">
            <a:extLst>
              <a:ext uri="{FF2B5EF4-FFF2-40B4-BE49-F238E27FC236}">
                <a16:creationId xmlns:a16="http://schemas.microsoft.com/office/drawing/2014/main" id="{5DEC5C71-AD37-A1B2-CA57-15EAA571D02E}"/>
              </a:ext>
            </a:extLst>
          </p:cNvPr>
          <p:cNvSpPr txBox="1">
            <a:spLocks noChangeArrowheads="1"/>
          </p:cNvSpPr>
          <p:nvPr/>
        </p:nvSpPr>
        <p:spPr bwMode="auto">
          <a:xfrm>
            <a:off x="1425575" y="4267200"/>
            <a:ext cx="7035801" cy="688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914400" indent="-4572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371600" indent="-4572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828800" indent="-4572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286000" indent="-4572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743200" indent="-4572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3200400" indent="-4572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657600" indent="-4572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4114800" indent="-4572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eaLnBrk="1" hangingPunct="1">
              <a:lnSpc>
                <a:spcPct val="85000"/>
              </a:lnSpc>
              <a:spcBef>
                <a:spcPct val="0"/>
              </a:spcBef>
              <a:buClrTx/>
              <a:buFont typeface="+mj-lt"/>
              <a:buAutoNum type="alphaLcParenR"/>
            </a:pPr>
            <a:r>
              <a:rPr lang="zh-CN" altLang="en-US" sz="2300" dirty="0">
                <a:solidFill>
                  <a:srgbClr val="003399"/>
                </a:solidFill>
                <a:latin typeface="幼圆" pitchFamily="49" charset="-122"/>
                <a:ea typeface="幼圆" pitchFamily="49" charset="-122"/>
              </a:rPr>
              <a:t>关键路径的长度</a:t>
            </a:r>
            <a:r>
              <a:rPr lang="en-US" altLang="zh-CN" sz="2300" dirty="0">
                <a:solidFill>
                  <a:srgbClr val="003399"/>
                </a:solidFill>
                <a:latin typeface="幼圆" pitchFamily="49" charset="-122"/>
                <a:ea typeface="幼圆" pitchFamily="49" charset="-122"/>
              </a:rPr>
              <a:t>(</a:t>
            </a:r>
            <a:r>
              <a:rPr lang="zh-CN" altLang="en-US" sz="2300" dirty="0">
                <a:solidFill>
                  <a:srgbClr val="003399"/>
                </a:solidFill>
                <a:latin typeface="幼圆" pitchFamily="49" charset="-122"/>
                <a:ea typeface="幼圆" pitchFamily="49" charset="-122"/>
              </a:rPr>
              <a:t>路径上的边的权值之和</a:t>
            </a:r>
            <a:r>
              <a:rPr lang="en-US" altLang="zh-CN" sz="2300" dirty="0">
                <a:solidFill>
                  <a:srgbClr val="003399"/>
                </a:solidFill>
                <a:latin typeface="幼圆" pitchFamily="49" charset="-122"/>
                <a:ea typeface="幼圆" pitchFamily="49" charset="-122"/>
              </a:rPr>
              <a:t>)</a:t>
            </a:r>
            <a:r>
              <a:rPr lang="zh-CN" altLang="en-US" sz="2300" dirty="0">
                <a:solidFill>
                  <a:srgbClr val="003399"/>
                </a:solidFill>
                <a:latin typeface="幼圆" pitchFamily="49" charset="-122"/>
                <a:ea typeface="幼圆" pitchFamily="49" charset="-122"/>
              </a:rPr>
              <a:t>为完成整个工程所需要的最短时间。</a:t>
            </a:r>
          </a:p>
        </p:txBody>
      </p:sp>
      <p:sp>
        <p:nvSpPr>
          <p:cNvPr id="10" name="Text Box 6">
            <a:extLst>
              <a:ext uri="{FF2B5EF4-FFF2-40B4-BE49-F238E27FC236}">
                <a16:creationId xmlns:a16="http://schemas.microsoft.com/office/drawing/2014/main" id="{5F4570EF-6699-A575-7B15-16EE2B235CD1}"/>
              </a:ext>
            </a:extLst>
          </p:cNvPr>
          <p:cNvSpPr txBox="1">
            <a:spLocks noChangeArrowheads="1"/>
          </p:cNvSpPr>
          <p:nvPr/>
        </p:nvSpPr>
        <p:spPr bwMode="auto">
          <a:xfrm>
            <a:off x="1441450" y="5026025"/>
            <a:ext cx="6908801" cy="1092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marL="457200" indent="-457200" eaLnBrk="1" hangingPunct="1">
              <a:lnSpc>
                <a:spcPct val="95000"/>
              </a:lnSpc>
              <a:spcBef>
                <a:spcPct val="0"/>
              </a:spcBef>
              <a:buClrTx/>
              <a:buFont typeface="+mj-lt"/>
              <a:buAutoNum type="alphaLcParenR" startAt="2"/>
            </a:pPr>
            <a:r>
              <a:rPr lang="zh-CN" altLang="en-US" sz="2300" dirty="0">
                <a:solidFill>
                  <a:srgbClr val="003399"/>
                </a:solidFill>
                <a:latin typeface="幼圆" pitchFamily="49" charset="-122"/>
                <a:ea typeface="幼圆" pitchFamily="49" charset="-122"/>
              </a:rPr>
              <a:t>关键路径的长度变化</a:t>
            </a:r>
            <a:r>
              <a:rPr lang="en-US" altLang="zh-CN" sz="2300" dirty="0">
                <a:solidFill>
                  <a:srgbClr val="003399"/>
                </a:solidFill>
                <a:latin typeface="幼圆" pitchFamily="49" charset="-122"/>
                <a:ea typeface="幼圆" pitchFamily="49" charset="-122"/>
              </a:rPr>
              <a:t>(</a:t>
            </a:r>
            <a:r>
              <a:rPr lang="zh-CN" altLang="en-US" sz="2300" dirty="0">
                <a:solidFill>
                  <a:srgbClr val="003399"/>
                </a:solidFill>
                <a:latin typeface="幼圆" pitchFamily="49" charset="-122"/>
                <a:ea typeface="幼圆" pitchFamily="49" charset="-122"/>
              </a:rPr>
              <a:t>即任意关键活动的权值变化</a:t>
            </a:r>
            <a:r>
              <a:rPr lang="en-US" altLang="zh-CN" sz="2300" dirty="0">
                <a:solidFill>
                  <a:srgbClr val="003399"/>
                </a:solidFill>
                <a:latin typeface="幼圆" pitchFamily="49" charset="-122"/>
                <a:ea typeface="幼圆" pitchFamily="49" charset="-122"/>
              </a:rPr>
              <a:t>)</a:t>
            </a:r>
            <a:r>
              <a:rPr lang="zh-CN" altLang="en-US" sz="2300" dirty="0">
                <a:solidFill>
                  <a:srgbClr val="003399"/>
                </a:solidFill>
                <a:latin typeface="幼圆" pitchFamily="49" charset="-122"/>
                <a:ea typeface="幼圆" pitchFamily="49" charset="-122"/>
              </a:rPr>
              <a:t>将影响整个工程的进度，而其他非关键活动在一定范围内的变化不会影响工期。</a:t>
            </a:r>
          </a:p>
        </p:txBody>
      </p:sp>
      <p:grpSp>
        <p:nvGrpSpPr>
          <p:cNvPr id="11" name="Group 96">
            <a:extLst>
              <a:ext uri="{FF2B5EF4-FFF2-40B4-BE49-F238E27FC236}">
                <a16:creationId xmlns:a16="http://schemas.microsoft.com/office/drawing/2014/main" id="{77F0C4FC-E5E3-4F06-3EAD-61A54DCDAA05}"/>
              </a:ext>
            </a:extLst>
          </p:cNvPr>
          <p:cNvGrpSpPr>
            <a:grpSpLocks/>
          </p:cNvGrpSpPr>
          <p:nvPr/>
        </p:nvGrpSpPr>
        <p:grpSpPr bwMode="auto">
          <a:xfrm>
            <a:off x="468313" y="1638300"/>
            <a:ext cx="2663825" cy="508000"/>
            <a:chOff x="295" y="1032"/>
            <a:chExt cx="1678" cy="320"/>
          </a:xfrm>
        </p:grpSpPr>
        <p:sp>
          <p:nvSpPr>
            <p:cNvPr id="12" name="Oval 11">
              <a:extLst>
                <a:ext uri="{FF2B5EF4-FFF2-40B4-BE49-F238E27FC236}">
                  <a16:creationId xmlns:a16="http://schemas.microsoft.com/office/drawing/2014/main" id="{4341EF16-A615-08DD-85C0-20450C508006}"/>
                </a:ext>
              </a:extLst>
            </p:cNvPr>
            <p:cNvSpPr>
              <a:spLocks noChangeArrowheads="1"/>
            </p:cNvSpPr>
            <p:nvPr/>
          </p:nvSpPr>
          <p:spPr bwMode="auto">
            <a:xfrm>
              <a:off x="295" y="1040"/>
              <a:ext cx="1678" cy="312"/>
            </a:xfrm>
            <a:prstGeom prst="ellipse">
              <a:avLst/>
            </a:prstGeom>
            <a:solidFill>
              <a:schemeClr val="accent4">
                <a:lumMod val="20000"/>
                <a:lumOff val="80000"/>
              </a:schemeClr>
            </a:solidFill>
            <a:ln>
              <a:noFill/>
            </a:ln>
            <a:effectLst>
              <a:outerShdw dist="28398" dir="1593903" algn="ctr" rotWithShape="0">
                <a:srgbClr val="B2B2B2"/>
              </a:outerShdw>
            </a:effectLst>
            <a:extLst>
              <a:ext uri="{91240B29-F687-4F45-9708-019B960494DF}">
                <a14:hiddenLine xmlns:a14="http://schemas.microsoft.com/office/drawing/2010/main" w="12700" cap="sq">
                  <a:solidFill>
                    <a:srgbClr val="000000"/>
                  </a:solidFill>
                  <a:round/>
                  <a:headEnd type="none" w="sm" len="sm"/>
                  <a:tailEnd type="none" w="sm" len="sm"/>
                </a14:hiddenLine>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13" name="Text Box 12">
              <a:extLst>
                <a:ext uri="{FF2B5EF4-FFF2-40B4-BE49-F238E27FC236}">
                  <a16:creationId xmlns:a16="http://schemas.microsoft.com/office/drawing/2014/main" id="{C5ADFCC0-E15F-9C38-5D8D-C70D4BAF2A41}"/>
                </a:ext>
              </a:extLst>
            </p:cNvPr>
            <p:cNvSpPr txBox="1">
              <a:spLocks noChangeArrowheads="1"/>
            </p:cNvSpPr>
            <p:nvPr/>
          </p:nvSpPr>
          <p:spPr bwMode="auto">
            <a:xfrm>
              <a:off x="418" y="1032"/>
              <a:ext cx="1502" cy="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25400" algn="ctr" rotWithShape="0">
                      <a:schemeClr val="bg1"/>
                    </a:outerShdw>
                  </a:effectLst>
                </a14:hiddenEffects>
              </a:ext>
            </a:extLst>
          </p:spPr>
          <p:txBody>
            <a:bodyPr>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eaLnBrk="1" hangingPunct="1">
                <a:spcBef>
                  <a:spcPct val="0"/>
                </a:spcBef>
                <a:buClrTx/>
                <a:buFontTx/>
                <a:buNone/>
              </a:pPr>
              <a:r>
                <a:rPr lang="zh-CN" altLang="en-US" sz="2600" dirty="0">
                  <a:solidFill>
                    <a:srgbClr val="002D88"/>
                  </a:solidFill>
                  <a:latin typeface="黑体" pitchFamily="49" charset="-122"/>
                  <a:ea typeface="黑体" pitchFamily="49" charset="-122"/>
                </a:rPr>
                <a:t>三</a:t>
              </a:r>
              <a:r>
                <a:rPr lang="en-US" altLang="zh-CN" sz="2600" dirty="0">
                  <a:solidFill>
                    <a:srgbClr val="002D88"/>
                  </a:solidFill>
                  <a:latin typeface="黑体" pitchFamily="49" charset="-122"/>
                  <a:ea typeface="黑体" pitchFamily="49" charset="-122"/>
                </a:rPr>
                <a:t>.</a:t>
              </a:r>
              <a:r>
                <a:rPr lang="zh-CN" altLang="en-US" sz="2600" dirty="0">
                  <a:solidFill>
                    <a:srgbClr val="002D88"/>
                  </a:solidFill>
                  <a:latin typeface="黑体" pitchFamily="49" charset="-122"/>
                  <a:ea typeface="黑体" pitchFamily="49" charset="-122"/>
                </a:rPr>
                <a:t>关键路径</a:t>
              </a:r>
            </a:p>
          </p:txBody>
        </p:sp>
      </p:grpSp>
      <p:sp>
        <p:nvSpPr>
          <p:cNvPr id="14" name="Rectangle 14">
            <a:extLst>
              <a:ext uri="{FF2B5EF4-FFF2-40B4-BE49-F238E27FC236}">
                <a16:creationId xmlns:a16="http://schemas.microsoft.com/office/drawing/2014/main" id="{7C8776ED-4C24-29F1-0BA4-F6C57505E62F}"/>
              </a:ext>
            </a:extLst>
          </p:cNvPr>
          <p:cNvSpPr>
            <a:spLocks noChangeArrowheads="1"/>
          </p:cNvSpPr>
          <p:nvPr/>
        </p:nvSpPr>
        <p:spPr bwMode="auto">
          <a:xfrm>
            <a:off x="785973" y="982028"/>
            <a:ext cx="3657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zh-CN" altLang="en-US" sz="2400" dirty="0">
                <a:solidFill>
                  <a:srgbClr val="003399"/>
                </a:solidFill>
                <a:ea typeface="幼圆" pitchFamily="49" charset="-122"/>
              </a:rPr>
              <a:t>采用邻接矩阵存储方法。</a:t>
            </a:r>
          </a:p>
        </p:txBody>
      </p:sp>
      <p:grpSp>
        <p:nvGrpSpPr>
          <p:cNvPr id="15" name="Group 92">
            <a:extLst>
              <a:ext uri="{FF2B5EF4-FFF2-40B4-BE49-F238E27FC236}">
                <a16:creationId xmlns:a16="http://schemas.microsoft.com/office/drawing/2014/main" id="{6DACFA17-B7C6-30E9-5755-068A105D09B7}"/>
              </a:ext>
            </a:extLst>
          </p:cNvPr>
          <p:cNvGrpSpPr>
            <a:grpSpLocks/>
          </p:cNvGrpSpPr>
          <p:nvPr/>
        </p:nvGrpSpPr>
        <p:grpSpPr bwMode="auto">
          <a:xfrm>
            <a:off x="4286250" y="185738"/>
            <a:ext cx="4775200" cy="2260600"/>
            <a:chOff x="2704" y="192"/>
            <a:chExt cx="3008" cy="1424"/>
          </a:xfrm>
        </p:grpSpPr>
        <p:sp>
          <p:nvSpPr>
            <p:cNvPr id="16" name="Freeform 16">
              <a:extLst>
                <a:ext uri="{FF2B5EF4-FFF2-40B4-BE49-F238E27FC236}">
                  <a16:creationId xmlns:a16="http://schemas.microsoft.com/office/drawing/2014/main" id="{02E5104B-0B0E-2721-5F20-E6BC4E00E3FC}"/>
                </a:ext>
              </a:extLst>
            </p:cNvPr>
            <p:cNvSpPr>
              <a:spLocks/>
            </p:cNvSpPr>
            <p:nvPr/>
          </p:nvSpPr>
          <p:spPr bwMode="auto">
            <a:xfrm>
              <a:off x="2704" y="192"/>
              <a:ext cx="3008" cy="1424"/>
            </a:xfrm>
            <a:custGeom>
              <a:avLst/>
              <a:gdLst>
                <a:gd name="T0" fmla="*/ 297 w 2884"/>
                <a:gd name="T1" fmla="*/ 74 h 1289"/>
                <a:gd name="T2" fmla="*/ 706 w 2884"/>
                <a:gd name="T3" fmla="*/ 74 h 1289"/>
                <a:gd name="T4" fmla="*/ 928 w 2884"/>
                <a:gd name="T5" fmla="*/ 115 h 1289"/>
                <a:gd name="T6" fmla="*/ 2447 w 2884"/>
                <a:gd name="T7" fmla="*/ 94 h 1289"/>
                <a:gd name="T8" fmla="*/ 2952 w 2884"/>
                <a:gd name="T9" fmla="*/ 213 h 1289"/>
                <a:gd name="T10" fmla="*/ 3556 w 2884"/>
                <a:gd name="T11" fmla="*/ 193 h 1289"/>
                <a:gd name="T12" fmla="*/ 3667 w 2884"/>
                <a:gd name="T13" fmla="*/ 213 h 1289"/>
                <a:gd name="T14" fmla="*/ 3556 w 2884"/>
                <a:gd name="T15" fmla="*/ 411 h 1289"/>
                <a:gd name="T16" fmla="*/ 3624 w 2884"/>
                <a:gd name="T17" fmla="*/ 648 h 1289"/>
                <a:gd name="T18" fmla="*/ 3584 w 2884"/>
                <a:gd name="T19" fmla="*/ 848 h 1289"/>
                <a:gd name="T20" fmla="*/ 3527 w 2884"/>
                <a:gd name="T21" fmla="*/ 1644 h 1289"/>
                <a:gd name="T22" fmla="*/ 3568 w 2884"/>
                <a:gd name="T23" fmla="*/ 1877 h 1289"/>
                <a:gd name="T24" fmla="*/ 3624 w 2884"/>
                <a:gd name="T25" fmla="*/ 1996 h 1289"/>
                <a:gd name="T26" fmla="*/ 3596 w 2884"/>
                <a:gd name="T27" fmla="*/ 2295 h 1289"/>
                <a:gd name="T28" fmla="*/ 2347 w 2884"/>
                <a:gd name="T29" fmla="*/ 2295 h 1289"/>
                <a:gd name="T30" fmla="*/ 1700 w 2884"/>
                <a:gd name="T31" fmla="*/ 2276 h 1289"/>
                <a:gd name="T32" fmla="*/ 1111 w 2884"/>
                <a:gd name="T33" fmla="*/ 2257 h 1289"/>
                <a:gd name="T34" fmla="*/ 985 w 2884"/>
                <a:gd name="T35" fmla="*/ 2236 h 1289"/>
                <a:gd name="T36" fmla="*/ 633 w 2884"/>
                <a:gd name="T37" fmla="*/ 2197 h 1289"/>
                <a:gd name="T38" fmla="*/ 18 w 2884"/>
                <a:gd name="T39" fmla="*/ 2155 h 1289"/>
                <a:gd name="T40" fmla="*/ 57 w 2884"/>
                <a:gd name="T41" fmla="*/ 2135 h 1289"/>
                <a:gd name="T42" fmla="*/ 115 w 2884"/>
                <a:gd name="T43" fmla="*/ 2096 h 1289"/>
                <a:gd name="T44" fmla="*/ 395 w 2884"/>
                <a:gd name="T45" fmla="*/ 2037 h 1289"/>
                <a:gd name="T46" fmla="*/ 283 w 2884"/>
                <a:gd name="T47" fmla="*/ 1938 h 1289"/>
                <a:gd name="T48" fmla="*/ 184 w 2884"/>
                <a:gd name="T49" fmla="*/ 1504 h 1289"/>
                <a:gd name="T50" fmla="*/ 212 w 2884"/>
                <a:gd name="T51" fmla="*/ 1263 h 1289"/>
                <a:gd name="T52" fmla="*/ 269 w 2884"/>
                <a:gd name="T53" fmla="*/ 1106 h 1289"/>
                <a:gd name="T54" fmla="*/ 212 w 2884"/>
                <a:gd name="T55" fmla="*/ 729 h 1289"/>
                <a:gd name="T56" fmla="*/ 115 w 2884"/>
                <a:gd name="T57" fmla="*/ 350 h 1289"/>
                <a:gd name="T58" fmla="*/ 128 w 2884"/>
                <a:gd name="T59" fmla="*/ 74 h 1289"/>
                <a:gd name="T60" fmla="*/ 310 w 2884"/>
                <a:gd name="T61" fmla="*/ 131 h 1289"/>
                <a:gd name="T62" fmla="*/ 353 w 2884"/>
                <a:gd name="T63" fmla="*/ 14 h 1289"/>
                <a:gd name="T64" fmla="*/ 438 w 2884"/>
                <a:gd name="T65" fmla="*/ 131 h 1289"/>
                <a:gd name="T66" fmla="*/ 452 w 2884"/>
                <a:gd name="T67" fmla="*/ 193 h 1289"/>
                <a:gd name="T68" fmla="*/ 521 w 2884"/>
                <a:gd name="T69" fmla="*/ 115 h 1289"/>
                <a:gd name="T70" fmla="*/ 606 w 2884"/>
                <a:gd name="T71" fmla="*/ 74 h 1289"/>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2884" h="1289">
                  <a:moveTo>
                    <a:pt x="231" y="41"/>
                  </a:moveTo>
                  <a:cubicBezTo>
                    <a:pt x="350" y="0"/>
                    <a:pt x="275" y="21"/>
                    <a:pt x="547" y="41"/>
                  </a:cubicBezTo>
                  <a:cubicBezTo>
                    <a:pt x="605" y="45"/>
                    <a:pt x="721" y="63"/>
                    <a:pt x="721" y="63"/>
                  </a:cubicBezTo>
                  <a:cubicBezTo>
                    <a:pt x="1122" y="54"/>
                    <a:pt x="1499" y="44"/>
                    <a:pt x="1900" y="52"/>
                  </a:cubicBezTo>
                  <a:cubicBezTo>
                    <a:pt x="2031" y="71"/>
                    <a:pt x="2161" y="95"/>
                    <a:pt x="2292" y="117"/>
                  </a:cubicBezTo>
                  <a:cubicBezTo>
                    <a:pt x="2448" y="113"/>
                    <a:pt x="2605" y="106"/>
                    <a:pt x="2761" y="106"/>
                  </a:cubicBezTo>
                  <a:cubicBezTo>
                    <a:pt x="2791" y="106"/>
                    <a:pt x="2825" y="100"/>
                    <a:pt x="2849" y="117"/>
                  </a:cubicBezTo>
                  <a:cubicBezTo>
                    <a:pt x="2884" y="142"/>
                    <a:pt x="2769" y="220"/>
                    <a:pt x="2761" y="226"/>
                  </a:cubicBezTo>
                  <a:cubicBezTo>
                    <a:pt x="2787" y="331"/>
                    <a:pt x="2765" y="289"/>
                    <a:pt x="2816" y="357"/>
                  </a:cubicBezTo>
                  <a:cubicBezTo>
                    <a:pt x="2809" y="394"/>
                    <a:pt x="2786" y="428"/>
                    <a:pt x="2783" y="466"/>
                  </a:cubicBezTo>
                  <a:cubicBezTo>
                    <a:pt x="2762" y="732"/>
                    <a:pt x="2815" y="746"/>
                    <a:pt x="2740" y="903"/>
                  </a:cubicBezTo>
                  <a:cubicBezTo>
                    <a:pt x="2749" y="977"/>
                    <a:pt x="2740" y="980"/>
                    <a:pt x="2772" y="1033"/>
                  </a:cubicBezTo>
                  <a:cubicBezTo>
                    <a:pt x="2786" y="1056"/>
                    <a:pt x="2816" y="1099"/>
                    <a:pt x="2816" y="1099"/>
                  </a:cubicBezTo>
                  <a:cubicBezTo>
                    <a:pt x="2809" y="1154"/>
                    <a:pt x="2847" y="1247"/>
                    <a:pt x="2794" y="1263"/>
                  </a:cubicBezTo>
                  <a:cubicBezTo>
                    <a:pt x="2710" y="1289"/>
                    <a:pt x="1951" y="1266"/>
                    <a:pt x="1823" y="1263"/>
                  </a:cubicBezTo>
                  <a:cubicBezTo>
                    <a:pt x="1618" y="1242"/>
                    <a:pt x="1594" y="1243"/>
                    <a:pt x="1321" y="1252"/>
                  </a:cubicBezTo>
                  <a:cubicBezTo>
                    <a:pt x="1168" y="1248"/>
                    <a:pt x="1016" y="1247"/>
                    <a:pt x="863" y="1241"/>
                  </a:cubicBezTo>
                  <a:cubicBezTo>
                    <a:pt x="830" y="1240"/>
                    <a:pt x="798" y="1233"/>
                    <a:pt x="765" y="1230"/>
                  </a:cubicBezTo>
                  <a:cubicBezTo>
                    <a:pt x="674" y="1222"/>
                    <a:pt x="492" y="1208"/>
                    <a:pt x="492" y="1208"/>
                  </a:cubicBezTo>
                  <a:cubicBezTo>
                    <a:pt x="315" y="1147"/>
                    <a:pt x="516" y="1213"/>
                    <a:pt x="12" y="1186"/>
                  </a:cubicBezTo>
                  <a:cubicBezTo>
                    <a:pt x="0" y="1185"/>
                    <a:pt x="34" y="1180"/>
                    <a:pt x="45" y="1175"/>
                  </a:cubicBezTo>
                  <a:cubicBezTo>
                    <a:pt x="60" y="1169"/>
                    <a:pt x="74" y="1160"/>
                    <a:pt x="89" y="1153"/>
                  </a:cubicBezTo>
                  <a:cubicBezTo>
                    <a:pt x="180" y="1113"/>
                    <a:pt x="164" y="1131"/>
                    <a:pt x="307" y="1121"/>
                  </a:cubicBezTo>
                  <a:cubicBezTo>
                    <a:pt x="277" y="1106"/>
                    <a:pt x="242" y="1092"/>
                    <a:pt x="220" y="1066"/>
                  </a:cubicBezTo>
                  <a:cubicBezTo>
                    <a:pt x="165" y="1002"/>
                    <a:pt x="168" y="901"/>
                    <a:pt x="143" y="826"/>
                  </a:cubicBezTo>
                  <a:cubicBezTo>
                    <a:pt x="150" y="782"/>
                    <a:pt x="152" y="737"/>
                    <a:pt x="165" y="695"/>
                  </a:cubicBezTo>
                  <a:cubicBezTo>
                    <a:pt x="174" y="664"/>
                    <a:pt x="209" y="608"/>
                    <a:pt x="209" y="608"/>
                  </a:cubicBezTo>
                  <a:cubicBezTo>
                    <a:pt x="201" y="520"/>
                    <a:pt x="202" y="474"/>
                    <a:pt x="165" y="401"/>
                  </a:cubicBezTo>
                  <a:cubicBezTo>
                    <a:pt x="145" y="321"/>
                    <a:pt x="134" y="261"/>
                    <a:pt x="89" y="193"/>
                  </a:cubicBezTo>
                  <a:cubicBezTo>
                    <a:pt x="93" y="142"/>
                    <a:pt x="76" y="86"/>
                    <a:pt x="100" y="41"/>
                  </a:cubicBezTo>
                  <a:cubicBezTo>
                    <a:pt x="104" y="33"/>
                    <a:pt x="225" y="68"/>
                    <a:pt x="241" y="73"/>
                  </a:cubicBezTo>
                  <a:cubicBezTo>
                    <a:pt x="245" y="62"/>
                    <a:pt x="259" y="11"/>
                    <a:pt x="274" y="8"/>
                  </a:cubicBezTo>
                  <a:cubicBezTo>
                    <a:pt x="294" y="4"/>
                    <a:pt x="337" y="69"/>
                    <a:pt x="340" y="73"/>
                  </a:cubicBezTo>
                  <a:cubicBezTo>
                    <a:pt x="344" y="84"/>
                    <a:pt x="341" y="101"/>
                    <a:pt x="351" y="106"/>
                  </a:cubicBezTo>
                  <a:cubicBezTo>
                    <a:pt x="380" y="121"/>
                    <a:pt x="394" y="70"/>
                    <a:pt x="405" y="63"/>
                  </a:cubicBezTo>
                  <a:cubicBezTo>
                    <a:pt x="425" y="51"/>
                    <a:pt x="471" y="41"/>
                    <a:pt x="471" y="41"/>
                  </a:cubicBezTo>
                </a:path>
              </a:pathLst>
            </a:custGeom>
            <a:solidFill>
              <a:schemeClr val="accent1">
                <a:lumMod val="20000"/>
                <a:lumOff val="80000"/>
              </a:schemeClr>
            </a:solidFill>
            <a:ln>
              <a:noFill/>
            </a:ln>
            <a:effectLst>
              <a:outerShdw dist="71842" dir="2700000" algn="ctr" rotWithShape="0">
                <a:srgbClr val="B2B2B2"/>
              </a:outerShdw>
            </a:effectLst>
            <a:extLst>
              <a:ext uri="{91240B29-F687-4F45-9708-019B960494DF}">
                <a14:hiddenLine xmlns:a14="http://schemas.microsoft.com/office/drawing/2010/main" w="9525" cap="flat" cmpd="sng">
                  <a:solidFill>
                    <a:srgbClr val="FFFF99"/>
                  </a:solidFill>
                  <a:prstDash val="solid"/>
                  <a:round/>
                  <a:headEnd/>
                  <a:tailEnd/>
                </a14:hiddenLine>
              </a:ext>
            </a:extLst>
          </p:spPr>
          <p:txBody>
            <a:bodyPr wrap="none" anchor="ctr"/>
            <a:lstStyle/>
            <a:p>
              <a:endParaRPr lang="zh-CN" altLang="en-US"/>
            </a:p>
          </p:txBody>
        </p:sp>
        <p:grpSp>
          <p:nvGrpSpPr>
            <p:cNvPr id="17" name="Group 17">
              <a:extLst>
                <a:ext uri="{FF2B5EF4-FFF2-40B4-BE49-F238E27FC236}">
                  <a16:creationId xmlns:a16="http://schemas.microsoft.com/office/drawing/2014/main" id="{B0E87300-846B-D689-8FAE-BBFAF9C6D089}"/>
                </a:ext>
              </a:extLst>
            </p:cNvPr>
            <p:cNvGrpSpPr>
              <a:grpSpLocks/>
            </p:cNvGrpSpPr>
            <p:nvPr/>
          </p:nvGrpSpPr>
          <p:grpSpPr bwMode="auto">
            <a:xfrm>
              <a:off x="2953" y="310"/>
              <a:ext cx="2567" cy="1189"/>
              <a:chOff x="2943" y="393"/>
              <a:chExt cx="2567" cy="1189"/>
            </a:xfrm>
          </p:grpSpPr>
          <p:sp>
            <p:nvSpPr>
              <p:cNvPr id="18" name="Oval 18">
                <a:extLst>
                  <a:ext uri="{FF2B5EF4-FFF2-40B4-BE49-F238E27FC236}">
                    <a16:creationId xmlns:a16="http://schemas.microsoft.com/office/drawing/2014/main" id="{0EF0940E-39E8-20D1-9BE6-DA31866357C1}"/>
                  </a:ext>
                </a:extLst>
              </p:cNvPr>
              <p:cNvSpPr>
                <a:spLocks noChangeArrowheads="1"/>
              </p:cNvSpPr>
              <p:nvPr/>
            </p:nvSpPr>
            <p:spPr bwMode="auto">
              <a:xfrm>
                <a:off x="2973" y="903"/>
                <a:ext cx="168" cy="167"/>
              </a:xfrm>
              <a:prstGeom prst="ellipse">
                <a:avLst/>
              </a:prstGeom>
              <a:noFill/>
              <a:ln w="12700" cap="sq">
                <a:solidFill>
                  <a:srgbClr val="FF0000"/>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19" name="Text Box 19">
                <a:extLst>
                  <a:ext uri="{FF2B5EF4-FFF2-40B4-BE49-F238E27FC236}">
                    <a16:creationId xmlns:a16="http://schemas.microsoft.com/office/drawing/2014/main" id="{361EE647-70B4-DF7F-A943-7A5F831CFA0E}"/>
                  </a:ext>
                </a:extLst>
              </p:cNvPr>
              <p:cNvSpPr txBox="1">
                <a:spLocks noChangeArrowheads="1"/>
              </p:cNvSpPr>
              <p:nvPr/>
            </p:nvSpPr>
            <p:spPr bwMode="auto">
              <a:xfrm>
                <a:off x="2943" y="824"/>
                <a:ext cx="256" cy="2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100">
                    <a:solidFill>
                      <a:srgbClr val="0000D0"/>
                    </a:solidFill>
                  </a:rPr>
                  <a:t>v</a:t>
                </a:r>
                <a:r>
                  <a:rPr lang="en-US" altLang="zh-CN" sz="2100" baseline="-24000">
                    <a:solidFill>
                      <a:srgbClr val="0000D0"/>
                    </a:solidFill>
                  </a:rPr>
                  <a:t>1</a:t>
                </a:r>
              </a:p>
            </p:txBody>
          </p:sp>
          <p:sp>
            <p:nvSpPr>
              <p:cNvPr id="20" name="Oval 20">
                <a:extLst>
                  <a:ext uri="{FF2B5EF4-FFF2-40B4-BE49-F238E27FC236}">
                    <a16:creationId xmlns:a16="http://schemas.microsoft.com/office/drawing/2014/main" id="{014A9158-A7BD-AAE6-4822-F91408EF0ED4}"/>
                  </a:ext>
                </a:extLst>
              </p:cNvPr>
              <p:cNvSpPr>
                <a:spLocks noChangeArrowheads="1"/>
              </p:cNvSpPr>
              <p:nvPr/>
            </p:nvSpPr>
            <p:spPr bwMode="auto">
              <a:xfrm>
                <a:off x="3503" y="1297"/>
                <a:ext cx="168" cy="168"/>
              </a:xfrm>
              <a:prstGeom prst="ellipse">
                <a:avLst/>
              </a:prstGeom>
              <a:noFill/>
              <a:ln w="12700" cap="sq">
                <a:solidFill>
                  <a:srgbClr val="0000FF"/>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21" name="Text Box 21">
                <a:extLst>
                  <a:ext uri="{FF2B5EF4-FFF2-40B4-BE49-F238E27FC236}">
                    <a16:creationId xmlns:a16="http://schemas.microsoft.com/office/drawing/2014/main" id="{058118BE-7D32-F88A-588D-96546EB1371B}"/>
                  </a:ext>
                </a:extLst>
              </p:cNvPr>
              <p:cNvSpPr txBox="1">
                <a:spLocks noChangeArrowheads="1"/>
              </p:cNvSpPr>
              <p:nvPr/>
            </p:nvSpPr>
            <p:spPr bwMode="auto">
              <a:xfrm>
                <a:off x="3465" y="1219"/>
                <a:ext cx="256" cy="2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100">
                    <a:solidFill>
                      <a:srgbClr val="0000D0"/>
                    </a:solidFill>
                  </a:rPr>
                  <a:t>v</a:t>
                </a:r>
                <a:r>
                  <a:rPr lang="en-US" altLang="zh-CN" sz="2100" baseline="-24000">
                    <a:solidFill>
                      <a:srgbClr val="0000D0"/>
                    </a:solidFill>
                  </a:rPr>
                  <a:t>4</a:t>
                </a:r>
                <a:endParaRPr lang="en-US" altLang="zh-CN" sz="2400" baseline="-24000">
                  <a:solidFill>
                    <a:srgbClr val="FFFFFF"/>
                  </a:solidFill>
                </a:endParaRPr>
              </a:p>
            </p:txBody>
          </p:sp>
          <p:sp>
            <p:nvSpPr>
              <p:cNvPr id="22" name="Oval 22">
                <a:extLst>
                  <a:ext uri="{FF2B5EF4-FFF2-40B4-BE49-F238E27FC236}">
                    <a16:creationId xmlns:a16="http://schemas.microsoft.com/office/drawing/2014/main" id="{0360FBF5-D865-1566-F176-3C80242775F0}"/>
                  </a:ext>
                </a:extLst>
              </p:cNvPr>
              <p:cNvSpPr>
                <a:spLocks noChangeArrowheads="1"/>
              </p:cNvSpPr>
              <p:nvPr/>
            </p:nvSpPr>
            <p:spPr bwMode="auto">
              <a:xfrm>
                <a:off x="3510" y="466"/>
                <a:ext cx="168" cy="167"/>
              </a:xfrm>
              <a:prstGeom prst="ellipse">
                <a:avLst/>
              </a:prstGeom>
              <a:noFill/>
              <a:ln w="12700" cap="sq">
                <a:solidFill>
                  <a:srgbClr val="333399"/>
                </a:solidFill>
                <a:round/>
                <a:headEnd type="none" w="sm" len="sm"/>
                <a:tailEnd type="none" w="sm" len="sm"/>
              </a:ln>
              <a:effectLst/>
              <a:extLst>
                <a:ext uri="{909E8E84-426E-40DD-AFC4-6F175D3DCCD1}">
                  <a14:hiddenFill xmlns:a14="http://schemas.microsoft.com/office/drawing/2010/main">
                    <a:solidFill>
                      <a:srgbClr val="00008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23" name="Text Box 23">
                <a:extLst>
                  <a:ext uri="{FF2B5EF4-FFF2-40B4-BE49-F238E27FC236}">
                    <a16:creationId xmlns:a16="http://schemas.microsoft.com/office/drawing/2014/main" id="{7EC0540B-260F-8C1F-C6E5-0DA1F7612A93}"/>
                  </a:ext>
                </a:extLst>
              </p:cNvPr>
              <p:cNvSpPr txBox="1">
                <a:spLocks noChangeArrowheads="1"/>
              </p:cNvSpPr>
              <p:nvPr/>
            </p:nvSpPr>
            <p:spPr bwMode="auto">
              <a:xfrm>
                <a:off x="3472" y="410"/>
                <a:ext cx="24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000">
                    <a:solidFill>
                      <a:srgbClr val="0000D0"/>
                    </a:solidFill>
                  </a:rPr>
                  <a:t>v</a:t>
                </a:r>
                <a:r>
                  <a:rPr lang="en-US" altLang="zh-CN" sz="2000" baseline="-24000">
                    <a:solidFill>
                      <a:srgbClr val="0000D0"/>
                    </a:solidFill>
                  </a:rPr>
                  <a:t>2</a:t>
                </a:r>
              </a:p>
            </p:txBody>
          </p:sp>
          <p:sp>
            <p:nvSpPr>
              <p:cNvPr id="24" name="Oval 24">
                <a:extLst>
                  <a:ext uri="{FF2B5EF4-FFF2-40B4-BE49-F238E27FC236}">
                    <a16:creationId xmlns:a16="http://schemas.microsoft.com/office/drawing/2014/main" id="{0D218DBF-D2A0-0E0B-E76E-821AD7A5E785}"/>
                  </a:ext>
                </a:extLst>
              </p:cNvPr>
              <p:cNvSpPr>
                <a:spLocks noChangeArrowheads="1"/>
              </p:cNvSpPr>
              <p:nvPr/>
            </p:nvSpPr>
            <p:spPr bwMode="auto">
              <a:xfrm>
                <a:off x="3519" y="936"/>
                <a:ext cx="168" cy="168"/>
              </a:xfrm>
              <a:prstGeom prst="ellipse">
                <a:avLst/>
              </a:prstGeom>
              <a:noFill/>
              <a:ln w="12700" cap="sq">
                <a:solidFill>
                  <a:srgbClr val="0000FF"/>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25" name="Text Box 25">
                <a:extLst>
                  <a:ext uri="{FF2B5EF4-FFF2-40B4-BE49-F238E27FC236}">
                    <a16:creationId xmlns:a16="http://schemas.microsoft.com/office/drawing/2014/main" id="{110F2DFD-4F44-F83E-4E77-E83B071BF6C7}"/>
                  </a:ext>
                </a:extLst>
              </p:cNvPr>
              <p:cNvSpPr txBox="1">
                <a:spLocks noChangeArrowheads="1"/>
              </p:cNvSpPr>
              <p:nvPr/>
            </p:nvSpPr>
            <p:spPr bwMode="auto">
              <a:xfrm>
                <a:off x="3480" y="856"/>
                <a:ext cx="256" cy="2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100">
                    <a:solidFill>
                      <a:srgbClr val="0000D0"/>
                    </a:solidFill>
                  </a:rPr>
                  <a:t>v</a:t>
                </a:r>
                <a:r>
                  <a:rPr lang="en-US" altLang="zh-CN" sz="2100" baseline="-24000">
                    <a:solidFill>
                      <a:srgbClr val="0000D0"/>
                    </a:solidFill>
                  </a:rPr>
                  <a:t>3</a:t>
                </a:r>
              </a:p>
            </p:txBody>
          </p:sp>
          <p:sp>
            <p:nvSpPr>
              <p:cNvPr id="26" name="Oval 26">
                <a:extLst>
                  <a:ext uri="{FF2B5EF4-FFF2-40B4-BE49-F238E27FC236}">
                    <a16:creationId xmlns:a16="http://schemas.microsoft.com/office/drawing/2014/main" id="{C6FD6ED7-A12A-32D8-9C29-ECD887F05175}"/>
                  </a:ext>
                </a:extLst>
              </p:cNvPr>
              <p:cNvSpPr>
                <a:spLocks noChangeArrowheads="1"/>
              </p:cNvSpPr>
              <p:nvPr/>
            </p:nvSpPr>
            <p:spPr bwMode="auto">
              <a:xfrm>
                <a:off x="4115" y="708"/>
                <a:ext cx="168" cy="167"/>
              </a:xfrm>
              <a:prstGeom prst="ellipse">
                <a:avLst/>
              </a:prstGeom>
              <a:noFill/>
              <a:ln w="12700" cap="sq">
                <a:solidFill>
                  <a:srgbClr val="000080"/>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27" name="Text Box 27">
                <a:extLst>
                  <a:ext uri="{FF2B5EF4-FFF2-40B4-BE49-F238E27FC236}">
                    <a16:creationId xmlns:a16="http://schemas.microsoft.com/office/drawing/2014/main" id="{39A42BD6-E488-D4ED-0C4D-187C6AF192FF}"/>
                  </a:ext>
                </a:extLst>
              </p:cNvPr>
              <p:cNvSpPr txBox="1">
                <a:spLocks noChangeArrowheads="1"/>
              </p:cNvSpPr>
              <p:nvPr/>
            </p:nvSpPr>
            <p:spPr bwMode="auto">
              <a:xfrm>
                <a:off x="4077" y="647"/>
                <a:ext cx="24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000">
                    <a:solidFill>
                      <a:srgbClr val="0000D0"/>
                    </a:solidFill>
                  </a:rPr>
                  <a:t>v</a:t>
                </a:r>
                <a:r>
                  <a:rPr lang="en-US" altLang="zh-CN" sz="2000" baseline="-24000">
                    <a:solidFill>
                      <a:srgbClr val="0000D0"/>
                    </a:solidFill>
                  </a:rPr>
                  <a:t>5</a:t>
                </a:r>
              </a:p>
            </p:txBody>
          </p:sp>
          <p:sp>
            <p:nvSpPr>
              <p:cNvPr id="28" name="Oval 28">
                <a:extLst>
                  <a:ext uri="{FF2B5EF4-FFF2-40B4-BE49-F238E27FC236}">
                    <a16:creationId xmlns:a16="http://schemas.microsoft.com/office/drawing/2014/main" id="{CB3AE1C0-F6E7-96E9-C7D9-B47393460B55}"/>
                  </a:ext>
                </a:extLst>
              </p:cNvPr>
              <p:cNvSpPr>
                <a:spLocks noChangeArrowheads="1"/>
              </p:cNvSpPr>
              <p:nvPr/>
            </p:nvSpPr>
            <p:spPr bwMode="auto">
              <a:xfrm>
                <a:off x="4753" y="567"/>
                <a:ext cx="168" cy="168"/>
              </a:xfrm>
              <a:prstGeom prst="ellipse">
                <a:avLst/>
              </a:prstGeom>
              <a:noFill/>
              <a:ln w="12700" cap="sq">
                <a:solidFill>
                  <a:srgbClr val="0000FF"/>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29" name="Text Box 29">
                <a:extLst>
                  <a:ext uri="{FF2B5EF4-FFF2-40B4-BE49-F238E27FC236}">
                    <a16:creationId xmlns:a16="http://schemas.microsoft.com/office/drawing/2014/main" id="{07DD8568-BDEF-91C5-9CBA-FAD52A571E2B}"/>
                  </a:ext>
                </a:extLst>
              </p:cNvPr>
              <p:cNvSpPr txBox="1">
                <a:spLocks noChangeArrowheads="1"/>
              </p:cNvSpPr>
              <p:nvPr/>
            </p:nvSpPr>
            <p:spPr bwMode="auto">
              <a:xfrm>
                <a:off x="4707" y="490"/>
                <a:ext cx="264"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200">
                    <a:solidFill>
                      <a:srgbClr val="0000D0"/>
                    </a:solidFill>
                  </a:rPr>
                  <a:t>v</a:t>
                </a:r>
                <a:r>
                  <a:rPr lang="en-US" altLang="zh-CN" sz="2200" baseline="-24000">
                    <a:solidFill>
                      <a:srgbClr val="0000D0"/>
                    </a:solidFill>
                  </a:rPr>
                  <a:t>7</a:t>
                </a:r>
              </a:p>
            </p:txBody>
          </p:sp>
          <p:sp>
            <p:nvSpPr>
              <p:cNvPr id="30" name="Oval 30">
                <a:extLst>
                  <a:ext uri="{FF2B5EF4-FFF2-40B4-BE49-F238E27FC236}">
                    <a16:creationId xmlns:a16="http://schemas.microsoft.com/office/drawing/2014/main" id="{FFAAA992-D76B-6A8F-E63B-4A41C1D8821A}"/>
                  </a:ext>
                </a:extLst>
              </p:cNvPr>
              <p:cNvSpPr>
                <a:spLocks noChangeArrowheads="1"/>
              </p:cNvSpPr>
              <p:nvPr/>
            </p:nvSpPr>
            <p:spPr bwMode="auto">
              <a:xfrm>
                <a:off x="5290" y="782"/>
                <a:ext cx="168" cy="168"/>
              </a:xfrm>
              <a:prstGeom prst="ellipse">
                <a:avLst/>
              </a:prstGeom>
              <a:noFill/>
              <a:ln w="12700" cap="sq">
                <a:solidFill>
                  <a:srgbClr val="FF0000"/>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31" name="Text Box 31">
                <a:extLst>
                  <a:ext uri="{FF2B5EF4-FFF2-40B4-BE49-F238E27FC236}">
                    <a16:creationId xmlns:a16="http://schemas.microsoft.com/office/drawing/2014/main" id="{413383C8-A145-7817-1580-1B631E5C6FF5}"/>
                  </a:ext>
                </a:extLst>
              </p:cNvPr>
              <p:cNvSpPr txBox="1">
                <a:spLocks noChangeArrowheads="1"/>
              </p:cNvSpPr>
              <p:nvPr/>
            </p:nvSpPr>
            <p:spPr bwMode="auto">
              <a:xfrm>
                <a:off x="5254" y="704"/>
                <a:ext cx="256" cy="2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100">
                    <a:solidFill>
                      <a:srgbClr val="0000D0"/>
                    </a:solidFill>
                  </a:rPr>
                  <a:t>v</a:t>
                </a:r>
                <a:r>
                  <a:rPr lang="en-US" altLang="zh-CN" sz="2100" baseline="-24000">
                    <a:solidFill>
                      <a:srgbClr val="0000D0"/>
                    </a:solidFill>
                  </a:rPr>
                  <a:t>9</a:t>
                </a:r>
              </a:p>
            </p:txBody>
          </p:sp>
          <p:sp>
            <p:nvSpPr>
              <p:cNvPr id="32" name="Oval 32">
                <a:extLst>
                  <a:ext uri="{FF2B5EF4-FFF2-40B4-BE49-F238E27FC236}">
                    <a16:creationId xmlns:a16="http://schemas.microsoft.com/office/drawing/2014/main" id="{82914949-59E3-AEA8-ADA9-94B80E135C48}"/>
                  </a:ext>
                </a:extLst>
              </p:cNvPr>
              <p:cNvSpPr>
                <a:spLocks noChangeArrowheads="1"/>
              </p:cNvSpPr>
              <p:nvPr/>
            </p:nvSpPr>
            <p:spPr bwMode="auto">
              <a:xfrm>
                <a:off x="4753" y="1070"/>
                <a:ext cx="168" cy="168"/>
              </a:xfrm>
              <a:prstGeom prst="ellipse">
                <a:avLst/>
              </a:prstGeom>
              <a:noFill/>
              <a:ln w="12700" cap="sq">
                <a:solidFill>
                  <a:srgbClr val="0000FF"/>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33" name="Text Box 33">
                <a:extLst>
                  <a:ext uri="{FF2B5EF4-FFF2-40B4-BE49-F238E27FC236}">
                    <a16:creationId xmlns:a16="http://schemas.microsoft.com/office/drawing/2014/main" id="{E2FEC1F4-75EB-845E-C7C6-CF885109B512}"/>
                  </a:ext>
                </a:extLst>
              </p:cNvPr>
              <p:cNvSpPr txBox="1">
                <a:spLocks noChangeArrowheads="1"/>
              </p:cNvSpPr>
              <p:nvPr/>
            </p:nvSpPr>
            <p:spPr bwMode="auto">
              <a:xfrm>
                <a:off x="4715" y="999"/>
                <a:ext cx="256" cy="2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100">
                    <a:solidFill>
                      <a:srgbClr val="0000D0"/>
                    </a:solidFill>
                  </a:rPr>
                  <a:t>v</a:t>
                </a:r>
                <a:r>
                  <a:rPr lang="en-US" altLang="zh-CN" sz="2100" baseline="-24000">
                    <a:solidFill>
                      <a:srgbClr val="0000D0"/>
                    </a:solidFill>
                  </a:rPr>
                  <a:t>8</a:t>
                </a:r>
              </a:p>
            </p:txBody>
          </p:sp>
          <p:sp>
            <p:nvSpPr>
              <p:cNvPr id="34" name="Oval 34">
                <a:extLst>
                  <a:ext uri="{FF2B5EF4-FFF2-40B4-BE49-F238E27FC236}">
                    <a16:creationId xmlns:a16="http://schemas.microsoft.com/office/drawing/2014/main" id="{0AD7E1E7-0AA4-F852-1C07-5E2F5679C1E4}"/>
                  </a:ext>
                </a:extLst>
              </p:cNvPr>
              <p:cNvSpPr>
                <a:spLocks noChangeArrowheads="1"/>
              </p:cNvSpPr>
              <p:nvPr/>
            </p:nvSpPr>
            <p:spPr bwMode="auto">
              <a:xfrm>
                <a:off x="4115" y="1205"/>
                <a:ext cx="168" cy="167"/>
              </a:xfrm>
              <a:prstGeom prst="ellipse">
                <a:avLst/>
              </a:prstGeom>
              <a:noFill/>
              <a:ln w="12700" cap="sq">
                <a:solidFill>
                  <a:srgbClr val="0000FF"/>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35" name="Text Box 35">
                <a:extLst>
                  <a:ext uri="{FF2B5EF4-FFF2-40B4-BE49-F238E27FC236}">
                    <a16:creationId xmlns:a16="http://schemas.microsoft.com/office/drawing/2014/main" id="{C331218B-BE67-3A72-44A9-FF3B17495C94}"/>
                  </a:ext>
                </a:extLst>
              </p:cNvPr>
              <p:cNvSpPr txBox="1">
                <a:spLocks noChangeArrowheads="1"/>
              </p:cNvSpPr>
              <p:nvPr/>
            </p:nvSpPr>
            <p:spPr bwMode="auto">
              <a:xfrm>
                <a:off x="4073" y="1123"/>
                <a:ext cx="256" cy="2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100">
                    <a:solidFill>
                      <a:srgbClr val="0000D0"/>
                    </a:solidFill>
                  </a:rPr>
                  <a:t>v</a:t>
                </a:r>
                <a:r>
                  <a:rPr lang="en-US" altLang="zh-CN" sz="2100" baseline="-24000">
                    <a:solidFill>
                      <a:srgbClr val="0000D0"/>
                    </a:solidFill>
                  </a:rPr>
                  <a:t>6</a:t>
                </a:r>
              </a:p>
            </p:txBody>
          </p:sp>
          <p:sp>
            <p:nvSpPr>
              <p:cNvPr id="36" name="Line 36">
                <a:extLst>
                  <a:ext uri="{FF2B5EF4-FFF2-40B4-BE49-F238E27FC236}">
                    <a16:creationId xmlns:a16="http://schemas.microsoft.com/office/drawing/2014/main" id="{C79E6917-CE98-90D5-B083-B029155E9133}"/>
                  </a:ext>
                </a:extLst>
              </p:cNvPr>
              <p:cNvSpPr>
                <a:spLocks noChangeShapeType="1"/>
              </p:cNvSpPr>
              <p:nvPr/>
            </p:nvSpPr>
            <p:spPr bwMode="auto">
              <a:xfrm flipV="1">
                <a:off x="3107" y="601"/>
                <a:ext cx="437" cy="335"/>
              </a:xfrm>
              <a:prstGeom prst="line">
                <a:avLst/>
              </a:prstGeom>
              <a:noFill/>
              <a:ln w="12700" cap="sq">
                <a:solidFill>
                  <a:srgbClr val="00008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 name="Line 37">
                <a:extLst>
                  <a:ext uri="{FF2B5EF4-FFF2-40B4-BE49-F238E27FC236}">
                    <a16:creationId xmlns:a16="http://schemas.microsoft.com/office/drawing/2014/main" id="{5AC4F053-96C3-0021-DB17-C07754577608}"/>
                  </a:ext>
                </a:extLst>
              </p:cNvPr>
              <p:cNvSpPr>
                <a:spLocks noChangeShapeType="1"/>
              </p:cNvSpPr>
              <p:nvPr/>
            </p:nvSpPr>
            <p:spPr bwMode="auto">
              <a:xfrm>
                <a:off x="3141" y="1003"/>
                <a:ext cx="369" cy="0"/>
              </a:xfrm>
              <a:prstGeom prst="line">
                <a:avLst/>
              </a:prstGeom>
              <a:noFill/>
              <a:ln w="12700" cap="sq">
                <a:solidFill>
                  <a:srgbClr val="00008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 name="Line 38">
                <a:extLst>
                  <a:ext uri="{FF2B5EF4-FFF2-40B4-BE49-F238E27FC236}">
                    <a16:creationId xmlns:a16="http://schemas.microsoft.com/office/drawing/2014/main" id="{47A8BCF8-397D-ADC2-16E2-43C525FF7CD1}"/>
                  </a:ext>
                </a:extLst>
              </p:cNvPr>
              <p:cNvSpPr>
                <a:spLocks noChangeShapeType="1"/>
              </p:cNvSpPr>
              <p:nvPr/>
            </p:nvSpPr>
            <p:spPr bwMode="auto">
              <a:xfrm>
                <a:off x="3107" y="1070"/>
                <a:ext cx="403" cy="269"/>
              </a:xfrm>
              <a:prstGeom prst="line">
                <a:avLst/>
              </a:prstGeom>
              <a:noFill/>
              <a:ln w="12700" cap="sq">
                <a:solidFill>
                  <a:srgbClr val="00008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 name="Line 39">
                <a:extLst>
                  <a:ext uri="{FF2B5EF4-FFF2-40B4-BE49-F238E27FC236}">
                    <a16:creationId xmlns:a16="http://schemas.microsoft.com/office/drawing/2014/main" id="{20F30367-D77C-E68D-8BCF-171F8CF69760}"/>
                  </a:ext>
                </a:extLst>
              </p:cNvPr>
              <p:cNvSpPr>
                <a:spLocks noChangeShapeType="1"/>
              </p:cNvSpPr>
              <p:nvPr/>
            </p:nvSpPr>
            <p:spPr bwMode="auto">
              <a:xfrm>
                <a:off x="3678" y="567"/>
                <a:ext cx="437" cy="168"/>
              </a:xfrm>
              <a:prstGeom prst="line">
                <a:avLst/>
              </a:prstGeom>
              <a:noFill/>
              <a:ln w="12700" cap="sq">
                <a:solidFill>
                  <a:srgbClr val="00008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 name="Line 40">
                <a:extLst>
                  <a:ext uri="{FF2B5EF4-FFF2-40B4-BE49-F238E27FC236}">
                    <a16:creationId xmlns:a16="http://schemas.microsoft.com/office/drawing/2014/main" id="{D9296564-E556-A3E1-FF66-45BDCCFFA8D7}"/>
                  </a:ext>
                </a:extLst>
              </p:cNvPr>
              <p:cNvSpPr>
                <a:spLocks noChangeShapeType="1"/>
              </p:cNvSpPr>
              <p:nvPr/>
            </p:nvSpPr>
            <p:spPr bwMode="auto">
              <a:xfrm flipV="1">
                <a:off x="3686" y="836"/>
                <a:ext cx="437" cy="167"/>
              </a:xfrm>
              <a:prstGeom prst="line">
                <a:avLst/>
              </a:prstGeom>
              <a:noFill/>
              <a:ln w="12700" cap="sq">
                <a:solidFill>
                  <a:srgbClr val="00008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 name="Line 41">
                <a:extLst>
                  <a:ext uri="{FF2B5EF4-FFF2-40B4-BE49-F238E27FC236}">
                    <a16:creationId xmlns:a16="http://schemas.microsoft.com/office/drawing/2014/main" id="{FFE89F19-9C6F-F145-F0B3-59223C2625FA}"/>
                  </a:ext>
                </a:extLst>
              </p:cNvPr>
              <p:cNvSpPr>
                <a:spLocks noChangeShapeType="1"/>
              </p:cNvSpPr>
              <p:nvPr/>
            </p:nvSpPr>
            <p:spPr bwMode="auto">
              <a:xfrm flipV="1">
                <a:off x="3696" y="1344"/>
                <a:ext cx="437" cy="67"/>
              </a:xfrm>
              <a:prstGeom prst="line">
                <a:avLst/>
              </a:prstGeom>
              <a:noFill/>
              <a:ln w="12700" cap="sq">
                <a:solidFill>
                  <a:srgbClr val="333399"/>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2" name="Line 42">
                <a:extLst>
                  <a:ext uri="{FF2B5EF4-FFF2-40B4-BE49-F238E27FC236}">
                    <a16:creationId xmlns:a16="http://schemas.microsoft.com/office/drawing/2014/main" id="{27200951-DD5E-686D-10A5-1BA8250D1CAC}"/>
                  </a:ext>
                </a:extLst>
              </p:cNvPr>
              <p:cNvSpPr>
                <a:spLocks noChangeShapeType="1"/>
              </p:cNvSpPr>
              <p:nvPr/>
            </p:nvSpPr>
            <p:spPr bwMode="auto">
              <a:xfrm flipV="1">
                <a:off x="4283" y="668"/>
                <a:ext cx="470" cy="100"/>
              </a:xfrm>
              <a:prstGeom prst="line">
                <a:avLst/>
              </a:prstGeom>
              <a:noFill/>
              <a:ln w="12700" cap="sq">
                <a:solidFill>
                  <a:srgbClr val="333399"/>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 name="Line 43">
                <a:extLst>
                  <a:ext uri="{FF2B5EF4-FFF2-40B4-BE49-F238E27FC236}">
                    <a16:creationId xmlns:a16="http://schemas.microsoft.com/office/drawing/2014/main" id="{DB43B9B3-7368-B5CF-9817-193EAF830A0B}"/>
                  </a:ext>
                </a:extLst>
              </p:cNvPr>
              <p:cNvSpPr>
                <a:spLocks noChangeShapeType="1"/>
              </p:cNvSpPr>
              <p:nvPr/>
            </p:nvSpPr>
            <p:spPr bwMode="auto">
              <a:xfrm flipV="1">
                <a:off x="4283" y="1171"/>
                <a:ext cx="470" cy="134"/>
              </a:xfrm>
              <a:prstGeom prst="line">
                <a:avLst/>
              </a:prstGeom>
              <a:noFill/>
              <a:ln w="12700" cap="sq">
                <a:solidFill>
                  <a:srgbClr val="333399"/>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 name="Line 44">
                <a:extLst>
                  <a:ext uri="{FF2B5EF4-FFF2-40B4-BE49-F238E27FC236}">
                    <a16:creationId xmlns:a16="http://schemas.microsoft.com/office/drawing/2014/main" id="{EBE55A2B-FF24-E36B-A386-01448DC6C59E}"/>
                  </a:ext>
                </a:extLst>
              </p:cNvPr>
              <p:cNvSpPr>
                <a:spLocks noChangeShapeType="1"/>
              </p:cNvSpPr>
              <p:nvPr/>
            </p:nvSpPr>
            <p:spPr bwMode="auto">
              <a:xfrm>
                <a:off x="4283" y="836"/>
                <a:ext cx="470" cy="268"/>
              </a:xfrm>
              <a:prstGeom prst="line">
                <a:avLst/>
              </a:prstGeom>
              <a:noFill/>
              <a:ln w="12700" cap="sq">
                <a:solidFill>
                  <a:srgbClr val="00008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5" name="Line 45">
                <a:extLst>
                  <a:ext uri="{FF2B5EF4-FFF2-40B4-BE49-F238E27FC236}">
                    <a16:creationId xmlns:a16="http://schemas.microsoft.com/office/drawing/2014/main" id="{3E94F7C4-35DD-F18D-B771-202882BB7373}"/>
                  </a:ext>
                </a:extLst>
              </p:cNvPr>
              <p:cNvSpPr>
                <a:spLocks noChangeShapeType="1"/>
              </p:cNvSpPr>
              <p:nvPr/>
            </p:nvSpPr>
            <p:spPr bwMode="auto">
              <a:xfrm>
                <a:off x="4921" y="668"/>
                <a:ext cx="369" cy="168"/>
              </a:xfrm>
              <a:prstGeom prst="line">
                <a:avLst/>
              </a:prstGeom>
              <a:noFill/>
              <a:ln w="12700" cap="sq">
                <a:solidFill>
                  <a:srgbClr val="333399"/>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 name="Line 46">
                <a:extLst>
                  <a:ext uri="{FF2B5EF4-FFF2-40B4-BE49-F238E27FC236}">
                    <a16:creationId xmlns:a16="http://schemas.microsoft.com/office/drawing/2014/main" id="{E34EF70F-22B5-2E91-5067-747466BBE80E}"/>
                  </a:ext>
                </a:extLst>
              </p:cNvPr>
              <p:cNvSpPr>
                <a:spLocks noChangeShapeType="1"/>
              </p:cNvSpPr>
              <p:nvPr/>
            </p:nvSpPr>
            <p:spPr bwMode="auto">
              <a:xfrm flipV="1">
                <a:off x="4921" y="936"/>
                <a:ext cx="403" cy="201"/>
              </a:xfrm>
              <a:prstGeom prst="line">
                <a:avLst/>
              </a:prstGeom>
              <a:noFill/>
              <a:ln w="12700" cap="sq">
                <a:solidFill>
                  <a:srgbClr val="333399"/>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 name="Text Box 47">
                <a:extLst>
                  <a:ext uri="{FF2B5EF4-FFF2-40B4-BE49-F238E27FC236}">
                    <a16:creationId xmlns:a16="http://schemas.microsoft.com/office/drawing/2014/main" id="{28415A85-8C6C-F8BC-D664-053C3EEB41A8}"/>
                  </a:ext>
                </a:extLst>
              </p:cNvPr>
              <p:cNvSpPr txBox="1">
                <a:spLocks noChangeArrowheads="1"/>
              </p:cNvSpPr>
              <p:nvPr/>
            </p:nvSpPr>
            <p:spPr bwMode="auto">
              <a:xfrm>
                <a:off x="3219" y="527"/>
                <a:ext cx="239"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000" b="0">
                    <a:solidFill>
                      <a:srgbClr val="003399"/>
                    </a:solidFill>
                  </a:rPr>
                  <a:t>a</a:t>
                </a:r>
                <a:r>
                  <a:rPr lang="en-US" altLang="zh-CN" sz="2000" b="0" baseline="-28000">
                    <a:solidFill>
                      <a:srgbClr val="003399"/>
                    </a:solidFill>
                  </a:rPr>
                  <a:t>1</a:t>
                </a:r>
                <a:endParaRPr lang="en-US" altLang="zh-CN" sz="2200" b="0" baseline="-28000">
                  <a:solidFill>
                    <a:srgbClr val="FFFF00"/>
                  </a:solidFill>
                </a:endParaRPr>
              </a:p>
            </p:txBody>
          </p:sp>
          <p:sp>
            <p:nvSpPr>
              <p:cNvPr id="48" name="Text Box 48">
                <a:extLst>
                  <a:ext uri="{FF2B5EF4-FFF2-40B4-BE49-F238E27FC236}">
                    <a16:creationId xmlns:a16="http://schemas.microsoft.com/office/drawing/2014/main" id="{BFE85455-D118-A2E8-150C-3C9CDB187401}"/>
                  </a:ext>
                </a:extLst>
              </p:cNvPr>
              <p:cNvSpPr txBox="1">
                <a:spLocks noChangeArrowheads="1"/>
              </p:cNvSpPr>
              <p:nvPr/>
            </p:nvSpPr>
            <p:spPr bwMode="auto">
              <a:xfrm>
                <a:off x="3209" y="789"/>
                <a:ext cx="239"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000" b="0" dirty="0">
                    <a:solidFill>
                      <a:srgbClr val="003399"/>
                    </a:solidFill>
                  </a:rPr>
                  <a:t>a</a:t>
                </a:r>
                <a:r>
                  <a:rPr lang="en-US" altLang="zh-CN" sz="2000" b="0" baseline="-28000" dirty="0">
                    <a:solidFill>
                      <a:srgbClr val="003399"/>
                    </a:solidFill>
                  </a:rPr>
                  <a:t>2</a:t>
                </a:r>
              </a:p>
            </p:txBody>
          </p:sp>
          <p:sp>
            <p:nvSpPr>
              <p:cNvPr id="49" name="Text Box 49">
                <a:extLst>
                  <a:ext uri="{FF2B5EF4-FFF2-40B4-BE49-F238E27FC236}">
                    <a16:creationId xmlns:a16="http://schemas.microsoft.com/office/drawing/2014/main" id="{BF05430D-31D1-ACFC-19BA-CCE16F6DCFD5}"/>
                  </a:ext>
                </a:extLst>
              </p:cNvPr>
              <p:cNvSpPr txBox="1">
                <a:spLocks noChangeArrowheads="1"/>
              </p:cNvSpPr>
              <p:nvPr/>
            </p:nvSpPr>
            <p:spPr bwMode="auto">
              <a:xfrm>
                <a:off x="3207" y="1031"/>
                <a:ext cx="239"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000" b="0">
                    <a:solidFill>
                      <a:srgbClr val="003399"/>
                    </a:solidFill>
                  </a:rPr>
                  <a:t>a</a:t>
                </a:r>
                <a:r>
                  <a:rPr lang="en-US" altLang="zh-CN" sz="2000" b="0" baseline="-28000">
                    <a:solidFill>
                      <a:srgbClr val="003399"/>
                    </a:solidFill>
                  </a:rPr>
                  <a:t>3</a:t>
                </a:r>
              </a:p>
            </p:txBody>
          </p:sp>
          <p:sp>
            <p:nvSpPr>
              <p:cNvPr id="50" name="Text Box 50">
                <a:extLst>
                  <a:ext uri="{FF2B5EF4-FFF2-40B4-BE49-F238E27FC236}">
                    <a16:creationId xmlns:a16="http://schemas.microsoft.com/office/drawing/2014/main" id="{48870E4A-2473-66FB-9376-96C9C22BAF7F}"/>
                  </a:ext>
                </a:extLst>
              </p:cNvPr>
              <p:cNvSpPr txBox="1">
                <a:spLocks noChangeArrowheads="1"/>
              </p:cNvSpPr>
              <p:nvPr/>
            </p:nvSpPr>
            <p:spPr bwMode="auto">
              <a:xfrm>
                <a:off x="3684" y="393"/>
                <a:ext cx="239"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000" b="0">
                    <a:solidFill>
                      <a:srgbClr val="003399"/>
                    </a:solidFill>
                  </a:rPr>
                  <a:t>a</a:t>
                </a:r>
                <a:r>
                  <a:rPr lang="en-US" altLang="zh-CN" sz="2000" b="0" baseline="-28000">
                    <a:solidFill>
                      <a:srgbClr val="003399"/>
                    </a:solidFill>
                  </a:rPr>
                  <a:t>4</a:t>
                </a:r>
                <a:endParaRPr lang="en-US" altLang="zh-CN" sz="2200" b="0" baseline="-28000">
                  <a:solidFill>
                    <a:srgbClr val="003399"/>
                  </a:solidFill>
                </a:endParaRPr>
              </a:p>
            </p:txBody>
          </p:sp>
          <p:sp>
            <p:nvSpPr>
              <p:cNvPr id="51" name="Text Box 51">
                <a:extLst>
                  <a:ext uri="{FF2B5EF4-FFF2-40B4-BE49-F238E27FC236}">
                    <a16:creationId xmlns:a16="http://schemas.microsoft.com/office/drawing/2014/main" id="{4AA428E8-3D93-BCED-397E-ED63479D150D}"/>
                  </a:ext>
                </a:extLst>
              </p:cNvPr>
              <p:cNvSpPr txBox="1">
                <a:spLocks noChangeArrowheads="1"/>
              </p:cNvSpPr>
              <p:nvPr/>
            </p:nvSpPr>
            <p:spPr bwMode="auto">
              <a:xfrm>
                <a:off x="3718" y="722"/>
                <a:ext cx="239"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000" b="0">
                    <a:solidFill>
                      <a:srgbClr val="003399"/>
                    </a:solidFill>
                  </a:rPr>
                  <a:t>a</a:t>
                </a:r>
                <a:r>
                  <a:rPr lang="en-US" altLang="zh-CN" sz="2000" b="0" baseline="-28000">
                    <a:solidFill>
                      <a:srgbClr val="003399"/>
                    </a:solidFill>
                  </a:rPr>
                  <a:t>5</a:t>
                </a:r>
              </a:p>
            </p:txBody>
          </p:sp>
          <p:sp>
            <p:nvSpPr>
              <p:cNvPr id="52" name="Text Box 52">
                <a:extLst>
                  <a:ext uri="{FF2B5EF4-FFF2-40B4-BE49-F238E27FC236}">
                    <a16:creationId xmlns:a16="http://schemas.microsoft.com/office/drawing/2014/main" id="{2D654B78-6E73-26ED-FB63-4C397FCBFFB9}"/>
                  </a:ext>
                </a:extLst>
              </p:cNvPr>
              <p:cNvSpPr txBox="1">
                <a:spLocks noChangeArrowheads="1"/>
              </p:cNvSpPr>
              <p:nvPr/>
            </p:nvSpPr>
            <p:spPr bwMode="auto">
              <a:xfrm>
                <a:off x="3684" y="1176"/>
                <a:ext cx="239"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000" b="0">
                    <a:solidFill>
                      <a:srgbClr val="003399"/>
                    </a:solidFill>
                  </a:rPr>
                  <a:t>a</a:t>
                </a:r>
                <a:r>
                  <a:rPr lang="en-US" altLang="zh-CN" sz="2000" b="0" baseline="-28000">
                    <a:solidFill>
                      <a:srgbClr val="003399"/>
                    </a:solidFill>
                  </a:rPr>
                  <a:t>6</a:t>
                </a:r>
              </a:p>
            </p:txBody>
          </p:sp>
          <p:sp>
            <p:nvSpPr>
              <p:cNvPr id="53" name="Text Box 53">
                <a:extLst>
                  <a:ext uri="{FF2B5EF4-FFF2-40B4-BE49-F238E27FC236}">
                    <a16:creationId xmlns:a16="http://schemas.microsoft.com/office/drawing/2014/main" id="{085EE805-F143-CD63-28A4-B9A70E19B3FD}"/>
                  </a:ext>
                </a:extLst>
              </p:cNvPr>
              <p:cNvSpPr txBox="1">
                <a:spLocks noChangeArrowheads="1"/>
              </p:cNvSpPr>
              <p:nvPr/>
            </p:nvSpPr>
            <p:spPr bwMode="auto">
              <a:xfrm>
                <a:off x="4376" y="494"/>
                <a:ext cx="239"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000" b="0">
                    <a:solidFill>
                      <a:srgbClr val="003399"/>
                    </a:solidFill>
                  </a:rPr>
                  <a:t>a</a:t>
                </a:r>
                <a:r>
                  <a:rPr lang="en-US" altLang="zh-CN" sz="2000" b="0" baseline="-28000">
                    <a:solidFill>
                      <a:srgbClr val="003399"/>
                    </a:solidFill>
                  </a:rPr>
                  <a:t>7</a:t>
                </a:r>
              </a:p>
            </p:txBody>
          </p:sp>
          <p:sp>
            <p:nvSpPr>
              <p:cNvPr id="54" name="Text Box 54">
                <a:extLst>
                  <a:ext uri="{FF2B5EF4-FFF2-40B4-BE49-F238E27FC236}">
                    <a16:creationId xmlns:a16="http://schemas.microsoft.com/office/drawing/2014/main" id="{956B2C33-A9D9-5B11-B5A3-4AA7C8791110}"/>
                  </a:ext>
                </a:extLst>
              </p:cNvPr>
              <p:cNvSpPr txBox="1">
                <a:spLocks noChangeArrowheads="1"/>
              </p:cNvSpPr>
              <p:nvPr/>
            </p:nvSpPr>
            <p:spPr bwMode="auto">
              <a:xfrm>
                <a:off x="4400" y="759"/>
                <a:ext cx="239"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000" b="0">
                    <a:solidFill>
                      <a:srgbClr val="003399"/>
                    </a:solidFill>
                  </a:rPr>
                  <a:t>a</a:t>
                </a:r>
                <a:r>
                  <a:rPr lang="en-US" altLang="zh-CN" sz="2000" b="0" baseline="-28000">
                    <a:solidFill>
                      <a:srgbClr val="003399"/>
                    </a:solidFill>
                  </a:rPr>
                  <a:t>8</a:t>
                </a:r>
              </a:p>
            </p:txBody>
          </p:sp>
          <p:sp>
            <p:nvSpPr>
              <p:cNvPr id="55" name="Text Box 55">
                <a:extLst>
                  <a:ext uri="{FF2B5EF4-FFF2-40B4-BE49-F238E27FC236}">
                    <a16:creationId xmlns:a16="http://schemas.microsoft.com/office/drawing/2014/main" id="{CE723F5F-4074-A3D4-DF81-21E2046E550A}"/>
                  </a:ext>
                </a:extLst>
              </p:cNvPr>
              <p:cNvSpPr txBox="1">
                <a:spLocks noChangeArrowheads="1"/>
              </p:cNvSpPr>
              <p:nvPr/>
            </p:nvSpPr>
            <p:spPr bwMode="auto">
              <a:xfrm>
                <a:off x="4263" y="1058"/>
                <a:ext cx="239"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000" b="0">
                    <a:solidFill>
                      <a:srgbClr val="003399"/>
                    </a:solidFill>
                  </a:rPr>
                  <a:t>a</a:t>
                </a:r>
                <a:r>
                  <a:rPr lang="en-US" altLang="zh-CN" sz="2000" b="0" baseline="-28000">
                    <a:solidFill>
                      <a:srgbClr val="003399"/>
                    </a:solidFill>
                  </a:rPr>
                  <a:t>9</a:t>
                </a:r>
              </a:p>
            </p:txBody>
          </p:sp>
          <p:sp>
            <p:nvSpPr>
              <p:cNvPr id="56" name="Text Box 56">
                <a:extLst>
                  <a:ext uri="{FF2B5EF4-FFF2-40B4-BE49-F238E27FC236}">
                    <a16:creationId xmlns:a16="http://schemas.microsoft.com/office/drawing/2014/main" id="{3F17E70C-4F6D-0E7A-BC21-B8A3E5A51EBB}"/>
                  </a:ext>
                </a:extLst>
              </p:cNvPr>
              <p:cNvSpPr txBox="1">
                <a:spLocks noChangeArrowheads="1"/>
              </p:cNvSpPr>
              <p:nvPr/>
            </p:nvSpPr>
            <p:spPr bwMode="auto">
              <a:xfrm>
                <a:off x="4921" y="505"/>
                <a:ext cx="291"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000" b="0">
                    <a:solidFill>
                      <a:srgbClr val="003399"/>
                    </a:solidFill>
                  </a:rPr>
                  <a:t>a</a:t>
                </a:r>
                <a:r>
                  <a:rPr lang="en-US" altLang="zh-CN" sz="2000" b="0" baseline="-28000">
                    <a:solidFill>
                      <a:srgbClr val="003399"/>
                    </a:solidFill>
                  </a:rPr>
                  <a:t>10</a:t>
                </a:r>
              </a:p>
            </p:txBody>
          </p:sp>
          <p:sp>
            <p:nvSpPr>
              <p:cNvPr id="57" name="Text Box 57">
                <a:extLst>
                  <a:ext uri="{FF2B5EF4-FFF2-40B4-BE49-F238E27FC236}">
                    <a16:creationId xmlns:a16="http://schemas.microsoft.com/office/drawing/2014/main" id="{89D1649C-B22D-59A0-3404-B1006055A767}"/>
                  </a:ext>
                </a:extLst>
              </p:cNvPr>
              <p:cNvSpPr txBox="1">
                <a:spLocks noChangeArrowheads="1"/>
              </p:cNvSpPr>
              <p:nvPr/>
            </p:nvSpPr>
            <p:spPr bwMode="auto">
              <a:xfrm>
                <a:off x="4890" y="841"/>
                <a:ext cx="291"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000" b="0">
                    <a:solidFill>
                      <a:srgbClr val="003399"/>
                    </a:solidFill>
                  </a:rPr>
                  <a:t>a</a:t>
                </a:r>
                <a:r>
                  <a:rPr lang="en-US" altLang="zh-CN" sz="2000" b="0" baseline="-28000">
                    <a:solidFill>
                      <a:srgbClr val="003399"/>
                    </a:solidFill>
                  </a:rPr>
                  <a:t>11</a:t>
                </a:r>
              </a:p>
            </p:txBody>
          </p:sp>
          <p:sp>
            <p:nvSpPr>
              <p:cNvPr id="58" name="Text Box 58">
                <a:extLst>
                  <a:ext uri="{FF2B5EF4-FFF2-40B4-BE49-F238E27FC236}">
                    <a16:creationId xmlns:a16="http://schemas.microsoft.com/office/drawing/2014/main" id="{A13480E5-728E-FC6D-F1F9-1574E31D5E57}"/>
                  </a:ext>
                </a:extLst>
              </p:cNvPr>
              <p:cNvSpPr txBox="1">
                <a:spLocks noChangeArrowheads="1"/>
              </p:cNvSpPr>
              <p:nvPr/>
            </p:nvSpPr>
            <p:spPr bwMode="auto">
              <a:xfrm>
                <a:off x="3357" y="664"/>
                <a:ext cx="176" cy="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1500" b="0">
                    <a:solidFill>
                      <a:schemeClr val="folHlink"/>
                    </a:solidFill>
                  </a:rPr>
                  <a:t>6</a:t>
                </a:r>
              </a:p>
            </p:txBody>
          </p:sp>
          <p:sp>
            <p:nvSpPr>
              <p:cNvPr id="59" name="Text Box 59">
                <a:extLst>
                  <a:ext uri="{FF2B5EF4-FFF2-40B4-BE49-F238E27FC236}">
                    <a16:creationId xmlns:a16="http://schemas.microsoft.com/office/drawing/2014/main" id="{14420740-D5B6-9F73-CE19-12441291A5D2}"/>
                  </a:ext>
                </a:extLst>
              </p:cNvPr>
              <p:cNvSpPr txBox="1">
                <a:spLocks noChangeArrowheads="1"/>
              </p:cNvSpPr>
              <p:nvPr/>
            </p:nvSpPr>
            <p:spPr bwMode="auto">
              <a:xfrm>
                <a:off x="3250" y="978"/>
                <a:ext cx="176" cy="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1500" b="0">
                    <a:solidFill>
                      <a:schemeClr val="folHlink"/>
                    </a:solidFill>
                  </a:rPr>
                  <a:t>4</a:t>
                </a:r>
              </a:p>
            </p:txBody>
          </p:sp>
          <p:sp>
            <p:nvSpPr>
              <p:cNvPr id="60" name="Text Box 60">
                <a:extLst>
                  <a:ext uri="{FF2B5EF4-FFF2-40B4-BE49-F238E27FC236}">
                    <a16:creationId xmlns:a16="http://schemas.microsoft.com/office/drawing/2014/main" id="{6DCD23AE-4588-2286-76A2-5E4230A57E37}"/>
                  </a:ext>
                </a:extLst>
              </p:cNvPr>
              <p:cNvSpPr txBox="1">
                <a:spLocks noChangeArrowheads="1"/>
              </p:cNvSpPr>
              <p:nvPr/>
            </p:nvSpPr>
            <p:spPr bwMode="auto">
              <a:xfrm>
                <a:off x="3225" y="1233"/>
                <a:ext cx="176" cy="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1500" b="0">
                    <a:solidFill>
                      <a:schemeClr val="folHlink"/>
                    </a:solidFill>
                  </a:rPr>
                  <a:t>5</a:t>
                </a:r>
              </a:p>
            </p:txBody>
          </p:sp>
          <p:sp>
            <p:nvSpPr>
              <p:cNvPr id="61" name="Text Box 61">
                <a:extLst>
                  <a:ext uri="{FF2B5EF4-FFF2-40B4-BE49-F238E27FC236}">
                    <a16:creationId xmlns:a16="http://schemas.microsoft.com/office/drawing/2014/main" id="{9D635A12-804C-A21B-980F-D264C3210C9D}"/>
                  </a:ext>
                </a:extLst>
              </p:cNvPr>
              <p:cNvSpPr txBox="1">
                <a:spLocks noChangeArrowheads="1"/>
              </p:cNvSpPr>
              <p:nvPr/>
            </p:nvSpPr>
            <p:spPr bwMode="auto">
              <a:xfrm>
                <a:off x="3687" y="575"/>
                <a:ext cx="176" cy="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1500" b="0">
                    <a:solidFill>
                      <a:schemeClr val="folHlink"/>
                    </a:solidFill>
                  </a:rPr>
                  <a:t>1</a:t>
                </a:r>
              </a:p>
            </p:txBody>
          </p:sp>
          <p:sp>
            <p:nvSpPr>
              <p:cNvPr id="62" name="Text Box 62">
                <a:extLst>
                  <a:ext uri="{FF2B5EF4-FFF2-40B4-BE49-F238E27FC236}">
                    <a16:creationId xmlns:a16="http://schemas.microsoft.com/office/drawing/2014/main" id="{920E8720-0025-FB7A-68EB-FE113FCBCFBC}"/>
                  </a:ext>
                </a:extLst>
              </p:cNvPr>
              <p:cNvSpPr txBox="1">
                <a:spLocks noChangeArrowheads="1"/>
              </p:cNvSpPr>
              <p:nvPr/>
            </p:nvSpPr>
            <p:spPr bwMode="auto">
              <a:xfrm>
                <a:off x="3720" y="930"/>
                <a:ext cx="176" cy="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1500" b="0">
                    <a:solidFill>
                      <a:schemeClr val="folHlink"/>
                    </a:solidFill>
                  </a:rPr>
                  <a:t>1</a:t>
                </a:r>
              </a:p>
            </p:txBody>
          </p:sp>
          <p:sp>
            <p:nvSpPr>
              <p:cNvPr id="63" name="Text Box 63">
                <a:extLst>
                  <a:ext uri="{FF2B5EF4-FFF2-40B4-BE49-F238E27FC236}">
                    <a16:creationId xmlns:a16="http://schemas.microsoft.com/office/drawing/2014/main" id="{E5F0042D-4EF0-8A7B-431D-3E41323218F2}"/>
                  </a:ext>
                </a:extLst>
              </p:cNvPr>
              <p:cNvSpPr txBox="1">
                <a:spLocks noChangeArrowheads="1"/>
              </p:cNvSpPr>
              <p:nvPr/>
            </p:nvSpPr>
            <p:spPr bwMode="auto">
              <a:xfrm>
                <a:off x="3720" y="1380"/>
                <a:ext cx="176" cy="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1500" b="0">
                    <a:solidFill>
                      <a:schemeClr val="folHlink"/>
                    </a:solidFill>
                  </a:rPr>
                  <a:t>2</a:t>
                </a:r>
              </a:p>
            </p:txBody>
          </p:sp>
          <p:sp>
            <p:nvSpPr>
              <p:cNvPr id="64" name="Text Box 64">
                <a:extLst>
                  <a:ext uri="{FF2B5EF4-FFF2-40B4-BE49-F238E27FC236}">
                    <a16:creationId xmlns:a16="http://schemas.microsoft.com/office/drawing/2014/main" id="{FF7CC4C3-4787-B4CC-4586-9FF60DA962A0}"/>
                  </a:ext>
                </a:extLst>
              </p:cNvPr>
              <p:cNvSpPr txBox="1">
                <a:spLocks noChangeArrowheads="1"/>
              </p:cNvSpPr>
              <p:nvPr/>
            </p:nvSpPr>
            <p:spPr bwMode="auto">
              <a:xfrm>
                <a:off x="4459" y="688"/>
                <a:ext cx="176" cy="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1500" b="0">
                    <a:solidFill>
                      <a:schemeClr val="folHlink"/>
                    </a:solidFill>
                  </a:rPr>
                  <a:t>9</a:t>
                </a:r>
              </a:p>
            </p:txBody>
          </p:sp>
          <p:sp>
            <p:nvSpPr>
              <p:cNvPr id="65" name="Text Box 65">
                <a:extLst>
                  <a:ext uri="{FF2B5EF4-FFF2-40B4-BE49-F238E27FC236}">
                    <a16:creationId xmlns:a16="http://schemas.microsoft.com/office/drawing/2014/main" id="{C1876701-8C44-8D24-77A9-EE3B2C0D942C}"/>
                  </a:ext>
                </a:extLst>
              </p:cNvPr>
              <p:cNvSpPr txBox="1">
                <a:spLocks noChangeArrowheads="1"/>
              </p:cNvSpPr>
              <p:nvPr/>
            </p:nvSpPr>
            <p:spPr bwMode="auto">
              <a:xfrm>
                <a:off x="4329" y="911"/>
                <a:ext cx="176" cy="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1500" b="0">
                    <a:solidFill>
                      <a:schemeClr val="folHlink"/>
                    </a:solidFill>
                  </a:rPr>
                  <a:t>7</a:t>
                </a:r>
              </a:p>
            </p:txBody>
          </p:sp>
          <p:sp>
            <p:nvSpPr>
              <p:cNvPr id="66" name="Text Box 66">
                <a:extLst>
                  <a:ext uri="{FF2B5EF4-FFF2-40B4-BE49-F238E27FC236}">
                    <a16:creationId xmlns:a16="http://schemas.microsoft.com/office/drawing/2014/main" id="{CE50065C-F7F5-D385-282B-4ADB910FE1BB}"/>
                  </a:ext>
                </a:extLst>
              </p:cNvPr>
              <p:cNvSpPr txBox="1">
                <a:spLocks noChangeArrowheads="1"/>
              </p:cNvSpPr>
              <p:nvPr/>
            </p:nvSpPr>
            <p:spPr bwMode="auto">
              <a:xfrm>
                <a:off x="4963" y="710"/>
                <a:ext cx="176" cy="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1500" b="0">
                    <a:solidFill>
                      <a:schemeClr val="folHlink"/>
                    </a:solidFill>
                  </a:rPr>
                  <a:t>2</a:t>
                </a:r>
              </a:p>
            </p:txBody>
          </p:sp>
          <p:sp>
            <p:nvSpPr>
              <p:cNvPr id="67" name="Text Box 67">
                <a:extLst>
                  <a:ext uri="{FF2B5EF4-FFF2-40B4-BE49-F238E27FC236}">
                    <a16:creationId xmlns:a16="http://schemas.microsoft.com/office/drawing/2014/main" id="{6735BAB2-8033-36F1-DF88-95BD714C8FE4}"/>
                  </a:ext>
                </a:extLst>
              </p:cNvPr>
              <p:cNvSpPr txBox="1">
                <a:spLocks noChangeArrowheads="1"/>
              </p:cNvSpPr>
              <p:nvPr/>
            </p:nvSpPr>
            <p:spPr bwMode="auto">
              <a:xfrm>
                <a:off x="4985" y="1034"/>
                <a:ext cx="176" cy="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1500" b="0">
                    <a:solidFill>
                      <a:schemeClr val="folHlink"/>
                    </a:solidFill>
                  </a:rPr>
                  <a:t>4</a:t>
                </a:r>
              </a:p>
            </p:txBody>
          </p:sp>
          <p:sp>
            <p:nvSpPr>
              <p:cNvPr id="68" name="Text Box 68">
                <a:extLst>
                  <a:ext uri="{FF2B5EF4-FFF2-40B4-BE49-F238E27FC236}">
                    <a16:creationId xmlns:a16="http://schemas.microsoft.com/office/drawing/2014/main" id="{FB0A24AD-9A4C-59A9-0F87-2ED661BA32F2}"/>
                  </a:ext>
                </a:extLst>
              </p:cNvPr>
              <p:cNvSpPr txBox="1">
                <a:spLocks noChangeArrowheads="1"/>
              </p:cNvSpPr>
              <p:nvPr/>
            </p:nvSpPr>
            <p:spPr bwMode="auto">
              <a:xfrm>
                <a:off x="4333" y="1247"/>
                <a:ext cx="176" cy="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a:spcBef>
                    <a:spcPct val="0"/>
                  </a:spcBef>
                  <a:buClrTx/>
                  <a:buFontTx/>
                  <a:buNone/>
                </a:pPr>
                <a:r>
                  <a:rPr kumimoji="0" lang="en-US" altLang="zh-CN" sz="1500" b="0">
                    <a:solidFill>
                      <a:schemeClr val="folHlink"/>
                    </a:solidFill>
                  </a:rPr>
                  <a:t>4</a:t>
                </a:r>
              </a:p>
            </p:txBody>
          </p:sp>
        </p:grpSp>
      </p:grpSp>
      <p:grpSp>
        <p:nvGrpSpPr>
          <p:cNvPr id="69" name="Group 95">
            <a:extLst>
              <a:ext uri="{FF2B5EF4-FFF2-40B4-BE49-F238E27FC236}">
                <a16:creationId xmlns:a16="http://schemas.microsoft.com/office/drawing/2014/main" id="{64C965DA-146C-17C0-1C0F-7EF2D61CCA21}"/>
              </a:ext>
            </a:extLst>
          </p:cNvPr>
          <p:cNvGrpSpPr>
            <a:grpSpLocks/>
          </p:cNvGrpSpPr>
          <p:nvPr/>
        </p:nvGrpSpPr>
        <p:grpSpPr bwMode="auto">
          <a:xfrm>
            <a:off x="228600" y="342900"/>
            <a:ext cx="3983038" cy="531813"/>
            <a:chOff x="144" y="216"/>
            <a:chExt cx="2509" cy="335"/>
          </a:xfrm>
        </p:grpSpPr>
        <p:sp>
          <p:nvSpPr>
            <p:cNvPr id="70" name="Oval 80">
              <a:extLst>
                <a:ext uri="{FF2B5EF4-FFF2-40B4-BE49-F238E27FC236}">
                  <a16:creationId xmlns:a16="http://schemas.microsoft.com/office/drawing/2014/main" id="{0BCA433F-0C2D-9837-344E-BC3BBC498FB7}"/>
                </a:ext>
              </a:extLst>
            </p:cNvPr>
            <p:cNvSpPr>
              <a:spLocks noChangeArrowheads="1"/>
            </p:cNvSpPr>
            <p:nvPr/>
          </p:nvSpPr>
          <p:spPr bwMode="auto">
            <a:xfrm>
              <a:off x="144" y="216"/>
              <a:ext cx="2509" cy="335"/>
            </a:xfrm>
            <a:prstGeom prst="ellipse">
              <a:avLst/>
            </a:prstGeom>
            <a:solidFill>
              <a:schemeClr val="accent4">
                <a:lumMod val="20000"/>
                <a:lumOff val="80000"/>
              </a:schemeClr>
            </a:solidFill>
            <a:ln>
              <a:noFill/>
            </a:ln>
            <a:effectLst>
              <a:outerShdw dist="17961" dir="2700000" algn="ctr" rotWithShape="0">
                <a:srgbClr val="B2B2B2"/>
              </a:outerShdw>
            </a:effectLst>
            <a:extLst>
              <a:ext uri="{91240B29-F687-4F45-9708-019B960494DF}">
                <a14:hiddenLine xmlns:a14="http://schemas.microsoft.com/office/drawing/2010/main" w="12700" cap="sq">
                  <a:solidFill>
                    <a:srgbClr val="000000"/>
                  </a:solidFill>
                  <a:round/>
                  <a:headEnd type="none" w="sm" len="sm"/>
                  <a:tailEnd type="none" w="sm" len="sm"/>
                </a14:hiddenLine>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zh-CN" sz="4400" b="0">
                <a:solidFill>
                  <a:srgbClr val="002D88"/>
                </a:solidFill>
              </a:endParaRPr>
            </a:p>
          </p:txBody>
        </p:sp>
        <p:sp>
          <p:nvSpPr>
            <p:cNvPr id="71" name="Text Box 81">
              <a:extLst>
                <a:ext uri="{FF2B5EF4-FFF2-40B4-BE49-F238E27FC236}">
                  <a16:creationId xmlns:a16="http://schemas.microsoft.com/office/drawing/2014/main" id="{7F6CE550-733B-1E41-7109-351A2B05E395}"/>
                </a:ext>
              </a:extLst>
            </p:cNvPr>
            <p:cNvSpPr txBox="1">
              <a:spLocks noChangeArrowheads="1"/>
            </p:cNvSpPr>
            <p:nvPr/>
          </p:nvSpPr>
          <p:spPr bwMode="auto">
            <a:xfrm>
              <a:off x="279" y="236"/>
              <a:ext cx="2329" cy="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17961" dir="2700000" algn="ctr" rotWithShape="0">
                      <a:schemeClr val="bg1"/>
                    </a:outerShdw>
                  </a:effectLst>
                </a14:hiddenEffects>
              </a:ext>
            </a:extLst>
          </p:spPr>
          <p:txBody>
            <a:bodyPr>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eaLnBrk="1" hangingPunct="1">
                <a:spcBef>
                  <a:spcPct val="0"/>
                </a:spcBef>
                <a:buClrTx/>
                <a:buFontTx/>
                <a:buNone/>
              </a:pPr>
              <a:r>
                <a:rPr lang="zh-CN" altLang="en-US" sz="2600" dirty="0">
                  <a:solidFill>
                    <a:srgbClr val="002D88"/>
                  </a:solidFill>
                  <a:latin typeface="黑体" pitchFamily="49" charset="-122"/>
                  <a:ea typeface="黑体" pitchFamily="49" charset="-122"/>
                </a:rPr>
                <a:t>二</a:t>
              </a:r>
              <a:r>
                <a:rPr lang="en-US" altLang="zh-CN" sz="2600" dirty="0">
                  <a:solidFill>
                    <a:srgbClr val="002D88"/>
                  </a:solidFill>
                  <a:latin typeface="黑体" pitchFamily="49" charset="-122"/>
                  <a:ea typeface="黑体" pitchFamily="49" charset="-122"/>
                </a:rPr>
                <a:t>.</a:t>
              </a:r>
              <a:r>
                <a:rPr lang="en-US" altLang="zh-CN" sz="2600" dirty="0">
                  <a:solidFill>
                    <a:srgbClr val="002D88"/>
                  </a:solidFill>
                  <a:ea typeface="黑体" pitchFamily="49" charset="-122"/>
                </a:rPr>
                <a:t>AOE</a:t>
              </a:r>
              <a:r>
                <a:rPr lang="zh-CN" altLang="en-US" sz="2600" dirty="0">
                  <a:solidFill>
                    <a:srgbClr val="002D88"/>
                  </a:solidFill>
                  <a:latin typeface="黑体" pitchFamily="49" charset="-122"/>
                  <a:ea typeface="黑体" pitchFamily="49" charset="-122"/>
                </a:rPr>
                <a:t>网的存储方法</a:t>
              </a:r>
            </a:p>
          </p:txBody>
        </p:sp>
      </p:grpSp>
      <p:sp>
        <p:nvSpPr>
          <p:cNvPr id="72" name="Freeform 87">
            <a:extLst>
              <a:ext uri="{FF2B5EF4-FFF2-40B4-BE49-F238E27FC236}">
                <a16:creationId xmlns:a16="http://schemas.microsoft.com/office/drawing/2014/main" id="{F45BA05D-3755-8E8F-2339-ED0E35276688}"/>
              </a:ext>
            </a:extLst>
          </p:cNvPr>
          <p:cNvSpPr>
            <a:spLocks/>
          </p:cNvSpPr>
          <p:nvPr/>
        </p:nvSpPr>
        <p:spPr bwMode="auto">
          <a:xfrm>
            <a:off x="4889499" y="2773363"/>
            <a:ext cx="1409700" cy="463550"/>
          </a:xfrm>
          <a:prstGeom prst="ellipse">
            <a:avLst/>
          </a:prstGeom>
          <a:noFill/>
          <a:ln w="57150" cap="flat" cmpd="sng">
            <a:solidFill>
              <a:srgbClr val="FF0000"/>
            </a:solidFill>
            <a:prstDash val="solid"/>
            <a:round/>
            <a:headEnd/>
            <a:tailEnd/>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rect">
                    <a:fillToRect l="50000" t="50000" r="50000" b="50000"/>
                  </a:path>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3" name="Freeform 88">
            <a:extLst>
              <a:ext uri="{FF2B5EF4-FFF2-40B4-BE49-F238E27FC236}">
                <a16:creationId xmlns:a16="http://schemas.microsoft.com/office/drawing/2014/main" id="{557CF80D-7E05-7BF1-B4B9-E36469D4BF6D}"/>
              </a:ext>
            </a:extLst>
          </p:cNvPr>
          <p:cNvSpPr>
            <a:spLocks/>
          </p:cNvSpPr>
          <p:nvPr/>
        </p:nvSpPr>
        <p:spPr bwMode="auto">
          <a:xfrm>
            <a:off x="3859213" y="4503737"/>
            <a:ext cx="1447800" cy="449263"/>
          </a:xfrm>
          <a:prstGeom prst="ellipse">
            <a:avLst/>
          </a:prstGeom>
          <a:noFill/>
          <a:ln w="57150" cap="flat" cmpd="sng">
            <a:solidFill>
              <a:srgbClr val="FF0000"/>
            </a:solidFill>
            <a:prstDash val="solid"/>
            <a:round/>
            <a:headEnd/>
            <a:tailEnd/>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rect">
                    <a:fillToRect l="50000" t="50000" r="50000" b="50000"/>
                  </a:path>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3640608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dissolv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additive="base">
                                        <p:cTn id="12" dur="500" fill="hold"/>
                                        <p:tgtEl>
                                          <p:spTgt spid="11"/>
                                        </p:tgtEl>
                                        <p:attrNameLst>
                                          <p:attrName>ppt_x</p:attrName>
                                        </p:attrNameLst>
                                      </p:cBhvr>
                                      <p:tavLst>
                                        <p:tav tm="0">
                                          <p:val>
                                            <p:strVal val="0-#ppt_w/2"/>
                                          </p:val>
                                        </p:tav>
                                        <p:tav tm="100000">
                                          <p:val>
                                            <p:strVal val="#ppt_x"/>
                                          </p:val>
                                        </p:tav>
                                      </p:tavLst>
                                    </p:anim>
                                    <p:anim calcmode="lin" valueType="num">
                                      <p:cBhvr additive="base">
                                        <p:cTn id="13"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dissolve">
                                      <p:cBhvr>
                                        <p:cTn id="18" dur="5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2"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wipe(right)">
                                      <p:cBhvr>
                                        <p:cTn id="23" dur="500"/>
                                        <p:tgtEl>
                                          <p:spTgt spid="7"/>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grpId="0" nodeType="click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dissolve">
                                      <p:cBhvr>
                                        <p:cTn id="28" dur="500"/>
                                        <p:tgtEl>
                                          <p:spTgt spid="8"/>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wipe(left)">
                                      <p:cBhvr>
                                        <p:cTn id="33" dur="500"/>
                                        <p:tgtEl>
                                          <p:spTgt spid="9"/>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2" fill="hold" grpId="0" nodeType="click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wipe(right)">
                                      <p:cBhvr>
                                        <p:cTn id="38" dur="500"/>
                                        <p:tgtEl>
                                          <p:spTgt spid="10"/>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72"/>
                                        </p:tgtEl>
                                        <p:attrNameLst>
                                          <p:attrName>style.visibility</p:attrName>
                                        </p:attrNameLst>
                                      </p:cBhvr>
                                      <p:to>
                                        <p:strVal val="visible"/>
                                      </p:to>
                                    </p:set>
                                    <p:animEffect transition="in" filter="wipe(left)">
                                      <p:cBhvr>
                                        <p:cTn id="43" dur="500"/>
                                        <p:tgtEl>
                                          <p:spTgt spid="72"/>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2" fill="hold" grpId="0" nodeType="clickEffect">
                                  <p:stCondLst>
                                    <p:cond delay="0"/>
                                  </p:stCondLst>
                                  <p:childTnLst>
                                    <p:set>
                                      <p:cBhvr>
                                        <p:cTn id="47" dur="1" fill="hold">
                                          <p:stCondLst>
                                            <p:cond delay="0"/>
                                          </p:stCondLst>
                                        </p:cTn>
                                        <p:tgtEl>
                                          <p:spTgt spid="73"/>
                                        </p:tgtEl>
                                        <p:attrNameLst>
                                          <p:attrName>style.visibility</p:attrName>
                                        </p:attrNameLst>
                                      </p:cBhvr>
                                      <p:to>
                                        <p:strVal val="visible"/>
                                      </p:to>
                                    </p:set>
                                    <p:animEffect transition="in" filter="wipe(right)">
                                      <p:cBhvr>
                                        <p:cTn id="48" dur="50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utoUpdateAnimBg="0"/>
      <p:bldP spid="7" grpId="0" autoUpdateAnimBg="0"/>
      <p:bldP spid="8" grpId="0" autoUpdateAnimBg="0"/>
      <p:bldP spid="9" grpId="0" autoUpdateAnimBg="0"/>
      <p:bldP spid="10" grpId="0" autoUpdateAnimBg="0"/>
      <p:bldP spid="14" grpId="0" autoUpdateAnimBg="0"/>
      <p:bldP spid="72" grpId="0" animBg="1"/>
      <p:bldP spid="73" grpId="0" animBg="1"/>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C5857F7F-C11D-0B5F-61F9-8DFF2D7EF339}"/>
              </a:ext>
            </a:extLst>
          </p:cNvPr>
          <p:cNvSpPr>
            <a:spLocks noGrp="1"/>
          </p:cNvSpPr>
          <p:nvPr>
            <p:ph type="dt" sz="half" idx="10"/>
          </p:nvPr>
        </p:nvSpPr>
        <p:spPr/>
        <p:txBody>
          <a:bodyPr/>
          <a:lstStyle/>
          <a:p>
            <a:pPr>
              <a:defRPr/>
            </a:pPr>
            <a:fld id="{72795A5C-ABA9-164F-9A37-0CFC1B48C772}" type="datetime1">
              <a:rPr lang="en-US" altLang="zh-CN" smtClean="0"/>
              <a:t>6/5/2022</a:t>
            </a:fld>
            <a:endParaRPr lang="en-US" altLang="zh-CN" dirty="0"/>
          </a:p>
        </p:txBody>
      </p:sp>
      <p:sp>
        <p:nvSpPr>
          <p:cNvPr id="5" name="灯片编号占位符 4">
            <a:extLst>
              <a:ext uri="{FF2B5EF4-FFF2-40B4-BE49-F238E27FC236}">
                <a16:creationId xmlns:a16="http://schemas.microsoft.com/office/drawing/2014/main" id="{CACF0BC2-595E-C641-B507-94116A14417F}"/>
              </a:ext>
            </a:extLst>
          </p:cNvPr>
          <p:cNvSpPr>
            <a:spLocks noGrp="1"/>
          </p:cNvSpPr>
          <p:nvPr>
            <p:ph type="sldNum" sz="quarter" idx="12"/>
          </p:nvPr>
        </p:nvSpPr>
        <p:spPr/>
        <p:txBody>
          <a:bodyPr/>
          <a:lstStyle/>
          <a:p>
            <a:pPr>
              <a:defRPr/>
            </a:pPr>
            <a:fld id="{4FF538FA-A287-4FBD-9703-6DB9C5344803}" type="slidenum">
              <a:rPr lang="zh-CN" altLang="en-US" smtClean="0"/>
              <a:t>106</a:t>
            </a:fld>
            <a:endParaRPr lang="en-US" altLang="zh-CN" dirty="0"/>
          </a:p>
        </p:txBody>
      </p:sp>
      <p:sp>
        <p:nvSpPr>
          <p:cNvPr id="6" name="AutoShape 3">
            <a:extLst>
              <a:ext uri="{FF2B5EF4-FFF2-40B4-BE49-F238E27FC236}">
                <a16:creationId xmlns:a16="http://schemas.microsoft.com/office/drawing/2014/main" id="{67B7BCB3-097D-EA39-0CE8-25004F354DDE}"/>
              </a:ext>
            </a:extLst>
          </p:cNvPr>
          <p:cNvSpPr>
            <a:spLocks noChangeArrowheads="1"/>
          </p:cNvSpPr>
          <p:nvPr/>
        </p:nvSpPr>
        <p:spPr bwMode="auto">
          <a:xfrm>
            <a:off x="637843" y="243849"/>
            <a:ext cx="3505200" cy="609601"/>
          </a:xfrm>
          <a:prstGeom prst="bevel">
            <a:avLst>
              <a:gd name="adj" fmla="val 12500"/>
            </a:avLst>
          </a:prstGeom>
          <a:ln/>
        </p:spPr>
        <p:style>
          <a:lnRef idx="1">
            <a:schemeClr val="accent5"/>
          </a:lnRef>
          <a:fillRef idx="3">
            <a:schemeClr val="accent5"/>
          </a:fillRef>
          <a:effectRef idx="2">
            <a:schemeClr val="accent5"/>
          </a:effectRef>
          <a:fontRef idx="minor">
            <a:schemeClr val="lt1"/>
          </a:fontRef>
        </p:style>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grpSp>
        <p:nvGrpSpPr>
          <p:cNvPr id="7" name="Group 8">
            <a:extLst>
              <a:ext uri="{FF2B5EF4-FFF2-40B4-BE49-F238E27FC236}">
                <a16:creationId xmlns:a16="http://schemas.microsoft.com/office/drawing/2014/main" id="{25E638A0-F3F4-D34A-275B-F30036CF04C6}"/>
              </a:ext>
            </a:extLst>
          </p:cNvPr>
          <p:cNvGrpSpPr>
            <a:grpSpLocks/>
          </p:cNvGrpSpPr>
          <p:nvPr/>
        </p:nvGrpSpPr>
        <p:grpSpPr bwMode="auto">
          <a:xfrm>
            <a:off x="1295400" y="971550"/>
            <a:ext cx="7391400" cy="1352550"/>
            <a:chOff x="876" y="636"/>
            <a:chExt cx="4428" cy="852"/>
          </a:xfrm>
        </p:grpSpPr>
        <p:sp>
          <p:nvSpPr>
            <p:cNvPr id="8" name="Rectangle 6">
              <a:extLst>
                <a:ext uri="{FF2B5EF4-FFF2-40B4-BE49-F238E27FC236}">
                  <a16:creationId xmlns:a16="http://schemas.microsoft.com/office/drawing/2014/main" id="{D9E7BFDB-D9F4-4D0B-7E4D-92293E0C351E}"/>
                </a:ext>
              </a:extLst>
            </p:cNvPr>
            <p:cNvSpPr>
              <a:spLocks noChangeArrowheads="1"/>
            </p:cNvSpPr>
            <p:nvPr/>
          </p:nvSpPr>
          <p:spPr bwMode="auto">
            <a:xfrm>
              <a:off x="876" y="636"/>
              <a:ext cx="4188" cy="852"/>
            </a:xfrm>
            <a:prstGeom prst="rect">
              <a:avLst/>
            </a:prstGeom>
            <a:solidFill>
              <a:srgbClr val="CDE6FF"/>
            </a:solidFill>
            <a:ln>
              <a:noFill/>
            </a:ln>
            <a:effectLst>
              <a:outerShdw dist="117088" dir="2436078" algn="ctr" rotWithShape="0">
                <a:srgbClr val="B2B2B2"/>
              </a:outerShdw>
            </a:effectLst>
            <a:extLst>
              <a:ext uri="{91240B29-F687-4F45-9708-019B960494DF}">
                <a14:hiddenLine xmlns:a14="http://schemas.microsoft.com/office/drawing/2010/main" w="9525">
                  <a:solidFill>
                    <a:srgbClr val="FFFF99"/>
                  </a:solidFill>
                  <a:miter lim="800000"/>
                  <a:headEnd/>
                  <a:tailEnd/>
                </a14:hiddenLine>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9" name="Text Box 7">
              <a:extLst>
                <a:ext uri="{FF2B5EF4-FFF2-40B4-BE49-F238E27FC236}">
                  <a16:creationId xmlns:a16="http://schemas.microsoft.com/office/drawing/2014/main" id="{FCF951A6-40FA-6C35-D323-78C0AE59D1D7}"/>
                </a:ext>
              </a:extLst>
            </p:cNvPr>
            <p:cNvSpPr txBox="1">
              <a:spLocks noChangeArrowheads="1"/>
            </p:cNvSpPr>
            <p:nvPr/>
          </p:nvSpPr>
          <p:spPr bwMode="auto">
            <a:xfrm>
              <a:off x="1246" y="708"/>
              <a:ext cx="4058" cy="706"/>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wrap="squar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eaLnBrk="1" hangingPunct="1">
                <a:lnSpc>
                  <a:spcPct val="90000"/>
                </a:lnSpc>
                <a:spcBef>
                  <a:spcPct val="0"/>
                </a:spcBef>
                <a:buClrTx/>
                <a:buFontTx/>
                <a:buNone/>
              </a:pPr>
              <a:r>
                <a:rPr lang="en-US" altLang="zh-CN" sz="2500" dirty="0">
                  <a:solidFill>
                    <a:srgbClr val="002878"/>
                  </a:solidFill>
                  <a:ea typeface="楷体_GB2312" pitchFamily="49" charset="-122"/>
                </a:rPr>
                <a:t>e[</a:t>
              </a:r>
              <a:r>
                <a:rPr lang="en-US" altLang="zh-CN" sz="2500" dirty="0" err="1">
                  <a:solidFill>
                    <a:srgbClr val="002878"/>
                  </a:solidFill>
                  <a:ea typeface="楷体_GB2312" pitchFamily="49" charset="-122"/>
                </a:rPr>
                <a:t>i</a:t>
              </a:r>
              <a:r>
                <a:rPr lang="en-US" altLang="zh-CN" sz="2500" dirty="0">
                  <a:solidFill>
                    <a:srgbClr val="002878"/>
                  </a:solidFill>
                  <a:ea typeface="楷体_GB2312" pitchFamily="49" charset="-122"/>
                </a:rPr>
                <a:t>]</a:t>
              </a:r>
              <a:r>
                <a:rPr lang="en-US" altLang="zh-CN" sz="2500" dirty="0">
                  <a:solidFill>
                    <a:srgbClr val="002878"/>
                  </a:solidFill>
                  <a:latin typeface="楷体_GB2312" pitchFamily="49" charset="-122"/>
                  <a:ea typeface="楷体_GB2312" pitchFamily="49" charset="-122"/>
                </a:rPr>
                <a:t> </a:t>
              </a:r>
              <a:r>
                <a:rPr lang="en-US" altLang="zh-CN" sz="2500" dirty="0">
                  <a:solidFill>
                    <a:srgbClr val="002878"/>
                  </a:solidFill>
                  <a:ea typeface="楷体_GB2312" pitchFamily="49" charset="-122"/>
                </a:rPr>
                <a:t>—</a:t>
              </a:r>
              <a:r>
                <a:rPr lang="en-US" altLang="zh-CN" sz="2500" dirty="0">
                  <a:solidFill>
                    <a:srgbClr val="002878"/>
                  </a:solidFill>
                  <a:latin typeface="楷体_GB2312" pitchFamily="49" charset="-122"/>
                  <a:ea typeface="楷体_GB2312" pitchFamily="49" charset="-122"/>
                </a:rPr>
                <a:t> </a:t>
              </a:r>
              <a:r>
                <a:rPr lang="zh-CN" altLang="en-US" sz="2500" dirty="0">
                  <a:solidFill>
                    <a:srgbClr val="002878"/>
                  </a:solidFill>
                  <a:latin typeface="幼圆" pitchFamily="49" charset="-122"/>
                  <a:ea typeface="幼圆" pitchFamily="49" charset="-122"/>
                </a:rPr>
                <a:t>活动</a:t>
              </a:r>
              <a:r>
                <a:rPr lang="en-US" altLang="zh-CN" sz="2500" dirty="0">
                  <a:solidFill>
                    <a:srgbClr val="002878"/>
                  </a:solidFill>
                  <a:ea typeface="楷体_GB2312" pitchFamily="49" charset="-122"/>
                </a:rPr>
                <a:t>a</a:t>
              </a:r>
              <a:r>
                <a:rPr lang="en-US" altLang="zh-CN" sz="2500" baseline="-20000" dirty="0">
                  <a:solidFill>
                    <a:srgbClr val="002878"/>
                  </a:solidFill>
                  <a:ea typeface="楷体_GB2312" pitchFamily="49" charset="-122"/>
                </a:rPr>
                <a:t>i </a:t>
              </a:r>
              <a:r>
                <a:rPr lang="zh-CN" altLang="en-US" sz="2500" dirty="0">
                  <a:solidFill>
                    <a:srgbClr val="002878"/>
                  </a:solidFill>
                  <a:latin typeface="幼圆" pitchFamily="49" charset="-122"/>
                  <a:ea typeface="幼圆" pitchFamily="49" charset="-122"/>
                </a:rPr>
                <a:t>的最早开始时间；</a:t>
              </a:r>
            </a:p>
            <a:p>
              <a:pPr eaLnBrk="1" hangingPunct="1">
                <a:lnSpc>
                  <a:spcPct val="90000"/>
                </a:lnSpc>
                <a:spcBef>
                  <a:spcPct val="0"/>
                </a:spcBef>
                <a:buClrTx/>
                <a:buFontTx/>
                <a:buNone/>
              </a:pPr>
              <a:r>
                <a:rPr lang="en-US" altLang="zh-CN" sz="2500" dirty="0">
                  <a:solidFill>
                    <a:srgbClr val="002878"/>
                  </a:solidFill>
                  <a:ea typeface="楷体_GB2312" pitchFamily="49" charset="-122"/>
                </a:rPr>
                <a:t>l[</a:t>
              </a:r>
              <a:r>
                <a:rPr lang="en-US" altLang="zh-CN" sz="2500" dirty="0" err="1">
                  <a:solidFill>
                    <a:srgbClr val="002878"/>
                  </a:solidFill>
                  <a:ea typeface="楷体_GB2312" pitchFamily="49" charset="-122"/>
                </a:rPr>
                <a:t>i</a:t>
              </a:r>
              <a:r>
                <a:rPr lang="en-US" altLang="zh-CN" sz="2500" dirty="0">
                  <a:solidFill>
                    <a:srgbClr val="002878"/>
                  </a:solidFill>
                  <a:ea typeface="楷体_GB2312" pitchFamily="49" charset="-122"/>
                </a:rPr>
                <a:t>]</a:t>
              </a:r>
              <a:r>
                <a:rPr lang="en-US" altLang="zh-CN" sz="2500" dirty="0">
                  <a:solidFill>
                    <a:srgbClr val="002878"/>
                  </a:solidFill>
                  <a:latin typeface="楷体_GB2312" pitchFamily="49" charset="-122"/>
                  <a:ea typeface="楷体_GB2312" pitchFamily="49" charset="-122"/>
                </a:rPr>
                <a:t> </a:t>
              </a:r>
              <a:r>
                <a:rPr lang="en-US" altLang="zh-CN" sz="2500" dirty="0">
                  <a:solidFill>
                    <a:srgbClr val="002878"/>
                  </a:solidFill>
                  <a:ea typeface="楷体_GB2312" pitchFamily="49" charset="-122"/>
                </a:rPr>
                <a:t>—</a:t>
              </a:r>
              <a:r>
                <a:rPr lang="en-US" altLang="zh-CN" sz="2500" dirty="0">
                  <a:solidFill>
                    <a:srgbClr val="002878"/>
                  </a:solidFill>
                  <a:latin typeface="楷体_GB2312" pitchFamily="49" charset="-122"/>
                  <a:ea typeface="楷体_GB2312" pitchFamily="49" charset="-122"/>
                </a:rPr>
                <a:t> </a:t>
              </a:r>
              <a:r>
                <a:rPr lang="zh-CN" altLang="en-US" sz="2500" dirty="0">
                  <a:solidFill>
                    <a:srgbClr val="002878"/>
                  </a:solidFill>
                  <a:latin typeface="幼圆" pitchFamily="49" charset="-122"/>
                  <a:ea typeface="幼圆" pitchFamily="49" charset="-122"/>
                </a:rPr>
                <a:t>活动</a:t>
              </a:r>
              <a:r>
                <a:rPr lang="en-US" altLang="zh-CN" sz="2500" dirty="0">
                  <a:solidFill>
                    <a:srgbClr val="002878"/>
                  </a:solidFill>
                  <a:ea typeface="楷体_GB2312" pitchFamily="49" charset="-122"/>
                </a:rPr>
                <a:t>a</a:t>
              </a:r>
              <a:r>
                <a:rPr lang="en-US" altLang="zh-CN" sz="2500" baseline="-20000" dirty="0">
                  <a:solidFill>
                    <a:srgbClr val="002878"/>
                  </a:solidFill>
                  <a:ea typeface="楷体_GB2312" pitchFamily="49" charset="-122"/>
                </a:rPr>
                <a:t>i </a:t>
              </a:r>
              <a:r>
                <a:rPr lang="zh-CN" altLang="en-US" sz="2500" dirty="0">
                  <a:solidFill>
                    <a:srgbClr val="002878"/>
                  </a:solidFill>
                  <a:latin typeface="幼圆" pitchFamily="49" charset="-122"/>
                  <a:ea typeface="幼圆" pitchFamily="49" charset="-122"/>
                </a:rPr>
                <a:t>的最晚开始时间；</a:t>
              </a:r>
            </a:p>
            <a:p>
              <a:pPr eaLnBrk="1" hangingPunct="1">
                <a:lnSpc>
                  <a:spcPct val="90000"/>
                </a:lnSpc>
                <a:spcBef>
                  <a:spcPct val="0"/>
                </a:spcBef>
                <a:buClrTx/>
                <a:buFontTx/>
                <a:buNone/>
              </a:pPr>
              <a:r>
                <a:rPr lang="zh-CN" altLang="en-US" sz="2500" dirty="0">
                  <a:solidFill>
                    <a:srgbClr val="002878"/>
                  </a:solidFill>
                  <a:latin typeface="幼圆" pitchFamily="49" charset="-122"/>
                  <a:ea typeface="幼圆" pitchFamily="49" charset="-122"/>
                </a:rPr>
                <a:t>若</a:t>
              </a:r>
              <a:r>
                <a:rPr lang="en-US" altLang="zh-CN" sz="2500" dirty="0">
                  <a:solidFill>
                    <a:srgbClr val="002878"/>
                  </a:solidFill>
                  <a:ea typeface="楷体_GB2312" pitchFamily="49" charset="-122"/>
                </a:rPr>
                <a:t>l[</a:t>
              </a:r>
              <a:r>
                <a:rPr lang="en-US" altLang="zh-CN" sz="2500" dirty="0" err="1">
                  <a:solidFill>
                    <a:srgbClr val="002878"/>
                  </a:solidFill>
                  <a:ea typeface="楷体_GB2312" pitchFamily="49" charset="-122"/>
                </a:rPr>
                <a:t>i</a:t>
              </a:r>
              <a:r>
                <a:rPr lang="en-US" altLang="zh-CN" sz="2500" dirty="0">
                  <a:solidFill>
                    <a:srgbClr val="002878"/>
                  </a:solidFill>
                  <a:ea typeface="楷体_GB2312" pitchFamily="49" charset="-122"/>
                </a:rPr>
                <a:t>]</a:t>
              </a:r>
              <a:r>
                <a:rPr lang="en-US" altLang="zh-CN" sz="2500" dirty="0">
                  <a:solidFill>
                    <a:srgbClr val="002878"/>
                  </a:solidFill>
                  <a:cs typeface="Times New Roman" pitchFamily="18" charset="0"/>
                </a:rPr>
                <a:t>–e</a:t>
              </a:r>
              <a:r>
                <a:rPr lang="en-US" altLang="zh-CN" sz="2500" dirty="0">
                  <a:solidFill>
                    <a:srgbClr val="002878"/>
                  </a:solidFill>
                  <a:ea typeface="楷体_GB2312" pitchFamily="49" charset="-122"/>
                </a:rPr>
                <a:t>[</a:t>
              </a:r>
              <a:r>
                <a:rPr lang="en-US" altLang="zh-CN" sz="2500" dirty="0" err="1">
                  <a:solidFill>
                    <a:srgbClr val="002878"/>
                  </a:solidFill>
                  <a:ea typeface="楷体_GB2312" pitchFamily="49" charset="-122"/>
                </a:rPr>
                <a:t>i</a:t>
              </a:r>
              <a:r>
                <a:rPr lang="en-US" altLang="zh-CN" sz="2500" dirty="0">
                  <a:solidFill>
                    <a:srgbClr val="002878"/>
                  </a:solidFill>
                  <a:ea typeface="楷体_GB2312" pitchFamily="49" charset="-122"/>
                </a:rPr>
                <a:t>]=0</a:t>
              </a:r>
              <a:r>
                <a:rPr lang="zh-CN" altLang="en-US" sz="2500" dirty="0">
                  <a:solidFill>
                    <a:srgbClr val="002878"/>
                  </a:solidFill>
                  <a:latin typeface="楷体_GB2312" pitchFamily="49" charset="-122"/>
                  <a:ea typeface="楷体_GB2312" pitchFamily="49" charset="-122"/>
                </a:rPr>
                <a:t>，</a:t>
              </a:r>
              <a:r>
                <a:rPr lang="zh-CN" altLang="en-US" sz="2500" dirty="0">
                  <a:solidFill>
                    <a:srgbClr val="002878"/>
                  </a:solidFill>
                  <a:latin typeface="幼圆" pitchFamily="49" charset="-122"/>
                  <a:ea typeface="幼圆" pitchFamily="49" charset="-122"/>
                </a:rPr>
                <a:t>则说明活动</a:t>
              </a:r>
              <a:r>
                <a:rPr lang="en-US" altLang="zh-CN" sz="2500" dirty="0">
                  <a:solidFill>
                    <a:srgbClr val="002878"/>
                  </a:solidFill>
                  <a:ea typeface="楷体_GB2312" pitchFamily="49" charset="-122"/>
                </a:rPr>
                <a:t>a</a:t>
              </a:r>
              <a:r>
                <a:rPr lang="en-US" altLang="zh-CN" sz="2500" baseline="-20000" dirty="0">
                  <a:solidFill>
                    <a:srgbClr val="002878"/>
                  </a:solidFill>
                  <a:ea typeface="楷体_GB2312" pitchFamily="49" charset="-122"/>
                </a:rPr>
                <a:t>i </a:t>
              </a:r>
              <a:r>
                <a:rPr lang="zh-CN" altLang="en-US" sz="2500" dirty="0">
                  <a:solidFill>
                    <a:srgbClr val="002878"/>
                  </a:solidFill>
                  <a:latin typeface="幼圆" pitchFamily="49" charset="-122"/>
                  <a:ea typeface="幼圆" pitchFamily="49" charset="-122"/>
                </a:rPr>
                <a:t>为一个关键活动</a:t>
              </a:r>
              <a:r>
                <a:rPr lang="zh-CN" altLang="en-US" sz="2500" dirty="0">
                  <a:solidFill>
                    <a:srgbClr val="002878"/>
                  </a:solidFill>
                  <a:latin typeface="楷体_GB2312" pitchFamily="49" charset="-122"/>
                  <a:ea typeface="楷体_GB2312" pitchFamily="49" charset="-122"/>
                </a:rPr>
                <a:t>。</a:t>
              </a:r>
            </a:p>
          </p:txBody>
        </p:sp>
      </p:grpSp>
      <p:sp>
        <p:nvSpPr>
          <p:cNvPr id="10" name="Text Box 23">
            <a:extLst>
              <a:ext uri="{FF2B5EF4-FFF2-40B4-BE49-F238E27FC236}">
                <a16:creationId xmlns:a16="http://schemas.microsoft.com/office/drawing/2014/main" id="{7CF87AC1-4B50-2FA1-A3F9-E209C954FDA0}"/>
              </a:ext>
            </a:extLst>
          </p:cNvPr>
          <p:cNvSpPr txBox="1">
            <a:spLocks noChangeArrowheads="1"/>
          </p:cNvSpPr>
          <p:nvPr/>
        </p:nvSpPr>
        <p:spPr bwMode="auto">
          <a:xfrm>
            <a:off x="1295400" y="2514600"/>
            <a:ext cx="4724400" cy="457200"/>
          </a:xfrm>
          <a:prstGeom prst="rect">
            <a:avLst/>
          </a:prstGeom>
          <a:solidFill>
            <a:schemeClr val="accent4">
              <a:lumMod val="20000"/>
              <a:lumOff val="80000"/>
            </a:schemeClr>
          </a:solidFill>
          <a:ln>
            <a:noFill/>
          </a:ln>
          <a:effectLst>
            <a:outerShdw dist="89803" dir="2700000" algn="ctr" rotWithShape="0">
              <a:srgbClr val="B2B2B2"/>
            </a:outerShdw>
          </a:effectLst>
        </p:spPr>
        <p:txBody>
          <a:bodyPr>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eaLnBrk="1" hangingPunct="1">
              <a:spcBef>
                <a:spcPct val="0"/>
              </a:spcBef>
              <a:buClrTx/>
              <a:buFontTx/>
              <a:buNone/>
            </a:pPr>
            <a:r>
              <a:rPr lang="en-US" altLang="zh-CN" sz="2400" dirty="0">
                <a:solidFill>
                  <a:srgbClr val="0000FF"/>
                </a:solidFill>
                <a:ea typeface="楷体_GB2312" pitchFamily="49" charset="-122"/>
              </a:rPr>
              <a:t>  </a:t>
            </a:r>
            <a:r>
              <a:rPr lang="en-US" altLang="zh-CN" sz="2400" dirty="0" err="1">
                <a:solidFill>
                  <a:srgbClr val="002D88"/>
                </a:solidFill>
                <a:ea typeface="楷体_GB2312" pitchFamily="49" charset="-122"/>
              </a:rPr>
              <a:t>ee</a:t>
            </a:r>
            <a:r>
              <a:rPr lang="en-US" altLang="zh-CN" sz="2400" dirty="0">
                <a:solidFill>
                  <a:srgbClr val="002D88"/>
                </a:solidFill>
                <a:ea typeface="楷体_GB2312" pitchFamily="49" charset="-122"/>
              </a:rPr>
              <a:t>[k]—</a:t>
            </a:r>
            <a:r>
              <a:rPr lang="en-US" altLang="zh-CN" sz="2400" dirty="0">
                <a:solidFill>
                  <a:srgbClr val="002D88"/>
                </a:solidFill>
                <a:latin typeface="楷体_GB2312" pitchFamily="49" charset="-122"/>
                <a:ea typeface="楷体_GB2312" pitchFamily="49" charset="-122"/>
              </a:rPr>
              <a:t> </a:t>
            </a:r>
            <a:r>
              <a:rPr lang="zh-CN" altLang="en-US" sz="2400" dirty="0">
                <a:solidFill>
                  <a:srgbClr val="002D88"/>
                </a:solidFill>
                <a:latin typeface="幼圆" pitchFamily="49" charset="-122"/>
                <a:ea typeface="幼圆" pitchFamily="49" charset="-122"/>
              </a:rPr>
              <a:t>事件</a:t>
            </a:r>
            <a:r>
              <a:rPr lang="en-US" altLang="zh-CN" sz="2400" dirty="0">
                <a:solidFill>
                  <a:srgbClr val="002D88"/>
                </a:solidFill>
                <a:ea typeface="楷体_GB2312" pitchFamily="49" charset="-122"/>
              </a:rPr>
              <a:t>k </a:t>
            </a:r>
            <a:r>
              <a:rPr lang="zh-CN" altLang="en-US" sz="2400" dirty="0">
                <a:solidFill>
                  <a:srgbClr val="002D88"/>
                </a:solidFill>
                <a:latin typeface="幼圆" pitchFamily="49" charset="-122"/>
                <a:ea typeface="幼圆" pitchFamily="49" charset="-122"/>
              </a:rPr>
              <a:t>的最早发生时间</a:t>
            </a:r>
          </a:p>
        </p:txBody>
      </p:sp>
      <p:grpSp>
        <p:nvGrpSpPr>
          <p:cNvPr id="11" name="Group 65">
            <a:extLst>
              <a:ext uri="{FF2B5EF4-FFF2-40B4-BE49-F238E27FC236}">
                <a16:creationId xmlns:a16="http://schemas.microsoft.com/office/drawing/2014/main" id="{6FBC9C03-D6ED-4059-FC3F-FCCE411DF8F1}"/>
              </a:ext>
            </a:extLst>
          </p:cNvPr>
          <p:cNvGrpSpPr>
            <a:grpSpLocks/>
          </p:cNvGrpSpPr>
          <p:nvPr/>
        </p:nvGrpSpPr>
        <p:grpSpPr bwMode="auto">
          <a:xfrm>
            <a:off x="6430962" y="2400300"/>
            <a:ext cx="1797050" cy="609600"/>
            <a:chOff x="3956" y="1512"/>
            <a:chExt cx="1132" cy="384"/>
          </a:xfrm>
        </p:grpSpPr>
        <p:sp>
          <p:nvSpPr>
            <p:cNvPr id="12" name="Oval 25">
              <a:extLst>
                <a:ext uri="{FF2B5EF4-FFF2-40B4-BE49-F238E27FC236}">
                  <a16:creationId xmlns:a16="http://schemas.microsoft.com/office/drawing/2014/main" id="{7A751AB4-70B7-BBBD-C929-D50F4C875E69}"/>
                </a:ext>
              </a:extLst>
            </p:cNvPr>
            <p:cNvSpPr>
              <a:spLocks noChangeArrowheads="1"/>
            </p:cNvSpPr>
            <p:nvPr/>
          </p:nvSpPr>
          <p:spPr bwMode="auto">
            <a:xfrm>
              <a:off x="3956" y="1628"/>
              <a:ext cx="268" cy="268"/>
            </a:xfrm>
            <a:prstGeom prst="ellipse">
              <a:avLst/>
            </a:prstGeom>
            <a:noFill/>
            <a:ln w="19050" cap="sq">
              <a:solidFill>
                <a:srgbClr val="008080"/>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400">
                  <a:solidFill>
                    <a:srgbClr val="002D88"/>
                  </a:solidFill>
                  <a:ea typeface="楷体_GB2312" pitchFamily="49" charset="-122"/>
                </a:rPr>
                <a:t>k</a:t>
              </a:r>
            </a:p>
          </p:txBody>
        </p:sp>
        <p:sp>
          <p:nvSpPr>
            <p:cNvPr id="13" name="Oval 26">
              <a:extLst>
                <a:ext uri="{FF2B5EF4-FFF2-40B4-BE49-F238E27FC236}">
                  <a16:creationId xmlns:a16="http://schemas.microsoft.com/office/drawing/2014/main" id="{3742F29A-EE01-43B8-B5BA-7CF38AE99BF3}"/>
                </a:ext>
              </a:extLst>
            </p:cNvPr>
            <p:cNvSpPr>
              <a:spLocks noChangeArrowheads="1"/>
            </p:cNvSpPr>
            <p:nvPr/>
          </p:nvSpPr>
          <p:spPr bwMode="auto">
            <a:xfrm>
              <a:off x="4820" y="1615"/>
              <a:ext cx="268" cy="268"/>
            </a:xfrm>
            <a:prstGeom prst="ellipse">
              <a:avLst/>
            </a:prstGeom>
            <a:noFill/>
            <a:ln w="19050">
              <a:solidFill>
                <a:srgbClr val="339966"/>
              </a:solidFill>
              <a:prstDash val="dash"/>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14" name="Line 27">
              <a:extLst>
                <a:ext uri="{FF2B5EF4-FFF2-40B4-BE49-F238E27FC236}">
                  <a16:creationId xmlns:a16="http://schemas.microsoft.com/office/drawing/2014/main" id="{1BA8CF47-A62F-2974-1451-45406F33D3E5}"/>
                </a:ext>
              </a:extLst>
            </p:cNvPr>
            <p:cNvSpPr>
              <a:spLocks noChangeShapeType="1"/>
            </p:cNvSpPr>
            <p:nvPr/>
          </p:nvSpPr>
          <p:spPr bwMode="auto">
            <a:xfrm>
              <a:off x="4224" y="1765"/>
              <a:ext cx="576" cy="0"/>
            </a:xfrm>
            <a:prstGeom prst="line">
              <a:avLst/>
            </a:prstGeom>
            <a:noFill/>
            <a:ln w="31750" cap="sq">
              <a:solidFill>
                <a:srgbClr val="FF00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 name="Rectangle 28">
              <a:extLst>
                <a:ext uri="{FF2B5EF4-FFF2-40B4-BE49-F238E27FC236}">
                  <a16:creationId xmlns:a16="http://schemas.microsoft.com/office/drawing/2014/main" id="{4D4AE119-A091-99BC-015B-938FF9C66A09}"/>
                </a:ext>
              </a:extLst>
            </p:cNvPr>
            <p:cNvSpPr>
              <a:spLocks noChangeArrowheads="1"/>
            </p:cNvSpPr>
            <p:nvPr/>
          </p:nvSpPr>
          <p:spPr bwMode="auto">
            <a:xfrm>
              <a:off x="4350" y="1512"/>
              <a:ext cx="237"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200">
                  <a:solidFill>
                    <a:srgbClr val="FF0000"/>
                  </a:solidFill>
                  <a:ea typeface="楷体_GB2312" pitchFamily="49" charset="-122"/>
                </a:rPr>
                <a:t>a</a:t>
              </a:r>
              <a:r>
                <a:rPr lang="en-US" altLang="zh-CN" sz="2200" baseline="-20000">
                  <a:solidFill>
                    <a:srgbClr val="FF0000"/>
                  </a:solidFill>
                  <a:ea typeface="楷体_GB2312" pitchFamily="49" charset="-122"/>
                </a:rPr>
                <a:t>i</a:t>
              </a:r>
            </a:p>
          </p:txBody>
        </p:sp>
      </p:grpSp>
      <p:sp>
        <p:nvSpPr>
          <p:cNvPr id="16" name="Text Box 29">
            <a:extLst>
              <a:ext uri="{FF2B5EF4-FFF2-40B4-BE49-F238E27FC236}">
                <a16:creationId xmlns:a16="http://schemas.microsoft.com/office/drawing/2014/main" id="{4BBF9FD6-4AA6-E5E7-3654-4B784963C4D7}"/>
              </a:ext>
            </a:extLst>
          </p:cNvPr>
          <p:cNvSpPr txBox="1">
            <a:spLocks noChangeArrowheads="1"/>
          </p:cNvSpPr>
          <p:nvPr/>
        </p:nvSpPr>
        <p:spPr bwMode="auto">
          <a:xfrm>
            <a:off x="1295400" y="3200400"/>
            <a:ext cx="4724400" cy="457200"/>
          </a:xfrm>
          <a:prstGeom prst="rect">
            <a:avLst/>
          </a:prstGeom>
          <a:solidFill>
            <a:schemeClr val="accent4">
              <a:lumMod val="20000"/>
              <a:lumOff val="80000"/>
            </a:schemeClr>
          </a:solidFill>
          <a:ln>
            <a:noFill/>
          </a:ln>
          <a:effectLst>
            <a:outerShdw dist="89803" dir="2700000" algn="ctr" rotWithShape="0">
              <a:srgbClr val="B2B2B2"/>
            </a:outerShdw>
          </a:effectLst>
        </p:spPr>
        <p:txBody>
          <a:bodyPr>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eaLnBrk="1" hangingPunct="1">
              <a:spcBef>
                <a:spcPct val="0"/>
              </a:spcBef>
              <a:buClrTx/>
              <a:buFontTx/>
              <a:buNone/>
            </a:pPr>
            <a:r>
              <a:rPr lang="en-US" altLang="zh-CN" sz="2400">
                <a:solidFill>
                  <a:srgbClr val="0000FF"/>
                </a:solidFill>
                <a:ea typeface="楷体_GB2312" pitchFamily="49" charset="-122"/>
              </a:rPr>
              <a:t>  </a:t>
            </a:r>
            <a:r>
              <a:rPr lang="en-US" altLang="zh-CN" sz="2400">
                <a:solidFill>
                  <a:srgbClr val="002D88"/>
                </a:solidFill>
                <a:ea typeface="楷体_GB2312" pitchFamily="49" charset="-122"/>
              </a:rPr>
              <a:t>le[k] —</a:t>
            </a:r>
            <a:r>
              <a:rPr lang="en-US" altLang="zh-CN" sz="2400">
                <a:solidFill>
                  <a:srgbClr val="002D88"/>
                </a:solidFill>
                <a:latin typeface="楷体_GB2312" pitchFamily="49" charset="-122"/>
                <a:ea typeface="楷体_GB2312" pitchFamily="49" charset="-122"/>
              </a:rPr>
              <a:t> </a:t>
            </a:r>
            <a:r>
              <a:rPr lang="zh-CN" altLang="en-US" sz="2400">
                <a:solidFill>
                  <a:srgbClr val="002D88"/>
                </a:solidFill>
                <a:latin typeface="幼圆" pitchFamily="49" charset="-122"/>
                <a:ea typeface="幼圆" pitchFamily="49" charset="-122"/>
              </a:rPr>
              <a:t>事件</a:t>
            </a:r>
            <a:r>
              <a:rPr lang="en-US" altLang="zh-CN" sz="2400">
                <a:solidFill>
                  <a:srgbClr val="002D88"/>
                </a:solidFill>
                <a:ea typeface="楷体_GB2312" pitchFamily="49" charset="-122"/>
              </a:rPr>
              <a:t>k </a:t>
            </a:r>
            <a:r>
              <a:rPr lang="zh-CN" altLang="en-US" sz="2400">
                <a:solidFill>
                  <a:srgbClr val="002D88"/>
                </a:solidFill>
                <a:latin typeface="幼圆" pitchFamily="49" charset="-122"/>
                <a:ea typeface="幼圆" pitchFamily="49" charset="-122"/>
              </a:rPr>
              <a:t>的最晚发生时间</a:t>
            </a:r>
          </a:p>
        </p:txBody>
      </p:sp>
      <p:grpSp>
        <p:nvGrpSpPr>
          <p:cNvPr id="17" name="Group 64">
            <a:extLst>
              <a:ext uri="{FF2B5EF4-FFF2-40B4-BE49-F238E27FC236}">
                <a16:creationId xmlns:a16="http://schemas.microsoft.com/office/drawing/2014/main" id="{738FA622-E951-039F-6384-094C46DC54F5}"/>
              </a:ext>
            </a:extLst>
          </p:cNvPr>
          <p:cNvGrpSpPr>
            <a:grpSpLocks/>
          </p:cNvGrpSpPr>
          <p:nvPr/>
        </p:nvGrpSpPr>
        <p:grpSpPr bwMode="auto">
          <a:xfrm>
            <a:off x="6430962" y="3073400"/>
            <a:ext cx="1798638" cy="601663"/>
            <a:chOff x="3956" y="1936"/>
            <a:chExt cx="1133" cy="379"/>
          </a:xfrm>
        </p:grpSpPr>
        <p:sp>
          <p:nvSpPr>
            <p:cNvPr id="18" name="Oval 31">
              <a:extLst>
                <a:ext uri="{FF2B5EF4-FFF2-40B4-BE49-F238E27FC236}">
                  <a16:creationId xmlns:a16="http://schemas.microsoft.com/office/drawing/2014/main" id="{8BBD0083-8CD8-D508-FCE8-3DAEC45962D2}"/>
                </a:ext>
              </a:extLst>
            </p:cNvPr>
            <p:cNvSpPr>
              <a:spLocks noChangeArrowheads="1"/>
            </p:cNvSpPr>
            <p:nvPr/>
          </p:nvSpPr>
          <p:spPr bwMode="auto">
            <a:xfrm>
              <a:off x="3956" y="2047"/>
              <a:ext cx="268" cy="268"/>
            </a:xfrm>
            <a:prstGeom prst="ellipse">
              <a:avLst/>
            </a:prstGeom>
            <a:noFill/>
            <a:ln w="19050">
              <a:solidFill>
                <a:srgbClr val="339966"/>
              </a:solidFill>
              <a:prstDash val="dash"/>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en-US" altLang="zh-CN" sz="2400">
                <a:solidFill>
                  <a:srgbClr val="FFFFFF"/>
                </a:solidFill>
                <a:latin typeface="楷体_GB2312" pitchFamily="49" charset="-122"/>
                <a:ea typeface="楷体_GB2312" pitchFamily="49" charset="-122"/>
              </a:endParaRPr>
            </a:p>
          </p:txBody>
        </p:sp>
        <p:sp>
          <p:nvSpPr>
            <p:cNvPr id="19" name="Oval 32">
              <a:extLst>
                <a:ext uri="{FF2B5EF4-FFF2-40B4-BE49-F238E27FC236}">
                  <a16:creationId xmlns:a16="http://schemas.microsoft.com/office/drawing/2014/main" id="{0450805A-747F-BBEF-D3DC-D260AB5999E4}"/>
                </a:ext>
              </a:extLst>
            </p:cNvPr>
            <p:cNvSpPr>
              <a:spLocks noChangeArrowheads="1"/>
            </p:cNvSpPr>
            <p:nvPr/>
          </p:nvSpPr>
          <p:spPr bwMode="auto">
            <a:xfrm>
              <a:off x="4821" y="2033"/>
              <a:ext cx="268" cy="268"/>
            </a:xfrm>
            <a:prstGeom prst="ellipse">
              <a:avLst/>
            </a:prstGeom>
            <a:noFill/>
            <a:ln w="22225">
              <a:solidFill>
                <a:srgbClr val="008080"/>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20" name="Line 33">
              <a:extLst>
                <a:ext uri="{FF2B5EF4-FFF2-40B4-BE49-F238E27FC236}">
                  <a16:creationId xmlns:a16="http://schemas.microsoft.com/office/drawing/2014/main" id="{58E732E3-CA16-BE70-1495-6BC8BD411331}"/>
                </a:ext>
              </a:extLst>
            </p:cNvPr>
            <p:cNvSpPr>
              <a:spLocks noChangeShapeType="1"/>
            </p:cNvSpPr>
            <p:nvPr/>
          </p:nvSpPr>
          <p:spPr bwMode="auto">
            <a:xfrm>
              <a:off x="4240" y="2182"/>
              <a:ext cx="576" cy="1"/>
            </a:xfrm>
            <a:prstGeom prst="line">
              <a:avLst/>
            </a:prstGeom>
            <a:noFill/>
            <a:ln w="31750" cap="sq">
              <a:solidFill>
                <a:srgbClr val="FF00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 name="Rectangle 34">
              <a:extLst>
                <a:ext uri="{FF2B5EF4-FFF2-40B4-BE49-F238E27FC236}">
                  <a16:creationId xmlns:a16="http://schemas.microsoft.com/office/drawing/2014/main" id="{193B7E3B-9609-4092-5B76-57AB4F894E5C}"/>
                </a:ext>
              </a:extLst>
            </p:cNvPr>
            <p:cNvSpPr>
              <a:spLocks noChangeArrowheads="1"/>
            </p:cNvSpPr>
            <p:nvPr/>
          </p:nvSpPr>
          <p:spPr bwMode="auto">
            <a:xfrm>
              <a:off x="4369" y="1936"/>
              <a:ext cx="237"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200">
                  <a:solidFill>
                    <a:srgbClr val="FF0000"/>
                  </a:solidFill>
                  <a:ea typeface="楷体_GB2312" pitchFamily="49" charset="-122"/>
                </a:rPr>
                <a:t>a</a:t>
              </a:r>
              <a:r>
                <a:rPr lang="en-US" altLang="zh-CN" sz="2200" baseline="-20000">
                  <a:solidFill>
                    <a:srgbClr val="FF0000"/>
                  </a:solidFill>
                  <a:ea typeface="楷体_GB2312" pitchFamily="49" charset="-122"/>
                </a:rPr>
                <a:t>i</a:t>
              </a:r>
            </a:p>
          </p:txBody>
        </p:sp>
        <p:sp>
          <p:nvSpPr>
            <p:cNvPr id="22" name="Rectangle 35">
              <a:extLst>
                <a:ext uri="{FF2B5EF4-FFF2-40B4-BE49-F238E27FC236}">
                  <a16:creationId xmlns:a16="http://schemas.microsoft.com/office/drawing/2014/main" id="{C97F7DDF-A7CF-687F-60AA-B76C7E06FAED}"/>
                </a:ext>
              </a:extLst>
            </p:cNvPr>
            <p:cNvSpPr>
              <a:spLocks noChangeArrowheads="1"/>
            </p:cNvSpPr>
            <p:nvPr/>
          </p:nvSpPr>
          <p:spPr bwMode="auto">
            <a:xfrm>
              <a:off x="4853" y="2015"/>
              <a:ext cx="22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400">
                  <a:solidFill>
                    <a:srgbClr val="002D88"/>
                  </a:solidFill>
                  <a:ea typeface="楷体_GB2312" pitchFamily="49" charset="-122"/>
                </a:rPr>
                <a:t>k</a:t>
              </a:r>
            </a:p>
          </p:txBody>
        </p:sp>
      </p:grpSp>
      <p:sp>
        <p:nvSpPr>
          <p:cNvPr id="23" name="Text Box 39">
            <a:extLst>
              <a:ext uri="{FF2B5EF4-FFF2-40B4-BE49-F238E27FC236}">
                <a16:creationId xmlns:a16="http://schemas.microsoft.com/office/drawing/2014/main" id="{53ED48D0-1CDF-94DE-C298-BD96A2E35305}"/>
              </a:ext>
            </a:extLst>
          </p:cNvPr>
          <p:cNvSpPr txBox="1">
            <a:spLocks noChangeArrowheads="1"/>
          </p:cNvSpPr>
          <p:nvPr/>
        </p:nvSpPr>
        <p:spPr bwMode="auto">
          <a:xfrm>
            <a:off x="439738" y="4405313"/>
            <a:ext cx="4208462" cy="777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12700" dir="5400000" algn="ctr" rotWithShape="0">
                    <a:schemeClr val="bg1"/>
                  </a:outerShdw>
                </a:effectLst>
              </a14:hiddenEffects>
            </a:ext>
          </a:extLst>
        </p:spPr>
        <p:txBody>
          <a:bodyPr>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eaLnBrk="1" hangingPunct="1">
              <a:lnSpc>
                <a:spcPct val="90000"/>
              </a:lnSpc>
              <a:spcBef>
                <a:spcPct val="0"/>
              </a:spcBef>
              <a:buClrTx/>
              <a:buFontTx/>
              <a:buNone/>
            </a:pPr>
            <a:r>
              <a:rPr lang="zh-CN" altLang="en-US" sz="2500" dirty="0">
                <a:solidFill>
                  <a:srgbClr val="000080"/>
                </a:solidFill>
                <a:latin typeface="黑体" pitchFamily="49" charset="-122"/>
                <a:ea typeface="黑体" pitchFamily="49" charset="-122"/>
              </a:rPr>
              <a:t>事件</a:t>
            </a:r>
            <a:r>
              <a:rPr lang="en-US" altLang="zh-CN" sz="2500" dirty="0">
                <a:solidFill>
                  <a:srgbClr val="000080"/>
                </a:solidFill>
                <a:ea typeface="黑体" pitchFamily="49" charset="-122"/>
              </a:rPr>
              <a:t>k</a:t>
            </a:r>
            <a:r>
              <a:rPr lang="zh-CN" altLang="en-US" sz="2500" dirty="0">
                <a:solidFill>
                  <a:srgbClr val="000080"/>
                </a:solidFill>
                <a:latin typeface="黑体" pitchFamily="49" charset="-122"/>
                <a:ea typeface="黑体" pitchFamily="49" charset="-122"/>
              </a:rPr>
              <a:t>的最早发生时间</a:t>
            </a:r>
            <a:r>
              <a:rPr lang="en-US" altLang="zh-CN" sz="2500" dirty="0" err="1">
                <a:solidFill>
                  <a:srgbClr val="000080"/>
                </a:solidFill>
                <a:ea typeface="楷体_GB2312" pitchFamily="49" charset="-122"/>
              </a:rPr>
              <a:t>ee</a:t>
            </a:r>
            <a:r>
              <a:rPr lang="en-US" altLang="zh-CN" sz="2500" dirty="0">
                <a:solidFill>
                  <a:srgbClr val="000080"/>
                </a:solidFill>
                <a:ea typeface="楷体_GB2312" pitchFamily="49" charset="-122"/>
              </a:rPr>
              <a:t>[k]</a:t>
            </a:r>
          </a:p>
          <a:p>
            <a:pPr eaLnBrk="1" hangingPunct="1">
              <a:lnSpc>
                <a:spcPct val="90000"/>
              </a:lnSpc>
              <a:spcBef>
                <a:spcPct val="0"/>
              </a:spcBef>
              <a:buClrTx/>
              <a:buFontTx/>
              <a:buNone/>
            </a:pPr>
            <a:r>
              <a:rPr lang="zh-CN" altLang="en-US" sz="2500" dirty="0">
                <a:solidFill>
                  <a:srgbClr val="000080"/>
                </a:solidFill>
                <a:latin typeface="黑体" pitchFamily="49" charset="-122"/>
                <a:ea typeface="黑体" pitchFamily="49" charset="-122"/>
              </a:rPr>
              <a:t>事件</a:t>
            </a:r>
            <a:r>
              <a:rPr lang="en-US" altLang="zh-CN" sz="2500" dirty="0">
                <a:solidFill>
                  <a:srgbClr val="000080"/>
                </a:solidFill>
                <a:ea typeface="黑体" pitchFamily="49" charset="-122"/>
              </a:rPr>
              <a:t>k</a:t>
            </a:r>
            <a:r>
              <a:rPr lang="zh-CN" altLang="en-US" sz="2500" dirty="0">
                <a:solidFill>
                  <a:srgbClr val="000080"/>
                </a:solidFill>
                <a:latin typeface="黑体" pitchFamily="49" charset="-122"/>
                <a:ea typeface="黑体" pitchFamily="49" charset="-122"/>
              </a:rPr>
              <a:t>的最晚发生时间</a:t>
            </a:r>
            <a:r>
              <a:rPr lang="en-US" altLang="zh-CN" sz="2500" dirty="0">
                <a:solidFill>
                  <a:srgbClr val="000080"/>
                </a:solidFill>
                <a:ea typeface="楷体_GB2312" pitchFamily="49" charset="-122"/>
              </a:rPr>
              <a:t>le[k]</a:t>
            </a:r>
          </a:p>
        </p:txBody>
      </p:sp>
      <p:grpSp>
        <p:nvGrpSpPr>
          <p:cNvPr id="24" name="Group 50">
            <a:extLst>
              <a:ext uri="{FF2B5EF4-FFF2-40B4-BE49-F238E27FC236}">
                <a16:creationId xmlns:a16="http://schemas.microsoft.com/office/drawing/2014/main" id="{042E3EF8-452D-E276-08FA-D5AF168D6381}"/>
              </a:ext>
            </a:extLst>
          </p:cNvPr>
          <p:cNvGrpSpPr>
            <a:grpSpLocks/>
          </p:cNvGrpSpPr>
          <p:nvPr/>
        </p:nvGrpSpPr>
        <p:grpSpPr bwMode="auto">
          <a:xfrm>
            <a:off x="4359275" y="4434009"/>
            <a:ext cx="4743450" cy="777875"/>
            <a:chOff x="2760" y="2995"/>
            <a:chExt cx="2988" cy="490"/>
          </a:xfrm>
        </p:grpSpPr>
        <p:sp>
          <p:nvSpPr>
            <p:cNvPr id="25" name="Text Box 41">
              <a:extLst>
                <a:ext uri="{FF2B5EF4-FFF2-40B4-BE49-F238E27FC236}">
                  <a16:creationId xmlns:a16="http://schemas.microsoft.com/office/drawing/2014/main" id="{3072B891-2371-25FF-3C8F-CCC26CD7B4AE}"/>
                </a:ext>
              </a:extLst>
            </p:cNvPr>
            <p:cNvSpPr txBox="1">
              <a:spLocks noChangeArrowheads="1"/>
            </p:cNvSpPr>
            <p:nvPr/>
          </p:nvSpPr>
          <p:spPr bwMode="auto">
            <a:xfrm>
              <a:off x="3204" y="2995"/>
              <a:ext cx="2544" cy="4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12700" dir="5400000" algn="ctr" rotWithShape="0">
                      <a:schemeClr val="bg1"/>
                    </a:outerShdw>
                  </a:effectLst>
                </a14:hiddenEffects>
              </a:ext>
            </a:extLst>
          </p:spPr>
          <p:txBody>
            <a:bodyPr>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eaLnBrk="1" hangingPunct="1">
                <a:lnSpc>
                  <a:spcPct val="90000"/>
                </a:lnSpc>
                <a:spcBef>
                  <a:spcPct val="0"/>
                </a:spcBef>
                <a:buClrTx/>
                <a:buFontTx/>
                <a:buNone/>
              </a:pPr>
              <a:r>
                <a:rPr lang="zh-CN" altLang="en-US" sz="2500" dirty="0">
                  <a:solidFill>
                    <a:srgbClr val="000080"/>
                  </a:solidFill>
                  <a:latin typeface="黑体" pitchFamily="49" charset="-122"/>
                  <a:ea typeface="黑体" pitchFamily="49" charset="-122"/>
                </a:rPr>
                <a:t>活动的</a:t>
              </a:r>
              <a:r>
                <a:rPr lang="en-US" altLang="zh-CN" sz="2500" dirty="0">
                  <a:solidFill>
                    <a:srgbClr val="000080"/>
                  </a:solidFill>
                  <a:ea typeface="黑体" pitchFamily="49" charset="-122"/>
                </a:rPr>
                <a:t>a</a:t>
              </a:r>
              <a:r>
                <a:rPr lang="en-US" altLang="zh-CN" sz="2500" baseline="-20000" dirty="0">
                  <a:solidFill>
                    <a:srgbClr val="000080"/>
                  </a:solidFill>
                  <a:ea typeface="黑体" pitchFamily="49" charset="-122"/>
                </a:rPr>
                <a:t>i</a:t>
              </a:r>
              <a:r>
                <a:rPr lang="zh-CN" altLang="en-US" sz="2500" dirty="0">
                  <a:solidFill>
                    <a:srgbClr val="000080"/>
                  </a:solidFill>
                  <a:latin typeface="黑体" pitchFamily="49" charset="-122"/>
                  <a:ea typeface="黑体" pitchFamily="49" charset="-122"/>
                </a:rPr>
                <a:t>最早开始时间</a:t>
              </a:r>
              <a:r>
                <a:rPr lang="en-US" altLang="zh-CN" sz="2500" dirty="0">
                  <a:solidFill>
                    <a:srgbClr val="000080"/>
                  </a:solidFill>
                  <a:ea typeface="楷体_GB2312" pitchFamily="49" charset="-122"/>
                </a:rPr>
                <a:t>e[</a:t>
              </a:r>
              <a:r>
                <a:rPr lang="en-US" altLang="zh-CN" sz="2500" dirty="0" err="1">
                  <a:solidFill>
                    <a:srgbClr val="000080"/>
                  </a:solidFill>
                  <a:ea typeface="楷体_GB2312" pitchFamily="49" charset="-122"/>
                </a:rPr>
                <a:t>i</a:t>
              </a:r>
              <a:r>
                <a:rPr lang="en-US" altLang="zh-CN" sz="2500" dirty="0">
                  <a:solidFill>
                    <a:srgbClr val="000080"/>
                  </a:solidFill>
                  <a:ea typeface="楷体_GB2312" pitchFamily="49" charset="-122"/>
                </a:rPr>
                <a:t>]</a:t>
              </a:r>
            </a:p>
            <a:p>
              <a:pPr eaLnBrk="1" hangingPunct="1">
                <a:lnSpc>
                  <a:spcPct val="90000"/>
                </a:lnSpc>
                <a:spcBef>
                  <a:spcPct val="0"/>
                </a:spcBef>
                <a:buClrTx/>
                <a:buFontTx/>
                <a:buNone/>
              </a:pPr>
              <a:r>
                <a:rPr lang="zh-CN" altLang="en-US" sz="2500" dirty="0">
                  <a:solidFill>
                    <a:srgbClr val="000080"/>
                  </a:solidFill>
                  <a:latin typeface="黑体" pitchFamily="49" charset="-122"/>
                  <a:ea typeface="黑体" pitchFamily="49" charset="-122"/>
                </a:rPr>
                <a:t>活动的</a:t>
              </a:r>
              <a:r>
                <a:rPr lang="en-US" altLang="zh-CN" sz="2500" dirty="0">
                  <a:solidFill>
                    <a:srgbClr val="000080"/>
                  </a:solidFill>
                  <a:ea typeface="黑体" pitchFamily="49" charset="-122"/>
                </a:rPr>
                <a:t>a</a:t>
              </a:r>
              <a:r>
                <a:rPr lang="en-US" altLang="zh-CN" sz="2500" baseline="-20000" dirty="0">
                  <a:solidFill>
                    <a:srgbClr val="000080"/>
                  </a:solidFill>
                  <a:ea typeface="黑体" pitchFamily="49" charset="-122"/>
                </a:rPr>
                <a:t>i</a:t>
              </a:r>
              <a:r>
                <a:rPr lang="zh-CN" altLang="en-US" sz="2500" dirty="0">
                  <a:solidFill>
                    <a:srgbClr val="000080"/>
                  </a:solidFill>
                  <a:latin typeface="黑体" pitchFamily="49" charset="-122"/>
                  <a:ea typeface="黑体" pitchFamily="49" charset="-122"/>
                </a:rPr>
                <a:t>最晚开始时间</a:t>
              </a:r>
              <a:r>
                <a:rPr lang="en-US" altLang="zh-CN" sz="2500" dirty="0">
                  <a:solidFill>
                    <a:srgbClr val="000080"/>
                  </a:solidFill>
                  <a:ea typeface="楷体_GB2312" pitchFamily="49" charset="-122"/>
                </a:rPr>
                <a:t>l[</a:t>
              </a:r>
              <a:r>
                <a:rPr lang="en-US" altLang="zh-CN" sz="2500" dirty="0" err="1">
                  <a:solidFill>
                    <a:srgbClr val="000080"/>
                  </a:solidFill>
                  <a:ea typeface="楷体_GB2312" pitchFamily="49" charset="-122"/>
                </a:rPr>
                <a:t>i</a:t>
              </a:r>
              <a:r>
                <a:rPr lang="en-US" altLang="zh-CN" sz="2500" dirty="0">
                  <a:solidFill>
                    <a:srgbClr val="000080"/>
                  </a:solidFill>
                  <a:ea typeface="楷体_GB2312" pitchFamily="49" charset="-122"/>
                </a:rPr>
                <a:t>]</a:t>
              </a:r>
            </a:p>
          </p:txBody>
        </p:sp>
        <p:sp>
          <p:nvSpPr>
            <p:cNvPr id="26" name="AutoShape 42">
              <a:extLst>
                <a:ext uri="{FF2B5EF4-FFF2-40B4-BE49-F238E27FC236}">
                  <a16:creationId xmlns:a16="http://schemas.microsoft.com/office/drawing/2014/main" id="{B75D6186-B6F2-F488-DD75-97A299C97838}"/>
                </a:ext>
              </a:extLst>
            </p:cNvPr>
            <p:cNvSpPr>
              <a:spLocks noChangeArrowheads="1"/>
            </p:cNvSpPr>
            <p:nvPr/>
          </p:nvSpPr>
          <p:spPr bwMode="auto">
            <a:xfrm>
              <a:off x="2760" y="3070"/>
              <a:ext cx="432" cy="288"/>
            </a:xfrm>
            <a:prstGeom prst="rightArrow">
              <a:avLst>
                <a:gd name="adj1" fmla="val 50000"/>
                <a:gd name="adj2" fmla="val 37500"/>
              </a:avLst>
            </a:prstGeom>
            <a:ln>
              <a:headEnd type="none" w="sm" len="sm"/>
              <a:tailEnd type="none" w="sm" len="sm"/>
            </a:ln>
          </p:spPr>
          <p:style>
            <a:lnRef idx="1">
              <a:schemeClr val="accent2"/>
            </a:lnRef>
            <a:fillRef idx="3">
              <a:schemeClr val="accent2"/>
            </a:fillRef>
            <a:effectRef idx="2">
              <a:schemeClr val="accent2"/>
            </a:effectRef>
            <a:fontRef idx="minor">
              <a:schemeClr val="lt1"/>
            </a:fontRef>
          </p:style>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grpSp>
      <p:grpSp>
        <p:nvGrpSpPr>
          <p:cNvPr id="27" name="Group 43">
            <a:extLst>
              <a:ext uri="{FF2B5EF4-FFF2-40B4-BE49-F238E27FC236}">
                <a16:creationId xmlns:a16="http://schemas.microsoft.com/office/drawing/2014/main" id="{91AE4127-2E12-48B6-A41D-079F1D3341BC}"/>
              </a:ext>
            </a:extLst>
          </p:cNvPr>
          <p:cNvGrpSpPr>
            <a:grpSpLocks/>
          </p:cNvGrpSpPr>
          <p:nvPr/>
        </p:nvGrpSpPr>
        <p:grpSpPr bwMode="auto">
          <a:xfrm>
            <a:off x="3705225" y="5086350"/>
            <a:ext cx="1857375" cy="1120775"/>
            <a:chOff x="2334" y="3384"/>
            <a:chExt cx="1170" cy="706"/>
          </a:xfrm>
        </p:grpSpPr>
        <p:sp>
          <p:nvSpPr>
            <p:cNvPr id="28" name="AutoShape 44">
              <a:extLst>
                <a:ext uri="{FF2B5EF4-FFF2-40B4-BE49-F238E27FC236}">
                  <a16:creationId xmlns:a16="http://schemas.microsoft.com/office/drawing/2014/main" id="{387AB411-D421-015E-C536-4AC6C0BD0A11}"/>
                </a:ext>
              </a:extLst>
            </p:cNvPr>
            <p:cNvSpPr>
              <a:spLocks noChangeArrowheads="1"/>
            </p:cNvSpPr>
            <p:nvPr/>
          </p:nvSpPr>
          <p:spPr bwMode="auto">
            <a:xfrm>
              <a:off x="2784" y="3384"/>
              <a:ext cx="336" cy="288"/>
            </a:xfrm>
            <a:prstGeom prst="downArrow">
              <a:avLst>
                <a:gd name="adj1" fmla="val 50000"/>
                <a:gd name="adj2" fmla="val 25000"/>
              </a:avLst>
            </a:prstGeom>
            <a:ln>
              <a:headEnd type="none" w="sm" len="sm"/>
              <a:tailEnd type="none" w="sm" len="sm"/>
            </a:ln>
          </p:spPr>
          <p:style>
            <a:lnRef idx="1">
              <a:schemeClr val="accent2"/>
            </a:lnRef>
            <a:fillRef idx="3">
              <a:schemeClr val="accent2"/>
            </a:fillRef>
            <a:effectRef idx="2">
              <a:schemeClr val="accent2"/>
            </a:effectRef>
            <a:fontRef idx="minor">
              <a:schemeClr val="lt1"/>
            </a:fontRef>
          </p:style>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29" name="Text Box 45">
              <a:extLst>
                <a:ext uri="{FF2B5EF4-FFF2-40B4-BE49-F238E27FC236}">
                  <a16:creationId xmlns:a16="http://schemas.microsoft.com/office/drawing/2014/main" id="{B20D3F3E-0195-920A-F318-73D91F3A9231}"/>
                </a:ext>
              </a:extLst>
            </p:cNvPr>
            <p:cNvSpPr txBox="1">
              <a:spLocks noChangeArrowheads="1"/>
            </p:cNvSpPr>
            <p:nvPr/>
          </p:nvSpPr>
          <p:spPr bwMode="auto">
            <a:xfrm>
              <a:off x="2334" y="3744"/>
              <a:ext cx="1170" cy="346"/>
            </a:xfrm>
            <a:prstGeom prst="rect">
              <a:avLst/>
            </a:prstGeom>
            <a:noFill/>
            <a:ln>
              <a:noFill/>
            </a:ln>
            <a:effectLst>
              <a:outerShdw dist="12700" dir="5400000" algn="ctr" rotWithShape="0">
                <a:schemeClr val="bg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Lst>
          </p:spPr>
          <p:txBody>
            <a:bodyPr>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zh-CN" altLang="en-US" sz="3000" dirty="0">
                  <a:solidFill>
                    <a:srgbClr val="7030A0"/>
                  </a:solidFill>
                  <a:latin typeface="黑体" pitchFamily="49" charset="-122"/>
                  <a:ea typeface="黑体" pitchFamily="49" charset="-122"/>
                </a:rPr>
                <a:t>求 </a:t>
              </a:r>
              <a:r>
                <a:rPr lang="en-US" altLang="zh-CN" sz="3000" dirty="0">
                  <a:solidFill>
                    <a:srgbClr val="7030A0"/>
                  </a:solidFill>
                  <a:ea typeface="楷体_GB2312" pitchFamily="49" charset="-122"/>
                </a:rPr>
                <a:t>e[</a:t>
              </a:r>
              <a:r>
                <a:rPr lang="en-US" altLang="zh-CN" sz="3000" dirty="0" err="1">
                  <a:solidFill>
                    <a:srgbClr val="7030A0"/>
                  </a:solidFill>
                  <a:ea typeface="楷体_GB2312" pitchFamily="49" charset="-122"/>
                </a:rPr>
                <a:t>i</a:t>
              </a:r>
              <a:r>
                <a:rPr lang="en-US" altLang="zh-CN" sz="3000" dirty="0">
                  <a:solidFill>
                    <a:srgbClr val="7030A0"/>
                  </a:solidFill>
                  <a:ea typeface="楷体_GB2312" pitchFamily="49" charset="-122"/>
                </a:rPr>
                <a:t>]=l[</a:t>
              </a:r>
              <a:r>
                <a:rPr lang="en-US" altLang="zh-CN" sz="3000" dirty="0" err="1">
                  <a:solidFill>
                    <a:srgbClr val="7030A0"/>
                  </a:solidFill>
                  <a:ea typeface="楷体_GB2312" pitchFamily="49" charset="-122"/>
                </a:rPr>
                <a:t>i</a:t>
              </a:r>
              <a:r>
                <a:rPr lang="en-US" altLang="zh-CN" sz="3000" dirty="0">
                  <a:solidFill>
                    <a:srgbClr val="7030A0"/>
                  </a:solidFill>
                  <a:ea typeface="楷体_GB2312" pitchFamily="49" charset="-122"/>
                </a:rPr>
                <a:t>]</a:t>
              </a:r>
            </a:p>
          </p:txBody>
        </p:sp>
      </p:grpSp>
      <p:grpSp>
        <p:nvGrpSpPr>
          <p:cNvPr id="30" name="Group 61">
            <a:extLst>
              <a:ext uri="{FF2B5EF4-FFF2-40B4-BE49-F238E27FC236}">
                <a16:creationId xmlns:a16="http://schemas.microsoft.com/office/drawing/2014/main" id="{9136A7B8-F3DF-1947-B610-79615939AA53}"/>
              </a:ext>
            </a:extLst>
          </p:cNvPr>
          <p:cNvGrpSpPr>
            <a:grpSpLocks/>
          </p:cNvGrpSpPr>
          <p:nvPr/>
        </p:nvGrpSpPr>
        <p:grpSpPr bwMode="auto">
          <a:xfrm>
            <a:off x="757238" y="5341938"/>
            <a:ext cx="2590800" cy="685800"/>
            <a:chOff x="432" y="3521"/>
            <a:chExt cx="1632" cy="432"/>
          </a:xfrm>
        </p:grpSpPr>
        <p:sp>
          <p:nvSpPr>
            <p:cNvPr id="31" name="AutoShape 47">
              <a:extLst>
                <a:ext uri="{FF2B5EF4-FFF2-40B4-BE49-F238E27FC236}">
                  <a16:creationId xmlns:a16="http://schemas.microsoft.com/office/drawing/2014/main" id="{83734450-4CF0-185F-8D9B-6BA5C98D30B5}"/>
                </a:ext>
              </a:extLst>
            </p:cNvPr>
            <p:cNvSpPr>
              <a:spLocks noChangeArrowheads="1"/>
            </p:cNvSpPr>
            <p:nvPr/>
          </p:nvSpPr>
          <p:spPr bwMode="auto">
            <a:xfrm>
              <a:off x="432" y="3521"/>
              <a:ext cx="1488" cy="432"/>
            </a:xfrm>
            <a:prstGeom prst="wedgeEllipseCallout">
              <a:avLst>
                <a:gd name="adj1" fmla="val 67944"/>
                <a:gd name="adj2" fmla="val 29167"/>
              </a:avLst>
            </a:prstGeom>
            <a:noFill/>
            <a:ln w="63500">
              <a:solidFill>
                <a:schemeClr val="accent1"/>
              </a:solidFill>
              <a:miter lim="800000"/>
              <a:headEnd/>
              <a:tailEnd/>
            </a:ln>
            <a:effectLst/>
            <a:extLst>
              <a:ext uri="{909E8E84-426E-40DD-AFC4-6F175D3DCCD1}">
                <a14:hiddenFill xmlns:a14="http://schemas.microsoft.com/office/drawing/2010/main">
                  <a:gradFill rotWithShape="0">
                    <a:gsLst>
                      <a:gs pos="0">
                        <a:srgbClr val="000076"/>
                      </a:gs>
                      <a:gs pos="50000">
                        <a:srgbClr val="0000FF"/>
                      </a:gs>
                      <a:gs pos="100000">
                        <a:srgbClr val="000076"/>
                      </a:gs>
                    </a:gsLst>
                    <a:lin ang="5400000" scaled="1"/>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en-US" altLang="zh-CN" sz="2400"/>
            </a:p>
          </p:txBody>
        </p:sp>
        <p:sp>
          <p:nvSpPr>
            <p:cNvPr id="32" name="Text Box 48">
              <a:extLst>
                <a:ext uri="{FF2B5EF4-FFF2-40B4-BE49-F238E27FC236}">
                  <a16:creationId xmlns:a16="http://schemas.microsoft.com/office/drawing/2014/main" id="{EBA3E6D5-E610-1DC5-CD3A-87FB721B147A}"/>
                </a:ext>
              </a:extLst>
            </p:cNvPr>
            <p:cNvSpPr txBox="1">
              <a:spLocks noChangeArrowheads="1"/>
            </p:cNvSpPr>
            <p:nvPr/>
          </p:nvSpPr>
          <p:spPr bwMode="auto">
            <a:xfrm>
              <a:off x="517" y="3583"/>
              <a:ext cx="1547" cy="298"/>
            </a:xfrm>
            <a:prstGeom prst="rect">
              <a:avLst/>
            </a:prstGeom>
            <a:noFill/>
            <a:ln>
              <a:noFill/>
            </a:ln>
            <a:effectLst>
              <a:outerShdw dist="12700" algn="ctr" rotWithShape="0">
                <a:schemeClr val="bg1"/>
              </a:outerShdw>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Lst>
          </p:spPr>
          <p:txBody>
            <a:bodyPr>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eaLnBrk="1" hangingPunct="1">
                <a:spcBef>
                  <a:spcPct val="0"/>
                </a:spcBef>
                <a:buClrTx/>
                <a:buFontTx/>
                <a:buNone/>
              </a:pPr>
              <a:r>
                <a:rPr lang="en-US" altLang="zh-CN" sz="2500" dirty="0">
                  <a:solidFill>
                    <a:srgbClr val="7030A0"/>
                  </a:solidFill>
                </a:rPr>
                <a:t>a</a:t>
              </a:r>
              <a:r>
                <a:rPr lang="en-US" altLang="zh-CN" sz="2500" baseline="-16000" dirty="0">
                  <a:solidFill>
                    <a:srgbClr val="7030A0"/>
                  </a:solidFill>
                </a:rPr>
                <a:t>i</a:t>
              </a:r>
              <a:r>
                <a:rPr lang="zh-CN" altLang="en-US" sz="2500" dirty="0">
                  <a:solidFill>
                    <a:srgbClr val="7030A0"/>
                  </a:solidFill>
                  <a:ea typeface="黑体" pitchFamily="49" charset="-122"/>
                </a:rPr>
                <a:t>为关键活动</a:t>
              </a:r>
            </a:p>
          </p:txBody>
        </p:sp>
      </p:grpSp>
      <p:sp>
        <p:nvSpPr>
          <p:cNvPr id="33" name="Freeform 49">
            <a:extLst>
              <a:ext uri="{FF2B5EF4-FFF2-40B4-BE49-F238E27FC236}">
                <a16:creationId xmlns:a16="http://schemas.microsoft.com/office/drawing/2014/main" id="{ABBFFB02-BDAF-A7C1-CBE9-642A878FE846}"/>
              </a:ext>
            </a:extLst>
          </p:cNvPr>
          <p:cNvSpPr>
            <a:spLocks/>
          </p:cNvSpPr>
          <p:nvPr/>
        </p:nvSpPr>
        <p:spPr bwMode="auto">
          <a:xfrm>
            <a:off x="4196821" y="5683007"/>
            <a:ext cx="1441979" cy="565393"/>
          </a:xfrm>
          <a:prstGeom prst="roundRect">
            <a:avLst/>
          </a:prstGeom>
          <a:noFill/>
          <a:ln w="60325" cap="flat" cmpd="sng">
            <a:solidFill>
              <a:schemeClr val="accent1"/>
            </a:solidFill>
            <a:prstDash val="solid"/>
            <a:round/>
            <a:headEnd/>
            <a:tailEnd/>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rect">
                    <a:fillToRect l="50000" t="50000" r="50000" b="50000"/>
                  </a:path>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4" name="Group 66">
            <a:extLst>
              <a:ext uri="{FF2B5EF4-FFF2-40B4-BE49-F238E27FC236}">
                <a16:creationId xmlns:a16="http://schemas.microsoft.com/office/drawing/2014/main" id="{2109CF39-2BA3-A8C6-44BB-647DD0F4311D}"/>
              </a:ext>
            </a:extLst>
          </p:cNvPr>
          <p:cNvGrpSpPr>
            <a:grpSpLocks/>
          </p:cNvGrpSpPr>
          <p:nvPr/>
        </p:nvGrpSpPr>
        <p:grpSpPr bwMode="auto">
          <a:xfrm>
            <a:off x="396875" y="3886200"/>
            <a:ext cx="1295400" cy="519113"/>
            <a:chOff x="249" y="2478"/>
            <a:chExt cx="816" cy="327"/>
          </a:xfrm>
        </p:grpSpPr>
        <p:sp>
          <p:nvSpPr>
            <p:cNvPr id="35" name="Oval 55">
              <a:extLst>
                <a:ext uri="{FF2B5EF4-FFF2-40B4-BE49-F238E27FC236}">
                  <a16:creationId xmlns:a16="http://schemas.microsoft.com/office/drawing/2014/main" id="{AD281FF4-7136-BFDD-8972-BD1A70DF059D}"/>
                </a:ext>
              </a:extLst>
            </p:cNvPr>
            <p:cNvSpPr>
              <a:spLocks noChangeArrowheads="1"/>
            </p:cNvSpPr>
            <p:nvPr/>
          </p:nvSpPr>
          <p:spPr bwMode="auto">
            <a:xfrm>
              <a:off x="249" y="2478"/>
              <a:ext cx="816" cy="317"/>
            </a:xfrm>
            <a:prstGeom prst="ellipse">
              <a:avLst/>
            </a:prstGeom>
            <a:ln/>
          </p:spPr>
          <p:style>
            <a:lnRef idx="1">
              <a:schemeClr val="accent5"/>
            </a:lnRef>
            <a:fillRef idx="3">
              <a:schemeClr val="accent5"/>
            </a:fillRef>
            <a:effectRef idx="2">
              <a:schemeClr val="accent5"/>
            </a:effectRef>
            <a:fontRef idx="minor">
              <a:schemeClr val="lt1"/>
            </a:fontRef>
          </p:style>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36" name="Text Box 56">
              <a:extLst>
                <a:ext uri="{FF2B5EF4-FFF2-40B4-BE49-F238E27FC236}">
                  <a16:creationId xmlns:a16="http://schemas.microsoft.com/office/drawing/2014/main" id="{87709C84-0C4C-F91A-6FB6-F5654925D818}"/>
                </a:ext>
              </a:extLst>
            </p:cNvPr>
            <p:cNvSpPr txBox="1">
              <a:spLocks noChangeArrowheads="1"/>
            </p:cNvSpPr>
            <p:nvPr/>
          </p:nvSpPr>
          <p:spPr bwMode="auto">
            <a:xfrm>
              <a:off x="339" y="2478"/>
              <a:ext cx="703"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Lst>
          </p:spPr>
          <p:txBody>
            <a:bodyPr>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eaLnBrk="1" hangingPunct="1">
                <a:spcBef>
                  <a:spcPct val="0"/>
                </a:spcBef>
                <a:buClrTx/>
                <a:buFontTx/>
                <a:buNone/>
              </a:pPr>
              <a:r>
                <a:rPr lang="zh-CN" altLang="en-US" sz="2800" dirty="0">
                  <a:solidFill>
                    <a:srgbClr val="FFFF00"/>
                  </a:solidFill>
                  <a:ea typeface="黑体" pitchFamily="49" charset="-122"/>
                </a:rPr>
                <a:t>结 论</a:t>
              </a:r>
              <a:endParaRPr lang="zh-CN" altLang="en-US" sz="2800" dirty="0">
                <a:solidFill>
                  <a:srgbClr val="FFFF00"/>
                </a:solidFill>
                <a:ea typeface="楷体_GB2312" pitchFamily="49" charset="-122"/>
              </a:endParaRPr>
            </a:p>
          </p:txBody>
        </p:sp>
      </p:grpSp>
      <p:grpSp>
        <p:nvGrpSpPr>
          <p:cNvPr id="37" name="Group 68">
            <a:extLst>
              <a:ext uri="{FF2B5EF4-FFF2-40B4-BE49-F238E27FC236}">
                <a16:creationId xmlns:a16="http://schemas.microsoft.com/office/drawing/2014/main" id="{86CA4FDF-E964-0082-CA41-B9C5E8E226CF}"/>
              </a:ext>
            </a:extLst>
          </p:cNvPr>
          <p:cNvGrpSpPr>
            <a:grpSpLocks/>
          </p:cNvGrpSpPr>
          <p:nvPr/>
        </p:nvGrpSpPr>
        <p:grpSpPr bwMode="auto">
          <a:xfrm>
            <a:off x="41276" y="1273175"/>
            <a:ext cx="3257551" cy="1092200"/>
            <a:chOff x="26" y="802"/>
            <a:chExt cx="2052" cy="688"/>
          </a:xfrm>
        </p:grpSpPr>
        <p:grpSp>
          <p:nvGrpSpPr>
            <p:cNvPr id="38" name="Group 51">
              <a:extLst>
                <a:ext uri="{FF2B5EF4-FFF2-40B4-BE49-F238E27FC236}">
                  <a16:creationId xmlns:a16="http://schemas.microsoft.com/office/drawing/2014/main" id="{E4FF8438-C26A-654B-E971-9F4816818E2C}"/>
                </a:ext>
              </a:extLst>
            </p:cNvPr>
            <p:cNvGrpSpPr>
              <a:grpSpLocks/>
            </p:cNvGrpSpPr>
            <p:nvPr/>
          </p:nvGrpSpPr>
          <p:grpSpPr bwMode="auto">
            <a:xfrm>
              <a:off x="26" y="802"/>
              <a:ext cx="1084" cy="688"/>
              <a:chOff x="26" y="778"/>
              <a:chExt cx="1084" cy="688"/>
            </a:xfrm>
          </p:grpSpPr>
          <p:sp>
            <p:nvSpPr>
              <p:cNvPr id="40" name="Rectangle 52">
                <a:extLst>
                  <a:ext uri="{FF2B5EF4-FFF2-40B4-BE49-F238E27FC236}">
                    <a16:creationId xmlns:a16="http://schemas.microsoft.com/office/drawing/2014/main" id="{5E6A8DF0-F2F7-2446-C961-0B7903F1F58D}"/>
                  </a:ext>
                </a:extLst>
              </p:cNvPr>
              <p:cNvSpPr>
                <a:spLocks noChangeArrowheads="1"/>
              </p:cNvSpPr>
              <p:nvPr/>
            </p:nvSpPr>
            <p:spPr bwMode="auto">
              <a:xfrm>
                <a:off x="26" y="915"/>
                <a:ext cx="1084" cy="490"/>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 uri="{AF507438-7753-43E0-B8FC-AC1667EBCBE1}">
                  <a14:hiddenEffects xmlns:a14="http://schemas.microsoft.com/office/drawing/2010/main">
                    <a:effectLst>
                      <a:outerShdw algn="ctr" rotWithShape="0">
                        <a:srgbClr val="000000"/>
                      </a:outerShdw>
                    </a:effectLst>
                  </a14:hiddenEffects>
                </a:ext>
              </a:extLst>
            </p:spPr>
            <p:txBody>
              <a:bodyPr>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lnSpc>
                    <a:spcPct val="75000"/>
                  </a:lnSpc>
                  <a:spcBef>
                    <a:spcPct val="0"/>
                  </a:spcBef>
                  <a:buClrTx/>
                  <a:buFontTx/>
                  <a:buNone/>
                </a:pPr>
                <a:r>
                  <a:rPr lang="zh-CN" altLang="en-US" sz="2000" dirty="0">
                    <a:solidFill>
                      <a:srgbClr val="7030A0"/>
                    </a:solidFill>
                    <a:latin typeface="黑体" pitchFamily="49" charset="-122"/>
                    <a:ea typeface="黑体" pitchFamily="49" charset="-122"/>
                  </a:rPr>
                  <a:t>缓冲时间</a:t>
                </a:r>
                <a:r>
                  <a:rPr lang="en-US" altLang="zh-CN" sz="2000" dirty="0">
                    <a:solidFill>
                      <a:srgbClr val="7030A0"/>
                    </a:solidFill>
                    <a:latin typeface="黑体" pitchFamily="49" charset="-122"/>
                    <a:ea typeface="黑体" pitchFamily="49" charset="-122"/>
                  </a:rPr>
                  <a:t>/</a:t>
                </a:r>
              </a:p>
              <a:p>
                <a:pPr algn="ctr" eaLnBrk="1" hangingPunct="1">
                  <a:lnSpc>
                    <a:spcPct val="75000"/>
                  </a:lnSpc>
                  <a:spcBef>
                    <a:spcPct val="0"/>
                  </a:spcBef>
                  <a:buClrTx/>
                  <a:buFontTx/>
                  <a:buNone/>
                </a:pPr>
                <a:r>
                  <a:rPr lang="zh-CN" altLang="en-US" sz="2000" dirty="0">
                    <a:solidFill>
                      <a:srgbClr val="7030A0"/>
                    </a:solidFill>
                    <a:latin typeface="黑体" pitchFamily="49" charset="-122"/>
                    <a:ea typeface="黑体" pitchFamily="49" charset="-122"/>
                  </a:rPr>
                  <a:t>松弛时间</a:t>
                </a:r>
                <a:r>
                  <a:rPr lang="en-US" altLang="zh-CN" sz="2000" dirty="0">
                    <a:solidFill>
                      <a:srgbClr val="7030A0"/>
                    </a:solidFill>
                    <a:latin typeface="黑体" pitchFamily="49" charset="-122"/>
                    <a:ea typeface="黑体" pitchFamily="49" charset="-122"/>
                  </a:rPr>
                  <a:t>/</a:t>
                </a:r>
              </a:p>
              <a:p>
                <a:pPr algn="ctr" eaLnBrk="1" hangingPunct="1">
                  <a:lnSpc>
                    <a:spcPct val="75000"/>
                  </a:lnSpc>
                  <a:spcBef>
                    <a:spcPct val="0"/>
                  </a:spcBef>
                  <a:buClrTx/>
                  <a:buFontTx/>
                  <a:buNone/>
                </a:pPr>
                <a:r>
                  <a:rPr lang="zh-CN" altLang="en-US" sz="2000" dirty="0">
                    <a:solidFill>
                      <a:srgbClr val="7030A0"/>
                    </a:solidFill>
                    <a:latin typeface="黑体" pitchFamily="49" charset="-122"/>
                    <a:ea typeface="黑体" pitchFamily="49" charset="-122"/>
                  </a:rPr>
                  <a:t>时间余量</a:t>
                </a:r>
              </a:p>
            </p:txBody>
          </p:sp>
          <p:sp>
            <p:nvSpPr>
              <p:cNvPr id="41" name="AutoShape 53">
                <a:extLst>
                  <a:ext uri="{FF2B5EF4-FFF2-40B4-BE49-F238E27FC236}">
                    <a16:creationId xmlns:a16="http://schemas.microsoft.com/office/drawing/2014/main" id="{71D50F5F-E381-0791-592F-049866CC3101}"/>
                  </a:ext>
                </a:extLst>
              </p:cNvPr>
              <p:cNvSpPr>
                <a:spLocks noChangeArrowheads="1"/>
              </p:cNvSpPr>
              <p:nvPr/>
            </p:nvSpPr>
            <p:spPr bwMode="auto">
              <a:xfrm>
                <a:off x="79" y="778"/>
                <a:ext cx="988" cy="688"/>
              </a:xfrm>
              <a:prstGeom prst="wedgeEllipseCallout">
                <a:avLst>
                  <a:gd name="adj1" fmla="val 82614"/>
                  <a:gd name="adj2" fmla="val 31122"/>
                </a:avLst>
              </a:prstGeom>
              <a:noFill/>
              <a:ln w="53975">
                <a:solidFill>
                  <a:schemeClr val="accent1"/>
                </a:solidFill>
                <a:miter lim="800000"/>
                <a:headEnd/>
                <a:tailEnd/>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rect">
                        <a:fillToRect l="50000" t="50000" r="50000" b="50000"/>
                      </a:path>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zh-CN" sz="4400" dirty="0">
                  <a:solidFill>
                    <a:schemeClr val="accent2"/>
                  </a:solidFill>
                </a:endParaRPr>
              </a:p>
            </p:txBody>
          </p:sp>
        </p:grpSp>
        <p:sp>
          <p:nvSpPr>
            <p:cNvPr id="39" name="Line 67">
              <a:extLst>
                <a:ext uri="{FF2B5EF4-FFF2-40B4-BE49-F238E27FC236}">
                  <a16:creationId xmlns:a16="http://schemas.microsoft.com/office/drawing/2014/main" id="{DFDE8398-F2D8-79BE-840B-713A0F1A5988}"/>
                </a:ext>
              </a:extLst>
            </p:cNvPr>
            <p:cNvSpPr>
              <a:spLocks noChangeShapeType="1"/>
            </p:cNvSpPr>
            <p:nvPr/>
          </p:nvSpPr>
          <p:spPr bwMode="auto">
            <a:xfrm>
              <a:off x="1488" y="1392"/>
              <a:ext cx="590" cy="0"/>
            </a:xfrm>
            <a:prstGeom prst="line">
              <a:avLst/>
            </a:prstGeom>
            <a:noFill/>
            <a:ln w="5080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2" name="文本框 41">
            <a:extLst>
              <a:ext uri="{FF2B5EF4-FFF2-40B4-BE49-F238E27FC236}">
                <a16:creationId xmlns:a16="http://schemas.microsoft.com/office/drawing/2014/main" id="{E32D1BD0-2D88-1F04-916A-F339F9E62E89}"/>
              </a:ext>
            </a:extLst>
          </p:cNvPr>
          <p:cNvSpPr txBox="1"/>
          <p:nvPr/>
        </p:nvSpPr>
        <p:spPr>
          <a:xfrm>
            <a:off x="757238" y="275005"/>
            <a:ext cx="3502950" cy="523220"/>
          </a:xfrm>
          <a:prstGeom prst="rect">
            <a:avLst/>
          </a:prstGeom>
          <a:noFill/>
        </p:spPr>
        <p:txBody>
          <a:bodyPr wrap="square" rtlCol="0">
            <a:spAutoFit/>
          </a:bodyPr>
          <a:lstStyle/>
          <a:p>
            <a:r>
              <a:rPr lang="zh-CN" altLang="en-US" sz="2800" b="1" dirty="0">
                <a:solidFill>
                  <a:schemeClr val="bg1"/>
                </a:solidFill>
              </a:rPr>
              <a:t>求关键活动的思路</a:t>
            </a:r>
          </a:p>
        </p:txBody>
      </p:sp>
    </p:spTree>
    <p:extLst>
      <p:ext uri="{BB962C8B-B14F-4D97-AF65-F5344CB8AC3E}">
        <p14:creationId xmlns:p14="http://schemas.microsoft.com/office/powerpoint/2010/main" val="2993558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righ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7"/>
                                        </p:tgtEl>
                                        <p:attrNameLst>
                                          <p:attrName>style.visibility</p:attrName>
                                        </p:attrNameLst>
                                      </p:cBhvr>
                                      <p:to>
                                        <p:strVal val="visible"/>
                                      </p:to>
                                    </p:set>
                                    <p:animEffect transition="in" filter="wipe(left)">
                                      <p:cBhvr>
                                        <p:cTn id="12" dur="1000"/>
                                        <p:tgtEl>
                                          <p:spTgt spid="3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left)">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2" presetClass="entr" presetSubtype="2"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slide(fromRight)">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wipe(left)">
                                      <p:cBhvr>
                                        <p:cTn id="27" dur="500"/>
                                        <p:tgtEl>
                                          <p:spTgt spid="16"/>
                                        </p:tgtEl>
                                      </p:cBhvr>
                                    </p:animEffect>
                                  </p:childTnLst>
                                </p:cTn>
                              </p:par>
                            </p:childTnLst>
                          </p:cTn>
                        </p:par>
                      </p:childTnLst>
                    </p:cTn>
                  </p:par>
                  <p:par>
                    <p:cTn id="28" fill="hold">
                      <p:stCondLst>
                        <p:cond delay="indefinite"/>
                      </p:stCondLst>
                      <p:childTnLst>
                        <p:par>
                          <p:cTn id="29" fill="hold">
                            <p:stCondLst>
                              <p:cond delay="0"/>
                            </p:stCondLst>
                            <p:childTnLst>
                              <p:par>
                                <p:cTn id="30" presetID="12" presetClass="entr" presetSubtype="2" fill="hold" nodeType="click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slide(fromRight)">
                                      <p:cBhvr>
                                        <p:cTn id="32" dur="500"/>
                                        <p:tgtEl>
                                          <p:spTgt spid="17"/>
                                        </p:tgtEl>
                                      </p:cBhvr>
                                    </p:animEffect>
                                  </p:childTnLst>
                                </p:cTn>
                              </p:par>
                            </p:childTnLst>
                          </p:cTn>
                        </p:par>
                      </p:childTnLst>
                    </p:cTn>
                  </p:par>
                  <p:par>
                    <p:cTn id="33" fill="hold">
                      <p:stCondLst>
                        <p:cond delay="indefinite"/>
                      </p:stCondLst>
                      <p:childTnLst>
                        <p:par>
                          <p:cTn id="34" fill="hold">
                            <p:stCondLst>
                              <p:cond delay="0"/>
                            </p:stCondLst>
                            <p:childTnLst>
                              <p:par>
                                <p:cTn id="35" presetID="23" presetClass="entr" presetSubtype="528" fill="hold" nodeType="clickEffect">
                                  <p:stCondLst>
                                    <p:cond delay="0"/>
                                  </p:stCondLst>
                                  <p:childTnLst>
                                    <p:set>
                                      <p:cBhvr>
                                        <p:cTn id="36" dur="1" fill="hold">
                                          <p:stCondLst>
                                            <p:cond delay="0"/>
                                          </p:stCondLst>
                                        </p:cTn>
                                        <p:tgtEl>
                                          <p:spTgt spid="34"/>
                                        </p:tgtEl>
                                        <p:attrNameLst>
                                          <p:attrName>style.visibility</p:attrName>
                                        </p:attrNameLst>
                                      </p:cBhvr>
                                      <p:to>
                                        <p:strVal val="visible"/>
                                      </p:to>
                                    </p:set>
                                    <p:anim calcmode="lin" valueType="num">
                                      <p:cBhvr>
                                        <p:cTn id="37" dur="500" fill="hold"/>
                                        <p:tgtEl>
                                          <p:spTgt spid="34"/>
                                        </p:tgtEl>
                                        <p:attrNameLst>
                                          <p:attrName>ppt_w</p:attrName>
                                        </p:attrNameLst>
                                      </p:cBhvr>
                                      <p:tavLst>
                                        <p:tav tm="0">
                                          <p:val>
                                            <p:fltVal val="0"/>
                                          </p:val>
                                        </p:tav>
                                        <p:tav tm="100000">
                                          <p:val>
                                            <p:strVal val="#ppt_w"/>
                                          </p:val>
                                        </p:tav>
                                      </p:tavLst>
                                    </p:anim>
                                    <p:anim calcmode="lin" valueType="num">
                                      <p:cBhvr>
                                        <p:cTn id="38" dur="500" fill="hold"/>
                                        <p:tgtEl>
                                          <p:spTgt spid="34"/>
                                        </p:tgtEl>
                                        <p:attrNameLst>
                                          <p:attrName>ppt_h</p:attrName>
                                        </p:attrNameLst>
                                      </p:cBhvr>
                                      <p:tavLst>
                                        <p:tav tm="0">
                                          <p:val>
                                            <p:fltVal val="0"/>
                                          </p:val>
                                        </p:tav>
                                        <p:tav tm="100000">
                                          <p:val>
                                            <p:strVal val="#ppt_h"/>
                                          </p:val>
                                        </p:tav>
                                      </p:tavLst>
                                    </p:anim>
                                    <p:anim calcmode="lin" valueType="num">
                                      <p:cBhvr>
                                        <p:cTn id="39" dur="500" fill="hold"/>
                                        <p:tgtEl>
                                          <p:spTgt spid="34"/>
                                        </p:tgtEl>
                                        <p:attrNameLst>
                                          <p:attrName>ppt_x</p:attrName>
                                        </p:attrNameLst>
                                      </p:cBhvr>
                                      <p:tavLst>
                                        <p:tav tm="0">
                                          <p:val>
                                            <p:fltVal val="0.5"/>
                                          </p:val>
                                        </p:tav>
                                        <p:tav tm="100000">
                                          <p:val>
                                            <p:strVal val="#ppt_x"/>
                                          </p:val>
                                        </p:tav>
                                      </p:tavLst>
                                    </p:anim>
                                    <p:anim calcmode="lin" valueType="num">
                                      <p:cBhvr>
                                        <p:cTn id="40" dur="500" fill="hold"/>
                                        <p:tgtEl>
                                          <p:spTgt spid="34"/>
                                        </p:tgtEl>
                                        <p:attrNameLst>
                                          <p:attrName>ppt_y</p:attrName>
                                        </p:attrNameLst>
                                      </p:cBhvr>
                                      <p:tavLst>
                                        <p:tav tm="0">
                                          <p:val>
                                            <p:fltVal val="0.5"/>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grpId="0" nodeType="clickEffect">
                                  <p:stCondLst>
                                    <p:cond delay="0"/>
                                  </p:stCondLst>
                                  <p:childTnLst>
                                    <p:set>
                                      <p:cBhvr>
                                        <p:cTn id="44" dur="1" fill="hold">
                                          <p:stCondLst>
                                            <p:cond delay="0"/>
                                          </p:stCondLst>
                                        </p:cTn>
                                        <p:tgtEl>
                                          <p:spTgt spid="23"/>
                                        </p:tgtEl>
                                        <p:attrNameLst>
                                          <p:attrName>style.visibility</p:attrName>
                                        </p:attrNameLst>
                                      </p:cBhvr>
                                      <p:to>
                                        <p:strVal val="visible"/>
                                      </p:to>
                                    </p:set>
                                    <p:animEffect transition="in" filter="wipe(left)">
                                      <p:cBhvr>
                                        <p:cTn id="45" dur="500"/>
                                        <p:tgtEl>
                                          <p:spTgt spid="23"/>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nodeType="clickEffect">
                                  <p:stCondLst>
                                    <p:cond delay="0"/>
                                  </p:stCondLst>
                                  <p:childTnLst>
                                    <p:set>
                                      <p:cBhvr>
                                        <p:cTn id="49" dur="1" fill="hold">
                                          <p:stCondLst>
                                            <p:cond delay="0"/>
                                          </p:stCondLst>
                                        </p:cTn>
                                        <p:tgtEl>
                                          <p:spTgt spid="24"/>
                                        </p:tgtEl>
                                        <p:attrNameLst>
                                          <p:attrName>style.visibility</p:attrName>
                                        </p:attrNameLst>
                                      </p:cBhvr>
                                      <p:to>
                                        <p:strVal val="visible"/>
                                      </p:to>
                                    </p:set>
                                    <p:animEffect transition="in" filter="wipe(left)">
                                      <p:cBhvr>
                                        <p:cTn id="50" dur="500"/>
                                        <p:tgtEl>
                                          <p:spTgt spid="24"/>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1" fill="hold" nodeType="clickEffect">
                                  <p:stCondLst>
                                    <p:cond delay="0"/>
                                  </p:stCondLst>
                                  <p:childTnLst>
                                    <p:set>
                                      <p:cBhvr>
                                        <p:cTn id="54" dur="1" fill="hold">
                                          <p:stCondLst>
                                            <p:cond delay="0"/>
                                          </p:stCondLst>
                                        </p:cTn>
                                        <p:tgtEl>
                                          <p:spTgt spid="27"/>
                                        </p:tgtEl>
                                        <p:attrNameLst>
                                          <p:attrName>style.visibility</p:attrName>
                                        </p:attrNameLst>
                                      </p:cBhvr>
                                      <p:to>
                                        <p:strVal val="visible"/>
                                      </p:to>
                                    </p:set>
                                    <p:animEffect transition="in" filter="wipe(up)">
                                      <p:cBhvr>
                                        <p:cTn id="55" dur="500"/>
                                        <p:tgtEl>
                                          <p:spTgt spid="27"/>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2" fill="hold" grpId="0" nodeType="clickEffect">
                                  <p:stCondLst>
                                    <p:cond delay="0"/>
                                  </p:stCondLst>
                                  <p:childTnLst>
                                    <p:set>
                                      <p:cBhvr>
                                        <p:cTn id="59" dur="1" fill="hold">
                                          <p:stCondLst>
                                            <p:cond delay="0"/>
                                          </p:stCondLst>
                                        </p:cTn>
                                        <p:tgtEl>
                                          <p:spTgt spid="33"/>
                                        </p:tgtEl>
                                        <p:attrNameLst>
                                          <p:attrName>style.visibility</p:attrName>
                                        </p:attrNameLst>
                                      </p:cBhvr>
                                      <p:to>
                                        <p:strVal val="visible"/>
                                      </p:to>
                                    </p:set>
                                    <p:animEffect transition="in" filter="wipe(right)">
                                      <p:cBhvr>
                                        <p:cTn id="60" dur="500"/>
                                        <p:tgtEl>
                                          <p:spTgt spid="33"/>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8" fill="hold" nodeType="clickEffect">
                                  <p:stCondLst>
                                    <p:cond delay="0"/>
                                  </p:stCondLst>
                                  <p:childTnLst>
                                    <p:set>
                                      <p:cBhvr>
                                        <p:cTn id="64" dur="1" fill="hold">
                                          <p:stCondLst>
                                            <p:cond delay="0"/>
                                          </p:stCondLst>
                                        </p:cTn>
                                        <p:tgtEl>
                                          <p:spTgt spid="30"/>
                                        </p:tgtEl>
                                        <p:attrNameLst>
                                          <p:attrName>style.visibility</p:attrName>
                                        </p:attrNameLst>
                                      </p:cBhvr>
                                      <p:to>
                                        <p:strVal val="visible"/>
                                      </p:to>
                                    </p:set>
                                    <p:animEffect transition="in" filter="wipe(left)">
                                      <p:cBhvr>
                                        <p:cTn id="65"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autoUpdateAnimBg="0"/>
      <p:bldP spid="16" grpId="0" animBg="1" autoUpdateAnimBg="0"/>
      <p:bldP spid="23" grpId="0" autoUpdateAnimBg="0"/>
      <p:bldP spid="33" grpId="0" animBg="1"/>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6BE80D68-1CD4-8F07-1D44-F2FB87BA19C4}"/>
              </a:ext>
            </a:extLst>
          </p:cNvPr>
          <p:cNvSpPr>
            <a:spLocks noGrp="1"/>
          </p:cNvSpPr>
          <p:nvPr>
            <p:ph type="dt" sz="half" idx="10"/>
          </p:nvPr>
        </p:nvSpPr>
        <p:spPr/>
        <p:txBody>
          <a:bodyPr/>
          <a:lstStyle/>
          <a:p>
            <a:pPr>
              <a:defRPr/>
            </a:pPr>
            <a:fld id="{72795A5C-ABA9-164F-9A37-0CFC1B48C772}" type="datetime1">
              <a:rPr lang="en-US" altLang="zh-CN" smtClean="0"/>
              <a:t>6/5/2022</a:t>
            </a:fld>
            <a:endParaRPr lang="en-US" altLang="zh-CN" dirty="0"/>
          </a:p>
        </p:txBody>
      </p:sp>
      <p:sp>
        <p:nvSpPr>
          <p:cNvPr id="5" name="灯片编号占位符 4">
            <a:extLst>
              <a:ext uri="{FF2B5EF4-FFF2-40B4-BE49-F238E27FC236}">
                <a16:creationId xmlns:a16="http://schemas.microsoft.com/office/drawing/2014/main" id="{9BB94FF3-76E1-D10B-92BB-572B2F1469BA}"/>
              </a:ext>
            </a:extLst>
          </p:cNvPr>
          <p:cNvSpPr>
            <a:spLocks noGrp="1"/>
          </p:cNvSpPr>
          <p:nvPr>
            <p:ph type="sldNum" sz="quarter" idx="12"/>
          </p:nvPr>
        </p:nvSpPr>
        <p:spPr/>
        <p:txBody>
          <a:bodyPr/>
          <a:lstStyle/>
          <a:p>
            <a:pPr>
              <a:defRPr/>
            </a:pPr>
            <a:fld id="{4FF538FA-A287-4FBD-9703-6DB9C5344803}" type="slidenum">
              <a:rPr lang="zh-CN" altLang="en-US" smtClean="0"/>
              <a:t>107</a:t>
            </a:fld>
            <a:endParaRPr lang="en-US" altLang="zh-CN" dirty="0"/>
          </a:p>
        </p:txBody>
      </p:sp>
      <p:grpSp>
        <p:nvGrpSpPr>
          <p:cNvPr id="6" name="Group 135">
            <a:extLst>
              <a:ext uri="{FF2B5EF4-FFF2-40B4-BE49-F238E27FC236}">
                <a16:creationId xmlns:a16="http://schemas.microsoft.com/office/drawing/2014/main" id="{9215CBD2-0DCD-9BB7-CF15-1865A548234F}"/>
              </a:ext>
            </a:extLst>
          </p:cNvPr>
          <p:cNvGrpSpPr>
            <a:grpSpLocks/>
          </p:cNvGrpSpPr>
          <p:nvPr/>
        </p:nvGrpSpPr>
        <p:grpSpPr bwMode="auto">
          <a:xfrm>
            <a:off x="655797" y="343504"/>
            <a:ext cx="3046413" cy="536575"/>
            <a:chOff x="296" y="160"/>
            <a:chExt cx="1919" cy="338"/>
          </a:xfrm>
        </p:grpSpPr>
        <p:sp>
          <p:nvSpPr>
            <p:cNvPr id="7" name="Oval 8">
              <a:extLst>
                <a:ext uri="{FF2B5EF4-FFF2-40B4-BE49-F238E27FC236}">
                  <a16:creationId xmlns:a16="http://schemas.microsoft.com/office/drawing/2014/main" id="{8C83EB58-464C-EF40-7264-1E4C8FDA1FD6}"/>
                </a:ext>
              </a:extLst>
            </p:cNvPr>
            <p:cNvSpPr>
              <a:spLocks noChangeArrowheads="1"/>
            </p:cNvSpPr>
            <p:nvPr/>
          </p:nvSpPr>
          <p:spPr bwMode="auto">
            <a:xfrm>
              <a:off x="296" y="160"/>
              <a:ext cx="1829" cy="338"/>
            </a:xfrm>
            <a:prstGeom prst="ellipse">
              <a:avLst/>
            </a:prstGeom>
            <a:solidFill>
              <a:schemeClr val="accent4">
                <a:lumMod val="20000"/>
                <a:lumOff val="80000"/>
              </a:schemeClr>
            </a:solidFill>
            <a:ln>
              <a:noFill/>
            </a:ln>
            <a:effectLst>
              <a:outerShdw dist="17961" dir="2700000" algn="ctr" rotWithShape="0">
                <a:srgbClr val="B2B2B2"/>
              </a:outerShdw>
            </a:effectLst>
            <a:extLst>
              <a:ext uri="{91240B29-F687-4F45-9708-019B960494DF}">
                <a14:hiddenLine xmlns:a14="http://schemas.microsoft.com/office/drawing/2010/main" w="12700" cap="sq">
                  <a:solidFill>
                    <a:srgbClr val="000000"/>
                  </a:solidFill>
                  <a:round/>
                  <a:headEnd type="none" w="sm" len="sm"/>
                  <a:tailEnd type="none" w="sm" len="sm"/>
                </a14:hiddenLine>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8" name="Text Box 9">
              <a:extLst>
                <a:ext uri="{FF2B5EF4-FFF2-40B4-BE49-F238E27FC236}">
                  <a16:creationId xmlns:a16="http://schemas.microsoft.com/office/drawing/2014/main" id="{E8CD884D-5343-42AB-C837-EC47F91C3A4C}"/>
                </a:ext>
              </a:extLst>
            </p:cNvPr>
            <p:cNvSpPr txBox="1">
              <a:spLocks noChangeArrowheads="1"/>
            </p:cNvSpPr>
            <p:nvPr/>
          </p:nvSpPr>
          <p:spPr bwMode="auto">
            <a:xfrm>
              <a:off x="450" y="170"/>
              <a:ext cx="1765" cy="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17961" dir="2700000" algn="ctr" rotWithShape="0">
                      <a:schemeClr val="bg1"/>
                    </a:outerShdw>
                  </a:effectLst>
                </a14:hiddenEffects>
              </a:ext>
            </a:extLst>
          </p:spPr>
          <p:txBody>
            <a:bodyPr>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eaLnBrk="1" hangingPunct="1">
                <a:spcBef>
                  <a:spcPct val="0"/>
                </a:spcBef>
                <a:buClrTx/>
                <a:buFontTx/>
                <a:buNone/>
              </a:pPr>
              <a:r>
                <a:rPr lang="zh-CN" altLang="en-US" sz="2600" dirty="0">
                  <a:solidFill>
                    <a:srgbClr val="000080"/>
                  </a:solidFill>
                  <a:latin typeface="黑体" pitchFamily="49" charset="-122"/>
                  <a:ea typeface="黑体" pitchFamily="49" charset="-122"/>
                </a:rPr>
                <a:t>四</a:t>
              </a:r>
              <a:r>
                <a:rPr lang="en-US" altLang="zh-CN" sz="2600" dirty="0">
                  <a:solidFill>
                    <a:srgbClr val="000080"/>
                  </a:solidFill>
                  <a:latin typeface="黑体" pitchFamily="49" charset="-122"/>
                  <a:ea typeface="黑体" pitchFamily="49" charset="-122"/>
                </a:rPr>
                <a:t>.</a:t>
              </a:r>
              <a:r>
                <a:rPr lang="zh-CN" altLang="en-US" sz="2600" dirty="0">
                  <a:solidFill>
                    <a:srgbClr val="000080"/>
                  </a:solidFill>
                  <a:latin typeface="黑体" pitchFamily="49" charset="-122"/>
                  <a:ea typeface="黑体" pitchFamily="49" charset="-122"/>
                </a:rPr>
                <a:t>求关键路径</a:t>
              </a:r>
            </a:p>
          </p:txBody>
        </p:sp>
      </p:grpSp>
      <p:grpSp>
        <p:nvGrpSpPr>
          <p:cNvPr id="9" name="Group 136">
            <a:extLst>
              <a:ext uri="{FF2B5EF4-FFF2-40B4-BE49-F238E27FC236}">
                <a16:creationId xmlns:a16="http://schemas.microsoft.com/office/drawing/2014/main" id="{855D0CEF-7EB9-6A31-65F4-6E915D292ABE}"/>
              </a:ext>
            </a:extLst>
          </p:cNvPr>
          <p:cNvGrpSpPr>
            <a:grpSpLocks/>
          </p:cNvGrpSpPr>
          <p:nvPr/>
        </p:nvGrpSpPr>
        <p:grpSpPr bwMode="auto">
          <a:xfrm>
            <a:off x="533400" y="990600"/>
            <a:ext cx="5410200" cy="533400"/>
            <a:chOff x="336" y="624"/>
            <a:chExt cx="3408" cy="336"/>
          </a:xfrm>
        </p:grpSpPr>
        <p:sp>
          <p:nvSpPr>
            <p:cNvPr id="10" name="Rectangle 41">
              <a:extLst>
                <a:ext uri="{FF2B5EF4-FFF2-40B4-BE49-F238E27FC236}">
                  <a16:creationId xmlns:a16="http://schemas.microsoft.com/office/drawing/2014/main" id="{FE0840BD-528B-3985-3785-CC5985805577}"/>
                </a:ext>
              </a:extLst>
            </p:cNvPr>
            <p:cNvSpPr>
              <a:spLocks noChangeArrowheads="1"/>
            </p:cNvSpPr>
            <p:nvPr/>
          </p:nvSpPr>
          <p:spPr bwMode="auto">
            <a:xfrm>
              <a:off x="336" y="624"/>
              <a:ext cx="3408" cy="336"/>
            </a:xfrm>
            <a:prstGeom prst="rect">
              <a:avLst/>
            </a:prstGeom>
            <a:solidFill>
              <a:schemeClr val="accent1">
                <a:lumMod val="20000"/>
                <a:lumOff val="80000"/>
              </a:schemeClr>
            </a:solidFill>
            <a:ln>
              <a:noFill/>
            </a:ln>
            <a:effectLst>
              <a:outerShdw dist="71842" dir="2700000" algn="ctr" rotWithShape="0">
                <a:srgbClr val="B2B2B2"/>
              </a:outerShdw>
            </a:effectLst>
            <a:extLst>
              <a:ext uri="{91240B29-F687-4F45-9708-019B960494DF}">
                <a14:hiddenLine xmlns:a14="http://schemas.microsoft.com/office/drawing/2010/main" w="9525">
                  <a:solidFill>
                    <a:srgbClr val="FFFF99"/>
                  </a:solidFill>
                  <a:miter lim="800000"/>
                  <a:headEnd/>
                  <a:tailEnd/>
                </a14:hiddenLine>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11" name="Text Box 42">
              <a:extLst>
                <a:ext uri="{FF2B5EF4-FFF2-40B4-BE49-F238E27FC236}">
                  <a16:creationId xmlns:a16="http://schemas.microsoft.com/office/drawing/2014/main" id="{7CC8E43D-542A-354F-5F5C-B05F3CBB43FC}"/>
                </a:ext>
              </a:extLst>
            </p:cNvPr>
            <p:cNvSpPr txBox="1">
              <a:spLocks noChangeArrowheads="1"/>
            </p:cNvSpPr>
            <p:nvPr/>
          </p:nvSpPr>
          <p:spPr bwMode="auto">
            <a:xfrm>
              <a:off x="405" y="636"/>
              <a:ext cx="3315" cy="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1"/>
                    </a:outerShdw>
                  </a:effectLst>
                </a14:hiddenEffects>
              </a:ext>
            </a:extLst>
          </p:spPr>
          <p:txBody>
            <a:bodyPr>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eaLnBrk="1" hangingPunct="1">
                <a:spcBef>
                  <a:spcPct val="0"/>
                </a:spcBef>
                <a:buClrTx/>
                <a:buFontTx/>
                <a:buNone/>
              </a:pPr>
              <a:r>
                <a:rPr lang="en-US" altLang="zh-CN" sz="2600" dirty="0">
                  <a:solidFill>
                    <a:srgbClr val="7030A0"/>
                  </a:solidFill>
                </a:rPr>
                <a:t>1.  </a:t>
              </a:r>
              <a:r>
                <a:rPr lang="zh-CN" altLang="en-US" sz="2600" dirty="0">
                  <a:solidFill>
                    <a:srgbClr val="7030A0"/>
                  </a:solidFill>
                  <a:ea typeface="幼圆" pitchFamily="49" charset="-122"/>
                </a:rPr>
                <a:t>计算事件</a:t>
              </a:r>
              <a:r>
                <a:rPr lang="en-US" altLang="zh-CN" sz="2600" dirty="0">
                  <a:solidFill>
                    <a:srgbClr val="7030A0"/>
                  </a:solidFill>
                </a:rPr>
                <a:t>k</a:t>
              </a:r>
              <a:r>
                <a:rPr lang="zh-CN" altLang="en-US" sz="2600" dirty="0">
                  <a:solidFill>
                    <a:srgbClr val="7030A0"/>
                  </a:solidFill>
                  <a:ea typeface="幼圆" pitchFamily="49" charset="-122"/>
                </a:rPr>
                <a:t>的最早发生时间</a:t>
              </a:r>
              <a:r>
                <a:rPr lang="en-US" altLang="zh-CN" sz="2600" dirty="0" err="1">
                  <a:solidFill>
                    <a:srgbClr val="7030A0"/>
                  </a:solidFill>
                </a:rPr>
                <a:t>ee</a:t>
              </a:r>
              <a:r>
                <a:rPr lang="en-US" altLang="zh-CN" sz="2600" dirty="0">
                  <a:solidFill>
                    <a:srgbClr val="7030A0"/>
                  </a:solidFill>
                </a:rPr>
                <a:t>[k] </a:t>
              </a:r>
            </a:p>
          </p:txBody>
        </p:sp>
      </p:grpSp>
      <p:grpSp>
        <p:nvGrpSpPr>
          <p:cNvPr id="12" name="Group 145">
            <a:extLst>
              <a:ext uri="{FF2B5EF4-FFF2-40B4-BE49-F238E27FC236}">
                <a16:creationId xmlns:a16="http://schemas.microsoft.com/office/drawing/2014/main" id="{6F3F1C16-FC20-6296-205F-5144F7EA3398}"/>
              </a:ext>
            </a:extLst>
          </p:cNvPr>
          <p:cNvGrpSpPr>
            <a:grpSpLocks/>
          </p:cNvGrpSpPr>
          <p:nvPr/>
        </p:nvGrpSpPr>
        <p:grpSpPr bwMode="auto">
          <a:xfrm>
            <a:off x="1371600" y="3098800"/>
            <a:ext cx="6477000" cy="1604963"/>
            <a:chOff x="864" y="1952"/>
            <a:chExt cx="4080" cy="1011"/>
          </a:xfrm>
        </p:grpSpPr>
        <p:sp>
          <p:nvSpPr>
            <p:cNvPr id="13" name="Rectangle 45">
              <a:extLst>
                <a:ext uri="{FF2B5EF4-FFF2-40B4-BE49-F238E27FC236}">
                  <a16:creationId xmlns:a16="http://schemas.microsoft.com/office/drawing/2014/main" id="{015E4E04-8AB8-CDCD-B9E6-DFF6ECF0B2E6}"/>
                </a:ext>
              </a:extLst>
            </p:cNvPr>
            <p:cNvSpPr>
              <a:spLocks noChangeArrowheads="1"/>
            </p:cNvSpPr>
            <p:nvPr/>
          </p:nvSpPr>
          <p:spPr bwMode="auto">
            <a:xfrm>
              <a:off x="864" y="1952"/>
              <a:ext cx="4080" cy="1011"/>
            </a:xfrm>
            <a:prstGeom prst="rect">
              <a:avLst/>
            </a:prstGeom>
            <a:solidFill>
              <a:schemeClr val="accent4">
                <a:lumMod val="20000"/>
                <a:lumOff val="80000"/>
              </a:schemeClr>
            </a:solidFill>
            <a:ln>
              <a:noFill/>
            </a:ln>
            <a:effectLst>
              <a:outerShdw dist="117088" dir="2436078" algn="ctr" rotWithShape="0">
                <a:srgbClr val="B2B2B2"/>
              </a:outerShdw>
            </a:effectLst>
            <a:extLst>
              <a:ext uri="{91240B29-F687-4F45-9708-019B960494DF}">
                <a14:hiddenLine xmlns:a14="http://schemas.microsoft.com/office/drawing/2010/main" w="9525">
                  <a:solidFill>
                    <a:srgbClr val="FFFF99"/>
                  </a:solidFill>
                  <a:miter lim="800000"/>
                  <a:headEnd/>
                  <a:tailEnd/>
                </a14:hiddenLine>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14" name="Text Box 46">
              <a:extLst>
                <a:ext uri="{FF2B5EF4-FFF2-40B4-BE49-F238E27FC236}">
                  <a16:creationId xmlns:a16="http://schemas.microsoft.com/office/drawing/2014/main" id="{A8F3DE34-0404-9CCE-6A3F-8CB58D40E9AB}"/>
                </a:ext>
              </a:extLst>
            </p:cNvPr>
            <p:cNvSpPr txBox="1">
              <a:spLocks noChangeArrowheads="1"/>
            </p:cNvSpPr>
            <p:nvPr/>
          </p:nvSpPr>
          <p:spPr bwMode="auto">
            <a:xfrm>
              <a:off x="1134" y="2288"/>
              <a:ext cx="3696" cy="4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28398" dir="1593903" algn="ctr" rotWithShape="0">
                      <a:schemeClr val="bg1"/>
                    </a:outerShdw>
                  </a:effectLst>
                </a14:hiddenEffects>
              </a:ext>
            </a:extLst>
          </p:spPr>
          <p:txBody>
            <a:bodyPr>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eaLnBrk="1" hangingPunct="1">
                <a:lnSpc>
                  <a:spcPct val="80000"/>
                </a:lnSpc>
                <a:spcBef>
                  <a:spcPct val="0"/>
                </a:spcBef>
                <a:buClrTx/>
                <a:buFontTx/>
                <a:buNone/>
              </a:pPr>
              <a:r>
                <a:rPr lang="en-US" altLang="zh-CN" sz="2600" dirty="0">
                  <a:solidFill>
                    <a:srgbClr val="000080"/>
                  </a:solidFill>
                  <a:ea typeface="楷体_GB2312" pitchFamily="49" charset="-122"/>
                </a:rPr>
                <a:t>      </a:t>
              </a:r>
              <a:r>
                <a:rPr lang="en-US" altLang="zh-CN" sz="2600" dirty="0" err="1">
                  <a:solidFill>
                    <a:srgbClr val="000080"/>
                  </a:solidFill>
                  <a:ea typeface="楷体_GB2312" pitchFamily="49" charset="-122"/>
                </a:rPr>
                <a:t>ee</a:t>
              </a:r>
              <a:r>
                <a:rPr lang="en-US" altLang="zh-CN" sz="2600" dirty="0">
                  <a:solidFill>
                    <a:srgbClr val="000080"/>
                  </a:solidFill>
                  <a:ea typeface="楷体_GB2312" pitchFamily="49" charset="-122"/>
                </a:rPr>
                <a:t>[0] = 0</a:t>
              </a:r>
            </a:p>
            <a:p>
              <a:pPr eaLnBrk="1" hangingPunct="1">
                <a:lnSpc>
                  <a:spcPct val="80000"/>
                </a:lnSpc>
                <a:spcBef>
                  <a:spcPct val="0"/>
                </a:spcBef>
                <a:buClrTx/>
                <a:buFontTx/>
                <a:buNone/>
              </a:pPr>
              <a:r>
                <a:rPr lang="en-US" altLang="zh-CN" sz="2600" dirty="0">
                  <a:solidFill>
                    <a:srgbClr val="000080"/>
                  </a:solidFill>
                  <a:ea typeface="楷体_GB2312" pitchFamily="49" charset="-122"/>
                </a:rPr>
                <a:t>      </a:t>
              </a:r>
              <a:r>
                <a:rPr lang="en-US" altLang="zh-CN" sz="2600" dirty="0" err="1">
                  <a:solidFill>
                    <a:srgbClr val="000080"/>
                  </a:solidFill>
                  <a:ea typeface="楷体_GB2312" pitchFamily="49" charset="-122"/>
                </a:rPr>
                <a:t>ee</a:t>
              </a:r>
              <a:r>
                <a:rPr lang="en-US" altLang="zh-CN" sz="2600" dirty="0">
                  <a:solidFill>
                    <a:srgbClr val="000080"/>
                  </a:solidFill>
                  <a:ea typeface="楷体_GB2312" pitchFamily="49" charset="-122"/>
                </a:rPr>
                <a:t>[k] = </a:t>
              </a:r>
              <a:r>
                <a:rPr lang="en-US" altLang="zh-CN" sz="2600" dirty="0">
                  <a:solidFill>
                    <a:srgbClr val="000080"/>
                  </a:solidFill>
                </a:rPr>
                <a:t>MAX </a:t>
              </a:r>
              <a:r>
                <a:rPr lang="en-US" altLang="zh-CN" sz="2600" dirty="0">
                  <a:solidFill>
                    <a:srgbClr val="000080"/>
                  </a:solidFill>
                  <a:ea typeface="楷体_GB2312" pitchFamily="49" charset="-122"/>
                </a:rPr>
                <a:t>{ </a:t>
              </a:r>
              <a:r>
                <a:rPr lang="en-US" altLang="zh-CN" sz="2600" dirty="0" err="1">
                  <a:solidFill>
                    <a:srgbClr val="000080"/>
                  </a:solidFill>
                  <a:ea typeface="楷体_GB2312" pitchFamily="49" charset="-122"/>
                </a:rPr>
                <a:t>ee</a:t>
              </a:r>
              <a:r>
                <a:rPr lang="en-US" altLang="zh-CN" sz="2600" dirty="0">
                  <a:solidFill>
                    <a:srgbClr val="000080"/>
                  </a:solidFill>
                  <a:ea typeface="楷体_GB2312" pitchFamily="49" charset="-122"/>
                </a:rPr>
                <a:t>[j] + &lt;</a:t>
              </a:r>
              <a:r>
                <a:rPr lang="en-US" altLang="zh-CN" sz="2600" dirty="0" err="1">
                  <a:solidFill>
                    <a:srgbClr val="000080"/>
                  </a:solidFill>
                  <a:ea typeface="楷体_GB2312" pitchFamily="49" charset="-122"/>
                </a:rPr>
                <a:t>j,k</a:t>
              </a:r>
              <a:r>
                <a:rPr lang="en-US" altLang="zh-CN" sz="2600" dirty="0">
                  <a:solidFill>
                    <a:srgbClr val="000080"/>
                  </a:solidFill>
                  <a:ea typeface="楷体_GB2312" pitchFamily="49" charset="-122"/>
                </a:rPr>
                <a:t>&gt;</a:t>
              </a:r>
              <a:r>
                <a:rPr lang="zh-CN" altLang="en-US" sz="2600" dirty="0">
                  <a:solidFill>
                    <a:srgbClr val="000080"/>
                  </a:solidFill>
                  <a:latin typeface="幼圆" pitchFamily="49" charset="-122"/>
                  <a:ea typeface="幼圆" pitchFamily="49" charset="-122"/>
                </a:rPr>
                <a:t>的权</a:t>
              </a:r>
              <a:r>
                <a:rPr lang="en-US" altLang="zh-CN" sz="2600" dirty="0">
                  <a:solidFill>
                    <a:srgbClr val="000080"/>
                  </a:solidFill>
                  <a:ea typeface="楷体_GB2312" pitchFamily="49" charset="-122"/>
                </a:rPr>
                <a:t>}</a:t>
              </a:r>
              <a:r>
                <a:rPr lang="en-US" altLang="zh-CN" sz="2600" dirty="0">
                  <a:solidFill>
                    <a:srgbClr val="000080"/>
                  </a:solidFill>
                  <a:latin typeface="楷体_GB2312" pitchFamily="49" charset="-122"/>
                  <a:ea typeface="楷体_GB2312" pitchFamily="49" charset="-122"/>
                </a:rPr>
                <a:t> </a:t>
              </a:r>
            </a:p>
          </p:txBody>
        </p:sp>
        <p:sp>
          <p:nvSpPr>
            <p:cNvPr id="15" name="Text Box 47">
              <a:extLst>
                <a:ext uri="{FF2B5EF4-FFF2-40B4-BE49-F238E27FC236}">
                  <a16:creationId xmlns:a16="http://schemas.microsoft.com/office/drawing/2014/main" id="{44E75585-9428-1FA4-F142-A43E5E97FF80}"/>
                </a:ext>
              </a:extLst>
            </p:cNvPr>
            <p:cNvSpPr txBox="1">
              <a:spLocks noChangeArrowheads="1"/>
            </p:cNvSpPr>
            <p:nvPr/>
          </p:nvSpPr>
          <p:spPr bwMode="auto">
            <a:xfrm>
              <a:off x="1984" y="2652"/>
              <a:ext cx="891"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1"/>
                    </a:outerShdw>
                  </a:effectLst>
                </a14:hiddenEffects>
              </a:ext>
            </a:extLst>
          </p:spPr>
          <p:txBody>
            <a:bodyPr>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1600" dirty="0">
                  <a:solidFill>
                    <a:srgbClr val="000080"/>
                  </a:solidFill>
                </a:rPr>
                <a:t>&lt;</a:t>
              </a:r>
              <a:r>
                <a:rPr lang="en-US" altLang="zh-CN" sz="1600" dirty="0" err="1">
                  <a:solidFill>
                    <a:srgbClr val="000080"/>
                  </a:solidFill>
                </a:rPr>
                <a:t>j,k</a:t>
              </a:r>
              <a:r>
                <a:rPr lang="en-US" altLang="zh-CN" sz="1600" dirty="0">
                  <a:solidFill>
                    <a:srgbClr val="000080"/>
                  </a:solidFill>
                </a:rPr>
                <a:t>&gt;</a:t>
              </a:r>
              <a:r>
                <a:rPr lang="en-US" altLang="zh-CN" sz="1600" dirty="0">
                  <a:solidFill>
                    <a:srgbClr val="000080"/>
                  </a:solidFill>
                  <a:sym typeface="Symbol" pitchFamily="18" charset="2"/>
                </a:rPr>
                <a:t>P( k )</a:t>
              </a:r>
              <a:endParaRPr lang="en-US" altLang="zh-CN" sz="1600" dirty="0">
                <a:solidFill>
                  <a:srgbClr val="000080"/>
                </a:solidFill>
              </a:endParaRPr>
            </a:p>
          </p:txBody>
        </p:sp>
        <p:sp>
          <p:nvSpPr>
            <p:cNvPr id="16" name="Text Box 48">
              <a:extLst>
                <a:ext uri="{FF2B5EF4-FFF2-40B4-BE49-F238E27FC236}">
                  <a16:creationId xmlns:a16="http://schemas.microsoft.com/office/drawing/2014/main" id="{4165E5F7-D1FE-3E03-50C2-2D9DA47BDF85}"/>
                </a:ext>
              </a:extLst>
            </p:cNvPr>
            <p:cNvSpPr txBox="1">
              <a:spLocks noChangeArrowheads="1"/>
            </p:cNvSpPr>
            <p:nvPr/>
          </p:nvSpPr>
          <p:spPr bwMode="auto">
            <a:xfrm>
              <a:off x="1056" y="1968"/>
              <a:ext cx="1536" cy="327"/>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Lst>
          </p:spPr>
          <p:txBody>
            <a:bodyPr>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eaLnBrk="1" hangingPunct="1">
                <a:spcBef>
                  <a:spcPct val="0"/>
                </a:spcBef>
                <a:buClrTx/>
                <a:buFontTx/>
                <a:buNone/>
              </a:pPr>
              <a:r>
                <a:rPr lang="zh-CN" altLang="en-US" sz="2800" dirty="0">
                  <a:solidFill>
                    <a:srgbClr val="FF3300"/>
                  </a:solidFill>
                  <a:ea typeface="黑体" pitchFamily="49" charset="-122"/>
                </a:rPr>
                <a:t>计算方法</a:t>
              </a:r>
            </a:p>
          </p:txBody>
        </p:sp>
      </p:grpSp>
      <p:grpSp>
        <p:nvGrpSpPr>
          <p:cNvPr id="17" name="Group 72">
            <a:extLst>
              <a:ext uri="{FF2B5EF4-FFF2-40B4-BE49-F238E27FC236}">
                <a16:creationId xmlns:a16="http://schemas.microsoft.com/office/drawing/2014/main" id="{17B1D244-61BA-EC16-5BD6-7AE84D3ACD58}"/>
              </a:ext>
            </a:extLst>
          </p:cNvPr>
          <p:cNvGrpSpPr>
            <a:grpSpLocks/>
          </p:cNvGrpSpPr>
          <p:nvPr/>
        </p:nvGrpSpPr>
        <p:grpSpPr bwMode="auto">
          <a:xfrm>
            <a:off x="4249740" y="5094288"/>
            <a:ext cx="1166813" cy="1223962"/>
            <a:chOff x="2488" y="3198"/>
            <a:chExt cx="735" cy="771"/>
          </a:xfrm>
        </p:grpSpPr>
        <p:sp>
          <p:nvSpPr>
            <p:cNvPr id="18" name="Freeform 55">
              <a:extLst>
                <a:ext uri="{FF2B5EF4-FFF2-40B4-BE49-F238E27FC236}">
                  <a16:creationId xmlns:a16="http://schemas.microsoft.com/office/drawing/2014/main" id="{947D45A4-E4CA-4BFB-1CA5-FB2FA6CFFE59}"/>
                </a:ext>
              </a:extLst>
            </p:cNvPr>
            <p:cNvSpPr>
              <a:spLocks/>
            </p:cNvSpPr>
            <p:nvPr/>
          </p:nvSpPr>
          <p:spPr bwMode="auto">
            <a:xfrm>
              <a:off x="2488" y="3198"/>
              <a:ext cx="603" cy="771"/>
            </a:xfrm>
            <a:prstGeom prst="ellipse">
              <a:avLst/>
            </a:prstGeom>
            <a:noFill/>
            <a:ln w="57150" cap="flat" cmpd="sng">
              <a:solidFill>
                <a:schemeClr val="accent1"/>
              </a:solidFill>
              <a:prstDash val="solid"/>
              <a:round/>
              <a:headEnd/>
              <a:tailEnd/>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rect">
                      <a:fillToRect l="50000" t="50000" r="50000" b="50000"/>
                    </a:path>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 name="Text Box 56">
              <a:extLst>
                <a:ext uri="{FF2B5EF4-FFF2-40B4-BE49-F238E27FC236}">
                  <a16:creationId xmlns:a16="http://schemas.microsoft.com/office/drawing/2014/main" id="{991C6719-D401-4C5E-4562-F1D313F38525}"/>
                </a:ext>
              </a:extLst>
            </p:cNvPr>
            <p:cNvSpPr txBox="1">
              <a:spLocks noChangeArrowheads="1"/>
            </p:cNvSpPr>
            <p:nvPr/>
          </p:nvSpPr>
          <p:spPr bwMode="auto">
            <a:xfrm>
              <a:off x="2541" y="3428"/>
              <a:ext cx="682" cy="298"/>
            </a:xfrm>
            <a:prstGeom prst="rect">
              <a:avLst/>
            </a:prstGeom>
            <a:noFill/>
            <a:ln>
              <a:noFill/>
            </a:ln>
            <a:effectLst>
              <a:outerShdw dist="12700" algn="ctr" rotWithShape="0">
                <a:srgbClr val="000000"/>
              </a:outerShdw>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Lst>
          </p:spPr>
          <p:txBody>
            <a:bodyPr>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eaLnBrk="1" hangingPunct="1">
                <a:spcBef>
                  <a:spcPct val="0"/>
                </a:spcBef>
                <a:buClrTx/>
                <a:buFontTx/>
                <a:buNone/>
              </a:pPr>
              <a:r>
                <a:rPr lang="en-US" altLang="zh-CN" sz="2500" dirty="0">
                  <a:solidFill>
                    <a:srgbClr val="7030A0"/>
                  </a:solidFill>
                </a:rPr>
                <a:t>P(k)</a:t>
              </a:r>
            </a:p>
          </p:txBody>
        </p:sp>
      </p:grpSp>
      <p:grpSp>
        <p:nvGrpSpPr>
          <p:cNvPr id="20" name="Group 144">
            <a:extLst>
              <a:ext uri="{FF2B5EF4-FFF2-40B4-BE49-F238E27FC236}">
                <a16:creationId xmlns:a16="http://schemas.microsoft.com/office/drawing/2014/main" id="{1140ECA2-24C9-4073-14FA-BE64E6A3AA62}"/>
              </a:ext>
            </a:extLst>
          </p:cNvPr>
          <p:cNvGrpSpPr>
            <a:grpSpLocks/>
          </p:cNvGrpSpPr>
          <p:nvPr/>
        </p:nvGrpSpPr>
        <p:grpSpPr bwMode="auto">
          <a:xfrm>
            <a:off x="1398588" y="4951413"/>
            <a:ext cx="5045075" cy="1625600"/>
            <a:chOff x="700" y="3119"/>
            <a:chExt cx="3178" cy="1024"/>
          </a:xfrm>
        </p:grpSpPr>
        <p:sp>
          <p:nvSpPr>
            <p:cNvPr id="21" name="Oval 13">
              <a:extLst>
                <a:ext uri="{FF2B5EF4-FFF2-40B4-BE49-F238E27FC236}">
                  <a16:creationId xmlns:a16="http://schemas.microsoft.com/office/drawing/2014/main" id="{5CD4DDC4-8376-DE9D-D67E-1FA56020D11F}"/>
                </a:ext>
              </a:extLst>
            </p:cNvPr>
            <p:cNvSpPr>
              <a:spLocks noChangeArrowheads="1"/>
            </p:cNvSpPr>
            <p:nvPr/>
          </p:nvSpPr>
          <p:spPr bwMode="auto">
            <a:xfrm>
              <a:off x="3158" y="3588"/>
              <a:ext cx="228" cy="228"/>
            </a:xfrm>
            <a:prstGeom prst="ellipse">
              <a:avLst/>
            </a:prstGeom>
            <a:noFill/>
            <a:ln w="12700" cap="sq">
              <a:solidFill>
                <a:srgbClr val="000080"/>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400">
                  <a:solidFill>
                    <a:schemeClr val="accent2"/>
                  </a:solidFill>
                  <a:ea typeface="楷体_GB2312" pitchFamily="49" charset="-122"/>
                </a:rPr>
                <a:t>k</a:t>
              </a:r>
            </a:p>
          </p:txBody>
        </p:sp>
        <p:sp>
          <p:nvSpPr>
            <p:cNvPr id="22" name="Oval 16">
              <a:extLst>
                <a:ext uri="{FF2B5EF4-FFF2-40B4-BE49-F238E27FC236}">
                  <a16:creationId xmlns:a16="http://schemas.microsoft.com/office/drawing/2014/main" id="{4C2B8CDB-3CF4-835F-3631-501469542BA4}"/>
                </a:ext>
              </a:extLst>
            </p:cNvPr>
            <p:cNvSpPr>
              <a:spLocks noChangeArrowheads="1"/>
            </p:cNvSpPr>
            <p:nvPr/>
          </p:nvSpPr>
          <p:spPr bwMode="auto">
            <a:xfrm>
              <a:off x="2244" y="3176"/>
              <a:ext cx="228" cy="228"/>
            </a:xfrm>
            <a:prstGeom prst="ellipse">
              <a:avLst/>
            </a:prstGeom>
            <a:noFill/>
            <a:ln w="22225" cap="sq">
              <a:solidFill>
                <a:srgbClr val="000080"/>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en-US" altLang="zh-CN" sz="2400">
                <a:solidFill>
                  <a:srgbClr val="FFFFFF"/>
                </a:solidFill>
                <a:latin typeface="楷体_GB2312" pitchFamily="49" charset="-122"/>
                <a:ea typeface="楷体_GB2312" pitchFamily="49" charset="-122"/>
              </a:endParaRPr>
            </a:p>
          </p:txBody>
        </p:sp>
        <p:sp>
          <p:nvSpPr>
            <p:cNvPr id="23" name="Line 17">
              <a:extLst>
                <a:ext uri="{FF2B5EF4-FFF2-40B4-BE49-F238E27FC236}">
                  <a16:creationId xmlns:a16="http://schemas.microsoft.com/office/drawing/2014/main" id="{3676E5A2-E742-6767-E20A-588D8C9FFE47}"/>
                </a:ext>
              </a:extLst>
            </p:cNvPr>
            <p:cNvSpPr>
              <a:spLocks noChangeShapeType="1"/>
            </p:cNvSpPr>
            <p:nvPr/>
          </p:nvSpPr>
          <p:spPr bwMode="auto">
            <a:xfrm>
              <a:off x="2480" y="3339"/>
              <a:ext cx="679" cy="283"/>
            </a:xfrm>
            <a:prstGeom prst="line">
              <a:avLst/>
            </a:prstGeom>
            <a:noFill/>
            <a:ln w="19050" cap="sq">
              <a:solidFill>
                <a:srgbClr val="00008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Line 18">
              <a:extLst>
                <a:ext uri="{FF2B5EF4-FFF2-40B4-BE49-F238E27FC236}">
                  <a16:creationId xmlns:a16="http://schemas.microsoft.com/office/drawing/2014/main" id="{18718E47-BE58-A49B-C0BA-8EEA8CB4C2EB}"/>
                </a:ext>
              </a:extLst>
            </p:cNvPr>
            <p:cNvSpPr>
              <a:spLocks noChangeShapeType="1"/>
            </p:cNvSpPr>
            <p:nvPr/>
          </p:nvSpPr>
          <p:spPr bwMode="auto">
            <a:xfrm flipV="1">
              <a:off x="2480" y="3714"/>
              <a:ext cx="668" cy="215"/>
            </a:xfrm>
            <a:prstGeom prst="line">
              <a:avLst/>
            </a:prstGeom>
            <a:noFill/>
            <a:ln w="19050" cap="sq">
              <a:solidFill>
                <a:srgbClr val="00008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 name="Line 19">
              <a:extLst>
                <a:ext uri="{FF2B5EF4-FFF2-40B4-BE49-F238E27FC236}">
                  <a16:creationId xmlns:a16="http://schemas.microsoft.com/office/drawing/2014/main" id="{E363C24C-A16F-CB07-C85B-B0AFDAEBBE96}"/>
                </a:ext>
              </a:extLst>
            </p:cNvPr>
            <p:cNvSpPr>
              <a:spLocks noChangeShapeType="1"/>
            </p:cNvSpPr>
            <p:nvPr/>
          </p:nvSpPr>
          <p:spPr bwMode="auto">
            <a:xfrm>
              <a:off x="2480" y="3566"/>
              <a:ext cx="668" cy="102"/>
            </a:xfrm>
            <a:prstGeom prst="line">
              <a:avLst/>
            </a:prstGeom>
            <a:noFill/>
            <a:ln w="19050" cap="sq">
              <a:solidFill>
                <a:srgbClr val="00008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Line 20">
              <a:extLst>
                <a:ext uri="{FF2B5EF4-FFF2-40B4-BE49-F238E27FC236}">
                  <a16:creationId xmlns:a16="http://schemas.microsoft.com/office/drawing/2014/main" id="{49B0BE96-2E4C-CCAC-9B6B-1D0E75AC3AA5}"/>
                </a:ext>
              </a:extLst>
            </p:cNvPr>
            <p:cNvSpPr>
              <a:spLocks noChangeShapeType="1"/>
            </p:cNvSpPr>
            <p:nvPr/>
          </p:nvSpPr>
          <p:spPr bwMode="auto">
            <a:xfrm flipV="1">
              <a:off x="3376" y="3497"/>
              <a:ext cx="502" cy="137"/>
            </a:xfrm>
            <a:prstGeom prst="line">
              <a:avLst/>
            </a:prstGeom>
            <a:noFill/>
            <a:ln w="28575">
              <a:solidFill>
                <a:srgbClr val="FF3300"/>
              </a:solidFill>
              <a:prstDash val="lgDash"/>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 name="Line 21">
              <a:extLst>
                <a:ext uri="{FF2B5EF4-FFF2-40B4-BE49-F238E27FC236}">
                  <a16:creationId xmlns:a16="http://schemas.microsoft.com/office/drawing/2014/main" id="{55CB5143-F7E4-BCD6-2BA4-F0865F1D1405}"/>
                </a:ext>
              </a:extLst>
            </p:cNvPr>
            <p:cNvSpPr>
              <a:spLocks noChangeShapeType="1"/>
            </p:cNvSpPr>
            <p:nvPr/>
          </p:nvSpPr>
          <p:spPr bwMode="auto">
            <a:xfrm>
              <a:off x="3376" y="3750"/>
              <a:ext cx="502" cy="137"/>
            </a:xfrm>
            <a:prstGeom prst="line">
              <a:avLst/>
            </a:prstGeom>
            <a:noFill/>
            <a:ln w="28575">
              <a:solidFill>
                <a:srgbClr val="FF3300"/>
              </a:solidFill>
              <a:prstDash val="lgDash"/>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 name="AutoShape 23">
              <a:extLst>
                <a:ext uri="{FF2B5EF4-FFF2-40B4-BE49-F238E27FC236}">
                  <a16:creationId xmlns:a16="http://schemas.microsoft.com/office/drawing/2014/main" id="{A7C9C13F-7715-25E3-F772-A0505EDB6436}"/>
                </a:ext>
              </a:extLst>
            </p:cNvPr>
            <p:cNvSpPr>
              <a:spLocks/>
            </p:cNvSpPr>
            <p:nvPr/>
          </p:nvSpPr>
          <p:spPr bwMode="auto">
            <a:xfrm>
              <a:off x="1968" y="3246"/>
              <a:ext cx="240" cy="864"/>
            </a:xfrm>
            <a:prstGeom prst="leftBrace">
              <a:avLst>
                <a:gd name="adj1" fmla="val 30000"/>
                <a:gd name="adj2" fmla="val 48653"/>
              </a:avLst>
            </a:prstGeom>
            <a:noFill/>
            <a:ln w="28575">
              <a:solidFill>
                <a:schemeClr val="accent2"/>
              </a:solidFill>
              <a:round/>
              <a:headEnd/>
              <a:tailEnd/>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rect">
                      <a:fillToRect l="50000" t="50000" r="50000" b="50000"/>
                    </a:path>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29" name="Text Box 37">
              <a:extLst>
                <a:ext uri="{FF2B5EF4-FFF2-40B4-BE49-F238E27FC236}">
                  <a16:creationId xmlns:a16="http://schemas.microsoft.com/office/drawing/2014/main" id="{F57B953D-79B8-F61E-48CF-86384E02A02C}"/>
                </a:ext>
              </a:extLst>
            </p:cNvPr>
            <p:cNvSpPr txBox="1">
              <a:spLocks noChangeArrowheads="1"/>
            </p:cNvSpPr>
            <p:nvPr/>
          </p:nvSpPr>
          <p:spPr bwMode="auto">
            <a:xfrm>
              <a:off x="2283" y="3572"/>
              <a:ext cx="174" cy="308"/>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600" b="0">
                  <a:solidFill>
                    <a:srgbClr val="000099"/>
                  </a:solidFill>
                  <a:sym typeface="Symbol" pitchFamily="18" charset="2"/>
                </a:rPr>
                <a:t></a:t>
              </a:r>
              <a:endParaRPr lang="en-US" altLang="zh-CN" sz="2600" b="0">
                <a:solidFill>
                  <a:srgbClr val="000099"/>
                </a:solidFill>
              </a:endParaRPr>
            </a:p>
          </p:txBody>
        </p:sp>
        <p:sp>
          <p:nvSpPr>
            <p:cNvPr id="30" name="Text Box 59">
              <a:extLst>
                <a:ext uri="{FF2B5EF4-FFF2-40B4-BE49-F238E27FC236}">
                  <a16:creationId xmlns:a16="http://schemas.microsoft.com/office/drawing/2014/main" id="{E248D18F-B1A5-FCFE-6734-B1452E93166A}"/>
                </a:ext>
              </a:extLst>
            </p:cNvPr>
            <p:cNvSpPr txBox="1">
              <a:spLocks noChangeArrowheads="1"/>
            </p:cNvSpPr>
            <p:nvPr/>
          </p:nvSpPr>
          <p:spPr bwMode="auto">
            <a:xfrm>
              <a:off x="1720" y="3119"/>
              <a:ext cx="261" cy="1024"/>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lnSpc>
                  <a:spcPct val="80000"/>
                </a:lnSpc>
                <a:spcBef>
                  <a:spcPct val="0"/>
                </a:spcBef>
                <a:buClrTx/>
                <a:buFontTx/>
                <a:buNone/>
              </a:pPr>
              <a:r>
                <a:rPr lang="en-US" altLang="zh-CN" sz="1800">
                  <a:solidFill>
                    <a:schemeClr val="accent2"/>
                  </a:solidFill>
                </a:rPr>
                <a:t>k</a:t>
              </a:r>
            </a:p>
            <a:p>
              <a:pPr algn="ctr" eaLnBrk="1" hangingPunct="1">
                <a:lnSpc>
                  <a:spcPct val="80000"/>
                </a:lnSpc>
                <a:spcBef>
                  <a:spcPct val="0"/>
                </a:spcBef>
                <a:buClrTx/>
                <a:buFontTx/>
                <a:buNone/>
              </a:pPr>
              <a:r>
                <a:rPr lang="zh-CN" altLang="en-US" sz="1800">
                  <a:solidFill>
                    <a:schemeClr val="accent2"/>
                  </a:solidFill>
                  <a:ea typeface="黑体" pitchFamily="49" charset="-122"/>
                </a:rPr>
                <a:t>的</a:t>
              </a:r>
            </a:p>
            <a:p>
              <a:pPr algn="ctr" eaLnBrk="1" hangingPunct="1">
                <a:lnSpc>
                  <a:spcPct val="80000"/>
                </a:lnSpc>
                <a:spcBef>
                  <a:spcPct val="0"/>
                </a:spcBef>
                <a:buClrTx/>
                <a:buFontTx/>
                <a:buNone/>
              </a:pPr>
              <a:r>
                <a:rPr lang="zh-CN" altLang="en-US" sz="1800">
                  <a:solidFill>
                    <a:schemeClr val="accent2"/>
                  </a:solidFill>
                  <a:ea typeface="黑体" pitchFamily="49" charset="-122"/>
                </a:rPr>
                <a:t>前</a:t>
              </a:r>
            </a:p>
            <a:p>
              <a:pPr algn="ctr" eaLnBrk="1" hangingPunct="1">
                <a:lnSpc>
                  <a:spcPct val="80000"/>
                </a:lnSpc>
                <a:spcBef>
                  <a:spcPct val="0"/>
                </a:spcBef>
                <a:buClrTx/>
                <a:buFontTx/>
                <a:buNone/>
              </a:pPr>
              <a:r>
                <a:rPr lang="zh-CN" altLang="en-US" sz="1800">
                  <a:solidFill>
                    <a:schemeClr val="accent2"/>
                  </a:solidFill>
                  <a:ea typeface="黑体" pitchFamily="49" charset="-122"/>
                </a:rPr>
                <a:t>驱</a:t>
              </a:r>
            </a:p>
            <a:p>
              <a:pPr algn="ctr" eaLnBrk="1" hangingPunct="1">
                <a:lnSpc>
                  <a:spcPct val="80000"/>
                </a:lnSpc>
                <a:spcBef>
                  <a:spcPct val="0"/>
                </a:spcBef>
                <a:buClrTx/>
                <a:buFontTx/>
                <a:buNone/>
              </a:pPr>
              <a:r>
                <a:rPr lang="zh-CN" altLang="en-US" sz="1800">
                  <a:solidFill>
                    <a:schemeClr val="accent2"/>
                  </a:solidFill>
                  <a:ea typeface="黑体" pitchFamily="49" charset="-122"/>
                </a:rPr>
                <a:t>事</a:t>
              </a:r>
            </a:p>
            <a:p>
              <a:pPr algn="ctr" eaLnBrk="1" hangingPunct="1">
                <a:lnSpc>
                  <a:spcPct val="80000"/>
                </a:lnSpc>
                <a:spcBef>
                  <a:spcPct val="0"/>
                </a:spcBef>
                <a:buClrTx/>
                <a:buFontTx/>
                <a:buNone/>
              </a:pPr>
              <a:r>
                <a:rPr lang="zh-CN" altLang="en-US" sz="1800">
                  <a:solidFill>
                    <a:schemeClr val="accent2"/>
                  </a:solidFill>
                  <a:ea typeface="黑体" pitchFamily="49" charset="-122"/>
                </a:rPr>
                <a:t>件</a:t>
              </a:r>
            </a:p>
            <a:p>
              <a:pPr algn="ctr" eaLnBrk="1" hangingPunct="1">
                <a:lnSpc>
                  <a:spcPct val="80000"/>
                </a:lnSpc>
                <a:spcBef>
                  <a:spcPct val="0"/>
                </a:spcBef>
                <a:buClrTx/>
                <a:buFontTx/>
                <a:buNone/>
              </a:pPr>
              <a:r>
                <a:rPr lang="en-US" altLang="zh-CN" sz="1800">
                  <a:solidFill>
                    <a:schemeClr val="accent2"/>
                  </a:solidFill>
                </a:rPr>
                <a:t>j</a:t>
              </a:r>
            </a:p>
          </p:txBody>
        </p:sp>
        <p:sp>
          <p:nvSpPr>
            <p:cNvPr id="31" name="Oval 62">
              <a:extLst>
                <a:ext uri="{FF2B5EF4-FFF2-40B4-BE49-F238E27FC236}">
                  <a16:creationId xmlns:a16="http://schemas.microsoft.com/office/drawing/2014/main" id="{3FC0D38B-E14A-AE09-24D7-22533BF1B9F7}"/>
                </a:ext>
              </a:extLst>
            </p:cNvPr>
            <p:cNvSpPr>
              <a:spLocks noChangeArrowheads="1"/>
            </p:cNvSpPr>
            <p:nvPr/>
          </p:nvSpPr>
          <p:spPr bwMode="auto">
            <a:xfrm>
              <a:off x="2243" y="3453"/>
              <a:ext cx="228" cy="228"/>
            </a:xfrm>
            <a:prstGeom prst="ellipse">
              <a:avLst/>
            </a:prstGeom>
            <a:noFill/>
            <a:ln w="22225" cap="sq">
              <a:solidFill>
                <a:srgbClr val="000080"/>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en-US" altLang="zh-CN" sz="2400">
                <a:solidFill>
                  <a:srgbClr val="FFFFFF"/>
                </a:solidFill>
                <a:latin typeface="楷体_GB2312" pitchFamily="49" charset="-122"/>
                <a:ea typeface="楷体_GB2312" pitchFamily="49" charset="-122"/>
              </a:endParaRPr>
            </a:p>
          </p:txBody>
        </p:sp>
        <p:sp>
          <p:nvSpPr>
            <p:cNvPr id="32" name="Oval 63">
              <a:extLst>
                <a:ext uri="{FF2B5EF4-FFF2-40B4-BE49-F238E27FC236}">
                  <a16:creationId xmlns:a16="http://schemas.microsoft.com/office/drawing/2014/main" id="{433C73C6-D32B-7741-08EA-61CFD926269C}"/>
                </a:ext>
              </a:extLst>
            </p:cNvPr>
            <p:cNvSpPr>
              <a:spLocks noChangeArrowheads="1"/>
            </p:cNvSpPr>
            <p:nvPr/>
          </p:nvSpPr>
          <p:spPr bwMode="auto">
            <a:xfrm>
              <a:off x="2245" y="3837"/>
              <a:ext cx="228" cy="228"/>
            </a:xfrm>
            <a:prstGeom prst="ellipse">
              <a:avLst/>
            </a:prstGeom>
            <a:noFill/>
            <a:ln w="22225" cap="sq">
              <a:solidFill>
                <a:srgbClr val="000080"/>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en-US" altLang="zh-CN" sz="2400">
                <a:solidFill>
                  <a:srgbClr val="FFFFFF"/>
                </a:solidFill>
                <a:latin typeface="楷体_GB2312" pitchFamily="49" charset="-122"/>
                <a:ea typeface="楷体_GB2312" pitchFamily="49" charset="-122"/>
              </a:endParaRPr>
            </a:p>
          </p:txBody>
        </p:sp>
        <p:sp>
          <p:nvSpPr>
            <p:cNvPr id="33" name="Oval 64">
              <a:extLst>
                <a:ext uri="{FF2B5EF4-FFF2-40B4-BE49-F238E27FC236}">
                  <a16:creationId xmlns:a16="http://schemas.microsoft.com/office/drawing/2014/main" id="{458FFECE-E7A2-58EF-E0E8-7169F78C4230}"/>
                </a:ext>
              </a:extLst>
            </p:cNvPr>
            <p:cNvSpPr>
              <a:spLocks noChangeArrowheads="1"/>
            </p:cNvSpPr>
            <p:nvPr/>
          </p:nvSpPr>
          <p:spPr bwMode="auto">
            <a:xfrm>
              <a:off x="914" y="3518"/>
              <a:ext cx="228" cy="228"/>
            </a:xfrm>
            <a:prstGeom prst="ellipse">
              <a:avLst/>
            </a:prstGeom>
            <a:noFill/>
            <a:ln w="25400" cap="sq">
              <a:solidFill>
                <a:srgbClr val="FF0000"/>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en-US" altLang="zh-CN" sz="2400">
                <a:solidFill>
                  <a:srgbClr val="FFFFFF"/>
                </a:solidFill>
                <a:latin typeface="楷体_GB2312" pitchFamily="49" charset="-122"/>
                <a:ea typeface="楷体_GB2312" pitchFamily="49" charset="-122"/>
              </a:endParaRPr>
            </a:p>
          </p:txBody>
        </p:sp>
        <p:sp>
          <p:nvSpPr>
            <p:cNvPr id="34" name="Text Box 65">
              <a:extLst>
                <a:ext uri="{FF2B5EF4-FFF2-40B4-BE49-F238E27FC236}">
                  <a16:creationId xmlns:a16="http://schemas.microsoft.com/office/drawing/2014/main" id="{A14A713D-9516-FE37-13C4-82A4C4210738}"/>
                </a:ext>
              </a:extLst>
            </p:cNvPr>
            <p:cNvSpPr txBox="1">
              <a:spLocks noChangeArrowheads="1"/>
            </p:cNvSpPr>
            <p:nvPr/>
          </p:nvSpPr>
          <p:spPr bwMode="auto">
            <a:xfrm>
              <a:off x="2299" y="3590"/>
              <a:ext cx="156" cy="250"/>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000">
                  <a:solidFill>
                    <a:srgbClr val="000099"/>
                  </a:solidFill>
                </a:rPr>
                <a:t>.</a:t>
              </a:r>
            </a:p>
          </p:txBody>
        </p:sp>
        <p:sp>
          <p:nvSpPr>
            <p:cNvPr id="35" name="Line 66">
              <a:extLst>
                <a:ext uri="{FF2B5EF4-FFF2-40B4-BE49-F238E27FC236}">
                  <a16:creationId xmlns:a16="http://schemas.microsoft.com/office/drawing/2014/main" id="{018174A6-2E20-AAA5-25A4-525E0D27CCCA}"/>
                </a:ext>
              </a:extLst>
            </p:cNvPr>
            <p:cNvSpPr>
              <a:spLocks noChangeShapeType="1"/>
            </p:cNvSpPr>
            <p:nvPr/>
          </p:nvSpPr>
          <p:spPr bwMode="auto">
            <a:xfrm flipV="1">
              <a:off x="1149" y="3545"/>
              <a:ext cx="227" cy="45"/>
            </a:xfrm>
            <a:prstGeom prst="line">
              <a:avLst/>
            </a:prstGeom>
            <a:noFill/>
            <a:ln w="12700" cap="sq">
              <a:solidFill>
                <a:srgbClr val="00008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6" name="Line 67">
              <a:extLst>
                <a:ext uri="{FF2B5EF4-FFF2-40B4-BE49-F238E27FC236}">
                  <a16:creationId xmlns:a16="http://schemas.microsoft.com/office/drawing/2014/main" id="{94B53621-A573-C91A-28BC-14BE27071333}"/>
                </a:ext>
              </a:extLst>
            </p:cNvPr>
            <p:cNvSpPr>
              <a:spLocks noChangeShapeType="1"/>
            </p:cNvSpPr>
            <p:nvPr/>
          </p:nvSpPr>
          <p:spPr bwMode="auto">
            <a:xfrm>
              <a:off x="1144" y="3681"/>
              <a:ext cx="215" cy="67"/>
            </a:xfrm>
            <a:prstGeom prst="line">
              <a:avLst/>
            </a:prstGeom>
            <a:noFill/>
            <a:ln w="12700" cap="sq">
              <a:solidFill>
                <a:srgbClr val="00008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 name="Rectangle 69">
              <a:extLst>
                <a:ext uri="{FF2B5EF4-FFF2-40B4-BE49-F238E27FC236}">
                  <a16:creationId xmlns:a16="http://schemas.microsoft.com/office/drawing/2014/main" id="{07D67ADC-4EEC-96AA-EC58-F58C615B4A61}"/>
                </a:ext>
              </a:extLst>
            </p:cNvPr>
            <p:cNvSpPr>
              <a:spLocks noChangeArrowheads="1"/>
            </p:cNvSpPr>
            <p:nvPr/>
          </p:nvSpPr>
          <p:spPr bwMode="auto">
            <a:xfrm>
              <a:off x="700" y="3430"/>
              <a:ext cx="363" cy="366"/>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eaLnBrk="1" hangingPunct="1">
                <a:spcBef>
                  <a:spcPct val="0"/>
                </a:spcBef>
                <a:buClrTx/>
                <a:buFontTx/>
                <a:buNone/>
              </a:pPr>
              <a:r>
                <a:rPr lang="zh-CN" altLang="en-US" sz="1600">
                  <a:solidFill>
                    <a:srgbClr val="003399"/>
                  </a:solidFill>
                  <a:ea typeface="黑体" pitchFamily="49" charset="-122"/>
                </a:rPr>
                <a:t>源</a:t>
              </a:r>
            </a:p>
            <a:p>
              <a:pPr eaLnBrk="1" hangingPunct="1">
                <a:spcBef>
                  <a:spcPct val="0"/>
                </a:spcBef>
                <a:buClrTx/>
                <a:buFontTx/>
                <a:buNone/>
              </a:pPr>
              <a:r>
                <a:rPr lang="zh-CN" altLang="en-US" sz="1600">
                  <a:solidFill>
                    <a:srgbClr val="003399"/>
                  </a:solidFill>
                  <a:ea typeface="黑体" pitchFamily="49" charset="-122"/>
                </a:rPr>
                <a:t>点</a:t>
              </a:r>
            </a:p>
          </p:txBody>
        </p:sp>
        <p:sp>
          <p:nvSpPr>
            <p:cNvPr id="38" name="Text Box 70">
              <a:extLst>
                <a:ext uri="{FF2B5EF4-FFF2-40B4-BE49-F238E27FC236}">
                  <a16:creationId xmlns:a16="http://schemas.microsoft.com/office/drawing/2014/main" id="{2107A56D-5029-D2E0-8074-F8BC34E36BB0}"/>
                </a:ext>
              </a:extLst>
            </p:cNvPr>
            <p:cNvSpPr txBox="1">
              <a:spLocks noChangeArrowheads="1"/>
            </p:cNvSpPr>
            <p:nvPr/>
          </p:nvSpPr>
          <p:spPr bwMode="auto">
            <a:xfrm>
              <a:off x="1397" y="3409"/>
              <a:ext cx="316" cy="298"/>
            </a:xfrm>
            <a:prstGeom prst="rect">
              <a:avLst/>
            </a:prstGeom>
            <a:noFill/>
            <a:ln>
              <a:noFill/>
            </a:ln>
            <a:effectLst/>
            <a:extLst>
              <a:ext uri="{909E8E84-426E-40DD-AFC4-6F175D3DCCD1}">
                <a14:hiddenFill xmlns:a14="http://schemas.microsoft.com/office/drawing/2010/main">
                  <a:solidFill>
                    <a:srgbClr val="FF3399"/>
                  </a:solidFill>
                </a14:hiddenFill>
              </a:ext>
              <a:ext uri="{91240B29-F687-4F45-9708-019B960494DF}">
                <a14:hiddenLine xmlns:a14="http://schemas.microsoft.com/office/drawing/2010/main" w="9525">
                  <a:solidFill>
                    <a:srgbClr val="FFFF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500">
                  <a:solidFill>
                    <a:srgbClr val="000099"/>
                  </a:solidFill>
                  <a:sym typeface="Symbol" pitchFamily="18" charset="2"/>
                </a:rPr>
                <a:t></a:t>
              </a:r>
            </a:p>
          </p:txBody>
        </p:sp>
        <p:sp>
          <p:nvSpPr>
            <p:cNvPr id="39" name="Line 143">
              <a:extLst>
                <a:ext uri="{FF2B5EF4-FFF2-40B4-BE49-F238E27FC236}">
                  <a16:creationId xmlns:a16="http://schemas.microsoft.com/office/drawing/2014/main" id="{9AEB9BCD-5AC5-CB86-1C62-6F3DC2E6606B}"/>
                </a:ext>
              </a:extLst>
            </p:cNvPr>
            <p:cNvSpPr>
              <a:spLocks noChangeShapeType="1"/>
            </p:cNvSpPr>
            <p:nvPr/>
          </p:nvSpPr>
          <p:spPr bwMode="auto">
            <a:xfrm rot="-997451">
              <a:off x="1156" y="3609"/>
              <a:ext cx="215" cy="67"/>
            </a:xfrm>
            <a:prstGeom prst="line">
              <a:avLst/>
            </a:prstGeom>
            <a:noFill/>
            <a:ln w="12700" cap="sq">
              <a:solidFill>
                <a:srgbClr val="00008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0" name="Text Box 146">
            <a:extLst>
              <a:ext uri="{FF2B5EF4-FFF2-40B4-BE49-F238E27FC236}">
                <a16:creationId xmlns:a16="http://schemas.microsoft.com/office/drawing/2014/main" id="{53330988-C197-8F23-4315-143BE169BAE9}"/>
              </a:ext>
            </a:extLst>
          </p:cNvPr>
          <p:cNvSpPr txBox="1">
            <a:spLocks noChangeArrowheads="1"/>
          </p:cNvSpPr>
          <p:nvPr/>
        </p:nvSpPr>
        <p:spPr bwMode="auto">
          <a:xfrm>
            <a:off x="684248" y="1638300"/>
            <a:ext cx="5212200" cy="1387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just" eaLnBrk="1" hangingPunct="1">
              <a:lnSpc>
                <a:spcPct val="85000"/>
              </a:lnSpc>
              <a:spcBef>
                <a:spcPct val="0"/>
              </a:spcBef>
              <a:buClrTx/>
              <a:buFontTx/>
              <a:buNone/>
            </a:pPr>
            <a:r>
              <a:rPr lang="zh-CN" altLang="en-US" sz="2500" dirty="0">
                <a:solidFill>
                  <a:srgbClr val="003399"/>
                </a:solidFill>
                <a:latin typeface="幼圆" pitchFamily="49" charset="-122"/>
                <a:ea typeface="幼圆" pitchFamily="49" charset="-122"/>
              </a:rPr>
              <a:t>      事件</a:t>
            </a:r>
            <a:r>
              <a:rPr lang="en-US" altLang="zh-CN" sz="2500" dirty="0">
                <a:solidFill>
                  <a:srgbClr val="003399"/>
                </a:solidFill>
                <a:ea typeface="幼圆" pitchFamily="49" charset="-122"/>
              </a:rPr>
              <a:t>k</a:t>
            </a:r>
            <a:r>
              <a:rPr lang="zh-CN" altLang="en-US" sz="2500" dirty="0">
                <a:solidFill>
                  <a:srgbClr val="003399"/>
                </a:solidFill>
                <a:latin typeface="幼圆" pitchFamily="49" charset="-122"/>
                <a:ea typeface="幼圆" pitchFamily="49" charset="-122"/>
              </a:rPr>
              <a:t>的最早发生时间决定了由事件</a:t>
            </a:r>
            <a:r>
              <a:rPr lang="en-US" altLang="zh-CN" sz="2500" dirty="0">
                <a:solidFill>
                  <a:srgbClr val="003399"/>
                </a:solidFill>
                <a:ea typeface="幼圆" pitchFamily="49" charset="-122"/>
              </a:rPr>
              <a:t>k</a:t>
            </a:r>
            <a:r>
              <a:rPr lang="zh-CN" altLang="en-US" sz="2500" dirty="0">
                <a:solidFill>
                  <a:srgbClr val="003399"/>
                </a:solidFill>
                <a:latin typeface="幼圆" pitchFamily="49" charset="-122"/>
                <a:ea typeface="幼圆" pitchFamily="49" charset="-122"/>
              </a:rPr>
              <a:t>出发的所有活动的最早开始时间</a:t>
            </a:r>
            <a:r>
              <a:rPr lang="en-US" altLang="zh-CN" sz="2500" dirty="0">
                <a:solidFill>
                  <a:srgbClr val="003399"/>
                </a:solidFill>
                <a:latin typeface="幼圆" pitchFamily="49" charset="-122"/>
                <a:ea typeface="幼圆" pitchFamily="49" charset="-122"/>
              </a:rPr>
              <a:t>;</a:t>
            </a:r>
            <a:r>
              <a:rPr lang="zh-CN" altLang="en-US" sz="2500" dirty="0">
                <a:solidFill>
                  <a:srgbClr val="003399"/>
                </a:solidFill>
                <a:latin typeface="幼圆" pitchFamily="49" charset="-122"/>
                <a:ea typeface="幼圆" pitchFamily="49" charset="-122"/>
              </a:rPr>
              <a:t>该时间是指从源点到顶点</a:t>
            </a:r>
            <a:r>
              <a:rPr lang="en-US" altLang="zh-CN" sz="2500" dirty="0">
                <a:solidFill>
                  <a:srgbClr val="003399"/>
                </a:solidFill>
                <a:latin typeface="幼圆" pitchFamily="49" charset="-122"/>
                <a:ea typeface="幼圆" pitchFamily="49" charset="-122"/>
              </a:rPr>
              <a:t>(</a:t>
            </a:r>
            <a:r>
              <a:rPr lang="zh-CN" altLang="en-US" sz="2500" dirty="0">
                <a:solidFill>
                  <a:srgbClr val="003399"/>
                </a:solidFill>
                <a:latin typeface="幼圆" pitchFamily="49" charset="-122"/>
                <a:ea typeface="幼圆" pitchFamily="49" charset="-122"/>
              </a:rPr>
              <a:t>事件</a:t>
            </a:r>
            <a:r>
              <a:rPr lang="en-US" altLang="zh-CN" sz="2500" dirty="0">
                <a:solidFill>
                  <a:srgbClr val="003399"/>
                </a:solidFill>
                <a:latin typeface="幼圆" pitchFamily="49" charset="-122"/>
                <a:ea typeface="幼圆" pitchFamily="49" charset="-122"/>
              </a:rPr>
              <a:t>)</a:t>
            </a:r>
            <a:r>
              <a:rPr lang="en-US" altLang="zh-CN" sz="2500" dirty="0">
                <a:solidFill>
                  <a:srgbClr val="003399"/>
                </a:solidFill>
                <a:ea typeface="幼圆" pitchFamily="49" charset="-122"/>
              </a:rPr>
              <a:t>k</a:t>
            </a:r>
            <a:r>
              <a:rPr lang="zh-CN" altLang="en-US" sz="2500" dirty="0">
                <a:solidFill>
                  <a:srgbClr val="003399"/>
                </a:solidFill>
                <a:latin typeface="幼圆" pitchFamily="49" charset="-122"/>
                <a:ea typeface="幼圆" pitchFamily="49" charset="-122"/>
              </a:rPr>
              <a:t>的最大路径长度。</a:t>
            </a:r>
          </a:p>
        </p:txBody>
      </p:sp>
      <p:grpSp>
        <p:nvGrpSpPr>
          <p:cNvPr id="41" name="Group 147">
            <a:extLst>
              <a:ext uri="{FF2B5EF4-FFF2-40B4-BE49-F238E27FC236}">
                <a16:creationId xmlns:a16="http://schemas.microsoft.com/office/drawing/2014/main" id="{EC1B3326-84B6-3DA3-822E-97D2A93C88D9}"/>
              </a:ext>
            </a:extLst>
          </p:cNvPr>
          <p:cNvGrpSpPr>
            <a:grpSpLocks/>
          </p:cNvGrpSpPr>
          <p:nvPr/>
        </p:nvGrpSpPr>
        <p:grpSpPr bwMode="auto">
          <a:xfrm>
            <a:off x="5757227" y="1383506"/>
            <a:ext cx="3394075" cy="1582737"/>
            <a:chOff x="3512" y="845"/>
            <a:chExt cx="2138" cy="997"/>
          </a:xfrm>
        </p:grpSpPr>
        <p:grpSp>
          <p:nvGrpSpPr>
            <p:cNvPr id="42" name="Group 148">
              <a:extLst>
                <a:ext uri="{FF2B5EF4-FFF2-40B4-BE49-F238E27FC236}">
                  <a16:creationId xmlns:a16="http://schemas.microsoft.com/office/drawing/2014/main" id="{FE164A08-8E61-010D-B66F-EE3F07D7EFA3}"/>
                </a:ext>
              </a:extLst>
            </p:cNvPr>
            <p:cNvGrpSpPr>
              <a:grpSpLocks/>
            </p:cNvGrpSpPr>
            <p:nvPr/>
          </p:nvGrpSpPr>
          <p:grpSpPr bwMode="auto">
            <a:xfrm>
              <a:off x="3512" y="845"/>
              <a:ext cx="2138" cy="997"/>
              <a:chOff x="3464" y="845"/>
              <a:chExt cx="2138" cy="997"/>
            </a:xfrm>
          </p:grpSpPr>
          <p:grpSp>
            <p:nvGrpSpPr>
              <p:cNvPr id="44" name="Group 149">
                <a:extLst>
                  <a:ext uri="{FF2B5EF4-FFF2-40B4-BE49-F238E27FC236}">
                    <a16:creationId xmlns:a16="http://schemas.microsoft.com/office/drawing/2014/main" id="{62C8EFE1-151D-B6BE-B805-342A31D69E63}"/>
                  </a:ext>
                </a:extLst>
              </p:cNvPr>
              <p:cNvGrpSpPr>
                <a:grpSpLocks/>
              </p:cNvGrpSpPr>
              <p:nvPr/>
            </p:nvGrpSpPr>
            <p:grpSpPr bwMode="auto">
              <a:xfrm>
                <a:off x="3523" y="845"/>
                <a:ext cx="2079" cy="997"/>
                <a:chOff x="3523" y="845"/>
                <a:chExt cx="2079" cy="997"/>
              </a:xfrm>
            </p:grpSpPr>
            <p:sp>
              <p:nvSpPr>
                <p:cNvPr id="48" name="Oval 150">
                  <a:extLst>
                    <a:ext uri="{FF2B5EF4-FFF2-40B4-BE49-F238E27FC236}">
                      <a16:creationId xmlns:a16="http://schemas.microsoft.com/office/drawing/2014/main" id="{A9AADB5E-6661-4836-B946-38370160EA01}"/>
                    </a:ext>
                  </a:extLst>
                </p:cNvPr>
                <p:cNvSpPr>
                  <a:spLocks noChangeArrowheads="1"/>
                </p:cNvSpPr>
                <p:nvPr/>
              </p:nvSpPr>
              <p:spPr bwMode="auto">
                <a:xfrm>
                  <a:off x="3653" y="1277"/>
                  <a:ext cx="306" cy="292"/>
                </a:xfrm>
                <a:prstGeom prst="ellipse">
                  <a:avLst/>
                </a:prstGeom>
                <a:noFill/>
                <a:ln w="19050">
                  <a:solidFill>
                    <a:srgbClr val="333399"/>
                  </a:solidFill>
                  <a:round/>
                  <a:headEnd/>
                  <a:tailEnd/>
                </a:ln>
                <a:effectLst/>
                <a:extLst>
                  <a:ext uri="{909E8E84-426E-40DD-AFC4-6F175D3DCCD1}">
                    <a14:hiddenFill xmlns:a14="http://schemas.microsoft.com/office/drawing/2010/main">
                      <a:solidFill>
                        <a:srgbClr val="FF33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49" name="Oval 151">
                  <a:extLst>
                    <a:ext uri="{FF2B5EF4-FFF2-40B4-BE49-F238E27FC236}">
                      <a16:creationId xmlns:a16="http://schemas.microsoft.com/office/drawing/2014/main" id="{14E33797-3AC1-9180-2DAC-178DE0CE1FB9}"/>
                    </a:ext>
                  </a:extLst>
                </p:cNvPr>
                <p:cNvSpPr>
                  <a:spLocks noChangeArrowheads="1"/>
                </p:cNvSpPr>
                <p:nvPr/>
              </p:nvSpPr>
              <p:spPr bwMode="auto">
                <a:xfrm>
                  <a:off x="4271" y="849"/>
                  <a:ext cx="306" cy="292"/>
                </a:xfrm>
                <a:prstGeom prst="ellipse">
                  <a:avLst/>
                </a:prstGeom>
                <a:noFill/>
                <a:ln w="19050">
                  <a:solidFill>
                    <a:srgbClr val="333399"/>
                  </a:solidFill>
                  <a:round/>
                  <a:headEnd/>
                  <a:tailEnd/>
                </a:ln>
                <a:effectLst/>
                <a:extLst>
                  <a:ext uri="{909E8E84-426E-40DD-AFC4-6F175D3DCCD1}">
                    <a14:hiddenFill xmlns:a14="http://schemas.microsoft.com/office/drawing/2010/main">
                      <a:solidFill>
                        <a:srgbClr val="FF33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50" name="Oval 152">
                  <a:extLst>
                    <a:ext uri="{FF2B5EF4-FFF2-40B4-BE49-F238E27FC236}">
                      <a16:creationId xmlns:a16="http://schemas.microsoft.com/office/drawing/2014/main" id="{F9A7C9D2-2DFE-88B9-7761-2CA576D8505E}"/>
                    </a:ext>
                  </a:extLst>
                </p:cNvPr>
                <p:cNvSpPr>
                  <a:spLocks noChangeArrowheads="1"/>
                </p:cNvSpPr>
                <p:nvPr/>
              </p:nvSpPr>
              <p:spPr bwMode="auto">
                <a:xfrm>
                  <a:off x="4515" y="1550"/>
                  <a:ext cx="306" cy="292"/>
                </a:xfrm>
                <a:prstGeom prst="ellipse">
                  <a:avLst/>
                </a:prstGeom>
                <a:noFill/>
                <a:ln w="19050">
                  <a:solidFill>
                    <a:srgbClr val="333399"/>
                  </a:solidFill>
                  <a:round/>
                  <a:headEnd/>
                  <a:tailEnd/>
                </a:ln>
                <a:effectLst/>
                <a:extLst>
                  <a:ext uri="{909E8E84-426E-40DD-AFC4-6F175D3DCCD1}">
                    <a14:hiddenFill xmlns:a14="http://schemas.microsoft.com/office/drawing/2010/main">
                      <a:solidFill>
                        <a:srgbClr val="FF33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51" name="Oval 153">
                  <a:extLst>
                    <a:ext uri="{FF2B5EF4-FFF2-40B4-BE49-F238E27FC236}">
                      <a16:creationId xmlns:a16="http://schemas.microsoft.com/office/drawing/2014/main" id="{E4756F33-2E5D-E7F9-7367-CFF57F6D14BD}"/>
                    </a:ext>
                  </a:extLst>
                </p:cNvPr>
                <p:cNvSpPr>
                  <a:spLocks noChangeArrowheads="1"/>
                </p:cNvSpPr>
                <p:nvPr/>
              </p:nvSpPr>
              <p:spPr bwMode="auto">
                <a:xfrm>
                  <a:off x="4980" y="1167"/>
                  <a:ext cx="306" cy="292"/>
                </a:xfrm>
                <a:prstGeom prst="ellipse">
                  <a:avLst/>
                </a:prstGeom>
                <a:noFill/>
                <a:ln w="19050">
                  <a:solidFill>
                    <a:srgbClr val="333399"/>
                  </a:solidFill>
                  <a:round/>
                  <a:headEnd/>
                  <a:tailEnd/>
                </a:ln>
                <a:effectLst/>
                <a:extLst>
                  <a:ext uri="{909E8E84-426E-40DD-AFC4-6F175D3DCCD1}">
                    <a14:hiddenFill xmlns:a14="http://schemas.microsoft.com/office/drawing/2010/main">
                      <a:solidFill>
                        <a:srgbClr val="FF33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52" name="Line 154">
                  <a:extLst>
                    <a:ext uri="{FF2B5EF4-FFF2-40B4-BE49-F238E27FC236}">
                      <a16:creationId xmlns:a16="http://schemas.microsoft.com/office/drawing/2014/main" id="{C092CF29-CC55-EC91-CFCC-83AD11E3028A}"/>
                    </a:ext>
                  </a:extLst>
                </p:cNvPr>
                <p:cNvSpPr>
                  <a:spLocks noChangeShapeType="1"/>
                </p:cNvSpPr>
                <p:nvPr/>
              </p:nvSpPr>
              <p:spPr bwMode="auto">
                <a:xfrm flipV="1">
                  <a:off x="3926" y="1051"/>
                  <a:ext cx="362" cy="272"/>
                </a:xfrm>
                <a:prstGeom prst="line">
                  <a:avLst/>
                </a:prstGeom>
                <a:noFill/>
                <a:ln w="15875">
                  <a:solidFill>
                    <a:srgbClr val="000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 name="Line 155">
                  <a:extLst>
                    <a:ext uri="{FF2B5EF4-FFF2-40B4-BE49-F238E27FC236}">
                      <a16:creationId xmlns:a16="http://schemas.microsoft.com/office/drawing/2014/main" id="{60D7D706-BBAA-92F6-9569-CE3BDDD70164}"/>
                    </a:ext>
                  </a:extLst>
                </p:cNvPr>
                <p:cNvSpPr>
                  <a:spLocks noChangeShapeType="1"/>
                </p:cNvSpPr>
                <p:nvPr/>
              </p:nvSpPr>
              <p:spPr bwMode="auto">
                <a:xfrm flipV="1">
                  <a:off x="3971" y="1323"/>
                  <a:ext cx="998" cy="90"/>
                </a:xfrm>
                <a:prstGeom prst="line">
                  <a:avLst/>
                </a:prstGeom>
                <a:noFill/>
                <a:ln w="15875">
                  <a:solidFill>
                    <a:srgbClr val="000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 name="Line 156">
                  <a:extLst>
                    <a:ext uri="{FF2B5EF4-FFF2-40B4-BE49-F238E27FC236}">
                      <a16:creationId xmlns:a16="http://schemas.microsoft.com/office/drawing/2014/main" id="{18597AB9-97F5-126E-8394-137C313BACBD}"/>
                    </a:ext>
                  </a:extLst>
                </p:cNvPr>
                <p:cNvSpPr>
                  <a:spLocks noChangeShapeType="1"/>
                </p:cNvSpPr>
                <p:nvPr/>
              </p:nvSpPr>
              <p:spPr bwMode="auto">
                <a:xfrm>
                  <a:off x="3926" y="1504"/>
                  <a:ext cx="589" cy="182"/>
                </a:xfrm>
                <a:prstGeom prst="line">
                  <a:avLst/>
                </a:prstGeom>
                <a:noFill/>
                <a:ln w="15875">
                  <a:solidFill>
                    <a:srgbClr val="000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 name="Text Box 157">
                  <a:extLst>
                    <a:ext uri="{FF2B5EF4-FFF2-40B4-BE49-F238E27FC236}">
                      <a16:creationId xmlns:a16="http://schemas.microsoft.com/office/drawing/2014/main" id="{5C31514D-2981-45D9-7E50-AFA2DC34F934}"/>
                    </a:ext>
                  </a:extLst>
                </p:cNvPr>
                <p:cNvSpPr txBox="1">
                  <a:spLocks noChangeArrowheads="1"/>
                </p:cNvSpPr>
                <p:nvPr/>
              </p:nvSpPr>
              <p:spPr bwMode="auto">
                <a:xfrm>
                  <a:off x="3523" y="1301"/>
                  <a:ext cx="566" cy="212"/>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zh-CN" altLang="en-US" sz="1600">
                      <a:solidFill>
                        <a:schemeClr val="accent2"/>
                      </a:solidFill>
                      <a:ea typeface="黑体" pitchFamily="49" charset="-122"/>
                    </a:rPr>
                    <a:t>筹备</a:t>
                  </a:r>
                </a:p>
              </p:txBody>
            </p:sp>
            <p:sp>
              <p:nvSpPr>
                <p:cNvPr id="56" name="Text Box 158">
                  <a:extLst>
                    <a:ext uri="{FF2B5EF4-FFF2-40B4-BE49-F238E27FC236}">
                      <a16:creationId xmlns:a16="http://schemas.microsoft.com/office/drawing/2014/main" id="{AF71DD10-4365-2BFA-00DB-A4BC54C20A03}"/>
                    </a:ext>
                  </a:extLst>
                </p:cNvPr>
                <p:cNvSpPr txBox="1">
                  <a:spLocks noChangeArrowheads="1"/>
                </p:cNvSpPr>
                <p:nvPr/>
              </p:nvSpPr>
              <p:spPr bwMode="auto">
                <a:xfrm>
                  <a:off x="4203" y="845"/>
                  <a:ext cx="459" cy="290"/>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lnSpc>
                      <a:spcPct val="75000"/>
                    </a:lnSpc>
                    <a:spcBef>
                      <a:spcPct val="0"/>
                    </a:spcBef>
                    <a:buClrTx/>
                    <a:buFontTx/>
                    <a:buNone/>
                  </a:pPr>
                  <a:r>
                    <a:rPr lang="zh-CN" altLang="en-US" sz="1600">
                      <a:solidFill>
                        <a:schemeClr val="accent2"/>
                      </a:solidFill>
                      <a:ea typeface="黑体" pitchFamily="49" charset="-122"/>
                    </a:rPr>
                    <a:t>签</a:t>
                  </a:r>
                </a:p>
                <a:p>
                  <a:pPr algn="ctr" eaLnBrk="1" hangingPunct="1">
                    <a:lnSpc>
                      <a:spcPct val="75000"/>
                    </a:lnSpc>
                    <a:spcBef>
                      <a:spcPct val="0"/>
                    </a:spcBef>
                    <a:buClrTx/>
                    <a:buFontTx/>
                    <a:buNone/>
                  </a:pPr>
                  <a:r>
                    <a:rPr lang="zh-CN" altLang="en-US" sz="1600">
                      <a:solidFill>
                        <a:schemeClr val="accent2"/>
                      </a:solidFill>
                      <a:ea typeface="黑体" pitchFamily="49" charset="-122"/>
                    </a:rPr>
                    <a:t>合同</a:t>
                  </a:r>
                </a:p>
              </p:txBody>
            </p:sp>
            <p:sp>
              <p:nvSpPr>
                <p:cNvPr id="57" name="Text Box 159">
                  <a:extLst>
                    <a:ext uri="{FF2B5EF4-FFF2-40B4-BE49-F238E27FC236}">
                      <a16:creationId xmlns:a16="http://schemas.microsoft.com/office/drawing/2014/main" id="{09424917-788E-FE27-B224-D13534705393}"/>
                    </a:ext>
                  </a:extLst>
                </p:cNvPr>
                <p:cNvSpPr txBox="1">
                  <a:spLocks noChangeArrowheads="1"/>
                </p:cNvSpPr>
                <p:nvPr/>
              </p:nvSpPr>
              <p:spPr bwMode="auto">
                <a:xfrm rot="-314226">
                  <a:off x="3698" y="1180"/>
                  <a:ext cx="1543" cy="192"/>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zh-CN" altLang="en-US" sz="1400" dirty="0">
                      <a:solidFill>
                        <a:srgbClr val="000099"/>
                      </a:solidFill>
                      <a:ea typeface="黑体" pitchFamily="49" charset="-122"/>
                    </a:rPr>
                    <a:t>图纸设计</a:t>
                  </a:r>
                </a:p>
              </p:txBody>
            </p:sp>
            <p:sp>
              <p:nvSpPr>
                <p:cNvPr id="58" name="Text Box 160">
                  <a:extLst>
                    <a:ext uri="{FF2B5EF4-FFF2-40B4-BE49-F238E27FC236}">
                      <a16:creationId xmlns:a16="http://schemas.microsoft.com/office/drawing/2014/main" id="{FD1C81C6-F798-3888-873B-1A41AE7A715F}"/>
                    </a:ext>
                  </a:extLst>
                </p:cNvPr>
                <p:cNvSpPr txBox="1">
                  <a:spLocks noChangeArrowheads="1"/>
                </p:cNvSpPr>
                <p:nvPr/>
              </p:nvSpPr>
              <p:spPr bwMode="auto">
                <a:xfrm rot="-2331260">
                  <a:off x="3638" y="1041"/>
                  <a:ext cx="777" cy="192"/>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zh-CN" altLang="en-US" sz="1400">
                      <a:solidFill>
                        <a:srgbClr val="000099"/>
                      </a:solidFill>
                      <a:ea typeface="黑体" pitchFamily="49" charset="-122"/>
                    </a:rPr>
                    <a:t>招标</a:t>
                  </a:r>
                </a:p>
              </p:txBody>
            </p:sp>
            <p:sp>
              <p:nvSpPr>
                <p:cNvPr id="59" name="Text Box 161">
                  <a:extLst>
                    <a:ext uri="{FF2B5EF4-FFF2-40B4-BE49-F238E27FC236}">
                      <a16:creationId xmlns:a16="http://schemas.microsoft.com/office/drawing/2014/main" id="{FF971F81-AE41-7E8F-E7AB-D62401210CE6}"/>
                    </a:ext>
                  </a:extLst>
                </p:cNvPr>
                <p:cNvSpPr txBox="1">
                  <a:spLocks noChangeArrowheads="1"/>
                </p:cNvSpPr>
                <p:nvPr/>
              </p:nvSpPr>
              <p:spPr bwMode="auto">
                <a:xfrm rot="987371">
                  <a:off x="3628" y="1544"/>
                  <a:ext cx="1132" cy="192"/>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zh-CN" altLang="en-US" sz="1400">
                      <a:solidFill>
                        <a:srgbClr val="000099"/>
                      </a:solidFill>
                      <a:ea typeface="黑体" pitchFamily="49" charset="-122"/>
                    </a:rPr>
                    <a:t>联系材料</a:t>
                  </a:r>
                </a:p>
              </p:txBody>
            </p:sp>
            <p:sp>
              <p:nvSpPr>
                <p:cNvPr id="60" name="Text Box 162">
                  <a:extLst>
                    <a:ext uri="{FF2B5EF4-FFF2-40B4-BE49-F238E27FC236}">
                      <a16:creationId xmlns:a16="http://schemas.microsoft.com/office/drawing/2014/main" id="{EED53792-8A44-4DF0-C27D-F97C4F454D7C}"/>
                    </a:ext>
                  </a:extLst>
                </p:cNvPr>
                <p:cNvSpPr txBox="1">
                  <a:spLocks noChangeArrowheads="1"/>
                </p:cNvSpPr>
                <p:nvPr/>
              </p:nvSpPr>
              <p:spPr bwMode="auto">
                <a:xfrm>
                  <a:off x="4393" y="1579"/>
                  <a:ext cx="574" cy="212"/>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zh-CN" altLang="en-US" sz="1600">
                      <a:solidFill>
                        <a:schemeClr val="accent2"/>
                      </a:solidFill>
                      <a:ea typeface="黑体" pitchFamily="49" charset="-122"/>
                    </a:rPr>
                    <a:t>付款</a:t>
                  </a:r>
                </a:p>
              </p:txBody>
            </p:sp>
            <p:sp>
              <p:nvSpPr>
                <p:cNvPr id="61" name="Text Box 163">
                  <a:extLst>
                    <a:ext uri="{FF2B5EF4-FFF2-40B4-BE49-F238E27FC236}">
                      <a16:creationId xmlns:a16="http://schemas.microsoft.com/office/drawing/2014/main" id="{163314A3-AAFF-4527-4188-ADFA4A5A26B4}"/>
                    </a:ext>
                  </a:extLst>
                </p:cNvPr>
                <p:cNvSpPr txBox="1">
                  <a:spLocks noChangeArrowheads="1"/>
                </p:cNvSpPr>
                <p:nvPr/>
              </p:nvSpPr>
              <p:spPr bwMode="auto">
                <a:xfrm>
                  <a:off x="4771" y="1203"/>
                  <a:ext cx="731" cy="212"/>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zh-CN" altLang="en-US" sz="1600">
                      <a:solidFill>
                        <a:schemeClr val="accent2"/>
                      </a:solidFill>
                      <a:ea typeface="黑体" pitchFamily="49" charset="-122"/>
                    </a:rPr>
                    <a:t>施工</a:t>
                  </a:r>
                </a:p>
              </p:txBody>
            </p:sp>
            <p:sp>
              <p:nvSpPr>
                <p:cNvPr id="62" name="Line 164">
                  <a:extLst>
                    <a:ext uri="{FF2B5EF4-FFF2-40B4-BE49-F238E27FC236}">
                      <a16:creationId xmlns:a16="http://schemas.microsoft.com/office/drawing/2014/main" id="{DDB4AA25-0D6E-7675-3725-3D5970DF939A}"/>
                    </a:ext>
                  </a:extLst>
                </p:cNvPr>
                <p:cNvSpPr>
                  <a:spLocks noChangeShapeType="1"/>
                </p:cNvSpPr>
                <p:nvPr/>
              </p:nvSpPr>
              <p:spPr bwMode="auto">
                <a:xfrm>
                  <a:off x="4570" y="1026"/>
                  <a:ext cx="433" cy="206"/>
                </a:xfrm>
                <a:prstGeom prst="line">
                  <a:avLst/>
                </a:prstGeom>
                <a:noFill/>
                <a:ln w="15875">
                  <a:solidFill>
                    <a:srgbClr val="000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3" name="Line 165">
                  <a:extLst>
                    <a:ext uri="{FF2B5EF4-FFF2-40B4-BE49-F238E27FC236}">
                      <a16:creationId xmlns:a16="http://schemas.microsoft.com/office/drawing/2014/main" id="{179CE21B-3BAD-E61E-DDD8-9707A2ABAF6D}"/>
                    </a:ext>
                  </a:extLst>
                </p:cNvPr>
                <p:cNvSpPr>
                  <a:spLocks noChangeShapeType="1"/>
                </p:cNvSpPr>
                <p:nvPr/>
              </p:nvSpPr>
              <p:spPr bwMode="auto">
                <a:xfrm flipV="1">
                  <a:off x="4808" y="1641"/>
                  <a:ext cx="318" cy="45"/>
                </a:xfrm>
                <a:prstGeom prst="line">
                  <a:avLst/>
                </a:prstGeom>
                <a:noFill/>
                <a:ln w="15875">
                  <a:solidFill>
                    <a:srgbClr val="000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4" name="Line 166">
                  <a:extLst>
                    <a:ext uri="{FF2B5EF4-FFF2-40B4-BE49-F238E27FC236}">
                      <a16:creationId xmlns:a16="http://schemas.microsoft.com/office/drawing/2014/main" id="{E0FD1C4A-90F9-F8D2-A69C-8F3D4CF767A6}"/>
                    </a:ext>
                  </a:extLst>
                </p:cNvPr>
                <p:cNvSpPr>
                  <a:spLocks noChangeShapeType="1"/>
                </p:cNvSpPr>
                <p:nvPr/>
              </p:nvSpPr>
              <p:spPr bwMode="auto">
                <a:xfrm rot="240392" flipV="1">
                  <a:off x="5259" y="1161"/>
                  <a:ext cx="182" cy="91"/>
                </a:xfrm>
                <a:prstGeom prst="line">
                  <a:avLst/>
                </a:prstGeom>
                <a:noFill/>
                <a:ln w="15875">
                  <a:solidFill>
                    <a:srgbClr val="000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5" name="Text Box 167">
                  <a:extLst>
                    <a:ext uri="{FF2B5EF4-FFF2-40B4-BE49-F238E27FC236}">
                      <a16:creationId xmlns:a16="http://schemas.microsoft.com/office/drawing/2014/main" id="{5CC5ED30-EF96-7115-BF5F-0559EB12B728}"/>
                    </a:ext>
                  </a:extLst>
                </p:cNvPr>
                <p:cNvSpPr txBox="1">
                  <a:spLocks noChangeArrowheads="1"/>
                </p:cNvSpPr>
                <p:nvPr/>
              </p:nvSpPr>
              <p:spPr bwMode="auto">
                <a:xfrm rot="1505621">
                  <a:off x="4059" y="947"/>
                  <a:ext cx="1543" cy="192"/>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zh-CN" altLang="en-US" sz="1400" dirty="0">
                      <a:solidFill>
                        <a:srgbClr val="000099"/>
                      </a:solidFill>
                      <a:ea typeface="黑体" pitchFamily="49" charset="-122"/>
                    </a:rPr>
                    <a:t>进驻工地</a:t>
                  </a:r>
                </a:p>
              </p:txBody>
            </p:sp>
            <p:sp>
              <p:nvSpPr>
                <p:cNvPr id="66" name="Line 168">
                  <a:extLst>
                    <a:ext uri="{FF2B5EF4-FFF2-40B4-BE49-F238E27FC236}">
                      <a16:creationId xmlns:a16="http://schemas.microsoft.com/office/drawing/2014/main" id="{3BCFF027-4373-15A0-EDFE-F0EA7B47F416}"/>
                    </a:ext>
                  </a:extLst>
                </p:cNvPr>
                <p:cNvSpPr>
                  <a:spLocks noChangeShapeType="1"/>
                </p:cNvSpPr>
                <p:nvPr/>
              </p:nvSpPr>
              <p:spPr bwMode="auto">
                <a:xfrm rot="240392">
                  <a:off x="5271" y="1355"/>
                  <a:ext cx="181" cy="12"/>
                </a:xfrm>
                <a:prstGeom prst="line">
                  <a:avLst/>
                </a:prstGeom>
                <a:noFill/>
                <a:ln w="15875">
                  <a:solidFill>
                    <a:srgbClr val="000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5" name="Text Box 169">
                <a:extLst>
                  <a:ext uri="{FF2B5EF4-FFF2-40B4-BE49-F238E27FC236}">
                    <a16:creationId xmlns:a16="http://schemas.microsoft.com/office/drawing/2014/main" id="{65994879-4BEC-C387-ED96-525C2D83E021}"/>
                  </a:ext>
                </a:extLst>
              </p:cNvPr>
              <p:cNvSpPr txBox="1">
                <a:spLocks noChangeArrowheads="1"/>
              </p:cNvSpPr>
              <p:nvPr/>
            </p:nvSpPr>
            <p:spPr bwMode="auto">
              <a:xfrm rot="-268844">
                <a:off x="4041" y="1328"/>
                <a:ext cx="999" cy="192"/>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1400">
                    <a:solidFill>
                      <a:srgbClr val="FF3300"/>
                    </a:solidFill>
                  </a:rPr>
                  <a:t>15</a:t>
                </a:r>
                <a:r>
                  <a:rPr lang="zh-CN" altLang="en-US" sz="1400">
                    <a:solidFill>
                      <a:srgbClr val="FF3300"/>
                    </a:solidFill>
                  </a:rPr>
                  <a:t>天</a:t>
                </a:r>
              </a:p>
            </p:txBody>
          </p:sp>
          <p:sp>
            <p:nvSpPr>
              <p:cNvPr id="46" name="Text Box 170">
                <a:extLst>
                  <a:ext uri="{FF2B5EF4-FFF2-40B4-BE49-F238E27FC236}">
                    <a16:creationId xmlns:a16="http://schemas.microsoft.com/office/drawing/2014/main" id="{F2EEF6F7-DF88-B68C-012E-DE3FEF76A9C3}"/>
                  </a:ext>
                </a:extLst>
              </p:cNvPr>
              <p:cNvSpPr txBox="1">
                <a:spLocks noChangeArrowheads="1"/>
              </p:cNvSpPr>
              <p:nvPr/>
            </p:nvSpPr>
            <p:spPr bwMode="auto">
              <a:xfrm rot="-2178149">
                <a:off x="3464" y="962"/>
                <a:ext cx="999" cy="192"/>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1400">
                    <a:solidFill>
                      <a:srgbClr val="FF3300"/>
                    </a:solidFill>
                  </a:rPr>
                  <a:t>3</a:t>
                </a:r>
                <a:r>
                  <a:rPr lang="zh-CN" altLang="en-US" sz="1400">
                    <a:solidFill>
                      <a:srgbClr val="FF3300"/>
                    </a:solidFill>
                  </a:rPr>
                  <a:t>天</a:t>
                </a:r>
              </a:p>
            </p:txBody>
          </p:sp>
          <p:sp>
            <p:nvSpPr>
              <p:cNvPr id="47" name="Text Box 171">
                <a:extLst>
                  <a:ext uri="{FF2B5EF4-FFF2-40B4-BE49-F238E27FC236}">
                    <a16:creationId xmlns:a16="http://schemas.microsoft.com/office/drawing/2014/main" id="{1BAF6CB6-F19B-2AAC-E6A4-67337C1E372D}"/>
                  </a:ext>
                </a:extLst>
              </p:cNvPr>
              <p:cNvSpPr txBox="1">
                <a:spLocks noChangeArrowheads="1"/>
              </p:cNvSpPr>
              <p:nvPr/>
            </p:nvSpPr>
            <p:spPr bwMode="auto">
              <a:xfrm rot="1393014">
                <a:off x="4390" y="869"/>
                <a:ext cx="999" cy="192"/>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1400">
                    <a:solidFill>
                      <a:srgbClr val="FF3300"/>
                    </a:solidFill>
                  </a:rPr>
                  <a:t>8</a:t>
                </a:r>
                <a:r>
                  <a:rPr lang="zh-CN" altLang="en-US" sz="1400">
                    <a:solidFill>
                      <a:srgbClr val="FF3300"/>
                    </a:solidFill>
                  </a:rPr>
                  <a:t>天</a:t>
                </a:r>
              </a:p>
            </p:txBody>
          </p:sp>
        </p:grpSp>
        <p:sp>
          <p:nvSpPr>
            <p:cNvPr id="43" name="Text Box 172">
              <a:extLst>
                <a:ext uri="{FF2B5EF4-FFF2-40B4-BE49-F238E27FC236}">
                  <a16:creationId xmlns:a16="http://schemas.microsoft.com/office/drawing/2014/main" id="{F9B1817C-D45B-50FD-4454-C69BE33121F8}"/>
                </a:ext>
              </a:extLst>
            </p:cNvPr>
            <p:cNvSpPr txBox="1">
              <a:spLocks noChangeArrowheads="1"/>
            </p:cNvSpPr>
            <p:nvPr/>
          </p:nvSpPr>
          <p:spPr bwMode="auto">
            <a:xfrm rot="927449">
              <a:off x="4153" y="1434"/>
              <a:ext cx="284" cy="192"/>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1400">
                  <a:solidFill>
                    <a:srgbClr val="FF0000"/>
                  </a:solidFill>
                </a:rPr>
                <a:t>8</a:t>
              </a:r>
              <a:r>
                <a:rPr lang="zh-CN" altLang="en-US" sz="1400">
                  <a:solidFill>
                    <a:srgbClr val="FF0000"/>
                  </a:solidFill>
                </a:rPr>
                <a:t>天</a:t>
              </a:r>
            </a:p>
          </p:txBody>
        </p:sp>
      </p:grpSp>
    </p:spTree>
    <p:extLst>
      <p:ext uri="{BB962C8B-B14F-4D97-AF65-F5344CB8AC3E}">
        <p14:creationId xmlns:p14="http://schemas.microsoft.com/office/powerpoint/2010/main" val="37789858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grpId="0" nodeType="clickEffect">
                                  <p:stCondLst>
                                    <p:cond delay="0"/>
                                  </p:stCondLst>
                                  <p:childTnLst>
                                    <p:set>
                                      <p:cBhvr>
                                        <p:cTn id="11" dur="1" fill="hold">
                                          <p:stCondLst>
                                            <p:cond delay="0"/>
                                          </p:stCondLst>
                                        </p:cTn>
                                        <p:tgtEl>
                                          <p:spTgt spid="40"/>
                                        </p:tgtEl>
                                        <p:attrNameLst>
                                          <p:attrName>style.visibility</p:attrName>
                                        </p:attrNameLst>
                                      </p:cBhvr>
                                      <p:to>
                                        <p:strVal val="visible"/>
                                      </p:to>
                                    </p:set>
                                    <p:animEffect transition="in" filter="wipe(right)">
                                      <p:cBhvr>
                                        <p:cTn id="12" dur="500"/>
                                        <p:tgtEl>
                                          <p:spTgt spid="4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41"/>
                                        </p:tgtEl>
                                        <p:attrNameLst>
                                          <p:attrName>style.visibility</p:attrName>
                                        </p:attrNameLst>
                                      </p:cBhvr>
                                      <p:to>
                                        <p:strVal val="visible"/>
                                      </p:to>
                                    </p:set>
                                    <p:animEffect transition="in" filter="wipe(left)">
                                      <p:cBhvr>
                                        <p:cTn id="17" dur="500"/>
                                        <p:tgtEl>
                                          <p:spTgt spid="4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wipe(left)">
                                      <p:cBhvr>
                                        <p:cTn id="22" dur="500"/>
                                        <p:tgtEl>
                                          <p:spTgt spid="20"/>
                                        </p:tgtEl>
                                      </p:cBhvr>
                                    </p:animEffect>
                                  </p:childTnLst>
                                </p:cTn>
                              </p:par>
                            </p:childTnLst>
                          </p:cTn>
                        </p:par>
                      </p:childTnLst>
                    </p:cTn>
                  </p:par>
                  <p:par>
                    <p:cTn id="23" fill="hold">
                      <p:stCondLst>
                        <p:cond delay="indefinite"/>
                      </p:stCondLst>
                      <p:childTnLst>
                        <p:par>
                          <p:cTn id="24" fill="hold">
                            <p:stCondLst>
                              <p:cond delay="0"/>
                            </p:stCondLst>
                            <p:childTnLst>
                              <p:par>
                                <p:cTn id="25" presetID="23" presetClass="entr" presetSubtype="528"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 calcmode="lin" valueType="num">
                                      <p:cBhvr>
                                        <p:cTn id="27" dur="500" fill="hold"/>
                                        <p:tgtEl>
                                          <p:spTgt spid="12"/>
                                        </p:tgtEl>
                                        <p:attrNameLst>
                                          <p:attrName>ppt_w</p:attrName>
                                        </p:attrNameLst>
                                      </p:cBhvr>
                                      <p:tavLst>
                                        <p:tav tm="0">
                                          <p:val>
                                            <p:fltVal val="0"/>
                                          </p:val>
                                        </p:tav>
                                        <p:tav tm="100000">
                                          <p:val>
                                            <p:strVal val="#ppt_w"/>
                                          </p:val>
                                        </p:tav>
                                      </p:tavLst>
                                    </p:anim>
                                    <p:anim calcmode="lin" valueType="num">
                                      <p:cBhvr>
                                        <p:cTn id="28" dur="500" fill="hold"/>
                                        <p:tgtEl>
                                          <p:spTgt spid="12"/>
                                        </p:tgtEl>
                                        <p:attrNameLst>
                                          <p:attrName>ppt_h</p:attrName>
                                        </p:attrNameLst>
                                      </p:cBhvr>
                                      <p:tavLst>
                                        <p:tav tm="0">
                                          <p:val>
                                            <p:fltVal val="0"/>
                                          </p:val>
                                        </p:tav>
                                        <p:tav tm="100000">
                                          <p:val>
                                            <p:strVal val="#ppt_h"/>
                                          </p:val>
                                        </p:tav>
                                      </p:tavLst>
                                    </p:anim>
                                    <p:anim calcmode="lin" valueType="num">
                                      <p:cBhvr>
                                        <p:cTn id="29" dur="500" fill="hold"/>
                                        <p:tgtEl>
                                          <p:spTgt spid="12"/>
                                        </p:tgtEl>
                                        <p:attrNameLst>
                                          <p:attrName>ppt_x</p:attrName>
                                        </p:attrNameLst>
                                      </p:cBhvr>
                                      <p:tavLst>
                                        <p:tav tm="0">
                                          <p:val>
                                            <p:fltVal val="0.5"/>
                                          </p:val>
                                        </p:tav>
                                        <p:tav tm="100000">
                                          <p:val>
                                            <p:strVal val="#ppt_x"/>
                                          </p:val>
                                        </p:tav>
                                      </p:tavLst>
                                    </p:anim>
                                    <p:anim calcmode="lin" valueType="num">
                                      <p:cBhvr>
                                        <p:cTn id="30" dur="500" fill="hold"/>
                                        <p:tgtEl>
                                          <p:spTgt spid="12"/>
                                        </p:tgtEl>
                                        <p:attrNameLst>
                                          <p:attrName>ppt_y</p:attrName>
                                        </p:attrNameLst>
                                      </p:cBhvr>
                                      <p:tavLst>
                                        <p:tav tm="0">
                                          <p:val>
                                            <p:fltVal val="0.5"/>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3" presetClass="entr" presetSubtype="288" fill="hold" nodeType="clickEffect">
                                  <p:stCondLst>
                                    <p:cond delay="0"/>
                                  </p:stCondLst>
                                  <p:childTnLst>
                                    <p:set>
                                      <p:cBhvr>
                                        <p:cTn id="34" dur="1" fill="hold">
                                          <p:stCondLst>
                                            <p:cond delay="0"/>
                                          </p:stCondLst>
                                        </p:cTn>
                                        <p:tgtEl>
                                          <p:spTgt spid="17"/>
                                        </p:tgtEl>
                                        <p:attrNameLst>
                                          <p:attrName>style.visibility</p:attrName>
                                        </p:attrNameLst>
                                      </p:cBhvr>
                                      <p:to>
                                        <p:strVal val="visible"/>
                                      </p:to>
                                    </p:set>
                                    <p:anim calcmode="lin" valueType="num">
                                      <p:cBhvr>
                                        <p:cTn id="35" dur="500" fill="hold"/>
                                        <p:tgtEl>
                                          <p:spTgt spid="17"/>
                                        </p:tgtEl>
                                        <p:attrNameLst>
                                          <p:attrName>ppt_w</p:attrName>
                                        </p:attrNameLst>
                                      </p:cBhvr>
                                      <p:tavLst>
                                        <p:tav tm="0">
                                          <p:val>
                                            <p:strVal val="4/3*#ppt_w"/>
                                          </p:val>
                                        </p:tav>
                                        <p:tav tm="100000">
                                          <p:val>
                                            <p:strVal val="#ppt_w"/>
                                          </p:val>
                                        </p:tav>
                                      </p:tavLst>
                                    </p:anim>
                                    <p:anim calcmode="lin" valueType="num">
                                      <p:cBhvr>
                                        <p:cTn id="36" dur="500" fill="hold"/>
                                        <p:tgtEl>
                                          <p:spTgt spid="17"/>
                                        </p:tgtEl>
                                        <p:attrNameLst>
                                          <p:attrName>ppt_h</p:attrName>
                                        </p:attrNameLst>
                                      </p:cBhvr>
                                      <p:tavLst>
                                        <p:tav tm="0">
                                          <p:val>
                                            <p:strVal val="4/3*#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utoUpdateAnimBg="0"/>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63CFF352-F5CF-63B3-2683-BD18AD6B9518}"/>
              </a:ext>
            </a:extLst>
          </p:cNvPr>
          <p:cNvSpPr>
            <a:spLocks noGrp="1"/>
          </p:cNvSpPr>
          <p:nvPr>
            <p:ph type="dt" sz="half" idx="10"/>
          </p:nvPr>
        </p:nvSpPr>
        <p:spPr/>
        <p:txBody>
          <a:bodyPr/>
          <a:lstStyle/>
          <a:p>
            <a:pPr>
              <a:defRPr/>
            </a:pPr>
            <a:fld id="{72795A5C-ABA9-164F-9A37-0CFC1B48C772}" type="datetime1">
              <a:rPr lang="en-US" altLang="zh-CN" smtClean="0"/>
              <a:t>6/5/2022</a:t>
            </a:fld>
            <a:endParaRPr lang="en-US" altLang="zh-CN" dirty="0"/>
          </a:p>
        </p:txBody>
      </p:sp>
      <p:sp>
        <p:nvSpPr>
          <p:cNvPr id="5" name="灯片编号占位符 4">
            <a:extLst>
              <a:ext uri="{FF2B5EF4-FFF2-40B4-BE49-F238E27FC236}">
                <a16:creationId xmlns:a16="http://schemas.microsoft.com/office/drawing/2014/main" id="{10F5337A-B9FA-42EE-3938-F3832961B8D0}"/>
              </a:ext>
            </a:extLst>
          </p:cNvPr>
          <p:cNvSpPr>
            <a:spLocks noGrp="1"/>
          </p:cNvSpPr>
          <p:nvPr>
            <p:ph type="sldNum" sz="quarter" idx="12"/>
          </p:nvPr>
        </p:nvSpPr>
        <p:spPr/>
        <p:txBody>
          <a:bodyPr/>
          <a:lstStyle/>
          <a:p>
            <a:pPr>
              <a:defRPr/>
            </a:pPr>
            <a:fld id="{4FF538FA-A287-4FBD-9703-6DB9C5344803}" type="slidenum">
              <a:rPr lang="zh-CN" altLang="en-US" smtClean="0"/>
              <a:t>108</a:t>
            </a:fld>
            <a:endParaRPr lang="en-US" altLang="zh-CN" dirty="0"/>
          </a:p>
        </p:txBody>
      </p:sp>
      <p:grpSp>
        <p:nvGrpSpPr>
          <p:cNvPr id="6" name="Group 141">
            <a:extLst>
              <a:ext uri="{FF2B5EF4-FFF2-40B4-BE49-F238E27FC236}">
                <a16:creationId xmlns:a16="http://schemas.microsoft.com/office/drawing/2014/main" id="{39B88FC1-B8C1-23E1-80E0-D6651ABDEF96}"/>
              </a:ext>
            </a:extLst>
          </p:cNvPr>
          <p:cNvGrpSpPr>
            <a:grpSpLocks/>
          </p:cNvGrpSpPr>
          <p:nvPr/>
        </p:nvGrpSpPr>
        <p:grpSpPr bwMode="auto">
          <a:xfrm>
            <a:off x="933475" y="1637060"/>
            <a:ext cx="5715000" cy="2487612"/>
            <a:chOff x="480" y="1313"/>
            <a:chExt cx="3600" cy="1567"/>
          </a:xfrm>
        </p:grpSpPr>
        <p:sp>
          <p:nvSpPr>
            <p:cNvPr id="7" name="Oval 3">
              <a:extLst>
                <a:ext uri="{FF2B5EF4-FFF2-40B4-BE49-F238E27FC236}">
                  <a16:creationId xmlns:a16="http://schemas.microsoft.com/office/drawing/2014/main" id="{24E39A4E-6FEB-8DDD-8332-C8086702BA55}"/>
                </a:ext>
              </a:extLst>
            </p:cNvPr>
            <p:cNvSpPr>
              <a:spLocks noChangeArrowheads="1"/>
            </p:cNvSpPr>
            <p:nvPr/>
          </p:nvSpPr>
          <p:spPr bwMode="auto">
            <a:xfrm>
              <a:off x="504" y="1996"/>
              <a:ext cx="240" cy="240"/>
            </a:xfrm>
            <a:prstGeom prst="ellipse">
              <a:avLst/>
            </a:prstGeom>
            <a:noFill/>
            <a:ln w="28575" cap="sq">
              <a:solidFill>
                <a:srgbClr val="FF0000"/>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8" name="Text Box 4">
              <a:extLst>
                <a:ext uri="{FF2B5EF4-FFF2-40B4-BE49-F238E27FC236}">
                  <a16:creationId xmlns:a16="http://schemas.microsoft.com/office/drawing/2014/main" id="{345DA4D4-3AE3-D584-0D74-56C1E9C95ECF}"/>
                </a:ext>
              </a:extLst>
            </p:cNvPr>
            <p:cNvSpPr txBox="1">
              <a:spLocks noChangeArrowheads="1"/>
            </p:cNvSpPr>
            <p:nvPr/>
          </p:nvSpPr>
          <p:spPr bwMode="auto">
            <a:xfrm>
              <a:off x="480" y="1934"/>
              <a:ext cx="27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400">
                  <a:solidFill>
                    <a:schemeClr val="accent2"/>
                  </a:solidFill>
                </a:rPr>
                <a:t>v</a:t>
              </a:r>
              <a:r>
                <a:rPr lang="en-US" altLang="zh-CN" sz="2400" baseline="-24000">
                  <a:solidFill>
                    <a:schemeClr val="accent2"/>
                  </a:solidFill>
                </a:rPr>
                <a:t>1</a:t>
              </a:r>
            </a:p>
          </p:txBody>
        </p:sp>
        <p:sp>
          <p:nvSpPr>
            <p:cNvPr id="9" name="Oval 5">
              <a:extLst>
                <a:ext uri="{FF2B5EF4-FFF2-40B4-BE49-F238E27FC236}">
                  <a16:creationId xmlns:a16="http://schemas.microsoft.com/office/drawing/2014/main" id="{B83D9805-4389-8BF4-2E63-52F17ACC9CE9}"/>
                </a:ext>
              </a:extLst>
            </p:cNvPr>
            <p:cNvSpPr>
              <a:spLocks noChangeArrowheads="1"/>
            </p:cNvSpPr>
            <p:nvPr/>
          </p:nvSpPr>
          <p:spPr bwMode="auto">
            <a:xfrm>
              <a:off x="1262" y="2561"/>
              <a:ext cx="240" cy="240"/>
            </a:xfrm>
            <a:prstGeom prst="ellipse">
              <a:avLst/>
            </a:prstGeom>
            <a:noFill/>
            <a:ln w="25400" cap="sq">
              <a:solidFill>
                <a:srgbClr val="000080"/>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10" name="Text Box 6">
              <a:extLst>
                <a:ext uri="{FF2B5EF4-FFF2-40B4-BE49-F238E27FC236}">
                  <a16:creationId xmlns:a16="http://schemas.microsoft.com/office/drawing/2014/main" id="{E001CD2A-BAFA-A137-5AE4-16AB9B14E17C}"/>
                </a:ext>
              </a:extLst>
            </p:cNvPr>
            <p:cNvSpPr txBox="1">
              <a:spLocks noChangeArrowheads="1"/>
            </p:cNvSpPr>
            <p:nvPr/>
          </p:nvSpPr>
          <p:spPr bwMode="auto">
            <a:xfrm>
              <a:off x="1251" y="2489"/>
              <a:ext cx="27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400">
                  <a:solidFill>
                    <a:schemeClr val="accent2"/>
                  </a:solidFill>
                </a:rPr>
                <a:t>v</a:t>
              </a:r>
              <a:r>
                <a:rPr lang="en-US" altLang="zh-CN" sz="2400" baseline="-24000">
                  <a:solidFill>
                    <a:schemeClr val="accent2"/>
                  </a:solidFill>
                </a:rPr>
                <a:t>4</a:t>
              </a:r>
            </a:p>
          </p:txBody>
        </p:sp>
        <p:sp>
          <p:nvSpPr>
            <p:cNvPr id="11" name="Oval 7">
              <a:extLst>
                <a:ext uri="{FF2B5EF4-FFF2-40B4-BE49-F238E27FC236}">
                  <a16:creationId xmlns:a16="http://schemas.microsoft.com/office/drawing/2014/main" id="{055C0866-30AD-17CE-88BB-0BA177D60C17}"/>
                </a:ext>
              </a:extLst>
            </p:cNvPr>
            <p:cNvSpPr>
              <a:spLocks noChangeArrowheads="1"/>
            </p:cNvSpPr>
            <p:nvPr/>
          </p:nvSpPr>
          <p:spPr bwMode="auto">
            <a:xfrm>
              <a:off x="1272" y="1372"/>
              <a:ext cx="240" cy="240"/>
            </a:xfrm>
            <a:prstGeom prst="ellipse">
              <a:avLst/>
            </a:prstGeom>
            <a:noFill/>
            <a:ln w="25400" cap="sq">
              <a:solidFill>
                <a:srgbClr val="000080"/>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12" name="Text Box 8">
              <a:extLst>
                <a:ext uri="{FF2B5EF4-FFF2-40B4-BE49-F238E27FC236}">
                  <a16:creationId xmlns:a16="http://schemas.microsoft.com/office/drawing/2014/main" id="{2132F020-6D30-E834-8E7F-61D44006DAA0}"/>
                </a:ext>
              </a:extLst>
            </p:cNvPr>
            <p:cNvSpPr txBox="1">
              <a:spLocks noChangeArrowheads="1"/>
            </p:cNvSpPr>
            <p:nvPr/>
          </p:nvSpPr>
          <p:spPr bwMode="auto">
            <a:xfrm>
              <a:off x="1248" y="1313"/>
              <a:ext cx="27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400">
                  <a:solidFill>
                    <a:schemeClr val="accent2"/>
                  </a:solidFill>
                </a:rPr>
                <a:t>v</a:t>
              </a:r>
              <a:r>
                <a:rPr lang="en-US" altLang="zh-CN" sz="2400" baseline="-24000">
                  <a:solidFill>
                    <a:schemeClr val="accent2"/>
                  </a:solidFill>
                </a:rPr>
                <a:t>2</a:t>
              </a:r>
            </a:p>
          </p:txBody>
        </p:sp>
        <p:sp>
          <p:nvSpPr>
            <p:cNvPr id="13" name="Oval 9">
              <a:extLst>
                <a:ext uri="{FF2B5EF4-FFF2-40B4-BE49-F238E27FC236}">
                  <a16:creationId xmlns:a16="http://schemas.microsoft.com/office/drawing/2014/main" id="{406FFD0C-5C12-9157-FC1A-A2F3375776D7}"/>
                </a:ext>
              </a:extLst>
            </p:cNvPr>
            <p:cNvSpPr>
              <a:spLocks noChangeArrowheads="1"/>
            </p:cNvSpPr>
            <p:nvPr/>
          </p:nvSpPr>
          <p:spPr bwMode="auto">
            <a:xfrm>
              <a:off x="1284" y="2044"/>
              <a:ext cx="240" cy="240"/>
            </a:xfrm>
            <a:prstGeom prst="ellipse">
              <a:avLst/>
            </a:prstGeom>
            <a:noFill/>
            <a:ln w="25400" cap="sq">
              <a:solidFill>
                <a:srgbClr val="000080"/>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14" name="Text Box 10">
              <a:extLst>
                <a:ext uri="{FF2B5EF4-FFF2-40B4-BE49-F238E27FC236}">
                  <a16:creationId xmlns:a16="http://schemas.microsoft.com/office/drawing/2014/main" id="{60153E67-1DA5-805D-3AFB-A0AC2F9BAA32}"/>
                </a:ext>
              </a:extLst>
            </p:cNvPr>
            <p:cNvSpPr txBox="1">
              <a:spLocks noChangeArrowheads="1"/>
            </p:cNvSpPr>
            <p:nvPr/>
          </p:nvSpPr>
          <p:spPr bwMode="auto">
            <a:xfrm>
              <a:off x="1262" y="1985"/>
              <a:ext cx="27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400">
                  <a:solidFill>
                    <a:schemeClr val="accent2"/>
                  </a:solidFill>
                </a:rPr>
                <a:t>v</a:t>
              </a:r>
              <a:r>
                <a:rPr lang="en-US" altLang="zh-CN" sz="2400" baseline="-24000">
                  <a:solidFill>
                    <a:schemeClr val="accent2"/>
                  </a:solidFill>
                </a:rPr>
                <a:t>3</a:t>
              </a:r>
            </a:p>
          </p:txBody>
        </p:sp>
        <p:sp>
          <p:nvSpPr>
            <p:cNvPr id="15" name="Oval 11">
              <a:extLst>
                <a:ext uri="{FF2B5EF4-FFF2-40B4-BE49-F238E27FC236}">
                  <a16:creationId xmlns:a16="http://schemas.microsoft.com/office/drawing/2014/main" id="{24725142-9952-1889-41BE-236BCA4F25FA}"/>
                </a:ext>
              </a:extLst>
            </p:cNvPr>
            <p:cNvSpPr>
              <a:spLocks noChangeArrowheads="1"/>
            </p:cNvSpPr>
            <p:nvPr/>
          </p:nvSpPr>
          <p:spPr bwMode="auto">
            <a:xfrm>
              <a:off x="2136" y="1728"/>
              <a:ext cx="240" cy="240"/>
            </a:xfrm>
            <a:prstGeom prst="ellipse">
              <a:avLst/>
            </a:prstGeom>
            <a:noFill/>
            <a:ln w="25400" cap="sq">
              <a:solidFill>
                <a:srgbClr val="000080"/>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16" name="Text Box 12">
              <a:extLst>
                <a:ext uri="{FF2B5EF4-FFF2-40B4-BE49-F238E27FC236}">
                  <a16:creationId xmlns:a16="http://schemas.microsoft.com/office/drawing/2014/main" id="{0AD96233-35C4-3E57-69F2-D3AE5F1DF8AC}"/>
                </a:ext>
              </a:extLst>
            </p:cNvPr>
            <p:cNvSpPr txBox="1">
              <a:spLocks noChangeArrowheads="1"/>
            </p:cNvSpPr>
            <p:nvPr/>
          </p:nvSpPr>
          <p:spPr bwMode="auto">
            <a:xfrm>
              <a:off x="2113" y="1661"/>
              <a:ext cx="27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400">
                  <a:solidFill>
                    <a:schemeClr val="accent2"/>
                  </a:solidFill>
                </a:rPr>
                <a:t>v</a:t>
              </a:r>
              <a:r>
                <a:rPr lang="en-US" altLang="zh-CN" sz="2400" baseline="-24000">
                  <a:solidFill>
                    <a:schemeClr val="accent2"/>
                  </a:solidFill>
                </a:rPr>
                <a:t>5</a:t>
              </a:r>
            </a:p>
          </p:txBody>
        </p:sp>
        <p:sp>
          <p:nvSpPr>
            <p:cNvPr id="17" name="Oval 13">
              <a:extLst>
                <a:ext uri="{FF2B5EF4-FFF2-40B4-BE49-F238E27FC236}">
                  <a16:creationId xmlns:a16="http://schemas.microsoft.com/office/drawing/2014/main" id="{FAEE67F9-8DA8-A5C9-3745-7DE3DC6C253F}"/>
                </a:ext>
              </a:extLst>
            </p:cNvPr>
            <p:cNvSpPr>
              <a:spLocks noChangeArrowheads="1"/>
            </p:cNvSpPr>
            <p:nvPr/>
          </p:nvSpPr>
          <p:spPr bwMode="auto">
            <a:xfrm>
              <a:off x="3048" y="1516"/>
              <a:ext cx="240" cy="240"/>
            </a:xfrm>
            <a:prstGeom prst="ellipse">
              <a:avLst/>
            </a:prstGeom>
            <a:noFill/>
            <a:ln w="25400" cap="sq">
              <a:solidFill>
                <a:srgbClr val="000080"/>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18" name="Text Box 14">
              <a:extLst>
                <a:ext uri="{FF2B5EF4-FFF2-40B4-BE49-F238E27FC236}">
                  <a16:creationId xmlns:a16="http://schemas.microsoft.com/office/drawing/2014/main" id="{57BF907F-DC75-E29E-4B9F-A6605894367E}"/>
                </a:ext>
              </a:extLst>
            </p:cNvPr>
            <p:cNvSpPr txBox="1">
              <a:spLocks noChangeArrowheads="1"/>
            </p:cNvSpPr>
            <p:nvPr/>
          </p:nvSpPr>
          <p:spPr bwMode="auto">
            <a:xfrm>
              <a:off x="3036" y="1446"/>
              <a:ext cx="27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400">
                  <a:solidFill>
                    <a:schemeClr val="accent2"/>
                  </a:solidFill>
                </a:rPr>
                <a:t>v</a:t>
              </a:r>
              <a:r>
                <a:rPr lang="en-US" altLang="zh-CN" sz="2400" baseline="-24000">
                  <a:solidFill>
                    <a:schemeClr val="accent2"/>
                  </a:solidFill>
                </a:rPr>
                <a:t>7</a:t>
              </a:r>
            </a:p>
          </p:txBody>
        </p:sp>
        <p:sp>
          <p:nvSpPr>
            <p:cNvPr id="19" name="Oval 15">
              <a:extLst>
                <a:ext uri="{FF2B5EF4-FFF2-40B4-BE49-F238E27FC236}">
                  <a16:creationId xmlns:a16="http://schemas.microsoft.com/office/drawing/2014/main" id="{0ABEFA2C-AA8E-2447-99A1-185B30131295}"/>
                </a:ext>
              </a:extLst>
            </p:cNvPr>
            <p:cNvSpPr>
              <a:spLocks noChangeArrowheads="1"/>
            </p:cNvSpPr>
            <p:nvPr/>
          </p:nvSpPr>
          <p:spPr bwMode="auto">
            <a:xfrm>
              <a:off x="3816" y="1824"/>
              <a:ext cx="240" cy="240"/>
            </a:xfrm>
            <a:prstGeom prst="ellipse">
              <a:avLst/>
            </a:prstGeom>
            <a:noFill/>
            <a:ln w="25400" cap="sq">
              <a:solidFill>
                <a:srgbClr val="FF0000"/>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20" name="Text Box 16">
              <a:extLst>
                <a:ext uri="{FF2B5EF4-FFF2-40B4-BE49-F238E27FC236}">
                  <a16:creationId xmlns:a16="http://schemas.microsoft.com/office/drawing/2014/main" id="{BA8AEF88-837A-A893-B985-3D02BB51E7A8}"/>
                </a:ext>
              </a:extLst>
            </p:cNvPr>
            <p:cNvSpPr txBox="1">
              <a:spLocks noChangeArrowheads="1"/>
            </p:cNvSpPr>
            <p:nvPr/>
          </p:nvSpPr>
          <p:spPr bwMode="auto">
            <a:xfrm>
              <a:off x="3804" y="1757"/>
              <a:ext cx="27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400">
                  <a:solidFill>
                    <a:schemeClr val="accent2"/>
                  </a:solidFill>
                </a:rPr>
                <a:t>v</a:t>
              </a:r>
              <a:r>
                <a:rPr lang="en-US" altLang="zh-CN" sz="2400" baseline="-24000">
                  <a:solidFill>
                    <a:schemeClr val="accent2"/>
                  </a:solidFill>
                </a:rPr>
                <a:t>9</a:t>
              </a:r>
            </a:p>
          </p:txBody>
        </p:sp>
        <p:sp>
          <p:nvSpPr>
            <p:cNvPr id="21" name="Oval 17">
              <a:extLst>
                <a:ext uri="{FF2B5EF4-FFF2-40B4-BE49-F238E27FC236}">
                  <a16:creationId xmlns:a16="http://schemas.microsoft.com/office/drawing/2014/main" id="{70579DB0-83A3-AD7D-DB8D-0F98050E72F8}"/>
                </a:ext>
              </a:extLst>
            </p:cNvPr>
            <p:cNvSpPr>
              <a:spLocks noChangeArrowheads="1"/>
            </p:cNvSpPr>
            <p:nvPr/>
          </p:nvSpPr>
          <p:spPr bwMode="auto">
            <a:xfrm>
              <a:off x="3048" y="2236"/>
              <a:ext cx="240" cy="240"/>
            </a:xfrm>
            <a:prstGeom prst="ellipse">
              <a:avLst/>
            </a:prstGeom>
            <a:noFill/>
            <a:ln w="25400" cap="sq">
              <a:solidFill>
                <a:srgbClr val="000080"/>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22" name="Text Box 18">
              <a:extLst>
                <a:ext uri="{FF2B5EF4-FFF2-40B4-BE49-F238E27FC236}">
                  <a16:creationId xmlns:a16="http://schemas.microsoft.com/office/drawing/2014/main" id="{9F917CD6-313C-1BFB-F1E6-FDE354A7436A}"/>
                </a:ext>
              </a:extLst>
            </p:cNvPr>
            <p:cNvSpPr txBox="1">
              <a:spLocks noChangeArrowheads="1"/>
            </p:cNvSpPr>
            <p:nvPr/>
          </p:nvSpPr>
          <p:spPr bwMode="auto">
            <a:xfrm>
              <a:off x="3025" y="2165"/>
              <a:ext cx="27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400">
                  <a:solidFill>
                    <a:schemeClr val="accent2"/>
                  </a:solidFill>
                </a:rPr>
                <a:t>v</a:t>
              </a:r>
              <a:r>
                <a:rPr lang="en-US" altLang="zh-CN" sz="2400" baseline="-24000">
                  <a:solidFill>
                    <a:schemeClr val="accent2"/>
                  </a:solidFill>
                </a:rPr>
                <a:t>8</a:t>
              </a:r>
            </a:p>
          </p:txBody>
        </p:sp>
        <p:sp>
          <p:nvSpPr>
            <p:cNvPr id="23" name="Oval 19">
              <a:extLst>
                <a:ext uri="{FF2B5EF4-FFF2-40B4-BE49-F238E27FC236}">
                  <a16:creationId xmlns:a16="http://schemas.microsoft.com/office/drawing/2014/main" id="{BE257701-8F9B-1DB1-91B9-80F975AE26D0}"/>
                </a:ext>
              </a:extLst>
            </p:cNvPr>
            <p:cNvSpPr>
              <a:spLocks noChangeArrowheads="1"/>
            </p:cNvSpPr>
            <p:nvPr/>
          </p:nvSpPr>
          <p:spPr bwMode="auto">
            <a:xfrm>
              <a:off x="2136" y="2448"/>
              <a:ext cx="240" cy="240"/>
            </a:xfrm>
            <a:prstGeom prst="ellipse">
              <a:avLst/>
            </a:prstGeom>
            <a:noFill/>
            <a:ln w="25400" cap="sq">
              <a:solidFill>
                <a:srgbClr val="000080"/>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24" name="Text Box 20">
              <a:extLst>
                <a:ext uri="{FF2B5EF4-FFF2-40B4-BE49-F238E27FC236}">
                  <a16:creationId xmlns:a16="http://schemas.microsoft.com/office/drawing/2014/main" id="{E564FB64-804F-B531-E3F2-481A0D5BDCB8}"/>
                </a:ext>
              </a:extLst>
            </p:cNvPr>
            <p:cNvSpPr txBox="1">
              <a:spLocks noChangeArrowheads="1"/>
            </p:cNvSpPr>
            <p:nvPr/>
          </p:nvSpPr>
          <p:spPr bwMode="auto">
            <a:xfrm>
              <a:off x="2114" y="2369"/>
              <a:ext cx="27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400">
                  <a:solidFill>
                    <a:schemeClr val="accent2"/>
                  </a:solidFill>
                </a:rPr>
                <a:t>v</a:t>
              </a:r>
              <a:r>
                <a:rPr lang="en-US" altLang="zh-CN" sz="2400" baseline="-24000">
                  <a:solidFill>
                    <a:schemeClr val="accent2"/>
                  </a:solidFill>
                </a:rPr>
                <a:t>6</a:t>
              </a:r>
            </a:p>
          </p:txBody>
        </p:sp>
        <p:sp>
          <p:nvSpPr>
            <p:cNvPr id="25" name="Line 21">
              <a:extLst>
                <a:ext uri="{FF2B5EF4-FFF2-40B4-BE49-F238E27FC236}">
                  <a16:creationId xmlns:a16="http://schemas.microsoft.com/office/drawing/2014/main" id="{6FD4DAF1-CBE0-2CE7-2758-714BF30899D1}"/>
                </a:ext>
              </a:extLst>
            </p:cNvPr>
            <p:cNvSpPr>
              <a:spLocks noChangeShapeType="1"/>
            </p:cNvSpPr>
            <p:nvPr/>
          </p:nvSpPr>
          <p:spPr bwMode="auto">
            <a:xfrm flipV="1">
              <a:off x="703" y="1570"/>
              <a:ext cx="624" cy="433"/>
            </a:xfrm>
            <a:prstGeom prst="line">
              <a:avLst/>
            </a:prstGeom>
            <a:noFill/>
            <a:ln w="19050" cap="sq">
              <a:solidFill>
                <a:srgbClr val="00008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Line 22">
              <a:extLst>
                <a:ext uri="{FF2B5EF4-FFF2-40B4-BE49-F238E27FC236}">
                  <a16:creationId xmlns:a16="http://schemas.microsoft.com/office/drawing/2014/main" id="{AC964F20-D20D-DD63-1BB0-B5EF42721FD6}"/>
                </a:ext>
              </a:extLst>
            </p:cNvPr>
            <p:cNvSpPr>
              <a:spLocks noChangeShapeType="1"/>
            </p:cNvSpPr>
            <p:nvPr/>
          </p:nvSpPr>
          <p:spPr bwMode="auto">
            <a:xfrm>
              <a:off x="744" y="2140"/>
              <a:ext cx="528" cy="0"/>
            </a:xfrm>
            <a:prstGeom prst="line">
              <a:avLst/>
            </a:prstGeom>
            <a:noFill/>
            <a:ln w="19050" cap="sq">
              <a:solidFill>
                <a:srgbClr val="00008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 name="Line 23">
              <a:extLst>
                <a:ext uri="{FF2B5EF4-FFF2-40B4-BE49-F238E27FC236}">
                  <a16:creationId xmlns:a16="http://schemas.microsoft.com/office/drawing/2014/main" id="{819071FC-01B1-4EC5-7CDD-DEC0C9778F64}"/>
                </a:ext>
              </a:extLst>
            </p:cNvPr>
            <p:cNvSpPr>
              <a:spLocks noChangeShapeType="1"/>
            </p:cNvSpPr>
            <p:nvPr/>
          </p:nvSpPr>
          <p:spPr bwMode="auto">
            <a:xfrm>
              <a:off x="696" y="2236"/>
              <a:ext cx="576" cy="384"/>
            </a:xfrm>
            <a:prstGeom prst="line">
              <a:avLst/>
            </a:prstGeom>
            <a:noFill/>
            <a:ln w="19050" cap="sq">
              <a:solidFill>
                <a:srgbClr val="00008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 name="Line 24">
              <a:extLst>
                <a:ext uri="{FF2B5EF4-FFF2-40B4-BE49-F238E27FC236}">
                  <a16:creationId xmlns:a16="http://schemas.microsoft.com/office/drawing/2014/main" id="{7C4EA984-06A4-73E1-9783-6AF9E644ED3A}"/>
                </a:ext>
              </a:extLst>
            </p:cNvPr>
            <p:cNvSpPr>
              <a:spLocks noChangeShapeType="1"/>
            </p:cNvSpPr>
            <p:nvPr/>
          </p:nvSpPr>
          <p:spPr bwMode="auto">
            <a:xfrm>
              <a:off x="1512" y="1524"/>
              <a:ext cx="624" cy="256"/>
            </a:xfrm>
            <a:prstGeom prst="line">
              <a:avLst/>
            </a:prstGeom>
            <a:noFill/>
            <a:ln w="19050" cap="sq">
              <a:solidFill>
                <a:srgbClr val="00008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 name="Line 25">
              <a:extLst>
                <a:ext uri="{FF2B5EF4-FFF2-40B4-BE49-F238E27FC236}">
                  <a16:creationId xmlns:a16="http://schemas.microsoft.com/office/drawing/2014/main" id="{EF587A10-0582-7940-5837-A75E8D1C45EB}"/>
                </a:ext>
              </a:extLst>
            </p:cNvPr>
            <p:cNvSpPr>
              <a:spLocks noChangeShapeType="1"/>
            </p:cNvSpPr>
            <p:nvPr/>
          </p:nvSpPr>
          <p:spPr bwMode="auto">
            <a:xfrm flipV="1">
              <a:off x="1523" y="1900"/>
              <a:ext cx="624" cy="240"/>
            </a:xfrm>
            <a:prstGeom prst="line">
              <a:avLst/>
            </a:prstGeom>
            <a:noFill/>
            <a:ln w="19050" cap="sq">
              <a:solidFill>
                <a:srgbClr val="00008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 name="Line 26">
              <a:extLst>
                <a:ext uri="{FF2B5EF4-FFF2-40B4-BE49-F238E27FC236}">
                  <a16:creationId xmlns:a16="http://schemas.microsoft.com/office/drawing/2014/main" id="{17A8C1C5-710A-BC08-2FD2-C7A21CF14515}"/>
                </a:ext>
              </a:extLst>
            </p:cNvPr>
            <p:cNvSpPr>
              <a:spLocks noChangeShapeType="1"/>
            </p:cNvSpPr>
            <p:nvPr/>
          </p:nvSpPr>
          <p:spPr bwMode="auto">
            <a:xfrm flipV="1">
              <a:off x="1512" y="2620"/>
              <a:ext cx="624" cy="96"/>
            </a:xfrm>
            <a:prstGeom prst="line">
              <a:avLst/>
            </a:prstGeom>
            <a:noFill/>
            <a:ln w="19050" cap="sq">
              <a:solidFill>
                <a:srgbClr val="00008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 name="Line 27">
              <a:extLst>
                <a:ext uri="{FF2B5EF4-FFF2-40B4-BE49-F238E27FC236}">
                  <a16:creationId xmlns:a16="http://schemas.microsoft.com/office/drawing/2014/main" id="{73166239-A146-D738-9EC8-E6899744E65C}"/>
                </a:ext>
              </a:extLst>
            </p:cNvPr>
            <p:cNvSpPr>
              <a:spLocks noChangeShapeType="1"/>
            </p:cNvSpPr>
            <p:nvPr/>
          </p:nvSpPr>
          <p:spPr bwMode="auto">
            <a:xfrm flipV="1">
              <a:off x="2376" y="1660"/>
              <a:ext cx="672" cy="144"/>
            </a:xfrm>
            <a:prstGeom prst="line">
              <a:avLst/>
            </a:prstGeom>
            <a:noFill/>
            <a:ln w="19050" cap="sq">
              <a:solidFill>
                <a:srgbClr val="00008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 name="Line 28">
              <a:extLst>
                <a:ext uri="{FF2B5EF4-FFF2-40B4-BE49-F238E27FC236}">
                  <a16:creationId xmlns:a16="http://schemas.microsoft.com/office/drawing/2014/main" id="{F76A1DE4-8A7F-00EF-EF6F-322DFFDE64AC}"/>
                </a:ext>
              </a:extLst>
            </p:cNvPr>
            <p:cNvSpPr>
              <a:spLocks noChangeShapeType="1"/>
            </p:cNvSpPr>
            <p:nvPr/>
          </p:nvSpPr>
          <p:spPr bwMode="auto">
            <a:xfrm flipV="1">
              <a:off x="2376" y="2380"/>
              <a:ext cx="672" cy="192"/>
            </a:xfrm>
            <a:prstGeom prst="line">
              <a:avLst/>
            </a:prstGeom>
            <a:noFill/>
            <a:ln w="19050" cap="sq">
              <a:solidFill>
                <a:srgbClr val="00008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 name="Line 29">
              <a:extLst>
                <a:ext uri="{FF2B5EF4-FFF2-40B4-BE49-F238E27FC236}">
                  <a16:creationId xmlns:a16="http://schemas.microsoft.com/office/drawing/2014/main" id="{944E4A0F-A315-5EAC-0517-2971F779A981}"/>
                </a:ext>
              </a:extLst>
            </p:cNvPr>
            <p:cNvSpPr>
              <a:spLocks noChangeShapeType="1"/>
            </p:cNvSpPr>
            <p:nvPr/>
          </p:nvSpPr>
          <p:spPr bwMode="auto">
            <a:xfrm>
              <a:off x="2376" y="1900"/>
              <a:ext cx="672" cy="384"/>
            </a:xfrm>
            <a:prstGeom prst="line">
              <a:avLst/>
            </a:prstGeom>
            <a:noFill/>
            <a:ln w="19050" cap="sq">
              <a:solidFill>
                <a:srgbClr val="00008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 name="Line 30">
              <a:extLst>
                <a:ext uri="{FF2B5EF4-FFF2-40B4-BE49-F238E27FC236}">
                  <a16:creationId xmlns:a16="http://schemas.microsoft.com/office/drawing/2014/main" id="{FB818BEA-90A3-DB01-D125-EBDE492CE35E}"/>
                </a:ext>
              </a:extLst>
            </p:cNvPr>
            <p:cNvSpPr>
              <a:spLocks noChangeShapeType="1"/>
            </p:cNvSpPr>
            <p:nvPr/>
          </p:nvSpPr>
          <p:spPr bwMode="auto">
            <a:xfrm>
              <a:off x="3288" y="1660"/>
              <a:ext cx="528" cy="240"/>
            </a:xfrm>
            <a:prstGeom prst="line">
              <a:avLst/>
            </a:prstGeom>
            <a:noFill/>
            <a:ln w="19050" cap="sq">
              <a:solidFill>
                <a:srgbClr val="00008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5" name="Line 31">
              <a:extLst>
                <a:ext uri="{FF2B5EF4-FFF2-40B4-BE49-F238E27FC236}">
                  <a16:creationId xmlns:a16="http://schemas.microsoft.com/office/drawing/2014/main" id="{3AD307A5-29D2-CD01-116B-44FA02EF262B}"/>
                </a:ext>
              </a:extLst>
            </p:cNvPr>
            <p:cNvSpPr>
              <a:spLocks noChangeShapeType="1"/>
            </p:cNvSpPr>
            <p:nvPr/>
          </p:nvSpPr>
          <p:spPr bwMode="auto">
            <a:xfrm flipV="1">
              <a:off x="3288" y="2044"/>
              <a:ext cx="576" cy="288"/>
            </a:xfrm>
            <a:prstGeom prst="line">
              <a:avLst/>
            </a:prstGeom>
            <a:noFill/>
            <a:ln w="19050" cap="sq">
              <a:solidFill>
                <a:srgbClr val="00008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6" name="Text Box 32">
              <a:extLst>
                <a:ext uri="{FF2B5EF4-FFF2-40B4-BE49-F238E27FC236}">
                  <a16:creationId xmlns:a16="http://schemas.microsoft.com/office/drawing/2014/main" id="{4A2D70E5-2978-38D2-0F17-D225F5426ABB}"/>
                </a:ext>
              </a:extLst>
            </p:cNvPr>
            <p:cNvSpPr txBox="1">
              <a:spLocks noChangeArrowheads="1"/>
            </p:cNvSpPr>
            <p:nvPr/>
          </p:nvSpPr>
          <p:spPr bwMode="auto">
            <a:xfrm>
              <a:off x="911" y="1483"/>
              <a:ext cx="264"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200">
                  <a:solidFill>
                    <a:srgbClr val="000000"/>
                  </a:solidFill>
                </a:rPr>
                <a:t>a</a:t>
              </a:r>
              <a:r>
                <a:rPr lang="en-US" altLang="zh-CN" sz="2200" baseline="-28000">
                  <a:solidFill>
                    <a:srgbClr val="000000"/>
                  </a:solidFill>
                </a:rPr>
                <a:t>1</a:t>
              </a:r>
            </a:p>
          </p:txBody>
        </p:sp>
        <p:sp>
          <p:nvSpPr>
            <p:cNvPr id="37" name="Text Box 33">
              <a:extLst>
                <a:ext uri="{FF2B5EF4-FFF2-40B4-BE49-F238E27FC236}">
                  <a16:creationId xmlns:a16="http://schemas.microsoft.com/office/drawing/2014/main" id="{4FEB6B3B-A6C5-5883-ED13-59F78D2DFB69}"/>
                </a:ext>
              </a:extLst>
            </p:cNvPr>
            <p:cNvSpPr txBox="1">
              <a:spLocks noChangeArrowheads="1"/>
            </p:cNvSpPr>
            <p:nvPr/>
          </p:nvSpPr>
          <p:spPr bwMode="auto">
            <a:xfrm>
              <a:off x="873" y="1889"/>
              <a:ext cx="264"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200">
                  <a:solidFill>
                    <a:srgbClr val="000000"/>
                  </a:solidFill>
                </a:rPr>
                <a:t>a</a:t>
              </a:r>
              <a:r>
                <a:rPr lang="en-US" altLang="zh-CN" sz="2200" baseline="-28000">
                  <a:solidFill>
                    <a:srgbClr val="000000"/>
                  </a:solidFill>
                </a:rPr>
                <a:t>2</a:t>
              </a:r>
            </a:p>
          </p:txBody>
        </p:sp>
        <p:sp>
          <p:nvSpPr>
            <p:cNvPr id="38" name="Text Box 34">
              <a:extLst>
                <a:ext uri="{FF2B5EF4-FFF2-40B4-BE49-F238E27FC236}">
                  <a16:creationId xmlns:a16="http://schemas.microsoft.com/office/drawing/2014/main" id="{50E6C3A5-C900-78EF-0B81-BA547BC97E60}"/>
                </a:ext>
              </a:extLst>
            </p:cNvPr>
            <p:cNvSpPr txBox="1">
              <a:spLocks noChangeArrowheads="1"/>
            </p:cNvSpPr>
            <p:nvPr/>
          </p:nvSpPr>
          <p:spPr bwMode="auto">
            <a:xfrm>
              <a:off x="862" y="2203"/>
              <a:ext cx="264"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200">
                  <a:solidFill>
                    <a:srgbClr val="000000"/>
                  </a:solidFill>
                </a:rPr>
                <a:t>a</a:t>
              </a:r>
              <a:r>
                <a:rPr lang="en-US" altLang="zh-CN" sz="2200" baseline="-28000">
                  <a:solidFill>
                    <a:srgbClr val="000000"/>
                  </a:solidFill>
                </a:rPr>
                <a:t>3</a:t>
              </a:r>
            </a:p>
          </p:txBody>
        </p:sp>
        <p:sp>
          <p:nvSpPr>
            <p:cNvPr id="39" name="Text Box 35">
              <a:extLst>
                <a:ext uri="{FF2B5EF4-FFF2-40B4-BE49-F238E27FC236}">
                  <a16:creationId xmlns:a16="http://schemas.microsoft.com/office/drawing/2014/main" id="{9D0EDE05-CFCB-ABB2-DC60-8E86DB7237F4}"/>
                </a:ext>
              </a:extLst>
            </p:cNvPr>
            <p:cNvSpPr txBox="1">
              <a:spLocks noChangeArrowheads="1"/>
            </p:cNvSpPr>
            <p:nvPr/>
          </p:nvSpPr>
          <p:spPr bwMode="auto">
            <a:xfrm>
              <a:off x="1560" y="1339"/>
              <a:ext cx="264"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200">
                  <a:solidFill>
                    <a:srgbClr val="000000"/>
                  </a:solidFill>
                </a:rPr>
                <a:t>a</a:t>
              </a:r>
              <a:r>
                <a:rPr lang="en-US" altLang="zh-CN" sz="2200" baseline="-28000">
                  <a:solidFill>
                    <a:srgbClr val="000000"/>
                  </a:solidFill>
                </a:rPr>
                <a:t>4</a:t>
              </a:r>
            </a:p>
          </p:txBody>
        </p:sp>
        <p:sp>
          <p:nvSpPr>
            <p:cNvPr id="40" name="Text Box 36">
              <a:extLst>
                <a:ext uri="{FF2B5EF4-FFF2-40B4-BE49-F238E27FC236}">
                  <a16:creationId xmlns:a16="http://schemas.microsoft.com/office/drawing/2014/main" id="{1F3B5EEB-5392-9B26-2B4B-24A49F8A57C7}"/>
                </a:ext>
              </a:extLst>
            </p:cNvPr>
            <p:cNvSpPr txBox="1">
              <a:spLocks noChangeArrowheads="1"/>
            </p:cNvSpPr>
            <p:nvPr/>
          </p:nvSpPr>
          <p:spPr bwMode="auto">
            <a:xfrm>
              <a:off x="1608" y="1793"/>
              <a:ext cx="264"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200">
                  <a:solidFill>
                    <a:srgbClr val="000000"/>
                  </a:solidFill>
                </a:rPr>
                <a:t>a</a:t>
              </a:r>
              <a:r>
                <a:rPr lang="en-US" altLang="zh-CN" sz="2200" baseline="-28000">
                  <a:solidFill>
                    <a:srgbClr val="000000"/>
                  </a:solidFill>
                </a:rPr>
                <a:t>5</a:t>
              </a:r>
            </a:p>
          </p:txBody>
        </p:sp>
        <p:sp>
          <p:nvSpPr>
            <p:cNvPr id="41" name="Text Box 37">
              <a:extLst>
                <a:ext uri="{FF2B5EF4-FFF2-40B4-BE49-F238E27FC236}">
                  <a16:creationId xmlns:a16="http://schemas.microsoft.com/office/drawing/2014/main" id="{82DA57EB-A267-FE96-8D1B-10E03F050A06}"/>
                </a:ext>
              </a:extLst>
            </p:cNvPr>
            <p:cNvSpPr txBox="1">
              <a:spLocks noChangeArrowheads="1"/>
            </p:cNvSpPr>
            <p:nvPr/>
          </p:nvSpPr>
          <p:spPr bwMode="auto">
            <a:xfrm>
              <a:off x="1560" y="2443"/>
              <a:ext cx="264"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200">
                  <a:solidFill>
                    <a:srgbClr val="000000"/>
                  </a:solidFill>
                </a:rPr>
                <a:t>a</a:t>
              </a:r>
              <a:r>
                <a:rPr lang="en-US" altLang="zh-CN" sz="2200" baseline="-28000">
                  <a:solidFill>
                    <a:srgbClr val="000000"/>
                  </a:solidFill>
                </a:rPr>
                <a:t>6</a:t>
              </a:r>
            </a:p>
          </p:txBody>
        </p:sp>
        <p:sp>
          <p:nvSpPr>
            <p:cNvPr id="42" name="Text Box 38">
              <a:extLst>
                <a:ext uri="{FF2B5EF4-FFF2-40B4-BE49-F238E27FC236}">
                  <a16:creationId xmlns:a16="http://schemas.microsoft.com/office/drawing/2014/main" id="{440C71D3-39ED-DA98-C306-4F89EF9EBF3E}"/>
                </a:ext>
              </a:extLst>
            </p:cNvPr>
            <p:cNvSpPr txBox="1">
              <a:spLocks noChangeArrowheads="1"/>
            </p:cNvSpPr>
            <p:nvPr/>
          </p:nvSpPr>
          <p:spPr bwMode="auto">
            <a:xfrm>
              <a:off x="2549" y="1483"/>
              <a:ext cx="264"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200">
                  <a:solidFill>
                    <a:srgbClr val="000000"/>
                  </a:solidFill>
                </a:rPr>
                <a:t>a</a:t>
              </a:r>
              <a:r>
                <a:rPr lang="en-US" altLang="zh-CN" sz="2200" baseline="-28000">
                  <a:solidFill>
                    <a:srgbClr val="000000"/>
                  </a:solidFill>
                </a:rPr>
                <a:t>7</a:t>
              </a:r>
            </a:p>
          </p:txBody>
        </p:sp>
        <p:sp>
          <p:nvSpPr>
            <p:cNvPr id="43" name="Text Box 39">
              <a:extLst>
                <a:ext uri="{FF2B5EF4-FFF2-40B4-BE49-F238E27FC236}">
                  <a16:creationId xmlns:a16="http://schemas.microsoft.com/office/drawing/2014/main" id="{090BB1FF-7C1C-DBA8-DA5E-AA4CFF03E189}"/>
                </a:ext>
              </a:extLst>
            </p:cNvPr>
            <p:cNvSpPr txBox="1">
              <a:spLocks noChangeArrowheads="1"/>
            </p:cNvSpPr>
            <p:nvPr/>
          </p:nvSpPr>
          <p:spPr bwMode="auto">
            <a:xfrm>
              <a:off x="2535" y="1815"/>
              <a:ext cx="264"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200">
                  <a:solidFill>
                    <a:srgbClr val="000000"/>
                  </a:solidFill>
                </a:rPr>
                <a:t>a</a:t>
              </a:r>
              <a:r>
                <a:rPr lang="en-US" altLang="zh-CN" sz="2200" baseline="-28000">
                  <a:solidFill>
                    <a:srgbClr val="000000"/>
                  </a:solidFill>
                </a:rPr>
                <a:t>8</a:t>
              </a:r>
            </a:p>
          </p:txBody>
        </p:sp>
        <p:sp>
          <p:nvSpPr>
            <p:cNvPr id="44" name="Text Box 40">
              <a:extLst>
                <a:ext uri="{FF2B5EF4-FFF2-40B4-BE49-F238E27FC236}">
                  <a16:creationId xmlns:a16="http://schemas.microsoft.com/office/drawing/2014/main" id="{D3C8D5EE-E928-E8C0-9B67-3264794654CB}"/>
                </a:ext>
              </a:extLst>
            </p:cNvPr>
            <p:cNvSpPr txBox="1">
              <a:spLocks noChangeArrowheads="1"/>
            </p:cNvSpPr>
            <p:nvPr/>
          </p:nvSpPr>
          <p:spPr bwMode="auto">
            <a:xfrm>
              <a:off x="2387" y="2273"/>
              <a:ext cx="264"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200">
                  <a:solidFill>
                    <a:srgbClr val="000000"/>
                  </a:solidFill>
                </a:rPr>
                <a:t>a</a:t>
              </a:r>
              <a:r>
                <a:rPr lang="en-US" altLang="zh-CN" sz="2200" baseline="-28000">
                  <a:solidFill>
                    <a:srgbClr val="000000"/>
                  </a:solidFill>
                </a:rPr>
                <a:t>9</a:t>
              </a:r>
            </a:p>
          </p:txBody>
        </p:sp>
        <p:sp>
          <p:nvSpPr>
            <p:cNvPr id="45" name="Text Box 41">
              <a:extLst>
                <a:ext uri="{FF2B5EF4-FFF2-40B4-BE49-F238E27FC236}">
                  <a16:creationId xmlns:a16="http://schemas.microsoft.com/office/drawing/2014/main" id="{E0467527-A5BF-58DE-03FA-95EC0EB84756}"/>
                </a:ext>
              </a:extLst>
            </p:cNvPr>
            <p:cNvSpPr txBox="1">
              <a:spLocks noChangeArrowheads="1"/>
            </p:cNvSpPr>
            <p:nvPr/>
          </p:nvSpPr>
          <p:spPr bwMode="auto">
            <a:xfrm>
              <a:off x="3334" y="1483"/>
              <a:ext cx="324"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200">
                  <a:solidFill>
                    <a:srgbClr val="000000"/>
                  </a:solidFill>
                </a:rPr>
                <a:t>a</a:t>
              </a:r>
              <a:r>
                <a:rPr lang="en-US" altLang="zh-CN" sz="2200" baseline="-28000">
                  <a:solidFill>
                    <a:srgbClr val="000000"/>
                  </a:solidFill>
                </a:rPr>
                <a:t>10</a:t>
              </a:r>
            </a:p>
          </p:txBody>
        </p:sp>
        <p:sp>
          <p:nvSpPr>
            <p:cNvPr id="46" name="Text Box 42">
              <a:extLst>
                <a:ext uri="{FF2B5EF4-FFF2-40B4-BE49-F238E27FC236}">
                  <a16:creationId xmlns:a16="http://schemas.microsoft.com/office/drawing/2014/main" id="{EF94850F-10F4-D58B-9E0E-D14490970599}"/>
                </a:ext>
              </a:extLst>
            </p:cNvPr>
            <p:cNvSpPr txBox="1">
              <a:spLocks noChangeArrowheads="1"/>
            </p:cNvSpPr>
            <p:nvPr/>
          </p:nvSpPr>
          <p:spPr bwMode="auto">
            <a:xfrm>
              <a:off x="3290" y="1963"/>
              <a:ext cx="324"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200">
                  <a:solidFill>
                    <a:srgbClr val="000000"/>
                  </a:solidFill>
                </a:rPr>
                <a:t>a</a:t>
              </a:r>
              <a:r>
                <a:rPr lang="en-US" altLang="zh-CN" sz="2200" baseline="-28000">
                  <a:solidFill>
                    <a:srgbClr val="000000"/>
                  </a:solidFill>
                </a:rPr>
                <a:t>11</a:t>
              </a:r>
            </a:p>
          </p:txBody>
        </p:sp>
        <p:sp>
          <p:nvSpPr>
            <p:cNvPr id="47" name="Text Box 43">
              <a:extLst>
                <a:ext uri="{FF2B5EF4-FFF2-40B4-BE49-F238E27FC236}">
                  <a16:creationId xmlns:a16="http://schemas.microsoft.com/office/drawing/2014/main" id="{A6414EF0-B8B2-8384-326A-87DEFE6B801D}"/>
                </a:ext>
              </a:extLst>
            </p:cNvPr>
            <p:cNvSpPr txBox="1">
              <a:spLocks noChangeArrowheads="1"/>
            </p:cNvSpPr>
            <p:nvPr/>
          </p:nvSpPr>
          <p:spPr bwMode="auto">
            <a:xfrm>
              <a:off x="1084" y="1669"/>
              <a:ext cx="18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1800">
                  <a:solidFill>
                    <a:srgbClr val="0000FF"/>
                  </a:solidFill>
                </a:rPr>
                <a:t>6</a:t>
              </a:r>
            </a:p>
          </p:txBody>
        </p:sp>
        <p:sp>
          <p:nvSpPr>
            <p:cNvPr id="48" name="Text Box 44">
              <a:extLst>
                <a:ext uri="{FF2B5EF4-FFF2-40B4-BE49-F238E27FC236}">
                  <a16:creationId xmlns:a16="http://schemas.microsoft.com/office/drawing/2014/main" id="{3A3ED0AE-C7AC-C7CB-077D-3F8D3C146FF4}"/>
                </a:ext>
              </a:extLst>
            </p:cNvPr>
            <p:cNvSpPr txBox="1">
              <a:spLocks noChangeArrowheads="1"/>
            </p:cNvSpPr>
            <p:nvPr/>
          </p:nvSpPr>
          <p:spPr bwMode="auto">
            <a:xfrm>
              <a:off x="936" y="2104"/>
              <a:ext cx="18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1600">
                  <a:solidFill>
                    <a:srgbClr val="0000FF"/>
                  </a:solidFill>
                </a:rPr>
                <a:t>4</a:t>
              </a:r>
            </a:p>
          </p:txBody>
        </p:sp>
        <p:sp>
          <p:nvSpPr>
            <p:cNvPr id="49" name="Text Box 45">
              <a:extLst>
                <a:ext uri="{FF2B5EF4-FFF2-40B4-BE49-F238E27FC236}">
                  <a16:creationId xmlns:a16="http://schemas.microsoft.com/office/drawing/2014/main" id="{A887D5C3-67B9-B49A-641D-2E7B5B6D0D48}"/>
                </a:ext>
              </a:extLst>
            </p:cNvPr>
            <p:cNvSpPr txBox="1">
              <a:spLocks noChangeArrowheads="1"/>
            </p:cNvSpPr>
            <p:nvPr/>
          </p:nvSpPr>
          <p:spPr bwMode="auto">
            <a:xfrm>
              <a:off x="900" y="2456"/>
              <a:ext cx="18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1600">
                  <a:solidFill>
                    <a:srgbClr val="0000FF"/>
                  </a:solidFill>
                </a:rPr>
                <a:t>5</a:t>
              </a:r>
            </a:p>
          </p:txBody>
        </p:sp>
        <p:sp>
          <p:nvSpPr>
            <p:cNvPr id="50" name="Text Box 46">
              <a:extLst>
                <a:ext uri="{FF2B5EF4-FFF2-40B4-BE49-F238E27FC236}">
                  <a16:creationId xmlns:a16="http://schemas.microsoft.com/office/drawing/2014/main" id="{05F88E6B-EED6-7ED1-ED82-A50800C619C2}"/>
                </a:ext>
              </a:extLst>
            </p:cNvPr>
            <p:cNvSpPr txBox="1">
              <a:spLocks noChangeArrowheads="1"/>
            </p:cNvSpPr>
            <p:nvPr/>
          </p:nvSpPr>
          <p:spPr bwMode="auto">
            <a:xfrm>
              <a:off x="1560" y="1540"/>
              <a:ext cx="18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1600">
                  <a:solidFill>
                    <a:srgbClr val="0000FF"/>
                  </a:solidFill>
                </a:rPr>
                <a:t>1</a:t>
              </a:r>
            </a:p>
          </p:txBody>
        </p:sp>
        <p:sp>
          <p:nvSpPr>
            <p:cNvPr id="51" name="Text Box 47">
              <a:extLst>
                <a:ext uri="{FF2B5EF4-FFF2-40B4-BE49-F238E27FC236}">
                  <a16:creationId xmlns:a16="http://schemas.microsoft.com/office/drawing/2014/main" id="{4BDE097F-F958-1232-E4C1-E717CD972809}"/>
                </a:ext>
              </a:extLst>
            </p:cNvPr>
            <p:cNvSpPr txBox="1">
              <a:spLocks noChangeArrowheads="1"/>
            </p:cNvSpPr>
            <p:nvPr/>
          </p:nvSpPr>
          <p:spPr bwMode="auto">
            <a:xfrm>
              <a:off x="1608" y="2048"/>
              <a:ext cx="18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1600">
                  <a:solidFill>
                    <a:srgbClr val="0000FF"/>
                  </a:solidFill>
                </a:rPr>
                <a:t>1</a:t>
              </a:r>
            </a:p>
          </p:txBody>
        </p:sp>
        <p:sp>
          <p:nvSpPr>
            <p:cNvPr id="52" name="Text Box 48">
              <a:extLst>
                <a:ext uri="{FF2B5EF4-FFF2-40B4-BE49-F238E27FC236}">
                  <a16:creationId xmlns:a16="http://schemas.microsoft.com/office/drawing/2014/main" id="{DB45D0EC-8C0D-949F-5DAD-2744867577F7}"/>
                </a:ext>
              </a:extLst>
            </p:cNvPr>
            <p:cNvSpPr txBox="1">
              <a:spLocks noChangeArrowheads="1"/>
            </p:cNvSpPr>
            <p:nvPr/>
          </p:nvSpPr>
          <p:spPr bwMode="auto">
            <a:xfrm>
              <a:off x="1608" y="2668"/>
              <a:ext cx="18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1600">
                  <a:solidFill>
                    <a:srgbClr val="0000FF"/>
                  </a:solidFill>
                </a:rPr>
                <a:t>2</a:t>
              </a:r>
            </a:p>
          </p:txBody>
        </p:sp>
        <p:sp>
          <p:nvSpPr>
            <p:cNvPr id="53" name="Text Box 49">
              <a:extLst>
                <a:ext uri="{FF2B5EF4-FFF2-40B4-BE49-F238E27FC236}">
                  <a16:creationId xmlns:a16="http://schemas.microsoft.com/office/drawing/2014/main" id="{1F610671-8224-56A6-05CF-395CC4CDFFD0}"/>
                </a:ext>
              </a:extLst>
            </p:cNvPr>
            <p:cNvSpPr txBox="1">
              <a:spLocks noChangeArrowheads="1"/>
            </p:cNvSpPr>
            <p:nvPr/>
          </p:nvSpPr>
          <p:spPr bwMode="auto">
            <a:xfrm>
              <a:off x="2664" y="1708"/>
              <a:ext cx="18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1600">
                  <a:solidFill>
                    <a:srgbClr val="0000FF"/>
                  </a:solidFill>
                </a:rPr>
                <a:t>9</a:t>
              </a:r>
            </a:p>
          </p:txBody>
        </p:sp>
        <p:sp>
          <p:nvSpPr>
            <p:cNvPr id="54" name="Text Box 50">
              <a:extLst>
                <a:ext uri="{FF2B5EF4-FFF2-40B4-BE49-F238E27FC236}">
                  <a16:creationId xmlns:a16="http://schemas.microsoft.com/office/drawing/2014/main" id="{020DAD1C-D073-2B52-8F09-BA153F3423C0}"/>
                </a:ext>
              </a:extLst>
            </p:cNvPr>
            <p:cNvSpPr txBox="1">
              <a:spLocks noChangeArrowheads="1"/>
            </p:cNvSpPr>
            <p:nvPr/>
          </p:nvSpPr>
          <p:spPr bwMode="auto">
            <a:xfrm>
              <a:off x="2520" y="2008"/>
              <a:ext cx="18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1600">
                  <a:solidFill>
                    <a:srgbClr val="0000FF"/>
                  </a:solidFill>
                </a:rPr>
                <a:t>7</a:t>
              </a:r>
            </a:p>
          </p:txBody>
        </p:sp>
        <p:sp>
          <p:nvSpPr>
            <p:cNvPr id="55" name="Text Box 51">
              <a:extLst>
                <a:ext uri="{FF2B5EF4-FFF2-40B4-BE49-F238E27FC236}">
                  <a16:creationId xmlns:a16="http://schemas.microsoft.com/office/drawing/2014/main" id="{016ABD3C-7557-4382-57F4-9EACDB1A58BE}"/>
                </a:ext>
              </a:extLst>
            </p:cNvPr>
            <p:cNvSpPr txBox="1">
              <a:spLocks noChangeArrowheads="1"/>
            </p:cNvSpPr>
            <p:nvPr/>
          </p:nvSpPr>
          <p:spPr bwMode="auto">
            <a:xfrm>
              <a:off x="3384" y="1708"/>
              <a:ext cx="18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1600">
                  <a:solidFill>
                    <a:srgbClr val="0000FF"/>
                  </a:solidFill>
                </a:rPr>
                <a:t>2</a:t>
              </a:r>
            </a:p>
          </p:txBody>
        </p:sp>
        <p:sp>
          <p:nvSpPr>
            <p:cNvPr id="56" name="Text Box 52">
              <a:extLst>
                <a:ext uri="{FF2B5EF4-FFF2-40B4-BE49-F238E27FC236}">
                  <a16:creationId xmlns:a16="http://schemas.microsoft.com/office/drawing/2014/main" id="{3B8843C6-A3F1-2BCC-AE2F-FB5A94B39B16}"/>
                </a:ext>
              </a:extLst>
            </p:cNvPr>
            <p:cNvSpPr txBox="1">
              <a:spLocks noChangeArrowheads="1"/>
            </p:cNvSpPr>
            <p:nvPr/>
          </p:nvSpPr>
          <p:spPr bwMode="auto">
            <a:xfrm>
              <a:off x="3384" y="2188"/>
              <a:ext cx="18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1600">
                  <a:solidFill>
                    <a:srgbClr val="0000FF"/>
                  </a:solidFill>
                </a:rPr>
                <a:t>4</a:t>
              </a:r>
            </a:p>
          </p:txBody>
        </p:sp>
        <p:sp>
          <p:nvSpPr>
            <p:cNvPr id="57" name="Text Box 53">
              <a:extLst>
                <a:ext uri="{FF2B5EF4-FFF2-40B4-BE49-F238E27FC236}">
                  <a16:creationId xmlns:a16="http://schemas.microsoft.com/office/drawing/2014/main" id="{40C760F6-5F8C-12B9-3A50-D4D37F036626}"/>
                </a:ext>
              </a:extLst>
            </p:cNvPr>
            <p:cNvSpPr txBox="1">
              <a:spLocks noChangeArrowheads="1"/>
            </p:cNvSpPr>
            <p:nvPr/>
          </p:nvSpPr>
          <p:spPr bwMode="auto">
            <a:xfrm>
              <a:off x="2484" y="2476"/>
              <a:ext cx="18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a:spcBef>
                  <a:spcPct val="0"/>
                </a:spcBef>
                <a:buClrTx/>
                <a:buFontTx/>
                <a:buNone/>
              </a:pPr>
              <a:r>
                <a:rPr kumimoji="0" lang="en-US" altLang="zh-CN" sz="1600">
                  <a:solidFill>
                    <a:srgbClr val="0000FF"/>
                  </a:solidFill>
                </a:rPr>
                <a:t>4</a:t>
              </a:r>
            </a:p>
          </p:txBody>
        </p:sp>
      </p:grpSp>
      <p:grpSp>
        <p:nvGrpSpPr>
          <p:cNvPr id="58" name="Group 142">
            <a:extLst>
              <a:ext uri="{FF2B5EF4-FFF2-40B4-BE49-F238E27FC236}">
                <a16:creationId xmlns:a16="http://schemas.microsoft.com/office/drawing/2014/main" id="{1081F015-0DCF-C37C-241B-D513510E581D}"/>
              </a:ext>
            </a:extLst>
          </p:cNvPr>
          <p:cNvGrpSpPr>
            <a:grpSpLocks/>
          </p:cNvGrpSpPr>
          <p:nvPr/>
        </p:nvGrpSpPr>
        <p:grpSpPr bwMode="auto">
          <a:xfrm>
            <a:off x="967155" y="4648657"/>
            <a:ext cx="6084887" cy="1444625"/>
            <a:chOff x="56" y="3067"/>
            <a:chExt cx="3833" cy="910"/>
          </a:xfrm>
        </p:grpSpPr>
        <p:sp>
          <p:nvSpPr>
            <p:cNvPr id="59" name="AutoShape 87">
              <a:extLst>
                <a:ext uri="{FF2B5EF4-FFF2-40B4-BE49-F238E27FC236}">
                  <a16:creationId xmlns:a16="http://schemas.microsoft.com/office/drawing/2014/main" id="{AD789257-87AC-73B3-3717-2A2D6661213A}"/>
                </a:ext>
              </a:extLst>
            </p:cNvPr>
            <p:cNvSpPr>
              <a:spLocks noChangeArrowheads="1"/>
            </p:cNvSpPr>
            <p:nvPr/>
          </p:nvSpPr>
          <p:spPr bwMode="auto">
            <a:xfrm>
              <a:off x="422" y="3072"/>
              <a:ext cx="3456" cy="897"/>
            </a:xfrm>
            <a:prstGeom prst="cloudCallout">
              <a:avLst>
                <a:gd name="adj1" fmla="val -14292"/>
                <a:gd name="adj2" fmla="val 25472"/>
              </a:avLst>
            </a:prstGeom>
            <a:ln>
              <a:headEnd type="none" w="sm" len="sm"/>
              <a:tailEnd type="none" w="sm" len="sm"/>
            </a:ln>
          </p:spPr>
          <p:style>
            <a:lnRef idx="1">
              <a:schemeClr val="accent5"/>
            </a:lnRef>
            <a:fillRef idx="3">
              <a:schemeClr val="accent5"/>
            </a:fillRef>
            <a:effectRef idx="2">
              <a:schemeClr val="accent5"/>
            </a:effectRef>
            <a:fontRef idx="minor">
              <a:schemeClr val="lt1"/>
            </a:fontRef>
          </p:style>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en-US" altLang="zh-CN" sz="2400"/>
            </a:p>
          </p:txBody>
        </p:sp>
        <p:sp>
          <p:nvSpPr>
            <p:cNvPr id="60" name="Text Box 88">
              <a:extLst>
                <a:ext uri="{FF2B5EF4-FFF2-40B4-BE49-F238E27FC236}">
                  <a16:creationId xmlns:a16="http://schemas.microsoft.com/office/drawing/2014/main" id="{9F7DB6F8-79A3-B595-BCD1-B919D4FE3D55}"/>
                </a:ext>
              </a:extLst>
            </p:cNvPr>
            <p:cNvSpPr txBox="1">
              <a:spLocks noChangeArrowheads="1"/>
            </p:cNvSpPr>
            <p:nvPr/>
          </p:nvSpPr>
          <p:spPr bwMode="auto">
            <a:xfrm>
              <a:off x="640" y="3216"/>
              <a:ext cx="3249" cy="4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eaLnBrk="1" hangingPunct="1">
                <a:lnSpc>
                  <a:spcPct val="90000"/>
                </a:lnSpc>
                <a:spcBef>
                  <a:spcPct val="0"/>
                </a:spcBef>
                <a:buClrTx/>
                <a:buFontTx/>
                <a:buNone/>
              </a:pPr>
              <a:r>
                <a:rPr lang="en-US" altLang="zh-CN" sz="2400" dirty="0">
                  <a:solidFill>
                    <a:schemeClr val="bg1"/>
                  </a:solidFill>
                  <a:latin typeface="楷体_GB2312" pitchFamily="49" charset="-122"/>
                  <a:ea typeface="楷体_GB2312" pitchFamily="49" charset="-122"/>
                </a:rPr>
                <a:t>   </a:t>
              </a:r>
              <a:r>
                <a:rPr lang="zh-CN" altLang="en-US" sz="2400" dirty="0">
                  <a:solidFill>
                    <a:schemeClr val="bg1"/>
                  </a:solidFill>
                  <a:latin typeface="楷体_GB2312" pitchFamily="49" charset="-122"/>
                  <a:ea typeface="楷体_GB2312" pitchFamily="49" charset="-122"/>
                </a:rPr>
                <a:t>  </a:t>
              </a:r>
              <a:r>
                <a:rPr lang="en-US" altLang="zh-CN" sz="2400" dirty="0" err="1">
                  <a:solidFill>
                    <a:schemeClr val="bg1"/>
                  </a:solidFill>
                  <a:ea typeface="楷体_GB2312" pitchFamily="49" charset="-122"/>
                </a:rPr>
                <a:t>ee</a:t>
              </a:r>
              <a:r>
                <a:rPr lang="en-US" altLang="zh-CN" sz="2400" dirty="0">
                  <a:solidFill>
                    <a:schemeClr val="bg1"/>
                  </a:solidFill>
                  <a:ea typeface="楷体_GB2312" pitchFamily="49" charset="-122"/>
                </a:rPr>
                <a:t>[0] = 0</a:t>
              </a:r>
            </a:p>
            <a:p>
              <a:pPr eaLnBrk="1" hangingPunct="1">
                <a:lnSpc>
                  <a:spcPct val="90000"/>
                </a:lnSpc>
                <a:spcBef>
                  <a:spcPct val="0"/>
                </a:spcBef>
                <a:buClrTx/>
                <a:buFontTx/>
                <a:buNone/>
              </a:pPr>
              <a:r>
                <a:rPr lang="en-US" altLang="zh-CN" sz="2400" dirty="0">
                  <a:solidFill>
                    <a:schemeClr val="bg1"/>
                  </a:solidFill>
                  <a:ea typeface="楷体_GB2312" pitchFamily="49" charset="-122"/>
                </a:rPr>
                <a:t>      </a:t>
              </a:r>
              <a:r>
                <a:rPr lang="en-US" altLang="zh-CN" sz="2400" dirty="0" err="1">
                  <a:solidFill>
                    <a:schemeClr val="bg1"/>
                  </a:solidFill>
                  <a:ea typeface="楷体_GB2312" pitchFamily="49" charset="-122"/>
                </a:rPr>
                <a:t>ee</a:t>
              </a:r>
              <a:r>
                <a:rPr lang="en-US" altLang="zh-CN" sz="2400" dirty="0">
                  <a:solidFill>
                    <a:schemeClr val="bg1"/>
                  </a:solidFill>
                  <a:ea typeface="楷体_GB2312" pitchFamily="49" charset="-122"/>
                </a:rPr>
                <a:t>[k] = </a:t>
              </a:r>
              <a:r>
                <a:rPr lang="en-US" altLang="zh-CN" sz="2400" dirty="0">
                  <a:solidFill>
                    <a:schemeClr val="bg1"/>
                  </a:solidFill>
                </a:rPr>
                <a:t>MAX</a:t>
              </a:r>
              <a:r>
                <a:rPr lang="en-US" altLang="zh-CN" sz="2400" dirty="0">
                  <a:solidFill>
                    <a:schemeClr val="bg1"/>
                  </a:solidFill>
                  <a:ea typeface="楷体_GB2312" pitchFamily="49" charset="-122"/>
                </a:rPr>
                <a:t>{</a:t>
              </a:r>
              <a:r>
                <a:rPr lang="en-US" altLang="zh-CN" sz="2400" dirty="0" err="1">
                  <a:solidFill>
                    <a:schemeClr val="bg1"/>
                  </a:solidFill>
                  <a:ea typeface="楷体_GB2312" pitchFamily="49" charset="-122"/>
                </a:rPr>
                <a:t>ee</a:t>
              </a:r>
              <a:r>
                <a:rPr lang="en-US" altLang="zh-CN" sz="2400" dirty="0">
                  <a:solidFill>
                    <a:schemeClr val="bg1"/>
                  </a:solidFill>
                  <a:ea typeface="楷体_GB2312" pitchFamily="49" charset="-122"/>
                </a:rPr>
                <a:t>[j] + &lt;j, k&gt;</a:t>
              </a:r>
              <a:r>
                <a:rPr lang="zh-CN" altLang="en-US" sz="2400" dirty="0">
                  <a:solidFill>
                    <a:schemeClr val="bg1"/>
                  </a:solidFill>
                  <a:latin typeface="楷体_GB2312" pitchFamily="49" charset="-122"/>
                  <a:ea typeface="楷体_GB2312" pitchFamily="49" charset="-122"/>
                </a:rPr>
                <a:t>的权</a:t>
              </a:r>
              <a:r>
                <a:rPr lang="en-US" altLang="zh-CN" sz="2400" dirty="0">
                  <a:solidFill>
                    <a:schemeClr val="bg1"/>
                  </a:solidFill>
                  <a:ea typeface="楷体_GB2312" pitchFamily="49" charset="-122"/>
                </a:rPr>
                <a:t>}</a:t>
              </a:r>
              <a:r>
                <a:rPr lang="en-US" altLang="zh-CN" sz="2400" dirty="0">
                  <a:solidFill>
                    <a:schemeClr val="bg1"/>
                  </a:solidFill>
                  <a:latin typeface="楷体_GB2312" pitchFamily="49" charset="-122"/>
                  <a:ea typeface="楷体_GB2312" pitchFamily="49" charset="-122"/>
                </a:rPr>
                <a:t> </a:t>
              </a:r>
            </a:p>
          </p:txBody>
        </p:sp>
        <p:sp>
          <p:nvSpPr>
            <p:cNvPr id="61" name="Text Box 89">
              <a:extLst>
                <a:ext uri="{FF2B5EF4-FFF2-40B4-BE49-F238E27FC236}">
                  <a16:creationId xmlns:a16="http://schemas.microsoft.com/office/drawing/2014/main" id="{E76CD960-D387-DBCE-22A2-D1BAA9F11230}"/>
                </a:ext>
              </a:extLst>
            </p:cNvPr>
            <p:cNvSpPr txBox="1">
              <a:spLocks noChangeArrowheads="1"/>
            </p:cNvSpPr>
            <p:nvPr/>
          </p:nvSpPr>
          <p:spPr bwMode="auto">
            <a:xfrm>
              <a:off x="1495" y="3619"/>
              <a:ext cx="653" cy="1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1300" dirty="0">
                  <a:solidFill>
                    <a:schemeClr val="bg1"/>
                  </a:solidFill>
                </a:rPr>
                <a:t>&lt;</a:t>
              </a:r>
              <a:r>
                <a:rPr lang="en-US" altLang="zh-CN" sz="1300" dirty="0" err="1">
                  <a:solidFill>
                    <a:schemeClr val="bg1"/>
                  </a:solidFill>
                </a:rPr>
                <a:t>j,k</a:t>
              </a:r>
              <a:r>
                <a:rPr lang="en-US" altLang="zh-CN" sz="1300" dirty="0">
                  <a:solidFill>
                    <a:schemeClr val="bg1"/>
                  </a:solidFill>
                </a:rPr>
                <a:t>&gt;</a:t>
              </a:r>
              <a:r>
                <a:rPr lang="en-US" altLang="zh-CN" sz="1300" dirty="0">
                  <a:solidFill>
                    <a:schemeClr val="bg1"/>
                  </a:solidFill>
                  <a:sym typeface="Symbol" pitchFamily="18" charset="2"/>
                </a:rPr>
                <a:t>P( k )</a:t>
              </a:r>
              <a:endParaRPr lang="en-US" altLang="zh-CN" sz="1300" dirty="0">
                <a:solidFill>
                  <a:schemeClr val="bg1"/>
                </a:solidFill>
              </a:endParaRPr>
            </a:p>
          </p:txBody>
        </p:sp>
        <p:sp>
          <p:nvSpPr>
            <p:cNvPr id="62" name="Rectangle 90">
              <a:extLst>
                <a:ext uri="{FF2B5EF4-FFF2-40B4-BE49-F238E27FC236}">
                  <a16:creationId xmlns:a16="http://schemas.microsoft.com/office/drawing/2014/main" id="{029C3B5F-2DE6-8231-0998-98CE493DE945}"/>
                </a:ext>
              </a:extLst>
            </p:cNvPr>
            <p:cNvSpPr>
              <a:spLocks noChangeArrowheads="1"/>
            </p:cNvSpPr>
            <p:nvPr/>
          </p:nvSpPr>
          <p:spPr bwMode="auto">
            <a:xfrm>
              <a:off x="56" y="3067"/>
              <a:ext cx="325" cy="910"/>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lnSpc>
                  <a:spcPct val="85000"/>
                </a:lnSpc>
                <a:spcBef>
                  <a:spcPct val="0"/>
                </a:spcBef>
                <a:buClrTx/>
                <a:buFontTx/>
                <a:buNone/>
              </a:pPr>
              <a:r>
                <a:rPr lang="zh-CN" altLang="en-US" sz="2600" dirty="0">
                  <a:solidFill>
                    <a:srgbClr val="7030A0"/>
                  </a:solidFill>
                  <a:latin typeface="黑体" pitchFamily="49" charset="-122"/>
                  <a:ea typeface="黑体" pitchFamily="49" charset="-122"/>
                </a:rPr>
                <a:t>计</a:t>
              </a:r>
            </a:p>
            <a:p>
              <a:pPr algn="ctr" eaLnBrk="1" hangingPunct="1">
                <a:lnSpc>
                  <a:spcPct val="85000"/>
                </a:lnSpc>
                <a:spcBef>
                  <a:spcPct val="0"/>
                </a:spcBef>
                <a:buClrTx/>
                <a:buFontTx/>
                <a:buNone/>
              </a:pPr>
              <a:r>
                <a:rPr lang="zh-CN" altLang="en-US" sz="2600" dirty="0">
                  <a:solidFill>
                    <a:srgbClr val="7030A0"/>
                  </a:solidFill>
                  <a:latin typeface="黑体" pitchFamily="49" charset="-122"/>
                  <a:ea typeface="黑体" pitchFamily="49" charset="-122"/>
                </a:rPr>
                <a:t>算</a:t>
              </a:r>
            </a:p>
            <a:p>
              <a:pPr algn="ctr" eaLnBrk="1" hangingPunct="1">
                <a:lnSpc>
                  <a:spcPct val="85000"/>
                </a:lnSpc>
                <a:spcBef>
                  <a:spcPct val="0"/>
                </a:spcBef>
                <a:buClrTx/>
                <a:buFontTx/>
                <a:buNone/>
              </a:pPr>
              <a:r>
                <a:rPr lang="zh-CN" altLang="en-US" sz="2600" dirty="0">
                  <a:solidFill>
                    <a:srgbClr val="7030A0"/>
                  </a:solidFill>
                  <a:latin typeface="黑体" pitchFamily="49" charset="-122"/>
                  <a:ea typeface="黑体" pitchFamily="49" charset="-122"/>
                </a:rPr>
                <a:t>方</a:t>
              </a:r>
            </a:p>
            <a:p>
              <a:pPr algn="ctr" eaLnBrk="1" hangingPunct="1">
                <a:lnSpc>
                  <a:spcPct val="85000"/>
                </a:lnSpc>
                <a:spcBef>
                  <a:spcPct val="0"/>
                </a:spcBef>
                <a:buClrTx/>
                <a:buFontTx/>
                <a:buNone/>
              </a:pPr>
              <a:r>
                <a:rPr lang="zh-CN" altLang="en-US" sz="2600" dirty="0">
                  <a:solidFill>
                    <a:srgbClr val="7030A0"/>
                  </a:solidFill>
                  <a:latin typeface="黑体" pitchFamily="49" charset="-122"/>
                  <a:ea typeface="黑体" pitchFamily="49" charset="-122"/>
                </a:rPr>
                <a:t>法</a:t>
              </a:r>
              <a:endParaRPr lang="zh-CN" altLang="en-US" sz="2600" dirty="0">
                <a:solidFill>
                  <a:srgbClr val="7030A0"/>
                </a:solidFill>
                <a:latin typeface="楷体_GB2312" pitchFamily="49" charset="-122"/>
                <a:ea typeface="楷体_GB2312" pitchFamily="49" charset="-122"/>
              </a:endParaRPr>
            </a:p>
          </p:txBody>
        </p:sp>
      </p:grpSp>
      <p:grpSp>
        <p:nvGrpSpPr>
          <p:cNvPr id="63" name="Group 105">
            <a:extLst>
              <a:ext uri="{FF2B5EF4-FFF2-40B4-BE49-F238E27FC236}">
                <a16:creationId xmlns:a16="http://schemas.microsoft.com/office/drawing/2014/main" id="{49B88560-89F2-9D87-8FE8-01A6C0D66902}"/>
              </a:ext>
            </a:extLst>
          </p:cNvPr>
          <p:cNvGrpSpPr>
            <a:grpSpLocks/>
          </p:cNvGrpSpPr>
          <p:nvPr/>
        </p:nvGrpSpPr>
        <p:grpSpPr bwMode="auto">
          <a:xfrm>
            <a:off x="1752600" y="533400"/>
            <a:ext cx="4711700" cy="1035050"/>
            <a:chOff x="912" y="616"/>
            <a:chExt cx="2968" cy="652"/>
          </a:xfrm>
        </p:grpSpPr>
        <p:sp>
          <p:nvSpPr>
            <p:cNvPr id="64" name="Rectangle 93">
              <a:extLst>
                <a:ext uri="{FF2B5EF4-FFF2-40B4-BE49-F238E27FC236}">
                  <a16:creationId xmlns:a16="http://schemas.microsoft.com/office/drawing/2014/main" id="{6D68A2F9-0DA5-7932-D7E9-AC74C7AE405B}"/>
                </a:ext>
              </a:extLst>
            </p:cNvPr>
            <p:cNvSpPr>
              <a:spLocks noChangeArrowheads="1"/>
            </p:cNvSpPr>
            <p:nvPr/>
          </p:nvSpPr>
          <p:spPr bwMode="auto">
            <a:xfrm>
              <a:off x="1681" y="816"/>
              <a:ext cx="240" cy="240"/>
            </a:xfrm>
            <a:prstGeom prst="rect">
              <a:avLst/>
            </a:prstGeom>
            <a:noFill/>
            <a:ln w="22225" cap="sq">
              <a:solidFill>
                <a:srgbClr val="000080"/>
              </a:solidFill>
              <a:miter lim="800000"/>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65" name="Rectangle 94">
              <a:extLst>
                <a:ext uri="{FF2B5EF4-FFF2-40B4-BE49-F238E27FC236}">
                  <a16:creationId xmlns:a16="http://schemas.microsoft.com/office/drawing/2014/main" id="{DE0347D8-B7E3-BDF4-89EE-7445C0A2B151}"/>
                </a:ext>
              </a:extLst>
            </p:cNvPr>
            <p:cNvSpPr>
              <a:spLocks noChangeArrowheads="1"/>
            </p:cNvSpPr>
            <p:nvPr/>
          </p:nvSpPr>
          <p:spPr bwMode="auto">
            <a:xfrm>
              <a:off x="1921" y="816"/>
              <a:ext cx="240" cy="240"/>
            </a:xfrm>
            <a:prstGeom prst="rect">
              <a:avLst/>
            </a:prstGeom>
            <a:noFill/>
            <a:ln w="22225" cap="sq">
              <a:solidFill>
                <a:srgbClr val="000080"/>
              </a:solidFill>
              <a:miter lim="800000"/>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66" name="Rectangle 95">
              <a:extLst>
                <a:ext uri="{FF2B5EF4-FFF2-40B4-BE49-F238E27FC236}">
                  <a16:creationId xmlns:a16="http://schemas.microsoft.com/office/drawing/2014/main" id="{03597C97-9DC3-80F6-0AA7-AB4600A8100E}"/>
                </a:ext>
              </a:extLst>
            </p:cNvPr>
            <p:cNvSpPr>
              <a:spLocks noChangeArrowheads="1"/>
            </p:cNvSpPr>
            <p:nvPr/>
          </p:nvSpPr>
          <p:spPr bwMode="auto">
            <a:xfrm>
              <a:off x="2161" y="816"/>
              <a:ext cx="240" cy="240"/>
            </a:xfrm>
            <a:prstGeom prst="rect">
              <a:avLst/>
            </a:prstGeom>
            <a:noFill/>
            <a:ln w="22225" cap="sq">
              <a:solidFill>
                <a:srgbClr val="000080"/>
              </a:solidFill>
              <a:miter lim="800000"/>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67" name="Rectangle 96">
              <a:extLst>
                <a:ext uri="{FF2B5EF4-FFF2-40B4-BE49-F238E27FC236}">
                  <a16:creationId xmlns:a16="http://schemas.microsoft.com/office/drawing/2014/main" id="{D20F81DB-2F28-03BE-5BCF-28E350EDE249}"/>
                </a:ext>
              </a:extLst>
            </p:cNvPr>
            <p:cNvSpPr>
              <a:spLocks noChangeArrowheads="1"/>
            </p:cNvSpPr>
            <p:nvPr/>
          </p:nvSpPr>
          <p:spPr bwMode="auto">
            <a:xfrm>
              <a:off x="2641" y="816"/>
              <a:ext cx="240" cy="240"/>
            </a:xfrm>
            <a:prstGeom prst="rect">
              <a:avLst/>
            </a:prstGeom>
            <a:noFill/>
            <a:ln w="22225" cap="sq">
              <a:solidFill>
                <a:srgbClr val="000080"/>
              </a:solidFill>
              <a:miter lim="800000"/>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68" name="Rectangle 97">
              <a:extLst>
                <a:ext uri="{FF2B5EF4-FFF2-40B4-BE49-F238E27FC236}">
                  <a16:creationId xmlns:a16="http://schemas.microsoft.com/office/drawing/2014/main" id="{11863510-EF6F-D93D-203D-A63274EC3F25}"/>
                </a:ext>
              </a:extLst>
            </p:cNvPr>
            <p:cNvSpPr>
              <a:spLocks noChangeArrowheads="1"/>
            </p:cNvSpPr>
            <p:nvPr/>
          </p:nvSpPr>
          <p:spPr bwMode="auto">
            <a:xfrm>
              <a:off x="3601" y="816"/>
              <a:ext cx="240" cy="240"/>
            </a:xfrm>
            <a:prstGeom prst="rect">
              <a:avLst/>
            </a:prstGeom>
            <a:noFill/>
            <a:ln w="22225" cap="sq">
              <a:solidFill>
                <a:srgbClr val="000080"/>
              </a:solidFill>
              <a:miter lim="800000"/>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69" name="Rectangle 98">
              <a:extLst>
                <a:ext uri="{FF2B5EF4-FFF2-40B4-BE49-F238E27FC236}">
                  <a16:creationId xmlns:a16="http://schemas.microsoft.com/office/drawing/2014/main" id="{082EF920-60FD-5680-8B34-4F345CD7F619}"/>
                </a:ext>
              </a:extLst>
            </p:cNvPr>
            <p:cNvSpPr>
              <a:spLocks noChangeArrowheads="1"/>
            </p:cNvSpPr>
            <p:nvPr/>
          </p:nvSpPr>
          <p:spPr bwMode="auto">
            <a:xfrm>
              <a:off x="3361" y="816"/>
              <a:ext cx="240" cy="240"/>
            </a:xfrm>
            <a:prstGeom prst="rect">
              <a:avLst/>
            </a:prstGeom>
            <a:noFill/>
            <a:ln w="22225" cap="sq">
              <a:solidFill>
                <a:srgbClr val="000080"/>
              </a:solidFill>
              <a:miter lim="800000"/>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70" name="Rectangle 99">
              <a:extLst>
                <a:ext uri="{FF2B5EF4-FFF2-40B4-BE49-F238E27FC236}">
                  <a16:creationId xmlns:a16="http://schemas.microsoft.com/office/drawing/2014/main" id="{82CE3D3C-A1AC-7400-B0D1-96F79CD35425}"/>
                </a:ext>
              </a:extLst>
            </p:cNvPr>
            <p:cNvSpPr>
              <a:spLocks noChangeArrowheads="1"/>
            </p:cNvSpPr>
            <p:nvPr/>
          </p:nvSpPr>
          <p:spPr bwMode="auto">
            <a:xfrm>
              <a:off x="2401" y="816"/>
              <a:ext cx="240" cy="240"/>
            </a:xfrm>
            <a:prstGeom prst="rect">
              <a:avLst/>
            </a:prstGeom>
            <a:noFill/>
            <a:ln w="22225" cap="sq">
              <a:solidFill>
                <a:srgbClr val="000080"/>
              </a:solidFill>
              <a:miter lim="800000"/>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71" name="Rectangle 100">
              <a:extLst>
                <a:ext uri="{FF2B5EF4-FFF2-40B4-BE49-F238E27FC236}">
                  <a16:creationId xmlns:a16="http://schemas.microsoft.com/office/drawing/2014/main" id="{97431898-89E1-D34C-23C7-0D3984F19054}"/>
                </a:ext>
              </a:extLst>
            </p:cNvPr>
            <p:cNvSpPr>
              <a:spLocks noChangeArrowheads="1"/>
            </p:cNvSpPr>
            <p:nvPr/>
          </p:nvSpPr>
          <p:spPr bwMode="auto">
            <a:xfrm>
              <a:off x="2881" y="816"/>
              <a:ext cx="240" cy="240"/>
            </a:xfrm>
            <a:prstGeom prst="rect">
              <a:avLst/>
            </a:prstGeom>
            <a:noFill/>
            <a:ln w="22225" cap="sq">
              <a:solidFill>
                <a:srgbClr val="000080"/>
              </a:solidFill>
              <a:miter lim="800000"/>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72" name="Rectangle 101">
              <a:extLst>
                <a:ext uri="{FF2B5EF4-FFF2-40B4-BE49-F238E27FC236}">
                  <a16:creationId xmlns:a16="http://schemas.microsoft.com/office/drawing/2014/main" id="{812C5984-1754-CD3F-2B34-7AF886530510}"/>
                </a:ext>
              </a:extLst>
            </p:cNvPr>
            <p:cNvSpPr>
              <a:spLocks noChangeArrowheads="1"/>
            </p:cNvSpPr>
            <p:nvPr/>
          </p:nvSpPr>
          <p:spPr bwMode="auto">
            <a:xfrm>
              <a:off x="3121" y="816"/>
              <a:ext cx="240" cy="240"/>
            </a:xfrm>
            <a:prstGeom prst="rect">
              <a:avLst/>
            </a:prstGeom>
            <a:noFill/>
            <a:ln w="22225" cap="sq">
              <a:solidFill>
                <a:srgbClr val="000080"/>
              </a:solidFill>
              <a:miter lim="800000"/>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73" name="Text Box 102">
              <a:extLst>
                <a:ext uri="{FF2B5EF4-FFF2-40B4-BE49-F238E27FC236}">
                  <a16:creationId xmlns:a16="http://schemas.microsoft.com/office/drawing/2014/main" id="{E98195AD-62D2-8C1F-B7A7-716F4B58A642}"/>
                </a:ext>
              </a:extLst>
            </p:cNvPr>
            <p:cNvSpPr txBox="1">
              <a:spLocks noChangeArrowheads="1"/>
            </p:cNvSpPr>
            <p:nvPr/>
          </p:nvSpPr>
          <p:spPr bwMode="auto">
            <a:xfrm>
              <a:off x="1741" y="616"/>
              <a:ext cx="116"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eaLnBrk="1" hangingPunct="1">
                <a:spcBef>
                  <a:spcPct val="0"/>
                </a:spcBef>
                <a:buClrTx/>
                <a:buFontTx/>
                <a:buNone/>
              </a:pPr>
              <a:endParaRPr lang="zh-CN" altLang="zh-CN" sz="1600">
                <a:solidFill>
                  <a:srgbClr val="FFFFFF"/>
                </a:solidFill>
              </a:endParaRPr>
            </a:p>
          </p:txBody>
        </p:sp>
        <p:sp>
          <p:nvSpPr>
            <p:cNvPr id="74" name="Text Box 103">
              <a:extLst>
                <a:ext uri="{FF2B5EF4-FFF2-40B4-BE49-F238E27FC236}">
                  <a16:creationId xmlns:a16="http://schemas.microsoft.com/office/drawing/2014/main" id="{8C27603A-865F-AD7B-FA17-F6DB7206A419}"/>
                </a:ext>
              </a:extLst>
            </p:cNvPr>
            <p:cNvSpPr txBox="1">
              <a:spLocks noChangeArrowheads="1"/>
            </p:cNvSpPr>
            <p:nvPr/>
          </p:nvSpPr>
          <p:spPr bwMode="auto">
            <a:xfrm>
              <a:off x="912" y="768"/>
              <a:ext cx="63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400" dirty="0" err="1">
                  <a:solidFill>
                    <a:srgbClr val="0000AA"/>
                  </a:solidFill>
                </a:rPr>
                <a:t>ee</a:t>
              </a:r>
              <a:r>
                <a:rPr lang="en-US" altLang="zh-CN" sz="2400" dirty="0">
                  <a:solidFill>
                    <a:srgbClr val="0000AA"/>
                  </a:solidFill>
                </a:rPr>
                <a:t>[k] :</a:t>
              </a:r>
            </a:p>
          </p:txBody>
        </p:sp>
        <p:sp>
          <p:nvSpPr>
            <p:cNvPr id="75" name="Text Box 104">
              <a:extLst>
                <a:ext uri="{FF2B5EF4-FFF2-40B4-BE49-F238E27FC236}">
                  <a16:creationId xmlns:a16="http://schemas.microsoft.com/office/drawing/2014/main" id="{C2E78763-E817-5EDB-FFB3-BB7EC13C7667}"/>
                </a:ext>
              </a:extLst>
            </p:cNvPr>
            <p:cNvSpPr txBox="1">
              <a:spLocks noChangeArrowheads="1"/>
            </p:cNvSpPr>
            <p:nvPr/>
          </p:nvSpPr>
          <p:spPr bwMode="auto">
            <a:xfrm>
              <a:off x="1710" y="999"/>
              <a:ext cx="2170" cy="269"/>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eaLnBrk="1" hangingPunct="1">
                <a:spcBef>
                  <a:spcPct val="0"/>
                </a:spcBef>
                <a:buClrTx/>
                <a:buFontTx/>
                <a:buNone/>
              </a:pPr>
              <a:r>
                <a:rPr lang="en-US" altLang="zh-CN" sz="2200">
                  <a:solidFill>
                    <a:schemeClr val="accent2"/>
                  </a:solidFill>
                </a:rPr>
                <a:t>v</a:t>
              </a:r>
              <a:r>
                <a:rPr lang="en-US" altLang="zh-CN" sz="2200" baseline="-25000">
                  <a:solidFill>
                    <a:schemeClr val="accent2"/>
                  </a:solidFill>
                </a:rPr>
                <a:t>1</a:t>
              </a:r>
              <a:r>
                <a:rPr lang="en-US" altLang="zh-CN" sz="2200">
                  <a:solidFill>
                    <a:schemeClr val="accent2"/>
                  </a:solidFill>
                </a:rPr>
                <a:t>  v</a:t>
              </a:r>
              <a:r>
                <a:rPr lang="en-US" altLang="zh-CN" sz="2200" baseline="-25000">
                  <a:solidFill>
                    <a:schemeClr val="accent2"/>
                  </a:solidFill>
                </a:rPr>
                <a:t>2</a:t>
              </a:r>
              <a:r>
                <a:rPr lang="en-US" altLang="zh-CN" sz="2200">
                  <a:solidFill>
                    <a:schemeClr val="accent2"/>
                  </a:solidFill>
                </a:rPr>
                <a:t>  v</a:t>
              </a:r>
              <a:r>
                <a:rPr lang="en-US" altLang="zh-CN" sz="2200" baseline="-25000">
                  <a:solidFill>
                    <a:schemeClr val="accent2"/>
                  </a:solidFill>
                </a:rPr>
                <a:t>3 </a:t>
              </a:r>
              <a:r>
                <a:rPr lang="en-US" altLang="zh-CN" sz="2200">
                  <a:solidFill>
                    <a:schemeClr val="accent2"/>
                  </a:solidFill>
                </a:rPr>
                <a:t> v</a:t>
              </a:r>
              <a:r>
                <a:rPr lang="en-US" altLang="zh-CN" sz="2200" baseline="-25000">
                  <a:solidFill>
                    <a:schemeClr val="accent2"/>
                  </a:solidFill>
                </a:rPr>
                <a:t>4</a:t>
              </a:r>
              <a:r>
                <a:rPr lang="en-US" altLang="zh-CN" sz="2200">
                  <a:solidFill>
                    <a:schemeClr val="accent2"/>
                  </a:solidFill>
                </a:rPr>
                <a:t>  v</a:t>
              </a:r>
              <a:r>
                <a:rPr lang="en-US" altLang="zh-CN" sz="2200" baseline="-25000">
                  <a:solidFill>
                    <a:schemeClr val="accent2"/>
                  </a:solidFill>
                </a:rPr>
                <a:t>5</a:t>
              </a:r>
              <a:r>
                <a:rPr lang="en-US" altLang="zh-CN" sz="2200">
                  <a:solidFill>
                    <a:schemeClr val="accent2"/>
                  </a:solidFill>
                </a:rPr>
                <a:t>  v</a:t>
              </a:r>
              <a:r>
                <a:rPr lang="en-US" altLang="zh-CN" sz="2200" baseline="-25000">
                  <a:solidFill>
                    <a:schemeClr val="accent2"/>
                  </a:solidFill>
                </a:rPr>
                <a:t>6  </a:t>
              </a:r>
              <a:r>
                <a:rPr lang="en-US" altLang="zh-CN" sz="2200">
                  <a:solidFill>
                    <a:schemeClr val="accent2"/>
                  </a:solidFill>
                </a:rPr>
                <a:t> v</a:t>
              </a:r>
              <a:r>
                <a:rPr lang="en-US" altLang="zh-CN" sz="2200" baseline="-25000">
                  <a:solidFill>
                    <a:schemeClr val="accent2"/>
                  </a:solidFill>
                </a:rPr>
                <a:t>7</a:t>
              </a:r>
              <a:r>
                <a:rPr lang="en-US" altLang="zh-CN" sz="2200">
                  <a:solidFill>
                    <a:schemeClr val="accent2"/>
                  </a:solidFill>
                </a:rPr>
                <a:t>   v</a:t>
              </a:r>
              <a:r>
                <a:rPr lang="en-US" altLang="zh-CN" sz="2200" baseline="-25000">
                  <a:solidFill>
                    <a:schemeClr val="accent2"/>
                  </a:solidFill>
                </a:rPr>
                <a:t>8  </a:t>
              </a:r>
              <a:r>
                <a:rPr lang="en-US" altLang="zh-CN" sz="2200">
                  <a:solidFill>
                    <a:schemeClr val="accent2"/>
                  </a:solidFill>
                </a:rPr>
                <a:t>v</a:t>
              </a:r>
              <a:r>
                <a:rPr lang="en-US" altLang="zh-CN" sz="2200" baseline="-25000">
                  <a:solidFill>
                    <a:schemeClr val="accent2"/>
                  </a:solidFill>
                </a:rPr>
                <a:t>9</a:t>
              </a:r>
            </a:p>
          </p:txBody>
        </p:sp>
      </p:grpSp>
      <p:sp>
        <p:nvSpPr>
          <p:cNvPr id="76" name="Text Box 106">
            <a:extLst>
              <a:ext uri="{FF2B5EF4-FFF2-40B4-BE49-F238E27FC236}">
                <a16:creationId xmlns:a16="http://schemas.microsoft.com/office/drawing/2014/main" id="{4F3F0513-F3C7-A2A1-F8E9-F26A07E828B5}"/>
              </a:ext>
            </a:extLst>
          </p:cNvPr>
          <p:cNvSpPr txBox="1">
            <a:spLocks noChangeArrowheads="1"/>
          </p:cNvSpPr>
          <p:nvPr/>
        </p:nvSpPr>
        <p:spPr bwMode="auto">
          <a:xfrm>
            <a:off x="3019425" y="850900"/>
            <a:ext cx="323850" cy="427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200">
                <a:solidFill>
                  <a:srgbClr val="0000AA"/>
                </a:solidFill>
              </a:rPr>
              <a:t>0</a:t>
            </a:r>
          </a:p>
        </p:txBody>
      </p:sp>
      <p:sp>
        <p:nvSpPr>
          <p:cNvPr id="77" name="Text Box 107">
            <a:extLst>
              <a:ext uri="{FF2B5EF4-FFF2-40B4-BE49-F238E27FC236}">
                <a16:creationId xmlns:a16="http://schemas.microsoft.com/office/drawing/2014/main" id="{B0EE58E0-D08B-62B9-69DA-9BBC4177D4B6}"/>
              </a:ext>
            </a:extLst>
          </p:cNvPr>
          <p:cNvSpPr txBox="1">
            <a:spLocks noChangeArrowheads="1"/>
          </p:cNvSpPr>
          <p:nvPr/>
        </p:nvSpPr>
        <p:spPr bwMode="auto">
          <a:xfrm>
            <a:off x="3395662" y="850900"/>
            <a:ext cx="323850" cy="427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200">
                <a:solidFill>
                  <a:srgbClr val="0000AA"/>
                </a:solidFill>
              </a:rPr>
              <a:t>6</a:t>
            </a:r>
          </a:p>
        </p:txBody>
      </p:sp>
      <p:sp>
        <p:nvSpPr>
          <p:cNvPr id="78" name="Text Box 108">
            <a:extLst>
              <a:ext uri="{FF2B5EF4-FFF2-40B4-BE49-F238E27FC236}">
                <a16:creationId xmlns:a16="http://schemas.microsoft.com/office/drawing/2014/main" id="{A6EC6EB9-7134-A83C-D8A8-A24555907C3C}"/>
              </a:ext>
            </a:extLst>
          </p:cNvPr>
          <p:cNvSpPr txBox="1">
            <a:spLocks noChangeArrowheads="1"/>
          </p:cNvSpPr>
          <p:nvPr/>
        </p:nvSpPr>
        <p:spPr bwMode="auto">
          <a:xfrm>
            <a:off x="3763962" y="850900"/>
            <a:ext cx="323850" cy="427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200" dirty="0">
                <a:solidFill>
                  <a:srgbClr val="0000AA"/>
                </a:solidFill>
              </a:rPr>
              <a:t>4</a:t>
            </a:r>
          </a:p>
        </p:txBody>
      </p:sp>
      <p:sp>
        <p:nvSpPr>
          <p:cNvPr id="79" name="Text Box 109">
            <a:extLst>
              <a:ext uri="{FF2B5EF4-FFF2-40B4-BE49-F238E27FC236}">
                <a16:creationId xmlns:a16="http://schemas.microsoft.com/office/drawing/2014/main" id="{A5271EA2-67F2-9BB2-6484-BB68C7DF00D8}"/>
              </a:ext>
            </a:extLst>
          </p:cNvPr>
          <p:cNvSpPr txBox="1">
            <a:spLocks noChangeArrowheads="1"/>
          </p:cNvSpPr>
          <p:nvPr/>
        </p:nvSpPr>
        <p:spPr bwMode="auto">
          <a:xfrm>
            <a:off x="4144962" y="850900"/>
            <a:ext cx="323850" cy="427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200">
                <a:solidFill>
                  <a:srgbClr val="0000AA"/>
                </a:solidFill>
              </a:rPr>
              <a:t>5</a:t>
            </a:r>
          </a:p>
        </p:txBody>
      </p:sp>
      <p:sp>
        <p:nvSpPr>
          <p:cNvPr id="80" name="Text Box 110">
            <a:extLst>
              <a:ext uri="{FF2B5EF4-FFF2-40B4-BE49-F238E27FC236}">
                <a16:creationId xmlns:a16="http://schemas.microsoft.com/office/drawing/2014/main" id="{97C81956-36A0-A69C-2B52-8123A0DEAD86}"/>
              </a:ext>
            </a:extLst>
          </p:cNvPr>
          <p:cNvSpPr txBox="1">
            <a:spLocks noChangeArrowheads="1"/>
          </p:cNvSpPr>
          <p:nvPr/>
        </p:nvSpPr>
        <p:spPr bwMode="auto">
          <a:xfrm>
            <a:off x="4537075" y="850900"/>
            <a:ext cx="323850" cy="427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200">
                <a:solidFill>
                  <a:srgbClr val="0000AA"/>
                </a:solidFill>
              </a:rPr>
              <a:t>7</a:t>
            </a:r>
          </a:p>
        </p:txBody>
      </p:sp>
      <p:sp>
        <p:nvSpPr>
          <p:cNvPr id="81" name="Text Box 111">
            <a:extLst>
              <a:ext uri="{FF2B5EF4-FFF2-40B4-BE49-F238E27FC236}">
                <a16:creationId xmlns:a16="http://schemas.microsoft.com/office/drawing/2014/main" id="{0AA49510-3A7D-3E92-8586-4E5289633DC5}"/>
              </a:ext>
            </a:extLst>
          </p:cNvPr>
          <p:cNvSpPr txBox="1">
            <a:spLocks noChangeArrowheads="1"/>
          </p:cNvSpPr>
          <p:nvPr/>
        </p:nvSpPr>
        <p:spPr bwMode="auto">
          <a:xfrm>
            <a:off x="4922837" y="850900"/>
            <a:ext cx="323850" cy="427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200">
                <a:solidFill>
                  <a:srgbClr val="0000AA"/>
                </a:solidFill>
              </a:rPr>
              <a:t>7</a:t>
            </a:r>
          </a:p>
        </p:txBody>
      </p:sp>
      <p:sp>
        <p:nvSpPr>
          <p:cNvPr id="82" name="Text Box 112">
            <a:extLst>
              <a:ext uri="{FF2B5EF4-FFF2-40B4-BE49-F238E27FC236}">
                <a16:creationId xmlns:a16="http://schemas.microsoft.com/office/drawing/2014/main" id="{63D0F425-89D9-500C-0725-2CC07CEDF817}"/>
              </a:ext>
            </a:extLst>
          </p:cNvPr>
          <p:cNvSpPr txBox="1">
            <a:spLocks noChangeArrowheads="1"/>
          </p:cNvSpPr>
          <p:nvPr/>
        </p:nvSpPr>
        <p:spPr bwMode="auto">
          <a:xfrm>
            <a:off x="5207000" y="831850"/>
            <a:ext cx="450850" cy="412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100">
                <a:solidFill>
                  <a:srgbClr val="0000AA"/>
                </a:solidFill>
              </a:rPr>
              <a:t>16</a:t>
            </a:r>
          </a:p>
        </p:txBody>
      </p:sp>
      <p:sp>
        <p:nvSpPr>
          <p:cNvPr id="83" name="Text Box 113">
            <a:extLst>
              <a:ext uri="{FF2B5EF4-FFF2-40B4-BE49-F238E27FC236}">
                <a16:creationId xmlns:a16="http://schemas.microsoft.com/office/drawing/2014/main" id="{CF44EE66-04F2-EA17-6B1F-6EEC9546D9BE}"/>
              </a:ext>
            </a:extLst>
          </p:cNvPr>
          <p:cNvSpPr txBox="1">
            <a:spLocks noChangeArrowheads="1"/>
          </p:cNvSpPr>
          <p:nvPr/>
        </p:nvSpPr>
        <p:spPr bwMode="auto">
          <a:xfrm>
            <a:off x="5602287" y="831850"/>
            <a:ext cx="450850" cy="412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100">
                <a:solidFill>
                  <a:srgbClr val="0000AA"/>
                </a:solidFill>
              </a:rPr>
              <a:t>14</a:t>
            </a:r>
          </a:p>
        </p:txBody>
      </p:sp>
      <p:sp>
        <p:nvSpPr>
          <p:cNvPr id="84" name="Text Box 114">
            <a:extLst>
              <a:ext uri="{FF2B5EF4-FFF2-40B4-BE49-F238E27FC236}">
                <a16:creationId xmlns:a16="http://schemas.microsoft.com/office/drawing/2014/main" id="{BC809166-AF1B-5704-8784-A00C82CB2DB6}"/>
              </a:ext>
            </a:extLst>
          </p:cNvPr>
          <p:cNvSpPr txBox="1">
            <a:spLocks noChangeArrowheads="1"/>
          </p:cNvSpPr>
          <p:nvPr/>
        </p:nvSpPr>
        <p:spPr bwMode="auto">
          <a:xfrm>
            <a:off x="5983287" y="831850"/>
            <a:ext cx="450850" cy="412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100">
                <a:solidFill>
                  <a:srgbClr val="0000AA"/>
                </a:solidFill>
              </a:rPr>
              <a:t>18</a:t>
            </a:r>
          </a:p>
        </p:txBody>
      </p:sp>
      <p:grpSp>
        <p:nvGrpSpPr>
          <p:cNvPr id="85" name="Group 140">
            <a:extLst>
              <a:ext uri="{FF2B5EF4-FFF2-40B4-BE49-F238E27FC236}">
                <a16:creationId xmlns:a16="http://schemas.microsoft.com/office/drawing/2014/main" id="{DD62CF3D-693B-7CFF-6DD5-8C381B47E9C2}"/>
              </a:ext>
            </a:extLst>
          </p:cNvPr>
          <p:cNvGrpSpPr>
            <a:grpSpLocks/>
          </p:cNvGrpSpPr>
          <p:nvPr/>
        </p:nvGrpSpPr>
        <p:grpSpPr bwMode="auto">
          <a:xfrm>
            <a:off x="6146825" y="3134072"/>
            <a:ext cx="2624137" cy="1625600"/>
            <a:chOff x="3879" y="2256"/>
            <a:chExt cx="1653" cy="1024"/>
          </a:xfrm>
        </p:grpSpPr>
        <p:sp>
          <p:nvSpPr>
            <p:cNvPr id="86" name="Oval 126">
              <a:extLst>
                <a:ext uri="{FF2B5EF4-FFF2-40B4-BE49-F238E27FC236}">
                  <a16:creationId xmlns:a16="http://schemas.microsoft.com/office/drawing/2014/main" id="{98FDF3E1-9429-134C-F94D-7BDA83A6D694}"/>
                </a:ext>
              </a:extLst>
            </p:cNvPr>
            <p:cNvSpPr>
              <a:spLocks noChangeArrowheads="1"/>
            </p:cNvSpPr>
            <p:nvPr/>
          </p:nvSpPr>
          <p:spPr bwMode="auto">
            <a:xfrm>
              <a:off x="5025" y="2729"/>
              <a:ext cx="228" cy="228"/>
            </a:xfrm>
            <a:prstGeom prst="ellipse">
              <a:avLst/>
            </a:prstGeom>
            <a:noFill/>
            <a:ln w="12700" cap="sq">
              <a:solidFill>
                <a:srgbClr val="000080"/>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400">
                  <a:solidFill>
                    <a:schemeClr val="accent2"/>
                  </a:solidFill>
                  <a:ea typeface="楷体_GB2312" pitchFamily="49" charset="-122"/>
                </a:rPr>
                <a:t>k</a:t>
              </a:r>
            </a:p>
          </p:txBody>
        </p:sp>
        <p:sp>
          <p:nvSpPr>
            <p:cNvPr id="87" name="Oval 127">
              <a:extLst>
                <a:ext uri="{FF2B5EF4-FFF2-40B4-BE49-F238E27FC236}">
                  <a16:creationId xmlns:a16="http://schemas.microsoft.com/office/drawing/2014/main" id="{81BDB0AA-64E2-9DF9-D9C6-45A46AB7A8FE}"/>
                </a:ext>
              </a:extLst>
            </p:cNvPr>
            <p:cNvSpPr>
              <a:spLocks noChangeArrowheads="1"/>
            </p:cNvSpPr>
            <p:nvPr/>
          </p:nvSpPr>
          <p:spPr bwMode="auto">
            <a:xfrm>
              <a:off x="4404" y="3016"/>
              <a:ext cx="228" cy="228"/>
            </a:xfrm>
            <a:prstGeom prst="ellipse">
              <a:avLst/>
            </a:prstGeom>
            <a:noFill/>
            <a:ln w="19050" cap="sq">
              <a:solidFill>
                <a:srgbClr val="003399"/>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en-US" altLang="zh-CN" sz="2400">
                <a:solidFill>
                  <a:srgbClr val="FFFFFF"/>
                </a:solidFill>
                <a:latin typeface="楷体_GB2312" pitchFamily="49" charset="-122"/>
                <a:ea typeface="楷体_GB2312" pitchFamily="49" charset="-122"/>
              </a:endParaRPr>
            </a:p>
          </p:txBody>
        </p:sp>
        <p:sp>
          <p:nvSpPr>
            <p:cNvPr id="88" name="Oval 128">
              <a:extLst>
                <a:ext uri="{FF2B5EF4-FFF2-40B4-BE49-F238E27FC236}">
                  <a16:creationId xmlns:a16="http://schemas.microsoft.com/office/drawing/2014/main" id="{5E84D559-DC04-3CC2-32CD-275142A56D13}"/>
                </a:ext>
              </a:extLst>
            </p:cNvPr>
            <p:cNvSpPr>
              <a:spLocks noChangeArrowheads="1"/>
            </p:cNvSpPr>
            <p:nvPr/>
          </p:nvSpPr>
          <p:spPr bwMode="auto">
            <a:xfrm>
              <a:off x="4380" y="2548"/>
              <a:ext cx="228" cy="229"/>
            </a:xfrm>
            <a:prstGeom prst="ellipse">
              <a:avLst/>
            </a:prstGeom>
            <a:noFill/>
            <a:ln w="19050" cap="sq">
              <a:solidFill>
                <a:srgbClr val="000080"/>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en-US" altLang="zh-CN" sz="2400">
                <a:solidFill>
                  <a:srgbClr val="FFFFFF"/>
                </a:solidFill>
                <a:latin typeface="楷体_GB2312" pitchFamily="49" charset="-122"/>
                <a:ea typeface="楷体_GB2312" pitchFamily="49" charset="-122"/>
              </a:endParaRPr>
            </a:p>
          </p:txBody>
        </p:sp>
        <p:sp>
          <p:nvSpPr>
            <p:cNvPr id="89" name="Oval 129">
              <a:extLst>
                <a:ext uri="{FF2B5EF4-FFF2-40B4-BE49-F238E27FC236}">
                  <a16:creationId xmlns:a16="http://schemas.microsoft.com/office/drawing/2014/main" id="{64FD4480-0D57-88D7-7369-1975356530DE}"/>
                </a:ext>
              </a:extLst>
            </p:cNvPr>
            <p:cNvSpPr>
              <a:spLocks noChangeArrowheads="1"/>
            </p:cNvSpPr>
            <p:nvPr/>
          </p:nvSpPr>
          <p:spPr bwMode="auto">
            <a:xfrm>
              <a:off x="4391" y="2268"/>
              <a:ext cx="228" cy="228"/>
            </a:xfrm>
            <a:prstGeom prst="ellipse">
              <a:avLst/>
            </a:prstGeom>
            <a:noFill/>
            <a:ln w="19050" cap="sq">
              <a:solidFill>
                <a:srgbClr val="000080"/>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en-US" altLang="zh-CN" sz="2400">
                <a:solidFill>
                  <a:srgbClr val="FFFFFF"/>
                </a:solidFill>
                <a:latin typeface="楷体_GB2312" pitchFamily="49" charset="-122"/>
                <a:ea typeface="楷体_GB2312" pitchFamily="49" charset="-122"/>
              </a:endParaRPr>
            </a:p>
          </p:txBody>
        </p:sp>
        <p:sp>
          <p:nvSpPr>
            <p:cNvPr id="90" name="Line 130">
              <a:extLst>
                <a:ext uri="{FF2B5EF4-FFF2-40B4-BE49-F238E27FC236}">
                  <a16:creationId xmlns:a16="http://schemas.microsoft.com/office/drawing/2014/main" id="{F7EED180-A2AC-AA6F-C37A-D104B0C4A278}"/>
                </a:ext>
              </a:extLst>
            </p:cNvPr>
            <p:cNvSpPr>
              <a:spLocks noChangeShapeType="1"/>
            </p:cNvSpPr>
            <p:nvPr/>
          </p:nvSpPr>
          <p:spPr bwMode="auto">
            <a:xfrm>
              <a:off x="4572" y="2484"/>
              <a:ext cx="454" cy="279"/>
            </a:xfrm>
            <a:prstGeom prst="line">
              <a:avLst/>
            </a:prstGeom>
            <a:noFill/>
            <a:ln w="19050" cap="sq">
              <a:solidFill>
                <a:srgbClr val="00008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1" name="Line 131">
              <a:extLst>
                <a:ext uri="{FF2B5EF4-FFF2-40B4-BE49-F238E27FC236}">
                  <a16:creationId xmlns:a16="http://schemas.microsoft.com/office/drawing/2014/main" id="{044CBDEA-933B-FD04-B441-8461EAB6C030}"/>
                </a:ext>
              </a:extLst>
            </p:cNvPr>
            <p:cNvSpPr>
              <a:spLocks noChangeShapeType="1"/>
            </p:cNvSpPr>
            <p:nvPr/>
          </p:nvSpPr>
          <p:spPr bwMode="auto">
            <a:xfrm flipV="1">
              <a:off x="4620" y="2855"/>
              <a:ext cx="395" cy="205"/>
            </a:xfrm>
            <a:prstGeom prst="line">
              <a:avLst/>
            </a:prstGeom>
            <a:noFill/>
            <a:ln w="19050" cap="sq">
              <a:solidFill>
                <a:srgbClr val="00008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 name="Line 132">
              <a:extLst>
                <a:ext uri="{FF2B5EF4-FFF2-40B4-BE49-F238E27FC236}">
                  <a16:creationId xmlns:a16="http://schemas.microsoft.com/office/drawing/2014/main" id="{78DF58B5-8589-0B96-FF97-F0255DD36D04}"/>
                </a:ext>
              </a:extLst>
            </p:cNvPr>
            <p:cNvSpPr>
              <a:spLocks noChangeShapeType="1"/>
            </p:cNvSpPr>
            <p:nvPr/>
          </p:nvSpPr>
          <p:spPr bwMode="auto">
            <a:xfrm>
              <a:off x="4584" y="2736"/>
              <a:ext cx="443" cy="85"/>
            </a:xfrm>
            <a:prstGeom prst="line">
              <a:avLst/>
            </a:prstGeom>
            <a:noFill/>
            <a:ln w="19050" cap="sq">
              <a:solidFill>
                <a:srgbClr val="00008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3" name="Line 133">
              <a:extLst>
                <a:ext uri="{FF2B5EF4-FFF2-40B4-BE49-F238E27FC236}">
                  <a16:creationId xmlns:a16="http://schemas.microsoft.com/office/drawing/2014/main" id="{C3D4D46F-13FC-66B1-5111-AF5CD79DCD1B}"/>
                </a:ext>
              </a:extLst>
            </p:cNvPr>
            <p:cNvSpPr>
              <a:spLocks noChangeShapeType="1"/>
            </p:cNvSpPr>
            <p:nvPr/>
          </p:nvSpPr>
          <p:spPr bwMode="auto">
            <a:xfrm flipV="1">
              <a:off x="5243" y="2676"/>
              <a:ext cx="289" cy="99"/>
            </a:xfrm>
            <a:prstGeom prst="line">
              <a:avLst/>
            </a:prstGeom>
            <a:noFill/>
            <a:ln w="28575">
              <a:solidFill>
                <a:srgbClr val="FF3300"/>
              </a:solidFill>
              <a:prstDash val="lgDash"/>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4" name="Line 134">
              <a:extLst>
                <a:ext uri="{FF2B5EF4-FFF2-40B4-BE49-F238E27FC236}">
                  <a16:creationId xmlns:a16="http://schemas.microsoft.com/office/drawing/2014/main" id="{8963E0A3-D8C1-9518-EB7F-C3BF6F6878B3}"/>
                </a:ext>
              </a:extLst>
            </p:cNvPr>
            <p:cNvSpPr>
              <a:spLocks noChangeShapeType="1"/>
            </p:cNvSpPr>
            <p:nvPr/>
          </p:nvSpPr>
          <p:spPr bwMode="auto">
            <a:xfrm>
              <a:off x="5243" y="2891"/>
              <a:ext cx="289" cy="73"/>
            </a:xfrm>
            <a:prstGeom prst="line">
              <a:avLst/>
            </a:prstGeom>
            <a:noFill/>
            <a:ln w="28575">
              <a:solidFill>
                <a:srgbClr val="FF3300"/>
              </a:solidFill>
              <a:prstDash val="lgDash"/>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 name="AutoShape 135">
              <a:extLst>
                <a:ext uri="{FF2B5EF4-FFF2-40B4-BE49-F238E27FC236}">
                  <a16:creationId xmlns:a16="http://schemas.microsoft.com/office/drawing/2014/main" id="{4AD90AB1-A6E1-CA71-3F0F-BF4D19A54A43}"/>
                </a:ext>
              </a:extLst>
            </p:cNvPr>
            <p:cNvSpPr>
              <a:spLocks/>
            </p:cNvSpPr>
            <p:nvPr/>
          </p:nvSpPr>
          <p:spPr bwMode="auto">
            <a:xfrm>
              <a:off x="4092" y="2333"/>
              <a:ext cx="240" cy="864"/>
            </a:xfrm>
            <a:prstGeom prst="leftBrace">
              <a:avLst>
                <a:gd name="adj1" fmla="val 30000"/>
                <a:gd name="adj2" fmla="val 48653"/>
              </a:avLst>
            </a:prstGeom>
            <a:noFill/>
            <a:ln w="28575">
              <a:solidFill>
                <a:schemeClr val="accent2"/>
              </a:solidFill>
              <a:round/>
              <a:headEnd/>
              <a:tailEnd/>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rect">
                      <a:fillToRect l="50000" t="50000" r="50000" b="50000"/>
                    </a:path>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grpSp>
          <p:nvGrpSpPr>
            <p:cNvPr id="96" name="Group 136">
              <a:extLst>
                <a:ext uri="{FF2B5EF4-FFF2-40B4-BE49-F238E27FC236}">
                  <a16:creationId xmlns:a16="http://schemas.microsoft.com/office/drawing/2014/main" id="{31A0D144-0B98-CF60-325D-33E5DFFEEAFF}"/>
                </a:ext>
              </a:extLst>
            </p:cNvPr>
            <p:cNvGrpSpPr>
              <a:grpSpLocks/>
            </p:cNvGrpSpPr>
            <p:nvPr/>
          </p:nvGrpSpPr>
          <p:grpSpPr bwMode="auto">
            <a:xfrm>
              <a:off x="4426" y="2693"/>
              <a:ext cx="174" cy="384"/>
              <a:chOff x="1104" y="3528"/>
              <a:chExt cx="174" cy="384"/>
            </a:xfrm>
          </p:grpSpPr>
          <p:sp>
            <p:nvSpPr>
              <p:cNvPr id="98" name="Text Box 137">
                <a:extLst>
                  <a:ext uri="{FF2B5EF4-FFF2-40B4-BE49-F238E27FC236}">
                    <a16:creationId xmlns:a16="http://schemas.microsoft.com/office/drawing/2014/main" id="{C6B5E00A-C956-D6CA-6CCD-E61E5DF9EA48}"/>
                  </a:ext>
                </a:extLst>
              </p:cNvPr>
              <p:cNvSpPr txBox="1">
                <a:spLocks noChangeArrowheads="1"/>
              </p:cNvSpPr>
              <p:nvPr/>
            </p:nvSpPr>
            <p:spPr bwMode="auto">
              <a:xfrm>
                <a:off x="1104" y="3528"/>
                <a:ext cx="174" cy="308"/>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600" b="0">
                    <a:solidFill>
                      <a:srgbClr val="000099"/>
                    </a:solidFill>
                    <a:sym typeface="Symbol" pitchFamily="18" charset="2"/>
                  </a:rPr>
                  <a:t></a:t>
                </a:r>
                <a:endParaRPr lang="en-US" altLang="zh-CN" sz="2600" b="0">
                  <a:solidFill>
                    <a:srgbClr val="000099"/>
                  </a:solidFill>
                </a:endParaRPr>
              </a:p>
            </p:txBody>
          </p:sp>
          <p:sp>
            <p:nvSpPr>
              <p:cNvPr id="99" name="Text Box 138">
                <a:extLst>
                  <a:ext uri="{FF2B5EF4-FFF2-40B4-BE49-F238E27FC236}">
                    <a16:creationId xmlns:a16="http://schemas.microsoft.com/office/drawing/2014/main" id="{E6ACB3C2-5504-388F-471F-B472BB0D77A2}"/>
                  </a:ext>
                </a:extLst>
              </p:cNvPr>
              <p:cNvSpPr txBox="1">
                <a:spLocks noChangeArrowheads="1"/>
              </p:cNvSpPr>
              <p:nvPr/>
            </p:nvSpPr>
            <p:spPr bwMode="auto">
              <a:xfrm>
                <a:off x="1104" y="3604"/>
                <a:ext cx="174" cy="308"/>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600" b="0">
                    <a:solidFill>
                      <a:srgbClr val="000099"/>
                    </a:solidFill>
                    <a:sym typeface="Symbol" pitchFamily="18" charset="2"/>
                  </a:rPr>
                  <a:t></a:t>
                </a:r>
                <a:endParaRPr lang="en-US" altLang="zh-CN" sz="2600" b="0">
                  <a:solidFill>
                    <a:srgbClr val="000099"/>
                  </a:solidFill>
                </a:endParaRPr>
              </a:p>
            </p:txBody>
          </p:sp>
        </p:grpSp>
        <p:sp>
          <p:nvSpPr>
            <p:cNvPr id="97" name="Text Box 139">
              <a:extLst>
                <a:ext uri="{FF2B5EF4-FFF2-40B4-BE49-F238E27FC236}">
                  <a16:creationId xmlns:a16="http://schemas.microsoft.com/office/drawing/2014/main" id="{D464CD5B-DD11-BFEC-7D1A-84512156F793}"/>
                </a:ext>
              </a:extLst>
            </p:cNvPr>
            <p:cNvSpPr txBox="1">
              <a:spLocks noChangeArrowheads="1"/>
            </p:cNvSpPr>
            <p:nvPr/>
          </p:nvSpPr>
          <p:spPr bwMode="auto">
            <a:xfrm>
              <a:off x="3879" y="2256"/>
              <a:ext cx="261" cy="1024"/>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lnSpc>
                  <a:spcPct val="80000"/>
                </a:lnSpc>
                <a:spcBef>
                  <a:spcPct val="0"/>
                </a:spcBef>
                <a:buClrTx/>
                <a:buFontTx/>
                <a:buNone/>
              </a:pPr>
              <a:r>
                <a:rPr lang="en-US" altLang="zh-CN" sz="1800">
                  <a:solidFill>
                    <a:schemeClr val="accent2"/>
                  </a:solidFill>
                </a:rPr>
                <a:t>K</a:t>
              </a:r>
            </a:p>
            <a:p>
              <a:pPr algn="ctr" eaLnBrk="1" hangingPunct="1">
                <a:lnSpc>
                  <a:spcPct val="80000"/>
                </a:lnSpc>
                <a:spcBef>
                  <a:spcPct val="0"/>
                </a:spcBef>
                <a:buClrTx/>
                <a:buFontTx/>
                <a:buNone/>
              </a:pPr>
              <a:r>
                <a:rPr lang="zh-CN" altLang="en-US" sz="1800">
                  <a:solidFill>
                    <a:schemeClr val="accent2"/>
                  </a:solidFill>
                  <a:ea typeface="黑体" pitchFamily="49" charset="-122"/>
                </a:rPr>
                <a:t>的</a:t>
              </a:r>
            </a:p>
            <a:p>
              <a:pPr algn="ctr" eaLnBrk="1" hangingPunct="1">
                <a:lnSpc>
                  <a:spcPct val="80000"/>
                </a:lnSpc>
                <a:spcBef>
                  <a:spcPct val="0"/>
                </a:spcBef>
                <a:buClrTx/>
                <a:buFontTx/>
                <a:buNone/>
              </a:pPr>
              <a:r>
                <a:rPr lang="zh-CN" altLang="en-US" sz="1800">
                  <a:solidFill>
                    <a:schemeClr val="accent2"/>
                  </a:solidFill>
                  <a:ea typeface="黑体" pitchFamily="49" charset="-122"/>
                </a:rPr>
                <a:t>前</a:t>
              </a:r>
            </a:p>
            <a:p>
              <a:pPr algn="ctr" eaLnBrk="1" hangingPunct="1">
                <a:lnSpc>
                  <a:spcPct val="80000"/>
                </a:lnSpc>
                <a:spcBef>
                  <a:spcPct val="0"/>
                </a:spcBef>
                <a:buClrTx/>
                <a:buFontTx/>
                <a:buNone/>
              </a:pPr>
              <a:r>
                <a:rPr lang="zh-CN" altLang="en-US" sz="1800">
                  <a:solidFill>
                    <a:schemeClr val="accent2"/>
                  </a:solidFill>
                  <a:ea typeface="黑体" pitchFamily="49" charset="-122"/>
                </a:rPr>
                <a:t>驱</a:t>
              </a:r>
            </a:p>
            <a:p>
              <a:pPr algn="ctr" eaLnBrk="1" hangingPunct="1">
                <a:lnSpc>
                  <a:spcPct val="80000"/>
                </a:lnSpc>
                <a:spcBef>
                  <a:spcPct val="0"/>
                </a:spcBef>
                <a:buClrTx/>
                <a:buFontTx/>
                <a:buNone/>
              </a:pPr>
              <a:r>
                <a:rPr lang="zh-CN" altLang="en-US" sz="1800">
                  <a:solidFill>
                    <a:schemeClr val="accent2"/>
                  </a:solidFill>
                  <a:ea typeface="黑体" pitchFamily="49" charset="-122"/>
                </a:rPr>
                <a:t>事</a:t>
              </a:r>
            </a:p>
            <a:p>
              <a:pPr algn="ctr" eaLnBrk="1" hangingPunct="1">
                <a:lnSpc>
                  <a:spcPct val="80000"/>
                </a:lnSpc>
                <a:spcBef>
                  <a:spcPct val="0"/>
                </a:spcBef>
                <a:buClrTx/>
                <a:buFontTx/>
                <a:buNone/>
              </a:pPr>
              <a:r>
                <a:rPr lang="zh-CN" altLang="en-US" sz="1800">
                  <a:solidFill>
                    <a:schemeClr val="accent2"/>
                  </a:solidFill>
                  <a:ea typeface="黑体" pitchFamily="49" charset="-122"/>
                </a:rPr>
                <a:t>件</a:t>
              </a:r>
            </a:p>
            <a:p>
              <a:pPr algn="ctr" eaLnBrk="1" hangingPunct="1">
                <a:lnSpc>
                  <a:spcPct val="80000"/>
                </a:lnSpc>
                <a:spcBef>
                  <a:spcPct val="0"/>
                </a:spcBef>
                <a:buClrTx/>
                <a:buFontTx/>
                <a:buNone/>
              </a:pPr>
              <a:r>
                <a:rPr lang="en-US" altLang="zh-CN" sz="1800">
                  <a:solidFill>
                    <a:schemeClr val="accent2"/>
                  </a:solidFill>
                </a:rPr>
                <a:t>j</a:t>
              </a:r>
            </a:p>
          </p:txBody>
        </p:sp>
      </p:grpSp>
    </p:spTree>
    <p:extLst>
      <p:ext uri="{BB962C8B-B14F-4D97-AF65-F5344CB8AC3E}">
        <p14:creationId xmlns:p14="http://schemas.microsoft.com/office/powerpoint/2010/main" val="3091931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76"/>
                                        </p:tgtEl>
                                        <p:attrNameLst>
                                          <p:attrName>style.visibility</p:attrName>
                                        </p:attrNameLst>
                                      </p:cBhvr>
                                      <p:to>
                                        <p:strVal val="visible"/>
                                      </p:to>
                                    </p:set>
                                    <p:anim calcmode="lin" valueType="num">
                                      <p:cBhvr>
                                        <p:cTn id="7" dur="500" fill="hold"/>
                                        <p:tgtEl>
                                          <p:spTgt spid="76"/>
                                        </p:tgtEl>
                                        <p:attrNameLst>
                                          <p:attrName>ppt_w</p:attrName>
                                        </p:attrNameLst>
                                      </p:cBhvr>
                                      <p:tavLst>
                                        <p:tav tm="0">
                                          <p:val>
                                            <p:fltVal val="0"/>
                                          </p:val>
                                        </p:tav>
                                        <p:tav tm="100000">
                                          <p:val>
                                            <p:strVal val="#ppt_w"/>
                                          </p:val>
                                        </p:tav>
                                      </p:tavLst>
                                    </p:anim>
                                    <p:anim calcmode="lin" valueType="num">
                                      <p:cBhvr>
                                        <p:cTn id="8" dur="500" fill="hold"/>
                                        <p:tgtEl>
                                          <p:spTgt spid="76"/>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grpId="0" nodeType="clickEffect">
                                  <p:stCondLst>
                                    <p:cond delay="0"/>
                                  </p:stCondLst>
                                  <p:childTnLst>
                                    <p:set>
                                      <p:cBhvr>
                                        <p:cTn id="12" dur="1" fill="hold">
                                          <p:stCondLst>
                                            <p:cond delay="0"/>
                                          </p:stCondLst>
                                        </p:cTn>
                                        <p:tgtEl>
                                          <p:spTgt spid="77"/>
                                        </p:tgtEl>
                                        <p:attrNameLst>
                                          <p:attrName>style.visibility</p:attrName>
                                        </p:attrNameLst>
                                      </p:cBhvr>
                                      <p:to>
                                        <p:strVal val="visible"/>
                                      </p:to>
                                    </p:set>
                                    <p:anim calcmode="lin" valueType="num">
                                      <p:cBhvr>
                                        <p:cTn id="13" dur="500" fill="hold"/>
                                        <p:tgtEl>
                                          <p:spTgt spid="77"/>
                                        </p:tgtEl>
                                        <p:attrNameLst>
                                          <p:attrName>ppt_w</p:attrName>
                                        </p:attrNameLst>
                                      </p:cBhvr>
                                      <p:tavLst>
                                        <p:tav tm="0">
                                          <p:val>
                                            <p:fltVal val="0"/>
                                          </p:val>
                                        </p:tav>
                                        <p:tav tm="100000">
                                          <p:val>
                                            <p:strVal val="#ppt_w"/>
                                          </p:val>
                                        </p:tav>
                                      </p:tavLst>
                                    </p:anim>
                                    <p:anim calcmode="lin" valueType="num">
                                      <p:cBhvr>
                                        <p:cTn id="14" dur="500" fill="hold"/>
                                        <p:tgtEl>
                                          <p:spTgt spid="77"/>
                                        </p:tgtEl>
                                        <p:attrNameLst>
                                          <p:attrName>ppt_h</p:attrName>
                                        </p:attrNameLst>
                                      </p:cBhvr>
                                      <p:tavLst>
                                        <p:tav tm="0">
                                          <p:val>
                                            <p:fltVal val="0"/>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23" presetClass="entr" presetSubtype="16" fill="hold" grpId="0" nodeType="clickEffect">
                                  <p:stCondLst>
                                    <p:cond delay="0"/>
                                  </p:stCondLst>
                                  <p:childTnLst>
                                    <p:set>
                                      <p:cBhvr>
                                        <p:cTn id="18" dur="1" fill="hold">
                                          <p:stCondLst>
                                            <p:cond delay="0"/>
                                          </p:stCondLst>
                                        </p:cTn>
                                        <p:tgtEl>
                                          <p:spTgt spid="78"/>
                                        </p:tgtEl>
                                        <p:attrNameLst>
                                          <p:attrName>style.visibility</p:attrName>
                                        </p:attrNameLst>
                                      </p:cBhvr>
                                      <p:to>
                                        <p:strVal val="visible"/>
                                      </p:to>
                                    </p:set>
                                    <p:anim calcmode="lin" valueType="num">
                                      <p:cBhvr>
                                        <p:cTn id="19" dur="500" fill="hold"/>
                                        <p:tgtEl>
                                          <p:spTgt spid="78"/>
                                        </p:tgtEl>
                                        <p:attrNameLst>
                                          <p:attrName>ppt_w</p:attrName>
                                        </p:attrNameLst>
                                      </p:cBhvr>
                                      <p:tavLst>
                                        <p:tav tm="0">
                                          <p:val>
                                            <p:fltVal val="0"/>
                                          </p:val>
                                        </p:tav>
                                        <p:tav tm="100000">
                                          <p:val>
                                            <p:strVal val="#ppt_w"/>
                                          </p:val>
                                        </p:tav>
                                      </p:tavLst>
                                    </p:anim>
                                    <p:anim calcmode="lin" valueType="num">
                                      <p:cBhvr>
                                        <p:cTn id="20" dur="500" fill="hold"/>
                                        <p:tgtEl>
                                          <p:spTgt spid="78"/>
                                        </p:tgtEl>
                                        <p:attrNameLst>
                                          <p:attrName>ppt_h</p:attrName>
                                        </p:attrNameLst>
                                      </p:cBhvr>
                                      <p:tavLst>
                                        <p:tav tm="0">
                                          <p:val>
                                            <p:fltVal val="0"/>
                                          </p:val>
                                        </p:tav>
                                        <p:tav tm="100000">
                                          <p:val>
                                            <p:strVal val="#ppt_h"/>
                                          </p:val>
                                        </p:tav>
                                      </p:tavLst>
                                    </p:anim>
                                  </p:childTnLst>
                                </p:cTn>
                              </p:par>
                            </p:childTnLst>
                          </p:cTn>
                        </p:par>
                      </p:childTnLst>
                    </p:cTn>
                  </p:par>
                  <p:par>
                    <p:cTn id="21" fill="hold">
                      <p:stCondLst>
                        <p:cond delay="indefinite"/>
                      </p:stCondLst>
                      <p:childTnLst>
                        <p:par>
                          <p:cTn id="22" fill="hold">
                            <p:stCondLst>
                              <p:cond delay="0"/>
                            </p:stCondLst>
                            <p:childTnLst>
                              <p:par>
                                <p:cTn id="23" presetID="23" presetClass="entr" presetSubtype="16" fill="hold" grpId="0" nodeType="clickEffect">
                                  <p:stCondLst>
                                    <p:cond delay="0"/>
                                  </p:stCondLst>
                                  <p:childTnLst>
                                    <p:set>
                                      <p:cBhvr>
                                        <p:cTn id="24" dur="1" fill="hold">
                                          <p:stCondLst>
                                            <p:cond delay="0"/>
                                          </p:stCondLst>
                                        </p:cTn>
                                        <p:tgtEl>
                                          <p:spTgt spid="79"/>
                                        </p:tgtEl>
                                        <p:attrNameLst>
                                          <p:attrName>style.visibility</p:attrName>
                                        </p:attrNameLst>
                                      </p:cBhvr>
                                      <p:to>
                                        <p:strVal val="visible"/>
                                      </p:to>
                                    </p:set>
                                    <p:anim calcmode="lin" valueType="num">
                                      <p:cBhvr>
                                        <p:cTn id="25" dur="500" fill="hold"/>
                                        <p:tgtEl>
                                          <p:spTgt spid="79"/>
                                        </p:tgtEl>
                                        <p:attrNameLst>
                                          <p:attrName>ppt_w</p:attrName>
                                        </p:attrNameLst>
                                      </p:cBhvr>
                                      <p:tavLst>
                                        <p:tav tm="0">
                                          <p:val>
                                            <p:fltVal val="0"/>
                                          </p:val>
                                        </p:tav>
                                        <p:tav tm="100000">
                                          <p:val>
                                            <p:strVal val="#ppt_w"/>
                                          </p:val>
                                        </p:tav>
                                      </p:tavLst>
                                    </p:anim>
                                    <p:anim calcmode="lin" valueType="num">
                                      <p:cBhvr>
                                        <p:cTn id="26" dur="500" fill="hold"/>
                                        <p:tgtEl>
                                          <p:spTgt spid="79"/>
                                        </p:tgtEl>
                                        <p:attrNameLst>
                                          <p:attrName>ppt_h</p:attrName>
                                        </p:attrNameLst>
                                      </p:cBhvr>
                                      <p:tavLst>
                                        <p:tav tm="0">
                                          <p:val>
                                            <p:fltVal val="0"/>
                                          </p:val>
                                        </p:tav>
                                        <p:tav tm="100000">
                                          <p:val>
                                            <p:strVal val="#ppt_h"/>
                                          </p:val>
                                        </p:tav>
                                      </p:tavLst>
                                    </p:anim>
                                  </p:childTnLst>
                                </p:cTn>
                              </p:par>
                            </p:childTnLst>
                          </p:cTn>
                        </p:par>
                      </p:childTnLst>
                    </p:cTn>
                  </p:par>
                  <p:par>
                    <p:cTn id="27" fill="hold">
                      <p:stCondLst>
                        <p:cond delay="indefinite"/>
                      </p:stCondLst>
                      <p:childTnLst>
                        <p:par>
                          <p:cTn id="28" fill="hold">
                            <p:stCondLst>
                              <p:cond delay="0"/>
                            </p:stCondLst>
                            <p:childTnLst>
                              <p:par>
                                <p:cTn id="29" presetID="23" presetClass="entr" presetSubtype="16" fill="hold" grpId="0" nodeType="clickEffect">
                                  <p:stCondLst>
                                    <p:cond delay="0"/>
                                  </p:stCondLst>
                                  <p:childTnLst>
                                    <p:set>
                                      <p:cBhvr>
                                        <p:cTn id="30" dur="1" fill="hold">
                                          <p:stCondLst>
                                            <p:cond delay="0"/>
                                          </p:stCondLst>
                                        </p:cTn>
                                        <p:tgtEl>
                                          <p:spTgt spid="80"/>
                                        </p:tgtEl>
                                        <p:attrNameLst>
                                          <p:attrName>style.visibility</p:attrName>
                                        </p:attrNameLst>
                                      </p:cBhvr>
                                      <p:to>
                                        <p:strVal val="visible"/>
                                      </p:to>
                                    </p:set>
                                    <p:anim calcmode="lin" valueType="num">
                                      <p:cBhvr>
                                        <p:cTn id="31" dur="500" fill="hold"/>
                                        <p:tgtEl>
                                          <p:spTgt spid="80"/>
                                        </p:tgtEl>
                                        <p:attrNameLst>
                                          <p:attrName>ppt_w</p:attrName>
                                        </p:attrNameLst>
                                      </p:cBhvr>
                                      <p:tavLst>
                                        <p:tav tm="0">
                                          <p:val>
                                            <p:fltVal val="0"/>
                                          </p:val>
                                        </p:tav>
                                        <p:tav tm="100000">
                                          <p:val>
                                            <p:strVal val="#ppt_w"/>
                                          </p:val>
                                        </p:tav>
                                      </p:tavLst>
                                    </p:anim>
                                    <p:anim calcmode="lin" valueType="num">
                                      <p:cBhvr>
                                        <p:cTn id="32" dur="500" fill="hold"/>
                                        <p:tgtEl>
                                          <p:spTgt spid="80"/>
                                        </p:tgtEl>
                                        <p:attrNameLst>
                                          <p:attrName>ppt_h</p:attrName>
                                        </p:attrNameLst>
                                      </p:cBhvr>
                                      <p:tavLst>
                                        <p:tav tm="0">
                                          <p:val>
                                            <p:fltVal val="0"/>
                                          </p:val>
                                        </p:tav>
                                        <p:tav tm="100000">
                                          <p:val>
                                            <p:strVal val="#ppt_h"/>
                                          </p:val>
                                        </p:tav>
                                      </p:tavLst>
                                    </p:anim>
                                  </p:childTnLst>
                                </p:cTn>
                              </p:par>
                            </p:childTnLst>
                          </p:cTn>
                        </p:par>
                      </p:childTnLst>
                    </p:cTn>
                  </p:par>
                  <p:par>
                    <p:cTn id="33" fill="hold">
                      <p:stCondLst>
                        <p:cond delay="indefinite"/>
                      </p:stCondLst>
                      <p:childTnLst>
                        <p:par>
                          <p:cTn id="34" fill="hold">
                            <p:stCondLst>
                              <p:cond delay="0"/>
                            </p:stCondLst>
                            <p:childTnLst>
                              <p:par>
                                <p:cTn id="35" presetID="23" presetClass="entr" presetSubtype="16" fill="hold" grpId="0" nodeType="clickEffect">
                                  <p:stCondLst>
                                    <p:cond delay="0"/>
                                  </p:stCondLst>
                                  <p:childTnLst>
                                    <p:set>
                                      <p:cBhvr>
                                        <p:cTn id="36" dur="1" fill="hold">
                                          <p:stCondLst>
                                            <p:cond delay="0"/>
                                          </p:stCondLst>
                                        </p:cTn>
                                        <p:tgtEl>
                                          <p:spTgt spid="81"/>
                                        </p:tgtEl>
                                        <p:attrNameLst>
                                          <p:attrName>style.visibility</p:attrName>
                                        </p:attrNameLst>
                                      </p:cBhvr>
                                      <p:to>
                                        <p:strVal val="visible"/>
                                      </p:to>
                                    </p:set>
                                    <p:anim calcmode="lin" valueType="num">
                                      <p:cBhvr>
                                        <p:cTn id="37" dur="500" fill="hold"/>
                                        <p:tgtEl>
                                          <p:spTgt spid="81"/>
                                        </p:tgtEl>
                                        <p:attrNameLst>
                                          <p:attrName>ppt_w</p:attrName>
                                        </p:attrNameLst>
                                      </p:cBhvr>
                                      <p:tavLst>
                                        <p:tav tm="0">
                                          <p:val>
                                            <p:fltVal val="0"/>
                                          </p:val>
                                        </p:tav>
                                        <p:tav tm="100000">
                                          <p:val>
                                            <p:strVal val="#ppt_w"/>
                                          </p:val>
                                        </p:tav>
                                      </p:tavLst>
                                    </p:anim>
                                    <p:anim calcmode="lin" valueType="num">
                                      <p:cBhvr>
                                        <p:cTn id="38" dur="500" fill="hold"/>
                                        <p:tgtEl>
                                          <p:spTgt spid="81"/>
                                        </p:tgtEl>
                                        <p:attrNameLst>
                                          <p:attrName>ppt_h</p:attrName>
                                        </p:attrNameLst>
                                      </p:cBhvr>
                                      <p:tavLst>
                                        <p:tav tm="0">
                                          <p:val>
                                            <p:fltVal val="0"/>
                                          </p:val>
                                        </p:tav>
                                        <p:tav tm="100000">
                                          <p:val>
                                            <p:strVal val="#ppt_h"/>
                                          </p:val>
                                        </p:tav>
                                      </p:tavLst>
                                    </p:anim>
                                  </p:childTnLst>
                                </p:cTn>
                              </p:par>
                            </p:childTnLst>
                          </p:cTn>
                        </p:par>
                      </p:childTnLst>
                    </p:cTn>
                  </p:par>
                  <p:par>
                    <p:cTn id="39" fill="hold">
                      <p:stCondLst>
                        <p:cond delay="indefinite"/>
                      </p:stCondLst>
                      <p:childTnLst>
                        <p:par>
                          <p:cTn id="40" fill="hold">
                            <p:stCondLst>
                              <p:cond delay="0"/>
                            </p:stCondLst>
                            <p:childTnLst>
                              <p:par>
                                <p:cTn id="41" presetID="23" presetClass="entr" presetSubtype="16" fill="hold" grpId="0" nodeType="clickEffect">
                                  <p:stCondLst>
                                    <p:cond delay="0"/>
                                  </p:stCondLst>
                                  <p:childTnLst>
                                    <p:set>
                                      <p:cBhvr>
                                        <p:cTn id="42" dur="1" fill="hold">
                                          <p:stCondLst>
                                            <p:cond delay="0"/>
                                          </p:stCondLst>
                                        </p:cTn>
                                        <p:tgtEl>
                                          <p:spTgt spid="82"/>
                                        </p:tgtEl>
                                        <p:attrNameLst>
                                          <p:attrName>style.visibility</p:attrName>
                                        </p:attrNameLst>
                                      </p:cBhvr>
                                      <p:to>
                                        <p:strVal val="visible"/>
                                      </p:to>
                                    </p:set>
                                    <p:anim calcmode="lin" valueType="num">
                                      <p:cBhvr>
                                        <p:cTn id="43" dur="500" fill="hold"/>
                                        <p:tgtEl>
                                          <p:spTgt spid="82"/>
                                        </p:tgtEl>
                                        <p:attrNameLst>
                                          <p:attrName>ppt_w</p:attrName>
                                        </p:attrNameLst>
                                      </p:cBhvr>
                                      <p:tavLst>
                                        <p:tav tm="0">
                                          <p:val>
                                            <p:fltVal val="0"/>
                                          </p:val>
                                        </p:tav>
                                        <p:tav tm="100000">
                                          <p:val>
                                            <p:strVal val="#ppt_w"/>
                                          </p:val>
                                        </p:tav>
                                      </p:tavLst>
                                    </p:anim>
                                    <p:anim calcmode="lin" valueType="num">
                                      <p:cBhvr>
                                        <p:cTn id="44" dur="500" fill="hold"/>
                                        <p:tgtEl>
                                          <p:spTgt spid="82"/>
                                        </p:tgtEl>
                                        <p:attrNameLst>
                                          <p:attrName>ppt_h</p:attrName>
                                        </p:attrNameLst>
                                      </p:cBhvr>
                                      <p:tavLst>
                                        <p:tav tm="0">
                                          <p:val>
                                            <p:fltVal val="0"/>
                                          </p:val>
                                        </p:tav>
                                        <p:tav tm="100000">
                                          <p:val>
                                            <p:strVal val="#ppt_h"/>
                                          </p:val>
                                        </p:tav>
                                      </p:tavLst>
                                    </p:anim>
                                  </p:childTnLst>
                                </p:cTn>
                              </p:par>
                            </p:childTnLst>
                          </p:cTn>
                        </p:par>
                      </p:childTnLst>
                    </p:cTn>
                  </p:par>
                  <p:par>
                    <p:cTn id="45" fill="hold">
                      <p:stCondLst>
                        <p:cond delay="indefinite"/>
                      </p:stCondLst>
                      <p:childTnLst>
                        <p:par>
                          <p:cTn id="46" fill="hold">
                            <p:stCondLst>
                              <p:cond delay="0"/>
                            </p:stCondLst>
                            <p:childTnLst>
                              <p:par>
                                <p:cTn id="47" presetID="23" presetClass="entr" presetSubtype="16" fill="hold" grpId="0" nodeType="clickEffect">
                                  <p:stCondLst>
                                    <p:cond delay="0"/>
                                  </p:stCondLst>
                                  <p:childTnLst>
                                    <p:set>
                                      <p:cBhvr>
                                        <p:cTn id="48" dur="1" fill="hold">
                                          <p:stCondLst>
                                            <p:cond delay="0"/>
                                          </p:stCondLst>
                                        </p:cTn>
                                        <p:tgtEl>
                                          <p:spTgt spid="83"/>
                                        </p:tgtEl>
                                        <p:attrNameLst>
                                          <p:attrName>style.visibility</p:attrName>
                                        </p:attrNameLst>
                                      </p:cBhvr>
                                      <p:to>
                                        <p:strVal val="visible"/>
                                      </p:to>
                                    </p:set>
                                    <p:anim calcmode="lin" valueType="num">
                                      <p:cBhvr>
                                        <p:cTn id="49" dur="500" fill="hold"/>
                                        <p:tgtEl>
                                          <p:spTgt spid="83"/>
                                        </p:tgtEl>
                                        <p:attrNameLst>
                                          <p:attrName>ppt_w</p:attrName>
                                        </p:attrNameLst>
                                      </p:cBhvr>
                                      <p:tavLst>
                                        <p:tav tm="0">
                                          <p:val>
                                            <p:fltVal val="0"/>
                                          </p:val>
                                        </p:tav>
                                        <p:tav tm="100000">
                                          <p:val>
                                            <p:strVal val="#ppt_w"/>
                                          </p:val>
                                        </p:tav>
                                      </p:tavLst>
                                    </p:anim>
                                    <p:anim calcmode="lin" valueType="num">
                                      <p:cBhvr>
                                        <p:cTn id="50" dur="500" fill="hold"/>
                                        <p:tgtEl>
                                          <p:spTgt spid="83"/>
                                        </p:tgtEl>
                                        <p:attrNameLst>
                                          <p:attrName>ppt_h</p:attrName>
                                        </p:attrNameLst>
                                      </p:cBhvr>
                                      <p:tavLst>
                                        <p:tav tm="0">
                                          <p:val>
                                            <p:fltVal val="0"/>
                                          </p:val>
                                        </p:tav>
                                        <p:tav tm="100000">
                                          <p:val>
                                            <p:strVal val="#ppt_h"/>
                                          </p:val>
                                        </p:tav>
                                      </p:tavLst>
                                    </p:anim>
                                  </p:childTnLst>
                                </p:cTn>
                              </p:par>
                            </p:childTnLst>
                          </p:cTn>
                        </p:par>
                      </p:childTnLst>
                    </p:cTn>
                  </p:par>
                  <p:par>
                    <p:cTn id="51" fill="hold">
                      <p:stCondLst>
                        <p:cond delay="indefinite"/>
                      </p:stCondLst>
                      <p:childTnLst>
                        <p:par>
                          <p:cTn id="52" fill="hold">
                            <p:stCondLst>
                              <p:cond delay="0"/>
                            </p:stCondLst>
                            <p:childTnLst>
                              <p:par>
                                <p:cTn id="53" presetID="23" presetClass="entr" presetSubtype="16" fill="hold" grpId="0" nodeType="clickEffect">
                                  <p:stCondLst>
                                    <p:cond delay="0"/>
                                  </p:stCondLst>
                                  <p:childTnLst>
                                    <p:set>
                                      <p:cBhvr>
                                        <p:cTn id="54" dur="1" fill="hold">
                                          <p:stCondLst>
                                            <p:cond delay="0"/>
                                          </p:stCondLst>
                                        </p:cTn>
                                        <p:tgtEl>
                                          <p:spTgt spid="84"/>
                                        </p:tgtEl>
                                        <p:attrNameLst>
                                          <p:attrName>style.visibility</p:attrName>
                                        </p:attrNameLst>
                                      </p:cBhvr>
                                      <p:to>
                                        <p:strVal val="visible"/>
                                      </p:to>
                                    </p:set>
                                    <p:anim calcmode="lin" valueType="num">
                                      <p:cBhvr>
                                        <p:cTn id="55" dur="500" fill="hold"/>
                                        <p:tgtEl>
                                          <p:spTgt spid="84"/>
                                        </p:tgtEl>
                                        <p:attrNameLst>
                                          <p:attrName>ppt_w</p:attrName>
                                        </p:attrNameLst>
                                      </p:cBhvr>
                                      <p:tavLst>
                                        <p:tav tm="0">
                                          <p:val>
                                            <p:fltVal val="0"/>
                                          </p:val>
                                        </p:tav>
                                        <p:tav tm="100000">
                                          <p:val>
                                            <p:strVal val="#ppt_w"/>
                                          </p:val>
                                        </p:tav>
                                      </p:tavLst>
                                    </p:anim>
                                    <p:anim calcmode="lin" valueType="num">
                                      <p:cBhvr>
                                        <p:cTn id="56" dur="500" fill="hold"/>
                                        <p:tgtEl>
                                          <p:spTgt spid="84"/>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utoUpdateAnimBg="0"/>
      <p:bldP spid="77" grpId="0" autoUpdateAnimBg="0"/>
      <p:bldP spid="78" grpId="0" autoUpdateAnimBg="0"/>
      <p:bldP spid="79" grpId="0" autoUpdateAnimBg="0"/>
      <p:bldP spid="80" grpId="0" autoUpdateAnimBg="0"/>
      <p:bldP spid="81" grpId="0" autoUpdateAnimBg="0"/>
      <p:bldP spid="82" grpId="0" autoUpdateAnimBg="0"/>
      <p:bldP spid="83" grpId="0" autoUpdateAnimBg="0"/>
      <p:bldP spid="84" grpId="0" autoUpdateAnimBg="0"/>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1F60732B-3965-DDC5-CFEE-9FA3AB47C960}"/>
              </a:ext>
            </a:extLst>
          </p:cNvPr>
          <p:cNvSpPr>
            <a:spLocks noGrp="1"/>
          </p:cNvSpPr>
          <p:nvPr>
            <p:ph type="dt" sz="half" idx="10"/>
          </p:nvPr>
        </p:nvSpPr>
        <p:spPr/>
        <p:txBody>
          <a:bodyPr/>
          <a:lstStyle/>
          <a:p>
            <a:pPr>
              <a:defRPr/>
            </a:pPr>
            <a:fld id="{72795A5C-ABA9-164F-9A37-0CFC1B48C772}" type="datetime1">
              <a:rPr lang="en-US" altLang="zh-CN" smtClean="0"/>
              <a:t>6/5/2022</a:t>
            </a:fld>
            <a:endParaRPr lang="en-US" altLang="zh-CN" dirty="0"/>
          </a:p>
        </p:txBody>
      </p:sp>
      <p:sp>
        <p:nvSpPr>
          <p:cNvPr id="5" name="灯片编号占位符 4">
            <a:extLst>
              <a:ext uri="{FF2B5EF4-FFF2-40B4-BE49-F238E27FC236}">
                <a16:creationId xmlns:a16="http://schemas.microsoft.com/office/drawing/2014/main" id="{4E1E80FF-8ED1-CFB3-12FA-C8588723A0CF}"/>
              </a:ext>
            </a:extLst>
          </p:cNvPr>
          <p:cNvSpPr>
            <a:spLocks noGrp="1"/>
          </p:cNvSpPr>
          <p:nvPr>
            <p:ph type="sldNum" sz="quarter" idx="12"/>
          </p:nvPr>
        </p:nvSpPr>
        <p:spPr/>
        <p:txBody>
          <a:bodyPr/>
          <a:lstStyle/>
          <a:p>
            <a:pPr>
              <a:defRPr/>
            </a:pPr>
            <a:fld id="{4FF538FA-A287-4FBD-9703-6DB9C5344803}" type="slidenum">
              <a:rPr lang="zh-CN" altLang="en-US" smtClean="0"/>
              <a:t>109</a:t>
            </a:fld>
            <a:endParaRPr lang="en-US" altLang="zh-CN" dirty="0"/>
          </a:p>
        </p:txBody>
      </p:sp>
      <p:sp>
        <p:nvSpPr>
          <p:cNvPr id="6" name="Text Box 3">
            <a:extLst>
              <a:ext uri="{FF2B5EF4-FFF2-40B4-BE49-F238E27FC236}">
                <a16:creationId xmlns:a16="http://schemas.microsoft.com/office/drawing/2014/main" id="{49DB9F61-7FDC-5FEA-74B2-677C511A63EB}"/>
              </a:ext>
            </a:extLst>
          </p:cNvPr>
          <p:cNvSpPr txBox="1">
            <a:spLocks noChangeArrowheads="1"/>
          </p:cNvSpPr>
          <p:nvPr/>
        </p:nvSpPr>
        <p:spPr bwMode="auto">
          <a:xfrm>
            <a:off x="762000" y="1066800"/>
            <a:ext cx="7696200" cy="1163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just" eaLnBrk="1" hangingPunct="1">
              <a:lnSpc>
                <a:spcPct val="90000"/>
              </a:lnSpc>
              <a:spcBef>
                <a:spcPct val="0"/>
              </a:spcBef>
              <a:buClrTx/>
              <a:buFontTx/>
              <a:buNone/>
            </a:pPr>
            <a:r>
              <a:rPr lang="zh-CN" altLang="en-US" sz="2600" dirty="0">
                <a:solidFill>
                  <a:srgbClr val="000080"/>
                </a:solidFill>
                <a:latin typeface="幼圆" pitchFamily="49" charset="-122"/>
                <a:ea typeface="幼圆" pitchFamily="49" charset="-122"/>
              </a:rPr>
              <a:t>       所谓事件</a:t>
            </a:r>
            <a:r>
              <a:rPr lang="en-US" altLang="zh-CN" sz="2600" dirty="0">
                <a:solidFill>
                  <a:srgbClr val="000080"/>
                </a:solidFill>
                <a:ea typeface="幼圆" pitchFamily="49" charset="-122"/>
              </a:rPr>
              <a:t>k</a:t>
            </a:r>
            <a:r>
              <a:rPr lang="zh-CN" altLang="en-US" sz="2600" dirty="0">
                <a:solidFill>
                  <a:srgbClr val="000080"/>
                </a:solidFill>
                <a:latin typeface="幼圆" pitchFamily="49" charset="-122"/>
                <a:ea typeface="幼圆" pitchFamily="49" charset="-122"/>
              </a:rPr>
              <a:t>的最晚发生时间是指不影响整个工期的前提下事件</a:t>
            </a:r>
            <a:r>
              <a:rPr lang="en-US" altLang="zh-CN" sz="2600" dirty="0">
                <a:solidFill>
                  <a:srgbClr val="000080"/>
                </a:solidFill>
                <a:ea typeface="幼圆" pitchFamily="49" charset="-122"/>
              </a:rPr>
              <a:t>k</a:t>
            </a:r>
            <a:r>
              <a:rPr lang="zh-CN" altLang="en-US" sz="2600" dirty="0">
                <a:solidFill>
                  <a:srgbClr val="000080"/>
                </a:solidFill>
                <a:latin typeface="幼圆" pitchFamily="49" charset="-122"/>
                <a:ea typeface="幼圆" pitchFamily="49" charset="-122"/>
              </a:rPr>
              <a:t>必须发生的最晚时间，它必须保证从事件</a:t>
            </a:r>
            <a:r>
              <a:rPr lang="en-US" altLang="zh-CN" sz="2600" dirty="0">
                <a:solidFill>
                  <a:srgbClr val="000080"/>
                </a:solidFill>
                <a:ea typeface="幼圆" pitchFamily="49" charset="-122"/>
              </a:rPr>
              <a:t>k</a:t>
            </a:r>
            <a:r>
              <a:rPr lang="zh-CN" altLang="en-US" sz="2600" dirty="0">
                <a:solidFill>
                  <a:srgbClr val="000080"/>
                </a:solidFill>
                <a:latin typeface="幼圆" pitchFamily="49" charset="-122"/>
                <a:ea typeface="幼圆" pitchFamily="49" charset="-122"/>
              </a:rPr>
              <a:t>发出的所有活动的终点事件的最迟发生时间。</a:t>
            </a:r>
          </a:p>
        </p:txBody>
      </p:sp>
      <p:grpSp>
        <p:nvGrpSpPr>
          <p:cNvPr id="7" name="Group 62">
            <a:extLst>
              <a:ext uri="{FF2B5EF4-FFF2-40B4-BE49-F238E27FC236}">
                <a16:creationId xmlns:a16="http://schemas.microsoft.com/office/drawing/2014/main" id="{063DAF1E-8907-DA91-12A1-7951CF9BFFA1}"/>
              </a:ext>
            </a:extLst>
          </p:cNvPr>
          <p:cNvGrpSpPr>
            <a:grpSpLocks/>
          </p:cNvGrpSpPr>
          <p:nvPr/>
        </p:nvGrpSpPr>
        <p:grpSpPr bwMode="auto">
          <a:xfrm>
            <a:off x="736600" y="306112"/>
            <a:ext cx="5410200" cy="533400"/>
            <a:chOff x="276" y="192"/>
            <a:chExt cx="3408" cy="336"/>
          </a:xfrm>
        </p:grpSpPr>
        <p:sp>
          <p:nvSpPr>
            <p:cNvPr id="8" name="Rectangle 34">
              <a:extLst>
                <a:ext uri="{FF2B5EF4-FFF2-40B4-BE49-F238E27FC236}">
                  <a16:creationId xmlns:a16="http://schemas.microsoft.com/office/drawing/2014/main" id="{C84CBAAB-D8EF-8511-EEEA-78EF7CE3E3EA}"/>
                </a:ext>
              </a:extLst>
            </p:cNvPr>
            <p:cNvSpPr>
              <a:spLocks noChangeArrowheads="1"/>
            </p:cNvSpPr>
            <p:nvPr/>
          </p:nvSpPr>
          <p:spPr bwMode="auto">
            <a:xfrm>
              <a:off x="276" y="192"/>
              <a:ext cx="3408" cy="336"/>
            </a:xfrm>
            <a:prstGeom prst="rect">
              <a:avLst/>
            </a:prstGeom>
            <a:solidFill>
              <a:schemeClr val="accent1">
                <a:lumMod val="20000"/>
                <a:lumOff val="80000"/>
              </a:schemeClr>
            </a:solidFill>
            <a:ln>
              <a:noFill/>
            </a:ln>
            <a:effectLst>
              <a:outerShdw dist="71842" dir="2700000" algn="ctr" rotWithShape="0">
                <a:srgbClr val="B2B2B2"/>
              </a:outerShdw>
            </a:effectLst>
            <a:extLst>
              <a:ext uri="{91240B29-F687-4F45-9708-019B960494DF}">
                <a14:hiddenLine xmlns:a14="http://schemas.microsoft.com/office/drawing/2010/main" w="9525">
                  <a:solidFill>
                    <a:srgbClr val="FFFF99"/>
                  </a:solidFill>
                  <a:miter lim="800000"/>
                  <a:headEnd/>
                  <a:tailEnd/>
                </a14:hiddenLine>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9" name="Text Box 36">
              <a:extLst>
                <a:ext uri="{FF2B5EF4-FFF2-40B4-BE49-F238E27FC236}">
                  <a16:creationId xmlns:a16="http://schemas.microsoft.com/office/drawing/2014/main" id="{388F77B8-F9B7-FBDE-FCB7-71D82049A6DF}"/>
                </a:ext>
              </a:extLst>
            </p:cNvPr>
            <p:cNvSpPr txBox="1">
              <a:spLocks noChangeArrowheads="1"/>
            </p:cNvSpPr>
            <p:nvPr/>
          </p:nvSpPr>
          <p:spPr bwMode="auto">
            <a:xfrm>
              <a:off x="359" y="204"/>
              <a:ext cx="3316" cy="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eaLnBrk="1" hangingPunct="1">
                <a:spcBef>
                  <a:spcPct val="0"/>
                </a:spcBef>
                <a:buClrTx/>
                <a:buFontTx/>
                <a:buNone/>
              </a:pPr>
              <a:r>
                <a:rPr lang="en-US" altLang="zh-CN" sz="2600" dirty="0">
                  <a:solidFill>
                    <a:srgbClr val="7030A0"/>
                  </a:solidFill>
                </a:rPr>
                <a:t>2.  </a:t>
              </a:r>
              <a:r>
                <a:rPr lang="zh-CN" altLang="en-US" sz="2600" dirty="0">
                  <a:solidFill>
                    <a:srgbClr val="7030A0"/>
                  </a:solidFill>
                  <a:ea typeface="幼圆" pitchFamily="49" charset="-122"/>
                </a:rPr>
                <a:t>计算事件</a:t>
              </a:r>
              <a:r>
                <a:rPr lang="en-US" altLang="zh-CN" sz="2600" dirty="0">
                  <a:solidFill>
                    <a:srgbClr val="7030A0"/>
                  </a:solidFill>
                </a:rPr>
                <a:t>k</a:t>
              </a:r>
              <a:r>
                <a:rPr lang="zh-CN" altLang="en-US" sz="2600" dirty="0">
                  <a:solidFill>
                    <a:srgbClr val="7030A0"/>
                  </a:solidFill>
                  <a:ea typeface="幼圆" pitchFamily="49" charset="-122"/>
                </a:rPr>
                <a:t>的最晚发生时间</a:t>
              </a:r>
              <a:r>
                <a:rPr lang="en-US" altLang="zh-CN" sz="2600" dirty="0">
                  <a:solidFill>
                    <a:srgbClr val="7030A0"/>
                  </a:solidFill>
                </a:rPr>
                <a:t>le[k] </a:t>
              </a:r>
            </a:p>
          </p:txBody>
        </p:sp>
      </p:grpSp>
      <p:grpSp>
        <p:nvGrpSpPr>
          <p:cNvPr id="10" name="Group 63">
            <a:extLst>
              <a:ext uri="{FF2B5EF4-FFF2-40B4-BE49-F238E27FC236}">
                <a16:creationId xmlns:a16="http://schemas.microsoft.com/office/drawing/2014/main" id="{E7332C70-F8FE-3492-6371-6E3D9635468A}"/>
              </a:ext>
            </a:extLst>
          </p:cNvPr>
          <p:cNvGrpSpPr>
            <a:grpSpLocks/>
          </p:cNvGrpSpPr>
          <p:nvPr/>
        </p:nvGrpSpPr>
        <p:grpSpPr bwMode="auto">
          <a:xfrm>
            <a:off x="1476375" y="3103563"/>
            <a:ext cx="6480175" cy="1582737"/>
            <a:chOff x="766" y="1955"/>
            <a:chExt cx="4082" cy="997"/>
          </a:xfrm>
        </p:grpSpPr>
        <p:sp>
          <p:nvSpPr>
            <p:cNvPr id="11" name="Rectangle 38">
              <a:extLst>
                <a:ext uri="{FF2B5EF4-FFF2-40B4-BE49-F238E27FC236}">
                  <a16:creationId xmlns:a16="http://schemas.microsoft.com/office/drawing/2014/main" id="{A44C7673-4568-EE2C-353F-3AE415AC9198}"/>
                </a:ext>
              </a:extLst>
            </p:cNvPr>
            <p:cNvSpPr>
              <a:spLocks noChangeArrowheads="1"/>
            </p:cNvSpPr>
            <p:nvPr/>
          </p:nvSpPr>
          <p:spPr bwMode="auto">
            <a:xfrm>
              <a:off x="766" y="1955"/>
              <a:ext cx="3974" cy="997"/>
            </a:xfrm>
            <a:prstGeom prst="rect">
              <a:avLst/>
            </a:prstGeom>
            <a:solidFill>
              <a:schemeClr val="accent4">
                <a:lumMod val="20000"/>
                <a:lumOff val="80000"/>
              </a:schemeClr>
            </a:solidFill>
            <a:ln>
              <a:noFill/>
            </a:ln>
            <a:effectLst>
              <a:outerShdw dist="107763" dir="2700000" algn="ctr" rotWithShape="0">
                <a:srgbClr val="B2B2B2"/>
              </a:outerShdw>
            </a:effectLst>
            <a:extLst>
              <a:ext uri="{91240B29-F687-4F45-9708-019B960494DF}">
                <a14:hiddenLine xmlns:a14="http://schemas.microsoft.com/office/drawing/2010/main" w="9525">
                  <a:solidFill>
                    <a:srgbClr val="FFFF99"/>
                  </a:solidFill>
                  <a:miter lim="800000"/>
                  <a:headEnd/>
                  <a:tailEnd/>
                </a14:hiddenLine>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12" name="Text Box 39">
              <a:extLst>
                <a:ext uri="{FF2B5EF4-FFF2-40B4-BE49-F238E27FC236}">
                  <a16:creationId xmlns:a16="http://schemas.microsoft.com/office/drawing/2014/main" id="{6448BFC1-E241-CA9B-06E7-B93E1E36580E}"/>
                </a:ext>
              </a:extLst>
            </p:cNvPr>
            <p:cNvSpPr txBox="1">
              <a:spLocks noChangeArrowheads="1"/>
            </p:cNvSpPr>
            <p:nvPr/>
          </p:nvSpPr>
          <p:spPr bwMode="auto">
            <a:xfrm>
              <a:off x="1392" y="2304"/>
              <a:ext cx="3456" cy="5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eaLnBrk="1" hangingPunct="1">
                <a:lnSpc>
                  <a:spcPct val="90000"/>
                </a:lnSpc>
                <a:spcBef>
                  <a:spcPct val="0"/>
                </a:spcBef>
                <a:buClrTx/>
                <a:buFontTx/>
                <a:buNone/>
              </a:pPr>
              <a:r>
                <a:rPr lang="en-US" altLang="zh-CN" sz="2700" dirty="0">
                  <a:solidFill>
                    <a:srgbClr val="000080"/>
                  </a:solidFill>
                  <a:ea typeface="楷体_GB2312" pitchFamily="49" charset="-122"/>
                </a:rPr>
                <a:t>l</a:t>
              </a:r>
              <a:r>
                <a:rPr lang="en-US" altLang="zh-CN" sz="2600" dirty="0">
                  <a:solidFill>
                    <a:srgbClr val="000080"/>
                  </a:solidFill>
                  <a:ea typeface="楷体_GB2312" pitchFamily="49" charset="-122"/>
                </a:rPr>
                <a:t>e[n-1] = </a:t>
              </a:r>
              <a:r>
                <a:rPr lang="en-US" altLang="zh-CN" sz="2600" dirty="0" err="1">
                  <a:solidFill>
                    <a:srgbClr val="000080"/>
                  </a:solidFill>
                  <a:ea typeface="楷体_GB2312" pitchFamily="49" charset="-122"/>
                </a:rPr>
                <a:t>ee</a:t>
              </a:r>
              <a:r>
                <a:rPr lang="en-US" altLang="zh-CN" sz="2600" dirty="0">
                  <a:solidFill>
                    <a:srgbClr val="000080"/>
                  </a:solidFill>
                  <a:ea typeface="楷体_GB2312" pitchFamily="49" charset="-122"/>
                </a:rPr>
                <a:t>[n-1]</a:t>
              </a:r>
            </a:p>
            <a:p>
              <a:pPr eaLnBrk="1" hangingPunct="1">
                <a:lnSpc>
                  <a:spcPct val="90000"/>
                </a:lnSpc>
                <a:spcBef>
                  <a:spcPct val="0"/>
                </a:spcBef>
                <a:buClrTx/>
                <a:buFontTx/>
                <a:buNone/>
              </a:pPr>
              <a:r>
                <a:rPr lang="en-US" altLang="zh-CN" sz="2600" dirty="0">
                  <a:solidFill>
                    <a:srgbClr val="000080"/>
                  </a:solidFill>
                  <a:ea typeface="楷体_GB2312" pitchFamily="49" charset="-122"/>
                </a:rPr>
                <a:t>le[k] = </a:t>
              </a:r>
              <a:r>
                <a:rPr lang="en-US" altLang="zh-CN" sz="2600" dirty="0">
                  <a:solidFill>
                    <a:srgbClr val="000080"/>
                  </a:solidFill>
                </a:rPr>
                <a:t>MIN </a:t>
              </a:r>
              <a:r>
                <a:rPr lang="en-US" altLang="zh-CN" sz="2600" dirty="0">
                  <a:solidFill>
                    <a:srgbClr val="000080"/>
                  </a:solidFill>
                  <a:ea typeface="楷体_GB2312" pitchFamily="49" charset="-122"/>
                </a:rPr>
                <a:t>{ </a:t>
              </a:r>
              <a:r>
                <a:rPr lang="en-US" altLang="zh-CN" sz="2800" dirty="0">
                  <a:solidFill>
                    <a:srgbClr val="000080"/>
                  </a:solidFill>
                  <a:ea typeface="楷体_GB2312" pitchFamily="49" charset="-122"/>
                </a:rPr>
                <a:t>l</a:t>
              </a:r>
              <a:r>
                <a:rPr lang="en-US" altLang="zh-CN" sz="2600" dirty="0">
                  <a:solidFill>
                    <a:srgbClr val="000080"/>
                  </a:solidFill>
                  <a:ea typeface="楷体_GB2312" pitchFamily="49" charset="-122"/>
                </a:rPr>
                <a:t>e[j]</a:t>
              </a:r>
              <a:r>
                <a:rPr lang="en-US" altLang="zh-CN" sz="2600" dirty="0">
                  <a:solidFill>
                    <a:srgbClr val="000080"/>
                  </a:solidFill>
                  <a:cs typeface="Times New Roman" pitchFamily="18" charset="0"/>
                </a:rPr>
                <a:t>– </a:t>
              </a:r>
              <a:r>
                <a:rPr lang="en-US" altLang="zh-CN" sz="2600" dirty="0">
                  <a:solidFill>
                    <a:srgbClr val="000080"/>
                  </a:solidFill>
                  <a:ea typeface="楷体_GB2312" pitchFamily="49" charset="-122"/>
                </a:rPr>
                <a:t>&lt;</a:t>
              </a:r>
              <a:r>
                <a:rPr lang="en-US" altLang="zh-CN" sz="2600" dirty="0" err="1">
                  <a:solidFill>
                    <a:srgbClr val="000080"/>
                  </a:solidFill>
                  <a:ea typeface="楷体_GB2312" pitchFamily="49" charset="-122"/>
                </a:rPr>
                <a:t>k,j</a:t>
              </a:r>
              <a:r>
                <a:rPr lang="en-US" altLang="zh-CN" sz="2600" dirty="0">
                  <a:solidFill>
                    <a:srgbClr val="000080"/>
                  </a:solidFill>
                  <a:ea typeface="楷体_GB2312" pitchFamily="49" charset="-122"/>
                </a:rPr>
                <a:t>&gt;</a:t>
              </a:r>
              <a:r>
                <a:rPr lang="zh-CN" altLang="en-US" sz="2600" dirty="0">
                  <a:solidFill>
                    <a:srgbClr val="000080"/>
                  </a:solidFill>
                  <a:latin typeface="幼圆" pitchFamily="49" charset="-122"/>
                  <a:ea typeface="幼圆" pitchFamily="49" charset="-122"/>
                </a:rPr>
                <a:t>的权 </a:t>
              </a:r>
              <a:r>
                <a:rPr lang="en-US" altLang="zh-CN" sz="2600" dirty="0">
                  <a:solidFill>
                    <a:srgbClr val="000080"/>
                  </a:solidFill>
                  <a:ea typeface="楷体_GB2312" pitchFamily="49" charset="-122"/>
                </a:rPr>
                <a:t>}</a:t>
              </a:r>
              <a:r>
                <a:rPr lang="en-US" altLang="zh-CN" sz="2600" dirty="0">
                  <a:solidFill>
                    <a:srgbClr val="000080"/>
                  </a:solidFill>
                  <a:latin typeface="楷体_GB2312" pitchFamily="49" charset="-122"/>
                  <a:ea typeface="楷体_GB2312" pitchFamily="49" charset="-122"/>
                </a:rPr>
                <a:t> </a:t>
              </a:r>
            </a:p>
          </p:txBody>
        </p:sp>
        <p:sp>
          <p:nvSpPr>
            <p:cNvPr id="13" name="Text Box 40">
              <a:extLst>
                <a:ext uri="{FF2B5EF4-FFF2-40B4-BE49-F238E27FC236}">
                  <a16:creationId xmlns:a16="http://schemas.microsoft.com/office/drawing/2014/main" id="{F4717FF5-A215-D118-9357-9A46D57F3058}"/>
                </a:ext>
              </a:extLst>
            </p:cNvPr>
            <p:cNvSpPr txBox="1">
              <a:spLocks noChangeArrowheads="1"/>
            </p:cNvSpPr>
            <p:nvPr/>
          </p:nvSpPr>
          <p:spPr bwMode="auto">
            <a:xfrm>
              <a:off x="1933" y="2700"/>
              <a:ext cx="727"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1600">
                  <a:solidFill>
                    <a:srgbClr val="000099"/>
                  </a:solidFill>
                </a:rPr>
                <a:t>&lt;k,j&gt;</a:t>
              </a:r>
              <a:r>
                <a:rPr lang="en-US" altLang="zh-CN" sz="1600">
                  <a:solidFill>
                    <a:srgbClr val="000099"/>
                  </a:solidFill>
                  <a:sym typeface="Symbol" pitchFamily="18" charset="2"/>
                </a:rPr>
                <a:t>S(k)</a:t>
              </a:r>
              <a:endParaRPr lang="en-US" altLang="zh-CN" sz="1600">
                <a:solidFill>
                  <a:srgbClr val="000099"/>
                </a:solidFill>
              </a:endParaRPr>
            </a:p>
          </p:txBody>
        </p:sp>
        <p:sp>
          <p:nvSpPr>
            <p:cNvPr id="14" name="Rectangle 41">
              <a:extLst>
                <a:ext uri="{FF2B5EF4-FFF2-40B4-BE49-F238E27FC236}">
                  <a16:creationId xmlns:a16="http://schemas.microsoft.com/office/drawing/2014/main" id="{B30E5D95-F68F-C7DE-2693-90AC03504567}"/>
                </a:ext>
              </a:extLst>
            </p:cNvPr>
            <p:cNvSpPr>
              <a:spLocks noChangeArrowheads="1"/>
            </p:cNvSpPr>
            <p:nvPr/>
          </p:nvSpPr>
          <p:spPr bwMode="auto">
            <a:xfrm>
              <a:off x="864" y="2028"/>
              <a:ext cx="1260" cy="327"/>
            </a:xfrm>
            <a:prstGeom prst="rect">
              <a:avLst/>
            </a:prstGeom>
            <a:noFill/>
            <a:ln>
              <a:noFill/>
            </a:ln>
            <a:effectLst>
              <a:outerShdw dist="12700" dir="5400000" algn="ctr" rotWithShape="0">
                <a:schemeClr val="bg1"/>
              </a:outerShdw>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Lst>
          </p:spPr>
          <p:txBody>
            <a:bodyPr>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zh-CN" altLang="en-US" sz="2800" dirty="0">
                  <a:solidFill>
                    <a:srgbClr val="FF3300"/>
                  </a:solidFill>
                  <a:ea typeface="黑体" pitchFamily="49" charset="-122"/>
                </a:rPr>
                <a:t>计算方法</a:t>
              </a:r>
            </a:p>
          </p:txBody>
        </p:sp>
      </p:grpSp>
      <p:grpSp>
        <p:nvGrpSpPr>
          <p:cNvPr id="15" name="Group 64">
            <a:extLst>
              <a:ext uri="{FF2B5EF4-FFF2-40B4-BE49-F238E27FC236}">
                <a16:creationId xmlns:a16="http://schemas.microsoft.com/office/drawing/2014/main" id="{658F1FCA-2F1B-3448-3794-6319CFA3EAEB}"/>
              </a:ext>
            </a:extLst>
          </p:cNvPr>
          <p:cNvGrpSpPr>
            <a:grpSpLocks/>
          </p:cNvGrpSpPr>
          <p:nvPr/>
        </p:nvGrpSpPr>
        <p:grpSpPr bwMode="auto">
          <a:xfrm>
            <a:off x="4572000" y="3105150"/>
            <a:ext cx="3562350" cy="536575"/>
            <a:chOff x="3259" y="2019"/>
            <a:chExt cx="2244" cy="338"/>
          </a:xfrm>
        </p:grpSpPr>
        <p:sp>
          <p:nvSpPr>
            <p:cNvPr id="16" name="Oval 45">
              <a:extLst>
                <a:ext uri="{FF2B5EF4-FFF2-40B4-BE49-F238E27FC236}">
                  <a16:creationId xmlns:a16="http://schemas.microsoft.com/office/drawing/2014/main" id="{225E6602-88CD-9769-30B4-0EB9AA6A8284}"/>
                </a:ext>
              </a:extLst>
            </p:cNvPr>
            <p:cNvSpPr>
              <a:spLocks noChangeArrowheads="1"/>
            </p:cNvSpPr>
            <p:nvPr/>
          </p:nvSpPr>
          <p:spPr bwMode="auto">
            <a:xfrm>
              <a:off x="3259" y="2019"/>
              <a:ext cx="1996" cy="338"/>
            </a:xfrm>
            <a:prstGeom prst="ellipse">
              <a:avLst/>
            </a:prstGeom>
            <a:ln/>
          </p:spPr>
          <p:style>
            <a:lnRef idx="1">
              <a:schemeClr val="accent5"/>
            </a:lnRef>
            <a:fillRef idx="3">
              <a:schemeClr val="accent5"/>
            </a:fillRef>
            <a:effectRef idx="2">
              <a:schemeClr val="accent5"/>
            </a:effectRef>
            <a:fontRef idx="minor">
              <a:schemeClr val="lt1"/>
            </a:fontRef>
          </p:style>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17" name="Text Box 46">
              <a:extLst>
                <a:ext uri="{FF2B5EF4-FFF2-40B4-BE49-F238E27FC236}">
                  <a16:creationId xmlns:a16="http://schemas.microsoft.com/office/drawing/2014/main" id="{615135B8-A88C-8A79-6E71-C02BF6547B36}"/>
                </a:ext>
              </a:extLst>
            </p:cNvPr>
            <p:cNvSpPr txBox="1">
              <a:spLocks noChangeArrowheads="1"/>
            </p:cNvSpPr>
            <p:nvPr/>
          </p:nvSpPr>
          <p:spPr bwMode="auto">
            <a:xfrm>
              <a:off x="3343" y="2036"/>
              <a:ext cx="2160" cy="308"/>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Lst>
          </p:spPr>
          <p:txBody>
            <a:bodyPr>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eaLnBrk="1" hangingPunct="1">
                <a:spcBef>
                  <a:spcPct val="0"/>
                </a:spcBef>
                <a:buClrTx/>
                <a:buFontTx/>
                <a:buNone/>
              </a:pPr>
              <a:r>
                <a:rPr lang="zh-CN" altLang="en-US" sz="2600" dirty="0">
                  <a:solidFill>
                    <a:srgbClr val="FFFF00"/>
                  </a:solidFill>
                  <a:ea typeface="华文新魏" pitchFamily="2" charset="-122"/>
                </a:rPr>
                <a:t>从后向前反推计算</a:t>
              </a:r>
            </a:p>
          </p:txBody>
        </p:sp>
      </p:grpSp>
      <p:grpSp>
        <p:nvGrpSpPr>
          <p:cNvPr id="18" name="Group 57">
            <a:extLst>
              <a:ext uri="{FF2B5EF4-FFF2-40B4-BE49-F238E27FC236}">
                <a16:creationId xmlns:a16="http://schemas.microsoft.com/office/drawing/2014/main" id="{09BBA978-64B4-076A-6DF6-F936D79AA426}"/>
              </a:ext>
            </a:extLst>
          </p:cNvPr>
          <p:cNvGrpSpPr>
            <a:grpSpLocks/>
          </p:cNvGrpSpPr>
          <p:nvPr/>
        </p:nvGrpSpPr>
        <p:grpSpPr bwMode="auto">
          <a:xfrm>
            <a:off x="3646488" y="5097463"/>
            <a:ext cx="1230312" cy="1360487"/>
            <a:chOff x="480" y="3120"/>
            <a:chExt cx="775" cy="857"/>
          </a:xfrm>
        </p:grpSpPr>
        <p:sp>
          <p:nvSpPr>
            <p:cNvPr id="19" name="Freeform 51">
              <a:extLst>
                <a:ext uri="{FF2B5EF4-FFF2-40B4-BE49-F238E27FC236}">
                  <a16:creationId xmlns:a16="http://schemas.microsoft.com/office/drawing/2014/main" id="{D814EB81-E790-66B3-384B-A3ECE7E18B13}"/>
                </a:ext>
              </a:extLst>
            </p:cNvPr>
            <p:cNvSpPr>
              <a:spLocks/>
            </p:cNvSpPr>
            <p:nvPr/>
          </p:nvSpPr>
          <p:spPr bwMode="auto">
            <a:xfrm>
              <a:off x="480" y="3120"/>
              <a:ext cx="607" cy="857"/>
            </a:xfrm>
            <a:prstGeom prst="ellipse">
              <a:avLst/>
            </a:prstGeom>
            <a:noFill/>
            <a:ln w="57150" cap="flat" cmpd="sng">
              <a:solidFill>
                <a:srgbClr val="0033CC"/>
              </a:solidFill>
              <a:prstDash val="solid"/>
              <a:round/>
              <a:headEnd/>
              <a:tailEnd/>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rect">
                      <a:fillToRect l="50000" t="50000" r="50000" b="50000"/>
                    </a:path>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 name="Text Box 52">
              <a:extLst>
                <a:ext uri="{FF2B5EF4-FFF2-40B4-BE49-F238E27FC236}">
                  <a16:creationId xmlns:a16="http://schemas.microsoft.com/office/drawing/2014/main" id="{D2A05B2E-FB83-EF2B-B35E-8462747B0789}"/>
                </a:ext>
              </a:extLst>
            </p:cNvPr>
            <p:cNvSpPr txBox="1">
              <a:spLocks noChangeArrowheads="1"/>
            </p:cNvSpPr>
            <p:nvPr/>
          </p:nvSpPr>
          <p:spPr bwMode="auto">
            <a:xfrm>
              <a:off x="573" y="3478"/>
              <a:ext cx="682" cy="327"/>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 uri="{AF507438-7753-43E0-B8FC-AC1667EBCBE1}">
                <a14:hiddenEffects xmlns:a14="http://schemas.microsoft.com/office/drawing/2010/main">
                  <a:effectLst>
                    <a:outerShdw dist="12700" algn="ctr" rotWithShape="0">
                      <a:srgbClr val="000000"/>
                    </a:outerShdw>
                  </a:effectLst>
                </a14:hiddenEffects>
              </a:ext>
            </a:extLst>
          </p:spPr>
          <p:txBody>
            <a:bodyPr>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eaLnBrk="1" hangingPunct="1">
                <a:spcBef>
                  <a:spcPct val="0"/>
                </a:spcBef>
                <a:buClrTx/>
                <a:buFontTx/>
                <a:buNone/>
              </a:pPr>
              <a:r>
                <a:rPr lang="en-US" altLang="zh-CN" sz="2800">
                  <a:solidFill>
                    <a:srgbClr val="0033CC"/>
                  </a:solidFill>
                </a:rPr>
                <a:t>S(k)</a:t>
              </a:r>
            </a:p>
          </p:txBody>
        </p:sp>
      </p:grpSp>
      <p:grpSp>
        <p:nvGrpSpPr>
          <p:cNvPr id="21" name="Group 56">
            <a:extLst>
              <a:ext uri="{FF2B5EF4-FFF2-40B4-BE49-F238E27FC236}">
                <a16:creationId xmlns:a16="http://schemas.microsoft.com/office/drawing/2014/main" id="{144DCDBB-DE98-BC57-6671-52C91545E4E0}"/>
              </a:ext>
            </a:extLst>
          </p:cNvPr>
          <p:cNvGrpSpPr>
            <a:grpSpLocks/>
          </p:cNvGrpSpPr>
          <p:nvPr/>
        </p:nvGrpSpPr>
        <p:grpSpPr bwMode="auto">
          <a:xfrm>
            <a:off x="2514600" y="5005388"/>
            <a:ext cx="3352800" cy="1700212"/>
            <a:chOff x="1488" y="2961"/>
            <a:chExt cx="2112" cy="1071"/>
          </a:xfrm>
        </p:grpSpPr>
        <p:sp>
          <p:nvSpPr>
            <p:cNvPr id="22" name="Oval 10">
              <a:extLst>
                <a:ext uri="{FF2B5EF4-FFF2-40B4-BE49-F238E27FC236}">
                  <a16:creationId xmlns:a16="http://schemas.microsoft.com/office/drawing/2014/main" id="{E983ACD3-EEB7-8C0D-8D3D-634F021AF847}"/>
                </a:ext>
              </a:extLst>
            </p:cNvPr>
            <p:cNvSpPr>
              <a:spLocks noChangeArrowheads="1"/>
            </p:cNvSpPr>
            <p:nvPr/>
          </p:nvSpPr>
          <p:spPr bwMode="auto">
            <a:xfrm>
              <a:off x="1944" y="3296"/>
              <a:ext cx="274" cy="274"/>
            </a:xfrm>
            <a:prstGeom prst="ellipse">
              <a:avLst/>
            </a:prstGeom>
            <a:noFill/>
            <a:ln w="22225" cap="sq">
              <a:solidFill>
                <a:srgbClr val="000080"/>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23" name="Text Box 11">
              <a:extLst>
                <a:ext uri="{FF2B5EF4-FFF2-40B4-BE49-F238E27FC236}">
                  <a16:creationId xmlns:a16="http://schemas.microsoft.com/office/drawing/2014/main" id="{CE7104AB-8E49-52A6-3DA8-31C8BCE1A020}"/>
                </a:ext>
              </a:extLst>
            </p:cNvPr>
            <p:cNvSpPr txBox="1">
              <a:spLocks noChangeArrowheads="1"/>
            </p:cNvSpPr>
            <p:nvPr/>
          </p:nvSpPr>
          <p:spPr bwMode="auto">
            <a:xfrm>
              <a:off x="1985" y="3285"/>
              <a:ext cx="22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400">
                  <a:solidFill>
                    <a:schemeClr val="accent2"/>
                  </a:solidFill>
                </a:rPr>
                <a:t>k</a:t>
              </a:r>
            </a:p>
          </p:txBody>
        </p:sp>
        <p:sp>
          <p:nvSpPr>
            <p:cNvPr id="24" name="Oval 12">
              <a:extLst>
                <a:ext uri="{FF2B5EF4-FFF2-40B4-BE49-F238E27FC236}">
                  <a16:creationId xmlns:a16="http://schemas.microsoft.com/office/drawing/2014/main" id="{F5143ABC-F339-971B-6C26-E17079F580CC}"/>
                </a:ext>
              </a:extLst>
            </p:cNvPr>
            <p:cNvSpPr>
              <a:spLocks noChangeArrowheads="1"/>
            </p:cNvSpPr>
            <p:nvPr/>
          </p:nvSpPr>
          <p:spPr bwMode="auto">
            <a:xfrm>
              <a:off x="2720" y="3705"/>
              <a:ext cx="274" cy="274"/>
            </a:xfrm>
            <a:prstGeom prst="ellipse">
              <a:avLst/>
            </a:prstGeom>
            <a:noFill/>
            <a:ln w="22225" cap="sq">
              <a:solidFill>
                <a:srgbClr val="000080"/>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25" name="Oval 13">
              <a:extLst>
                <a:ext uri="{FF2B5EF4-FFF2-40B4-BE49-F238E27FC236}">
                  <a16:creationId xmlns:a16="http://schemas.microsoft.com/office/drawing/2014/main" id="{D52D879C-38FB-4C86-560A-E541E1D81D59}"/>
                </a:ext>
              </a:extLst>
            </p:cNvPr>
            <p:cNvSpPr>
              <a:spLocks noChangeArrowheads="1"/>
            </p:cNvSpPr>
            <p:nvPr/>
          </p:nvSpPr>
          <p:spPr bwMode="auto">
            <a:xfrm>
              <a:off x="2724" y="3273"/>
              <a:ext cx="274" cy="274"/>
            </a:xfrm>
            <a:prstGeom prst="ellipse">
              <a:avLst/>
            </a:prstGeom>
            <a:noFill/>
            <a:ln w="22225" cap="sq">
              <a:solidFill>
                <a:srgbClr val="000080"/>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26" name="Oval 14">
              <a:extLst>
                <a:ext uri="{FF2B5EF4-FFF2-40B4-BE49-F238E27FC236}">
                  <a16:creationId xmlns:a16="http://schemas.microsoft.com/office/drawing/2014/main" id="{BC8923D1-C9C8-6EE0-471F-33F9130AE342}"/>
                </a:ext>
              </a:extLst>
            </p:cNvPr>
            <p:cNvSpPr>
              <a:spLocks noChangeArrowheads="1"/>
            </p:cNvSpPr>
            <p:nvPr/>
          </p:nvSpPr>
          <p:spPr bwMode="auto">
            <a:xfrm>
              <a:off x="2719" y="2961"/>
              <a:ext cx="274" cy="274"/>
            </a:xfrm>
            <a:prstGeom prst="ellipse">
              <a:avLst/>
            </a:prstGeom>
            <a:noFill/>
            <a:ln w="22225" cap="sq">
              <a:solidFill>
                <a:srgbClr val="000080"/>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27" name="Line 15">
              <a:extLst>
                <a:ext uri="{FF2B5EF4-FFF2-40B4-BE49-F238E27FC236}">
                  <a16:creationId xmlns:a16="http://schemas.microsoft.com/office/drawing/2014/main" id="{53DA6F73-095A-6DAB-CA9D-1E5F12F46CDC}"/>
                </a:ext>
              </a:extLst>
            </p:cNvPr>
            <p:cNvSpPr>
              <a:spLocks noChangeShapeType="1"/>
            </p:cNvSpPr>
            <p:nvPr/>
          </p:nvSpPr>
          <p:spPr bwMode="auto">
            <a:xfrm flipV="1">
              <a:off x="2242" y="3405"/>
              <a:ext cx="470" cy="61"/>
            </a:xfrm>
            <a:prstGeom prst="line">
              <a:avLst/>
            </a:prstGeom>
            <a:noFill/>
            <a:ln w="28575" cap="sq">
              <a:solidFill>
                <a:srgbClr val="FF33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 name="Line 16">
              <a:extLst>
                <a:ext uri="{FF2B5EF4-FFF2-40B4-BE49-F238E27FC236}">
                  <a16:creationId xmlns:a16="http://schemas.microsoft.com/office/drawing/2014/main" id="{7E0F43EB-1435-7199-40BF-B238595D79B9}"/>
                </a:ext>
              </a:extLst>
            </p:cNvPr>
            <p:cNvSpPr>
              <a:spLocks noChangeShapeType="1"/>
            </p:cNvSpPr>
            <p:nvPr/>
          </p:nvSpPr>
          <p:spPr bwMode="auto">
            <a:xfrm flipV="1">
              <a:off x="2218" y="3153"/>
              <a:ext cx="518" cy="210"/>
            </a:xfrm>
            <a:prstGeom prst="line">
              <a:avLst/>
            </a:prstGeom>
            <a:noFill/>
            <a:ln w="28575" cap="sq">
              <a:solidFill>
                <a:srgbClr val="FF33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 name="Line 17">
              <a:extLst>
                <a:ext uri="{FF2B5EF4-FFF2-40B4-BE49-F238E27FC236}">
                  <a16:creationId xmlns:a16="http://schemas.microsoft.com/office/drawing/2014/main" id="{2C7C3091-E312-1218-1E78-63794584FF1B}"/>
                </a:ext>
              </a:extLst>
            </p:cNvPr>
            <p:cNvSpPr>
              <a:spLocks noChangeShapeType="1"/>
            </p:cNvSpPr>
            <p:nvPr/>
          </p:nvSpPr>
          <p:spPr bwMode="auto">
            <a:xfrm>
              <a:off x="2196" y="3522"/>
              <a:ext cx="540" cy="279"/>
            </a:xfrm>
            <a:prstGeom prst="line">
              <a:avLst/>
            </a:prstGeom>
            <a:noFill/>
            <a:ln w="28575" cap="sq">
              <a:solidFill>
                <a:srgbClr val="FF33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 name="Line 18">
              <a:extLst>
                <a:ext uri="{FF2B5EF4-FFF2-40B4-BE49-F238E27FC236}">
                  <a16:creationId xmlns:a16="http://schemas.microsoft.com/office/drawing/2014/main" id="{833B19BD-C8AE-1118-3AFE-81E4210091AE}"/>
                </a:ext>
              </a:extLst>
            </p:cNvPr>
            <p:cNvSpPr>
              <a:spLocks noChangeShapeType="1"/>
            </p:cNvSpPr>
            <p:nvPr/>
          </p:nvSpPr>
          <p:spPr bwMode="auto">
            <a:xfrm>
              <a:off x="1488" y="3250"/>
              <a:ext cx="456" cy="137"/>
            </a:xfrm>
            <a:prstGeom prst="line">
              <a:avLst/>
            </a:prstGeom>
            <a:noFill/>
            <a:ln w="25400">
              <a:solidFill>
                <a:srgbClr val="000080"/>
              </a:solidFill>
              <a:prstDash val="lgDash"/>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 name="Line 19">
              <a:extLst>
                <a:ext uri="{FF2B5EF4-FFF2-40B4-BE49-F238E27FC236}">
                  <a16:creationId xmlns:a16="http://schemas.microsoft.com/office/drawing/2014/main" id="{94D29153-EF9F-CCD6-D3AB-DC207FBD3975}"/>
                </a:ext>
              </a:extLst>
            </p:cNvPr>
            <p:cNvSpPr>
              <a:spLocks noChangeShapeType="1"/>
            </p:cNvSpPr>
            <p:nvPr/>
          </p:nvSpPr>
          <p:spPr bwMode="auto">
            <a:xfrm flipV="1">
              <a:off x="1488" y="3465"/>
              <a:ext cx="456" cy="92"/>
            </a:xfrm>
            <a:prstGeom prst="line">
              <a:avLst/>
            </a:prstGeom>
            <a:noFill/>
            <a:ln w="25400">
              <a:solidFill>
                <a:srgbClr val="000080"/>
              </a:solidFill>
              <a:prstDash val="lgDash"/>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 name="AutoShape 20">
              <a:extLst>
                <a:ext uri="{FF2B5EF4-FFF2-40B4-BE49-F238E27FC236}">
                  <a16:creationId xmlns:a16="http://schemas.microsoft.com/office/drawing/2014/main" id="{6172DD69-0FFF-EF72-3F01-D7C71502893D}"/>
                </a:ext>
              </a:extLst>
            </p:cNvPr>
            <p:cNvSpPr>
              <a:spLocks/>
            </p:cNvSpPr>
            <p:nvPr/>
          </p:nvSpPr>
          <p:spPr bwMode="auto">
            <a:xfrm>
              <a:off x="3175" y="2997"/>
              <a:ext cx="161" cy="960"/>
            </a:xfrm>
            <a:prstGeom prst="rightBrace">
              <a:avLst>
                <a:gd name="adj1" fmla="val 49689"/>
                <a:gd name="adj2" fmla="val 50000"/>
              </a:avLst>
            </a:prstGeom>
            <a:noFill/>
            <a:ln w="28575">
              <a:solidFill>
                <a:schemeClr val="accent2"/>
              </a:solidFill>
              <a:round/>
              <a:headEnd/>
              <a:tailEnd/>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rect">
                      <a:fillToRect l="50000" t="50000" r="50000" b="50000"/>
                    </a:path>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33" name="Rectangle 32">
              <a:extLst>
                <a:ext uri="{FF2B5EF4-FFF2-40B4-BE49-F238E27FC236}">
                  <a16:creationId xmlns:a16="http://schemas.microsoft.com/office/drawing/2014/main" id="{031CCB7F-EB14-6626-3FEE-4931DFAA7244}"/>
                </a:ext>
              </a:extLst>
            </p:cNvPr>
            <p:cNvSpPr>
              <a:spLocks noChangeArrowheads="1"/>
            </p:cNvSpPr>
            <p:nvPr/>
          </p:nvSpPr>
          <p:spPr bwMode="auto">
            <a:xfrm>
              <a:off x="2790" y="3465"/>
              <a:ext cx="174" cy="283"/>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lnSpc>
                  <a:spcPct val="90000"/>
                </a:lnSpc>
                <a:spcBef>
                  <a:spcPct val="0"/>
                </a:spcBef>
                <a:buClrTx/>
                <a:buFontTx/>
                <a:buNone/>
              </a:pPr>
              <a:r>
                <a:rPr lang="en-US" altLang="zh-CN" sz="2600">
                  <a:solidFill>
                    <a:srgbClr val="000080"/>
                  </a:solidFill>
                  <a:sym typeface="Symbol" pitchFamily="18" charset="2"/>
                </a:rPr>
                <a:t></a:t>
              </a:r>
            </a:p>
          </p:txBody>
        </p:sp>
        <p:sp>
          <p:nvSpPr>
            <p:cNvPr id="34" name="Rectangle 54">
              <a:extLst>
                <a:ext uri="{FF2B5EF4-FFF2-40B4-BE49-F238E27FC236}">
                  <a16:creationId xmlns:a16="http://schemas.microsoft.com/office/drawing/2014/main" id="{057C973A-415A-37C3-502C-215080B5FC27}"/>
                </a:ext>
              </a:extLst>
            </p:cNvPr>
            <p:cNvSpPr>
              <a:spLocks noChangeArrowheads="1"/>
            </p:cNvSpPr>
            <p:nvPr/>
          </p:nvSpPr>
          <p:spPr bwMode="auto">
            <a:xfrm>
              <a:off x="3312" y="3008"/>
              <a:ext cx="288" cy="1024"/>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lnSpc>
                  <a:spcPct val="80000"/>
                </a:lnSpc>
                <a:spcBef>
                  <a:spcPct val="0"/>
                </a:spcBef>
                <a:buClrTx/>
                <a:buFontTx/>
                <a:buNone/>
              </a:pPr>
              <a:r>
                <a:rPr lang="en-US" altLang="zh-CN" sz="1800">
                  <a:solidFill>
                    <a:schemeClr val="accent2"/>
                  </a:solidFill>
                </a:rPr>
                <a:t>K</a:t>
              </a:r>
            </a:p>
            <a:p>
              <a:pPr algn="ctr" eaLnBrk="1" hangingPunct="1">
                <a:lnSpc>
                  <a:spcPct val="80000"/>
                </a:lnSpc>
                <a:spcBef>
                  <a:spcPct val="0"/>
                </a:spcBef>
                <a:buClrTx/>
                <a:buFontTx/>
                <a:buNone/>
              </a:pPr>
              <a:r>
                <a:rPr lang="zh-CN" altLang="en-US" sz="1800">
                  <a:solidFill>
                    <a:schemeClr val="accent2"/>
                  </a:solidFill>
                  <a:ea typeface="黑体" pitchFamily="49" charset="-122"/>
                </a:rPr>
                <a:t>的</a:t>
              </a:r>
            </a:p>
            <a:p>
              <a:pPr algn="ctr" eaLnBrk="1" hangingPunct="1">
                <a:lnSpc>
                  <a:spcPct val="80000"/>
                </a:lnSpc>
                <a:spcBef>
                  <a:spcPct val="0"/>
                </a:spcBef>
                <a:buClrTx/>
                <a:buFontTx/>
                <a:buNone/>
              </a:pPr>
              <a:r>
                <a:rPr lang="zh-CN" altLang="en-US" sz="1800">
                  <a:solidFill>
                    <a:schemeClr val="accent2"/>
                  </a:solidFill>
                  <a:ea typeface="黑体" pitchFamily="49" charset="-122"/>
                </a:rPr>
                <a:t>后继</a:t>
              </a:r>
            </a:p>
            <a:p>
              <a:pPr algn="ctr" eaLnBrk="1" hangingPunct="1">
                <a:lnSpc>
                  <a:spcPct val="80000"/>
                </a:lnSpc>
                <a:spcBef>
                  <a:spcPct val="0"/>
                </a:spcBef>
                <a:buClrTx/>
                <a:buFontTx/>
                <a:buNone/>
              </a:pPr>
              <a:r>
                <a:rPr lang="zh-CN" altLang="en-US" sz="1800">
                  <a:solidFill>
                    <a:schemeClr val="accent2"/>
                  </a:solidFill>
                  <a:ea typeface="黑体" pitchFamily="49" charset="-122"/>
                </a:rPr>
                <a:t>事</a:t>
              </a:r>
            </a:p>
            <a:p>
              <a:pPr algn="ctr" eaLnBrk="1" hangingPunct="1">
                <a:lnSpc>
                  <a:spcPct val="80000"/>
                </a:lnSpc>
                <a:spcBef>
                  <a:spcPct val="0"/>
                </a:spcBef>
                <a:buClrTx/>
                <a:buFontTx/>
                <a:buNone/>
              </a:pPr>
              <a:r>
                <a:rPr lang="zh-CN" altLang="en-US" sz="1800">
                  <a:solidFill>
                    <a:schemeClr val="accent2"/>
                  </a:solidFill>
                  <a:ea typeface="黑体" pitchFamily="49" charset="-122"/>
                </a:rPr>
                <a:t>件</a:t>
              </a:r>
            </a:p>
            <a:p>
              <a:pPr algn="ctr" eaLnBrk="1" hangingPunct="1">
                <a:lnSpc>
                  <a:spcPct val="80000"/>
                </a:lnSpc>
                <a:spcBef>
                  <a:spcPct val="0"/>
                </a:spcBef>
                <a:buClrTx/>
                <a:buFontTx/>
                <a:buNone/>
              </a:pPr>
              <a:r>
                <a:rPr lang="en-US" altLang="zh-CN" sz="1800">
                  <a:solidFill>
                    <a:schemeClr val="accent2"/>
                  </a:solidFill>
                </a:rPr>
                <a:t>j</a:t>
              </a:r>
            </a:p>
          </p:txBody>
        </p:sp>
      </p:grpSp>
      <p:grpSp>
        <p:nvGrpSpPr>
          <p:cNvPr id="35" name="Group 61">
            <a:extLst>
              <a:ext uri="{FF2B5EF4-FFF2-40B4-BE49-F238E27FC236}">
                <a16:creationId xmlns:a16="http://schemas.microsoft.com/office/drawing/2014/main" id="{DA049100-E53B-0B38-6C5A-B7F60EC3A309}"/>
              </a:ext>
            </a:extLst>
          </p:cNvPr>
          <p:cNvGrpSpPr>
            <a:grpSpLocks/>
          </p:cNvGrpSpPr>
          <p:nvPr/>
        </p:nvGrpSpPr>
        <p:grpSpPr bwMode="auto">
          <a:xfrm>
            <a:off x="3219450" y="2209800"/>
            <a:ext cx="2438400" cy="590550"/>
            <a:chOff x="2028" y="1488"/>
            <a:chExt cx="1536" cy="372"/>
          </a:xfrm>
        </p:grpSpPr>
        <p:sp>
          <p:nvSpPr>
            <p:cNvPr id="36" name="Line 58">
              <a:extLst>
                <a:ext uri="{FF2B5EF4-FFF2-40B4-BE49-F238E27FC236}">
                  <a16:creationId xmlns:a16="http://schemas.microsoft.com/office/drawing/2014/main" id="{7D3EDB78-D6E9-FD20-DCF1-B9A6A8801435}"/>
                </a:ext>
              </a:extLst>
            </p:cNvPr>
            <p:cNvSpPr>
              <a:spLocks noChangeShapeType="1"/>
            </p:cNvSpPr>
            <p:nvPr/>
          </p:nvSpPr>
          <p:spPr bwMode="auto">
            <a:xfrm>
              <a:off x="2724" y="1488"/>
              <a:ext cx="840" cy="0"/>
            </a:xfrm>
            <a:prstGeom prst="line">
              <a:avLst/>
            </a:prstGeom>
            <a:noFill/>
            <a:ln w="5080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p>
          </p:txBody>
        </p:sp>
        <p:sp>
          <p:nvSpPr>
            <p:cNvPr id="37" name="Rectangle 59">
              <a:extLst>
                <a:ext uri="{FF2B5EF4-FFF2-40B4-BE49-F238E27FC236}">
                  <a16:creationId xmlns:a16="http://schemas.microsoft.com/office/drawing/2014/main" id="{D49E1DED-553A-8A91-A40B-E7F4DA357ADF}"/>
                </a:ext>
              </a:extLst>
            </p:cNvPr>
            <p:cNvSpPr>
              <a:spLocks noChangeArrowheads="1"/>
            </p:cNvSpPr>
            <p:nvPr/>
          </p:nvSpPr>
          <p:spPr bwMode="auto">
            <a:xfrm>
              <a:off x="2028" y="1644"/>
              <a:ext cx="1248" cy="212"/>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lnSpc>
                  <a:spcPct val="80000"/>
                </a:lnSpc>
                <a:spcBef>
                  <a:spcPct val="50000"/>
                </a:spcBef>
                <a:buClrTx/>
                <a:buFontTx/>
                <a:buNone/>
              </a:pPr>
              <a:r>
                <a:rPr lang="en-US" altLang="zh-CN" sz="2000">
                  <a:solidFill>
                    <a:srgbClr val="002878"/>
                  </a:solidFill>
                </a:rPr>
                <a:t>k</a:t>
              </a:r>
              <a:r>
                <a:rPr lang="zh-CN" altLang="en-US" sz="2000">
                  <a:solidFill>
                    <a:srgbClr val="002878"/>
                  </a:solidFill>
                  <a:ea typeface="黑体" pitchFamily="49" charset="-122"/>
                </a:rPr>
                <a:t>的后继事件</a:t>
              </a:r>
            </a:p>
          </p:txBody>
        </p:sp>
        <p:sp>
          <p:nvSpPr>
            <p:cNvPr id="38" name="AutoShape 60">
              <a:extLst>
                <a:ext uri="{FF2B5EF4-FFF2-40B4-BE49-F238E27FC236}">
                  <a16:creationId xmlns:a16="http://schemas.microsoft.com/office/drawing/2014/main" id="{19539FFB-F5A8-6AA8-3BD2-0DB009CD4525}"/>
                </a:ext>
              </a:extLst>
            </p:cNvPr>
            <p:cNvSpPr>
              <a:spLocks noChangeArrowheads="1"/>
            </p:cNvSpPr>
            <p:nvPr/>
          </p:nvSpPr>
          <p:spPr bwMode="auto">
            <a:xfrm>
              <a:off x="2064" y="1620"/>
              <a:ext cx="1152" cy="240"/>
            </a:xfrm>
            <a:prstGeom prst="wedgeRoundRectCallout">
              <a:avLst>
                <a:gd name="adj1" fmla="val 40366"/>
                <a:gd name="adj2" fmla="val -92083"/>
                <a:gd name="adj3" fmla="val 16667"/>
              </a:avLst>
            </a:prstGeom>
            <a:noFill/>
            <a:ln w="47625">
              <a:solidFill>
                <a:schemeClr val="accent1"/>
              </a:solidFill>
              <a:miter lim="800000"/>
              <a:headEnd/>
              <a:tailEnd/>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rect">
                      <a:fillToRect l="50000" t="50000" r="50000" b="50000"/>
                    </a:path>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zh-CN" sz="4400" dirty="0"/>
            </a:p>
          </p:txBody>
        </p:sp>
      </p:grpSp>
    </p:spTree>
    <p:extLst>
      <p:ext uri="{BB962C8B-B14F-4D97-AF65-F5344CB8AC3E}">
        <p14:creationId xmlns:p14="http://schemas.microsoft.com/office/powerpoint/2010/main" val="2609946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right)">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dissolve">
                                      <p:cBhvr>
                                        <p:cTn id="12" dur="500"/>
                                        <p:tgtEl>
                                          <p:spTgt spid="2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5"/>
                                        </p:tgtEl>
                                        <p:attrNameLst>
                                          <p:attrName>style.visibility</p:attrName>
                                        </p:attrNameLst>
                                      </p:cBhvr>
                                      <p:to>
                                        <p:strVal val="visible"/>
                                      </p:to>
                                    </p:set>
                                    <p:animEffect transition="in" filter="wipe(left)">
                                      <p:cBhvr>
                                        <p:cTn id="17" dur="500"/>
                                        <p:tgtEl>
                                          <p:spTgt spid="35"/>
                                        </p:tgtEl>
                                      </p:cBhvr>
                                    </p:animEffect>
                                  </p:childTnLst>
                                </p:cTn>
                              </p:par>
                            </p:childTnLst>
                          </p:cTn>
                        </p:par>
                      </p:childTnLst>
                    </p:cTn>
                  </p:par>
                  <p:par>
                    <p:cTn id="18" fill="hold">
                      <p:stCondLst>
                        <p:cond delay="indefinite"/>
                      </p:stCondLst>
                      <p:childTnLst>
                        <p:par>
                          <p:cTn id="19" fill="hold">
                            <p:stCondLst>
                              <p:cond delay="0"/>
                            </p:stCondLst>
                            <p:childTnLst>
                              <p:par>
                                <p:cTn id="20" presetID="23" presetClass="entr" presetSubtype="528"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 calcmode="lin" valueType="num">
                                      <p:cBhvr>
                                        <p:cTn id="22" dur="500" fill="hold"/>
                                        <p:tgtEl>
                                          <p:spTgt spid="10"/>
                                        </p:tgtEl>
                                        <p:attrNameLst>
                                          <p:attrName>ppt_w</p:attrName>
                                        </p:attrNameLst>
                                      </p:cBhvr>
                                      <p:tavLst>
                                        <p:tav tm="0">
                                          <p:val>
                                            <p:fltVal val="0"/>
                                          </p:val>
                                        </p:tav>
                                        <p:tav tm="100000">
                                          <p:val>
                                            <p:strVal val="#ppt_w"/>
                                          </p:val>
                                        </p:tav>
                                      </p:tavLst>
                                    </p:anim>
                                    <p:anim calcmode="lin" valueType="num">
                                      <p:cBhvr>
                                        <p:cTn id="23" dur="500" fill="hold"/>
                                        <p:tgtEl>
                                          <p:spTgt spid="10"/>
                                        </p:tgtEl>
                                        <p:attrNameLst>
                                          <p:attrName>ppt_h</p:attrName>
                                        </p:attrNameLst>
                                      </p:cBhvr>
                                      <p:tavLst>
                                        <p:tav tm="0">
                                          <p:val>
                                            <p:fltVal val="0"/>
                                          </p:val>
                                        </p:tav>
                                        <p:tav tm="100000">
                                          <p:val>
                                            <p:strVal val="#ppt_h"/>
                                          </p:val>
                                        </p:tav>
                                      </p:tavLst>
                                    </p:anim>
                                    <p:anim calcmode="lin" valueType="num">
                                      <p:cBhvr>
                                        <p:cTn id="24" dur="500" fill="hold"/>
                                        <p:tgtEl>
                                          <p:spTgt spid="10"/>
                                        </p:tgtEl>
                                        <p:attrNameLst>
                                          <p:attrName>ppt_x</p:attrName>
                                        </p:attrNameLst>
                                      </p:cBhvr>
                                      <p:tavLst>
                                        <p:tav tm="0">
                                          <p:val>
                                            <p:fltVal val="0.5"/>
                                          </p:val>
                                        </p:tav>
                                        <p:tav tm="100000">
                                          <p:val>
                                            <p:strVal val="#ppt_x"/>
                                          </p:val>
                                        </p:tav>
                                      </p:tavLst>
                                    </p:anim>
                                    <p:anim calcmode="lin" valueType="num">
                                      <p:cBhvr>
                                        <p:cTn id="25" dur="500" fill="hold"/>
                                        <p:tgtEl>
                                          <p:spTgt spid="10"/>
                                        </p:tgtEl>
                                        <p:attrNameLst>
                                          <p:attrName>ppt_y</p:attrName>
                                        </p:attrNameLst>
                                      </p:cBhvr>
                                      <p:tavLst>
                                        <p:tav tm="0">
                                          <p:val>
                                            <p:fltVal val="0.5"/>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wipe(left)">
                                      <p:cBhvr>
                                        <p:cTn id="30" dur="500"/>
                                        <p:tgtEl>
                                          <p:spTgt spid="18"/>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2" fill="hold" nodeType="click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wipe(right)">
                                      <p:cBhvr>
                                        <p:cTn id="35"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utoUpdateAnimBg="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0E7A64-2EAB-2918-FCAF-FA11E5445DF9}"/>
              </a:ext>
            </a:extLst>
          </p:cNvPr>
          <p:cNvSpPr>
            <a:spLocks noGrp="1"/>
          </p:cNvSpPr>
          <p:nvPr>
            <p:ph type="title"/>
          </p:nvPr>
        </p:nvSpPr>
        <p:spPr/>
        <p:txBody>
          <a:bodyPr/>
          <a:lstStyle/>
          <a:p>
            <a:r>
              <a:rPr kumimoji="1" lang="zh-CN" altLang="en-US" dirty="0"/>
              <a:t> </a:t>
            </a:r>
            <a:r>
              <a:rPr kumimoji="1" lang="en-US" altLang="zh-CN" dirty="0"/>
              <a:t>6.1 </a:t>
            </a:r>
            <a:r>
              <a:rPr kumimoji="1" lang="zh-CN" altLang="en-US" dirty="0"/>
              <a:t>图</a:t>
            </a:r>
            <a:r>
              <a:rPr kumimoji="1" lang="en-US" altLang="zh-CN" dirty="0"/>
              <a:t>(</a:t>
            </a:r>
            <a:r>
              <a:rPr kumimoji="1" lang="en" altLang="zh-CN" dirty="0"/>
              <a:t>Graph)</a:t>
            </a:r>
            <a:r>
              <a:rPr kumimoji="1" lang="zh-CN" altLang="en-US" dirty="0"/>
              <a:t>的基本概念</a:t>
            </a:r>
          </a:p>
        </p:txBody>
      </p:sp>
      <p:sp>
        <p:nvSpPr>
          <p:cNvPr id="4" name="日期占位符 3">
            <a:extLst>
              <a:ext uri="{FF2B5EF4-FFF2-40B4-BE49-F238E27FC236}">
                <a16:creationId xmlns:a16="http://schemas.microsoft.com/office/drawing/2014/main" id="{C5187026-6CDF-73A7-8D85-296549A46A79}"/>
              </a:ext>
            </a:extLst>
          </p:cNvPr>
          <p:cNvSpPr>
            <a:spLocks noGrp="1"/>
          </p:cNvSpPr>
          <p:nvPr>
            <p:ph type="dt" sz="half" idx="10"/>
          </p:nvPr>
        </p:nvSpPr>
        <p:spPr/>
        <p:txBody>
          <a:bodyPr/>
          <a:lstStyle/>
          <a:p>
            <a:pPr>
              <a:defRPr/>
            </a:pPr>
            <a:fld id="{72795A5C-ABA9-164F-9A37-0CFC1B48C772}" type="datetime1">
              <a:rPr lang="en-US" altLang="zh-CN" smtClean="0"/>
              <a:t>6/5/2022</a:t>
            </a:fld>
            <a:endParaRPr lang="en-US" altLang="zh-CN" dirty="0"/>
          </a:p>
        </p:txBody>
      </p:sp>
      <p:sp>
        <p:nvSpPr>
          <p:cNvPr id="5" name="灯片编号占位符 4">
            <a:extLst>
              <a:ext uri="{FF2B5EF4-FFF2-40B4-BE49-F238E27FC236}">
                <a16:creationId xmlns:a16="http://schemas.microsoft.com/office/drawing/2014/main" id="{D701EB43-BC95-FA6D-41C1-781F33201BD1}"/>
              </a:ext>
            </a:extLst>
          </p:cNvPr>
          <p:cNvSpPr>
            <a:spLocks noGrp="1"/>
          </p:cNvSpPr>
          <p:nvPr>
            <p:ph type="sldNum" sz="quarter" idx="12"/>
          </p:nvPr>
        </p:nvSpPr>
        <p:spPr/>
        <p:txBody>
          <a:bodyPr/>
          <a:lstStyle/>
          <a:p>
            <a:pPr>
              <a:defRPr/>
            </a:pPr>
            <a:fld id="{4FF538FA-A287-4FBD-9703-6DB9C5344803}" type="slidenum">
              <a:rPr lang="zh-CN" altLang="en-US" smtClean="0"/>
              <a:t>11</a:t>
            </a:fld>
            <a:endParaRPr lang="en-US" altLang="zh-CN" dirty="0"/>
          </a:p>
        </p:txBody>
      </p:sp>
      <p:grpSp>
        <p:nvGrpSpPr>
          <p:cNvPr id="6" name="Group 62">
            <a:extLst>
              <a:ext uri="{FF2B5EF4-FFF2-40B4-BE49-F238E27FC236}">
                <a16:creationId xmlns:a16="http://schemas.microsoft.com/office/drawing/2014/main" id="{328A06DA-0AD8-E177-E7E9-43F7F93D5FB2}"/>
              </a:ext>
            </a:extLst>
          </p:cNvPr>
          <p:cNvGrpSpPr>
            <a:grpSpLocks/>
          </p:cNvGrpSpPr>
          <p:nvPr/>
        </p:nvGrpSpPr>
        <p:grpSpPr bwMode="auto">
          <a:xfrm>
            <a:off x="193964" y="1104900"/>
            <a:ext cx="1439863" cy="952500"/>
            <a:chOff x="167" y="380"/>
            <a:chExt cx="907" cy="600"/>
          </a:xfrm>
        </p:grpSpPr>
        <p:sp>
          <p:nvSpPr>
            <p:cNvPr id="7" name="AutoShape 50">
              <a:extLst>
                <a:ext uri="{FF2B5EF4-FFF2-40B4-BE49-F238E27FC236}">
                  <a16:creationId xmlns:a16="http://schemas.microsoft.com/office/drawing/2014/main" id="{674A57C8-7355-4373-8B6C-A8931EE8A8BE}"/>
                </a:ext>
              </a:extLst>
            </p:cNvPr>
            <p:cNvSpPr>
              <a:spLocks noChangeArrowheads="1"/>
            </p:cNvSpPr>
            <p:nvPr/>
          </p:nvSpPr>
          <p:spPr bwMode="auto">
            <a:xfrm rot="229826">
              <a:off x="167" y="436"/>
              <a:ext cx="907" cy="544"/>
            </a:xfrm>
            <a:prstGeom prst="irregularSeal2">
              <a:avLst/>
            </a:prstGeom>
            <a:ln>
              <a:headEnd/>
              <a:tailEnd/>
            </a:ln>
          </p:spPr>
          <p:style>
            <a:lnRef idx="1">
              <a:schemeClr val="accent5"/>
            </a:lnRef>
            <a:fillRef idx="3">
              <a:schemeClr val="accent5"/>
            </a:fillRef>
            <a:effectRef idx="2">
              <a:schemeClr val="accent5"/>
            </a:effectRef>
            <a:fontRef idx="minor">
              <a:schemeClr val="lt1"/>
            </a:fontRef>
          </p:style>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sp>
          <p:nvSpPr>
            <p:cNvPr id="8" name="Text Box 51">
              <a:extLst>
                <a:ext uri="{FF2B5EF4-FFF2-40B4-BE49-F238E27FC236}">
                  <a16:creationId xmlns:a16="http://schemas.microsoft.com/office/drawing/2014/main" id="{832F8024-CB13-83B0-A93E-26642BD02653}"/>
                </a:ext>
              </a:extLst>
            </p:cNvPr>
            <p:cNvSpPr txBox="1">
              <a:spLocks noChangeArrowheads="1"/>
            </p:cNvSpPr>
            <p:nvPr/>
          </p:nvSpPr>
          <p:spPr bwMode="auto">
            <a:xfrm>
              <a:off x="264" y="380"/>
              <a:ext cx="564" cy="596"/>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r>
                <a:rPr lang="zh-CN" altLang="en-US" sz="5600" dirty="0">
                  <a:solidFill>
                    <a:srgbClr val="FFFF00"/>
                  </a:solidFill>
                  <a:ea typeface="华文新魏" pitchFamily="2" charset="-122"/>
                </a:rPr>
                <a:t>例</a:t>
              </a:r>
            </a:p>
          </p:txBody>
        </p:sp>
      </p:grpSp>
      <p:grpSp>
        <p:nvGrpSpPr>
          <p:cNvPr id="9" name="Group 61">
            <a:extLst>
              <a:ext uri="{FF2B5EF4-FFF2-40B4-BE49-F238E27FC236}">
                <a16:creationId xmlns:a16="http://schemas.microsoft.com/office/drawing/2014/main" id="{F259D2CC-E40C-56C8-2F3E-854619BCF7CE}"/>
              </a:ext>
            </a:extLst>
          </p:cNvPr>
          <p:cNvGrpSpPr>
            <a:grpSpLocks/>
          </p:cNvGrpSpPr>
          <p:nvPr/>
        </p:nvGrpSpPr>
        <p:grpSpPr bwMode="auto">
          <a:xfrm>
            <a:off x="4802477" y="1371600"/>
            <a:ext cx="3767137" cy="4710113"/>
            <a:chOff x="3120" y="492"/>
            <a:chExt cx="2373" cy="2967"/>
          </a:xfrm>
        </p:grpSpPr>
        <p:sp>
          <p:nvSpPr>
            <p:cNvPr id="10" name="Oval 23">
              <a:extLst>
                <a:ext uri="{FF2B5EF4-FFF2-40B4-BE49-F238E27FC236}">
                  <a16:creationId xmlns:a16="http://schemas.microsoft.com/office/drawing/2014/main" id="{4EA893BA-241E-9ED4-4E16-66D76B6784D3}"/>
                </a:ext>
              </a:extLst>
            </p:cNvPr>
            <p:cNvSpPr>
              <a:spLocks noChangeArrowheads="1"/>
            </p:cNvSpPr>
            <p:nvPr/>
          </p:nvSpPr>
          <p:spPr bwMode="auto">
            <a:xfrm>
              <a:off x="3994" y="563"/>
              <a:ext cx="228" cy="180"/>
            </a:xfrm>
            <a:prstGeom prst="ellipse">
              <a:avLst/>
            </a:prstGeom>
            <a:noFill/>
            <a:ln w="25400" cap="sq">
              <a:solidFill>
                <a:srgbClr val="000080"/>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sp>
          <p:nvSpPr>
            <p:cNvPr id="11" name="Oval 24">
              <a:extLst>
                <a:ext uri="{FF2B5EF4-FFF2-40B4-BE49-F238E27FC236}">
                  <a16:creationId xmlns:a16="http://schemas.microsoft.com/office/drawing/2014/main" id="{059608D9-02B3-424C-CB36-F3DFB35C76F2}"/>
                </a:ext>
              </a:extLst>
            </p:cNvPr>
            <p:cNvSpPr>
              <a:spLocks noChangeArrowheads="1"/>
            </p:cNvSpPr>
            <p:nvPr/>
          </p:nvSpPr>
          <p:spPr bwMode="auto">
            <a:xfrm>
              <a:off x="3538" y="1013"/>
              <a:ext cx="228" cy="180"/>
            </a:xfrm>
            <a:prstGeom prst="ellipse">
              <a:avLst/>
            </a:prstGeom>
            <a:noFill/>
            <a:ln w="25400" cap="sq">
              <a:solidFill>
                <a:srgbClr val="000080"/>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sp>
          <p:nvSpPr>
            <p:cNvPr id="12" name="Oval 25">
              <a:extLst>
                <a:ext uri="{FF2B5EF4-FFF2-40B4-BE49-F238E27FC236}">
                  <a16:creationId xmlns:a16="http://schemas.microsoft.com/office/drawing/2014/main" id="{600D10B6-E520-E76F-B857-D75255D56AA5}"/>
                </a:ext>
              </a:extLst>
            </p:cNvPr>
            <p:cNvSpPr>
              <a:spLocks noChangeArrowheads="1"/>
            </p:cNvSpPr>
            <p:nvPr/>
          </p:nvSpPr>
          <p:spPr bwMode="auto">
            <a:xfrm>
              <a:off x="4018" y="1451"/>
              <a:ext cx="228" cy="180"/>
            </a:xfrm>
            <a:prstGeom prst="ellipse">
              <a:avLst/>
            </a:prstGeom>
            <a:noFill/>
            <a:ln w="25400" cap="sq">
              <a:solidFill>
                <a:srgbClr val="000080"/>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sp>
          <p:nvSpPr>
            <p:cNvPr id="13" name="Oval 26">
              <a:extLst>
                <a:ext uri="{FF2B5EF4-FFF2-40B4-BE49-F238E27FC236}">
                  <a16:creationId xmlns:a16="http://schemas.microsoft.com/office/drawing/2014/main" id="{45301911-05FE-C35E-EDF7-A6B82B538946}"/>
                </a:ext>
              </a:extLst>
            </p:cNvPr>
            <p:cNvSpPr>
              <a:spLocks noChangeArrowheads="1"/>
            </p:cNvSpPr>
            <p:nvPr/>
          </p:nvSpPr>
          <p:spPr bwMode="auto">
            <a:xfrm>
              <a:off x="4532" y="968"/>
              <a:ext cx="228" cy="180"/>
            </a:xfrm>
            <a:prstGeom prst="ellipse">
              <a:avLst/>
            </a:prstGeom>
            <a:noFill/>
            <a:ln w="25400" cap="sq">
              <a:solidFill>
                <a:srgbClr val="000080"/>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sp>
          <p:nvSpPr>
            <p:cNvPr id="14" name="Line 27">
              <a:extLst>
                <a:ext uri="{FF2B5EF4-FFF2-40B4-BE49-F238E27FC236}">
                  <a16:creationId xmlns:a16="http://schemas.microsoft.com/office/drawing/2014/main" id="{EA62BD48-F20B-4B15-F43B-13D8E5FF287C}"/>
                </a:ext>
              </a:extLst>
            </p:cNvPr>
            <p:cNvSpPr>
              <a:spLocks noChangeShapeType="1"/>
            </p:cNvSpPr>
            <p:nvPr/>
          </p:nvSpPr>
          <p:spPr bwMode="auto">
            <a:xfrm flipV="1">
              <a:off x="3766" y="1058"/>
              <a:ext cx="775" cy="0"/>
            </a:xfrm>
            <a:prstGeom prst="line">
              <a:avLst/>
            </a:prstGeom>
            <a:noFill/>
            <a:ln w="25400" cap="sq">
              <a:solidFill>
                <a:srgbClr val="000080"/>
              </a:solidFill>
              <a:round/>
              <a:headEnd type="none" w="sm" len="sm"/>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 name="Line 28">
              <a:extLst>
                <a:ext uri="{FF2B5EF4-FFF2-40B4-BE49-F238E27FC236}">
                  <a16:creationId xmlns:a16="http://schemas.microsoft.com/office/drawing/2014/main" id="{42188DA3-E06E-D922-4568-0895004B33C0}"/>
                </a:ext>
              </a:extLst>
            </p:cNvPr>
            <p:cNvSpPr>
              <a:spLocks noChangeShapeType="1"/>
            </p:cNvSpPr>
            <p:nvPr/>
          </p:nvSpPr>
          <p:spPr bwMode="auto">
            <a:xfrm flipV="1">
              <a:off x="4234" y="1124"/>
              <a:ext cx="319" cy="360"/>
            </a:xfrm>
            <a:prstGeom prst="line">
              <a:avLst/>
            </a:prstGeom>
            <a:noFill/>
            <a:ln w="25400" cap="sq">
              <a:solidFill>
                <a:srgbClr val="000080"/>
              </a:solidFill>
              <a:round/>
              <a:headEnd type="none" w="sm" len="sm"/>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 name="Freeform 29">
              <a:extLst>
                <a:ext uri="{FF2B5EF4-FFF2-40B4-BE49-F238E27FC236}">
                  <a16:creationId xmlns:a16="http://schemas.microsoft.com/office/drawing/2014/main" id="{83261A66-A2C8-C25E-3880-ED68E1EC5A0E}"/>
                </a:ext>
              </a:extLst>
            </p:cNvPr>
            <p:cNvSpPr>
              <a:spLocks/>
            </p:cNvSpPr>
            <p:nvPr/>
          </p:nvSpPr>
          <p:spPr bwMode="auto">
            <a:xfrm>
              <a:off x="3538" y="518"/>
              <a:ext cx="456" cy="540"/>
            </a:xfrm>
            <a:custGeom>
              <a:avLst/>
              <a:gdLst>
                <a:gd name="T0" fmla="*/ 0 w 864"/>
                <a:gd name="T1" fmla="*/ 814 h 440"/>
                <a:gd name="T2" fmla="*/ 42 w 864"/>
                <a:gd name="T3" fmla="*/ 104 h 440"/>
                <a:gd name="T4" fmla="*/ 127 w 864"/>
                <a:gd name="T5" fmla="*/ 193 h 440"/>
                <a:gd name="T6" fmla="*/ 0 60000 65536"/>
                <a:gd name="T7" fmla="*/ 0 60000 65536"/>
                <a:gd name="T8" fmla="*/ 0 60000 65536"/>
              </a:gdLst>
              <a:ahLst/>
              <a:cxnLst>
                <a:cxn ang="T6">
                  <a:pos x="T0" y="T1"/>
                </a:cxn>
                <a:cxn ang="T7">
                  <a:pos x="T2" y="T3"/>
                </a:cxn>
                <a:cxn ang="T8">
                  <a:pos x="T4" y="T5"/>
                </a:cxn>
              </a:cxnLst>
              <a:rect l="0" t="0" r="r" b="b"/>
              <a:pathLst>
                <a:path w="864" h="440">
                  <a:moveTo>
                    <a:pt x="0" y="440"/>
                  </a:moveTo>
                  <a:cubicBezTo>
                    <a:pt x="72" y="276"/>
                    <a:pt x="144" y="112"/>
                    <a:pt x="288" y="56"/>
                  </a:cubicBezTo>
                  <a:cubicBezTo>
                    <a:pt x="432" y="0"/>
                    <a:pt x="768" y="96"/>
                    <a:pt x="864" y="104"/>
                  </a:cubicBezTo>
                </a:path>
              </a:pathLst>
            </a:custGeom>
            <a:noFill/>
            <a:ln w="25400" cap="flat" cmpd="sng">
              <a:solidFill>
                <a:srgbClr val="000080"/>
              </a:solidFill>
              <a:prstDash val="solid"/>
              <a:round/>
              <a:headEnd type="none" w="sm" len="sm"/>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 name="Freeform 30">
              <a:extLst>
                <a:ext uri="{FF2B5EF4-FFF2-40B4-BE49-F238E27FC236}">
                  <a16:creationId xmlns:a16="http://schemas.microsoft.com/office/drawing/2014/main" id="{4B1FCB09-477B-5320-1D3D-34A04F842160}"/>
                </a:ext>
              </a:extLst>
            </p:cNvPr>
            <p:cNvSpPr>
              <a:spLocks/>
            </p:cNvSpPr>
            <p:nvPr/>
          </p:nvSpPr>
          <p:spPr bwMode="auto">
            <a:xfrm>
              <a:off x="3766" y="755"/>
              <a:ext cx="365" cy="450"/>
            </a:xfrm>
            <a:custGeom>
              <a:avLst/>
              <a:gdLst>
                <a:gd name="T0" fmla="*/ 0 w 768"/>
                <a:gd name="T1" fmla="*/ 619 h 328"/>
                <a:gd name="T2" fmla="*/ 46 w 768"/>
                <a:gd name="T3" fmla="*/ 744 h 328"/>
                <a:gd name="T4" fmla="*/ 82 w 768"/>
                <a:gd name="T5" fmla="*/ 0 h 328"/>
                <a:gd name="T6" fmla="*/ 0 60000 65536"/>
                <a:gd name="T7" fmla="*/ 0 60000 65536"/>
                <a:gd name="T8" fmla="*/ 0 60000 65536"/>
              </a:gdLst>
              <a:ahLst/>
              <a:cxnLst>
                <a:cxn ang="T6">
                  <a:pos x="T0" y="T1"/>
                </a:cxn>
                <a:cxn ang="T7">
                  <a:pos x="T2" y="T3"/>
                </a:cxn>
                <a:cxn ang="T8">
                  <a:pos x="T4" y="T5"/>
                </a:cxn>
              </a:cxnLst>
              <a:rect l="0" t="0" r="r" b="b"/>
              <a:pathLst>
                <a:path w="768" h="328">
                  <a:moveTo>
                    <a:pt x="0" y="240"/>
                  </a:moveTo>
                  <a:cubicBezTo>
                    <a:pt x="152" y="284"/>
                    <a:pt x="304" y="328"/>
                    <a:pt x="432" y="288"/>
                  </a:cubicBezTo>
                  <a:cubicBezTo>
                    <a:pt x="560" y="248"/>
                    <a:pt x="712" y="48"/>
                    <a:pt x="768" y="0"/>
                  </a:cubicBezTo>
                </a:path>
              </a:pathLst>
            </a:custGeom>
            <a:noFill/>
            <a:ln w="25400" cap="flat" cmpd="sng">
              <a:solidFill>
                <a:srgbClr val="000080"/>
              </a:solidFill>
              <a:prstDash val="solid"/>
              <a:round/>
              <a:headEnd type="triangle" w="med" len="med"/>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 name="Rectangle 31">
              <a:extLst>
                <a:ext uri="{FF2B5EF4-FFF2-40B4-BE49-F238E27FC236}">
                  <a16:creationId xmlns:a16="http://schemas.microsoft.com/office/drawing/2014/main" id="{F6B1346B-E5BC-91D4-D63F-1D94E0AB7E73}"/>
                </a:ext>
              </a:extLst>
            </p:cNvPr>
            <p:cNvSpPr>
              <a:spLocks noChangeArrowheads="1"/>
            </p:cNvSpPr>
            <p:nvPr/>
          </p:nvSpPr>
          <p:spPr bwMode="auto">
            <a:xfrm>
              <a:off x="3981" y="492"/>
              <a:ext cx="256" cy="2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en-US" altLang="zh-CN" sz="2100">
                  <a:solidFill>
                    <a:srgbClr val="000099"/>
                  </a:solidFill>
                </a:rPr>
                <a:t>v</a:t>
              </a:r>
              <a:r>
                <a:rPr lang="en-US" altLang="zh-CN" sz="2100" baseline="-25000">
                  <a:solidFill>
                    <a:srgbClr val="000099"/>
                  </a:solidFill>
                </a:rPr>
                <a:t>1</a:t>
              </a:r>
            </a:p>
          </p:txBody>
        </p:sp>
        <p:sp>
          <p:nvSpPr>
            <p:cNvPr id="19" name="Rectangle 32">
              <a:extLst>
                <a:ext uri="{FF2B5EF4-FFF2-40B4-BE49-F238E27FC236}">
                  <a16:creationId xmlns:a16="http://schemas.microsoft.com/office/drawing/2014/main" id="{A49B8BA8-9EAB-8516-E833-678B348B3E50}"/>
                </a:ext>
              </a:extLst>
            </p:cNvPr>
            <p:cNvSpPr>
              <a:spLocks noChangeArrowheads="1"/>
            </p:cNvSpPr>
            <p:nvPr/>
          </p:nvSpPr>
          <p:spPr bwMode="auto">
            <a:xfrm>
              <a:off x="3530" y="944"/>
              <a:ext cx="256" cy="2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en-US" altLang="zh-CN" sz="2100">
                  <a:solidFill>
                    <a:srgbClr val="000099"/>
                  </a:solidFill>
                </a:rPr>
                <a:t>v</a:t>
              </a:r>
              <a:r>
                <a:rPr lang="en-US" altLang="zh-CN" sz="2100" baseline="-25000">
                  <a:solidFill>
                    <a:srgbClr val="000099"/>
                  </a:solidFill>
                </a:rPr>
                <a:t>2</a:t>
              </a:r>
            </a:p>
          </p:txBody>
        </p:sp>
        <p:sp>
          <p:nvSpPr>
            <p:cNvPr id="20" name="Rectangle 33">
              <a:extLst>
                <a:ext uri="{FF2B5EF4-FFF2-40B4-BE49-F238E27FC236}">
                  <a16:creationId xmlns:a16="http://schemas.microsoft.com/office/drawing/2014/main" id="{93AF4DAB-A3AB-33F2-3AFC-4A1852A478F2}"/>
                </a:ext>
              </a:extLst>
            </p:cNvPr>
            <p:cNvSpPr>
              <a:spLocks noChangeArrowheads="1"/>
            </p:cNvSpPr>
            <p:nvPr/>
          </p:nvSpPr>
          <p:spPr bwMode="auto">
            <a:xfrm>
              <a:off x="4496" y="902"/>
              <a:ext cx="256" cy="2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en-US" altLang="zh-CN" sz="2100">
                  <a:solidFill>
                    <a:srgbClr val="000099"/>
                  </a:solidFill>
                </a:rPr>
                <a:t>v</a:t>
              </a:r>
              <a:r>
                <a:rPr lang="en-US" altLang="zh-CN" sz="2100" baseline="-25000">
                  <a:solidFill>
                    <a:srgbClr val="000099"/>
                  </a:solidFill>
                </a:rPr>
                <a:t>3</a:t>
              </a:r>
            </a:p>
          </p:txBody>
        </p:sp>
        <p:sp>
          <p:nvSpPr>
            <p:cNvPr id="21" name="Rectangle 34">
              <a:extLst>
                <a:ext uri="{FF2B5EF4-FFF2-40B4-BE49-F238E27FC236}">
                  <a16:creationId xmlns:a16="http://schemas.microsoft.com/office/drawing/2014/main" id="{7BAB713E-4513-13C3-A28A-155913F5DF26}"/>
                </a:ext>
              </a:extLst>
            </p:cNvPr>
            <p:cNvSpPr>
              <a:spLocks noChangeArrowheads="1"/>
            </p:cNvSpPr>
            <p:nvPr/>
          </p:nvSpPr>
          <p:spPr bwMode="auto">
            <a:xfrm>
              <a:off x="3998" y="1376"/>
              <a:ext cx="256" cy="2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en-US" altLang="zh-CN" sz="2100">
                  <a:solidFill>
                    <a:srgbClr val="000099"/>
                  </a:solidFill>
                </a:rPr>
                <a:t>v</a:t>
              </a:r>
              <a:r>
                <a:rPr lang="en-US" altLang="zh-CN" sz="2100" baseline="-25000">
                  <a:solidFill>
                    <a:srgbClr val="000099"/>
                  </a:solidFill>
                </a:rPr>
                <a:t>4</a:t>
              </a:r>
            </a:p>
          </p:txBody>
        </p:sp>
        <p:sp>
          <p:nvSpPr>
            <p:cNvPr id="22" name="Rectangle 35">
              <a:extLst>
                <a:ext uri="{FF2B5EF4-FFF2-40B4-BE49-F238E27FC236}">
                  <a16:creationId xmlns:a16="http://schemas.microsoft.com/office/drawing/2014/main" id="{FDB5279E-9EF6-08CC-AE4F-04AF458D1D96}"/>
                </a:ext>
              </a:extLst>
            </p:cNvPr>
            <p:cNvSpPr>
              <a:spLocks noChangeArrowheads="1"/>
            </p:cNvSpPr>
            <p:nvPr/>
          </p:nvSpPr>
          <p:spPr bwMode="auto">
            <a:xfrm>
              <a:off x="3120" y="2285"/>
              <a:ext cx="2373" cy="1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spcAft>
                  <a:spcPct val="20000"/>
                </a:spcAft>
                <a:buClrTx/>
                <a:buFontTx/>
                <a:buNone/>
              </a:pPr>
              <a:r>
                <a:rPr lang="zh-CN" altLang="en-US" sz="2500">
                  <a:solidFill>
                    <a:srgbClr val="000099"/>
                  </a:solidFill>
                  <a:ea typeface="幼圆" pitchFamily="49" charset="-122"/>
                </a:rPr>
                <a:t>其中</a:t>
              </a:r>
            </a:p>
            <a:p>
              <a:pPr eaLnBrk="1" hangingPunct="1">
                <a:lnSpc>
                  <a:spcPct val="115000"/>
                </a:lnSpc>
                <a:spcBef>
                  <a:spcPct val="0"/>
                </a:spcBef>
                <a:buClrTx/>
                <a:buFontTx/>
                <a:buNone/>
              </a:pPr>
              <a:r>
                <a:rPr lang="zh-CN" altLang="en-US" sz="2500">
                  <a:solidFill>
                    <a:srgbClr val="000099"/>
                  </a:solidFill>
                </a:rPr>
                <a:t>     </a:t>
              </a:r>
              <a:r>
                <a:rPr lang="en-US" altLang="zh-CN" sz="2500">
                  <a:solidFill>
                    <a:srgbClr val="000099"/>
                  </a:solidFill>
                </a:rPr>
                <a:t>V</a:t>
              </a:r>
              <a:r>
                <a:rPr lang="en-US" altLang="zh-CN" sz="2500" baseline="-25000">
                  <a:solidFill>
                    <a:srgbClr val="000099"/>
                  </a:solidFill>
                </a:rPr>
                <a:t>2 </a:t>
              </a:r>
              <a:r>
                <a:rPr lang="en-US" altLang="zh-CN" sz="2500">
                  <a:solidFill>
                    <a:srgbClr val="000099"/>
                  </a:solidFill>
                </a:rPr>
                <a:t>= { v</a:t>
              </a:r>
              <a:r>
                <a:rPr lang="en-US" altLang="zh-CN" sz="2500" baseline="-14000">
                  <a:solidFill>
                    <a:srgbClr val="000099"/>
                  </a:solidFill>
                </a:rPr>
                <a:t>1</a:t>
              </a:r>
              <a:r>
                <a:rPr lang="en-US" altLang="zh-CN" sz="2500">
                  <a:solidFill>
                    <a:srgbClr val="000099"/>
                  </a:solidFill>
                </a:rPr>
                <a:t>, v</a:t>
              </a:r>
              <a:r>
                <a:rPr lang="en-US" altLang="zh-CN" sz="2500" baseline="-14000">
                  <a:solidFill>
                    <a:srgbClr val="000099"/>
                  </a:solidFill>
                </a:rPr>
                <a:t>2</a:t>
              </a:r>
              <a:r>
                <a:rPr lang="en-US" altLang="zh-CN" sz="2500">
                  <a:solidFill>
                    <a:srgbClr val="000099"/>
                  </a:solidFill>
                </a:rPr>
                <a:t>, v</a:t>
              </a:r>
              <a:r>
                <a:rPr lang="en-US" altLang="zh-CN" sz="2500" baseline="-16000">
                  <a:solidFill>
                    <a:srgbClr val="000099"/>
                  </a:solidFill>
                </a:rPr>
                <a:t>3</a:t>
              </a:r>
              <a:r>
                <a:rPr lang="en-US" altLang="zh-CN" sz="2500">
                  <a:solidFill>
                    <a:srgbClr val="000099"/>
                  </a:solidFill>
                </a:rPr>
                <a:t>, v</a:t>
              </a:r>
              <a:r>
                <a:rPr lang="en-US" altLang="zh-CN" sz="2500" baseline="-25000">
                  <a:solidFill>
                    <a:srgbClr val="000099"/>
                  </a:solidFill>
                </a:rPr>
                <a:t>4 </a:t>
              </a:r>
              <a:r>
                <a:rPr lang="en-US" altLang="zh-CN" sz="2500">
                  <a:solidFill>
                    <a:srgbClr val="000099"/>
                  </a:solidFill>
                </a:rPr>
                <a:t>}</a:t>
              </a:r>
            </a:p>
            <a:p>
              <a:pPr eaLnBrk="1" hangingPunct="1">
                <a:lnSpc>
                  <a:spcPct val="115000"/>
                </a:lnSpc>
                <a:spcBef>
                  <a:spcPct val="0"/>
                </a:spcBef>
                <a:buClrTx/>
                <a:buFontTx/>
                <a:buNone/>
              </a:pPr>
              <a:r>
                <a:rPr lang="en-US" altLang="zh-CN" sz="2500">
                  <a:solidFill>
                    <a:srgbClr val="000099"/>
                  </a:solidFill>
                </a:rPr>
                <a:t>     E</a:t>
              </a:r>
              <a:r>
                <a:rPr lang="en-US" altLang="zh-CN" sz="2500" baseline="-25000">
                  <a:solidFill>
                    <a:srgbClr val="000099"/>
                  </a:solidFill>
                </a:rPr>
                <a:t>2 </a:t>
              </a:r>
              <a:r>
                <a:rPr lang="en-US" altLang="zh-CN" sz="2500">
                  <a:solidFill>
                    <a:srgbClr val="000099"/>
                  </a:solidFill>
                </a:rPr>
                <a:t>= { &lt;v</a:t>
              </a:r>
              <a:r>
                <a:rPr lang="en-US" altLang="zh-CN" sz="2500" baseline="-16000">
                  <a:solidFill>
                    <a:srgbClr val="000099"/>
                  </a:solidFill>
                </a:rPr>
                <a:t>1</a:t>
              </a:r>
              <a:r>
                <a:rPr lang="en-US" altLang="zh-CN" sz="2500">
                  <a:solidFill>
                    <a:srgbClr val="000099"/>
                  </a:solidFill>
                </a:rPr>
                <a:t>,v</a:t>
              </a:r>
              <a:r>
                <a:rPr lang="en-US" altLang="zh-CN" sz="2500" baseline="-14000">
                  <a:solidFill>
                    <a:srgbClr val="000099"/>
                  </a:solidFill>
                </a:rPr>
                <a:t>2</a:t>
              </a:r>
              <a:r>
                <a:rPr lang="en-US" altLang="zh-CN" sz="2500">
                  <a:solidFill>
                    <a:srgbClr val="000099"/>
                  </a:solidFill>
                </a:rPr>
                <a:t>&gt;,  &lt;v</a:t>
              </a:r>
              <a:r>
                <a:rPr lang="en-US" altLang="zh-CN" sz="2500" baseline="-12000">
                  <a:solidFill>
                    <a:srgbClr val="000099"/>
                  </a:solidFill>
                </a:rPr>
                <a:t>2</a:t>
              </a:r>
              <a:r>
                <a:rPr lang="en-US" altLang="zh-CN" sz="2500">
                  <a:solidFill>
                    <a:srgbClr val="000099"/>
                  </a:solidFill>
                </a:rPr>
                <a:t>,v</a:t>
              </a:r>
              <a:r>
                <a:rPr lang="en-US" altLang="zh-CN" sz="2500" baseline="-14000">
                  <a:solidFill>
                    <a:srgbClr val="000099"/>
                  </a:solidFill>
                </a:rPr>
                <a:t>1</a:t>
              </a:r>
              <a:r>
                <a:rPr lang="en-US" altLang="zh-CN" sz="2500">
                  <a:solidFill>
                    <a:srgbClr val="000099"/>
                  </a:solidFill>
                </a:rPr>
                <a:t>&gt;,</a:t>
              </a:r>
            </a:p>
            <a:p>
              <a:pPr eaLnBrk="1" hangingPunct="1">
                <a:lnSpc>
                  <a:spcPct val="115000"/>
                </a:lnSpc>
                <a:spcBef>
                  <a:spcPct val="0"/>
                </a:spcBef>
                <a:buClrTx/>
                <a:buFontTx/>
                <a:buNone/>
              </a:pPr>
              <a:r>
                <a:rPr lang="en-US" altLang="zh-CN" sz="2500">
                  <a:solidFill>
                    <a:srgbClr val="000099"/>
                  </a:solidFill>
                </a:rPr>
                <a:t>               &lt;v</a:t>
              </a:r>
              <a:r>
                <a:rPr lang="en-US" altLang="zh-CN" sz="2500" baseline="-14000">
                  <a:solidFill>
                    <a:srgbClr val="000099"/>
                  </a:solidFill>
                </a:rPr>
                <a:t>2</a:t>
              </a:r>
              <a:r>
                <a:rPr lang="en-US" altLang="zh-CN" sz="2500">
                  <a:solidFill>
                    <a:srgbClr val="000099"/>
                  </a:solidFill>
                </a:rPr>
                <a:t>,v</a:t>
              </a:r>
              <a:r>
                <a:rPr lang="en-US" altLang="zh-CN" sz="2500" baseline="-14000">
                  <a:solidFill>
                    <a:srgbClr val="000099"/>
                  </a:solidFill>
                </a:rPr>
                <a:t>3</a:t>
              </a:r>
              <a:r>
                <a:rPr lang="en-US" altLang="zh-CN" sz="2500">
                  <a:solidFill>
                    <a:srgbClr val="000099"/>
                  </a:solidFill>
                </a:rPr>
                <a:t>&gt;,  &lt;v</a:t>
              </a:r>
              <a:r>
                <a:rPr lang="en-US" altLang="zh-CN" sz="2500" baseline="-14000">
                  <a:solidFill>
                    <a:srgbClr val="000099"/>
                  </a:solidFill>
                </a:rPr>
                <a:t>4</a:t>
              </a:r>
              <a:r>
                <a:rPr lang="en-US" altLang="zh-CN" sz="2500">
                  <a:solidFill>
                    <a:srgbClr val="000099"/>
                  </a:solidFill>
                </a:rPr>
                <a:t>,v</a:t>
              </a:r>
              <a:r>
                <a:rPr lang="en-US" altLang="zh-CN" sz="2500" baseline="-16000">
                  <a:solidFill>
                    <a:srgbClr val="000099"/>
                  </a:solidFill>
                </a:rPr>
                <a:t>3</a:t>
              </a:r>
              <a:r>
                <a:rPr lang="en-US" altLang="zh-CN" sz="2500">
                  <a:solidFill>
                    <a:srgbClr val="000099"/>
                  </a:solidFill>
                </a:rPr>
                <a:t>&gt; }</a:t>
              </a:r>
            </a:p>
          </p:txBody>
        </p:sp>
        <p:sp>
          <p:nvSpPr>
            <p:cNvPr id="23" name="Rectangle 55">
              <a:extLst>
                <a:ext uri="{FF2B5EF4-FFF2-40B4-BE49-F238E27FC236}">
                  <a16:creationId xmlns:a16="http://schemas.microsoft.com/office/drawing/2014/main" id="{3C9222A6-1FFD-2D26-2469-A1F0EB93901F}"/>
                </a:ext>
              </a:extLst>
            </p:cNvPr>
            <p:cNvSpPr>
              <a:spLocks noChangeArrowheads="1"/>
            </p:cNvSpPr>
            <p:nvPr/>
          </p:nvSpPr>
          <p:spPr bwMode="auto">
            <a:xfrm>
              <a:off x="3413" y="1821"/>
              <a:ext cx="1236" cy="384"/>
            </a:xfrm>
            <a:prstGeom prst="rect">
              <a:avLst/>
            </a:prstGeom>
            <a:ln/>
          </p:spPr>
          <p:style>
            <a:lnRef idx="1">
              <a:schemeClr val="accent3"/>
            </a:lnRef>
            <a:fillRef idx="3">
              <a:schemeClr val="accent3"/>
            </a:fillRef>
            <a:effectRef idx="2">
              <a:schemeClr val="accent3"/>
            </a:effectRef>
            <a:fontRef idx="minor">
              <a:schemeClr val="lt1"/>
            </a:fontRef>
          </p:style>
          <p:txBody>
            <a:bodyPr wrap="none" anchor="ctr"/>
            <a:lstStyle/>
            <a:p>
              <a:pPr>
                <a:defRPr/>
              </a:pPr>
              <a:endParaRPr lang="zh-CN" altLang="en-US">
                <a:ea typeface="宋体" pitchFamily="2" charset="-122"/>
              </a:endParaRPr>
            </a:p>
          </p:txBody>
        </p:sp>
        <p:sp>
          <p:nvSpPr>
            <p:cNvPr id="24" name="Rectangle 56">
              <a:extLst>
                <a:ext uri="{FF2B5EF4-FFF2-40B4-BE49-F238E27FC236}">
                  <a16:creationId xmlns:a16="http://schemas.microsoft.com/office/drawing/2014/main" id="{D44E5734-47B9-9E32-0C1F-460CA5EE9C55}"/>
                </a:ext>
              </a:extLst>
            </p:cNvPr>
            <p:cNvSpPr>
              <a:spLocks noChangeArrowheads="1"/>
            </p:cNvSpPr>
            <p:nvPr/>
          </p:nvSpPr>
          <p:spPr bwMode="auto">
            <a:xfrm>
              <a:off x="3435" y="1864"/>
              <a:ext cx="1201" cy="298"/>
            </a:xfrm>
            <a:prstGeom prst="rect">
              <a:avLst/>
            </a:prstGeom>
            <a:noFill/>
            <a:ln>
              <a:noFill/>
            </a:ln>
            <a:effectLst/>
            <a:extLst>
              <a:ext uri="{909E8E84-426E-40DD-AFC4-6F175D3DCCD1}">
                <a14:hiddenFill xmlns:a14="http://schemas.microsoft.com/office/drawing/2010/main">
                  <a:gradFill rotWithShape="0">
                    <a:gsLst>
                      <a:gs pos="0">
                        <a:srgbClr val="FF0000"/>
                      </a:gs>
                      <a:gs pos="50000">
                        <a:srgbClr val="760000"/>
                      </a:gs>
                      <a:gs pos="100000">
                        <a:srgbClr val="FF0000"/>
                      </a:gs>
                    </a:gsLst>
                    <a:lin ang="5400000" scaled="1"/>
                  </a:gradFill>
                </a14:hiddenFill>
              </a:ext>
              <a:ext uri="{91240B29-F687-4F45-9708-019B960494DF}">
                <a14:hiddenLine xmlns:a14="http://schemas.microsoft.com/office/drawing/2010/main" w="12700" cap="sq">
                  <a:solidFill>
                    <a:srgbClr val="CCFFFF"/>
                  </a:solidFill>
                  <a:miter lim="800000"/>
                  <a:headEnd type="none" w="sm" len="sm"/>
                  <a:tailEnd type="none" w="sm" len="sm"/>
                </a14:hiddenLine>
              </a:ext>
            </a:extLst>
          </p:spPr>
          <p:txBody>
            <a:bodyPr wrap="none" anchor="ctr">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en-US" altLang="zh-CN" sz="2500" dirty="0">
                  <a:solidFill>
                    <a:srgbClr val="FFFF00"/>
                  </a:solidFill>
                </a:rPr>
                <a:t> G</a:t>
              </a:r>
              <a:r>
                <a:rPr lang="en-US" altLang="zh-CN" sz="2500" baseline="-25000" dirty="0">
                  <a:solidFill>
                    <a:srgbClr val="FFFF00"/>
                  </a:solidFill>
                </a:rPr>
                <a:t>2</a:t>
              </a:r>
              <a:r>
                <a:rPr lang="en-US" altLang="zh-CN" sz="2500" dirty="0">
                  <a:solidFill>
                    <a:srgbClr val="FFFF00"/>
                  </a:solidFill>
                </a:rPr>
                <a:t>=(V</a:t>
              </a:r>
              <a:r>
                <a:rPr lang="en-US" altLang="zh-CN" sz="2500" baseline="-25000" dirty="0">
                  <a:solidFill>
                    <a:srgbClr val="FFFF00"/>
                  </a:solidFill>
                </a:rPr>
                <a:t>2</a:t>
              </a:r>
              <a:r>
                <a:rPr lang="en-US" altLang="zh-CN" sz="2500" dirty="0">
                  <a:solidFill>
                    <a:srgbClr val="FFFF00"/>
                  </a:solidFill>
                </a:rPr>
                <a:t>, E</a:t>
              </a:r>
              <a:r>
                <a:rPr lang="en-US" altLang="zh-CN" sz="2500" baseline="-25000" dirty="0">
                  <a:solidFill>
                    <a:srgbClr val="FFFF00"/>
                  </a:solidFill>
                </a:rPr>
                <a:t>2</a:t>
              </a:r>
              <a:r>
                <a:rPr lang="en-US" altLang="zh-CN" sz="2500" dirty="0">
                  <a:solidFill>
                    <a:srgbClr val="FFFF00"/>
                  </a:solidFill>
                </a:rPr>
                <a:t>) </a:t>
              </a:r>
            </a:p>
          </p:txBody>
        </p:sp>
      </p:grpSp>
      <p:grpSp>
        <p:nvGrpSpPr>
          <p:cNvPr id="25" name="Group 60">
            <a:extLst>
              <a:ext uri="{FF2B5EF4-FFF2-40B4-BE49-F238E27FC236}">
                <a16:creationId xmlns:a16="http://schemas.microsoft.com/office/drawing/2014/main" id="{5A59902A-3A3C-5AFD-4B65-2A421FAAB312}"/>
              </a:ext>
            </a:extLst>
          </p:cNvPr>
          <p:cNvGrpSpPr>
            <a:grpSpLocks/>
          </p:cNvGrpSpPr>
          <p:nvPr/>
        </p:nvGrpSpPr>
        <p:grpSpPr bwMode="auto">
          <a:xfrm>
            <a:off x="1346489" y="1282700"/>
            <a:ext cx="3468688" cy="5214938"/>
            <a:chOff x="840" y="448"/>
            <a:chExt cx="2185" cy="3285"/>
          </a:xfrm>
        </p:grpSpPr>
        <p:sp>
          <p:nvSpPr>
            <p:cNvPr id="26" name="Oval 6">
              <a:extLst>
                <a:ext uri="{FF2B5EF4-FFF2-40B4-BE49-F238E27FC236}">
                  <a16:creationId xmlns:a16="http://schemas.microsoft.com/office/drawing/2014/main" id="{84E59BFC-F4B0-580A-037D-F77B00D4DFB8}"/>
                </a:ext>
              </a:extLst>
            </p:cNvPr>
            <p:cNvSpPr>
              <a:spLocks noChangeArrowheads="1"/>
            </p:cNvSpPr>
            <p:nvPr/>
          </p:nvSpPr>
          <p:spPr bwMode="auto">
            <a:xfrm>
              <a:off x="1131" y="971"/>
              <a:ext cx="234" cy="179"/>
            </a:xfrm>
            <a:prstGeom prst="ellipse">
              <a:avLst/>
            </a:prstGeom>
            <a:noFill/>
            <a:ln w="25400" cap="sq">
              <a:solidFill>
                <a:srgbClr val="000080"/>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sp>
          <p:nvSpPr>
            <p:cNvPr id="27" name="Oval 7">
              <a:extLst>
                <a:ext uri="{FF2B5EF4-FFF2-40B4-BE49-F238E27FC236}">
                  <a16:creationId xmlns:a16="http://schemas.microsoft.com/office/drawing/2014/main" id="{1F3AECEA-6785-8214-CB47-7920F1D28355}"/>
                </a:ext>
              </a:extLst>
            </p:cNvPr>
            <p:cNvSpPr>
              <a:spLocks noChangeArrowheads="1"/>
            </p:cNvSpPr>
            <p:nvPr/>
          </p:nvSpPr>
          <p:spPr bwMode="auto">
            <a:xfrm>
              <a:off x="1600" y="1418"/>
              <a:ext cx="234" cy="178"/>
            </a:xfrm>
            <a:prstGeom prst="ellipse">
              <a:avLst/>
            </a:prstGeom>
            <a:noFill/>
            <a:ln w="25400" cap="sq">
              <a:solidFill>
                <a:srgbClr val="000080"/>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sp>
          <p:nvSpPr>
            <p:cNvPr id="28" name="Oval 8">
              <a:extLst>
                <a:ext uri="{FF2B5EF4-FFF2-40B4-BE49-F238E27FC236}">
                  <a16:creationId xmlns:a16="http://schemas.microsoft.com/office/drawing/2014/main" id="{265FD876-855E-6780-F06D-C0962D7C71B2}"/>
                </a:ext>
              </a:extLst>
            </p:cNvPr>
            <p:cNvSpPr>
              <a:spLocks noChangeArrowheads="1"/>
            </p:cNvSpPr>
            <p:nvPr/>
          </p:nvSpPr>
          <p:spPr bwMode="auto">
            <a:xfrm>
              <a:off x="2116" y="927"/>
              <a:ext cx="234" cy="178"/>
            </a:xfrm>
            <a:prstGeom prst="ellipse">
              <a:avLst/>
            </a:prstGeom>
            <a:noFill/>
            <a:ln w="25400" cap="sq">
              <a:solidFill>
                <a:srgbClr val="000080"/>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sp>
          <p:nvSpPr>
            <p:cNvPr id="29" name="Line 9">
              <a:extLst>
                <a:ext uri="{FF2B5EF4-FFF2-40B4-BE49-F238E27FC236}">
                  <a16:creationId xmlns:a16="http://schemas.microsoft.com/office/drawing/2014/main" id="{9386D0B0-034D-ACE4-1838-82999EB676AF}"/>
                </a:ext>
              </a:extLst>
            </p:cNvPr>
            <p:cNvSpPr>
              <a:spLocks noChangeShapeType="1"/>
            </p:cNvSpPr>
            <p:nvPr/>
          </p:nvSpPr>
          <p:spPr bwMode="auto">
            <a:xfrm flipV="1">
              <a:off x="1318" y="659"/>
              <a:ext cx="329" cy="312"/>
            </a:xfrm>
            <a:prstGeom prst="line">
              <a:avLst/>
            </a:prstGeom>
            <a:noFill/>
            <a:ln w="28575">
              <a:solidFill>
                <a:srgbClr val="00008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 name="Line 10">
              <a:extLst>
                <a:ext uri="{FF2B5EF4-FFF2-40B4-BE49-F238E27FC236}">
                  <a16:creationId xmlns:a16="http://schemas.microsoft.com/office/drawing/2014/main" id="{AB959042-A361-9359-5278-6153D0B78665}"/>
                </a:ext>
              </a:extLst>
            </p:cNvPr>
            <p:cNvSpPr>
              <a:spLocks noChangeShapeType="1"/>
            </p:cNvSpPr>
            <p:nvPr/>
          </p:nvSpPr>
          <p:spPr bwMode="auto">
            <a:xfrm>
              <a:off x="1365" y="1060"/>
              <a:ext cx="751" cy="0"/>
            </a:xfrm>
            <a:prstGeom prst="line">
              <a:avLst/>
            </a:prstGeom>
            <a:noFill/>
            <a:ln w="28575">
              <a:solidFill>
                <a:srgbClr val="00008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 name="Line 11">
              <a:extLst>
                <a:ext uri="{FF2B5EF4-FFF2-40B4-BE49-F238E27FC236}">
                  <a16:creationId xmlns:a16="http://schemas.microsoft.com/office/drawing/2014/main" id="{BD287710-2AE2-A5C2-0CFE-E4419F0AB4B8}"/>
                </a:ext>
              </a:extLst>
            </p:cNvPr>
            <p:cNvSpPr>
              <a:spLocks noChangeShapeType="1"/>
            </p:cNvSpPr>
            <p:nvPr/>
          </p:nvSpPr>
          <p:spPr bwMode="auto">
            <a:xfrm>
              <a:off x="1741" y="703"/>
              <a:ext cx="0" cy="714"/>
            </a:xfrm>
            <a:prstGeom prst="line">
              <a:avLst/>
            </a:prstGeom>
            <a:noFill/>
            <a:ln w="28575">
              <a:solidFill>
                <a:srgbClr val="00008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 name="Line 12">
              <a:extLst>
                <a:ext uri="{FF2B5EF4-FFF2-40B4-BE49-F238E27FC236}">
                  <a16:creationId xmlns:a16="http://schemas.microsoft.com/office/drawing/2014/main" id="{72BFD0E4-C5B8-7E57-7B60-AEE1FAD67FD2}"/>
                </a:ext>
              </a:extLst>
            </p:cNvPr>
            <p:cNvSpPr>
              <a:spLocks noChangeShapeType="1"/>
            </p:cNvSpPr>
            <p:nvPr/>
          </p:nvSpPr>
          <p:spPr bwMode="auto">
            <a:xfrm>
              <a:off x="1846" y="647"/>
              <a:ext cx="329" cy="312"/>
            </a:xfrm>
            <a:prstGeom prst="line">
              <a:avLst/>
            </a:prstGeom>
            <a:noFill/>
            <a:ln w="28575">
              <a:solidFill>
                <a:srgbClr val="00008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 name="Line 13">
              <a:extLst>
                <a:ext uri="{FF2B5EF4-FFF2-40B4-BE49-F238E27FC236}">
                  <a16:creationId xmlns:a16="http://schemas.microsoft.com/office/drawing/2014/main" id="{C22E9D2E-0BC8-503E-1F5F-6C43BC5E0A34}"/>
                </a:ext>
              </a:extLst>
            </p:cNvPr>
            <p:cNvSpPr>
              <a:spLocks noChangeShapeType="1"/>
            </p:cNvSpPr>
            <p:nvPr/>
          </p:nvSpPr>
          <p:spPr bwMode="auto">
            <a:xfrm flipV="1">
              <a:off x="1834" y="1105"/>
              <a:ext cx="376" cy="357"/>
            </a:xfrm>
            <a:prstGeom prst="line">
              <a:avLst/>
            </a:prstGeom>
            <a:noFill/>
            <a:ln w="28575">
              <a:solidFill>
                <a:srgbClr val="00008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 name="Line 14">
              <a:extLst>
                <a:ext uri="{FF2B5EF4-FFF2-40B4-BE49-F238E27FC236}">
                  <a16:creationId xmlns:a16="http://schemas.microsoft.com/office/drawing/2014/main" id="{B841EE59-D9AA-13DE-616A-E9C5FE995CE3}"/>
                </a:ext>
              </a:extLst>
            </p:cNvPr>
            <p:cNvSpPr>
              <a:spLocks noChangeShapeType="1"/>
            </p:cNvSpPr>
            <p:nvPr/>
          </p:nvSpPr>
          <p:spPr bwMode="auto">
            <a:xfrm>
              <a:off x="1318" y="1137"/>
              <a:ext cx="329" cy="313"/>
            </a:xfrm>
            <a:prstGeom prst="line">
              <a:avLst/>
            </a:prstGeom>
            <a:noFill/>
            <a:ln w="28575">
              <a:solidFill>
                <a:srgbClr val="00008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5" name="Text Box 15">
              <a:extLst>
                <a:ext uri="{FF2B5EF4-FFF2-40B4-BE49-F238E27FC236}">
                  <a16:creationId xmlns:a16="http://schemas.microsoft.com/office/drawing/2014/main" id="{0758D137-C93A-C792-444F-950DEADB7CFD}"/>
                </a:ext>
              </a:extLst>
            </p:cNvPr>
            <p:cNvSpPr txBox="1">
              <a:spLocks noChangeArrowheads="1"/>
            </p:cNvSpPr>
            <p:nvPr/>
          </p:nvSpPr>
          <p:spPr bwMode="auto">
            <a:xfrm>
              <a:off x="1612" y="448"/>
              <a:ext cx="256" cy="2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en-US" altLang="zh-CN" sz="2100">
                  <a:solidFill>
                    <a:srgbClr val="000099"/>
                  </a:solidFill>
                </a:rPr>
                <a:t>v</a:t>
              </a:r>
              <a:r>
                <a:rPr lang="en-US" altLang="zh-CN" sz="2100" baseline="-25000">
                  <a:solidFill>
                    <a:srgbClr val="000099"/>
                  </a:solidFill>
                </a:rPr>
                <a:t>1</a:t>
              </a:r>
            </a:p>
          </p:txBody>
        </p:sp>
        <p:sp>
          <p:nvSpPr>
            <p:cNvPr id="36" name="Rectangle 16">
              <a:extLst>
                <a:ext uri="{FF2B5EF4-FFF2-40B4-BE49-F238E27FC236}">
                  <a16:creationId xmlns:a16="http://schemas.microsoft.com/office/drawing/2014/main" id="{C24246CF-DCE3-0D4B-490E-D6C50DC53D18}"/>
                </a:ext>
              </a:extLst>
            </p:cNvPr>
            <p:cNvSpPr>
              <a:spLocks noChangeArrowheads="1"/>
            </p:cNvSpPr>
            <p:nvPr/>
          </p:nvSpPr>
          <p:spPr bwMode="auto">
            <a:xfrm>
              <a:off x="1120" y="893"/>
              <a:ext cx="256" cy="2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en-US" altLang="zh-CN" sz="2100">
                  <a:solidFill>
                    <a:srgbClr val="000099"/>
                  </a:solidFill>
                </a:rPr>
                <a:t>v</a:t>
              </a:r>
              <a:r>
                <a:rPr lang="en-US" altLang="zh-CN" sz="2100" baseline="-25000">
                  <a:solidFill>
                    <a:srgbClr val="000099"/>
                  </a:solidFill>
                </a:rPr>
                <a:t>2</a:t>
              </a:r>
            </a:p>
          </p:txBody>
        </p:sp>
        <p:sp>
          <p:nvSpPr>
            <p:cNvPr id="37" name="Rectangle 17">
              <a:extLst>
                <a:ext uri="{FF2B5EF4-FFF2-40B4-BE49-F238E27FC236}">
                  <a16:creationId xmlns:a16="http://schemas.microsoft.com/office/drawing/2014/main" id="{578521AC-C0FC-62A6-FD0B-5670AA8F50C3}"/>
                </a:ext>
              </a:extLst>
            </p:cNvPr>
            <p:cNvSpPr>
              <a:spLocks noChangeArrowheads="1"/>
            </p:cNvSpPr>
            <p:nvPr/>
          </p:nvSpPr>
          <p:spPr bwMode="auto">
            <a:xfrm>
              <a:off x="2096" y="849"/>
              <a:ext cx="256" cy="2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en-US" altLang="zh-CN" sz="2100">
                  <a:solidFill>
                    <a:srgbClr val="000099"/>
                  </a:solidFill>
                </a:rPr>
                <a:t>v</a:t>
              </a:r>
              <a:r>
                <a:rPr lang="en-US" altLang="zh-CN" sz="2100" baseline="-25000">
                  <a:solidFill>
                    <a:srgbClr val="000099"/>
                  </a:solidFill>
                </a:rPr>
                <a:t>3</a:t>
              </a:r>
            </a:p>
          </p:txBody>
        </p:sp>
        <p:sp>
          <p:nvSpPr>
            <p:cNvPr id="38" name="Rectangle 18">
              <a:extLst>
                <a:ext uri="{FF2B5EF4-FFF2-40B4-BE49-F238E27FC236}">
                  <a16:creationId xmlns:a16="http://schemas.microsoft.com/office/drawing/2014/main" id="{7221EA48-9DA6-1490-7365-A9D339F90BFE}"/>
                </a:ext>
              </a:extLst>
            </p:cNvPr>
            <p:cNvSpPr>
              <a:spLocks noChangeArrowheads="1"/>
            </p:cNvSpPr>
            <p:nvPr/>
          </p:nvSpPr>
          <p:spPr bwMode="auto">
            <a:xfrm>
              <a:off x="1600" y="1356"/>
              <a:ext cx="24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en-US" altLang="zh-CN" sz="2000">
                  <a:solidFill>
                    <a:srgbClr val="000099"/>
                  </a:solidFill>
                </a:rPr>
                <a:t>v</a:t>
              </a:r>
              <a:r>
                <a:rPr lang="en-US" altLang="zh-CN" sz="2000" baseline="-25000">
                  <a:solidFill>
                    <a:srgbClr val="000099"/>
                  </a:solidFill>
                </a:rPr>
                <a:t>4</a:t>
              </a:r>
            </a:p>
          </p:txBody>
        </p:sp>
        <p:sp>
          <p:nvSpPr>
            <p:cNvPr id="39" name="Text Box 19">
              <a:extLst>
                <a:ext uri="{FF2B5EF4-FFF2-40B4-BE49-F238E27FC236}">
                  <a16:creationId xmlns:a16="http://schemas.microsoft.com/office/drawing/2014/main" id="{84454883-7F25-8C32-D54E-870C35BCC32B}"/>
                </a:ext>
              </a:extLst>
            </p:cNvPr>
            <p:cNvSpPr txBox="1">
              <a:spLocks noChangeArrowheads="1"/>
            </p:cNvSpPr>
            <p:nvPr/>
          </p:nvSpPr>
          <p:spPr bwMode="auto">
            <a:xfrm>
              <a:off x="840" y="2283"/>
              <a:ext cx="2185" cy="1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spcAft>
                  <a:spcPct val="20000"/>
                </a:spcAft>
                <a:buClrTx/>
                <a:buFontTx/>
                <a:buNone/>
              </a:pPr>
              <a:r>
                <a:rPr lang="en-US" altLang="zh-CN" sz="2500">
                  <a:solidFill>
                    <a:srgbClr val="000099"/>
                  </a:solidFill>
                  <a:latin typeface="幼圆" pitchFamily="49" charset="-122"/>
                  <a:ea typeface="幼圆" pitchFamily="49" charset="-122"/>
                </a:rPr>
                <a:t> </a:t>
              </a:r>
              <a:r>
                <a:rPr lang="zh-CN" altLang="en-US" sz="2500">
                  <a:solidFill>
                    <a:srgbClr val="000099"/>
                  </a:solidFill>
                  <a:latin typeface="幼圆" pitchFamily="49" charset="-122"/>
                  <a:ea typeface="幼圆" pitchFamily="49" charset="-122"/>
                </a:rPr>
                <a:t>其中</a:t>
              </a:r>
            </a:p>
            <a:p>
              <a:pPr eaLnBrk="1" hangingPunct="1">
                <a:lnSpc>
                  <a:spcPct val="115000"/>
                </a:lnSpc>
                <a:spcBef>
                  <a:spcPct val="0"/>
                </a:spcBef>
                <a:buClrTx/>
                <a:buFontTx/>
                <a:buNone/>
              </a:pPr>
              <a:r>
                <a:rPr lang="zh-CN" altLang="en-US" sz="2500">
                  <a:solidFill>
                    <a:srgbClr val="000099"/>
                  </a:solidFill>
                </a:rPr>
                <a:t>     </a:t>
              </a:r>
              <a:r>
                <a:rPr lang="en-US" altLang="zh-CN" sz="2500">
                  <a:solidFill>
                    <a:srgbClr val="000099"/>
                  </a:solidFill>
                </a:rPr>
                <a:t>V</a:t>
              </a:r>
              <a:r>
                <a:rPr lang="en-US" altLang="zh-CN" sz="2500" baseline="-25000">
                  <a:solidFill>
                    <a:srgbClr val="000099"/>
                  </a:solidFill>
                </a:rPr>
                <a:t>1 </a:t>
              </a:r>
              <a:r>
                <a:rPr lang="en-US" altLang="zh-CN" sz="2500">
                  <a:solidFill>
                    <a:srgbClr val="000099"/>
                  </a:solidFill>
                </a:rPr>
                <a:t>= { v</a:t>
              </a:r>
              <a:r>
                <a:rPr lang="en-US" altLang="zh-CN" sz="2500" baseline="-14000">
                  <a:solidFill>
                    <a:srgbClr val="000099"/>
                  </a:solidFill>
                </a:rPr>
                <a:t>1</a:t>
              </a:r>
              <a:r>
                <a:rPr lang="en-US" altLang="zh-CN" sz="2500">
                  <a:solidFill>
                    <a:srgbClr val="000099"/>
                  </a:solidFill>
                </a:rPr>
                <a:t>, v</a:t>
              </a:r>
              <a:r>
                <a:rPr lang="en-US" altLang="zh-CN" sz="2500" baseline="-14000">
                  <a:solidFill>
                    <a:srgbClr val="000099"/>
                  </a:solidFill>
                </a:rPr>
                <a:t>2</a:t>
              </a:r>
              <a:r>
                <a:rPr lang="en-US" altLang="zh-CN" sz="2500">
                  <a:solidFill>
                    <a:srgbClr val="000099"/>
                  </a:solidFill>
                </a:rPr>
                <a:t>, v</a:t>
              </a:r>
              <a:r>
                <a:rPr lang="en-US" altLang="zh-CN" sz="2500" baseline="-16000">
                  <a:solidFill>
                    <a:srgbClr val="000099"/>
                  </a:solidFill>
                </a:rPr>
                <a:t>3</a:t>
              </a:r>
              <a:r>
                <a:rPr lang="en-US" altLang="zh-CN" sz="2500">
                  <a:solidFill>
                    <a:srgbClr val="000099"/>
                  </a:solidFill>
                </a:rPr>
                <a:t>, v</a:t>
              </a:r>
              <a:r>
                <a:rPr lang="en-US" altLang="zh-CN" sz="2500" baseline="-25000">
                  <a:solidFill>
                    <a:srgbClr val="000099"/>
                  </a:solidFill>
                </a:rPr>
                <a:t>4 </a:t>
              </a:r>
              <a:r>
                <a:rPr lang="en-US" altLang="zh-CN" sz="2500">
                  <a:solidFill>
                    <a:srgbClr val="000099"/>
                  </a:solidFill>
                </a:rPr>
                <a:t>}</a:t>
              </a:r>
            </a:p>
            <a:p>
              <a:pPr eaLnBrk="1" hangingPunct="1">
                <a:lnSpc>
                  <a:spcPct val="115000"/>
                </a:lnSpc>
                <a:spcBef>
                  <a:spcPct val="0"/>
                </a:spcBef>
                <a:buClrTx/>
                <a:buFontTx/>
                <a:buNone/>
              </a:pPr>
              <a:r>
                <a:rPr lang="en-US" altLang="zh-CN" sz="2500">
                  <a:solidFill>
                    <a:srgbClr val="000099"/>
                  </a:solidFill>
                </a:rPr>
                <a:t>     E</a:t>
              </a:r>
              <a:r>
                <a:rPr lang="en-US" altLang="zh-CN" sz="2500" baseline="-25000">
                  <a:solidFill>
                    <a:srgbClr val="000099"/>
                  </a:solidFill>
                </a:rPr>
                <a:t>1 </a:t>
              </a:r>
              <a:r>
                <a:rPr lang="en-US" altLang="zh-CN" sz="2500">
                  <a:solidFill>
                    <a:srgbClr val="000099"/>
                  </a:solidFill>
                </a:rPr>
                <a:t>= { (v</a:t>
              </a:r>
              <a:r>
                <a:rPr lang="en-US" altLang="zh-CN" sz="2500" baseline="-16000">
                  <a:solidFill>
                    <a:srgbClr val="000099"/>
                  </a:solidFill>
                </a:rPr>
                <a:t>1</a:t>
              </a:r>
              <a:r>
                <a:rPr lang="en-US" altLang="zh-CN" sz="2500">
                  <a:solidFill>
                    <a:srgbClr val="000099"/>
                  </a:solidFill>
                </a:rPr>
                <a:t>,v</a:t>
              </a:r>
              <a:r>
                <a:rPr lang="en-US" altLang="zh-CN" sz="2500" baseline="-14000">
                  <a:solidFill>
                    <a:srgbClr val="000099"/>
                  </a:solidFill>
                </a:rPr>
                <a:t>2</a:t>
              </a:r>
              <a:r>
                <a:rPr lang="en-US" altLang="zh-CN" sz="2500">
                  <a:solidFill>
                    <a:srgbClr val="000099"/>
                  </a:solidFill>
                </a:rPr>
                <a:t>),  (v</a:t>
              </a:r>
              <a:r>
                <a:rPr lang="en-US" altLang="zh-CN" sz="2500" baseline="-12000">
                  <a:solidFill>
                    <a:srgbClr val="000099"/>
                  </a:solidFill>
                </a:rPr>
                <a:t>1</a:t>
              </a:r>
              <a:r>
                <a:rPr lang="en-US" altLang="zh-CN" sz="2500">
                  <a:solidFill>
                    <a:srgbClr val="000099"/>
                  </a:solidFill>
                </a:rPr>
                <a:t>,v</a:t>
              </a:r>
              <a:r>
                <a:rPr lang="en-US" altLang="zh-CN" sz="2500" baseline="-14000">
                  <a:solidFill>
                    <a:srgbClr val="000099"/>
                  </a:solidFill>
                </a:rPr>
                <a:t>3</a:t>
              </a:r>
              <a:r>
                <a:rPr lang="en-US" altLang="zh-CN" sz="2500">
                  <a:solidFill>
                    <a:srgbClr val="000099"/>
                  </a:solidFill>
                </a:rPr>
                <a:t>),</a:t>
              </a:r>
            </a:p>
            <a:p>
              <a:pPr eaLnBrk="1" hangingPunct="1">
                <a:lnSpc>
                  <a:spcPct val="115000"/>
                </a:lnSpc>
                <a:spcBef>
                  <a:spcPct val="0"/>
                </a:spcBef>
                <a:buClrTx/>
                <a:buFontTx/>
                <a:buNone/>
              </a:pPr>
              <a:r>
                <a:rPr lang="en-US" altLang="zh-CN" sz="2500">
                  <a:solidFill>
                    <a:srgbClr val="000099"/>
                  </a:solidFill>
                </a:rPr>
                <a:t>               (v</a:t>
              </a:r>
              <a:r>
                <a:rPr lang="en-US" altLang="zh-CN" sz="2500" baseline="-14000">
                  <a:solidFill>
                    <a:srgbClr val="000099"/>
                  </a:solidFill>
                </a:rPr>
                <a:t>1</a:t>
              </a:r>
              <a:r>
                <a:rPr lang="en-US" altLang="zh-CN" sz="2500">
                  <a:solidFill>
                    <a:srgbClr val="000099"/>
                  </a:solidFill>
                </a:rPr>
                <a:t>,v</a:t>
              </a:r>
              <a:r>
                <a:rPr lang="en-US" altLang="zh-CN" sz="2500" baseline="-14000">
                  <a:solidFill>
                    <a:srgbClr val="000099"/>
                  </a:solidFill>
                </a:rPr>
                <a:t>4</a:t>
              </a:r>
              <a:r>
                <a:rPr lang="en-US" altLang="zh-CN" sz="2500">
                  <a:solidFill>
                    <a:srgbClr val="000099"/>
                  </a:solidFill>
                </a:rPr>
                <a:t>),  (v</a:t>
              </a:r>
              <a:r>
                <a:rPr lang="en-US" altLang="zh-CN" sz="2500" baseline="-14000">
                  <a:solidFill>
                    <a:srgbClr val="000099"/>
                  </a:solidFill>
                </a:rPr>
                <a:t>2</a:t>
              </a:r>
              <a:r>
                <a:rPr lang="en-US" altLang="zh-CN" sz="2500">
                  <a:solidFill>
                    <a:srgbClr val="000099"/>
                  </a:solidFill>
                </a:rPr>
                <a:t>,v</a:t>
              </a:r>
              <a:r>
                <a:rPr lang="en-US" altLang="zh-CN" sz="2500" baseline="-14000">
                  <a:solidFill>
                    <a:srgbClr val="000099"/>
                  </a:solidFill>
                </a:rPr>
                <a:t>3</a:t>
              </a:r>
              <a:r>
                <a:rPr lang="en-US" altLang="zh-CN" sz="2500">
                  <a:solidFill>
                    <a:srgbClr val="000099"/>
                  </a:solidFill>
                </a:rPr>
                <a:t>), </a:t>
              </a:r>
            </a:p>
            <a:p>
              <a:pPr eaLnBrk="1" hangingPunct="1">
                <a:lnSpc>
                  <a:spcPct val="115000"/>
                </a:lnSpc>
                <a:spcBef>
                  <a:spcPct val="0"/>
                </a:spcBef>
                <a:buClrTx/>
                <a:buFontTx/>
                <a:buNone/>
              </a:pPr>
              <a:r>
                <a:rPr lang="en-US" altLang="zh-CN" sz="2500">
                  <a:solidFill>
                    <a:srgbClr val="000099"/>
                  </a:solidFill>
                </a:rPr>
                <a:t>               (v</a:t>
              </a:r>
              <a:r>
                <a:rPr lang="en-US" altLang="zh-CN" sz="2500" baseline="-14000">
                  <a:solidFill>
                    <a:srgbClr val="000099"/>
                  </a:solidFill>
                </a:rPr>
                <a:t>2</a:t>
              </a:r>
              <a:r>
                <a:rPr lang="en-US" altLang="zh-CN" sz="2500">
                  <a:solidFill>
                    <a:srgbClr val="000099"/>
                  </a:solidFill>
                </a:rPr>
                <a:t>,v</a:t>
              </a:r>
              <a:r>
                <a:rPr lang="en-US" altLang="zh-CN" sz="2500" baseline="-16000">
                  <a:solidFill>
                    <a:srgbClr val="000099"/>
                  </a:solidFill>
                </a:rPr>
                <a:t>4</a:t>
              </a:r>
              <a:r>
                <a:rPr lang="en-US" altLang="zh-CN" sz="2500">
                  <a:solidFill>
                    <a:srgbClr val="000099"/>
                  </a:solidFill>
                </a:rPr>
                <a:t>),  (v</a:t>
              </a:r>
              <a:r>
                <a:rPr lang="en-US" altLang="zh-CN" sz="2500" baseline="-16000">
                  <a:solidFill>
                    <a:srgbClr val="000099"/>
                  </a:solidFill>
                </a:rPr>
                <a:t>3</a:t>
              </a:r>
              <a:r>
                <a:rPr lang="en-US" altLang="zh-CN" sz="2500">
                  <a:solidFill>
                    <a:srgbClr val="000099"/>
                  </a:solidFill>
                </a:rPr>
                <a:t>,v</a:t>
              </a:r>
              <a:r>
                <a:rPr lang="en-US" altLang="zh-CN" sz="2500" baseline="-16000">
                  <a:solidFill>
                    <a:srgbClr val="000099"/>
                  </a:solidFill>
                </a:rPr>
                <a:t>4</a:t>
              </a:r>
              <a:r>
                <a:rPr lang="en-US" altLang="zh-CN" sz="2500">
                  <a:solidFill>
                    <a:srgbClr val="000099"/>
                  </a:solidFill>
                </a:rPr>
                <a:t>) }</a:t>
              </a:r>
              <a:endParaRPr lang="en-US" altLang="zh-CN" sz="2500" b="0">
                <a:solidFill>
                  <a:srgbClr val="000099"/>
                </a:solidFill>
              </a:endParaRPr>
            </a:p>
          </p:txBody>
        </p:sp>
        <p:sp>
          <p:nvSpPr>
            <p:cNvPr id="40" name="Rectangle 53">
              <a:extLst>
                <a:ext uri="{FF2B5EF4-FFF2-40B4-BE49-F238E27FC236}">
                  <a16:creationId xmlns:a16="http://schemas.microsoft.com/office/drawing/2014/main" id="{E3FBC6D5-0ED6-DDBC-0888-06993FD690E8}"/>
                </a:ext>
              </a:extLst>
            </p:cNvPr>
            <p:cNvSpPr>
              <a:spLocks noChangeArrowheads="1"/>
            </p:cNvSpPr>
            <p:nvPr/>
          </p:nvSpPr>
          <p:spPr bwMode="auto">
            <a:xfrm>
              <a:off x="1140" y="1842"/>
              <a:ext cx="1200" cy="384"/>
            </a:xfrm>
            <a:prstGeom prst="rect">
              <a:avLst/>
            </a:prstGeom>
            <a:ln/>
          </p:spPr>
          <p:style>
            <a:lnRef idx="1">
              <a:schemeClr val="accent3"/>
            </a:lnRef>
            <a:fillRef idx="3">
              <a:schemeClr val="accent3"/>
            </a:fillRef>
            <a:effectRef idx="2">
              <a:schemeClr val="accent3"/>
            </a:effectRef>
            <a:fontRef idx="minor">
              <a:schemeClr val="lt1"/>
            </a:fontRef>
          </p:style>
          <p:txBody>
            <a:bodyPr wrap="none" anchor="ctr"/>
            <a:lstStyle/>
            <a:p>
              <a:pPr>
                <a:defRPr/>
              </a:pPr>
              <a:endParaRPr lang="zh-CN" altLang="en-US">
                <a:ea typeface="宋体" pitchFamily="2" charset="-122"/>
              </a:endParaRPr>
            </a:p>
          </p:txBody>
        </p:sp>
        <p:sp>
          <p:nvSpPr>
            <p:cNvPr id="41" name="Rectangle 54">
              <a:extLst>
                <a:ext uri="{FF2B5EF4-FFF2-40B4-BE49-F238E27FC236}">
                  <a16:creationId xmlns:a16="http://schemas.microsoft.com/office/drawing/2014/main" id="{39D407AF-4335-6D17-1A6B-30CD6AAF895D}"/>
                </a:ext>
              </a:extLst>
            </p:cNvPr>
            <p:cNvSpPr>
              <a:spLocks noChangeArrowheads="1"/>
            </p:cNvSpPr>
            <p:nvPr/>
          </p:nvSpPr>
          <p:spPr bwMode="auto">
            <a:xfrm>
              <a:off x="1136" y="1866"/>
              <a:ext cx="1290" cy="298"/>
            </a:xfrm>
            <a:prstGeom prst="rect">
              <a:avLst/>
            </a:prstGeom>
            <a:noFill/>
            <a:ln>
              <a:noFill/>
            </a:ln>
            <a:effectLst/>
            <a:extLst>
              <a:ext uri="{909E8E84-426E-40DD-AFC4-6F175D3DCCD1}">
                <a14:hiddenFill xmlns:a14="http://schemas.microsoft.com/office/drawing/2010/main">
                  <a:gradFill rotWithShape="0">
                    <a:gsLst>
                      <a:gs pos="0">
                        <a:srgbClr val="FF0000"/>
                      </a:gs>
                      <a:gs pos="50000">
                        <a:srgbClr val="760000"/>
                      </a:gs>
                      <a:gs pos="100000">
                        <a:srgbClr val="FF0000"/>
                      </a:gs>
                    </a:gsLst>
                    <a:lin ang="5400000" scaled="1"/>
                  </a:gra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Lst>
          </p:spPr>
          <p:txBody>
            <a:bodyPr anchor="ctr">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en-US" altLang="zh-CN" sz="2500" dirty="0">
                  <a:solidFill>
                    <a:srgbClr val="FFFF00"/>
                  </a:solidFill>
                </a:rPr>
                <a:t> G</a:t>
              </a:r>
              <a:r>
                <a:rPr lang="en-US" altLang="zh-CN" sz="2500" baseline="-25000" dirty="0">
                  <a:solidFill>
                    <a:srgbClr val="FFFF00"/>
                  </a:solidFill>
                </a:rPr>
                <a:t>1</a:t>
              </a:r>
              <a:r>
                <a:rPr lang="en-US" altLang="zh-CN" sz="2500" dirty="0">
                  <a:solidFill>
                    <a:srgbClr val="FFFF00"/>
                  </a:solidFill>
                </a:rPr>
                <a:t>=(V</a:t>
              </a:r>
              <a:r>
                <a:rPr lang="en-US" altLang="zh-CN" sz="2500" baseline="-25000" dirty="0">
                  <a:solidFill>
                    <a:srgbClr val="FFFF00"/>
                  </a:solidFill>
                </a:rPr>
                <a:t>1</a:t>
              </a:r>
              <a:r>
                <a:rPr lang="en-US" altLang="zh-CN" sz="2500" dirty="0">
                  <a:solidFill>
                    <a:srgbClr val="FFFF00"/>
                  </a:solidFill>
                </a:rPr>
                <a:t>, E</a:t>
              </a:r>
              <a:r>
                <a:rPr lang="en-US" altLang="zh-CN" sz="2500" baseline="-25000" dirty="0">
                  <a:solidFill>
                    <a:srgbClr val="FFFF00"/>
                  </a:solidFill>
                </a:rPr>
                <a:t>1</a:t>
              </a:r>
              <a:r>
                <a:rPr lang="en-US" altLang="zh-CN" sz="2500" dirty="0">
                  <a:solidFill>
                    <a:srgbClr val="FFFF00"/>
                  </a:solidFill>
                </a:rPr>
                <a:t>) </a:t>
              </a:r>
            </a:p>
          </p:txBody>
        </p:sp>
        <p:sp>
          <p:nvSpPr>
            <p:cNvPr id="42" name="Oval 57">
              <a:extLst>
                <a:ext uri="{FF2B5EF4-FFF2-40B4-BE49-F238E27FC236}">
                  <a16:creationId xmlns:a16="http://schemas.microsoft.com/office/drawing/2014/main" id="{80321C9A-CBB4-967C-046C-AFDEAB763213}"/>
                </a:ext>
              </a:extLst>
            </p:cNvPr>
            <p:cNvSpPr>
              <a:spLocks noChangeArrowheads="1"/>
            </p:cNvSpPr>
            <p:nvPr/>
          </p:nvSpPr>
          <p:spPr bwMode="auto">
            <a:xfrm>
              <a:off x="1616" y="504"/>
              <a:ext cx="240" cy="192"/>
            </a:xfrm>
            <a:prstGeom prst="ellipse">
              <a:avLst/>
            </a:prstGeom>
            <a:noFill/>
            <a:ln w="25400">
              <a:solidFill>
                <a:srgbClr val="000080"/>
              </a:solidFill>
              <a:round/>
              <a:headEnd/>
              <a:tailEnd/>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grpSp>
    </p:spTree>
    <p:extLst>
      <p:ext uri="{BB962C8B-B14F-4D97-AF65-F5344CB8AC3E}">
        <p14:creationId xmlns:p14="http://schemas.microsoft.com/office/powerpoint/2010/main" val="1148604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up)">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down)">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BEF80416-8067-2237-BE93-E9E01E060E8B}"/>
              </a:ext>
            </a:extLst>
          </p:cNvPr>
          <p:cNvSpPr>
            <a:spLocks noGrp="1"/>
          </p:cNvSpPr>
          <p:nvPr>
            <p:ph type="dt" sz="half" idx="10"/>
          </p:nvPr>
        </p:nvSpPr>
        <p:spPr/>
        <p:txBody>
          <a:bodyPr/>
          <a:lstStyle/>
          <a:p>
            <a:pPr>
              <a:defRPr/>
            </a:pPr>
            <a:fld id="{72795A5C-ABA9-164F-9A37-0CFC1B48C772}" type="datetime1">
              <a:rPr lang="en-US" altLang="zh-CN" smtClean="0"/>
              <a:t>6/5/2022</a:t>
            </a:fld>
            <a:endParaRPr lang="en-US" altLang="zh-CN" dirty="0"/>
          </a:p>
        </p:txBody>
      </p:sp>
      <p:sp>
        <p:nvSpPr>
          <p:cNvPr id="5" name="灯片编号占位符 4">
            <a:extLst>
              <a:ext uri="{FF2B5EF4-FFF2-40B4-BE49-F238E27FC236}">
                <a16:creationId xmlns:a16="http://schemas.microsoft.com/office/drawing/2014/main" id="{1EF22BF4-9378-97FC-EA51-E0D6AA196241}"/>
              </a:ext>
            </a:extLst>
          </p:cNvPr>
          <p:cNvSpPr>
            <a:spLocks noGrp="1"/>
          </p:cNvSpPr>
          <p:nvPr>
            <p:ph type="sldNum" sz="quarter" idx="12"/>
          </p:nvPr>
        </p:nvSpPr>
        <p:spPr/>
        <p:txBody>
          <a:bodyPr/>
          <a:lstStyle/>
          <a:p>
            <a:pPr>
              <a:defRPr/>
            </a:pPr>
            <a:fld id="{4FF538FA-A287-4FBD-9703-6DB9C5344803}" type="slidenum">
              <a:rPr lang="zh-CN" altLang="en-US" smtClean="0"/>
              <a:t>110</a:t>
            </a:fld>
            <a:endParaRPr lang="en-US" altLang="zh-CN" dirty="0"/>
          </a:p>
        </p:txBody>
      </p:sp>
      <p:grpSp>
        <p:nvGrpSpPr>
          <p:cNvPr id="6" name="Group 181">
            <a:extLst>
              <a:ext uri="{FF2B5EF4-FFF2-40B4-BE49-F238E27FC236}">
                <a16:creationId xmlns:a16="http://schemas.microsoft.com/office/drawing/2014/main" id="{4DB268A5-9DFA-21B6-C571-BFA0A710B5E8}"/>
              </a:ext>
            </a:extLst>
          </p:cNvPr>
          <p:cNvGrpSpPr>
            <a:grpSpLocks/>
          </p:cNvGrpSpPr>
          <p:nvPr/>
        </p:nvGrpSpPr>
        <p:grpSpPr bwMode="auto">
          <a:xfrm>
            <a:off x="1150938" y="4510404"/>
            <a:ext cx="6461125" cy="1689100"/>
            <a:chOff x="-230" y="3001"/>
            <a:chExt cx="4070" cy="1064"/>
          </a:xfrm>
        </p:grpSpPr>
        <p:sp>
          <p:nvSpPr>
            <p:cNvPr id="7" name="AutoShape 71">
              <a:extLst>
                <a:ext uri="{FF2B5EF4-FFF2-40B4-BE49-F238E27FC236}">
                  <a16:creationId xmlns:a16="http://schemas.microsoft.com/office/drawing/2014/main" id="{DE994F23-A7E8-86E3-2F99-DA69681E7304}"/>
                </a:ext>
              </a:extLst>
            </p:cNvPr>
            <p:cNvSpPr>
              <a:spLocks noChangeArrowheads="1"/>
            </p:cNvSpPr>
            <p:nvPr/>
          </p:nvSpPr>
          <p:spPr bwMode="auto">
            <a:xfrm>
              <a:off x="336" y="3168"/>
              <a:ext cx="3504" cy="897"/>
            </a:xfrm>
            <a:prstGeom prst="cloudCallout">
              <a:avLst>
                <a:gd name="adj1" fmla="val -14782"/>
                <a:gd name="adj2" fmla="val 25472"/>
              </a:avLst>
            </a:prstGeom>
            <a:ln>
              <a:headEnd type="none" w="sm" len="sm"/>
              <a:tailEnd type="none" w="sm" len="sm"/>
            </a:ln>
          </p:spPr>
          <p:style>
            <a:lnRef idx="1">
              <a:schemeClr val="accent5"/>
            </a:lnRef>
            <a:fillRef idx="3">
              <a:schemeClr val="accent5"/>
            </a:fillRef>
            <a:effectRef idx="2">
              <a:schemeClr val="accent5"/>
            </a:effectRef>
            <a:fontRef idx="minor">
              <a:schemeClr val="lt1"/>
            </a:fontRef>
          </p:style>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en-US" altLang="zh-CN" sz="2400"/>
            </a:p>
          </p:txBody>
        </p:sp>
        <p:sp>
          <p:nvSpPr>
            <p:cNvPr id="8" name="Text Box 72">
              <a:extLst>
                <a:ext uri="{FF2B5EF4-FFF2-40B4-BE49-F238E27FC236}">
                  <a16:creationId xmlns:a16="http://schemas.microsoft.com/office/drawing/2014/main" id="{790489E9-EB42-4883-6BF6-FA7131D182D5}"/>
                </a:ext>
              </a:extLst>
            </p:cNvPr>
            <p:cNvSpPr txBox="1">
              <a:spLocks noChangeArrowheads="1"/>
            </p:cNvSpPr>
            <p:nvPr/>
          </p:nvSpPr>
          <p:spPr bwMode="auto">
            <a:xfrm>
              <a:off x="528" y="3319"/>
              <a:ext cx="3120" cy="4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eaLnBrk="1" hangingPunct="1">
                <a:lnSpc>
                  <a:spcPct val="90000"/>
                </a:lnSpc>
                <a:spcBef>
                  <a:spcPct val="0"/>
                </a:spcBef>
                <a:buClrTx/>
                <a:buFontTx/>
                <a:buNone/>
              </a:pPr>
              <a:r>
                <a:rPr lang="en-US" altLang="zh-CN" sz="2400" dirty="0">
                  <a:solidFill>
                    <a:schemeClr val="bg1"/>
                  </a:solidFill>
                  <a:ea typeface="楷体_GB2312" pitchFamily="49" charset="-122"/>
                </a:rPr>
                <a:t>       le[n-1] = </a:t>
              </a:r>
              <a:r>
                <a:rPr lang="en-US" altLang="zh-CN" sz="2400" dirty="0" err="1">
                  <a:solidFill>
                    <a:schemeClr val="bg1"/>
                  </a:solidFill>
                  <a:ea typeface="楷体_GB2312" pitchFamily="49" charset="-122"/>
                </a:rPr>
                <a:t>ee</a:t>
              </a:r>
              <a:r>
                <a:rPr lang="en-US" altLang="zh-CN" sz="2400" dirty="0">
                  <a:solidFill>
                    <a:schemeClr val="bg1"/>
                  </a:solidFill>
                  <a:ea typeface="楷体_GB2312" pitchFamily="49" charset="-122"/>
                </a:rPr>
                <a:t>[n-1]</a:t>
              </a:r>
            </a:p>
            <a:p>
              <a:pPr eaLnBrk="1" hangingPunct="1">
                <a:lnSpc>
                  <a:spcPct val="90000"/>
                </a:lnSpc>
                <a:spcBef>
                  <a:spcPct val="0"/>
                </a:spcBef>
                <a:buClrTx/>
                <a:buFontTx/>
                <a:buNone/>
              </a:pPr>
              <a:r>
                <a:rPr lang="en-US" altLang="zh-CN" sz="2400" dirty="0">
                  <a:solidFill>
                    <a:schemeClr val="bg1"/>
                  </a:solidFill>
                  <a:ea typeface="楷体_GB2312" pitchFamily="49" charset="-122"/>
                </a:rPr>
                <a:t>       le[k] = </a:t>
              </a:r>
              <a:r>
                <a:rPr lang="en-US" altLang="zh-CN" sz="2400" dirty="0">
                  <a:solidFill>
                    <a:schemeClr val="bg1"/>
                  </a:solidFill>
                </a:rPr>
                <a:t>MIN</a:t>
              </a:r>
              <a:r>
                <a:rPr lang="en-US" altLang="zh-CN" sz="2400" dirty="0">
                  <a:solidFill>
                    <a:schemeClr val="bg1"/>
                  </a:solidFill>
                  <a:ea typeface="楷体_GB2312" pitchFamily="49" charset="-122"/>
                </a:rPr>
                <a:t>{ le[j] </a:t>
              </a:r>
              <a:r>
                <a:rPr lang="en-US" altLang="zh-CN" sz="2400" dirty="0">
                  <a:solidFill>
                    <a:schemeClr val="bg1"/>
                  </a:solidFill>
                  <a:cs typeface="Times New Roman" pitchFamily="18" charset="0"/>
                </a:rPr>
                <a:t>– </a:t>
              </a:r>
              <a:r>
                <a:rPr lang="en-US" altLang="zh-CN" sz="2400" dirty="0">
                  <a:solidFill>
                    <a:schemeClr val="bg1"/>
                  </a:solidFill>
                  <a:ea typeface="楷体_GB2312" pitchFamily="49" charset="-122"/>
                </a:rPr>
                <a:t>&lt;</a:t>
              </a:r>
              <a:r>
                <a:rPr lang="en-US" altLang="zh-CN" sz="2400" dirty="0" err="1">
                  <a:solidFill>
                    <a:schemeClr val="bg1"/>
                  </a:solidFill>
                  <a:ea typeface="楷体_GB2312" pitchFamily="49" charset="-122"/>
                </a:rPr>
                <a:t>k,j</a:t>
              </a:r>
              <a:r>
                <a:rPr lang="en-US" altLang="zh-CN" sz="2400" dirty="0">
                  <a:solidFill>
                    <a:schemeClr val="bg1"/>
                  </a:solidFill>
                  <a:ea typeface="楷体_GB2312" pitchFamily="49" charset="-122"/>
                </a:rPr>
                <a:t>&gt;</a:t>
              </a:r>
              <a:r>
                <a:rPr lang="zh-CN" altLang="en-US" sz="2400" dirty="0">
                  <a:solidFill>
                    <a:schemeClr val="bg1"/>
                  </a:solidFill>
                  <a:latin typeface="楷体_GB2312" pitchFamily="49" charset="-122"/>
                  <a:ea typeface="楷体_GB2312" pitchFamily="49" charset="-122"/>
                </a:rPr>
                <a:t>的权</a:t>
              </a:r>
              <a:r>
                <a:rPr lang="en-US" altLang="zh-CN" sz="2400" dirty="0">
                  <a:solidFill>
                    <a:schemeClr val="bg1"/>
                  </a:solidFill>
                  <a:ea typeface="楷体_GB2312" pitchFamily="49" charset="-122"/>
                </a:rPr>
                <a:t>}</a:t>
              </a:r>
              <a:r>
                <a:rPr lang="en-US" altLang="zh-CN" sz="2400" dirty="0">
                  <a:solidFill>
                    <a:schemeClr val="bg1"/>
                  </a:solidFill>
                  <a:latin typeface="楷体_GB2312" pitchFamily="49" charset="-122"/>
                  <a:ea typeface="楷体_GB2312" pitchFamily="49" charset="-122"/>
                </a:rPr>
                <a:t> </a:t>
              </a:r>
            </a:p>
          </p:txBody>
        </p:sp>
        <p:sp>
          <p:nvSpPr>
            <p:cNvPr id="9" name="Text Box 73">
              <a:extLst>
                <a:ext uri="{FF2B5EF4-FFF2-40B4-BE49-F238E27FC236}">
                  <a16:creationId xmlns:a16="http://schemas.microsoft.com/office/drawing/2014/main" id="{9ABDC43B-CF32-3780-708D-307C42D03681}"/>
                </a:ext>
              </a:extLst>
            </p:cNvPr>
            <p:cNvSpPr txBox="1">
              <a:spLocks noChangeArrowheads="1"/>
            </p:cNvSpPr>
            <p:nvPr/>
          </p:nvSpPr>
          <p:spPr bwMode="auto">
            <a:xfrm>
              <a:off x="1417" y="3705"/>
              <a:ext cx="613" cy="1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1300" dirty="0">
                  <a:solidFill>
                    <a:schemeClr val="bg1"/>
                  </a:solidFill>
                </a:rPr>
                <a:t>&lt;</a:t>
              </a:r>
              <a:r>
                <a:rPr lang="en-US" altLang="zh-CN" sz="1300" dirty="0" err="1">
                  <a:solidFill>
                    <a:schemeClr val="bg1"/>
                  </a:solidFill>
                </a:rPr>
                <a:t>k,j</a:t>
              </a:r>
              <a:r>
                <a:rPr lang="en-US" altLang="zh-CN" sz="1300" dirty="0">
                  <a:solidFill>
                    <a:schemeClr val="bg1"/>
                  </a:solidFill>
                </a:rPr>
                <a:t>&gt;</a:t>
              </a:r>
              <a:r>
                <a:rPr lang="en-US" altLang="zh-CN" sz="1300" dirty="0">
                  <a:solidFill>
                    <a:schemeClr val="bg1"/>
                  </a:solidFill>
                  <a:sym typeface="Symbol" pitchFamily="18" charset="2"/>
                </a:rPr>
                <a:t>S(k)</a:t>
              </a:r>
              <a:endParaRPr lang="en-US" altLang="zh-CN" sz="1300" dirty="0">
                <a:solidFill>
                  <a:schemeClr val="bg1"/>
                </a:solidFill>
              </a:endParaRPr>
            </a:p>
          </p:txBody>
        </p:sp>
        <p:sp>
          <p:nvSpPr>
            <p:cNvPr id="10" name="Rectangle 74">
              <a:extLst>
                <a:ext uri="{FF2B5EF4-FFF2-40B4-BE49-F238E27FC236}">
                  <a16:creationId xmlns:a16="http://schemas.microsoft.com/office/drawing/2014/main" id="{E499CD84-C142-4840-2ECF-2D62EDC29151}"/>
                </a:ext>
              </a:extLst>
            </p:cNvPr>
            <p:cNvSpPr>
              <a:spLocks noChangeArrowheads="1"/>
            </p:cNvSpPr>
            <p:nvPr/>
          </p:nvSpPr>
          <p:spPr bwMode="auto">
            <a:xfrm>
              <a:off x="-230" y="3001"/>
              <a:ext cx="341" cy="918"/>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lnSpc>
                  <a:spcPct val="80000"/>
                </a:lnSpc>
                <a:spcBef>
                  <a:spcPct val="0"/>
                </a:spcBef>
                <a:buClrTx/>
                <a:buFontTx/>
                <a:buNone/>
              </a:pPr>
              <a:r>
                <a:rPr lang="zh-CN" altLang="en-US" sz="2800" dirty="0">
                  <a:solidFill>
                    <a:srgbClr val="7030A0"/>
                  </a:solidFill>
                  <a:latin typeface="黑体" pitchFamily="49" charset="-122"/>
                  <a:ea typeface="黑体" pitchFamily="49" charset="-122"/>
                </a:rPr>
                <a:t>计</a:t>
              </a:r>
            </a:p>
            <a:p>
              <a:pPr algn="ctr" eaLnBrk="1" hangingPunct="1">
                <a:lnSpc>
                  <a:spcPct val="80000"/>
                </a:lnSpc>
                <a:spcBef>
                  <a:spcPct val="0"/>
                </a:spcBef>
                <a:buClrTx/>
                <a:buFontTx/>
                <a:buNone/>
              </a:pPr>
              <a:r>
                <a:rPr lang="zh-CN" altLang="en-US" sz="2800" dirty="0">
                  <a:solidFill>
                    <a:srgbClr val="7030A0"/>
                  </a:solidFill>
                  <a:latin typeface="黑体" pitchFamily="49" charset="-122"/>
                  <a:ea typeface="黑体" pitchFamily="49" charset="-122"/>
                </a:rPr>
                <a:t>算</a:t>
              </a:r>
            </a:p>
            <a:p>
              <a:pPr algn="ctr" eaLnBrk="1" hangingPunct="1">
                <a:lnSpc>
                  <a:spcPct val="80000"/>
                </a:lnSpc>
                <a:spcBef>
                  <a:spcPct val="0"/>
                </a:spcBef>
                <a:buClrTx/>
                <a:buFontTx/>
                <a:buNone/>
              </a:pPr>
              <a:r>
                <a:rPr lang="zh-CN" altLang="en-US" sz="2800" dirty="0">
                  <a:solidFill>
                    <a:srgbClr val="7030A0"/>
                  </a:solidFill>
                  <a:latin typeface="黑体" pitchFamily="49" charset="-122"/>
                  <a:ea typeface="黑体" pitchFamily="49" charset="-122"/>
                </a:rPr>
                <a:t>方</a:t>
              </a:r>
            </a:p>
            <a:p>
              <a:pPr algn="ctr" eaLnBrk="1" hangingPunct="1">
                <a:lnSpc>
                  <a:spcPct val="80000"/>
                </a:lnSpc>
                <a:spcBef>
                  <a:spcPct val="0"/>
                </a:spcBef>
                <a:buClrTx/>
                <a:buFontTx/>
                <a:buNone/>
              </a:pPr>
              <a:r>
                <a:rPr lang="zh-CN" altLang="en-US" sz="2800" dirty="0">
                  <a:solidFill>
                    <a:srgbClr val="7030A0"/>
                  </a:solidFill>
                  <a:latin typeface="黑体" pitchFamily="49" charset="-122"/>
                  <a:ea typeface="黑体" pitchFamily="49" charset="-122"/>
                </a:rPr>
                <a:t>法</a:t>
              </a:r>
            </a:p>
          </p:txBody>
        </p:sp>
      </p:grpSp>
      <p:sp>
        <p:nvSpPr>
          <p:cNvPr id="11" name="Text Box 86">
            <a:extLst>
              <a:ext uri="{FF2B5EF4-FFF2-40B4-BE49-F238E27FC236}">
                <a16:creationId xmlns:a16="http://schemas.microsoft.com/office/drawing/2014/main" id="{A6FFBA19-E24D-F3B3-0E7A-8CF167878C6D}"/>
              </a:ext>
            </a:extLst>
          </p:cNvPr>
          <p:cNvSpPr txBox="1">
            <a:spLocks noChangeArrowheads="1"/>
          </p:cNvSpPr>
          <p:nvPr/>
        </p:nvSpPr>
        <p:spPr bwMode="auto">
          <a:xfrm>
            <a:off x="2616835" y="382587"/>
            <a:ext cx="1841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eaLnBrk="1" hangingPunct="1">
              <a:spcBef>
                <a:spcPct val="0"/>
              </a:spcBef>
              <a:buClrTx/>
              <a:buFontTx/>
              <a:buNone/>
            </a:pPr>
            <a:endParaRPr lang="zh-CN" altLang="zh-CN" sz="1400">
              <a:solidFill>
                <a:srgbClr val="FFFFFF"/>
              </a:solidFill>
            </a:endParaRPr>
          </a:p>
        </p:txBody>
      </p:sp>
      <p:grpSp>
        <p:nvGrpSpPr>
          <p:cNvPr id="12" name="Group 89">
            <a:extLst>
              <a:ext uri="{FF2B5EF4-FFF2-40B4-BE49-F238E27FC236}">
                <a16:creationId xmlns:a16="http://schemas.microsoft.com/office/drawing/2014/main" id="{F14DD174-DE3C-BB34-4549-4540905C0E1B}"/>
              </a:ext>
            </a:extLst>
          </p:cNvPr>
          <p:cNvGrpSpPr>
            <a:grpSpLocks/>
          </p:cNvGrpSpPr>
          <p:nvPr/>
        </p:nvGrpSpPr>
        <p:grpSpPr bwMode="auto">
          <a:xfrm>
            <a:off x="1326197" y="609600"/>
            <a:ext cx="4795838" cy="820737"/>
            <a:chOff x="927" y="760"/>
            <a:chExt cx="3021" cy="517"/>
          </a:xfrm>
        </p:grpSpPr>
        <p:sp>
          <p:nvSpPr>
            <p:cNvPr id="13" name="Rectangle 77">
              <a:extLst>
                <a:ext uri="{FF2B5EF4-FFF2-40B4-BE49-F238E27FC236}">
                  <a16:creationId xmlns:a16="http://schemas.microsoft.com/office/drawing/2014/main" id="{BB62A1CF-E0A7-48AF-B373-DA85A7AA149F}"/>
                </a:ext>
              </a:extLst>
            </p:cNvPr>
            <p:cNvSpPr>
              <a:spLocks noChangeArrowheads="1"/>
            </p:cNvSpPr>
            <p:nvPr/>
          </p:nvSpPr>
          <p:spPr bwMode="auto">
            <a:xfrm>
              <a:off x="1680" y="808"/>
              <a:ext cx="240" cy="240"/>
            </a:xfrm>
            <a:prstGeom prst="rect">
              <a:avLst/>
            </a:prstGeom>
            <a:noFill/>
            <a:ln w="19050" cap="sq">
              <a:solidFill>
                <a:srgbClr val="000080"/>
              </a:solidFill>
              <a:miter lim="800000"/>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14" name="Rectangle 78">
              <a:extLst>
                <a:ext uri="{FF2B5EF4-FFF2-40B4-BE49-F238E27FC236}">
                  <a16:creationId xmlns:a16="http://schemas.microsoft.com/office/drawing/2014/main" id="{9B9E792A-7E63-5053-BE93-16DDA29BEBCC}"/>
                </a:ext>
              </a:extLst>
            </p:cNvPr>
            <p:cNvSpPr>
              <a:spLocks noChangeArrowheads="1"/>
            </p:cNvSpPr>
            <p:nvPr/>
          </p:nvSpPr>
          <p:spPr bwMode="auto">
            <a:xfrm>
              <a:off x="1920" y="808"/>
              <a:ext cx="240" cy="240"/>
            </a:xfrm>
            <a:prstGeom prst="rect">
              <a:avLst/>
            </a:prstGeom>
            <a:noFill/>
            <a:ln w="19050" cap="sq">
              <a:solidFill>
                <a:srgbClr val="000080"/>
              </a:solidFill>
              <a:miter lim="800000"/>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15" name="Rectangle 79">
              <a:extLst>
                <a:ext uri="{FF2B5EF4-FFF2-40B4-BE49-F238E27FC236}">
                  <a16:creationId xmlns:a16="http://schemas.microsoft.com/office/drawing/2014/main" id="{DA4E1349-EE11-F139-7340-96AB1455CB98}"/>
                </a:ext>
              </a:extLst>
            </p:cNvPr>
            <p:cNvSpPr>
              <a:spLocks noChangeArrowheads="1"/>
            </p:cNvSpPr>
            <p:nvPr/>
          </p:nvSpPr>
          <p:spPr bwMode="auto">
            <a:xfrm>
              <a:off x="2160" y="808"/>
              <a:ext cx="240" cy="240"/>
            </a:xfrm>
            <a:prstGeom prst="rect">
              <a:avLst/>
            </a:prstGeom>
            <a:noFill/>
            <a:ln w="19050" cap="sq">
              <a:solidFill>
                <a:srgbClr val="000080"/>
              </a:solidFill>
              <a:miter lim="800000"/>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16" name="Rectangle 80">
              <a:extLst>
                <a:ext uri="{FF2B5EF4-FFF2-40B4-BE49-F238E27FC236}">
                  <a16:creationId xmlns:a16="http://schemas.microsoft.com/office/drawing/2014/main" id="{2F39CC5D-B2EF-D30C-EC59-9D32EB72D8FF}"/>
                </a:ext>
              </a:extLst>
            </p:cNvPr>
            <p:cNvSpPr>
              <a:spLocks noChangeArrowheads="1"/>
            </p:cNvSpPr>
            <p:nvPr/>
          </p:nvSpPr>
          <p:spPr bwMode="auto">
            <a:xfrm>
              <a:off x="2640" y="808"/>
              <a:ext cx="240" cy="240"/>
            </a:xfrm>
            <a:prstGeom prst="rect">
              <a:avLst/>
            </a:prstGeom>
            <a:noFill/>
            <a:ln w="19050" cap="sq">
              <a:solidFill>
                <a:srgbClr val="000080"/>
              </a:solidFill>
              <a:miter lim="800000"/>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17" name="Rectangle 81">
              <a:extLst>
                <a:ext uri="{FF2B5EF4-FFF2-40B4-BE49-F238E27FC236}">
                  <a16:creationId xmlns:a16="http://schemas.microsoft.com/office/drawing/2014/main" id="{FBBC240B-F186-4A34-0398-522725BECD47}"/>
                </a:ext>
              </a:extLst>
            </p:cNvPr>
            <p:cNvSpPr>
              <a:spLocks noChangeArrowheads="1"/>
            </p:cNvSpPr>
            <p:nvPr/>
          </p:nvSpPr>
          <p:spPr bwMode="auto">
            <a:xfrm>
              <a:off x="3600" y="808"/>
              <a:ext cx="240" cy="240"/>
            </a:xfrm>
            <a:prstGeom prst="rect">
              <a:avLst/>
            </a:prstGeom>
            <a:noFill/>
            <a:ln w="19050" cap="sq">
              <a:solidFill>
                <a:srgbClr val="000080"/>
              </a:solidFill>
              <a:miter lim="800000"/>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18" name="Rectangle 82">
              <a:extLst>
                <a:ext uri="{FF2B5EF4-FFF2-40B4-BE49-F238E27FC236}">
                  <a16:creationId xmlns:a16="http://schemas.microsoft.com/office/drawing/2014/main" id="{FAE0CCDD-4675-18B0-BDE7-A67761502C99}"/>
                </a:ext>
              </a:extLst>
            </p:cNvPr>
            <p:cNvSpPr>
              <a:spLocks noChangeArrowheads="1"/>
            </p:cNvSpPr>
            <p:nvPr/>
          </p:nvSpPr>
          <p:spPr bwMode="auto">
            <a:xfrm>
              <a:off x="3360" y="808"/>
              <a:ext cx="240" cy="240"/>
            </a:xfrm>
            <a:prstGeom prst="rect">
              <a:avLst/>
            </a:prstGeom>
            <a:noFill/>
            <a:ln w="19050" cap="sq">
              <a:solidFill>
                <a:srgbClr val="000080"/>
              </a:solidFill>
              <a:miter lim="800000"/>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19" name="Rectangle 83">
              <a:extLst>
                <a:ext uri="{FF2B5EF4-FFF2-40B4-BE49-F238E27FC236}">
                  <a16:creationId xmlns:a16="http://schemas.microsoft.com/office/drawing/2014/main" id="{36AC6E5A-E452-BB44-4BA5-9214F988FA9B}"/>
                </a:ext>
              </a:extLst>
            </p:cNvPr>
            <p:cNvSpPr>
              <a:spLocks noChangeArrowheads="1"/>
            </p:cNvSpPr>
            <p:nvPr/>
          </p:nvSpPr>
          <p:spPr bwMode="auto">
            <a:xfrm>
              <a:off x="2400" y="808"/>
              <a:ext cx="240" cy="240"/>
            </a:xfrm>
            <a:prstGeom prst="rect">
              <a:avLst/>
            </a:prstGeom>
            <a:noFill/>
            <a:ln w="19050" cap="sq">
              <a:solidFill>
                <a:srgbClr val="000080"/>
              </a:solidFill>
              <a:miter lim="800000"/>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20" name="Rectangle 84">
              <a:extLst>
                <a:ext uri="{FF2B5EF4-FFF2-40B4-BE49-F238E27FC236}">
                  <a16:creationId xmlns:a16="http://schemas.microsoft.com/office/drawing/2014/main" id="{66B7F6FC-1D07-978D-8293-873E247E1793}"/>
                </a:ext>
              </a:extLst>
            </p:cNvPr>
            <p:cNvSpPr>
              <a:spLocks noChangeArrowheads="1"/>
            </p:cNvSpPr>
            <p:nvPr/>
          </p:nvSpPr>
          <p:spPr bwMode="auto">
            <a:xfrm>
              <a:off x="2880" y="808"/>
              <a:ext cx="240" cy="240"/>
            </a:xfrm>
            <a:prstGeom prst="rect">
              <a:avLst/>
            </a:prstGeom>
            <a:noFill/>
            <a:ln w="19050" cap="sq">
              <a:solidFill>
                <a:srgbClr val="000080"/>
              </a:solidFill>
              <a:miter lim="800000"/>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21" name="Rectangle 85">
              <a:extLst>
                <a:ext uri="{FF2B5EF4-FFF2-40B4-BE49-F238E27FC236}">
                  <a16:creationId xmlns:a16="http://schemas.microsoft.com/office/drawing/2014/main" id="{EFD69951-078A-2D97-CA97-3F376A1BE5A5}"/>
                </a:ext>
              </a:extLst>
            </p:cNvPr>
            <p:cNvSpPr>
              <a:spLocks noChangeArrowheads="1"/>
            </p:cNvSpPr>
            <p:nvPr/>
          </p:nvSpPr>
          <p:spPr bwMode="auto">
            <a:xfrm>
              <a:off x="3120" y="808"/>
              <a:ext cx="240" cy="240"/>
            </a:xfrm>
            <a:prstGeom prst="rect">
              <a:avLst/>
            </a:prstGeom>
            <a:noFill/>
            <a:ln w="19050" cap="sq">
              <a:solidFill>
                <a:srgbClr val="000080"/>
              </a:solidFill>
              <a:miter lim="800000"/>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22" name="Text Box 87">
              <a:extLst>
                <a:ext uri="{FF2B5EF4-FFF2-40B4-BE49-F238E27FC236}">
                  <a16:creationId xmlns:a16="http://schemas.microsoft.com/office/drawing/2014/main" id="{98C78A93-FD31-D3B3-5EAA-BEDE77A4A2A8}"/>
                </a:ext>
              </a:extLst>
            </p:cNvPr>
            <p:cNvSpPr txBox="1">
              <a:spLocks noChangeArrowheads="1"/>
            </p:cNvSpPr>
            <p:nvPr/>
          </p:nvSpPr>
          <p:spPr bwMode="auto">
            <a:xfrm>
              <a:off x="927" y="760"/>
              <a:ext cx="601"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400">
                  <a:solidFill>
                    <a:srgbClr val="0000AA"/>
                  </a:solidFill>
                </a:rPr>
                <a:t>le[k] :</a:t>
              </a:r>
            </a:p>
          </p:txBody>
        </p:sp>
        <p:sp>
          <p:nvSpPr>
            <p:cNvPr id="23" name="Rectangle 88">
              <a:extLst>
                <a:ext uri="{FF2B5EF4-FFF2-40B4-BE49-F238E27FC236}">
                  <a16:creationId xmlns:a16="http://schemas.microsoft.com/office/drawing/2014/main" id="{9D088C00-C245-9943-8685-7991C21B97CA}"/>
                </a:ext>
              </a:extLst>
            </p:cNvPr>
            <p:cNvSpPr>
              <a:spLocks noChangeArrowheads="1"/>
            </p:cNvSpPr>
            <p:nvPr/>
          </p:nvSpPr>
          <p:spPr bwMode="auto">
            <a:xfrm>
              <a:off x="1692" y="1008"/>
              <a:ext cx="2256" cy="269"/>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eaLnBrk="1" hangingPunct="1">
                <a:spcBef>
                  <a:spcPct val="0"/>
                </a:spcBef>
                <a:buClrTx/>
                <a:buFontTx/>
                <a:buNone/>
              </a:pPr>
              <a:r>
                <a:rPr lang="en-US" altLang="zh-CN" sz="2200">
                  <a:solidFill>
                    <a:schemeClr val="accent2"/>
                  </a:solidFill>
                </a:rPr>
                <a:t>v</a:t>
              </a:r>
              <a:r>
                <a:rPr lang="en-US" altLang="zh-CN" sz="2200" baseline="-25000">
                  <a:solidFill>
                    <a:schemeClr val="accent2"/>
                  </a:solidFill>
                </a:rPr>
                <a:t>1</a:t>
              </a:r>
              <a:r>
                <a:rPr lang="en-US" altLang="zh-CN" sz="2200">
                  <a:solidFill>
                    <a:schemeClr val="accent2"/>
                  </a:solidFill>
                </a:rPr>
                <a:t>  v</a:t>
              </a:r>
              <a:r>
                <a:rPr lang="en-US" altLang="zh-CN" sz="2200" baseline="-25000">
                  <a:solidFill>
                    <a:schemeClr val="accent2"/>
                  </a:solidFill>
                </a:rPr>
                <a:t>2</a:t>
              </a:r>
              <a:r>
                <a:rPr lang="en-US" altLang="zh-CN" sz="2200">
                  <a:solidFill>
                    <a:schemeClr val="accent2"/>
                  </a:solidFill>
                </a:rPr>
                <a:t>  v</a:t>
              </a:r>
              <a:r>
                <a:rPr lang="en-US" altLang="zh-CN" sz="2200" baseline="-25000">
                  <a:solidFill>
                    <a:schemeClr val="accent2"/>
                  </a:solidFill>
                </a:rPr>
                <a:t>3 </a:t>
              </a:r>
              <a:r>
                <a:rPr lang="en-US" altLang="zh-CN" sz="2200">
                  <a:solidFill>
                    <a:schemeClr val="accent2"/>
                  </a:solidFill>
                </a:rPr>
                <a:t> v</a:t>
              </a:r>
              <a:r>
                <a:rPr lang="en-US" altLang="zh-CN" sz="2200" baseline="-25000">
                  <a:solidFill>
                    <a:schemeClr val="accent2"/>
                  </a:solidFill>
                </a:rPr>
                <a:t>4</a:t>
              </a:r>
              <a:r>
                <a:rPr lang="en-US" altLang="zh-CN" sz="2200">
                  <a:solidFill>
                    <a:schemeClr val="accent2"/>
                  </a:solidFill>
                </a:rPr>
                <a:t>  v</a:t>
              </a:r>
              <a:r>
                <a:rPr lang="en-US" altLang="zh-CN" sz="2200" baseline="-25000">
                  <a:solidFill>
                    <a:schemeClr val="accent2"/>
                  </a:solidFill>
                </a:rPr>
                <a:t>5</a:t>
              </a:r>
              <a:r>
                <a:rPr lang="en-US" altLang="zh-CN" sz="2200">
                  <a:solidFill>
                    <a:schemeClr val="accent2"/>
                  </a:solidFill>
                </a:rPr>
                <a:t>  v</a:t>
              </a:r>
              <a:r>
                <a:rPr lang="en-US" altLang="zh-CN" sz="2200" baseline="-25000">
                  <a:solidFill>
                    <a:schemeClr val="accent2"/>
                  </a:solidFill>
                </a:rPr>
                <a:t>6  </a:t>
              </a:r>
              <a:r>
                <a:rPr lang="en-US" altLang="zh-CN" sz="2200">
                  <a:solidFill>
                    <a:schemeClr val="accent2"/>
                  </a:solidFill>
                </a:rPr>
                <a:t> v</a:t>
              </a:r>
              <a:r>
                <a:rPr lang="en-US" altLang="zh-CN" sz="2200" baseline="-25000">
                  <a:solidFill>
                    <a:schemeClr val="accent2"/>
                  </a:solidFill>
                </a:rPr>
                <a:t>7</a:t>
              </a:r>
              <a:r>
                <a:rPr lang="en-US" altLang="zh-CN" sz="2200">
                  <a:solidFill>
                    <a:schemeClr val="accent2"/>
                  </a:solidFill>
                </a:rPr>
                <a:t>   v</a:t>
              </a:r>
              <a:r>
                <a:rPr lang="en-US" altLang="zh-CN" sz="2200" baseline="-25000">
                  <a:solidFill>
                    <a:schemeClr val="accent2"/>
                  </a:solidFill>
                </a:rPr>
                <a:t>8  </a:t>
              </a:r>
              <a:r>
                <a:rPr lang="en-US" altLang="zh-CN" sz="2200">
                  <a:solidFill>
                    <a:schemeClr val="accent2"/>
                  </a:solidFill>
                </a:rPr>
                <a:t>v</a:t>
              </a:r>
              <a:r>
                <a:rPr lang="en-US" altLang="zh-CN" sz="2200" baseline="-25000">
                  <a:solidFill>
                    <a:schemeClr val="accent2"/>
                  </a:solidFill>
                </a:rPr>
                <a:t>9</a:t>
              </a:r>
            </a:p>
          </p:txBody>
        </p:sp>
      </p:grpSp>
      <p:sp>
        <p:nvSpPr>
          <p:cNvPr id="24" name="Text Box 94">
            <a:extLst>
              <a:ext uri="{FF2B5EF4-FFF2-40B4-BE49-F238E27FC236}">
                <a16:creationId xmlns:a16="http://schemas.microsoft.com/office/drawing/2014/main" id="{CCC51368-C705-C44E-7DB1-CAA7A9928B61}"/>
              </a:ext>
            </a:extLst>
          </p:cNvPr>
          <p:cNvSpPr txBox="1">
            <a:spLocks noChangeArrowheads="1"/>
          </p:cNvSpPr>
          <p:nvPr/>
        </p:nvSpPr>
        <p:spPr bwMode="auto">
          <a:xfrm>
            <a:off x="5529897" y="663575"/>
            <a:ext cx="463550" cy="427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200">
                <a:solidFill>
                  <a:srgbClr val="0000AA"/>
                </a:solidFill>
              </a:rPr>
              <a:t>18</a:t>
            </a:r>
          </a:p>
        </p:txBody>
      </p:sp>
      <p:sp>
        <p:nvSpPr>
          <p:cNvPr id="25" name="Text Box 95">
            <a:extLst>
              <a:ext uri="{FF2B5EF4-FFF2-40B4-BE49-F238E27FC236}">
                <a16:creationId xmlns:a16="http://schemas.microsoft.com/office/drawing/2014/main" id="{C93A6924-A78D-5EA2-1BCA-53C1739893D9}"/>
              </a:ext>
            </a:extLst>
          </p:cNvPr>
          <p:cNvSpPr txBox="1">
            <a:spLocks noChangeArrowheads="1"/>
          </p:cNvSpPr>
          <p:nvPr/>
        </p:nvSpPr>
        <p:spPr bwMode="auto">
          <a:xfrm>
            <a:off x="5166360" y="663575"/>
            <a:ext cx="463550" cy="427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200">
                <a:solidFill>
                  <a:srgbClr val="0000AA"/>
                </a:solidFill>
              </a:rPr>
              <a:t>14</a:t>
            </a:r>
          </a:p>
        </p:txBody>
      </p:sp>
      <p:sp>
        <p:nvSpPr>
          <p:cNvPr id="26" name="Text Box 96">
            <a:extLst>
              <a:ext uri="{FF2B5EF4-FFF2-40B4-BE49-F238E27FC236}">
                <a16:creationId xmlns:a16="http://schemas.microsoft.com/office/drawing/2014/main" id="{4D9182A7-692C-6BC9-2101-A0987F4BA934}"/>
              </a:ext>
            </a:extLst>
          </p:cNvPr>
          <p:cNvSpPr txBox="1">
            <a:spLocks noChangeArrowheads="1"/>
          </p:cNvSpPr>
          <p:nvPr/>
        </p:nvSpPr>
        <p:spPr bwMode="auto">
          <a:xfrm>
            <a:off x="4764722" y="663575"/>
            <a:ext cx="463550" cy="427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200">
                <a:solidFill>
                  <a:srgbClr val="0000AA"/>
                </a:solidFill>
              </a:rPr>
              <a:t>16</a:t>
            </a:r>
          </a:p>
        </p:txBody>
      </p:sp>
      <p:sp>
        <p:nvSpPr>
          <p:cNvPr id="27" name="Text Box 97">
            <a:extLst>
              <a:ext uri="{FF2B5EF4-FFF2-40B4-BE49-F238E27FC236}">
                <a16:creationId xmlns:a16="http://schemas.microsoft.com/office/drawing/2014/main" id="{6D42BC2C-2501-2837-25C0-226E5A002478}"/>
              </a:ext>
            </a:extLst>
          </p:cNvPr>
          <p:cNvSpPr txBox="1">
            <a:spLocks noChangeArrowheads="1"/>
          </p:cNvSpPr>
          <p:nvPr/>
        </p:nvSpPr>
        <p:spPr bwMode="auto">
          <a:xfrm>
            <a:off x="4312285" y="655637"/>
            <a:ext cx="647700"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200">
                <a:solidFill>
                  <a:srgbClr val="0000AA"/>
                </a:solidFill>
              </a:rPr>
              <a:t>10</a:t>
            </a:r>
          </a:p>
        </p:txBody>
      </p:sp>
      <p:sp>
        <p:nvSpPr>
          <p:cNvPr id="28" name="Text Box 98">
            <a:extLst>
              <a:ext uri="{FF2B5EF4-FFF2-40B4-BE49-F238E27FC236}">
                <a16:creationId xmlns:a16="http://schemas.microsoft.com/office/drawing/2014/main" id="{0BAFCF14-AB9E-AB28-A540-049909D4873B}"/>
              </a:ext>
            </a:extLst>
          </p:cNvPr>
          <p:cNvSpPr txBox="1">
            <a:spLocks noChangeArrowheads="1"/>
          </p:cNvSpPr>
          <p:nvPr/>
        </p:nvSpPr>
        <p:spPr bwMode="auto">
          <a:xfrm>
            <a:off x="4067810" y="663575"/>
            <a:ext cx="323850" cy="427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200">
                <a:solidFill>
                  <a:srgbClr val="0000AA"/>
                </a:solidFill>
              </a:rPr>
              <a:t>7</a:t>
            </a:r>
          </a:p>
        </p:txBody>
      </p:sp>
      <p:sp>
        <p:nvSpPr>
          <p:cNvPr id="29" name="Text Box 99">
            <a:extLst>
              <a:ext uri="{FF2B5EF4-FFF2-40B4-BE49-F238E27FC236}">
                <a16:creationId xmlns:a16="http://schemas.microsoft.com/office/drawing/2014/main" id="{DE8BBD06-0091-6A18-8A28-BDB8373AED84}"/>
              </a:ext>
            </a:extLst>
          </p:cNvPr>
          <p:cNvSpPr txBox="1">
            <a:spLocks noChangeArrowheads="1"/>
          </p:cNvSpPr>
          <p:nvPr/>
        </p:nvSpPr>
        <p:spPr bwMode="auto">
          <a:xfrm>
            <a:off x="3715385" y="663575"/>
            <a:ext cx="323850" cy="427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200">
                <a:solidFill>
                  <a:srgbClr val="0000AA"/>
                </a:solidFill>
              </a:rPr>
              <a:t>8</a:t>
            </a:r>
          </a:p>
        </p:txBody>
      </p:sp>
      <p:sp>
        <p:nvSpPr>
          <p:cNvPr id="30" name="Text Box 100">
            <a:extLst>
              <a:ext uri="{FF2B5EF4-FFF2-40B4-BE49-F238E27FC236}">
                <a16:creationId xmlns:a16="http://schemas.microsoft.com/office/drawing/2014/main" id="{928F71AD-1DAD-151F-04A8-AC8EAA4A5B86}"/>
              </a:ext>
            </a:extLst>
          </p:cNvPr>
          <p:cNvSpPr txBox="1">
            <a:spLocks noChangeArrowheads="1"/>
          </p:cNvSpPr>
          <p:nvPr/>
        </p:nvSpPr>
        <p:spPr bwMode="auto">
          <a:xfrm>
            <a:off x="3299460" y="663575"/>
            <a:ext cx="323850" cy="427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200">
                <a:solidFill>
                  <a:srgbClr val="0000AA"/>
                </a:solidFill>
              </a:rPr>
              <a:t>6</a:t>
            </a:r>
          </a:p>
        </p:txBody>
      </p:sp>
      <p:sp>
        <p:nvSpPr>
          <p:cNvPr id="31" name="Text Box 101">
            <a:extLst>
              <a:ext uri="{FF2B5EF4-FFF2-40B4-BE49-F238E27FC236}">
                <a16:creationId xmlns:a16="http://schemas.microsoft.com/office/drawing/2014/main" id="{73DBA07B-E847-2DBF-D5D7-F2368671B9C0}"/>
              </a:ext>
            </a:extLst>
          </p:cNvPr>
          <p:cNvSpPr txBox="1">
            <a:spLocks noChangeArrowheads="1"/>
          </p:cNvSpPr>
          <p:nvPr/>
        </p:nvSpPr>
        <p:spPr bwMode="auto">
          <a:xfrm>
            <a:off x="2934335" y="663575"/>
            <a:ext cx="323850" cy="427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200">
                <a:solidFill>
                  <a:srgbClr val="0000AA"/>
                </a:solidFill>
              </a:rPr>
              <a:t>6</a:t>
            </a:r>
          </a:p>
        </p:txBody>
      </p:sp>
      <p:sp>
        <p:nvSpPr>
          <p:cNvPr id="32" name="Text Box 102">
            <a:extLst>
              <a:ext uri="{FF2B5EF4-FFF2-40B4-BE49-F238E27FC236}">
                <a16:creationId xmlns:a16="http://schemas.microsoft.com/office/drawing/2014/main" id="{8876E22C-59B3-08CB-306B-D6805B14E4DC}"/>
              </a:ext>
            </a:extLst>
          </p:cNvPr>
          <p:cNvSpPr txBox="1">
            <a:spLocks noChangeArrowheads="1"/>
          </p:cNvSpPr>
          <p:nvPr/>
        </p:nvSpPr>
        <p:spPr bwMode="auto">
          <a:xfrm>
            <a:off x="2572385" y="663575"/>
            <a:ext cx="323850" cy="427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200">
                <a:solidFill>
                  <a:srgbClr val="0000AA"/>
                </a:solidFill>
              </a:rPr>
              <a:t>0</a:t>
            </a:r>
          </a:p>
        </p:txBody>
      </p:sp>
      <p:grpSp>
        <p:nvGrpSpPr>
          <p:cNvPr id="33" name="Group 128">
            <a:extLst>
              <a:ext uri="{FF2B5EF4-FFF2-40B4-BE49-F238E27FC236}">
                <a16:creationId xmlns:a16="http://schemas.microsoft.com/office/drawing/2014/main" id="{2DA33DB6-188D-64F1-116D-EB7576C7BDA8}"/>
              </a:ext>
            </a:extLst>
          </p:cNvPr>
          <p:cNvGrpSpPr>
            <a:grpSpLocks/>
          </p:cNvGrpSpPr>
          <p:nvPr/>
        </p:nvGrpSpPr>
        <p:grpSpPr bwMode="auto">
          <a:xfrm>
            <a:off x="6068060" y="3318669"/>
            <a:ext cx="2884487" cy="1700212"/>
            <a:chOff x="3696" y="2256"/>
            <a:chExt cx="1817" cy="1071"/>
          </a:xfrm>
        </p:grpSpPr>
        <p:sp>
          <p:nvSpPr>
            <p:cNvPr id="34" name="Oval 115">
              <a:extLst>
                <a:ext uri="{FF2B5EF4-FFF2-40B4-BE49-F238E27FC236}">
                  <a16:creationId xmlns:a16="http://schemas.microsoft.com/office/drawing/2014/main" id="{1428DBAB-F512-5890-E2D2-1F588A4DF56F}"/>
                </a:ext>
              </a:extLst>
            </p:cNvPr>
            <p:cNvSpPr>
              <a:spLocks noChangeArrowheads="1"/>
            </p:cNvSpPr>
            <p:nvPr/>
          </p:nvSpPr>
          <p:spPr bwMode="auto">
            <a:xfrm>
              <a:off x="3960" y="2591"/>
              <a:ext cx="274" cy="274"/>
            </a:xfrm>
            <a:prstGeom prst="ellipse">
              <a:avLst/>
            </a:prstGeom>
            <a:noFill/>
            <a:ln w="22225" cap="sq">
              <a:solidFill>
                <a:srgbClr val="000080"/>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35" name="Text Box 116">
              <a:extLst>
                <a:ext uri="{FF2B5EF4-FFF2-40B4-BE49-F238E27FC236}">
                  <a16:creationId xmlns:a16="http://schemas.microsoft.com/office/drawing/2014/main" id="{1118F1A0-DF14-AE92-1A45-CCF77EF3312E}"/>
                </a:ext>
              </a:extLst>
            </p:cNvPr>
            <p:cNvSpPr txBox="1">
              <a:spLocks noChangeArrowheads="1"/>
            </p:cNvSpPr>
            <p:nvPr/>
          </p:nvSpPr>
          <p:spPr bwMode="auto">
            <a:xfrm>
              <a:off x="4001" y="2580"/>
              <a:ext cx="22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400">
                  <a:solidFill>
                    <a:schemeClr val="accent2"/>
                  </a:solidFill>
                </a:rPr>
                <a:t>k</a:t>
              </a:r>
            </a:p>
          </p:txBody>
        </p:sp>
        <p:sp>
          <p:nvSpPr>
            <p:cNvPr id="36" name="Oval 117">
              <a:extLst>
                <a:ext uri="{FF2B5EF4-FFF2-40B4-BE49-F238E27FC236}">
                  <a16:creationId xmlns:a16="http://schemas.microsoft.com/office/drawing/2014/main" id="{FFC6088C-5B75-46AD-75B6-E2AF112C5D02}"/>
                </a:ext>
              </a:extLst>
            </p:cNvPr>
            <p:cNvSpPr>
              <a:spLocks noChangeArrowheads="1"/>
            </p:cNvSpPr>
            <p:nvPr/>
          </p:nvSpPr>
          <p:spPr bwMode="auto">
            <a:xfrm>
              <a:off x="4736" y="3000"/>
              <a:ext cx="274" cy="274"/>
            </a:xfrm>
            <a:prstGeom prst="ellipse">
              <a:avLst/>
            </a:prstGeom>
            <a:noFill/>
            <a:ln w="22225" cap="sq">
              <a:solidFill>
                <a:srgbClr val="000080"/>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37" name="Oval 118">
              <a:extLst>
                <a:ext uri="{FF2B5EF4-FFF2-40B4-BE49-F238E27FC236}">
                  <a16:creationId xmlns:a16="http://schemas.microsoft.com/office/drawing/2014/main" id="{1942769F-10FE-7B09-C4A4-74B64D361B07}"/>
                </a:ext>
              </a:extLst>
            </p:cNvPr>
            <p:cNvSpPr>
              <a:spLocks noChangeArrowheads="1"/>
            </p:cNvSpPr>
            <p:nvPr/>
          </p:nvSpPr>
          <p:spPr bwMode="auto">
            <a:xfrm>
              <a:off x="4740" y="2568"/>
              <a:ext cx="274" cy="274"/>
            </a:xfrm>
            <a:prstGeom prst="ellipse">
              <a:avLst/>
            </a:prstGeom>
            <a:noFill/>
            <a:ln w="22225" cap="sq">
              <a:solidFill>
                <a:srgbClr val="000080"/>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38" name="Oval 119">
              <a:extLst>
                <a:ext uri="{FF2B5EF4-FFF2-40B4-BE49-F238E27FC236}">
                  <a16:creationId xmlns:a16="http://schemas.microsoft.com/office/drawing/2014/main" id="{6FB24CD0-B6E1-2664-AD8B-BF90B0D09D09}"/>
                </a:ext>
              </a:extLst>
            </p:cNvPr>
            <p:cNvSpPr>
              <a:spLocks noChangeArrowheads="1"/>
            </p:cNvSpPr>
            <p:nvPr/>
          </p:nvSpPr>
          <p:spPr bwMode="auto">
            <a:xfrm>
              <a:off x="4735" y="2256"/>
              <a:ext cx="274" cy="274"/>
            </a:xfrm>
            <a:prstGeom prst="ellipse">
              <a:avLst/>
            </a:prstGeom>
            <a:noFill/>
            <a:ln w="22225" cap="sq">
              <a:solidFill>
                <a:srgbClr val="000080"/>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39" name="Line 120">
              <a:extLst>
                <a:ext uri="{FF2B5EF4-FFF2-40B4-BE49-F238E27FC236}">
                  <a16:creationId xmlns:a16="http://schemas.microsoft.com/office/drawing/2014/main" id="{7EAEFB89-F216-B186-07F1-B04C9DD9883B}"/>
                </a:ext>
              </a:extLst>
            </p:cNvPr>
            <p:cNvSpPr>
              <a:spLocks noChangeShapeType="1"/>
            </p:cNvSpPr>
            <p:nvPr/>
          </p:nvSpPr>
          <p:spPr bwMode="auto">
            <a:xfrm flipV="1">
              <a:off x="4258" y="2700"/>
              <a:ext cx="470" cy="61"/>
            </a:xfrm>
            <a:prstGeom prst="line">
              <a:avLst/>
            </a:prstGeom>
            <a:noFill/>
            <a:ln w="28575" cap="sq">
              <a:solidFill>
                <a:srgbClr val="FF33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 name="Line 121">
              <a:extLst>
                <a:ext uri="{FF2B5EF4-FFF2-40B4-BE49-F238E27FC236}">
                  <a16:creationId xmlns:a16="http://schemas.microsoft.com/office/drawing/2014/main" id="{486E34E7-58A0-3800-FBD0-14C127D5D019}"/>
                </a:ext>
              </a:extLst>
            </p:cNvPr>
            <p:cNvSpPr>
              <a:spLocks noChangeShapeType="1"/>
            </p:cNvSpPr>
            <p:nvPr/>
          </p:nvSpPr>
          <p:spPr bwMode="auto">
            <a:xfrm flipV="1">
              <a:off x="4234" y="2448"/>
              <a:ext cx="518" cy="210"/>
            </a:xfrm>
            <a:prstGeom prst="line">
              <a:avLst/>
            </a:prstGeom>
            <a:noFill/>
            <a:ln w="28575" cap="sq">
              <a:solidFill>
                <a:srgbClr val="FF33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 name="Line 122">
              <a:extLst>
                <a:ext uri="{FF2B5EF4-FFF2-40B4-BE49-F238E27FC236}">
                  <a16:creationId xmlns:a16="http://schemas.microsoft.com/office/drawing/2014/main" id="{632D3180-30F0-E46B-16C6-88330C9404EC}"/>
                </a:ext>
              </a:extLst>
            </p:cNvPr>
            <p:cNvSpPr>
              <a:spLocks noChangeShapeType="1"/>
            </p:cNvSpPr>
            <p:nvPr/>
          </p:nvSpPr>
          <p:spPr bwMode="auto">
            <a:xfrm>
              <a:off x="4212" y="2817"/>
              <a:ext cx="540" cy="279"/>
            </a:xfrm>
            <a:prstGeom prst="line">
              <a:avLst/>
            </a:prstGeom>
            <a:noFill/>
            <a:ln w="28575" cap="sq">
              <a:solidFill>
                <a:srgbClr val="FF33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2" name="Line 123">
              <a:extLst>
                <a:ext uri="{FF2B5EF4-FFF2-40B4-BE49-F238E27FC236}">
                  <a16:creationId xmlns:a16="http://schemas.microsoft.com/office/drawing/2014/main" id="{E8D2387D-552B-D3FC-44D0-0048147B4517}"/>
                </a:ext>
              </a:extLst>
            </p:cNvPr>
            <p:cNvSpPr>
              <a:spLocks noChangeShapeType="1"/>
            </p:cNvSpPr>
            <p:nvPr/>
          </p:nvSpPr>
          <p:spPr bwMode="auto">
            <a:xfrm>
              <a:off x="3696" y="2592"/>
              <a:ext cx="264" cy="90"/>
            </a:xfrm>
            <a:prstGeom prst="line">
              <a:avLst/>
            </a:prstGeom>
            <a:noFill/>
            <a:ln w="25400">
              <a:solidFill>
                <a:srgbClr val="000080"/>
              </a:solidFill>
              <a:prstDash val="lgDash"/>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 name="Line 124">
              <a:extLst>
                <a:ext uri="{FF2B5EF4-FFF2-40B4-BE49-F238E27FC236}">
                  <a16:creationId xmlns:a16="http://schemas.microsoft.com/office/drawing/2014/main" id="{8B47A139-944E-F418-91A1-345BCBBA3F0A}"/>
                </a:ext>
              </a:extLst>
            </p:cNvPr>
            <p:cNvSpPr>
              <a:spLocks noChangeShapeType="1"/>
            </p:cNvSpPr>
            <p:nvPr/>
          </p:nvSpPr>
          <p:spPr bwMode="auto">
            <a:xfrm flipV="1">
              <a:off x="3696" y="2760"/>
              <a:ext cx="264" cy="24"/>
            </a:xfrm>
            <a:prstGeom prst="line">
              <a:avLst/>
            </a:prstGeom>
            <a:noFill/>
            <a:ln w="25400">
              <a:solidFill>
                <a:srgbClr val="000080"/>
              </a:solidFill>
              <a:prstDash val="lgDash"/>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 name="AutoShape 125">
              <a:extLst>
                <a:ext uri="{FF2B5EF4-FFF2-40B4-BE49-F238E27FC236}">
                  <a16:creationId xmlns:a16="http://schemas.microsoft.com/office/drawing/2014/main" id="{25948DF4-1951-190E-8AC6-F0C9C522F7F4}"/>
                </a:ext>
              </a:extLst>
            </p:cNvPr>
            <p:cNvSpPr>
              <a:spLocks/>
            </p:cNvSpPr>
            <p:nvPr/>
          </p:nvSpPr>
          <p:spPr bwMode="auto">
            <a:xfrm>
              <a:off x="5088" y="2292"/>
              <a:ext cx="161" cy="960"/>
            </a:xfrm>
            <a:prstGeom prst="rightBrace">
              <a:avLst>
                <a:gd name="adj1" fmla="val 49689"/>
                <a:gd name="adj2" fmla="val 50000"/>
              </a:avLst>
            </a:prstGeom>
            <a:noFill/>
            <a:ln w="28575">
              <a:solidFill>
                <a:schemeClr val="accent2"/>
              </a:solidFill>
              <a:round/>
              <a:headEnd/>
              <a:tailEnd/>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rect">
                      <a:fillToRect l="50000" t="50000" r="50000" b="50000"/>
                    </a:path>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45" name="Rectangle 126">
              <a:extLst>
                <a:ext uri="{FF2B5EF4-FFF2-40B4-BE49-F238E27FC236}">
                  <a16:creationId xmlns:a16="http://schemas.microsoft.com/office/drawing/2014/main" id="{07FBF4B9-5351-CB69-6138-34F5FF26869E}"/>
                </a:ext>
              </a:extLst>
            </p:cNvPr>
            <p:cNvSpPr>
              <a:spLocks noChangeArrowheads="1"/>
            </p:cNvSpPr>
            <p:nvPr/>
          </p:nvSpPr>
          <p:spPr bwMode="auto">
            <a:xfrm>
              <a:off x="4806" y="2760"/>
              <a:ext cx="174" cy="283"/>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lnSpc>
                  <a:spcPct val="90000"/>
                </a:lnSpc>
                <a:spcBef>
                  <a:spcPct val="0"/>
                </a:spcBef>
                <a:buClrTx/>
                <a:buFontTx/>
                <a:buNone/>
              </a:pPr>
              <a:r>
                <a:rPr lang="en-US" altLang="zh-CN" sz="2600">
                  <a:solidFill>
                    <a:srgbClr val="000080"/>
                  </a:solidFill>
                  <a:sym typeface="Symbol" pitchFamily="18" charset="2"/>
                </a:rPr>
                <a:t></a:t>
              </a:r>
            </a:p>
          </p:txBody>
        </p:sp>
        <p:sp>
          <p:nvSpPr>
            <p:cNvPr id="46" name="Rectangle 127">
              <a:extLst>
                <a:ext uri="{FF2B5EF4-FFF2-40B4-BE49-F238E27FC236}">
                  <a16:creationId xmlns:a16="http://schemas.microsoft.com/office/drawing/2014/main" id="{5DC0BC59-B23E-16D0-9CB5-011089723F2D}"/>
                </a:ext>
              </a:extLst>
            </p:cNvPr>
            <p:cNvSpPr>
              <a:spLocks noChangeArrowheads="1"/>
            </p:cNvSpPr>
            <p:nvPr/>
          </p:nvSpPr>
          <p:spPr bwMode="auto">
            <a:xfrm>
              <a:off x="5225" y="2303"/>
              <a:ext cx="288" cy="1024"/>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lnSpc>
                  <a:spcPct val="80000"/>
                </a:lnSpc>
                <a:spcBef>
                  <a:spcPct val="0"/>
                </a:spcBef>
                <a:buClrTx/>
                <a:buFontTx/>
                <a:buNone/>
              </a:pPr>
              <a:r>
                <a:rPr lang="en-US" altLang="zh-CN" sz="1800">
                  <a:solidFill>
                    <a:schemeClr val="accent2"/>
                  </a:solidFill>
                </a:rPr>
                <a:t>K</a:t>
              </a:r>
            </a:p>
            <a:p>
              <a:pPr algn="ctr" eaLnBrk="1" hangingPunct="1">
                <a:lnSpc>
                  <a:spcPct val="80000"/>
                </a:lnSpc>
                <a:spcBef>
                  <a:spcPct val="0"/>
                </a:spcBef>
                <a:buClrTx/>
                <a:buFontTx/>
                <a:buNone/>
              </a:pPr>
              <a:r>
                <a:rPr lang="zh-CN" altLang="en-US" sz="1800">
                  <a:solidFill>
                    <a:schemeClr val="accent2"/>
                  </a:solidFill>
                  <a:ea typeface="黑体" pitchFamily="49" charset="-122"/>
                </a:rPr>
                <a:t>的</a:t>
              </a:r>
            </a:p>
            <a:p>
              <a:pPr algn="ctr" eaLnBrk="1" hangingPunct="1">
                <a:lnSpc>
                  <a:spcPct val="80000"/>
                </a:lnSpc>
                <a:spcBef>
                  <a:spcPct val="0"/>
                </a:spcBef>
                <a:buClrTx/>
                <a:buFontTx/>
                <a:buNone/>
              </a:pPr>
              <a:r>
                <a:rPr lang="zh-CN" altLang="en-US" sz="1800">
                  <a:solidFill>
                    <a:schemeClr val="accent2"/>
                  </a:solidFill>
                  <a:ea typeface="黑体" pitchFamily="49" charset="-122"/>
                </a:rPr>
                <a:t>后继</a:t>
              </a:r>
            </a:p>
            <a:p>
              <a:pPr algn="ctr" eaLnBrk="1" hangingPunct="1">
                <a:lnSpc>
                  <a:spcPct val="80000"/>
                </a:lnSpc>
                <a:spcBef>
                  <a:spcPct val="0"/>
                </a:spcBef>
                <a:buClrTx/>
                <a:buFontTx/>
                <a:buNone/>
              </a:pPr>
              <a:r>
                <a:rPr lang="zh-CN" altLang="en-US" sz="1800">
                  <a:solidFill>
                    <a:schemeClr val="accent2"/>
                  </a:solidFill>
                  <a:ea typeface="黑体" pitchFamily="49" charset="-122"/>
                </a:rPr>
                <a:t>事</a:t>
              </a:r>
            </a:p>
            <a:p>
              <a:pPr algn="ctr" eaLnBrk="1" hangingPunct="1">
                <a:lnSpc>
                  <a:spcPct val="80000"/>
                </a:lnSpc>
                <a:spcBef>
                  <a:spcPct val="0"/>
                </a:spcBef>
                <a:buClrTx/>
                <a:buFontTx/>
                <a:buNone/>
              </a:pPr>
              <a:r>
                <a:rPr lang="zh-CN" altLang="en-US" sz="1800">
                  <a:solidFill>
                    <a:schemeClr val="accent2"/>
                  </a:solidFill>
                  <a:ea typeface="黑体" pitchFamily="49" charset="-122"/>
                </a:rPr>
                <a:t>件</a:t>
              </a:r>
            </a:p>
            <a:p>
              <a:pPr algn="ctr" eaLnBrk="1" hangingPunct="1">
                <a:lnSpc>
                  <a:spcPct val="80000"/>
                </a:lnSpc>
                <a:spcBef>
                  <a:spcPct val="0"/>
                </a:spcBef>
                <a:buClrTx/>
                <a:buFontTx/>
                <a:buNone/>
              </a:pPr>
              <a:r>
                <a:rPr lang="en-US" altLang="zh-CN" sz="1800">
                  <a:solidFill>
                    <a:schemeClr val="accent2"/>
                  </a:solidFill>
                </a:rPr>
                <a:t>j</a:t>
              </a:r>
            </a:p>
          </p:txBody>
        </p:sp>
      </p:grpSp>
      <p:grpSp>
        <p:nvGrpSpPr>
          <p:cNvPr id="47" name="Group 129">
            <a:extLst>
              <a:ext uri="{FF2B5EF4-FFF2-40B4-BE49-F238E27FC236}">
                <a16:creationId xmlns:a16="http://schemas.microsoft.com/office/drawing/2014/main" id="{FD9C3795-9554-D981-E17C-6888BA609ED4}"/>
              </a:ext>
            </a:extLst>
          </p:cNvPr>
          <p:cNvGrpSpPr>
            <a:grpSpLocks/>
          </p:cNvGrpSpPr>
          <p:nvPr/>
        </p:nvGrpSpPr>
        <p:grpSpPr bwMode="auto">
          <a:xfrm>
            <a:off x="1054735" y="1850231"/>
            <a:ext cx="5715000" cy="2487613"/>
            <a:chOff x="480" y="1313"/>
            <a:chExt cx="3600" cy="1567"/>
          </a:xfrm>
        </p:grpSpPr>
        <p:sp>
          <p:nvSpPr>
            <p:cNvPr id="48" name="Oval 130">
              <a:extLst>
                <a:ext uri="{FF2B5EF4-FFF2-40B4-BE49-F238E27FC236}">
                  <a16:creationId xmlns:a16="http://schemas.microsoft.com/office/drawing/2014/main" id="{EB7B0DE6-3F69-5888-A5B6-873B27DC5C23}"/>
                </a:ext>
              </a:extLst>
            </p:cNvPr>
            <p:cNvSpPr>
              <a:spLocks noChangeArrowheads="1"/>
            </p:cNvSpPr>
            <p:nvPr/>
          </p:nvSpPr>
          <p:spPr bwMode="auto">
            <a:xfrm>
              <a:off x="504" y="1996"/>
              <a:ext cx="240" cy="240"/>
            </a:xfrm>
            <a:prstGeom prst="ellipse">
              <a:avLst/>
            </a:prstGeom>
            <a:noFill/>
            <a:ln w="28575" cap="sq">
              <a:solidFill>
                <a:srgbClr val="FF0000"/>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49" name="Text Box 131">
              <a:extLst>
                <a:ext uri="{FF2B5EF4-FFF2-40B4-BE49-F238E27FC236}">
                  <a16:creationId xmlns:a16="http://schemas.microsoft.com/office/drawing/2014/main" id="{475B3227-DEDC-A0CD-0A22-F9056847C856}"/>
                </a:ext>
              </a:extLst>
            </p:cNvPr>
            <p:cNvSpPr txBox="1">
              <a:spLocks noChangeArrowheads="1"/>
            </p:cNvSpPr>
            <p:nvPr/>
          </p:nvSpPr>
          <p:spPr bwMode="auto">
            <a:xfrm>
              <a:off x="480" y="1934"/>
              <a:ext cx="27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400">
                  <a:solidFill>
                    <a:schemeClr val="accent2"/>
                  </a:solidFill>
                </a:rPr>
                <a:t>v</a:t>
              </a:r>
              <a:r>
                <a:rPr lang="en-US" altLang="zh-CN" sz="2400" baseline="-24000">
                  <a:solidFill>
                    <a:schemeClr val="accent2"/>
                  </a:solidFill>
                </a:rPr>
                <a:t>1</a:t>
              </a:r>
            </a:p>
          </p:txBody>
        </p:sp>
        <p:sp>
          <p:nvSpPr>
            <p:cNvPr id="50" name="Oval 132">
              <a:extLst>
                <a:ext uri="{FF2B5EF4-FFF2-40B4-BE49-F238E27FC236}">
                  <a16:creationId xmlns:a16="http://schemas.microsoft.com/office/drawing/2014/main" id="{DB26332C-E372-EE59-D47E-B81090E67A44}"/>
                </a:ext>
              </a:extLst>
            </p:cNvPr>
            <p:cNvSpPr>
              <a:spLocks noChangeArrowheads="1"/>
            </p:cNvSpPr>
            <p:nvPr/>
          </p:nvSpPr>
          <p:spPr bwMode="auto">
            <a:xfrm>
              <a:off x="1262" y="2561"/>
              <a:ext cx="240" cy="240"/>
            </a:xfrm>
            <a:prstGeom prst="ellipse">
              <a:avLst/>
            </a:prstGeom>
            <a:noFill/>
            <a:ln w="25400" cap="sq">
              <a:solidFill>
                <a:srgbClr val="000080"/>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51" name="Text Box 133">
              <a:extLst>
                <a:ext uri="{FF2B5EF4-FFF2-40B4-BE49-F238E27FC236}">
                  <a16:creationId xmlns:a16="http://schemas.microsoft.com/office/drawing/2014/main" id="{CD713FA0-C5F2-BE62-2397-449F375F8AD3}"/>
                </a:ext>
              </a:extLst>
            </p:cNvPr>
            <p:cNvSpPr txBox="1">
              <a:spLocks noChangeArrowheads="1"/>
            </p:cNvSpPr>
            <p:nvPr/>
          </p:nvSpPr>
          <p:spPr bwMode="auto">
            <a:xfrm>
              <a:off x="1251" y="2489"/>
              <a:ext cx="27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400">
                  <a:solidFill>
                    <a:schemeClr val="accent2"/>
                  </a:solidFill>
                </a:rPr>
                <a:t>v</a:t>
              </a:r>
              <a:r>
                <a:rPr lang="en-US" altLang="zh-CN" sz="2400" baseline="-24000">
                  <a:solidFill>
                    <a:schemeClr val="accent2"/>
                  </a:solidFill>
                </a:rPr>
                <a:t>4</a:t>
              </a:r>
            </a:p>
          </p:txBody>
        </p:sp>
        <p:sp>
          <p:nvSpPr>
            <p:cNvPr id="52" name="Oval 134">
              <a:extLst>
                <a:ext uri="{FF2B5EF4-FFF2-40B4-BE49-F238E27FC236}">
                  <a16:creationId xmlns:a16="http://schemas.microsoft.com/office/drawing/2014/main" id="{98CAA0B9-DAB7-813F-D151-CE3F01732C25}"/>
                </a:ext>
              </a:extLst>
            </p:cNvPr>
            <p:cNvSpPr>
              <a:spLocks noChangeArrowheads="1"/>
            </p:cNvSpPr>
            <p:nvPr/>
          </p:nvSpPr>
          <p:spPr bwMode="auto">
            <a:xfrm>
              <a:off x="1272" y="1372"/>
              <a:ext cx="240" cy="240"/>
            </a:xfrm>
            <a:prstGeom prst="ellipse">
              <a:avLst/>
            </a:prstGeom>
            <a:noFill/>
            <a:ln w="25400" cap="sq">
              <a:solidFill>
                <a:srgbClr val="000080"/>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53" name="Text Box 135">
              <a:extLst>
                <a:ext uri="{FF2B5EF4-FFF2-40B4-BE49-F238E27FC236}">
                  <a16:creationId xmlns:a16="http://schemas.microsoft.com/office/drawing/2014/main" id="{86E9E1A1-C491-17DB-BFB8-BA43DAF16ED4}"/>
                </a:ext>
              </a:extLst>
            </p:cNvPr>
            <p:cNvSpPr txBox="1">
              <a:spLocks noChangeArrowheads="1"/>
            </p:cNvSpPr>
            <p:nvPr/>
          </p:nvSpPr>
          <p:spPr bwMode="auto">
            <a:xfrm>
              <a:off x="1248" y="1313"/>
              <a:ext cx="27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400">
                  <a:solidFill>
                    <a:schemeClr val="accent2"/>
                  </a:solidFill>
                </a:rPr>
                <a:t>v</a:t>
              </a:r>
              <a:r>
                <a:rPr lang="en-US" altLang="zh-CN" sz="2400" baseline="-24000">
                  <a:solidFill>
                    <a:schemeClr val="accent2"/>
                  </a:solidFill>
                </a:rPr>
                <a:t>2</a:t>
              </a:r>
            </a:p>
          </p:txBody>
        </p:sp>
        <p:sp>
          <p:nvSpPr>
            <p:cNvPr id="54" name="Oval 136">
              <a:extLst>
                <a:ext uri="{FF2B5EF4-FFF2-40B4-BE49-F238E27FC236}">
                  <a16:creationId xmlns:a16="http://schemas.microsoft.com/office/drawing/2014/main" id="{E65573E9-25EF-C73D-3939-9AB62129EF0E}"/>
                </a:ext>
              </a:extLst>
            </p:cNvPr>
            <p:cNvSpPr>
              <a:spLocks noChangeArrowheads="1"/>
            </p:cNvSpPr>
            <p:nvPr/>
          </p:nvSpPr>
          <p:spPr bwMode="auto">
            <a:xfrm>
              <a:off x="1284" y="2044"/>
              <a:ext cx="240" cy="240"/>
            </a:xfrm>
            <a:prstGeom prst="ellipse">
              <a:avLst/>
            </a:prstGeom>
            <a:noFill/>
            <a:ln w="25400" cap="sq">
              <a:solidFill>
                <a:srgbClr val="000080"/>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55" name="Text Box 137">
              <a:extLst>
                <a:ext uri="{FF2B5EF4-FFF2-40B4-BE49-F238E27FC236}">
                  <a16:creationId xmlns:a16="http://schemas.microsoft.com/office/drawing/2014/main" id="{6DE5B710-F2E5-E2B9-5134-6DB79E30E5B3}"/>
                </a:ext>
              </a:extLst>
            </p:cNvPr>
            <p:cNvSpPr txBox="1">
              <a:spLocks noChangeArrowheads="1"/>
            </p:cNvSpPr>
            <p:nvPr/>
          </p:nvSpPr>
          <p:spPr bwMode="auto">
            <a:xfrm>
              <a:off x="1262" y="1985"/>
              <a:ext cx="27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400">
                  <a:solidFill>
                    <a:schemeClr val="accent2"/>
                  </a:solidFill>
                </a:rPr>
                <a:t>v</a:t>
              </a:r>
              <a:r>
                <a:rPr lang="en-US" altLang="zh-CN" sz="2400" baseline="-24000">
                  <a:solidFill>
                    <a:schemeClr val="accent2"/>
                  </a:solidFill>
                </a:rPr>
                <a:t>3</a:t>
              </a:r>
            </a:p>
          </p:txBody>
        </p:sp>
        <p:sp>
          <p:nvSpPr>
            <p:cNvPr id="56" name="Oval 138">
              <a:extLst>
                <a:ext uri="{FF2B5EF4-FFF2-40B4-BE49-F238E27FC236}">
                  <a16:creationId xmlns:a16="http://schemas.microsoft.com/office/drawing/2014/main" id="{B1B519B5-8FB8-2713-B47C-0A0512C02527}"/>
                </a:ext>
              </a:extLst>
            </p:cNvPr>
            <p:cNvSpPr>
              <a:spLocks noChangeArrowheads="1"/>
            </p:cNvSpPr>
            <p:nvPr/>
          </p:nvSpPr>
          <p:spPr bwMode="auto">
            <a:xfrm>
              <a:off x="2136" y="1728"/>
              <a:ext cx="240" cy="240"/>
            </a:xfrm>
            <a:prstGeom prst="ellipse">
              <a:avLst/>
            </a:prstGeom>
            <a:noFill/>
            <a:ln w="25400" cap="sq">
              <a:solidFill>
                <a:srgbClr val="000080"/>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57" name="Text Box 139">
              <a:extLst>
                <a:ext uri="{FF2B5EF4-FFF2-40B4-BE49-F238E27FC236}">
                  <a16:creationId xmlns:a16="http://schemas.microsoft.com/office/drawing/2014/main" id="{6290516D-8DC4-969F-F63E-1CF5B78D44C3}"/>
                </a:ext>
              </a:extLst>
            </p:cNvPr>
            <p:cNvSpPr txBox="1">
              <a:spLocks noChangeArrowheads="1"/>
            </p:cNvSpPr>
            <p:nvPr/>
          </p:nvSpPr>
          <p:spPr bwMode="auto">
            <a:xfrm>
              <a:off x="2113" y="1661"/>
              <a:ext cx="27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400">
                  <a:solidFill>
                    <a:schemeClr val="accent2"/>
                  </a:solidFill>
                </a:rPr>
                <a:t>v</a:t>
              </a:r>
              <a:r>
                <a:rPr lang="en-US" altLang="zh-CN" sz="2400" baseline="-24000">
                  <a:solidFill>
                    <a:schemeClr val="accent2"/>
                  </a:solidFill>
                </a:rPr>
                <a:t>5</a:t>
              </a:r>
            </a:p>
          </p:txBody>
        </p:sp>
        <p:sp>
          <p:nvSpPr>
            <p:cNvPr id="58" name="Oval 140">
              <a:extLst>
                <a:ext uri="{FF2B5EF4-FFF2-40B4-BE49-F238E27FC236}">
                  <a16:creationId xmlns:a16="http://schemas.microsoft.com/office/drawing/2014/main" id="{EE43339B-5B82-E04B-EA75-363AAEFE6CAC}"/>
                </a:ext>
              </a:extLst>
            </p:cNvPr>
            <p:cNvSpPr>
              <a:spLocks noChangeArrowheads="1"/>
            </p:cNvSpPr>
            <p:nvPr/>
          </p:nvSpPr>
          <p:spPr bwMode="auto">
            <a:xfrm>
              <a:off x="3048" y="1516"/>
              <a:ext cx="240" cy="240"/>
            </a:xfrm>
            <a:prstGeom prst="ellipse">
              <a:avLst/>
            </a:prstGeom>
            <a:noFill/>
            <a:ln w="25400" cap="sq">
              <a:solidFill>
                <a:srgbClr val="000080"/>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59" name="Text Box 141">
              <a:extLst>
                <a:ext uri="{FF2B5EF4-FFF2-40B4-BE49-F238E27FC236}">
                  <a16:creationId xmlns:a16="http://schemas.microsoft.com/office/drawing/2014/main" id="{3CF2AAD9-5611-C828-65F2-1162C88F4E9C}"/>
                </a:ext>
              </a:extLst>
            </p:cNvPr>
            <p:cNvSpPr txBox="1">
              <a:spLocks noChangeArrowheads="1"/>
            </p:cNvSpPr>
            <p:nvPr/>
          </p:nvSpPr>
          <p:spPr bwMode="auto">
            <a:xfrm>
              <a:off x="3036" y="1446"/>
              <a:ext cx="27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400">
                  <a:solidFill>
                    <a:schemeClr val="accent2"/>
                  </a:solidFill>
                </a:rPr>
                <a:t>v</a:t>
              </a:r>
              <a:r>
                <a:rPr lang="en-US" altLang="zh-CN" sz="2400" baseline="-24000">
                  <a:solidFill>
                    <a:schemeClr val="accent2"/>
                  </a:solidFill>
                </a:rPr>
                <a:t>7</a:t>
              </a:r>
            </a:p>
          </p:txBody>
        </p:sp>
        <p:sp>
          <p:nvSpPr>
            <p:cNvPr id="60" name="Oval 142">
              <a:extLst>
                <a:ext uri="{FF2B5EF4-FFF2-40B4-BE49-F238E27FC236}">
                  <a16:creationId xmlns:a16="http://schemas.microsoft.com/office/drawing/2014/main" id="{3A07D6ED-9F8C-8B00-A7F7-2D3BA9DB7A20}"/>
                </a:ext>
              </a:extLst>
            </p:cNvPr>
            <p:cNvSpPr>
              <a:spLocks noChangeArrowheads="1"/>
            </p:cNvSpPr>
            <p:nvPr/>
          </p:nvSpPr>
          <p:spPr bwMode="auto">
            <a:xfrm>
              <a:off x="3816" y="1824"/>
              <a:ext cx="240" cy="240"/>
            </a:xfrm>
            <a:prstGeom prst="ellipse">
              <a:avLst/>
            </a:prstGeom>
            <a:noFill/>
            <a:ln w="25400" cap="sq">
              <a:solidFill>
                <a:srgbClr val="FF0000"/>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61" name="Text Box 143">
              <a:extLst>
                <a:ext uri="{FF2B5EF4-FFF2-40B4-BE49-F238E27FC236}">
                  <a16:creationId xmlns:a16="http://schemas.microsoft.com/office/drawing/2014/main" id="{51860209-35EE-5B3F-90B7-5A8E1E10B98A}"/>
                </a:ext>
              </a:extLst>
            </p:cNvPr>
            <p:cNvSpPr txBox="1">
              <a:spLocks noChangeArrowheads="1"/>
            </p:cNvSpPr>
            <p:nvPr/>
          </p:nvSpPr>
          <p:spPr bwMode="auto">
            <a:xfrm>
              <a:off x="3804" y="1757"/>
              <a:ext cx="27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400">
                  <a:solidFill>
                    <a:schemeClr val="accent2"/>
                  </a:solidFill>
                </a:rPr>
                <a:t>v</a:t>
              </a:r>
              <a:r>
                <a:rPr lang="en-US" altLang="zh-CN" sz="2400" baseline="-24000">
                  <a:solidFill>
                    <a:schemeClr val="accent2"/>
                  </a:solidFill>
                </a:rPr>
                <a:t>9</a:t>
              </a:r>
            </a:p>
          </p:txBody>
        </p:sp>
        <p:sp>
          <p:nvSpPr>
            <p:cNvPr id="62" name="Oval 144">
              <a:extLst>
                <a:ext uri="{FF2B5EF4-FFF2-40B4-BE49-F238E27FC236}">
                  <a16:creationId xmlns:a16="http://schemas.microsoft.com/office/drawing/2014/main" id="{B14E8418-2A80-A711-722C-29B73EE6834F}"/>
                </a:ext>
              </a:extLst>
            </p:cNvPr>
            <p:cNvSpPr>
              <a:spLocks noChangeArrowheads="1"/>
            </p:cNvSpPr>
            <p:nvPr/>
          </p:nvSpPr>
          <p:spPr bwMode="auto">
            <a:xfrm>
              <a:off x="3048" y="2236"/>
              <a:ext cx="240" cy="240"/>
            </a:xfrm>
            <a:prstGeom prst="ellipse">
              <a:avLst/>
            </a:prstGeom>
            <a:noFill/>
            <a:ln w="25400" cap="sq">
              <a:solidFill>
                <a:srgbClr val="000080"/>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63" name="Text Box 145">
              <a:extLst>
                <a:ext uri="{FF2B5EF4-FFF2-40B4-BE49-F238E27FC236}">
                  <a16:creationId xmlns:a16="http://schemas.microsoft.com/office/drawing/2014/main" id="{A63C8467-2E3E-4D4D-271D-F31F5370C8D7}"/>
                </a:ext>
              </a:extLst>
            </p:cNvPr>
            <p:cNvSpPr txBox="1">
              <a:spLocks noChangeArrowheads="1"/>
            </p:cNvSpPr>
            <p:nvPr/>
          </p:nvSpPr>
          <p:spPr bwMode="auto">
            <a:xfrm>
              <a:off x="3025" y="2165"/>
              <a:ext cx="27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400">
                  <a:solidFill>
                    <a:schemeClr val="accent2"/>
                  </a:solidFill>
                </a:rPr>
                <a:t>v</a:t>
              </a:r>
              <a:r>
                <a:rPr lang="en-US" altLang="zh-CN" sz="2400" baseline="-24000">
                  <a:solidFill>
                    <a:schemeClr val="accent2"/>
                  </a:solidFill>
                </a:rPr>
                <a:t>8</a:t>
              </a:r>
            </a:p>
          </p:txBody>
        </p:sp>
        <p:sp>
          <p:nvSpPr>
            <p:cNvPr id="64" name="Oval 146">
              <a:extLst>
                <a:ext uri="{FF2B5EF4-FFF2-40B4-BE49-F238E27FC236}">
                  <a16:creationId xmlns:a16="http://schemas.microsoft.com/office/drawing/2014/main" id="{366B9C7C-D001-D344-BE3A-6FB995AA6AA1}"/>
                </a:ext>
              </a:extLst>
            </p:cNvPr>
            <p:cNvSpPr>
              <a:spLocks noChangeArrowheads="1"/>
            </p:cNvSpPr>
            <p:nvPr/>
          </p:nvSpPr>
          <p:spPr bwMode="auto">
            <a:xfrm>
              <a:off x="2136" y="2448"/>
              <a:ext cx="240" cy="240"/>
            </a:xfrm>
            <a:prstGeom prst="ellipse">
              <a:avLst/>
            </a:prstGeom>
            <a:noFill/>
            <a:ln w="25400" cap="sq">
              <a:solidFill>
                <a:srgbClr val="000080"/>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65" name="Text Box 147">
              <a:extLst>
                <a:ext uri="{FF2B5EF4-FFF2-40B4-BE49-F238E27FC236}">
                  <a16:creationId xmlns:a16="http://schemas.microsoft.com/office/drawing/2014/main" id="{4108ED01-9EEC-2E2B-7ED2-F03574EBD25C}"/>
                </a:ext>
              </a:extLst>
            </p:cNvPr>
            <p:cNvSpPr txBox="1">
              <a:spLocks noChangeArrowheads="1"/>
            </p:cNvSpPr>
            <p:nvPr/>
          </p:nvSpPr>
          <p:spPr bwMode="auto">
            <a:xfrm>
              <a:off x="2114" y="2369"/>
              <a:ext cx="27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400">
                  <a:solidFill>
                    <a:schemeClr val="accent2"/>
                  </a:solidFill>
                </a:rPr>
                <a:t>v</a:t>
              </a:r>
              <a:r>
                <a:rPr lang="en-US" altLang="zh-CN" sz="2400" baseline="-24000">
                  <a:solidFill>
                    <a:schemeClr val="accent2"/>
                  </a:solidFill>
                </a:rPr>
                <a:t>6</a:t>
              </a:r>
            </a:p>
          </p:txBody>
        </p:sp>
        <p:sp>
          <p:nvSpPr>
            <p:cNvPr id="66" name="Line 148">
              <a:extLst>
                <a:ext uri="{FF2B5EF4-FFF2-40B4-BE49-F238E27FC236}">
                  <a16:creationId xmlns:a16="http://schemas.microsoft.com/office/drawing/2014/main" id="{A11AFF8E-883D-7018-1B6D-1E618B06827C}"/>
                </a:ext>
              </a:extLst>
            </p:cNvPr>
            <p:cNvSpPr>
              <a:spLocks noChangeShapeType="1"/>
            </p:cNvSpPr>
            <p:nvPr/>
          </p:nvSpPr>
          <p:spPr bwMode="auto">
            <a:xfrm flipV="1">
              <a:off x="703" y="1570"/>
              <a:ext cx="624" cy="433"/>
            </a:xfrm>
            <a:prstGeom prst="line">
              <a:avLst/>
            </a:prstGeom>
            <a:noFill/>
            <a:ln w="19050" cap="sq">
              <a:solidFill>
                <a:srgbClr val="00008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 name="Line 149">
              <a:extLst>
                <a:ext uri="{FF2B5EF4-FFF2-40B4-BE49-F238E27FC236}">
                  <a16:creationId xmlns:a16="http://schemas.microsoft.com/office/drawing/2014/main" id="{79720010-0A3F-E302-5A1D-9BDD11E511AC}"/>
                </a:ext>
              </a:extLst>
            </p:cNvPr>
            <p:cNvSpPr>
              <a:spLocks noChangeShapeType="1"/>
            </p:cNvSpPr>
            <p:nvPr/>
          </p:nvSpPr>
          <p:spPr bwMode="auto">
            <a:xfrm>
              <a:off x="744" y="2140"/>
              <a:ext cx="528" cy="0"/>
            </a:xfrm>
            <a:prstGeom prst="line">
              <a:avLst/>
            </a:prstGeom>
            <a:noFill/>
            <a:ln w="19050" cap="sq">
              <a:solidFill>
                <a:srgbClr val="00008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8" name="Line 150">
              <a:extLst>
                <a:ext uri="{FF2B5EF4-FFF2-40B4-BE49-F238E27FC236}">
                  <a16:creationId xmlns:a16="http://schemas.microsoft.com/office/drawing/2014/main" id="{B6A660B5-7340-FF58-FF25-04041E452C47}"/>
                </a:ext>
              </a:extLst>
            </p:cNvPr>
            <p:cNvSpPr>
              <a:spLocks noChangeShapeType="1"/>
            </p:cNvSpPr>
            <p:nvPr/>
          </p:nvSpPr>
          <p:spPr bwMode="auto">
            <a:xfrm>
              <a:off x="696" y="2236"/>
              <a:ext cx="576" cy="384"/>
            </a:xfrm>
            <a:prstGeom prst="line">
              <a:avLst/>
            </a:prstGeom>
            <a:noFill/>
            <a:ln w="19050" cap="sq">
              <a:solidFill>
                <a:srgbClr val="00008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9" name="Line 151">
              <a:extLst>
                <a:ext uri="{FF2B5EF4-FFF2-40B4-BE49-F238E27FC236}">
                  <a16:creationId xmlns:a16="http://schemas.microsoft.com/office/drawing/2014/main" id="{F3732C3C-E15E-EBD0-3D5E-21D030AC633D}"/>
                </a:ext>
              </a:extLst>
            </p:cNvPr>
            <p:cNvSpPr>
              <a:spLocks noChangeShapeType="1"/>
            </p:cNvSpPr>
            <p:nvPr/>
          </p:nvSpPr>
          <p:spPr bwMode="auto">
            <a:xfrm>
              <a:off x="1512" y="1524"/>
              <a:ext cx="624" cy="256"/>
            </a:xfrm>
            <a:prstGeom prst="line">
              <a:avLst/>
            </a:prstGeom>
            <a:noFill/>
            <a:ln w="19050" cap="sq">
              <a:solidFill>
                <a:srgbClr val="00008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0" name="Line 152">
              <a:extLst>
                <a:ext uri="{FF2B5EF4-FFF2-40B4-BE49-F238E27FC236}">
                  <a16:creationId xmlns:a16="http://schemas.microsoft.com/office/drawing/2014/main" id="{8409DD9E-D5D9-1056-FF94-293DA35FBCD2}"/>
                </a:ext>
              </a:extLst>
            </p:cNvPr>
            <p:cNvSpPr>
              <a:spLocks noChangeShapeType="1"/>
            </p:cNvSpPr>
            <p:nvPr/>
          </p:nvSpPr>
          <p:spPr bwMode="auto">
            <a:xfrm flipV="1">
              <a:off x="1523" y="1900"/>
              <a:ext cx="624" cy="240"/>
            </a:xfrm>
            <a:prstGeom prst="line">
              <a:avLst/>
            </a:prstGeom>
            <a:noFill/>
            <a:ln w="19050" cap="sq">
              <a:solidFill>
                <a:srgbClr val="00008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 name="Line 153">
              <a:extLst>
                <a:ext uri="{FF2B5EF4-FFF2-40B4-BE49-F238E27FC236}">
                  <a16:creationId xmlns:a16="http://schemas.microsoft.com/office/drawing/2014/main" id="{8D1EEDB7-886A-05DE-154B-DFBCD36ED1D5}"/>
                </a:ext>
              </a:extLst>
            </p:cNvPr>
            <p:cNvSpPr>
              <a:spLocks noChangeShapeType="1"/>
            </p:cNvSpPr>
            <p:nvPr/>
          </p:nvSpPr>
          <p:spPr bwMode="auto">
            <a:xfrm flipV="1">
              <a:off x="1512" y="2620"/>
              <a:ext cx="624" cy="96"/>
            </a:xfrm>
            <a:prstGeom prst="line">
              <a:avLst/>
            </a:prstGeom>
            <a:noFill/>
            <a:ln w="19050" cap="sq">
              <a:solidFill>
                <a:srgbClr val="00008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 name="Line 154">
              <a:extLst>
                <a:ext uri="{FF2B5EF4-FFF2-40B4-BE49-F238E27FC236}">
                  <a16:creationId xmlns:a16="http://schemas.microsoft.com/office/drawing/2014/main" id="{FB31CEBD-5A90-89B1-A8F1-436FA2A4D407}"/>
                </a:ext>
              </a:extLst>
            </p:cNvPr>
            <p:cNvSpPr>
              <a:spLocks noChangeShapeType="1"/>
            </p:cNvSpPr>
            <p:nvPr/>
          </p:nvSpPr>
          <p:spPr bwMode="auto">
            <a:xfrm flipV="1">
              <a:off x="2376" y="1660"/>
              <a:ext cx="672" cy="144"/>
            </a:xfrm>
            <a:prstGeom prst="line">
              <a:avLst/>
            </a:prstGeom>
            <a:noFill/>
            <a:ln w="19050" cap="sq">
              <a:solidFill>
                <a:srgbClr val="00008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3" name="Line 155">
              <a:extLst>
                <a:ext uri="{FF2B5EF4-FFF2-40B4-BE49-F238E27FC236}">
                  <a16:creationId xmlns:a16="http://schemas.microsoft.com/office/drawing/2014/main" id="{2149007E-8628-1CEF-40B9-763DC0A5B68B}"/>
                </a:ext>
              </a:extLst>
            </p:cNvPr>
            <p:cNvSpPr>
              <a:spLocks noChangeShapeType="1"/>
            </p:cNvSpPr>
            <p:nvPr/>
          </p:nvSpPr>
          <p:spPr bwMode="auto">
            <a:xfrm flipV="1">
              <a:off x="2376" y="2380"/>
              <a:ext cx="672" cy="192"/>
            </a:xfrm>
            <a:prstGeom prst="line">
              <a:avLst/>
            </a:prstGeom>
            <a:noFill/>
            <a:ln w="19050" cap="sq">
              <a:solidFill>
                <a:srgbClr val="00008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4" name="Line 156">
              <a:extLst>
                <a:ext uri="{FF2B5EF4-FFF2-40B4-BE49-F238E27FC236}">
                  <a16:creationId xmlns:a16="http://schemas.microsoft.com/office/drawing/2014/main" id="{A03A9B11-4201-2DCB-2CB5-8E129ED0A60D}"/>
                </a:ext>
              </a:extLst>
            </p:cNvPr>
            <p:cNvSpPr>
              <a:spLocks noChangeShapeType="1"/>
            </p:cNvSpPr>
            <p:nvPr/>
          </p:nvSpPr>
          <p:spPr bwMode="auto">
            <a:xfrm>
              <a:off x="2376" y="1900"/>
              <a:ext cx="672" cy="384"/>
            </a:xfrm>
            <a:prstGeom prst="line">
              <a:avLst/>
            </a:prstGeom>
            <a:noFill/>
            <a:ln w="19050" cap="sq">
              <a:solidFill>
                <a:srgbClr val="00008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5" name="Line 157">
              <a:extLst>
                <a:ext uri="{FF2B5EF4-FFF2-40B4-BE49-F238E27FC236}">
                  <a16:creationId xmlns:a16="http://schemas.microsoft.com/office/drawing/2014/main" id="{8D7D7F23-CCE6-F605-ACEB-0F32999AD36E}"/>
                </a:ext>
              </a:extLst>
            </p:cNvPr>
            <p:cNvSpPr>
              <a:spLocks noChangeShapeType="1"/>
            </p:cNvSpPr>
            <p:nvPr/>
          </p:nvSpPr>
          <p:spPr bwMode="auto">
            <a:xfrm>
              <a:off x="3288" y="1660"/>
              <a:ext cx="528" cy="240"/>
            </a:xfrm>
            <a:prstGeom prst="line">
              <a:avLst/>
            </a:prstGeom>
            <a:noFill/>
            <a:ln w="19050" cap="sq">
              <a:solidFill>
                <a:srgbClr val="00008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 name="Line 158">
              <a:extLst>
                <a:ext uri="{FF2B5EF4-FFF2-40B4-BE49-F238E27FC236}">
                  <a16:creationId xmlns:a16="http://schemas.microsoft.com/office/drawing/2014/main" id="{0C9FB6A1-41F4-6021-59D1-5E44E33A97E0}"/>
                </a:ext>
              </a:extLst>
            </p:cNvPr>
            <p:cNvSpPr>
              <a:spLocks noChangeShapeType="1"/>
            </p:cNvSpPr>
            <p:nvPr/>
          </p:nvSpPr>
          <p:spPr bwMode="auto">
            <a:xfrm flipV="1">
              <a:off x="3288" y="2044"/>
              <a:ext cx="576" cy="288"/>
            </a:xfrm>
            <a:prstGeom prst="line">
              <a:avLst/>
            </a:prstGeom>
            <a:noFill/>
            <a:ln w="19050" cap="sq">
              <a:solidFill>
                <a:srgbClr val="00008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7" name="Text Box 159">
              <a:extLst>
                <a:ext uri="{FF2B5EF4-FFF2-40B4-BE49-F238E27FC236}">
                  <a16:creationId xmlns:a16="http://schemas.microsoft.com/office/drawing/2014/main" id="{6080E4D2-B9D9-48C9-7086-BAD343AD9AC0}"/>
                </a:ext>
              </a:extLst>
            </p:cNvPr>
            <p:cNvSpPr txBox="1">
              <a:spLocks noChangeArrowheads="1"/>
            </p:cNvSpPr>
            <p:nvPr/>
          </p:nvSpPr>
          <p:spPr bwMode="auto">
            <a:xfrm>
              <a:off x="911" y="1483"/>
              <a:ext cx="264"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200">
                  <a:solidFill>
                    <a:srgbClr val="000000"/>
                  </a:solidFill>
                </a:rPr>
                <a:t>a</a:t>
              </a:r>
              <a:r>
                <a:rPr lang="en-US" altLang="zh-CN" sz="2200" baseline="-28000">
                  <a:solidFill>
                    <a:srgbClr val="000000"/>
                  </a:solidFill>
                </a:rPr>
                <a:t>1</a:t>
              </a:r>
            </a:p>
          </p:txBody>
        </p:sp>
        <p:sp>
          <p:nvSpPr>
            <p:cNvPr id="78" name="Text Box 160">
              <a:extLst>
                <a:ext uri="{FF2B5EF4-FFF2-40B4-BE49-F238E27FC236}">
                  <a16:creationId xmlns:a16="http://schemas.microsoft.com/office/drawing/2014/main" id="{61B7AAD5-0760-5B5F-8090-10AA9AF56762}"/>
                </a:ext>
              </a:extLst>
            </p:cNvPr>
            <p:cNvSpPr txBox="1">
              <a:spLocks noChangeArrowheads="1"/>
            </p:cNvSpPr>
            <p:nvPr/>
          </p:nvSpPr>
          <p:spPr bwMode="auto">
            <a:xfrm>
              <a:off x="873" y="1889"/>
              <a:ext cx="264"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200">
                  <a:solidFill>
                    <a:srgbClr val="000000"/>
                  </a:solidFill>
                </a:rPr>
                <a:t>a</a:t>
              </a:r>
              <a:r>
                <a:rPr lang="en-US" altLang="zh-CN" sz="2200" baseline="-28000">
                  <a:solidFill>
                    <a:srgbClr val="000000"/>
                  </a:solidFill>
                </a:rPr>
                <a:t>2</a:t>
              </a:r>
            </a:p>
          </p:txBody>
        </p:sp>
        <p:sp>
          <p:nvSpPr>
            <p:cNvPr id="79" name="Text Box 161">
              <a:extLst>
                <a:ext uri="{FF2B5EF4-FFF2-40B4-BE49-F238E27FC236}">
                  <a16:creationId xmlns:a16="http://schemas.microsoft.com/office/drawing/2014/main" id="{5D5A121E-5D99-F079-71F1-E322E6AA326B}"/>
                </a:ext>
              </a:extLst>
            </p:cNvPr>
            <p:cNvSpPr txBox="1">
              <a:spLocks noChangeArrowheads="1"/>
            </p:cNvSpPr>
            <p:nvPr/>
          </p:nvSpPr>
          <p:spPr bwMode="auto">
            <a:xfrm>
              <a:off x="862" y="2203"/>
              <a:ext cx="264"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200">
                  <a:solidFill>
                    <a:srgbClr val="000000"/>
                  </a:solidFill>
                </a:rPr>
                <a:t>a</a:t>
              </a:r>
              <a:r>
                <a:rPr lang="en-US" altLang="zh-CN" sz="2200" baseline="-28000">
                  <a:solidFill>
                    <a:srgbClr val="000000"/>
                  </a:solidFill>
                </a:rPr>
                <a:t>3</a:t>
              </a:r>
            </a:p>
          </p:txBody>
        </p:sp>
        <p:sp>
          <p:nvSpPr>
            <p:cNvPr id="80" name="Text Box 162">
              <a:extLst>
                <a:ext uri="{FF2B5EF4-FFF2-40B4-BE49-F238E27FC236}">
                  <a16:creationId xmlns:a16="http://schemas.microsoft.com/office/drawing/2014/main" id="{FC308ED8-68AC-3870-535E-8454F71BDACD}"/>
                </a:ext>
              </a:extLst>
            </p:cNvPr>
            <p:cNvSpPr txBox="1">
              <a:spLocks noChangeArrowheads="1"/>
            </p:cNvSpPr>
            <p:nvPr/>
          </p:nvSpPr>
          <p:spPr bwMode="auto">
            <a:xfrm>
              <a:off x="1560" y="1339"/>
              <a:ext cx="264"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200">
                  <a:solidFill>
                    <a:srgbClr val="000000"/>
                  </a:solidFill>
                </a:rPr>
                <a:t>a</a:t>
              </a:r>
              <a:r>
                <a:rPr lang="en-US" altLang="zh-CN" sz="2200" baseline="-28000">
                  <a:solidFill>
                    <a:srgbClr val="000000"/>
                  </a:solidFill>
                </a:rPr>
                <a:t>4</a:t>
              </a:r>
            </a:p>
          </p:txBody>
        </p:sp>
        <p:sp>
          <p:nvSpPr>
            <p:cNvPr id="81" name="Text Box 163">
              <a:extLst>
                <a:ext uri="{FF2B5EF4-FFF2-40B4-BE49-F238E27FC236}">
                  <a16:creationId xmlns:a16="http://schemas.microsoft.com/office/drawing/2014/main" id="{F17EFBE6-A0B0-9549-D903-62356FDC7EA4}"/>
                </a:ext>
              </a:extLst>
            </p:cNvPr>
            <p:cNvSpPr txBox="1">
              <a:spLocks noChangeArrowheads="1"/>
            </p:cNvSpPr>
            <p:nvPr/>
          </p:nvSpPr>
          <p:spPr bwMode="auto">
            <a:xfrm>
              <a:off x="1608" y="1793"/>
              <a:ext cx="264"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200">
                  <a:solidFill>
                    <a:srgbClr val="000000"/>
                  </a:solidFill>
                </a:rPr>
                <a:t>a</a:t>
              </a:r>
              <a:r>
                <a:rPr lang="en-US" altLang="zh-CN" sz="2200" baseline="-28000">
                  <a:solidFill>
                    <a:srgbClr val="000000"/>
                  </a:solidFill>
                </a:rPr>
                <a:t>5</a:t>
              </a:r>
            </a:p>
          </p:txBody>
        </p:sp>
        <p:sp>
          <p:nvSpPr>
            <p:cNvPr id="82" name="Text Box 164">
              <a:extLst>
                <a:ext uri="{FF2B5EF4-FFF2-40B4-BE49-F238E27FC236}">
                  <a16:creationId xmlns:a16="http://schemas.microsoft.com/office/drawing/2014/main" id="{E45D4BAA-03FC-2D14-14C5-C3381FA52670}"/>
                </a:ext>
              </a:extLst>
            </p:cNvPr>
            <p:cNvSpPr txBox="1">
              <a:spLocks noChangeArrowheads="1"/>
            </p:cNvSpPr>
            <p:nvPr/>
          </p:nvSpPr>
          <p:spPr bwMode="auto">
            <a:xfrm>
              <a:off x="1560" y="2443"/>
              <a:ext cx="264"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200">
                  <a:solidFill>
                    <a:srgbClr val="000000"/>
                  </a:solidFill>
                </a:rPr>
                <a:t>a</a:t>
              </a:r>
              <a:r>
                <a:rPr lang="en-US" altLang="zh-CN" sz="2200" baseline="-28000">
                  <a:solidFill>
                    <a:srgbClr val="000000"/>
                  </a:solidFill>
                </a:rPr>
                <a:t>6</a:t>
              </a:r>
            </a:p>
          </p:txBody>
        </p:sp>
        <p:sp>
          <p:nvSpPr>
            <p:cNvPr id="83" name="Text Box 165">
              <a:extLst>
                <a:ext uri="{FF2B5EF4-FFF2-40B4-BE49-F238E27FC236}">
                  <a16:creationId xmlns:a16="http://schemas.microsoft.com/office/drawing/2014/main" id="{C839FADC-2C51-FBAC-C70C-EB12DF4147CA}"/>
                </a:ext>
              </a:extLst>
            </p:cNvPr>
            <p:cNvSpPr txBox="1">
              <a:spLocks noChangeArrowheads="1"/>
            </p:cNvSpPr>
            <p:nvPr/>
          </p:nvSpPr>
          <p:spPr bwMode="auto">
            <a:xfrm>
              <a:off x="2549" y="1483"/>
              <a:ext cx="264"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200">
                  <a:solidFill>
                    <a:srgbClr val="000000"/>
                  </a:solidFill>
                </a:rPr>
                <a:t>a</a:t>
              </a:r>
              <a:r>
                <a:rPr lang="en-US" altLang="zh-CN" sz="2200" baseline="-28000">
                  <a:solidFill>
                    <a:srgbClr val="000000"/>
                  </a:solidFill>
                </a:rPr>
                <a:t>7</a:t>
              </a:r>
            </a:p>
          </p:txBody>
        </p:sp>
        <p:sp>
          <p:nvSpPr>
            <p:cNvPr id="84" name="Text Box 166">
              <a:extLst>
                <a:ext uri="{FF2B5EF4-FFF2-40B4-BE49-F238E27FC236}">
                  <a16:creationId xmlns:a16="http://schemas.microsoft.com/office/drawing/2014/main" id="{FEE6F465-C225-10ED-EA87-CDE6FDE71CCB}"/>
                </a:ext>
              </a:extLst>
            </p:cNvPr>
            <p:cNvSpPr txBox="1">
              <a:spLocks noChangeArrowheads="1"/>
            </p:cNvSpPr>
            <p:nvPr/>
          </p:nvSpPr>
          <p:spPr bwMode="auto">
            <a:xfrm>
              <a:off x="2535" y="1815"/>
              <a:ext cx="264"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200">
                  <a:solidFill>
                    <a:srgbClr val="000000"/>
                  </a:solidFill>
                </a:rPr>
                <a:t>a</a:t>
              </a:r>
              <a:r>
                <a:rPr lang="en-US" altLang="zh-CN" sz="2200" baseline="-28000">
                  <a:solidFill>
                    <a:srgbClr val="000000"/>
                  </a:solidFill>
                </a:rPr>
                <a:t>8</a:t>
              </a:r>
            </a:p>
          </p:txBody>
        </p:sp>
        <p:sp>
          <p:nvSpPr>
            <p:cNvPr id="85" name="Text Box 167">
              <a:extLst>
                <a:ext uri="{FF2B5EF4-FFF2-40B4-BE49-F238E27FC236}">
                  <a16:creationId xmlns:a16="http://schemas.microsoft.com/office/drawing/2014/main" id="{6B5C4EC4-8CDB-3AEF-3DAB-39A0556A4B23}"/>
                </a:ext>
              </a:extLst>
            </p:cNvPr>
            <p:cNvSpPr txBox="1">
              <a:spLocks noChangeArrowheads="1"/>
            </p:cNvSpPr>
            <p:nvPr/>
          </p:nvSpPr>
          <p:spPr bwMode="auto">
            <a:xfrm>
              <a:off x="2387" y="2273"/>
              <a:ext cx="264"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200">
                  <a:solidFill>
                    <a:srgbClr val="000000"/>
                  </a:solidFill>
                </a:rPr>
                <a:t>a</a:t>
              </a:r>
              <a:r>
                <a:rPr lang="en-US" altLang="zh-CN" sz="2200" baseline="-28000">
                  <a:solidFill>
                    <a:srgbClr val="000000"/>
                  </a:solidFill>
                </a:rPr>
                <a:t>9</a:t>
              </a:r>
            </a:p>
          </p:txBody>
        </p:sp>
        <p:sp>
          <p:nvSpPr>
            <p:cNvPr id="86" name="Text Box 168">
              <a:extLst>
                <a:ext uri="{FF2B5EF4-FFF2-40B4-BE49-F238E27FC236}">
                  <a16:creationId xmlns:a16="http://schemas.microsoft.com/office/drawing/2014/main" id="{3C347CE5-F474-D98D-DCF3-2926DED2594E}"/>
                </a:ext>
              </a:extLst>
            </p:cNvPr>
            <p:cNvSpPr txBox="1">
              <a:spLocks noChangeArrowheads="1"/>
            </p:cNvSpPr>
            <p:nvPr/>
          </p:nvSpPr>
          <p:spPr bwMode="auto">
            <a:xfrm>
              <a:off x="3334" y="1483"/>
              <a:ext cx="324"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200">
                  <a:solidFill>
                    <a:srgbClr val="000000"/>
                  </a:solidFill>
                </a:rPr>
                <a:t>a</a:t>
              </a:r>
              <a:r>
                <a:rPr lang="en-US" altLang="zh-CN" sz="2200" baseline="-28000">
                  <a:solidFill>
                    <a:srgbClr val="000000"/>
                  </a:solidFill>
                </a:rPr>
                <a:t>10</a:t>
              </a:r>
            </a:p>
          </p:txBody>
        </p:sp>
        <p:sp>
          <p:nvSpPr>
            <p:cNvPr id="87" name="Text Box 169">
              <a:extLst>
                <a:ext uri="{FF2B5EF4-FFF2-40B4-BE49-F238E27FC236}">
                  <a16:creationId xmlns:a16="http://schemas.microsoft.com/office/drawing/2014/main" id="{C72BF1C6-E3CF-C714-1BC2-AF283B2D24B1}"/>
                </a:ext>
              </a:extLst>
            </p:cNvPr>
            <p:cNvSpPr txBox="1">
              <a:spLocks noChangeArrowheads="1"/>
            </p:cNvSpPr>
            <p:nvPr/>
          </p:nvSpPr>
          <p:spPr bwMode="auto">
            <a:xfrm>
              <a:off x="3290" y="1963"/>
              <a:ext cx="324"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200">
                  <a:solidFill>
                    <a:srgbClr val="000000"/>
                  </a:solidFill>
                </a:rPr>
                <a:t>a</a:t>
              </a:r>
              <a:r>
                <a:rPr lang="en-US" altLang="zh-CN" sz="2200" baseline="-28000">
                  <a:solidFill>
                    <a:srgbClr val="000000"/>
                  </a:solidFill>
                </a:rPr>
                <a:t>11</a:t>
              </a:r>
            </a:p>
          </p:txBody>
        </p:sp>
        <p:sp>
          <p:nvSpPr>
            <p:cNvPr id="88" name="Text Box 170">
              <a:extLst>
                <a:ext uri="{FF2B5EF4-FFF2-40B4-BE49-F238E27FC236}">
                  <a16:creationId xmlns:a16="http://schemas.microsoft.com/office/drawing/2014/main" id="{A052C611-90FF-5674-3743-9511D46CEE6A}"/>
                </a:ext>
              </a:extLst>
            </p:cNvPr>
            <p:cNvSpPr txBox="1">
              <a:spLocks noChangeArrowheads="1"/>
            </p:cNvSpPr>
            <p:nvPr/>
          </p:nvSpPr>
          <p:spPr bwMode="auto">
            <a:xfrm>
              <a:off x="1084" y="1669"/>
              <a:ext cx="18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1800">
                  <a:solidFill>
                    <a:srgbClr val="0000FF"/>
                  </a:solidFill>
                </a:rPr>
                <a:t>6</a:t>
              </a:r>
            </a:p>
          </p:txBody>
        </p:sp>
        <p:sp>
          <p:nvSpPr>
            <p:cNvPr id="89" name="Text Box 171">
              <a:extLst>
                <a:ext uri="{FF2B5EF4-FFF2-40B4-BE49-F238E27FC236}">
                  <a16:creationId xmlns:a16="http://schemas.microsoft.com/office/drawing/2014/main" id="{819040B7-CC29-FF83-7F80-E87E8A592C5B}"/>
                </a:ext>
              </a:extLst>
            </p:cNvPr>
            <p:cNvSpPr txBox="1">
              <a:spLocks noChangeArrowheads="1"/>
            </p:cNvSpPr>
            <p:nvPr/>
          </p:nvSpPr>
          <p:spPr bwMode="auto">
            <a:xfrm>
              <a:off x="936" y="2104"/>
              <a:ext cx="18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1600">
                  <a:solidFill>
                    <a:srgbClr val="0000FF"/>
                  </a:solidFill>
                </a:rPr>
                <a:t>4</a:t>
              </a:r>
            </a:p>
          </p:txBody>
        </p:sp>
        <p:sp>
          <p:nvSpPr>
            <p:cNvPr id="90" name="Text Box 172">
              <a:extLst>
                <a:ext uri="{FF2B5EF4-FFF2-40B4-BE49-F238E27FC236}">
                  <a16:creationId xmlns:a16="http://schemas.microsoft.com/office/drawing/2014/main" id="{655F3D82-0C72-9E3B-513A-B7B9912A72FC}"/>
                </a:ext>
              </a:extLst>
            </p:cNvPr>
            <p:cNvSpPr txBox="1">
              <a:spLocks noChangeArrowheads="1"/>
            </p:cNvSpPr>
            <p:nvPr/>
          </p:nvSpPr>
          <p:spPr bwMode="auto">
            <a:xfrm>
              <a:off x="900" y="2456"/>
              <a:ext cx="18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1600">
                  <a:solidFill>
                    <a:srgbClr val="0000FF"/>
                  </a:solidFill>
                </a:rPr>
                <a:t>5</a:t>
              </a:r>
            </a:p>
          </p:txBody>
        </p:sp>
        <p:sp>
          <p:nvSpPr>
            <p:cNvPr id="91" name="Text Box 173">
              <a:extLst>
                <a:ext uri="{FF2B5EF4-FFF2-40B4-BE49-F238E27FC236}">
                  <a16:creationId xmlns:a16="http://schemas.microsoft.com/office/drawing/2014/main" id="{A0FDE1F3-40F2-FB0B-9CFA-1790F388DA96}"/>
                </a:ext>
              </a:extLst>
            </p:cNvPr>
            <p:cNvSpPr txBox="1">
              <a:spLocks noChangeArrowheads="1"/>
            </p:cNvSpPr>
            <p:nvPr/>
          </p:nvSpPr>
          <p:spPr bwMode="auto">
            <a:xfrm>
              <a:off x="1560" y="1540"/>
              <a:ext cx="18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1600">
                  <a:solidFill>
                    <a:srgbClr val="0000FF"/>
                  </a:solidFill>
                </a:rPr>
                <a:t>1</a:t>
              </a:r>
            </a:p>
          </p:txBody>
        </p:sp>
        <p:sp>
          <p:nvSpPr>
            <p:cNvPr id="92" name="Text Box 174">
              <a:extLst>
                <a:ext uri="{FF2B5EF4-FFF2-40B4-BE49-F238E27FC236}">
                  <a16:creationId xmlns:a16="http://schemas.microsoft.com/office/drawing/2014/main" id="{B1E07F18-CDB2-4D34-13EF-22303517A73B}"/>
                </a:ext>
              </a:extLst>
            </p:cNvPr>
            <p:cNvSpPr txBox="1">
              <a:spLocks noChangeArrowheads="1"/>
            </p:cNvSpPr>
            <p:nvPr/>
          </p:nvSpPr>
          <p:spPr bwMode="auto">
            <a:xfrm>
              <a:off x="1608" y="2048"/>
              <a:ext cx="18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1600">
                  <a:solidFill>
                    <a:srgbClr val="0000FF"/>
                  </a:solidFill>
                </a:rPr>
                <a:t>1</a:t>
              </a:r>
            </a:p>
          </p:txBody>
        </p:sp>
        <p:sp>
          <p:nvSpPr>
            <p:cNvPr id="93" name="Text Box 175">
              <a:extLst>
                <a:ext uri="{FF2B5EF4-FFF2-40B4-BE49-F238E27FC236}">
                  <a16:creationId xmlns:a16="http://schemas.microsoft.com/office/drawing/2014/main" id="{1DCC43A5-52B9-CFF9-40A4-8F44527FF157}"/>
                </a:ext>
              </a:extLst>
            </p:cNvPr>
            <p:cNvSpPr txBox="1">
              <a:spLocks noChangeArrowheads="1"/>
            </p:cNvSpPr>
            <p:nvPr/>
          </p:nvSpPr>
          <p:spPr bwMode="auto">
            <a:xfrm>
              <a:off x="1608" y="2668"/>
              <a:ext cx="18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1600">
                  <a:solidFill>
                    <a:srgbClr val="0000FF"/>
                  </a:solidFill>
                </a:rPr>
                <a:t>2</a:t>
              </a:r>
            </a:p>
          </p:txBody>
        </p:sp>
        <p:sp>
          <p:nvSpPr>
            <p:cNvPr id="94" name="Text Box 176">
              <a:extLst>
                <a:ext uri="{FF2B5EF4-FFF2-40B4-BE49-F238E27FC236}">
                  <a16:creationId xmlns:a16="http://schemas.microsoft.com/office/drawing/2014/main" id="{BB93377F-881F-4945-AAE9-0D0100F14584}"/>
                </a:ext>
              </a:extLst>
            </p:cNvPr>
            <p:cNvSpPr txBox="1">
              <a:spLocks noChangeArrowheads="1"/>
            </p:cNvSpPr>
            <p:nvPr/>
          </p:nvSpPr>
          <p:spPr bwMode="auto">
            <a:xfrm>
              <a:off x="2664" y="1708"/>
              <a:ext cx="18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1600">
                  <a:solidFill>
                    <a:srgbClr val="0000FF"/>
                  </a:solidFill>
                </a:rPr>
                <a:t>9</a:t>
              </a:r>
            </a:p>
          </p:txBody>
        </p:sp>
        <p:sp>
          <p:nvSpPr>
            <p:cNvPr id="95" name="Text Box 177">
              <a:extLst>
                <a:ext uri="{FF2B5EF4-FFF2-40B4-BE49-F238E27FC236}">
                  <a16:creationId xmlns:a16="http://schemas.microsoft.com/office/drawing/2014/main" id="{231E9650-C34A-9AB8-CB43-914BFB2881C6}"/>
                </a:ext>
              </a:extLst>
            </p:cNvPr>
            <p:cNvSpPr txBox="1">
              <a:spLocks noChangeArrowheads="1"/>
            </p:cNvSpPr>
            <p:nvPr/>
          </p:nvSpPr>
          <p:spPr bwMode="auto">
            <a:xfrm>
              <a:off x="2520" y="2008"/>
              <a:ext cx="18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1600">
                  <a:solidFill>
                    <a:srgbClr val="0000FF"/>
                  </a:solidFill>
                </a:rPr>
                <a:t>7</a:t>
              </a:r>
            </a:p>
          </p:txBody>
        </p:sp>
        <p:sp>
          <p:nvSpPr>
            <p:cNvPr id="96" name="Text Box 178">
              <a:extLst>
                <a:ext uri="{FF2B5EF4-FFF2-40B4-BE49-F238E27FC236}">
                  <a16:creationId xmlns:a16="http://schemas.microsoft.com/office/drawing/2014/main" id="{AB9A1F9A-F7D2-1B74-56A8-27F1881AA82C}"/>
                </a:ext>
              </a:extLst>
            </p:cNvPr>
            <p:cNvSpPr txBox="1">
              <a:spLocks noChangeArrowheads="1"/>
            </p:cNvSpPr>
            <p:nvPr/>
          </p:nvSpPr>
          <p:spPr bwMode="auto">
            <a:xfrm>
              <a:off x="3384" y="1708"/>
              <a:ext cx="18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1600">
                  <a:solidFill>
                    <a:srgbClr val="0000FF"/>
                  </a:solidFill>
                </a:rPr>
                <a:t>2</a:t>
              </a:r>
            </a:p>
          </p:txBody>
        </p:sp>
        <p:sp>
          <p:nvSpPr>
            <p:cNvPr id="97" name="Text Box 179">
              <a:extLst>
                <a:ext uri="{FF2B5EF4-FFF2-40B4-BE49-F238E27FC236}">
                  <a16:creationId xmlns:a16="http://schemas.microsoft.com/office/drawing/2014/main" id="{A5527112-16C7-6693-072A-D24CFC66219E}"/>
                </a:ext>
              </a:extLst>
            </p:cNvPr>
            <p:cNvSpPr txBox="1">
              <a:spLocks noChangeArrowheads="1"/>
            </p:cNvSpPr>
            <p:nvPr/>
          </p:nvSpPr>
          <p:spPr bwMode="auto">
            <a:xfrm>
              <a:off x="3384" y="2188"/>
              <a:ext cx="18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1600">
                  <a:solidFill>
                    <a:srgbClr val="0000FF"/>
                  </a:solidFill>
                </a:rPr>
                <a:t>4</a:t>
              </a:r>
            </a:p>
          </p:txBody>
        </p:sp>
        <p:sp>
          <p:nvSpPr>
            <p:cNvPr id="98" name="Text Box 180">
              <a:extLst>
                <a:ext uri="{FF2B5EF4-FFF2-40B4-BE49-F238E27FC236}">
                  <a16:creationId xmlns:a16="http://schemas.microsoft.com/office/drawing/2014/main" id="{9A746019-132D-0978-33DF-28B953AEFA45}"/>
                </a:ext>
              </a:extLst>
            </p:cNvPr>
            <p:cNvSpPr txBox="1">
              <a:spLocks noChangeArrowheads="1"/>
            </p:cNvSpPr>
            <p:nvPr/>
          </p:nvSpPr>
          <p:spPr bwMode="auto">
            <a:xfrm>
              <a:off x="2484" y="2476"/>
              <a:ext cx="18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a:spcBef>
                  <a:spcPct val="0"/>
                </a:spcBef>
                <a:buClrTx/>
                <a:buFontTx/>
                <a:buNone/>
              </a:pPr>
              <a:r>
                <a:rPr kumimoji="0" lang="en-US" altLang="zh-CN" sz="1600">
                  <a:solidFill>
                    <a:srgbClr val="0000FF"/>
                  </a:solidFill>
                </a:rPr>
                <a:t>4</a:t>
              </a:r>
            </a:p>
          </p:txBody>
        </p:sp>
      </p:grpSp>
      <p:grpSp>
        <p:nvGrpSpPr>
          <p:cNvPr id="99" name="Group 182">
            <a:extLst>
              <a:ext uri="{FF2B5EF4-FFF2-40B4-BE49-F238E27FC236}">
                <a16:creationId xmlns:a16="http://schemas.microsoft.com/office/drawing/2014/main" id="{183EFEE8-481F-C2D4-D970-C4301129189B}"/>
              </a:ext>
            </a:extLst>
          </p:cNvPr>
          <p:cNvGrpSpPr>
            <a:grpSpLocks/>
          </p:cNvGrpSpPr>
          <p:nvPr/>
        </p:nvGrpSpPr>
        <p:grpSpPr bwMode="auto">
          <a:xfrm>
            <a:off x="5617210" y="1489869"/>
            <a:ext cx="3562350" cy="536575"/>
            <a:chOff x="3259" y="2019"/>
            <a:chExt cx="2244" cy="338"/>
          </a:xfrm>
        </p:grpSpPr>
        <p:sp>
          <p:nvSpPr>
            <p:cNvPr id="100" name="Oval 183">
              <a:extLst>
                <a:ext uri="{FF2B5EF4-FFF2-40B4-BE49-F238E27FC236}">
                  <a16:creationId xmlns:a16="http://schemas.microsoft.com/office/drawing/2014/main" id="{DC486453-9BF1-DE45-C521-B07ADA2D6A7A}"/>
                </a:ext>
              </a:extLst>
            </p:cNvPr>
            <p:cNvSpPr>
              <a:spLocks noChangeArrowheads="1"/>
            </p:cNvSpPr>
            <p:nvPr/>
          </p:nvSpPr>
          <p:spPr bwMode="auto">
            <a:xfrm>
              <a:off x="3259" y="2019"/>
              <a:ext cx="1996" cy="338"/>
            </a:xfrm>
            <a:prstGeom prst="ellipse">
              <a:avLst/>
            </a:prstGeom>
            <a:solidFill>
              <a:schemeClr val="accent4">
                <a:lumMod val="20000"/>
                <a:lumOff val="80000"/>
              </a:schemeClr>
            </a:solidFill>
            <a:ln>
              <a:noFill/>
            </a:ln>
            <a:effectLst/>
            <a:extLst>
              <a:ext uri="{91240B29-F687-4F45-9708-019B960494DF}">
                <a14:hiddenLine xmlns:a14="http://schemas.microsoft.com/office/drawing/2010/main" w="9525">
                  <a:solidFill>
                    <a:srgbClr val="FFFF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101" name="Text Box 184">
              <a:extLst>
                <a:ext uri="{FF2B5EF4-FFF2-40B4-BE49-F238E27FC236}">
                  <a16:creationId xmlns:a16="http://schemas.microsoft.com/office/drawing/2014/main" id="{457AC818-5E99-EB6A-04B8-0C941C9BFBEC}"/>
                </a:ext>
              </a:extLst>
            </p:cNvPr>
            <p:cNvSpPr txBox="1">
              <a:spLocks noChangeArrowheads="1"/>
            </p:cNvSpPr>
            <p:nvPr/>
          </p:nvSpPr>
          <p:spPr bwMode="auto">
            <a:xfrm>
              <a:off x="3343" y="2036"/>
              <a:ext cx="2160" cy="308"/>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Lst>
          </p:spPr>
          <p:txBody>
            <a:bodyPr>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eaLnBrk="1" hangingPunct="1">
                <a:spcBef>
                  <a:spcPct val="0"/>
                </a:spcBef>
                <a:buClrTx/>
                <a:buFontTx/>
                <a:buNone/>
              </a:pPr>
              <a:r>
                <a:rPr lang="zh-CN" altLang="en-US" sz="2600" dirty="0">
                  <a:solidFill>
                    <a:srgbClr val="264AA5"/>
                  </a:solidFill>
                  <a:ea typeface="华文新魏" pitchFamily="2" charset="-122"/>
                </a:rPr>
                <a:t>从后向前反推计算</a:t>
              </a:r>
            </a:p>
          </p:txBody>
        </p:sp>
      </p:grpSp>
    </p:spTree>
    <p:extLst>
      <p:ext uri="{BB962C8B-B14F-4D97-AF65-F5344CB8AC3E}">
        <p14:creationId xmlns:p14="http://schemas.microsoft.com/office/powerpoint/2010/main" val="1898174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99"/>
                                        </p:tgtEl>
                                        <p:attrNameLst>
                                          <p:attrName>style.visibility</p:attrName>
                                        </p:attrNameLst>
                                      </p:cBhvr>
                                      <p:to>
                                        <p:strVal val="visible"/>
                                      </p:to>
                                    </p:set>
                                    <p:animEffect transition="in" filter="wipe(right)">
                                      <p:cBhvr>
                                        <p:cTn id="7" dur="500"/>
                                        <p:tgtEl>
                                          <p:spTgt spid="99"/>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dissolve">
                                      <p:cBhvr>
                                        <p:cTn id="12" dur="500"/>
                                        <p:tgtEl>
                                          <p:spTgt spid="24"/>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dissolve">
                                      <p:cBhvr>
                                        <p:cTn id="17" dur="500"/>
                                        <p:tgtEl>
                                          <p:spTgt spid="25"/>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dissolve">
                                      <p:cBhvr>
                                        <p:cTn id="22" dur="500"/>
                                        <p:tgtEl>
                                          <p:spTgt spid="26"/>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27"/>
                                        </p:tgtEl>
                                        <p:attrNameLst>
                                          <p:attrName>style.visibility</p:attrName>
                                        </p:attrNameLst>
                                      </p:cBhvr>
                                      <p:to>
                                        <p:strVal val="visible"/>
                                      </p:to>
                                    </p:set>
                                    <p:animEffect transition="in" filter="dissolve">
                                      <p:cBhvr>
                                        <p:cTn id="27" dur="500"/>
                                        <p:tgtEl>
                                          <p:spTgt spid="27"/>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28"/>
                                        </p:tgtEl>
                                        <p:attrNameLst>
                                          <p:attrName>style.visibility</p:attrName>
                                        </p:attrNameLst>
                                      </p:cBhvr>
                                      <p:to>
                                        <p:strVal val="visible"/>
                                      </p:to>
                                    </p:set>
                                    <p:animEffect transition="in" filter="dissolve">
                                      <p:cBhvr>
                                        <p:cTn id="32" dur="500"/>
                                        <p:tgtEl>
                                          <p:spTgt spid="28"/>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29"/>
                                        </p:tgtEl>
                                        <p:attrNameLst>
                                          <p:attrName>style.visibility</p:attrName>
                                        </p:attrNameLst>
                                      </p:cBhvr>
                                      <p:to>
                                        <p:strVal val="visible"/>
                                      </p:to>
                                    </p:set>
                                    <p:animEffect transition="in" filter="dissolve">
                                      <p:cBhvr>
                                        <p:cTn id="37" dur="500"/>
                                        <p:tgtEl>
                                          <p:spTgt spid="29"/>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30"/>
                                        </p:tgtEl>
                                        <p:attrNameLst>
                                          <p:attrName>style.visibility</p:attrName>
                                        </p:attrNameLst>
                                      </p:cBhvr>
                                      <p:to>
                                        <p:strVal val="visible"/>
                                      </p:to>
                                    </p:set>
                                    <p:animEffect transition="in" filter="dissolve">
                                      <p:cBhvr>
                                        <p:cTn id="42" dur="500"/>
                                        <p:tgtEl>
                                          <p:spTgt spid="30"/>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grpId="0" nodeType="clickEffect">
                                  <p:stCondLst>
                                    <p:cond delay="0"/>
                                  </p:stCondLst>
                                  <p:childTnLst>
                                    <p:set>
                                      <p:cBhvr>
                                        <p:cTn id="46" dur="1" fill="hold">
                                          <p:stCondLst>
                                            <p:cond delay="0"/>
                                          </p:stCondLst>
                                        </p:cTn>
                                        <p:tgtEl>
                                          <p:spTgt spid="31"/>
                                        </p:tgtEl>
                                        <p:attrNameLst>
                                          <p:attrName>style.visibility</p:attrName>
                                        </p:attrNameLst>
                                      </p:cBhvr>
                                      <p:to>
                                        <p:strVal val="visible"/>
                                      </p:to>
                                    </p:set>
                                    <p:animEffect transition="in" filter="dissolve">
                                      <p:cBhvr>
                                        <p:cTn id="47" dur="500"/>
                                        <p:tgtEl>
                                          <p:spTgt spid="31"/>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ntr" presetSubtype="0" fill="hold" grpId="0" nodeType="clickEffect">
                                  <p:stCondLst>
                                    <p:cond delay="0"/>
                                  </p:stCondLst>
                                  <p:childTnLst>
                                    <p:set>
                                      <p:cBhvr>
                                        <p:cTn id="51" dur="1" fill="hold">
                                          <p:stCondLst>
                                            <p:cond delay="0"/>
                                          </p:stCondLst>
                                        </p:cTn>
                                        <p:tgtEl>
                                          <p:spTgt spid="32"/>
                                        </p:tgtEl>
                                        <p:attrNameLst>
                                          <p:attrName>style.visibility</p:attrName>
                                        </p:attrNameLst>
                                      </p:cBhvr>
                                      <p:to>
                                        <p:strVal val="visible"/>
                                      </p:to>
                                    </p:set>
                                    <p:animEffect transition="in" filter="dissolve">
                                      <p:cBhvr>
                                        <p:cTn id="52"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utoUpdateAnimBg="0"/>
      <p:bldP spid="25" grpId="0" autoUpdateAnimBg="0"/>
      <p:bldP spid="26" grpId="0" autoUpdateAnimBg="0"/>
      <p:bldP spid="27" grpId="0" autoUpdateAnimBg="0"/>
      <p:bldP spid="28" grpId="0" autoUpdateAnimBg="0"/>
      <p:bldP spid="29" grpId="0" autoUpdateAnimBg="0"/>
      <p:bldP spid="30" grpId="0" autoUpdateAnimBg="0"/>
      <p:bldP spid="31" grpId="0" autoUpdateAnimBg="0"/>
      <p:bldP spid="32" grpId="0" autoUpdateAnimBg="0"/>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259DA84D-D260-54B1-C73E-FE4ACF0CE4F7}"/>
              </a:ext>
            </a:extLst>
          </p:cNvPr>
          <p:cNvSpPr>
            <a:spLocks noGrp="1"/>
          </p:cNvSpPr>
          <p:nvPr>
            <p:ph type="dt" sz="half" idx="10"/>
          </p:nvPr>
        </p:nvSpPr>
        <p:spPr/>
        <p:txBody>
          <a:bodyPr/>
          <a:lstStyle/>
          <a:p>
            <a:pPr>
              <a:defRPr/>
            </a:pPr>
            <a:fld id="{72795A5C-ABA9-164F-9A37-0CFC1B48C772}" type="datetime1">
              <a:rPr lang="en-US" altLang="zh-CN" smtClean="0"/>
              <a:t>6/5/2022</a:t>
            </a:fld>
            <a:endParaRPr lang="en-US" altLang="zh-CN" dirty="0"/>
          </a:p>
        </p:txBody>
      </p:sp>
      <p:sp>
        <p:nvSpPr>
          <p:cNvPr id="5" name="灯片编号占位符 4">
            <a:extLst>
              <a:ext uri="{FF2B5EF4-FFF2-40B4-BE49-F238E27FC236}">
                <a16:creationId xmlns:a16="http://schemas.microsoft.com/office/drawing/2014/main" id="{70C4D1C5-38C4-2EE4-55A7-4C25B7BF458F}"/>
              </a:ext>
            </a:extLst>
          </p:cNvPr>
          <p:cNvSpPr>
            <a:spLocks noGrp="1"/>
          </p:cNvSpPr>
          <p:nvPr>
            <p:ph type="sldNum" sz="quarter" idx="12"/>
          </p:nvPr>
        </p:nvSpPr>
        <p:spPr/>
        <p:txBody>
          <a:bodyPr/>
          <a:lstStyle/>
          <a:p>
            <a:pPr>
              <a:defRPr/>
            </a:pPr>
            <a:fld id="{4FF538FA-A287-4FBD-9703-6DB9C5344803}" type="slidenum">
              <a:rPr lang="zh-CN" altLang="en-US" smtClean="0"/>
              <a:t>111</a:t>
            </a:fld>
            <a:endParaRPr lang="en-US" altLang="zh-CN" dirty="0"/>
          </a:p>
        </p:txBody>
      </p:sp>
      <p:sp>
        <p:nvSpPr>
          <p:cNvPr id="6" name="Text Box 3">
            <a:extLst>
              <a:ext uri="{FF2B5EF4-FFF2-40B4-BE49-F238E27FC236}">
                <a16:creationId xmlns:a16="http://schemas.microsoft.com/office/drawing/2014/main" id="{3FA79F74-ABF9-CF6E-230F-C6997950C053}"/>
              </a:ext>
            </a:extLst>
          </p:cNvPr>
          <p:cNvSpPr txBox="1">
            <a:spLocks noChangeArrowheads="1"/>
          </p:cNvSpPr>
          <p:nvPr/>
        </p:nvSpPr>
        <p:spPr bwMode="auto">
          <a:xfrm>
            <a:off x="762000" y="1143000"/>
            <a:ext cx="7950200" cy="955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eaLnBrk="1" hangingPunct="1">
              <a:lnSpc>
                <a:spcPct val="105000"/>
              </a:lnSpc>
              <a:spcBef>
                <a:spcPct val="0"/>
              </a:spcBef>
              <a:buClrTx/>
              <a:buFontTx/>
              <a:buNone/>
            </a:pPr>
            <a:r>
              <a:rPr lang="zh-CN" altLang="en-US" sz="2700" dirty="0">
                <a:solidFill>
                  <a:srgbClr val="000080"/>
                </a:solidFill>
                <a:latin typeface="幼圆" pitchFamily="49" charset="-122"/>
                <a:ea typeface="幼圆" pitchFamily="49" charset="-122"/>
              </a:rPr>
              <a:t>       所谓活动</a:t>
            </a:r>
            <a:r>
              <a:rPr lang="en-US" altLang="zh-CN" sz="2700" dirty="0" err="1">
                <a:solidFill>
                  <a:srgbClr val="000080"/>
                </a:solidFill>
                <a:ea typeface="幼圆" pitchFamily="49" charset="-122"/>
              </a:rPr>
              <a:t>i</a:t>
            </a:r>
            <a:r>
              <a:rPr lang="zh-CN" altLang="en-US" sz="2700" dirty="0">
                <a:solidFill>
                  <a:srgbClr val="000080"/>
                </a:solidFill>
                <a:latin typeface="幼圆" pitchFamily="49" charset="-122"/>
                <a:ea typeface="幼圆" pitchFamily="49" charset="-122"/>
              </a:rPr>
              <a:t>的最早开始时间实际上是事件</a:t>
            </a:r>
            <a:r>
              <a:rPr lang="en-US" altLang="zh-CN" sz="2700" dirty="0">
                <a:solidFill>
                  <a:srgbClr val="000080"/>
                </a:solidFill>
                <a:ea typeface="幼圆" pitchFamily="49" charset="-122"/>
              </a:rPr>
              <a:t>k</a:t>
            </a:r>
            <a:r>
              <a:rPr lang="zh-CN" altLang="en-US" sz="2700" dirty="0">
                <a:solidFill>
                  <a:srgbClr val="000080"/>
                </a:solidFill>
                <a:latin typeface="幼圆" pitchFamily="49" charset="-122"/>
                <a:ea typeface="幼圆" pitchFamily="49" charset="-122"/>
              </a:rPr>
              <a:t>发生的最早时间，即只有事件</a:t>
            </a:r>
            <a:r>
              <a:rPr lang="en-US" altLang="zh-CN" sz="2700" dirty="0">
                <a:solidFill>
                  <a:srgbClr val="000080"/>
                </a:solidFill>
                <a:ea typeface="幼圆" pitchFamily="49" charset="-122"/>
              </a:rPr>
              <a:t>k</a:t>
            </a:r>
            <a:r>
              <a:rPr lang="zh-CN" altLang="en-US" sz="2700" dirty="0">
                <a:solidFill>
                  <a:srgbClr val="000080"/>
                </a:solidFill>
                <a:latin typeface="幼圆" pitchFamily="49" charset="-122"/>
                <a:ea typeface="幼圆" pitchFamily="49" charset="-122"/>
              </a:rPr>
              <a:t>发生，活动</a:t>
            </a:r>
            <a:r>
              <a:rPr lang="en-US" altLang="zh-CN" sz="2700" dirty="0" err="1">
                <a:solidFill>
                  <a:srgbClr val="000080"/>
                </a:solidFill>
                <a:ea typeface="幼圆" pitchFamily="49" charset="-122"/>
              </a:rPr>
              <a:t>i</a:t>
            </a:r>
            <a:r>
              <a:rPr lang="zh-CN" altLang="en-US" sz="2700" dirty="0">
                <a:solidFill>
                  <a:srgbClr val="000080"/>
                </a:solidFill>
                <a:latin typeface="幼圆" pitchFamily="49" charset="-122"/>
                <a:ea typeface="幼圆" pitchFamily="49" charset="-122"/>
              </a:rPr>
              <a:t>才能开始。</a:t>
            </a:r>
          </a:p>
        </p:txBody>
      </p:sp>
      <p:grpSp>
        <p:nvGrpSpPr>
          <p:cNvPr id="7" name="Group 229">
            <a:extLst>
              <a:ext uri="{FF2B5EF4-FFF2-40B4-BE49-F238E27FC236}">
                <a16:creationId xmlns:a16="http://schemas.microsoft.com/office/drawing/2014/main" id="{B21DAD87-5410-BFF4-DE50-BF3E0A50538F}"/>
              </a:ext>
            </a:extLst>
          </p:cNvPr>
          <p:cNvGrpSpPr>
            <a:grpSpLocks/>
          </p:cNvGrpSpPr>
          <p:nvPr/>
        </p:nvGrpSpPr>
        <p:grpSpPr bwMode="auto">
          <a:xfrm>
            <a:off x="3502025" y="2336800"/>
            <a:ext cx="2060575" cy="542925"/>
            <a:chOff x="2206" y="1472"/>
            <a:chExt cx="1298" cy="342"/>
          </a:xfrm>
        </p:grpSpPr>
        <p:sp>
          <p:nvSpPr>
            <p:cNvPr id="8" name="Oval 5">
              <a:extLst>
                <a:ext uri="{FF2B5EF4-FFF2-40B4-BE49-F238E27FC236}">
                  <a16:creationId xmlns:a16="http://schemas.microsoft.com/office/drawing/2014/main" id="{D2DD12FF-4784-FB0B-BFD5-AD37546FAA38}"/>
                </a:ext>
              </a:extLst>
            </p:cNvPr>
            <p:cNvSpPr>
              <a:spLocks noChangeArrowheads="1"/>
            </p:cNvSpPr>
            <p:nvPr/>
          </p:nvSpPr>
          <p:spPr bwMode="auto">
            <a:xfrm>
              <a:off x="2206" y="1541"/>
              <a:ext cx="274" cy="273"/>
            </a:xfrm>
            <a:prstGeom prst="ellipse">
              <a:avLst/>
            </a:prstGeom>
            <a:noFill/>
            <a:ln w="25400" cap="sq">
              <a:solidFill>
                <a:srgbClr val="000080"/>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9" name="Oval 6">
              <a:extLst>
                <a:ext uri="{FF2B5EF4-FFF2-40B4-BE49-F238E27FC236}">
                  <a16:creationId xmlns:a16="http://schemas.microsoft.com/office/drawing/2014/main" id="{C56170C9-80BA-20E7-FB00-99AFAADA9D9C}"/>
                </a:ext>
              </a:extLst>
            </p:cNvPr>
            <p:cNvSpPr>
              <a:spLocks noChangeArrowheads="1"/>
            </p:cNvSpPr>
            <p:nvPr/>
          </p:nvSpPr>
          <p:spPr bwMode="auto">
            <a:xfrm>
              <a:off x="3230" y="1540"/>
              <a:ext cx="274" cy="273"/>
            </a:xfrm>
            <a:prstGeom prst="ellipse">
              <a:avLst/>
            </a:prstGeom>
            <a:noFill/>
            <a:ln w="25400" cap="sq">
              <a:solidFill>
                <a:srgbClr val="000080"/>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10" name="Line 7">
              <a:extLst>
                <a:ext uri="{FF2B5EF4-FFF2-40B4-BE49-F238E27FC236}">
                  <a16:creationId xmlns:a16="http://schemas.microsoft.com/office/drawing/2014/main" id="{6A0A6DF5-373C-3050-F628-E10797FB58CF}"/>
                </a:ext>
              </a:extLst>
            </p:cNvPr>
            <p:cNvSpPr>
              <a:spLocks noChangeShapeType="1"/>
            </p:cNvSpPr>
            <p:nvPr/>
          </p:nvSpPr>
          <p:spPr bwMode="auto">
            <a:xfrm flipV="1">
              <a:off x="2496" y="1698"/>
              <a:ext cx="726" cy="0"/>
            </a:xfrm>
            <a:prstGeom prst="line">
              <a:avLst/>
            </a:prstGeom>
            <a:noFill/>
            <a:ln w="31750" cap="sq">
              <a:solidFill>
                <a:srgbClr val="FF00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 name="Text Box 8">
              <a:extLst>
                <a:ext uri="{FF2B5EF4-FFF2-40B4-BE49-F238E27FC236}">
                  <a16:creationId xmlns:a16="http://schemas.microsoft.com/office/drawing/2014/main" id="{4152389B-B74F-5318-1D9F-4D3C13A2C88E}"/>
                </a:ext>
              </a:extLst>
            </p:cNvPr>
            <p:cNvSpPr txBox="1">
              <a:spLocks noChangeArrowheads="1"/>
            </p:cNvSpPr>
            <p:nvPr/>
          </p:nvSpPr>
          <p:spPr bwMode="auto">
            <a:xfrm>
              <a:off x="2604" y="1472"/>
              <a:ext cx="687"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eaLnBrk="1" hangingPunct="1">
                <a:spcBef>
                  <a:spcPct val="0"/>
                </a:spcBef>
                <a:buClrTx/>
                <a:buFontTx/>
                <a:buNone/>
              </a:pPr>
              <a:r>
                <a:rPr lang="zh-CN" altLang="en-US" sz="2000">
                  <a:solidFill>
                    <a:srgbClr val="000080"/>
                  </a:solidFill>
                  <a:latin typeface="幼圆" pitchFamily="49" charset="-122"/>
                  <a:ea typeface="幼圆" pitchFamily="49" charset="-122"/>
                </a:rPr>
                <a:t>活动</a:t>
              </a:r>
              <a:r>
                <a:rPr lang="en-US" altLang="zh-CN" sz="2000">
                  <a:solidFill>
                    <a:srgbClr val="000080"/>
                  </a:solidFill>
                  <a:ea typeface="楷体_GB2312" pitchFamily="49" charset="-122"/>
                </a:rPr>
                <a:t>i</a:t>
              </a:r>
              <a:endParaRPr lang="en-US" altLang="zh-CN" sz="2000">
                <a:solidFill>
                  <a:srgbClr val="000080"/>
                </a:solidFill>
                <a:latin typeface="楷体_GB2312" pitchFamily="49" charset="-122"/>
                <a:ea typeface="楷体_GB2312" pitchFamily="49" charset="-122"/>
              </a:endParaRPr>
            </a:p>
          </p:txBody>
        </p:sp>
        <p:sp>
          <p:nvSpPr>
            <p:cNvPr id="12" name="Text Box 9">
              <a:extLst>
                <a:ext uri="{FF2B5EF4-FFF2-40B4-BE49-F238E27FC236}">
                  <a16:creationId xmlns:a16="http://schemas.microsoft.com/office/drawing/2014/main" id="{D25E75CE-2DEB-1816-4F37-136E1666D4EA}"/>
                </a:ext>
              </a:extLst>
            </p:cNvPr>
            <p:cNvSpPr txBox="1">
              <a:spLocks noChangeArrowheads="1"/>
            </p:cNvSpPr>
            <p:nvPr/>
          </p:nvSpPr>
          <p:spPr bwMode="auto">
            <a:xfrm>
              <a:off x="2254" y="1530"/>
              <a:ext cx="214"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200">
                  <a:solidFill>
                    <a:schemeClr val="accent2"/>
                  </a:solidFill>
                </a:rPr>
                <a:t>k</a:t>
              </a:r>
            </a:p>
          </p:txBody>
        </p:sp>
        <p:sp>
          <p:nvSpPr>
            <p:cNvPr id="13" name="Text Box 10">
              <a:extLst>
                <a:ext uri="{FF2B5EF4-FFF2-40B4-BE49-F238E27FC236}">
                  <a16:creationId xmlns:a16="http://schemas.microsoft.com/office/drawing/2014/main" id="{392EB448-C5E3-87FD-2BE1-9BBD572F6971}"/>
                </a:ext>
              </a:extLst>
            </p:cNvPr>
            <p:cNvSpPr txBox="1">
              <a:spLocks noChangeArrowheads="1"/>
            </p:cNvSpPr>
            <p:nvPr/>
          </p:nvSpPr>
          <p:spPr bwMode="auto">
            <a:xfrm>
              <a:off x="3282" y="1515"/>
              <a:ext cx="175"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200">
                  <a:solidFill>
                    <a:schemeClr val="accent2"/>
                  </a:solidFill>
                </a:rPr>
                <a:t>j</a:t>
              </a:r>
            </a:p>
          </p:txBody>
        </p:sp>
      </p:grpSp>
      <p:grpSp>
        <p:nvGrpSpPr>
          <p:cNvPr id="14" name="Group 121">
            <a:extLst>
              <a:ext uri="{FF2B5EF4-FFF2-40B4-BE49-F238E27FC236}">
                <a16:creationId xmlns:a16="http://schemas.microsoft.com/office/drawing/2014/main" id="{06EC13FB-AD1A-AED2-0499-77587C9F1C0E}"/>
              </a:ext>
            </a:extLst>
          </p:cNvPr>
          <p:cNvGrpSpPr>
            <a:grpSpLocks/>
          </p:cNvGrpSpPr>
          <p:nvPr/>
        </p:nvGrpSpPr>
        <p:grpSpPr bwMode="auto">
          <a:xfrm>
            <a:off x="674688" y="446088"/>
            <a:ext cx="5334000" cy="533400"/>
            <a:chOff x="480" y="384"/>
            <a:chExt cx="3360" cy="336"/>
          </a:xfrm>
        </p:grpSpPr>
        <p:sp>
          <p:nvSpPr>
            <p:cNvPr id="15" name="Rectangle 111">
              <a:extLst>
                <a:ext uri="{FF2B5EF4-FFF2-40B4-BE49-F238E27FC236}">
                  <a16:creationId xmlns:a16="http://schemas.microsoft.com/office/drawing/2014/main" id="{4DC200A6-AC11-C34B-69F9-61D5685EB113}"/>
                </a:ext>
              </a:extLst>
            </p:cNvPr>
            <p:cNvSpPr>
              <a:spLocks noChangeArrowheads="1"/>
            </p:cNvSpPr>
            <p:nvPr/>
          </p:nvSpPr>
          <p:spPr bwMode="auto">
            <a:xfrm>
              <a:off x="480" y="384"/>
              <a:ext cx="3360" cy="336"/>
            </a:xfrm>
            <a:prstGeom prst="rect">
              <a:avLst/>
            </a:prstGeom>
            <a:solidFill>
              <a:schemeClr val="accent1">
                <a:lumMod val="20000"/>
                <a:lumOff val="80000"/>
              </a:schemeClr>
            </a:solidFill>
            <a:ln>
              <a:noFill/>
            </a:ln>
            <a:effectLst>
              <a:outerShdw dist="89803" dir="2700000" algn="ctr" rotWithShape="0">
                <a:srgbClr val="B2B2B2"/>
              </a:outerShdw>
            </a:effectLst>
            <a:extLst>
              <a:ext uri="{91240B29-F687-4F45-9708-019B960494DF}">
                <a14:hiddenLine xmlns:a14="http://schemas.microsoft.com/office/drawing/2010/main" w="9525">
                  <a:solidFill>
                    <a:srgbClr val="FFFF99"/>
                  </a:solidFill>
                  <a:miter lim="800000"/>
                  <a:headEnd/>
                  <a:tailEnd/>
                </a14:hiddenLine>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16" name="Text Box 112">
              <a:extLst>
                <a:ext uri="{FF2B5EF4-FFF2-40B4-BE49-F238E27FC236}">
                  <a16:creationId xmlns:a16="http://schemas.microsoft.com/office/drawing/2014/main" id="{25C6C7C9-0236-ADC1-E081-47C3CA5619AE}"/>
                </a:ext>
              </a:extLst>
            </p:cNvPr>
            <p:cNvSpPr txBox="1">
              <a:spLocks noChangeArrowheads="1"/>
            </p:cNvSpPr>
            <p:nvPr/>
          </p:nvSpPr>
          <p:spPr bwMode="auto">
            <a:xfrm>
              <a:off x="574" y="408"/>
              <a:ext cx="3266" cy="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eaLnBrk="1" hangingPunct="1">
                <a:spcBef>
                  <a:spcPct val="0"/>
                </a:spcBef>
                <a:buClrTx/>
                <a:buFontTx/>
                <a:buNone/>
              </a:pPr>
              <a:r>
                <a:rPr lang="en-US" altLang="zh-CN" sz="2600" dirty="0">
                  <a:solidFill>
                    <a:srgbClr val="7030A0"/>
                  </a:solidFill>
                </a:rPr>
                <a:t>3.  </a:t>
              </a:r>
              <a:r>
                <a:rPr lang="zh-CN" altLang="en-US" sz="2600" dirty="0">
                  <a:solidFill>
                    <a:srgbClr val="7030A0"/>
                  </a:solidFill>
                  <a:ea typeface="幼圆" pitchFamily="49" charset="-122"/>
                </a:rPr>
                <a:t>计算活动 </a:t>
              </a:r>
              <a:r>
                <a:rPr lang="en-US" altLang="zh-CN" sz="2600" dirty="0" err="1">
                  <a:solidFill>
                    <a:srgbClr val="7030A0"/>
                  </a:solidFill>
                </a:rPr>
                <a:t>i</a:t>
              </a:r>
              <a:r>
                <a:rPr lang="en-US" altLang="zh-CN" sz="2600" dirty="0">
                  <a:solidFill>
                    <a:srgbClr val="7030A0"/>
                  </a:solidFill>
                </a:rPr>
                <a:t> </a:t>
              </a:r>
              <a:r>
                <a:rPr lang="zh-CN" altLang="en-US" sz="2600" dirty="0">
                  <a:solidFill>
                    <a:srgbClr val="7030A0"/>
                  </a:solidFill>
                  <a:ea typeface="幼圆" pitchFamily="49" charset="-122"/>
                </a:rPr>
                <a:t>的最早开始时间</a:t>
              </a:r>
              <a:r>
                <a:rPr lang="en-US" altLang="zh-CN" sz="2600" dirty="0">
                  <a:solidFill>
                    <a:srgbClr val="7030A0"/>
                  </a:solidFill>
                </a:rPr>
                <a:t>e[</a:t>
              </a:r>
              <a:r>
                <a:rPr lang="en-US" altLang="zh-CN" sz="2600" dirty="0" err="1">
                  <a:solidFill>
                    <a:srgbClr val="7030A0"/>
                  </a:solidFill>
                </a:rPr>
                <a:t>i</a:t>
              </a:r>
              <a:r>
                <a:rPr lang="en-US" altLang="zh-CN" sz="2600" dirty="0">
                  <a:solidFill>
                    <a:srgbClr val="7030A0"/>
                  </a:solidFill>
                </a:rPr>
                <a:t>] </a:t>
              </a:r>
            </a:p>
          </p:txBody>
        </p:sp>
      </p:grpSp>
      <p:grpSp>
        <p:nvGrpSpPr>
          <p:cNvPr id="17" name="Group 231">
            <a:extLst>
              <a:ext uri="{FF2B5EF4-FFF2-40B4-BE49-F238E27FC236}">
                <a16:creationId xmlns:a16="http://schemas.microsoft.com/office/drawing/2014/main" id="{1B925010-31B5-5766-72E2-C09218ECBB2C}"/>
              </a:ext>
            </a:extLst>
          </p:cNvPr>
          <p:cNvGrpSpPr>
            <a:grpSpLocks/>
          </p:cNvGrpSpPr>
          <p:nvPr/>
        </p:nvGrpSpPr>
        <p:grpSpPr bwMode="auto">
          <a:xfrm>
            <a:off x="2368550" y="3124200"/>
            <a:ext cx="4219575" cy="685800"/>
            <a:chOff x="1492" y="1968"/>
            <a:chExt cx="2658" cy="432"/>
          </a:xfrm>
        </p:grpSpPr>
        <p:sp>
          <p:nvSpPr>
            <p:cNvPr id="18" name="Rectangle 114">
              <a:extLst>
                <a:ext uri="{FF2B5EF4-FFF2-40B4-BE49-F238E27FC236}">
                  <a16:creationId xmlns:a16="http://schemas.microsoft.com/office/drawing/2014/main" id="{FDD2CBC1-1D9B-8939-B978-EB53EBA3ED42}"/>
                </a:ext>
              </a:extLst>
            </p:cNvPr>
            <p:cNvSpPr>
              <a:spLocks noChangeArrowheads="1"/>
            </p:cNvSpPr>
            <p:nvPr/>
          </p:nvSpPr>
          <p:spPr bwMode="auto">
            <a:xfrm>
              <a:off x="1492" y="1968"/>
              <a:ext cx="2637" cy="432"/>
            </a:xfrm>
            <a:prstGeom prst="rect">
              <a:avLst/>
            </a:prstGeom>
            <a:ln/>
          </p:spPr>
          <p:style>
            <a:lnRef idx="1">
              <a:schemeClr val="accent5"/>
            </a:lnRef>
            <a:fillRef idx="3">
              <a:schemeClr val="accent5"/>
            </a:fillRef>
            <a:effectRef idx="2">
              <a:schemeClr val="accent5"/>
            </a:effectRef>
            <a:fontRef idx="minor">
              <a:schemeClr val="lt1"/>
            </a:fontRef>
          </p:style>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19" name="Text Box 115">
              <a:extLst>
                <a:ext uri="{FF2B5EF4-FFF2-40B4-BE49-F238E27FC236}">
                  <a16:creationId xmlns:a16="http://schemas.microsoft.com/office/drawing/2014/main" id="{DFF3840E-F839-DC14-BDC3-D0E25605CE0D}"/>
                </a:ext>
              </a:extLst>
            </p:cNvPr>
            <p:cNvSpPr txBox="1">
              <a:spLocks noChangeArrowheads="1"/>
            </p:cNvSpPr>
            <p:nvPr/>
          </p:nvSpPr>
          <p:spPr bwMode="auto">
            <a:xfrm>
              <a:off x="1516" y="2024"/>
              <a:ext cx="2634" cy="327"/>
            </a:xfrm>
            <a:prstGeom prst="rect">
              <a:avLst/>
            </a:prstGeom>
            <a:noFill/>
            <a:ln>
              <a:noFill/>
            </a:ln>
            <a:effectLst/>
            <a:extLst>
              <a:ext uri="{909E8E84-426E-40DD-AFC4-6F175D3DCCD1}">
                <a14:hiddenFill xmlns:a14="http://schemas.microsoft.com/office/drawing/2010/main">
                  <a:solidFill>
                    <a:srgbClr val="FFCC00"/>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Lst>
          </p:spPr>
          <p:txBody>
            <a:bodyPr>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eaLnBrk="1" hangingPunct="1">
                <a:spcBef>
                  <a:spcPct val="0"/>
                </a:spcBef>
                <a:buClrTx/>
                <a:buFontTx/>
                <a:buNone/>
              </a:pPr>
              <a:r>
                <a:rPr lang="en-US" altLang="zh-CN" sz="2800" dirty="0">
                  <a:solidFill>
                    <a:srgbClr val="FFFF00"/>
                  </a:solidFill>
                  <a:ea typeface="楷体_GB2312" pitchFamily="49" charset="-122"/>
                </a:rPr>
                <a:t>   </a:t>
              </a:r>
              <a:r>
                <a:rPr lang="zh-CN" altLang="en-US" sz="2700" dirty="0">
                  <a:solidFill>
                    <a:srgbClr val="FFFF00"/>
                  </a:solidFill>
                  <a:ea typeface="黑体" pitchFamily="49" charset="-122"/>
                </a:rPr>
                <a:t>计算方法</a:t>
              </a:r>
              <a:r>
                <a:rPr lang="zh-CN" altLang="en-US" sz="2600" dirty="0">
                  <a:solidFill>
                    <a:srgbClr val="FFFFFF"/>
                  </a:solidFill>
                  <a:ea typeface="楷体_GB2312" pitchFamily="49" charset="-122"/>
                </a:rPr>
                <a:t>    </a:t>
              </a:r>
              <a:r>
                <a:rPr lang="en-US" altLang="zh-CN" sz="2700" dirty="0">
                  <a:solidFill>
                    <a:srgbClr val="FFFFFF"/>
                  </a:solidFill>
                  <a:ea typeface="楷体_GB2312" pitchFamily="49" charset="-122"/>
                </a:rPr>
                <a:t>e[</a:t>
              </a:r>
              <a:r>
                <a:rPr lang="en-US" altLang="zh-CN" sz="2700" dirty="0" err="1">
                  <a:solidFill>
                    <a:srgbClr val="FFFFFF"/>
                  </a:solidFill>
                  <a:ea typeface="楷体_GB2312" pitchFamily="49" charset="-122"/>
                </a:rPr>
                <a:t>i</a:t>
              </a:r>
              <a:r>
                <a:rPr lang="en-US" altLang="zh-CN" sz="2700" dirty="0">
                  <a:solidFill>
                    <a:srgbClr val="FFFFFF"/>
                  </a:solidFill>
                  <a:ea typeface="楷体_GB2312" pitchFamily="49" charset="-122"/>
                </a:rPr>
                <a:t>] = </a:t>
              </a:r>
              <a:r>
                <a:rPr lang="en-US" altLang="zh-CN" sz="2700" dirty="0" err="1">
                  <a:solidFill>
                    <a:srgbClr val="FFFFFF"/>
                  </a:solidFill>
                  <a:ea typeface="楷体_GB2312" pitchFamily="49" charset="-122"/>
                </a:rPr>
                <a:t>ee</a:t>
              </a:r>
              <a:r>
                <a:rPr lang="en-US" altLang="zh-CN" sz="2700" dirty="0">
                  <a:solidFill>
                    <a:srgbClr val="FFFFFF"/>
                  </a:solidFill>
                  <a:ea typeface="楷体_GB2312" pitchFamily="49" charset="-122"/>
                </a:rPr>
                <a:t>[k]</a:t>
              </a:r>
              <a:r>
                <a:rPr lang="en-US" altLang="zh-CN" sz="2600" dirty="0">
                  <a:solidFill>
                    <a:srgbClr val="FFFFFF"/>
                  </a:solidFill>
                  <a:ea typeface="楷体_GB2312" pitchFamily="49" charset="-122"/>
                </a:rPr>
                <a:t>   </a:t>
              </a:r>
            </a:p>
          </p:txBody>
        </p:sp>
      </p:grpSp>
      <p:grpSp>
        <p:nvGrpSpPr>
          <p:cNvPr id="20" name="Group 118">
            <a:extLst>
              <a:ext uri="{FF2B5EF4-FFF2-40B4-BE49-F238E27FC236}">
                <a16:creationId xmlns:a16="http://schemas.microsoft.com/office/drawing/2014/main" id="{88FF2582-E1E2-1572-A5A2-8BBA62D760C9}"/>
              </a:ext>
            </a:extLst>
          </p:cNvPr>
          <p:cNvGrpSpPr>
            <a:grpSpLocks/>
          </p:cNvGrpSpPr>
          <p:nvPr/>
        </p:nvGrpSpPr>
        <p:grpSpPr bwMode="auto">
          <a:xfrm>
            <a:off x="762000" y="1600200"/>
            <a:ext cx="7677150" cy="500063"/>
            <a:chOff x="540" y="993"/>
            <a:chExt cx="4836" cy="315"/>
          </a:xfrm>
        </p:grpSpPr>
        <p:sp>
          <p:nvSpPr>
            <p:cNvPr id="21" name="Freeform 119">
              <a:extLst>
                <a:ext uri="{FF2B5EF4-FFF2-40B4-BE49-F238E27FC236}">
                  <a16:creationId xmlns:a16="http://schemas.microsoft.com/office/drawing/2014/main" id="{6749B603-C0A5-BC9C-A2B2-93C9B8CE286B}"/>
                </a:ext>
              </a:extLst>
            </p:cNvPr>
            <p:cNvSpPr>
              <a:spLocks/>
            </p:cNvSpPr>
            <p:nvPr/>
          </p:nvSpPr>
          <p:spPr bwMode="auto">
            <a:xfrm>
              <a:off x="4176" y="993"/>
              <a:ext cx="1200" cy="50"/>
            </a:xfrm>
            <a:custGeom>
              <a:avLst/>
              <a:gdLst>
                <a:gd name="T0" fmla="*/ 0 w 1117"/>
                <a:gd name="T1" fmla="*/ 0 h 35"/>
                <a:gd name="T2" fmla="*/ 1718 w 1117"/>
                <a:gd name="T3" fmla="*/ 0 h 35"/>
                <a:gd name="T4" fmla="*/ 0 60000 65536"/>
                <a:gd name="T5" fmla="*/ 0 60000 65536"/>
              </a:gdLst>
              <a:ahLst/>
              <a:cxnLst>
                <a:cxn ang="T4">
                  <a:pos x="T0" y="T1"/>
                </a:cxn>
                <a:cxn ang="T5">
                  <a:pos x="T2" y="T3"/>
                </a:cxn>
              </a:cxnLst>
              <a:rect l="0" t="0" r="r" b="b"/>
              <a:pathLst>
                <a:path w="1117" h="35">
                  <a:moveTo>
                    <a:pt x="0" y="0"/>
                  </a:moveTo>
                  <a:cubicBezTo>
                    <a:pt x="371" y="35"/>
                    <a:pt x="1117" y="0"/>
                    <a:pt x="1117" y="0"/>
                  </a:cubicBezTo>
                </a:path>
              </a:pathLst>
            </a:custGeom>
            <a:noFill/>
            <a:ln w="60325" cap="flat" cmpd="sng">
              <a:solidFill>
                <a:schemeClr val="accent1"/>
              </a:solidFill>
              <a:prstDash val="solid"/>
              <a:round/>
              <a:headEnd/>
              <a:tailEnd/>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rect">
                      <a:fillToRect l="50000" t="50000" r="50000" b="50000"/>
                    </a:path>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Freeform 120">
              <a:extLst>
                <a:ext uri="{FF2B5EF4-FFF2-40B4-BE49-F238E27FC236}">
                  <a16:creationId xmlns:a16="http://schemas.microsoft.com/office/drawing/2014/main" id="{B0C5CFE6-0207-BDB7-8957-6BBAFFD778FF}"/>
                </a:ext>
              </a:extLst>
            </p:cNvPr>
            <p:cNvSpPr>
              <a:spLocks/>
            </p:cNvSpPr>
            <p:nvPr/>
          </p:nvSpPr>
          <p:spPr bwMode="auto">
            <a:xfrm>
              <a:off x="540" y="1273"/>
              <a:ext cx="1117" cy="35"/>
            </a:xfrm>
            <a:custGeom>
              <a:avLst/>
              <a:gdLst>
                <a:gd name="T0" fmla="*/ 0 w 1117"/>
                <a:gd name="T1" fmla="*/ 0 h 35"/>
                <a:gd name="T2" fmla="*/ 1117 w 1117"/>
                <a:gd name="T3" fmla="*/ 0 h 35"/>
                <a:gd name="T4" fmla="*/ 0 60000 65536"/>
                <a:gd name="T5" fmla="*/ 0 60000 65536"/>
              </a:gdLst>
              <a:ahLst/>
              <a:cxnLst>
                <a:cxn ang="T4">
                  <a:pos x="T0" y="T1"/>
                </a:cxn>
                <a:cxn ang="T5">
                  <a:pos x="T2" y="T3"/>
                </a:cxn>
              </a:cxnLst>
              <a:rect l="0" t="0" r="r" b="b"/>
              <a:pathLst>
                <a:path w="1117" h="35">
                  <a:moveTo>
                    <a:pt x="0" y="0"/>
                  </a:moveTo>
                  <a:cubicBezTo>
                    <a:pt x="371" y="35"/>
                    <a:pt x="1117" y="0"/>
                    <a:pt x="1117" y="0"/>
                  </a:cubicBezTo>
                </a:path>
              </a:pathLst>
            </a:custGeom>
            <a:noFill/>
            <a:ln w="60325" cap="flat" cmpd="sng">
              <a:solidFill>
                <a:schemeClr val="accent1"/>
              </a:solidFill>
              <a:prstDash val="solid"/>
              <a:round/>
              <a:headEnd/>
              <a:tailEnd/>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rect">
                      <a:fillToRect l="50000" t="50000" r="50000" b="50000"/>
                    </a:path>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3" name="Group 176">
            <a:extLst>
              <a:ext uri="{FF2B5EF4-FFF2-40B4-BE49-F238E27FC236}">
                <a16:creationId xmlns:a16="http://schemas.microsoft.com/office/drawing/2014/main" id="{9C29742A-17A1-0E7C-7E5E-485E0DC86053}"/>
              </a:ext>
            </a:extLst>
          </p:cNvPr>
          <p:cNvGrpSpPr>
            <a:grpSpLocks/>
          </p:cNvGrpSpPr>
          <p:nvPr/>
        </p:nvGrpSpPr>
        <p:grpSpPr bwMode="auto">
          <a:xfrm>
            <a:off x="1881188" y="4005263"/>
            <a:ext cx="5715000" cy="2487612"/>
            <a:chOff x="480" y="1313"/>
            <a:chExt cx="3600" cy="1567"/>
          </a:xfrm>
        </p:grpSpPr>
        <p:sp>
          <p:nvSpPr>
            <p:cNvPr id="24" name="Oval 177">
              <a:extLst>
                <a:ext uri="{FF2B5EF4-FFF2-40B4-BE49-F238E27FC236}">
                  <a16:creationId xmlns:a16="http://schemas.microsoft.com/office/drawing/2014/main" id="{DF2CAAF5-1E01-D7A6-7680-B35E9C770FED}"/>
                </a:ext>
              </a:extLst>
            </p:cNvPr>
            <p:cNvSpPr>
              <a:spLocks noChangeArrowheads="1"/>
            </p:cNvSpPr>
            <p:nvPr/>
          </p:nvSpPr>
          <p:spPr bwMode="auto">
            <a:xfrm>
              <a:off x="504" y="1996"/>
              <a:ext cx="240" cy="240"/>
            </a:xfrm>
            <a:prstGeom prst="ellipse">
              <a:avLst/>
            </a:prstGeom>
            <a:noFill/>
            <a:ln w="28575" cap="sq">
              <a:solidFill>
                <a:srgbClr val="FF0000"/>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25" name="Text Box 178">
              <a:extLst>
                <a:ext uri="{FF2B5EF4-FFF2-40B4-BE49-F238E27FC236}">
                  <a16:creationId xmlns:a16="http://schemas.microsoft.com/office/drawing/2014/main" id="{9B17105E-35E5-FEDF-5359-1434BD43AB3D}"/>
                </a:ext>
              </a:extLst>
            </p:cNvPr>
            <p:cNvSpPr txBox="1">
              <a:spLocks noChangeArrowheads="1"/>
            </p:cNvSpPr>
            <p:nvPr/>
          </p:nvSpPr>
          <p:spPr bwMode="auto">
            <a:xfrm>
              <a:off x="480" y="1934"/>
              <a:ext cx="27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400">
                  <a:solidFill>
                    <a:schemeClr val="accent2"/>
                  </a:solidFill>
                </a:rPr>
                <a:t>v</a:t>
              </a:r>
              <a:r>
                <a:rPr lang="en-US" altLang="zh-CN" sz="2400" baseline="-24000">
                  <a:solidFill>
                    <a:schemeClr val="accent2"/>
                  </a:solidFill>
                </a:rPr>
                <a:t>1</a:t>
              </a:r>
            </a:p>
          </p:txBody>
        </p:sp>
        <p:sp>
          <p:nvSpPr>
            <p:cNvPr id="26" name="Oval 179">
              <a:extLst>
                <a:ext uri="{FF2B5EF4-FFF2-40B4-BE49-F238E27FC236}">
                  <a16:creationId xmlns:a16="http://schemas.microsoft.com/office/drawing/2014/main" id="{560471F8-9B8F-9FEC-8B34-9D25FAA6408D}"/>
                </a:ext>
              </a:extLst>
            </p:cNvPr>
            <p:cNvSpPr>
              <a:spLocks noChangeArrowheads="1"/>
            </p:cNvSpPr>
            <p:nvPr/>
          </p:nvSpPr>
          <p:spPr bwMode="auto">
            <a:xfrm>
              <a:off x="1262" y="2561"/>
              <a:ext cx="240" cy="240"/>
            </a:xfrm>
            <a:prstGeom prst="ellipse">
              <a:avLst/>
            </a:prstGeom>
            <a:noFill/>
            <a:ln w="25400" cap="sq">
              <a:solidFill>
                <a:srgbClr val="000080"/>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27" name="Text Box 180">
              <a:extLst>
                <a:ext uri="{FF2B5EF4-FFF2-40B4-BE49-F238E27FC236}">
                  <a16:creationId xmlns:a16="http://schemas.microsoft.com/office/drawing/2014/main" id="{BFA1D0D4-326E-5BEF-B5F2-1C16F876E203}"/>
                </a:ext>
              </a:extLst>
            </p:cNvPr>
            <p:cNvSpPr txBox="1">
              <a:spLocks noChangeArrowheads="1"/>
            </p:cNvSpPr>
            <p:nvPr/>
          </p:nvSpPr>
          <p:spPr bwMode="auto">
            <a:xfrm>
              <a:off x="1251" y="2489"/>
              <a:ext cx="27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400">
                  <a:solidFill>
                    <a:schemeClr val="accent2"/>
                  </a:solidFill>
                </a:rPr>
                <a:t>v</a:t>
              </a:r>
              <a:r>
                <a:rPr lang="en-US" altLang="zh-CN" sz="2400" baseline="-24000">
                  <a:solidFill>
                    <a:schemeClr val="accent2"/>
                  </a:solidFill>
                </a:rPr>
                <a:t>4</a:t>
              </a:r>
            </a:p>
          </p:txBody>
        </p:sp>
        <p:sp>
          <p:nvSpPr>
            <p:cNvPr id="28" name="Oval 181">
              <a:extLst>
                <a:ext uri="{FF2B5EF4-FFF2-40B4-BE49-F238E27FC236}">
                  <a16:creationId xmlns:a16="http://schemas.microsoft.com/office/drawing/2014/main" id="{742AA66A-503A-8AD8-A82C-942A6FAC2E94}"/>
                </a:ext>
              </a:extLst>
            </p:cNvPr>
            <p:cNvSpPr>
              <a:spLocks noChangeArrowheads="1"/>
            </p:cNvSpPr>
            <p:nvPr/>
          </p:nvSpPr>
          <p:spPr bwMode="auto">
            <a:xfrm>
              <a:off x="1272" y="1372"/>
              <a:ext cx="240" cy="240"/>
            </a:xfrm>
            <a:prstGeom prst="ellipse">
              <a:avLst/>
            </a:prstGeom>
            <a:noFill/>
            <a:ln w="25400" cap="sq">
              <a:solidFill>
                <a:srgbClr val="000080"/>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29" name="Text Box 182">
              <a:extLst>
                <a:ext uri="{FF2B5EF4-FFF2-40B4-BE49-F238E27FC236}">
                  <a16:creationId xmlns:a16="http://schemas.microsoft.com/office/drawing/2014/main" id="{9E396DA4-D26E-1248-2448-C879E020A0F9}"/>
                </a:ext>
              </a:extLst>
            </p:cNvPr>
            <p:cNvSpPr txBox="1">
              <a:spLocks noChangeArrowheads="1"/>
            </p:cNvSpPr>
            <p:nvPr/>
          </p:nvSpPr>
          <p:spPr bwMode="auto">
            <a:xfrm>
              <a:off x="1248" y="1313"/>
              <a:ext cx="27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400">
                  <a:solidFill>
                    <a:schemeClr val="accent2"/>
                  </a:solidFill>
                </a:rPr>
                <a:t>v</a:t>
              </a:r>
              <a:r>
                <a:rPr lang="en-US" altLang="zh-CN" sz="2400" baseline="-24000">
                  <a:solidFill>
                    <a:schemeClr val="accent2"/>
                  </a:solidFill>
                </a:rPr>
                <a:t>2</a:t>
              </a:r>
            </a:p>
          </p:txBody>
        </p:sp>
        <p:sp>
          <p:nvSpPr>
            <p:cNvPr id="30" name="Oval 183">
              <a:extLst>
                <a:ext uri="{FF2B5EF4-FFF2-40B4-BE49-F238E27FC236}">
                  <a16:creationId xmlns:a16="http://schemas.microsoft.com/office/drawing/2014/main" id="{CFD7BFC3-03A6-D9FE-7F72-E562ADC6A01B}"/>
                </a:ext>
              </a:extLst>
            </p:cNvPr>
            <p:cNvSpPr>
              <a:spLocks noChangeArrowheads="1"/>
            </p:cNvSpPr>
            <p:nvPr/>
          </p:nvSpPr>
          <p:spPr bwMode="auto">
            <a:xfrm>
              <a:off x="1284" y="2044"/>
              <a:ext cx="240" cy="240"/>
            </a:xfrm>
            <a:prstGeom prst="ellipse">
              <a:avLst/>
            </a:prstGeom>
            <a:noFill/>
            <a:ln w="25400" cap="sq">
              <a:solidFill>
                <a:srgbClr val="000080"/>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31" name="Text Box 184">
              <a:extLst>
                <a:ext uri="{FF2B5EF4-FFF2-40B4-BE49-F238E27FC236}">
                  <a16:creationId xmlns:a16="http://schemas.microsoft.com/office/drawing/2014/main" id="{93E98277-9E47-0E95-285F-20839B3A77EE}"/>
                </a:ext>
              </a:extLst>
            </p:cNvPr>
            <p:cNvSpPr txBox="1">
              <a:spLocks noChangeArrowheads="1"/>
            </p:cNvSpPr>
            <p:nvPr/>
          </p:nvSpPr>
          <p:spPr bwMode="auto">
            <a:xfrm>
              <a:off x="1262" y="1985"/>
              <a:ext cx="27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400">
                  <a:solidFill>
                    <a:schemeClr val="accent2"/>
                  </a:solidFill>
                </a:rPr>
                <a:t>v</a:t>
              </a:r>
              <a:r>
                <a:rPr lang="en-US" altLang="zh-CN" sz="2400" baseline="-24000">
                  <a:solidFill>
                    <a:schemeClr val="accent2"/>
                  </a:solidFill>
                </a:rPr>
                <a:t>3</a:t>
              </a:r>
            </a:p>
          </p:txBody>
        </p:sp>
        <p:sp>
          <p:nvSpPr>
            <p:cNvPr id="32" name="Oval 185">
              <a:extLst>
                <a:ext uri="{FF2B5EF4-FFF2-40B4-BE49-F238E27FC236}">
                  <a16:creationId xmlns:a16="http://schemas.microsoft.com/office/drawing/2014/main" id="{56CA93F2-46E4-DED3-BF49-BB9ABC4BBE16}"/>
                </a:ext>
              </a:extLst>
            </p:cNvPr>
            <p:cNvSpPr>
              <a:spLocks noChangeArrowheads="1"/>
            </p:cNvSpPr>
            <p:nvPr/>
          </p:nvSpPr>
          <p:spPr bwMode="auto">
            <a:xfrm>
              <a:off x="2136" y="1728"/>
              <a:ext cx="240" cy="240"/>
            </a:xfrm>
            <a:prstGeom prst="ellipse">
              <a:avLst/>
            </a:prstGeom>
            <a:noFill/>
            <a:ln w="25400" cap="sq">
              <a:solidFill>
                <a:srgbClr val="000080"/>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33" name="Text Box 186">
              <a:extLst>
                <a:ext uri="{FF2B5EF4-FFF2-40B4-BE49-F238E27FC236}">
                  <a16:creationId xmlns:a16="http://schemas.microsoft.com/office/drawing/2014/main" id="{F9A304AC-0D68-4CA0-9BD1-D8A0671023CB}"/>
                </a:ext>
              </a:extLst>
            </p:cNvPr>
            <p:cNvSpPr txBox="1">
              <a:spLocks noChangeArrowheads="1"/>
            </p:cNvSpPr>
            <p:nvPr/>
          </p:nvSpPr>
          <p:spPr bwMode="auto">
            <a:xfrm>
              <a:off x="2113" y="1661"/>
              <a:ext cx="27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400">
                  <a:solidFill>
                    <a:schemeClr val="accent2"/>
                  </a:solidFill>
                </a:rPr>
                <a:t>v</a:t>
              </a:r>
              <a:r>
                <a:rPr lang="en-US" altLang="zh-CN" sz="2400" baseline="-24000">
                  <a:solidFill>
                    <a:schemeClr val="accent2"/>
                  </a:solidFill>
                </a:rPr>
                <a:t>5</a:t>
              </a:r>
            </a:p>
          </p:txBody>
        </p:sp>
        <p:sp>
          <p:nvSpPr>
            <p:cNvPr id="34" name="Oval 187">
              <a:extLst>
                <a:ext uri="{FF2B5EF4-FFF2-40B4-BE49-F238E27FC236}">
                  <a16:creationId xmlns:a16="http://schemas.microsoft.com/office/drawing/2014/main" id="{D8C9E704-0B4A-B8FD-7880-40CD839C2FF6}"/>
                </a:ext>
              </a:extLst>
            </p:cNvPr>
            <p:cNvSpPr>
              <a:spLocks noChangeArrowheads="1"/>
            </p:cNvSpPr>
            <p:nvPr/>
          </p:nvSpPr>
          <p:spPr bwMode="auto">
            <a:xfrm>
              <a:off x="3048" y="1516"/>
              <a:ext cx="240" cy="240"/>
            </a:xfrm>
            <a:prstGeom prst="ellipse">
              <a:avLst/>
            </a:prstGeom>
            <a:noFill/>
            <a:ln w="25400" cap="sq">
              <a:solidFill>
                <a:srgbClr val="000080"/>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35" name="Text Box 188">
              <a:extLst>
                <a:ext uri="{FF2B5EF4-FFF2-40B4-BE49-F238E27FC236}">
                  <a16:creationId xmlns:a16="http://schemas.microsoft.com/office/drawing/2014/main" id="{F7F6BE44-EC82-72EE-FB7F-E55BA3BD0005}"/>
                </a:ext>
              </a:extLst>
            </p:cNvPr>
            <p:cNvSpPr txBox="1">
              <a:spLocks noChangeArrowheads="1"/>
            </p:cNvSpPr>
            <p:nvPr/>
          </p:nvSpPr>
          <p:spPr bwMode="auto">
            <a:xfrm>
              <a:off x="3036" y="1446"/>
              <a:ext cx="27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400">
                  <a:solidFill>
                    <a:schemeClr val="accent2"/>
                  </a:solidFill>
                </a:rPr>
                <a:t>v</a:t>
              </a:r>
              <a:r>
                <a:rPr lang="en-US" altLang="zh-CN" sz="2400" baseline="-24000">
                  <a:solidFill>
                    <a:schemeClr val="accent2"/>
                  </a:solidFill>
                </a:rPr>
                <a:t>7</a:t>
              </a:r>
            </a:p>
          </p:txBody>
        </p:sp>
        <p:sp>
          <p:nvSpPr>
            <p:cNvPr id="36" name="Oval 189">
              <a:extLst>
                <a:ext uri="{FF2B5EF4-FFF2-40B4-BE49-F238E27FC236}">
                  <a16:creationId xmlns:a16="http://schemas.microsoft.com/office/drawing/2014/main" id="{C044D674-C3CF-FE27-034C-455FF92C4CCC}"/>
                </a:ext>
              </a:extLst>
            </p:cNvPr>
            <p:cNvSpPr>
              <a:spLocks noChangeArrowheads="1"/>
            </p:cNvSpPr>
            <p:nvPr/>
          </p:nvSpPr>
          <p:spPr bwMode="auto">
            <a:xfrm>
              <a:off x="3816" y="1824"/>
              <a:ext cx="240" cy="240"/>
            </a:xfrm>
            <a:prstGeom prst="ellipse">
              <a:avLst/>
            </a:prstGeom>
            <a:noFill/>
            <a:ln w="25400" cap="sq">
              <a:solidFill>
                <a:srgbClr val="FF0000"/>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37" name="Text Box 190">
              <a:extLst>
                <a:ext uri="{FF2B5EF4-FFF2-40B4-BE49-F238E27FC236}">
                  <a16:creationId xmlns:a16="http://schemas.microsoft.com/office/drawing/2014/main" id="{5A9FE187-8F9B-CFB1-8DB9-E11FF37BB4DB}"/>
                </a:ext>
              </a:extLst>
            </p:cNvPr>
            <p:cNvSpPr txBox="1">
              <a:spLocks noChangeArrowheads="1"/>
            </p:cNvSpPr>
            <p:nvPr/>
          </p:nvSpPr>
          <p:spPr bwMode="auto">
            <a:xfrm>
              <a:off x="3804" y="1757"/>
              <a:ext cx="27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400">
                  <a:solidFill>
                    <a:schemeClr val="accent2"/>
                  </a:solidFill>
                </a:rPr>
                <a:t>v</a:t>
              </a:r>
              <a:r>
                <a:rPr lang="en-US" altLang="zh-CN" sz="2400" baseline="-24000">
                  <a:solidFill>
                    <a:schemeClr val="accent2"/>
                  </a:solidFill>
                </a:rPr>
                <a:t>9</a:t>
              </a:r>
            </a:p>
          </p:txBody>
        </p:sp>
        <p:sp>
          <p:nvSpPr>
            <p:cNvPr id="38" name="Oval 191">
              <a:extLst>
                <a:ext uri="{FF2B5EF4-FFF2-40B4-BE49-F238E27FC236}">
                  <a16:creationId xmlns:a16="http://schemas.microsoft.com/office/drawing/2014/main" id="{08F0AE1A-02B8-3A3F-4398-F202C9B0C578}"/>
                </a:ext>
              </a:extLst>
            </p:cNvPr>
            <p:cNvSpPr>
              <a:spLocks noChangeArrowheads="1"/>
            </p:cNvSpPr>
            <p:nvPr/>
          </p:nvSpPr>
          <p:spPr bwMode="auto">
            <a:xfrm>
              <a:off x="3048" y="2236"/>
              <a:ext cx="240" cy="240"/>
            </a:xfrm>
            <a:prstGeom prst="ellipse">
              <a:avLst/>
            </a:prstGeom>
            <a:noFill/>
            <a:ln w="25400" cap="sq">
              <a:solidFill>
                <a:srgbClr val="000080"/>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39" name="Text Box 192">
              <a:extLst>
                <a:ext uri="{FF2B5EF4-FFF2-40B4-BE49-F238E27FC236}">
                  <a16:creationId xmlns:a16="http://schemas.microsoft.com/office/drawing/2014/main" id="{DFD00472-6078-535B-74D9-9B90FE5D9D1B}"/>
                </a:ext>
              </a:extLst>
            </p:cNvPr>
            <p:cNvSpPr txBox="1">
              <a:spLocks noChangeArrowheads="1"/>
            </p:cNvSpPr>
            <p:nvPr/>
          </p:nvSpPr>
          <p:spPr bwMode="auto">
            <a:xfrm>
              <a:off x="3025" y="2165"/>
              <a:ext cx="27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400">
                  <a:solidFill>
                    <a:schemeClr val="accent2"/>
                  </a:solidFill>
                </a:rPr>
                <a:t>v</a:t>
              </a:r>
              <a:r>
                <a:rPr lang="en-US" altLang="zh-CN" sz="2400" baseline="-24000">
                  <a:solidFill>
                    <a:schemeClr val="accent2"/>
                  </a:solidFill>
                </a:rPr>
                <a:t>8</a:t>
              </a:r>
            </a:p>
          </p:txBody>
        </p:sp>
        <p:sp>
          <p:nvSpPr>
            <p:cNvPr id="40" name="Oval 193">
              <a:extLst>
                <a:ext uri="{FF2B5EF4-FFF2-40B4-BE49-F238E27FC236}">
                  <a16:creationId xmlns:a16="http://schemas.microsoft.com/office/drawing/2014/main" id="{2CE0D416-3010-BCDD-9185-CDF3BAECFECF}"/>
                </a:ext>
              </a:extLst>
            </p:cNvPr>
            <p:cNvSpPr>
              <a:spLocks noChangeArrowheads="1"/>
            </p:cNvSpPr>
            <p:nvPr/>
          </p:nvSpPr>
          <p:spPr bwMode="auto">
            <a:xfrm>
              <a:off x="2136" y="2448"/>
              <a:ext cx="240" cy="240"/>
            </a:xfrm>
            <a:prstGeom prst="ellipse">
              <a:avLst/>
            </a:prstGeom>
            <a:noFill/>
            <a:ln w="25400" cap="sq">
              <a:solidFill>
                <a:srgbClr val="000080"/>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41" name="Text Box 194">
              <a:extLst>
                <a:ext uri="{FF2B5EF4-FFF2-40B4-BE49-F238E27FC236}">
                  <a16:creationId xmlns:a16="http://schemas.microsoft.com/office/drawing/2014/main" id="{3EB05E36-83F3-A673-7355-E07197B1CECB}"/>
                </a:ext>
              </a:extLst>
            </p:cNvPr>
            <p:cNvSpPr txBox="1">
              <a:spLocks noChangeArrowheads="1"/>
            </p:cNvSpPr>
            <p:nvPr/>
          </p:nvSpPr>
          <p:spPr bwMode="auto">
            <a:xfrm>
              <a:off x="2114" y="2369"/>
              <a:ext cx="27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400">
                  <a:solidFill>
                    <a:schemeClr val="accent2"/>
                  </a:solidFill>
                </a:rPr>
                <a:t>v</a:t>
              </a:r>
              <a:r>
                <a:rPr lang="en-US" altLang="zh-CN" sz="2400" baseline="-24000">
                  <a:solidFill>
                    <a:schemeClr val="accent2"/>
                  </a:solidFill>
                </a:rPr>
                <a:t>6</a:t>
              </a:r>
            </a:p>
          </p:txBody>
        </p:sp>
        <p:sp>
          <p:nvSpPr>
            <p:cNvPr id="42" name="Line 195">
              <a:extLst>
                <a:ext uri="{FF2B5EF4-FFF2-40B4-BE49-F238E27FC236}">
                  <a16:creationId xmlns:a16="http://schemas.microsoft.com/office/drawing/2014/main" id="{94344C07-AED3-1822-45C8-3F1C51FC1766}"/>
                </a:ext>
              </a:extLst>
            </p:cNvPr>
            <p:cNvSpPr>
              <a:spLocks noChangeShapeType="1"/>
            </p:cNvSpPr>
            <p:nvPr/>
          </p:nvSpPr>
          <p:spPr bwMode="auto">
            <a:xfrm flipV="1">
              <a:off x="703" y="1570"/>
              <a:ext cx="624" cy="433"/>
            </a:xfrm>
            <a:prstGeom prst="line">
              <a:avLst/>
            </a:prstGeom>
            <a:noFill/>
            <a:ln w="19050" cap="sq">
              <a:solidFill>
                <a:srgbClr val="00008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 name="Line 196">
              <a:extLst>
                <a:ext uri="{FF2B5EF4-FFF2-40B4-BE49-F238E27FC236}">
                  <a16:creationId xmlns:a16="http://schemas.microsoft.com/office/drawing/2014/main" id="{26E8D44C-302D-61AE-5154-E097FD6553F6}"/>
                </a:ext>
              </a:extLst>
            </p:cNvPr>
            <p:cNvSpPr>
              <a:spLocks noChangeShapeType="1"/>
            </p:cNvSpPr>
            <p:nvPr/>
          </p:nvSpPr>
          <p:spPr bwMode="auto">
            <a:xfrm>
              <a:off x="744" y="2140"/>
              <a:ext cx="528" cy="0"/>
            </a:xfrm>
            <a:prstGeom prst="line">
              <a:avLst/>
            </a:prstGeom>
            <a:noFill/>
            <a:ln w="19050" cap="sq">
              <a:solidFill>
                <a:srgbClr val="00008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 name="Line 197">
              <a:extLst>
                <a:ext uri="{FF2B5EF4-FFF2-40B4-BE49-F238E27FC236}">
                  <a16:creationId xmlns:a16="http://schemas.microsoft.com/office/drawing/2014/main" id="{D0DC063B-B73E-519D-1D27-32D9152A868E}"/>
                </a:ext>
              </a:extLst>
            </p:cNvPr>
            <p:cNvSpPr>
              <a:spLocks noChangeShapeType="1"/>
            </p:cNvSpPr>
            <p:nvPr/>
          </p:nvSpPr>
          <p:spPr bwMode="auto">
            <a:xfrm>
              <a:off x="696" y="2236"/>
              <a:ext cx="576" cy="384"/>
            </a:xfrm>
            <a:prstGeom prst="line">
              <a:avLst/>
            </a:prstGeom>
            <a:noFill/>
            <a:ln w="19050" cap="sq">
              <a:solidFill>
                <a:srgbClr val="00008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5" name="Line 198">
              <a:extLst>
                <a:ext uri="{FF2B5EF4-FFF2-40B4-BE49-F238E27FC236}">
                  <a16:creationId xmlns:a16="http://schemas.microsoft.com/office/drawing/2014/main" id="{909FA605-6D02-D8FD-086C-E419DE755824}"/>
                </a:ext>
              </a:extLst>
            </p:cNvPr>
            <p:cNvSpPr>
              <a:spLocks noChangeShapeType="1"/>
            </p:cNvSpPr>
            <p:nvPr/>
          </p:nvSpPr>
          <p:spPr bwMode="auto">
            <a:xfrm>
              <a:off x="1512" y="1524"/>
              <a:ext cx="624" cy="256"/>
            </a:xfrm>
            <a:prstGeom prst="line">
              <a:avLst/>
            </a:prstGeom>
            <a:noFill/>
            <a:ln w="19050" cap="sq">
              <a:solidFill>
                <a:srgbClr val="00008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 name="Line 199">
              <a:extLst>
                <a:ext uri="{FF2B5EF4-FFF2-40B4-BE49-F238E27FC236}">
                  <a16:creationId xmlns:a16="http://schemas.microsoft.com/office/drawing/2014/main" id="{72F8FF6F-65F6-0500-1FDD-9CA86E008A47}"/>
                </a:ext>
              </a:extLst>
            </p:cNvPr>
            <p:cNvSpPr>
              <a:spLocks noChangeShapeType="1"/>
            </p:cNvSpPr>
            <p:nvPr/>
          </p:nvSpPr>
          <p:spPr bwMode="auto">
            <a:xfrm flipV="1">
              <a:off x="1523" y="1900"/>
              <a:ext cx="624" cy="240"/>
            </a:xfrm>
            <a:prstGeom prst="line">
              <a:avLst/>
            </a:prstGeom>
            <a:noFill/>
            <a:ln w="19050" cap="sq">
              <a:solidFill>
                <a:srgbClr val="00008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 name="Line 200">
              <a:extLst>
                <a:ext uri="{FF2B5EF4-FFF2-40B4-BE49-F238E27FC236}">
                  <a16:creationId xmlns:a16="http://schemas.microsoft.com/office/drawing/2014/main" id="{91ED18A9-AE01-F595-04E5-FD4302684E5B}"/>
                </a:ext>
              </a:extLst>
            </p:cNvPr>
            <p:cNvSpPr>
              <a:spLocks noChangeShapeType="1"/>
            </p:cNvSpPr>
            <p:nvPr/>
          </p:nvSpPr>
          <p:spPr bwMode="auto">
            <a:xfrm flipV="1">
              <a:off x="1512" y="2620"/>
              <a:ext cx="624" cy="96"/>
            </a:xfrm>
            <a:prstGeom prst="line">
              <a:avLst/>
            </a:prstGeom>
            <a:noFill/>
            <a:ln w="19050" cap="sq">
              <a:solidFill>
                <a:srgbClr val="00008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 name="Line 201">
              <a:extLst>
                <a:ext uri="{FF2B5EF4-FFF2-40B4-BE49-F238E27FC236}">
                  <a16:creationId xmlns:a16="http://schemas.microsoft.com/office/drawing/2014/main" id="{DB20D4B8-295A-D167-0545-E85B72E0BD56}"/>
                </a:ext>
              </a:extLst>
            </p:cNvPr>
            <p:cNvSpPr>
              <a:spLocks noChangeShapeType="1"/>
            </p:cNvSpPr>
            <p:nvPr/>
          </p:nvSpPr>
          <p:spPr bwMode="auto">
            <a:xfrm flipV="1">
              <a:off x="2376" y="1660"/>
              <a:ext cx="672" cy="144"/>
            </a:xfrm>
            <a:prstGeom prst="line">
              <a:avLst/>
            </a:prstGeom>
            <a:noFill/>
            <a:ln w="19050" cap="sq">
              <a:solidFill>
                <a:srgbClr val="00008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 name="Line 202">
              <a:extLst>
                <a:ext uri="{FF2B5EF4-FFF2-40B4-BE49-F238E27FC236}">
                  <a16:creationId xmlns:a16="http://schemas.microsoft.com/office/drawing/2014/main" id="{3C320E9F-69A4-AA1C-8FFE-C01FF030F168}"/>
                </a:ext>
              </a:extLst>
            </p:cNvPr>
            <p:cNvSpPr>
              <a:spLocks noChangeShapeType="1"/>
            </p:cNvSpPr>
            <p:nvPr/>
          </p:nvSpPr>
          <p:spPr bwMode="auto">
            <a:xfrm flipV="1">
              <a:off x="2376" y="2380"/>
              <a:ext cx="672" cy="192"/>
            </a:xfrm>
            <a:prstGeom prst="line">
              <a:avLst/>
            </a:prstGeom>
            <a:noFill/>
            <a:ln w="19050" cap="sq">
              <a:solidFill>
                <a:srgbClr val="00008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 name="Line 203">
              <a:extLst>
                <a:ext uri="{FF2B5EF4-FFF2-40B4-BE49-F238E27FC236}">
                  <a16:creationId xmlns:a16="http://schemas.microsoft.com/office/drawing/2014/main" id="{BBDE954A-E615-9CC9-5F85-D34A290C89ED}"/>
                </a:ext>
              </a:extLst>
            </p:cNvPr>
            <p:cNvSpPr>
              <a:spLocks noChangeShapeType="1"/>
            </p:cNvSpPr>
            <p:nvPr/>
          </p:nvSpPr>
          <p:spPr bwMode="auto">
            <a:xfrm>
              <a:off x="2376" y="1900"/>
              <a:ext cx="672" cy="384"/>
            </a:xfrm>
            <a:prstGeom prst="line">
              <a:avLst/>
            </a:prstGeom>
            <a:noFill/>
            <a:ln w="19050" cap="sq">
              <a:solidFill>
                <a:srgbClr val="00008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 name="Line 204">
              <a:extLst>
                <a:ext uri="{FF2B5EF4-FFF2-40B4-BE49-F238E27FC236}">
                  <a16:creationId xmlns:a16="http://schemas.microsoft.com/office/drawing/2014/main" id="{CD8795E7-9E8B-349D-7F29-A583965069B2}"/>
                </a:ext>
              </a:extLst>
            </p:cNvPr>
            <p:cNvSpPr>
              <a:spLocks noChangeShapeType="1"/>
            </p:cNvSpPr>
            <p:nvPr/>
          </p:nvSpPr>
          <p:spPr bwMode="auto">
            <a:xfrm>
              <a:off x="3288" y="1660"/>
              <a:ext cx="528" cy="240"/>
            </a:xfrm>
            <a:prstGeom prst="line">
              <a:avLst/>
            </a:prstGeom>
            <a:noFill/>
            <a:ln w="19050" cap="sq">
              <a:solidFill>
                <a:srgbClr val="00008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 name="Line 205">
              <a:extLst>
                <a:ext uri="{FF2B5EF4-FFF2-40B4-BE49-F238E27FC236}">
                  <a16:creationId xmlns:a16="http://schemas.microsoft.com/office/drawing/2014/main" id="{BAA25181-379F-4F49-8331-D667EBC88AFB}"/>
                </a:ext>
              </a:extLst>
            </p:cNvPr>
            <p:cNvSpPr>
              <a:spLocks noChangeShapeType="1"/>
            </p:cNvSpPr>
            <p:nvPr/>
          </p:nvSpPr>
          <p:spPr bwMode="auto">
            <a:xfrm flipV="1">
              <a:off x="3288" y="2044"/>
              <a:ext cx="576" cy="288"/>
            </a:xfrm>
            <a:prstGeom prst="line">
              <a:avLst/>
            </a:prstGeom>
            <a:noFill/>
            <a:ln w="19050" cap="sq">
              <a:solidFill>
                <a:srgbClr val="00008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 name="Text Box 206">
              <a:extLst>
                <a:ext uri="{FF2B5EF4-FFF2-40B4-BE49-F238E27FC236}">
                  <a16:creationId xmlns:a16="http://schemas.microsoft.com/office/drawing/2014/main" id="{88847E9F-93A9-C686-5393-8CDEC1D16E51}"/>
                </a:ext>
              </a:extLst>
            </p:cNvPr>
            <p:cNvSpPr txBox="1">
              <a:spLocks noChangeArrowheads="1"/>
            </p:cNvSpPr>
            <p:nvPr/>
          </p:nvSpPr>
          <p:spPr bwMode="auto">
            <a:xfrm>
              <a:off x="911" y="1483"/>
              <a:ext cx="264"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200">
                  <a:solidFill>
                    <a:srgbClr val="000000"/>
                  </a:solidFill>
                </a:rPr>
                <a:t>a</a:t>
              </a:r>
              <a:r>
                <a:rPr lang="en-US" altLang="zh-CN" sz="2200" baseline="-28000">
                  <a:solidFill>
                    <a:srgbClr val="000000"/>
                  </a:solidFill>
                </a:rPr>
                <a:t>1</a:t>
              </a:r>
            </a:p>
          </p:txBody>
        </p:sp>
        <p:sp>
          <p:nvSpPr>
            <p:cNvPr id="54" name="Text Box 207">
              <a:extLst>
                <a:ext uri="{FF2B5EF4-FFF2-40B4-BE49-F238E27FC236}">
                  <a16:creationId xmlns:a16="http://schemas.microsoft.com/office/drawing/2014/main" id="{5911A478-CF29-F3DC-CFD7-1D3C647A95B0}"/>
                </a:ext>
              </a:extLst>
            </p:cNvPr>
            <p:cNvSpPr txBox="1">
              <a:spLocks noChangeArrowheads="1"/>
            </p:cNvSpPr>
            <p:nvPr/>
          </p:nvSpPr>
          <p:spPr bwMode="auto">
            <a:xfrm>
              <a:off x="873" y="1889"/>
              <a:ext cx="264"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200">
                  <a:solidFill>
                    <a:srgbClr val="000000"/>
                  </a:solidFill>
                </a:rPr>
                <a:t>a</a:t>
              </a:r>
              <a:r>
                <a:rPr lang="en-US" altLang="zh-CN" sz="2200" baseline="-28000">
                  <a:solidFill>
                    <a:srgbClr val="000000"/>
                  </a:solidFill>
                </a:rPr>
                <a:t>2</a:t>
              </a:r>
            </a:p>
          </p:txBody>
        </p:sp>
        <p:sp>
          <p:nvSpPr>
            <p:cNvPr id="55" name="Text Box 208">
              <a:extLst>
                <a:ext uri="{FF2B5EF4-FFF2-40B4-BE49-F238E27FC236}">
                  <a16:creationId xmlns:a16="http://schemas.microsoft.com/office/drawing/2014/main" id="{589D8B9B-305D-BDC3-FFFD-2D89E278E801}"/>
                </a:ext>
              </a:extLst>
            </p:cNvPr>
            <p:cNvSpPr txBox="1">
              <a:spLocks noChangeArrowheads="1"/>
            </p:cNvSpPr>
            <p:nvPr/>
          </p:nvSpPr>
          <p:spPr bwMode="auto">
            <a:xfrm>
              <a:off x="862" y="2203"/>
              <a:ext cx="264"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200">
                  <a:solidFill>
                    <a:srgbClr val="000000"/>
                  </a:solidFill>
                </a:rPr>
                <a:t>a</a:t>
              </a:r>
              <a:r>
                <a:rPr lang="en-US" altLang="zh-CN" sz="2200" baseline="-28000">
                  <a:solidFill>
                    <a:srgbClr val="000000"/>
                  </a:solidFill>
                </a:rPr>
                <a:t>3</a:t>
              </a:r>
            </a:p>
          </p:txBody>
        </p:sp>
        <p:sp>
          <p:nvSpPr>
            <p:cNvPr id="56" name="Text Box 209">
              <a:extLst>
                <a:ext uri="{FF2B5EF4-FFF2-40B4-BE49-F238E27FC236}">
                  <a16:creationId xmlns:a16="http://schemas.microsoft.com/office/drawing/2014/main" id="{4D38C41A-F51C-3E7A-915B-5C202BDA6D8F}"/>
                </a:ext>
              </a:extLst>
            </p:cNvPr>
            <p:cNvSpPr txBox="1">
              <a:spLocks noChangeArrowheads="1"/>
            </p:cNvSpPr>
            <p:nvPr/>
          </p:nvSpPr>
          <p:spPr bwMode="auto">
            <a:xfrm>
              <a:off x="1560" y="1339"/>
              <a:ext cx="264"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200">
                  <a:solidFill>
                    <a:srgbClr val="000000"/>
                  </a:solidFill>
                </a:rPr>
                <a:t>a</a:t>
              </a:r>
              <a:r>
                <a:rPr lang="en-US" altLang="zh-CN" sz="2200" baseline="-28000">
                  <a:solidFill>
                    <a:srgbClr val="000000"/>
                  </a:solidFill>
                </a:rPr>
                <a:t>4</a:t>
              </a:r>
            </a:p>
          </p:txBody>
        </p:sp>
        <p:sp>
          <p:nvSpPr>
            <p:cNvPr id="57" name="Text Box 210">
              <a:extLst>
                <a:ext uri="{FF2B5EF4-FFF2-40B4-BE49-F238E27FC236}">
                  <a16:creationId xmlns:a16="http://schemas.microsoft.com/office/drawing/2014/main" id="{64C77039-8993-EE19-62BD-C9957441A84B}"/>
                </a:ext>
              </a:extLst>
            </p:cNvPr>
            <p:cNvSpPr txBox="1">
              <a:spLocks noChangeArrowheads="1"/>
            </p:cNvSpPr>
            <p:nvPr/>
          </p:nvSpPr>
          <p:spPr bwMode="auto">
            <a:xfrm>
              <a:off x="1608" y="1793"/>
              <a:ext cx="264"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200">
                  <a:solidFill>
                    <a:srgbClr val="000000"/>
                  </a:solidFill>
                </a:rPr>
                <a:t>a</a:t>
              </a:r>
              <a:r>
                <a:rPr lang="en-US" altLang="zh-CN" sz="2200" baseline="-28000">
                  <a:solidFill>
                    <a:srgbClr val="000000"/>
                  </a:solidFill>
                </a:rPr>
                <a:t>5</a:t>
              </a:r>
            </a:p>
          </p:txBody>
        </p:sp>
        <p:sp>
          <p:nvSpPr>
            <p:cNvPr id="58" name="Text Box 211">
              <a:extLst>
                <a:ext uri="{FF2B5EF4-FFF2-40B4-BE49-F238E27FC236}">
                  <a16:creationId xmlns:a16="http://schemas.microsoft.com/office/drawing/2014/main" id="{1E19B49A-A7FF-8276-4A8C-0CCE553E17B8}"/>
                </a:ext>
              </a:extLst>
            </p:cNvPr>
            <p:cNvSpPr txBox="1">
              <a:spLocks noChangeArrowheads="1"/>
            </p:cNvSpPr>
            <p:nvPr/>
          </p:nvSpPr>
          <p:spPr bwMode="auto">
            <a:xfrm>
              <a:off x="1560" y="2443"/>
              <a:ext cx="264"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200">
                  <a:solidFill>
                    <a:srgbClr val="000000"/>
                  </a:solidFill>
                </a:rPr>
                <a:t>a</a:t>
              </a:r>
              <a:r>
                <a:rPr lang="en-US" altLang="zh-CN" sz="2200" baseline="-28000">
                  <a:solidFill>
                    <a:srgbClr val="000000"/>
                  </a:solidFill>
                </a:rPr>
                <a:t>6</a:t>
              </a:r>
            </a:p>
          </p:txBody>
        </p:sp>
        <p:sp>
          <p:nvSpPr>
            <p:cNvPr id="59" name="Text Box 212">
              <a:extLst>
                <a:ext uri="{FF2B5EF4-FFF2-40B4-BE49-F238E27FC236}">
                  <a16:creationId xmlns:a16="http://schemas.microsoft.com/office/drawing/2014/main" id="{2389CCA3-C44D-5853-5B6F-C769969146BA}"/>
                </a:ext>
              </a:extLst>
            </p:cNvPr>
            <p:cNvSpPr txBox="1">
              <a:spLocks noChangeArrowheads="1"/>
            </p:cNvSpPr>
            <p:nvPr/>
          </p:nvSpPr>
          <p:spPr bwMode="auto">
            <a:xfrm>
              <a:off x="2549" y="1483"/>
              <a:ext cx="264"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200">
                  <a:solidFill>
                    <a:srgbClr val="000000"/>
                  </a:solidFill>
                </a:rPr>
                <a:t>a</a:t>
              </a:r>
              <a:r>
                <a:rPr lang="en-US" altLang="zh-CN" sz="2200" baseline="-28000">
                  <a:solidFill>
                    <a:srgbClr val="000000"/>
                  </a:solidFill>
                </a:rPr>
                <a:t>7</a:t>
              </a:r>
            </a:p>
          </p:txBody>
        </p:sp>
        <p:sp>
          <p:nvSpPr>
            <p:cNvPr id="60" name="Text Box 213">
              <a:extLst>
                <a:ext uri="{FF2B5EF4-FFF2-40B4-BE49-F238E27FC236}">
                  <a16:creationId xmlns:a16="http://schemas.microsoft.com/office/drawing/2014/main" id="{D3BE5306-19A0-D1EB-27E5-A7E4D5936EBF}"/>
                </a:ext>
              </a:extLst>
            </p:cNvPr>
            <p:cNvSpPr txBox="1">
              <a:spLocks noChangeArrowheads="1"/>
            </p:cNvSpPr>
            <p:nvPr/>
          </p:nvSpPr>
          <p:spPr bwMode="auto">
            <a:xfrm>
              <a:off x="2535" y="1815"/>
              <a:ext cx="264"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200">
                  <a:solidFill>
                    <a:srgbClr val="000000"/>
                  </a:solidFill>
                </a:rPr>
                <a:t>a</a:t>
              </a:r>
              <a:r>
                <a:rPr lang="en-US" altLang="zh-CN" sz="2200" baseline="-28000">
                  <a:solidFill>
                    <a:srgbClr val="000000"/>
                  </a:solidFill>
                </a:rPr>
                <a:t>8</a:t>
              </a:r>
            </a:p>
          </p:txBody>
        </p:sp>
        <p:sp>
          <p:nvSpPr>
            <p:cNvPr id="61" name="Text Box 214">
              <a:extLst>
                <a:ext uri="{FF2B5EF4-FFF2-40B4-BE49-F238E27FC236}">
                  <a16:creationId xmlns:a16="http://schemas.microsoft.com/office/drawing/2014/main" id="{B048554A-F33D-B91D-42BD-2072E4D76F03}"/>
                </a:ext>
              </a:extLst>
            </p:cNvPr>
            <p:cNvSpPr txBox="1">
              <a:spLocks noChangeArrowheads="1"/>
            </p:cNvSpPr>
            <p:nvPr/>
          </p:nvSpPr>
          <p:spPr bwMode="auto">
            <a:xfrm>
              <a:off x="2387" y="2273"/>
              <a:ext cx="264"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200">
                  <a:solidFill>
                    <a:srgbClr val="000000"/>
                  </a:solidFill>
                </a:rPr>
                <a:t>a</a:t>
              </a:r>
              <a:r>
                <a:rPr lang="en-US" altLang="zh-CN" sz="2200" baseline="-28000">
                  <a:solidFill>
                    <a:srgbClr val="000000"/>
                  </a:solidFill>
                </a:rPr>
                <a:t>9</a:t>
              </a:r>
            </a:p>
          </p:txBody>
        </p:sp>
        <p:sp>
          <p:nvSpPr>
            <p:cNvPr id="62" name="Text Box 215">
              <a:extLst>
                <a:ext uri="{FF2B5EF4-FFF2-40B4-BE49-F238E27FC236}">
                  <a16:creationId xmlns:a16="http://schemas.microsoft.com/office/drawing/2014/main" id="{D081C4FD-1124-CD9A-E0E0-6CD29D225469}"/>
                </a:ext>
              </a:extLst>
            </p:cNvPr>
            <p:cNvSpPr txBox="1">
              <a:spLocks noChangeArrowheads="1"/>
            </p:cNvSpPr>
            <p:nvPr/>
          </p:nvSpPr>
          <p:spPr bwMode="auto">
            <a:xfrm>
              <a:off x="3334" y="1483"/>
              <a:ext cx="324"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200">
                  <a:solidFill>
                    <a:srgbClr val="000000"/>
                  </a:solidFill>
                </a:rPr>
                <a:t>a</a:t>
              </a:r>
              <a:r>
                <a:rPr lang="en-US" altLang="zh-CN" sz="2200" baseline="-28000">
                  <a:solidFill>
                    <a:srgbClr val="000000"/>
                  </a:solidFill>
                </a:rPr>
                <a:t>10</a:t>
              </a:r>
            </a:p>
          </p:txBody>
        </p:sp>
        <p:sp>
          <p:nvSpPr>
            <p:cNvPr id="63" name="Text Box 216">
              <a:extLst>
                <a:ext uri="{FF2B5EF4-FFF2-40B4-BE49-F238E27FC236}">
                  <a16:creationId xmlns:a16="http://schemas.microsoft.com/office/drawing/2014/main" id="{94A1596A-01F9-E4AB-2D6B-6423A48E9C5D}"/>
                </a:ext>
              </a:extLst>
            </p:cNvPr>
            <p:cNvSpPr txBox="1">
              <a:spLocks noChangeArrowheads="1"/>
            </p:cNvSpPr>
            <p:nvPr/>
          </p:nvSpPr>
          <p:spPr bwMode="auto">
            <a:xfrm>
              <a:off x="3290" y="1963"/>
              <a:ext cx="324"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200">
                  <a:solidFill>
                    <a:srgbClr val="000000"/>
                  </a:solidFill>
                </a:rPr>
                <a:t>a</a:t>
              </a:r>
              <a:r>
                <a:rPr lang="en-US" altLang="zh-CN" sz="2200" baseline="-28000">
                  <a:solidFill>
                    <a:srgbClr val="000000"/>
                  </a:solidFill>
                </a:rPr>
                <a:t>11</a:t>
              </a:r>
            </a:p>
          </p:txBody>
        </p:sp>
        <p:sp>
          <p:nvSpPr>
            <p:cNvPr id="64" name="Text Box 217">
              <a:extLst>
                <a:ext uri="{FF2B5EF4-FFF2-40B4-BE49-F238E27FC236}">
                  <a16:creationId xmlns:a16="http://schemas.microsoft.com/office/drawing/2014/main" id="{84B36621-AB1F-AE56-8560-432CD00B01BE}"/>
                </a:ext>
              </a:extLst>
            </p:cNvPr>
            <p:cNvSpPr txBox="1">
              <a:spLocks noChangeArrowheads="1"/>
            </p:cNvSpPr>
            <p:nvPr/>
          </p:nvSpPr>
          <p:spPr bwMode="auto">
            <a:xfrm>
              <a:off x="1084" y="1669"/>
              <a:ext cx="18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1800">
                  <a:solidFill>
                    <a:srgbClr val="0000FF"/>
                  </a:solidFill>
                </a:rPr>
                <a:t>6</a:t>
              </a:r>
            </a:p>
          </p:txBody>
        </p:sp>
        <p:sp>
          <p:nvSpPr>
            <p:cNvPr id="65" name="Text Box 218">
              <a:extLst>
                <a:ext uri="{FF2B5EF4-FFF2-40B4-BE49-F238E27FC236}">
                  <a16:creationId xmlns:a16="http://schemas.microsoft.com/office/drawing/2014/main" id="{1E749A24-3707-A723-5F28-F7D8AE376A47}"/>
                </a:ext>
              </a:extLst>
            </p:cNvPr>
            <p:cNvSpPr txBox="1">
              <a:spLocks noChangeArrowheads="1"/>
            </p:cNvSpPr>
            <p:nvPr/>
          </p:nvSpPr>
          <p:spPr bwMode="auto">
            <a:xfrm>
              <a:off x="936" y="2104"/>
              <a:ext cx="18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1600">
                  <a:solidFill>
                    <a:srgbClr val="0000FF"/>
                  </a:solidFill>
                </a:rPr>
                <a:t>4</a:t>
              </a:r>
            </a:p>
          </p:txBody>
        </p:sp>
        <p:sp>
          <p:nvSpPr>
            <p:cNvPr id="66" name="Text Box 219">
              <a:extLst>
                <a:ext uri="{FF2B5EF4-FFF2-40B4-BE49-F238E27FC236}">
                  <a16:creationId xmlns:a16="http://schemas.microsoft.com/office/drawing/2014/main" id="{5DE68185-3B75-4A01-24F2-A5A13895266D}"/>
                </a:ext>
              </a:extLst>
            </p:cNvPr>
            <p:cNvSpPr txBox="1">
              <a:spLocks noChangeArrowheads="1"/>
            </p:cNvSpPr>
            <p:nvPr/>
          </p:nvSpPr>
          <p:spPr bwMode="auto">
            <a:xfrm>
              <a:off x="900" y="2456"/>
              <a:ext cx="18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1600">
                  <a:solidFill>
                    <a:srgbClr val="0000FF"/>
                  </a:solidFill>
                </a:rPr>
                <a:t>5</a:t>
              </a:r>
            </a:p>
          </p:txBody>
        </p:sp>
        <p:sp>
          <p:nvSpPr>
            <p:cNvPr id="67" name="Text Box 220">
              <a:extLst>
                <a:ext uri="{FF2B5EF4-FFF2-40B4-BE49-F238E27FC236}">
                  <a16:creationId xmlns:a16="http://schemas.microsoft.com/office/drawing/2014/main" id="{8ACC9424-D682-DFFD-8AA0-22ACC816E962}"/>
                </a:ext>
              </a:extLst>
            </p:cNvPr>
            <p:cNvSpPr txBox="1">
              <a:spLocks noChangeArrowheads="1"/>
            </p:cNvSpPr>
            <p:nvPr/>
          </p:nvSpPr>
          <p:spPr bwMode="auto">
            <a:xfrm>
              <a:off x="1560" y="1540"/>
              <a:ext cx="18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1600">
                  <a:solidFill>
                    <a:srgbClr val="0000FF"/>
                  </a:solidFill>
                </a:rPr>
                <a:t>1</a:t>
              </a:r>
            </a:p>
          </p:txBody>
        </p:sp>
        <p:sp>
          <p:nvSpPr>
            <p:cNvPr id="68" name="Text Box 221">
              <a:extLst>
                <a:ext uri="{FF2B5EF4-FFF2-40B4-BE49-F238E27FC236}">
                  <a16:creationId xmlns:a16="http://schemas.microsoft.com/office/drawing/2014/main" id="{99AD2E1D-3810-9138-44D2-F6D4BC244B68}"/>
                </a:ext>
              </a:extLst>
            </p:cNvPr>
            <p:cNvSpPr txBox="1">
              <a:spLocks noChangeArrowheads="1"/>
            </p:cNvSpPr>
            <p:nvPr/>
          </p:nvSpPr>
          <p:spPr bwMode="auto">
            <a:xfrm>
              <a:off x="1608" y="2048"/>
              <a:ext cx="18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1600">
                  <a:solidFill>
                    <a:srgbClr val="0000FF"/>
                  </a:solidFill>
                </a:rPr>
                <a:t>1</a:t>
              </a:r>
            </a:p>
          </p:txBody>
        </p:sp>
        <p:sp>
          <p:nvSpPr>
            <p:cNvPr id="69" name="Text Box 222">
              <a:extLst>
                <a:ext uri="{FF2B5EF4-FFF2-40B4-BE49-F238E27FC236}">
                  <a16:creationId xmlns:a16="http://schemas.microsoft.com/office/drawing/2014/main" id="{FFABCA44-BABB-9D76-F10C-FD3E5CC8FDF1}"/>
                </a:ext>
              </a:extLst>
            </p:cNvPr>
            <p:cNvSpPr txBox="1">
              <a:spLocks noChangeArrowheads="1"/>
            </p:cNvSpPr>
            <p:nvPr/>
          </p:nvSpPr>
          <p:spPr bwMode="auto">
            <a:xfrm>
              <a:off x="1608" y="2668"/>
              <a:ext cx="18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1600">
                  <a:solidFill>
                    <a:srgbClr val="0000FF"/>
                  </a:solidFill>
                </a:rPr>
                <a:t>2</a:t>
              </a:r>
            </a:p>
          </p:txBody>
        </p:sp>
        <p:sp>
          <p:nvSpPr>
            <p:cNvPr id="70" name="Text Box 223">
              <a:extLst>
                <a:ext uri="{FF2B5EF4-FFF2-40B4-BE49-F238E27FC236}">
                  <a16:creationId xmlns:a16="http://schemas.microsoft.com/office/drawing/2014/main" id="{07C038A3-5C90-60D6-882F-0ACD5E501BCB}"/>
                </a:ext>
              </a:extLst>
            </p:cNvPr>
            <p:cNvSpPr txBox="1">
              <a:spLocks noChangeArrowheads="1"/>
            </p:cNvSpPr>
            <p:nvPr/>
          </p:nvSpPr>
          <p:spPr bwMode="auto">
            <a:xfrm>
              <a:off x="2664" y="1708"/>
              <a:ext cx="18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1600">
                  <a:solidFill>
                    <a:srgbClr val="0000FF"/>
                  </a:solidFill>
                </a:rPr>
                <a:t>9</a:t>
              </a:r>
            </a:p>
          </p:txBody>
        </p:sp>
        <p:sp>
          <p:nvSpPr>
            <p:cNvPr id="71" name="Text Box 224">
              <a:extLst>
                <a:ext uri="{FF2B5EF4-FFF2-40B4-BE49-F238E27FC236}">
                  <a16:creationId xmlns:a16="http://schemas.microsoft.com/office/drawing/2014/main" id="{4EBAA90C-7D59-55A7-F929-996C3BFDF575}"/>
                </a:ext>
              </a:extLst>
            </p:cNvPr>
            <p:cNvSpPr txBox="1">
              <a:spLocks noChangeArrowheads="1"/>
            </p:cNvSpPr>
            <p:nvPr/>
          </p:nvSpPr>
          <p:spPr bwMode="auto">
            <a:xfrm>
              <a:off x="2520" y="2008"/>
              <a:ext cx="18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1600">
                  <a:solidFill>
                    <a:srgbClr val="0000FF"/>
                  </a:solidFill>
                </a:rPr>
                <a:t>7</a:t>
              </a:r>
            </a:p>
          </p:txBody>
        </p:sp>
        <p:sp>
          <p:nvSpPr>
            <p:cNvPr id="72" name="Text Box 225">
              <a:extLst>
                <a:ext uri="{FF2B5EF4-FFF2-40B4-BE49-F238E27FC236}">
                  <a16:creationId xmlns:a16="http://schemas.microsoft.com/office/drawing/2014/main" id="{B7B0C80E-B179-1B54-11F0-7C206EBACD0C}"/>
                </a:ext>
              </a:extLst>
            </p:cNvPr>
            <p:cNvSpPr txBox="1">
              <a:spLocks noChangeArrowheads="1"/>
            </p:cNvSpPr>
            <p:nvPr/>
          </p:nvSpPr>
          <p:spPr bwMode="auto">
            <a:xfrm>
              <a:off x="3384" y="1708"/>
              <a:ext cx="18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1600">
                  <a:solidFill>
                    <a:srgbClr val="0000FF"/>
                  </a:solidFill>
                </a:rPr>
                <a:t>2</a:t>
              </a:r>
            </a:p>
          </p:txBody>
        </p:sp>
        <p:sp>
          <p:nvSpPr>
            <p:cNvPr id="73" name="Text Box 226">
              <a:extLst>
                <a:ext uri="{FF2B5EF4-FFF2-40B4-BE49-F238E27FC236}">
                  <a16:creationId xmlns:a16="http://schemas.microsoft.com/office/drawing/2014/main" id="{AE69D9D4-24DE-2B53-3F3C-03A2C7213E28}"/>
                </a:ext>
              </a:extLst>
            </p:cNvPr>
            <p:cNvSpPr txBox="1">
              <a:spLocks noChangeArrowheads="1"/>
            </p:cNvSpPr>
            <p:nvPr/>
          </p:nvSpPr>
          <p:spPr bwMode="auto">
            <a:xfrm>
              <a:off x="3384" y="2188"/>
              <a:ext cx="18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1600">
                  <a:solidFill>
                    <a:srgbClr val="0000FF"/>
                  </a:solidFill>
                </a:rPr>
                <a:t>4</a:t>
              </a:r>
            </a:p>
          </p:txBody>
        </p:sp>
        <p:sp>
          <p:nvSpPr>
            <p:cNvPr id="74" name="Text Box 227">
              <a:extLst>
                <a:ext uri="{FF2B5EF4-FFF2-40B4-BE49-F238E27FC236}">
                  <a16:creationId xmlns:a16="http://schemas.microsoft.com/office/drawing/2014/main" id="{4AF9355C-64C0-C612-A8DB-D7B8EA260FC1}"/>
                </a:ext>
              </a:extLst>
            </p:cNvPr>
            <p:cNvSpPr txBox="1">
              <a:spLocks noChangeArrowheads="1"/>
            </p:cNvSpPr>
            <p:nvPr/>
          </p:nvSpPr>
          <p:spPr bwMode="auto">
            <a:xfrm>
              <a:off x="2484" y="2476"/>
              <a:ext cx="18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a:spcBef>
                  <a:spcPct val="0"/>
                </a:spcBef>
                <a:buClrTx/>
                <a:buFontTx/>
                <a:buNone/>
              </a:pPr>
              <a:r>
                <a:rPr kumimoji="0" lang="en-US" altLang="zh-CN" sz="1600">
                  <a:solidFill>
                    <a:srgbClr val="0000FF"/>
                  </a:solidFill>
                </a:rPr>
                <a:t>4</a:t>
              </a:r>
            </a:p>
          </p:txBody>
        </p:sp>
      </p:grpSp>
    </p:spTree>
    <p:extLst>
      <p:ext uri="{BB962C8B-B14F-4D97-AF65-F5344CB8AC3E}">
        <p14:creationId xmlns:p14="http://schemas.microsoft.com/office/powerpoint/2010/main" val="1143885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right)">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32"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box(out)">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left)">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box(in)">
                                      <p:cBhvr>
                                        <p:cTn id="2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utoUpdateAnimBg="0"/>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9E685ECA-9457-BD76-EBD1-DDDB55831096}"/>
              </a:ext>
            </a:extLst>
          </p:cNvPr>
          <p:cNvSpPr>
            <a:spLocks noGrp="1"/>
          </p:cNvSpPr>
          <p:nvPr>
            <p:ph type="dt" sz="half" idx="10"/>
          </p:nvPr>
        </p:nvSpPr>
        <p:spPr/>
        <p:txBody>
          <a:bodyPr/>
          <a:lstStyle/>
          <a:p>
            <a:pPr>
              <a:defRPr/>
            </a:pPr>
            <a:fld id="{72795A5C-ABA9-164F-9A37-0CFC1B48C772}" type="datetime1">
              <a:rPr lang="en-US" altLang="zh-CN" smtClean="0"/>
              <a:t>6/5/2022</a:t>
            </a:fld>
            <a:endParaRPr lang="en-US" altLang="zh-CN" dirty="0"/>
          </a:p>
        </p:txBody>
      </p:sp>
      <p:sp>
        <p:nvSpPr>
          <p:cNvPr id="5" name="灯片编号占位符 4">
            <a:extLst>
              <a:ext uri="{FF2B5EF4-FFF2-40B4-BE49-F238E27FC236}">
                <a16:creationId xmlns:a16="http://schemas.microsoft.com/office/drawing/2014/main" id="{C2B0C5D4-FF6B-2DFC-F7BC-1E0BB6CF2CFA}"/>
              </a:ext>
            </a:extLst>
          </p:cNvPr>
          <p:cNvSpPr>
            <a:spLocks noGrp="1"/>
          </p:cNvSpPr>
          <p:nvPr>
            <p:ph type="sldNum" sz="quarter" idx="12"/>
          </p:nvPr>
        </p:nvSpPr>
        <p:spPr/>
        <p:txBody>
          <a:bodyPr/>
          <a:lstStyle/>
          <a:p>
            <a:pPr>
              <a:defRPr/>
            </a:pPr>
            <a:fld id="{4FF538FA-A287-4FBD-9703-6DB9C5344803}" type="slidenum">
              <a:rPr lang="zh-CN" altLang="en-US" smtClean="0"/>
              <a:t>112</a:t>
            </a:fld>
            <a:endParaRPr lang="en-US" altLang="zh-CN" dirty="0"/>
          </a:p>
        </p:txBody>
      </p:sp>
      <p:grpSp>
        <p:nvGrpSpPr>
          <p:cNvPr id="6" name="Group 177">
            <a:extLst>
              <a:ext uri="{FF2B5EF4-FFF2-40B4-BE49-F238E27FC236}">
                <a16:creationId xmlns:a16="http://schemas.microsoft.com/office/drawing/2014/main" id="{65EF6193-7205-7B45-6E8B-EBFD19E54736}"/>
              </a:ext>
            </a:extLst>
          </p:cNvPr>
          <p:cNvGrpSpPr>
            <a:grpSpLocks/>
          </p:cNvGrpSpPr>
          <p:nvPr/>
        </p:nvGrpSpPr>
        <p:grpSpPr bwMode="auto">
          <a:xfrm>
            <a:off x="1739900" y="4986834"/>
            <a:ext cx="1730375" cy="527050"/>
            <a:chOff x="520" y="3566"/>
            <a:chExt cx="1090" cy="332"/>
          </a:xfrm>
        </p:grpSpPr>
        <p:sp>
          <p:nvSpPr>
            <p:cNvPr id="7" name="Oval 55">
              <a:extLst>
                <a:ext uri="{FF2B5EF4-FFF2-40B4-BE49-F238E27FC236}">
                  <a16:creationId xmlns:a16="http://schemas.microsoft.com/office/drawing/2014/main" id="{4C79B527-7DB7-E58A-50B4-FD91C8A41CFB}"/>
                </a:ext>
              </a:extLst>
            </p:cNvPr>
            <p:cNvSpPr>
              <a:spLocks noChangeArrowheads="1"/>
            </p:cNvSpPr>
            <p:nvPr/>
          </p:nvSpPr>
          <p:spPr bwMode="auto">
            <a:xfrm>
              <a:off x="520" y="3625"/>
              <a:ext cx="274" cy="273"/>
            </a:xfrm>
            <a:prstGeom prst="ellipse">
              <a:avLst/>
            </a:prstGeom>
            <a:noFill/>
            <a:ln w="22225" cap="sq">
              <a:solidFill>
                <a:srgbClr val="000080"/>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8" name="Oval 56">
              <a:extLst>
                <a:ext uri="{FF2B5EF4-FFF2-40B4-BE49-F238E27FC236}">
                  <a16:creationId xmlns:a16="http://schemas.microsoft.com/office/drawing/2014/main" id="{5CB708E3-2903-AA4B-5A3D-AB8083D50397}"/>
                </a:ext>
              </a:extLst>
            </p:cNvPr>
            <p:cNvSpPr>
              <a:spLocks noChangeArrowheads="1"/>
            </p:cNvSpPr>
            <p:nvPr/>
          </p:nvSpPr>
          <p:spPr bwMode="auto">
            <a:xfrm>
              <a:off x="1336" y="3625"/>
              <a:ext cx="274" cy="273"/>
            </a:xfrm>
            <a:prstGeom prst="ellipse">
              <a:avLst/>
            </a:prstGeom>
            <a:noFill/>
            <a:ln w="22225" cap="sq">
              <a:solidFill>
                <a:srgbClr val="000080"/>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9" name="Line 57">
              <a:extLst>
                <a:ext uri="{FF2B5EF4-FFF2-40B4-BE49-F238E27FC236}">
                  <a16:creationId xmlns:a16="http://schemas.microsoft.com/office/drawing/2014/main" id="{5A8DFB82-7C69-D83D-3498-F442C3F3501E}"/>
                </a:ext>
              </a:extLst>
            </p:cNvPr>
            <p:cNvSpPr>
              <a:spLocks noChangeShapeType="1"/>
            </p:cNvSpPr>
            <p:nvPr/>
          </p:nvSpPr>
          <p:spPr bwMode="auto">
            <a:xfrm>
              <a:off x="808" y="3765"/>
              <a:ext cx="528" cy="0"/>
            </a:xfrm>
            <a:prstGeom prst="line">
              <a:avLst/>
            </a:prstGeom>
            <a:noFill/>
            <a:ln w="34925" cap="sq">
              <a:solidFill>
                <a:srgbClr val="FF00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 name="Text Box 58">
              <a:extLst>
                <a:ext uri="{FF2B5EF4-FFF2-40B4-BE49-F238E27FC236}">
                  <a16:creationId xmlns:a16="http://schemas.microsoft.com/office/drawing/2014/main" id="{8E2651C5-4087-A8FE-5AF5-CF6E97DA0D46}"/>
                </a:ext>
              </a:extLst>
            </p:cNvPr>
            <p:cNvSpPr txBox="1">
              <a:spLocks noChangeArrowheads="1"/>
            </p:cNvSpPr>
            <p:nvPr/>
          </p:nvSpPr>
          <p:spPr bwMode="auto">
            <a:xfrm>
              <a:off x="787" y="3566"/>
              <a:ext cx="464"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zh-CN" altLang="en-US" sz="1900">
                  <a:solidFill>
                    <a:srgbClr val="0000AA"/>
                  </a:solidFill>
                  <a:latin typeface="楷体_GB2312" pitchFamily="49" charset="-122"/>
                  <a:ea typeface="楷体_GB2312" pitchFamily="49" charset="-122"/>
                </a:rPr>
                <a:t>活动</a:t>
              </a:r>
              <a:r>
                <a:rPr lang="en-US" altLang="zh-CN" sz="1900">
                  <a:solidFill>
                    <a:srgbClr val="0000AA"/>
                  </a:solidFill>
                  <a:ea typeface="楷体_GB2312" pitchFamily="49" charset="-122"/>
                </a:rPr>
                <a:t>i</a:t>
              </a:r>
              <a:endParaRPr lang="en-US" altLang="zh-CN" sz="1900">
                <a:solidFill>
                  <a:srgbClr val="0000AA"/>
                </a:solidFill>
                <a:latin typeface="楷体_GB2312" pitchFamily="49" charset="-122"/>
                <a:ea typeface="楷体_GB2312" pitchFamily="49" charset="-122"/>
              </a:endParaRPr>
            </a:p>
          </p:txBody>
        </p:sp>
        <p:sp>
          <p:nvSpPr>
            <p:cNvPr id="11" name="Text Box 59">
              <a:extLst>
                <a:ext uri="{FF2B5EF4-FFF2-40B4-BE49-F238E27FC236}">
                  <a16:creationId xmlns:a16="http://schemas.microsoft.com/office/drawing/2014/main" id="{E6BC4626-2C35-A42D-23FA-AB5F39D570DE}"/>
                </a:ext>
              </a:extLst>
            </p:cNvPr>
            <p:cNvSpPr txBox="1">
              <a:spLocks noChangeArrowheads="1"/>
            </p:cNvSpPr>
            <p:nvPr/>
          </p:nvSpPr>
          <p:spPr bwMode="auto">
            <a:xfrm>
              <a:off x="565" y="3626"/>
              <a:ext cx="205"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000">
                  <a:solidFill>
                    <a:schemeClr val="accent2"/>
                  </a:solidFill>
                </a:rPr>
                <a:t>k</a:t>
              </a:r>
            </a:p>
          </p:txBody>
        </p:sp>
        <p:sp>
          <p:nvSpPr>
            <p:cNvPr id="12" name="Text Box 60">
              <a:extLst>
                <a:ext uri="{FF2B5EF4-FFF2-40B4-BE49-F238E27FC236}">
                  <a16:creationId xmlns:a16="http://schemas.microsoft.com/office/drawing/2014/main" id="{0B4E3213-1C0E-0F3C-5558-45CDCD0A7976}"/>
                </a:ext>
              </a:extLst>
            </p:cNvPr>
            <p:cNvSpPr txBox="1">
              <a:spLocks noChangeArrowheads="1"/>
            </p:cNvSpPr>
            <p:nvPr/>
          </p:nvSpPr>
          <p:spPr bwMode="auto">
            <a:xfrm>
              <a:off x="1408" y="3624"/>
              <a:ext cx="169"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000">
                  <a:solidFill>
                    <a:schemeClr val="accent2"/>
                  </a:solidFill>
                </a:rPr>
                <a:t>j</a:t>
              </a:r>
            </a:p>
          </p:txBody>
        </p:sp>
      </p:grpSp>
      <p:grpSp>
        <p:nvGrpSpPr>
          <p:cNvPr id="13" name="Group 176">
            <a:extLst>
              <a:ext uri="{FF2B5EF4-FFF2-40B4-BE49-F238E27FC236}">
                <a16:creationId xmlns:a16="http://schemas.microsoft.com/office/drawing/2014/main" id="{07DF2F83-8804-E258-8E44-602AAC3E7EB2}"/>
              </a:ext>
            </a:extLst>
          </p:cNvPr>
          <p:cNvGrpSpPr>
            <a:grpSpLocks/>
          </p:cNvGrpSpPr>
          <p:nvPr/>
        </p:nvGrpSpPr>
        <p:grpSpPr bwMode="auto">
          <a:xfrm>
            <a:off x="3859212" y="4896346"/>
            <a:ext cx="4217988" cy="914400"/>
            <a:chOff x="1720" y="3464"/>
            <a:chExt cx="2657" cy="576"/>
          </a:xfrm>
        </p:grpSpPr>
        <p:sp>
          <p:nvSpPr>
            <p:cNvPr id="14" name="AutoShape 63">
              <a:extLst>
                <a:ext uri="{FF2B5EF4-FFF2-40B4-BE49-F238E27FC236}">
                  <a16:creationId xmlns:a16="http://schemas.microsoft.com/office/drawing/2014/main" id="{38C628D8-5DE6-45C8-4DEF-BDAD85180234}"/>
                </a:ext>
              </a:extLst>
            </p:cNvPr>
            <p:cNvSpPr>
              <a:spLocks noChangeArrowheads="1"/>
            </p:cNvSpPr>
            <p:nvPr/>
          </p:nvSpPr>
          <p:spPr bwMode="auto">
            <a:xfrm>
              <a:off x="1720" y="3464"/>
              <a:ext cx="2585" cy="576"/>
            </a:xfrm>
            <a:prstGeom prst="cloudCallout">
              <a:avLst>
                <a:gd name="adj1" fmla="val -8886"/>
                <a:gd name="adj2" fmla="val 14931"/>
              </a:avLst>
            </a:prstGeom>
            <a:ln>
              <a:headEnd type="none" w="sm" len="sm"/>
              <a:tailEnd type="none" w="sm" len="sm"/>
            </a:ln>
          </p:spPr>
          <p:style>
            <a:lnRef idx="1">
              <a:schemeClr val="accent5"/>
            </a:lnRef>
            <a:fillRef idx="3">
              <a:schemeClr val="accent5"/>
            </a:fillRef>
            <a:effectRef idx="2">
              <a:schemeClr val="accent5"/>
            </a:effectRef>
            <a:fontRef idx="minor">
              <a:schemeClr val="lt1"/>
            </a:fontRef>
          </p:style>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en-US" altLang="zh-CN" sz="2400" dirty="0"/>
            </a:p>
          </p:txBody>
        </p:sp>
        <p:sp>
          <p:nvSpPr>
            <p:cNvPr id="15" name="Text Box 64">
              <a:extLst>
                <a:ext uri="{FF2B5EF4-FFF2-40B4-BE49-F238E27FC236}">
                  <a16:creationId xmlns:a16="http://schemas.microsoft.com/office/drawing/2014/main" id="{B8ED4D3C-F47D-EA75-CE1D-EB59D6CEC589}"/>
                </a:ext>
              </a:extLst>
            </p:cNvPr>
            <p:cNvSpPr txBox="1">
              <a:spLocks noChangeArrowheads="1"/>
            </p:cNvSpPr>
            <p:nvPr/>
          </p:nvSpPr>
          <p:spPr bwMode="auto">
            <a:xfrm>
              <a:off x="2947" y="3569"/>
              <a:ext cx="1430" cy="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Lst>
          </p:spPr>
          <p:txBody>
            <a:bodyPr>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eaLnBrk="1" hangingPunct="1">
                <a:spcBef>
                  <a:spcPct val="0"/>
                </a:spcBef>
                <a:buClrTx/>
                <a:buFontTx/>
                <a:buNone/>
              </a:pPr>
              <a:r>
                <a:rPr lang="en-US" altLang="zh-CN" sz="2700" dirty="0">
                  <a:solidFill>
                    <a:schemeClr val="bg1"/>
                  </a:solidFill>
                  <a:ea typeface="楷体_GB2312" pitchFamily="49" charset="-122"/>
                </a:rPr>
                <a:t>e[</a:t>
              </a:r>
              <a:r>
                <a:rPr lang="en-US" altLang="zh-CN" sz="2700" dirty="0" err="1">
                  <a:solidFill>
                    <a:schemeClr val="bg1"/>
                  </a:solidFill>
                  <a:ea typeface="楷体_GB2312" pitchFamily="49" charset="-122"/>
                </a:rPr>
                <a:t>i</a:t>
              </a:r>
              <a:r>
                <a:rPr lang="en-US" altLang="zh-CN" sz="2700" dirty="0">
                  <a:solidFill>
                    <a:schemeClr val="bg1"/>
                  </a:solidFill>
                  <a:ea typeface="楷体_GB2312" pitchFamily="49" charset="-122"/>
                </a:rPr>
                <a:t>] = </a:t>
              </a:r>
              <a:r>
                <a:rPr lang="en-US" altLang="zh-CN" sz="2700" dirty="0" err="1">
                  <a:solidFill>
                    <a:schemeClr val="bg1"/>
                  </a:solidFill>
                  <a:ea typeface="楷体_GB2312" pitchFamily="49" charset="-122"/>
                </a:rPr>
                <a:t>ee</a:t>
              </a:r>
              <a:r>
                <a:rPr lang="en-US" altLang="zh-CN" sz="2700" dirty="0">
                  <a:solidFill>
                    <a:schemeClr val="bg1"/>
                  </a:solidFill>
                  <a:ea typeface="楷体_GB2312" pitchFamily="49" charset="-122"/>
                </a:rPr>
                <a:t>[k]</a:t>
              </a:r>
            </a:p>
          </p:txBody>
        </p:sp>
        <p:sp>
          <p:nvSpPr>
            <p:cNvPr id="16" name="Rectangle 65">
              <a:extLst>
                <a:ext uri="{FF2B5EF4-FFF2-40B4-BE49-F238E27FC236}">
                  <a16:creationId xmlns:a16="http://schemas.microsoft.com/office/drawing/2014/main" id="{29A5C39A-0735-7718-C32A-E45D6B10EA47}"/>
                </a:ext>
              </a:extLst>
            </p:cNvPr>
            <p:cNvSpPr>
              <a:spLocks noChangeArrowheads="1"/>
            </p:cNvSpPr>
            <p:nvPr/>
          </p:nvSpPr>
          <p:spPr bwMode="auto">
            <a:xfrm>
              <a:off x="1937" y="3568"/>
              <a:ext cx="1221" cy="327"/>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Lst>
          </p:spPr>
          <p:txBody>
            <a:bodyPr>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eaLnBrk="1" hangingPunct="1">
                <a:spcBef>
                  <a:spcPct val="0"/>
                </a:spcBef>
                <a:buClrTx/>
                <a:buFontTx/>
                <a:buNone/>
              </a:pPr>
              <a:r>
                <a:rPr lang="zh-CN" altLang="en-US" sz="2800" dirty="0">
                  <a:solidFill>
                    <a:srgbClr val="FFFF00"/>
                  </a:solidFill>
                  <a:ea typeface="黑体" pitchFamily="49" charset="-122"/>
                </a:rPr>
                <a:t>计算方法</a:t>
              </a:r>
            </a:p>
          </p:txBody>
        </p:sp>
      </p:grpSp>
      <p:grpSp>
        <p:nvGrpSpPr>
          <p:cNvPr id="17" name="Group 81">
            <a:extLst>
              <a:ext uri="{FF2B5EF4-FFF2-40B4-BE49-F238E27FC236}">
                <a16:creationId xmlns:a16="http://schemas.microsoft.com/office/drawing/2014/main" id="{F2441B1B-0DA9-5CE9-0BFF-F3374604CA05}"/>
              </a:ext>
            </a:extLst>
          </p:cNvPr>
          <p:cNvGrpSpPr>
            <a:grpSpLocks/>
          </p:cNvGrpSpPr>
          <p:nvPr/>
        </p:nvGrpSpPr>
        <p:grpSpPr bwMode="auto">
          <a:xfrm>
            <a:off x="839787" y="1149846"/>
            <a:ext cx="5546726" cy="811213"/>
            <a:chOff x="672" y="1152"/>
            <a:chExt cx="3494" cy="511"/>
          </a:xfrm>
        </p:grpSpPr>
        <p:sp>
          <p:nvSpPr>
            <p:cNvPr id="18" name="Rectangle 68">
              <a:extLst>
                <a:ext uri="{FF2B5EF4-FFF2-40B4-BE49-F238E27FC236}">
                  <a16:creationId xmlns:a16="http://schemas.microsoft.com/office/drawing/2014/main" id="{0B8C412E-C3BB-5289-F2BF-CD43ACF0AA80}"/>
                </a:ext>
              </a:extLst>
            </p:cNvPr>
            <p:cNvSpPr>
              <a:spLocks noChangeArrowheads="1"/>
            </p:cNvSpPr>
            <p:nvPr/>
          </p:nvSpPr>
          <p:spPr bwMode="auto">
            <a:xfrm>
              <a:off x="1413" y="1200"/>
              <a:ext cx="240" cy="240"/>
            </a:xfrm>
            <a:prstGeom prst="rect">
              <a:avLst/>
            </a:prstGeom>
            <a:noFill/>
            <a:ln w="19050" cap="sq">
              <a:solidFill>
                <a:srgbClr val="000080"/>
              </a:solidFill>
              <a:miter lim="800000"/>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19" name="Rectangle 69">
              <a:extLst>
                <a:ext uri="{FF2B5EF4-FFF2-40B4-BE49-F238E27FC236}">
                  <a16:creationId xmlns:a16="http://schemas.microsoft.com/office/drawing/2014/main" id="{AAB0CBC6-0079-4764-B1B7-68F3443B7979}"/>
                </a:ext>
              </a:extLst>
            </p:cNvPr>
            <p:cNvSpPr>
              <a:spLocks noChangeArrowheads="1"/>
            </p:cNvSpPr>
            <p:nvPr/>
          </p:nvSpPr>
          <p:spPr bwMode="auto">
            <a:xfrm>
              <a:off x="1653" y="1200"/>
              <a:ext cx="240" cy="240"/>
            </a:xfrm>
            <a:prstGeom prst="rect">
              <a:avLst/>
            </a:prstGeom>
            <a:noFill/>
            <a:ln w="19050" cap="sq">
              <a:solidFill>
                <a:srgbClr val="000080"/>
              </a:solidFill>
              <a:miter lim="800000"/>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20" name="Rectangle 70">
              <a:extLst>
                <a:ext uri="{FF2B5EF4-FFF2-40B4-BE49-F238E27FC236}">
                  <a16:creationId xmlns:a16="http://schemas.microsoft.com/office/drawing/2014/main" id="{169A7797-4C7B-3FB5-3132-A0CF5D9B1DCC}"/>
                </a:ext>
              </a:extLst>
            </p:cNvPr>
            <p:cNvSpPr>
              <a:spLocks noChangeArrowheads="1"/>
            </p:cNvSpPr>
            <p:nvPr/>
          </p:nvSpPr>
          <p:spPr bwMode="auto">
            <a:xfrm>
              <a:off x="1893" y="1200"/>
              <a:ext cx="240" cy="240"/>
            </a:xfrm>
            <a:prstGeom prst="rect">
              <a:avLst/>
            </a:prstGeom>
            <a:noFill/>
            <a:ln w="19050" cap="sq">
              <a:solidFill>
                <a:srgbClr val="000080"/>
              </a:solidFill>
              <a:miter lim="800000"/>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21" name="Rectangle 71">
              <a:extLst>
                <a:ext uri="{FF2B5EF4-FFF2-40B4-BE49-F238E27FC236}">
                  <a16:creationId xmlns:a16="http://schemas.microsoft.com/office/drawing/2014/main" id="{94277DF1-BE55-7FA8-5576-9D4F336DEADC}"/>
                </a:ext>
              </a:extLst>
            </p:cNvPr>
            <p:cNvSpPr>
              <a:spLocks noChangeArrowheads="1"/>
            </p:cNvSpPr>
            <p:nvPr/>
          </p:nvSpPr>
          <p:spPr bwMode="auto">
            <a:xfrm>
              <a:off x="2373" y="1200"/>
              <a:ext cx="240" cy="240"/>
            </a:xfrm>
            <a:prstGeom prst="rect">
              <a:avLst/>
            </a:prstGeom>
            <a:noFill/>
            <a:ln w="19050" cap="sq">
              <a:solidFill>
                <a:srgbClr val="000080"/>
              </a:solidFill>
              <a:miter lim="800000"/>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22" name="Rectangle 72">
              <a:extLst>
                <a:ext uri="{FF2B5EF4-FFF2-40B4-BE49-F238E27FC236}">
                  <a16:creationId xmlns:a16="http://schemas.microsoft.com/office/drawing/2014/main" id="{4DFC79A5-5DB5-4B7F-5EE4-704EEC0AFB85}"/>
                </a:ext>
              </a:extLst>
            </p:cNvPr>
            <p:cNvSpPr>
              <a:spLocks noChangeArrowheads="1"/>
            </p:cNvSpPr>
            <p:nvPr/>
          </p:nvSpPr>
          <p:spPr bwMode="auto">
            <a:xfrm>
              <a:off x="3333" y="1200"/>
              <a:ext cx="240" cy="240"/>
            </a:xfrm>
            <a:prstGeom prst="rect">
              <a:avLst/>
            </a:prstGeom>
            <a:noFill/>
            <a:ln w="19050" cap="sq">
              <a:solidFill>
                <a:srgbClr val="000080"/>
              </a:solidFill>
              <a:miter lim="800000"/>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23" name="Rectangle 73">
              <a:extLst>
                <a:ext uri="{FF2B5EF4-FFF2-40B4-BE49-F238E27FC236}">
                  <a16:creationId xmlns:a16="http://schemas.microsoft.com/office/drawing/2014/main" id="{31823844-B346-A74D-29AC-BA0A57AFA612}"/>
                </a:ext>
              </a:extLst>
            </p:cNvPr>
            <p:cNvSpPr>
              <a:spLocks noChangeArrowheads="1"/>
            </p:cNvSpPr>
            <p:nvPr/>
          </p:nvSpPr>
          <p:spPr bwMode="auto">
            <a:xfrm>
              <a:off x="3093" y="1200"/>
              <a:ext cx="240" cy="240"/>
            </a:xfrm>
            <a:prstGeom prst="rect">
              <a:avLst/>
            </a:prstGeom>
            <a:noFill/>
            <a:ln w="19050" cap="sq">
              <a:solidFill>
                <a:srgbClr val="000080"/>
              </a:solidFill>
              <a:miter lim="800000"/>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24" name="Rectangle 74">
              <a:extLst>
                <a:ext uri="{FF2B5EF4-FFF2-40B4-BE49-F238E27FC236}">
                  <a16:creationId xmlns:a16="http://schemas.microsoft.com/office/drawing/2014/main" id="{44A5D6A4-BE87-2A88-507C-9167676ECC00}"/>
                </a:ext>
              </a:extLst>
            </p:cNvPr>
            <p:cNvSpPr>
              <a:spLocks noChangeArrowheads="1"/>
            </p:cNvSpPr>
            <p:nvPr/>
          </p:nvSpPr>
          <p:spPr bwMode="auto">
            <a:xfrm>
              <a:off x="2133" y="1200"/>
              <a:ext cx="240" cy="240"/>
            </a:xfrm>
            <a:prstGeom prst="rect">
              <a:avLst/>
            </a:prstGeom>
            <a:noFill/>
            <a:ln w="19050" cap="sq">
              <a:solidFill>
                <a:srgbClr val="000080"/>
              </a:solidFill>
              <a:miter lim="800000"/>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25" name="Rectangle 75">
              <a:extLst>
                <a:ext uri="{FF2B5EF4-FFF2-40B4-BE49-F238E27FC236}">
                  <a16:creationId xmlns:a16="http://schemas.microsoft.com/office/drawing/2014/main" id="{9D57B5A7-5DBC-C31E-CBD7-449CC4B7574A}"/>
                </a:ext>
              </a:extLst>
            </p:cNvPr>
            <p:cNvSpPr>
              <a:spLocks noChangeArrowheads="1"/>
            </p:cNvSpPr>
            <p:nvPr/>
          </p:nvSpPr>
          <p:spPr bwMode="auto">
            <a:xfrm>
              <a:off x="2613" y="1200"/>
              <a:ext cx="240" cy="240"/>
            </a:xfrm>
            <a:prstGeom prst="rect">
              <a:avLst/>
            </a:prstGeom>
            <a:noFill/>
            <a:ln w="19050" cap="sq">
              <a:solidFill>
                <a:srgbClr val="000080"/>
              </a:solidFill>
              <a:miter lim="800000"/>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26" name="Rectangle 76">
              <a:extLst>
                <a:ext uri="{FF2B5EF4-FFF2-40B4-BE49-F238E27FC236}">
                  <a16:creationId xmlns:a16="http://schemas.microsoft.com/office/drawing/2014/main" id="{A0619137-1743-EDE6-C0D5-716C227E5DCA}"/>
                </a:ext>
              </a:extLst>
            </p:cNvPr>
            <p:cNvSpPr>
              <a:spLocks noChangeArrowheads="1"/>
            </p:cNvSpPr>
            <p:nvPr/>
          </p:nvSpPr>
          <p:spPr bwMode="auto">
            <a:xfrm>
              <a:off x="2853" y="1200"/>
              <a:ext cx="240" cy="240"/>
            </a:xfrm>
            <a:prstGeom prst="rect">
              <a:avLst/>
            </a:prstGeom>
            <a:noFill/>
            <a:ln w="19050" cap="sq">
              <a:solidFill>
                <a:srgbClr val="000080"/>
              </a:solidFill>
              <a:miter lim="800000"/>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27" name="Text Box 77">
              <a:extLst>
                <a:ext uri="{FF2B5EF4-FFF2-40B4-BE49-F238E27FC236}">
                  <a16:creationId xmlns:a16="http://schemas.microsoft.com/office/drawing/2014/main" id="{61EDA640-C351-ACC3-34DE-3161CF5E4310}"/>
                </a:ext>
              </a:extLst>
            </p:cNvPr>
            <p:cNvSpPr txBox="1">
              <a:spLocks noChangeArrowheads="1"/>
            </p:cNvSpPr>
            <p:nvPr/>
          </p:nvSpPr>
          <p:spPr bwMode="auto">
            <a:xfrm>
              <a:off x="672" y="1152"/>
              <a:ext cx="49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eaLnBrk="1" hangingPunct="1">
                <a:spcBef>
                  <a:spcPct val="0"/>
                </a:spcBef>
                <a:buClrTx/>
                <a:buFontTx/>
                <a:buNone/>
              </a:pPr>
              <a:r>
                <a:rPr lang="en-US" altLang="zh-CN" sz="2400">
                  <a:solidFill>
                    <a:srgbClr val="0000AA"/>
                  </a:solidFill>
                </a:rPr>
                <a:t>e[i] :</a:t>
              </a:r>
            </a:p>
          </p:txBody>
        </p:sp>
        <p:sp>
          <p:nvSpPr>
            <p:cNvPr id="28" name="Rectangle 78">
              <a:extLst>
                <a:ext uri="{FF2B5EF4-FFF2-40B4-BE49-F238E27FC236}">
                  <a16:creationId xmlns:a16="http://schemas.microsoft.com/office/drawing/2014/main" id="{15B70A49-1ACA-C30D-FA82-97CA12DB28A6}"/>
                </a:ext>
              </a:extLst>
            </p:cNvPr>
            <p:cNvSpPr>
              <a:spLocks noChangeArrowheads="1"/>
            </p:cNvSpPr>
            <p:nvPr/>
          </p:nvSpPr>
          <p:spPr bwMode="auto">
            <a:xfrm>
              <a:off x="3573" y="1200"/>
              <a:ext cx="240" cy="240"/>
            </a:xfrm>
            <a:prstGeom prst="rect">
              <a:avLst/>
            </a:prstGeom>
            <a:noFill/>
            <a:ln w="19050" cap="sq">
              <a:solidFill>
                <a:srgbClr val="000080"/>
              </a:solidFill>
              <a:miter lim="800000"/>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29" name="Rectangle 79">
              <a:extLst>
                <a:ext uri="{FF2B5EF4-FFF2-40B4-BE49-F238E27FC236}">
                  <a16:creationId xmlns:a16="http://schemas.microsoft.com/office/drawing/2014/main" id="{34581DC4-29A2-46FE-AD96-E95D18B67EFB}"/>
                </a:ext>
              </a:extLst>
            </p:cNvPr>
            <p:cNvSpPr>
              <a:spLocks noChangeArrowheads="1"/>
            </p:cNvSpPr>
            <p:nvPr/>
          </p:nvSpPr>
          <p:spPr bwMode="auto">
            <a:xfrm>
              <a:off x="3813" y="1200"/>
              <a:ext cx="240" cy="240"/>
            </a:xfrm>
            <a:prstGeom prst="rect">
              <a:avLst/>
            </a:prstGeom>
            <a:noFill/>
            <a:ln w="19050" cap="sq">
              <a:solidFill>
                <a:srgbClr val="000080"/>
              </a:solidFill>
              <a:miter lim="800000"/>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30" name="Rectangle 80">
              <a:extLst>
                <a:ext uri="{FF2B5EF4-FFF2-40B4-BE49-F238E27FC236}">
                  <a16:creationId xmlns:a16="http://schemas.microsoft.com/office/drawing/2014/main" id="{5E0984B4-78D1-6211-EFDE-B39034DB79BE}"/>
                </a:ext>
              </a:extLst>
            </p:cNvPr>
            <p:cNvSpPr>
              <a:spLocks noChangeArrowheads="1"/>
            </p:cNvSpPr>
            <p:nvPr/>
          </p:nvSpPr>
          <p:spPr bwMode="auto">
            <a:xfrm>
              <a:off x="1425" y="1392"/>
              <a:ext cx="2741" cy="271"/>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eaLnBrk="1" hangingPunct="1">
                <a:spcBef>
                  <a:spcPct val="0"/>
                </a:spcBef>
                <a:buClrTx/>
                <a:buFontTx/>
                <a:buNone/>
              </a:pPr>
              <a:r>
                <a:rPr lang="en-US" altLang="zh-CN" sz="2200" dirty="0">
                  <a:solidFill>
                    <a:schemeClr val="accent2"/>
                  </a:solidFill>
                </a:rPr>
                <a:t>a</a:t>
              </a:r>
              <a:r>
                <a:rPr lang="en-US" altLang="zh-CN" sz="2200" baseline="-25000" dirty="0">
                  <a:solidFill>
                    <a:schemeClr val="accent2"/>
                  </a:solidFill>
                </a:rPr>
                <a:t>1</a:t>
              </a:r>
              <a:r>
                <a:rPr lang="en-US" altLang="zh-CN" sz="2200" dirty="0">
                  <a:solidFill>
                    <a:schemeClr val="accent2"/>
                  </a:solidFill>
                </a:rPr>
                <a:t>   a</a:t>
              </a:r>
              <a:r>
                <a:rPr lang="en-US" altLang="zh-CN" sz="2200" baseline="-25000" dirty="0">
                  <a:solidFill>
                    <a:schemeClr val="accent2"/>
                  </a:solidFill>
                </a:rPr>
                <a:t>2</a:t>
              </a:r>
              <a:r>
                <a:rPr lang="en-US" altLang="zh-CN" sz="2200" dirty="0">
                  <a:solidFill>
                    <a:schemeClr val="accent2"/>
                  </a:solidFill>
                </a:rPr>
                <a:t>  a</a:t>
              </a:r>
              <a:r>
                <a:rPr lang="en-US" altLang="zh-CN" sz="2200" baseline="-25000" dirty="0">
                  <a:solidFill>
                    <a:schemeClr val="accent2"/>
                  </a:solidFill>
                </a:rPr>
                <a:t>3 </a:t>
              </a:r>
              <a:r>
                <a:rPr lang="en-US" altLang="zh-CN" sz="2200" dirty="0">
                  <a:solidFill>
                    <a:schemeClr val="accent2"/>
                  </a:solidFill>
                </a:rPr>
                <a:t>  a</a:t>
              </a:r>
              <a:r>
                <a:rPr lang="en-US" altLang="zh-CN" sz="2200" baseline="-25000" dirty="0">
                  <a:solidFill>
                    <a:schemeClr val="accent2"/>
                  </a:solidFill>
                </a:rPr>
                <a:t>4</a:t>
              </a:r>
              <a:r>
                <a:rPr lang="en-US" altLang="zh-CN" sz="2200" dirty="0">
                  <a:solidFill>
                    <a:schemeClr val="accent2"/>
                  </a:solidFill>
                </a:rPr>
                <a:t>  a</a:t>
              </a:r>
              <a:r>
                <a:rPr lang="en-US" altLang="zh-CN" sz="2200" baseline="-25000" dirty="0">
                  <a:solidFill>
                    <a:schemeClr val="accent2"/>
                  </a:solidFill>
                </a:rPr>
                <a:t>5</a:t>
              </a:r>
              <a:r>
                <a:rPr lang="en-US" altLang="zh-CN" sz="2200" dirty="0">
                  <a:solidFill>
                    <a:schemeClr val="accent2"/>
                  </a:solidFill>
                </a:rPr>
                <a:t>   a</a:t>
              </a:r>
              <a:r>
                <a:rPr lang="en-US" altLang="zh-CN" sz="2200" baseline="-25000" dirty="0">
                  <a:solidFill>
                    <a:schemeClr val="accent2"/>
                  </a:solidFill>
                </a:rPr>
                <a:t>6  </a:t>
              </a:r>
              <a:r>
                <a:rPr lang="en-US" altLang="zh-CN" sz="2200" dirty="0">
                  <a:solidFill>
                    <a:schemeClr val="accent2"/>
                  </a:solidFill>
                </a:rPr>
                <a:t> a</a:t>
              </a:r>
              <a:r>
                <a:rPr lang="en-US" altLang="zh-CN" sz="2200" baseline="-25000" dirty="0">
                  <a:solidFill>
                    <a:schemeClr val="accent2"/>
                  </a:solidFill>
                </a:rPr>
                <a:t>7</a:t>
              </a:r>
              <a:r>
                <a:rPr lang="en-US" altLang="zh-CN" sz="2200" dirty="0">
                  <a:solidFill>
                    <a:schemeClr val="accent2"/>
                  </a:solidFill>
                </a:rPr>
                <a:t>  a</a:t>
              </a:r>
              <a:r>
                <a:rPr lang="en-US" altLang="zh-CN" sz="2200" baseline="-25000" dirty="0">
                  <a:solidFill>
                    <a:schemeClr val="accent2"/>
                  </a:solidFill>
                </a:rPr>
                <a:t>8   </a:t>
              </a:r>
              <a:r>
                <a:rPr lang="en-US" altLang="zh-CN" sz="2200" dirty="0">
                  <a:solidFill>
                    <a:schemeClr val="accent2"/>
                  </a:solidFill>
                </a:rPr>
                <a:t>a</a:t>
              </a:r>
              <a:r>
                <a:rPr lang="en-US" altLang="zh-CN" sz="2200" baseline="-25000" dirty="0">
                  <a:solidFill>
                    <a:schemeClr val="accent2"/>
                  </a:solidFill>
                </a:rPr>
                <a:t>9  </a:t>
              </a:r>
              <a:r>
                <a:rPr lang="zh-CN" altLang="en-US" sz="2200" baseline="-25000" dirty="0">
                  <a:solidFill>
                    <a:schemeClr val="accent2"/>
                  </a:solidFill>
                </a:rPr>
                <a:t> </a:t>
              </a:r>
              <a:r>
                <a:rPr lang="en-US" altLang="zh-CN" sz="2200" dirty="0">
                  <a:solidFill>
                    <a:schemeClr val="accent2"/>
                  </a:solidFill>
                </a:rPr>
                <a:t>a</a:t>
              </a:r>
              <a:r>
                <a:rPr lang="en-US" altLang="zh-CN" sz="2200" baseline="-25000" dirty="0">
                  <a:solidFill>
                    <a:schemeClr val="accent2"/>
                  </a:solidFill>
                </a:rPr>
                <a:t>10  </a:t>
              </a:r>
              <a:r>
                <a:rPr lang="en-US" altLang="zh-CN" sz="2200" dirty="0">
                  <a:solidFill>
                    <a:schemeClr val="accent2"/>
                  </a:solidFill>
                </a:rPr>
                <a:t>a</a:t>
              </a:r>
              <a:r>
                <a:rPr lang="en-US" altLang="zh-CN" sz="2200" baseline="-25000" dirty="0">
                  <a:solidFill>
                    <a:schemeClr val="accent2"/>
                  </a:solidFill>
                </a:rPr>
                <a:t>11</a:t>
              </a:r>
            </a:p>
          </p:txBody>
        </p:sp>
      </p:grpSp>
      <p:grpSp>
        <p:nvGrpSpPr>
          <p:cNvPr id="31" name="Group 105">
            <a:extLst>
              <a:ext uri="{FF2B5EF4-FFF2-40B4-BE49-F238E27FC236}">
                <a16:creationId xmlns:a16="http://schemas.microsoft.com/office/drawing/2014/main" id="{06C62765-7BE1-2A1F-86BE-59EC1CADAF01}"/>
              </a:ext>
            </a:extLst>
          </p:cNvPr>
          <p:cNvGrpSpPr>
            <a:grpSpLocks/>
          </p:cNvGrpSpPr>
          <p:nvPr/>
        </p:nvGrpSpPr>
        <p:grpSpPr bwMode="auto">
          <a:xfrm>
            <a:off x="914400" y="381000"/>
            <a:ext cx="7810500" cy="808038"/>
            <a:chOff x="672" y="528"/>
            <a:chExt cx="4920" cy="509"/>
          </a:xfrm>
        </p:grpSpPr>
        <p:sp>
          <p:nvSpPr>
            <p:cNvPr id="32" name="Rectangle 84">
              <a:extLst>
                <a:ext uri="{FF2B5EF4-FFF2-40B4-BE49-F238E27FC236}">
                  <a16:creationId xmlns:a16="http://schemas.microsoft.com/office/drawing/2014/main" id="{925D16D5-9B11-41E5-5DE5-F163D30B36BB}"/>
                </a:ext>
              </a:extLst>
            </p:cNvPr>
            <p:cNvSpPr>
              <a:spLocks noChangeArrowheads="1"/>
            </p:cNvSpPr>
            <p:nvPr/>
          </p:nvSpPr>
          <p:spPr bwMode="auto">
            <a:xfrm>
              <a:off x="1417" y="576"/>
              <a:ext cx="240" cy="240"/>
            </a:xfrm>
            <a:prstGeom prst="rect">
              <a:avLst/>
            </a:prstGeom>
            <a:noFill/>
            <a:ln w="19050" cap="sq">
              <a:solidFill>
                <a:srgbClr val="000080"/>
              </a:solidFill>
              <a:miter lim="800000"/>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33" name="Rectangle 85">
              <a:extLst>
                <a:ext uri="{FF2B5EF4-FFF2-40B4-BE49-F238E27FC236}">
                  <a16:creationId xmlns:a16="http://schemas.microsoft.com/office/drawing/2014/main" id="{82D0A229-2A0C-60C7-B774-820AB095C104}"/>
                </a:ext>
              </a:extLst>
            </p:cNvPr>
            <p:cNvSpPr>
              <a:spLocks noChangeArrowheads="1"/>
            </p:cNvSpPr>
            <p:nvPr/>
          </p:nvSpPr>
          <p:spPr bwMode="auto">
            <a:xfrm>
              <a:off x="1657" y="576"/>
              <a:ext cx="240" cy="240"/>
            </a:xfrm>
            <a:prstGeom prst="rect">
              <a:avLst/>
            </a:prstGeom>
            <a:noFill/>
            <a:ln w="19050" cap="sq">
              <a:solidFill>
                <a:srgbClr val="000080"/>
              </a:solidFill>
              <a:miter lim="800000"/>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34" name="Rectangle 86">
              <a:extLst>
                <a:ext uri="{FF2B5EF4-FFF2-40B4-BE49-F238E27FC236}">
                  <a16:creationId xmlns:a16="http://schemas.microsoft.com/office/drawing/2014/main" id="{DF57FEE3-AACF-9640-5AEB-4D4B2F1B9A0F}"/>
                </a:ext>
              </a:extLst>
            </p:cNvPr>
            <p:cNvSpPr>
              <a:spLocks noChangeArrowheads="1"/>
            </p:cNvSpPr>
            <p:nvPr/>
          </p:nvSpPr>
          <p:spPr bwMode="auto">
            <a:xfrm>
              <a:off x="1897" y="576"/>
              <a:ext cx="240" cy="240"/>
            </a:xfrm>
            <a:prstGeom prst="rect">
              <a:avLst/>
            </a:prstGeom>
            <a:noFill/>
            <a:ln w="19050" cap="sq">
              <a:solidFill>
                <a:srgbClr val="000080"/>
              </a:solidFill>
              <a:miter lim="800000"/>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35" name="Rectangle 87">
              <a:extLst>
                <a:ext uri="{FF2B5EF4-FFF2-40B4-BE49-F238E27FC236}">
                  <a16:creationId xmlns:a16="http://schemas.microsoft.com/office/drawing/2014/main" id="{53C35053-FDEF-D0CC-75BF-D2662354DA05}"/>
                </a:ext>
              </a:extLst>
            </p:cNvPr>
            <p:cNvSpPr>
              <a:spLocks noChangeArrowheads="1"/>
            </p:cNvSpPr>
            <p:nvPr/>
          </p:nvSpPr>
          <p:spPr bwMode="auto">
            <a:xfrm>
              <a:off x="2377" y="576"/>
              <a:ext cx="240" cy="240"/>
            </a:xfrm>
            <a:prstGeom prst="rect">
              <a:avLst/>
            </a:prstGeom>
            <a:noFill/>
            <a:ln w="19050" cap="sq">
              <a:solidFill>
                <a:srgbClr val="000080"/>
              </a:solidFill>
              <a:miter lim="800000"/>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36" name="Rectangle 88">
              <a:extLst>
                <a:ext uri="{FF2B5EF4-FFF2-40B4-BE49-F238E27FC236}">
                  <a16:creationId xmlns:a16="http://schemas.microsoft.com/office/drawing/2014/main" id="{06F7462A-01DA-57F2-899D-E92EE4A8CE55}"/>
                </a:ext>
              </a:extLst>
            </p:cNvPr>
            <p:cNvSpPr>
              <a:spLocks noChangeArrowheads="1"/>
            </p:cNvSpPr>
            <p:nvPr/>
          </p:nvSpPr>
          <p:spPr bwMode="auto">
            <a:xfrm>
              <a:off x="3337" y="576"/>
              <a:ext cx="240" cy="240"/>
            </a:xfrm>
            <a:prstGeom prst="rect">
              <a:avLst/>
            </a:prstGeom>
            <a:noFill/>
            <a:ln w="19050" cap="sq">
              <a:solidFill>
                <a:srgbClr val="000080"/>
              </a:solidFill>
              <a:miter lim="800000"/>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37" name="Rectangle 89">
              <a:extLst>
                <a:ext uri="{FF2B5EF4-FFF2-40B4-BE49-F238E27FC236}">
                  <a16:creationId xmlns:a16="http://schemas.microsoft.com/office/drawing/2014/main" id="{78D4807E-DC5E-2995-48A8-F78906F8C446}"/>
                </a:ext>
              </a:extLst>
            </p:cNvPr>
            <p:cNvSpPr>
              <a:spLocks noChangeArrowheads="1"/>
            </p:cNvSpPr>
            <p:nvPr/>
          </p:nvSpPr>
          <p:spPr bwMode="auto">
            <a:xfrm>
              <a:off x="3097" y="576"/>
              <a:ext cx="240" cy="240"/>
            </a:xfrm>
            <a:prstGeom prst="rect">
              <a:avLst/>
            </a:prstGeom>
            <a:noFill/>
            <a:ln w="19050" cap="sq">
              <a:solidFill>
                <a:srgbClr val="000080"/>
              </a:solidFill>
              <a:miter lim="800000"/>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38" name="Rectangle 90">
              <a:extLst>
                <a:ext uri="{FF2B5EF4-FFF2-40B4-BE49-F238E27FC236}">
                  <a16:creationId xmlns:a16="http://schemas.microsoft.com/office/drawing/2014/main" id="{BDD846AD-3F51-6018-DD42-5AC8B169177F}"/>
                </a:ext>
              </a:extLst>
            </p:cNvPr>
            <p:cNvSpPr>
              <a:spLocks noChangeArrowheads="1"/>
            </p:cNvSpPr>
            <p:nvPr/>
          </p:nvSpPr>
          <p:spPr bwMode="auto">
            <a:xfrm>
              <a:off x="2136" y="576"/>
              <a:ext cx="240" cy="240"/>
            </a:xfrm>
            <a:prstGeom prst="rect">
              <a:avLst/>
            </a:prstGeom>
            <a:noFill/>
            <a:ln w="19050" cap="sq">
              <a:solidFill>
                <a:srgbClr val="000080"/>
              </a:solidFill>
              <a:miter lim="800000"/>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39" name="Rectangle 91">
              <a:extLst>
                <a:ext uri="{FF2B5EF4-FFF2-40B4-BE49-F238E27FC236}">
                  <a16:creationId xmlns:a16="http://schemas.microsoft.com/office/drawing/2014/main" id="{0223E812-92B5-17BD-6219-4061558A749E}"/>
                </a:ext>
              </a:extLst>
            </p:cNvPr>
            <p:cNvSpPr>
              <a:spLocks noChangeArrowheads="1"/>
            </p:cNvSpPr>
            <p:nvPr/>
          </p:nvSpPr>
          <p:spPr bwMode="auto">
            <a:xfrm>
              <a:off x="2617" y="576"/>
              <a:ext cx="240" cy="240"/>
            </a:xfrm>
            <a:prstGeom prst="rect">
              <a:avLst/>
            </a:prstGeom>
            <a:noFill/>
            <a:ln w="19050" cap="sq">
              <a:solidFill>
                <a:srgbClr val="000080"/>
              </a:solidFill>
              <a:miter lim="800000"/>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40" name="Rectangle 92">
              <a:extLst>
                <a:ext uri="{FF2B5EF4-FFF2-40B4-BE49-F238E27FC236}">
                  <a16:creationId xmlns:a16="http://schemas.microsoft.com/office/drawing/2014/main" id="{D89F8F92-856F-7577-3D6F-D8D2BFFC22F2}"/>
                </a:ext>
              </a:extLst>
            </p:cNvPr>
            <p:cNvSpPr>
              <a:spLocks noChangeArrowheads="1"/>
            </p:cNvSpPr>
            <p:nvPr/>
          </p:nvSpPr>
          <p:spPr bwMode="auto">
            <a:xfrm>
              <a:off x="2857" y="576"/>
              <a:ext cx="240" cy="240"/>
            </a:xfrm>
            <a:prstGeom prst="rect">
              <a:avLst/>
            </a:prstGeom>
            <a:noFill/>
            <a:ln w="19050" cap="sq">
              <a:solidFill>
                <a:srgbClr val="000080"/>
              </a:solidFill>
              <a:miter lim="800000"/>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41" name="Text Box 93">
              <a:extLst>
                <a:ext uri="{FF2B5EF4-FFF2-40B4-BE49-F238E27FC236}">
                  <a16:creationId xmlns:a16="http://schemas.microsoft.com/office/drawing/2014/main" id="{1CD58EC9-2407-FFB9-8469-C853C6E88847}"/>
                </a:ext>
              </a:extLst>
            </p:cNvPr>
            <p:cNvSpPr txBox="1">
              <a:spLocks noChangeArrowheads="1"/>
            </p:cNvSpPr>
            <p:nvPr/>
          </p:nvSpPr>
          <p:spPr bwMode="auto">
            <a:xfrm>
              <a:off x="672" y="528"/>
              <a:ext cx="58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400">
                  <a:solidFill>
                    <a:srgbClr val="0000AA"/>
                  </a:solidFill>
                </a:rPr>
                <a:t>ee[k]:</a:t>
              </a:r>
            </a:p>
          </p:txBody>
        </p:sp>
        <p:sp>
          <p:nvSpPr>
            <p:cNvPr id="42" name="Text Box 94">
              <a:extLst>
                <a:ext uri="{FF2B5EF4-FFF2-40B4-BE49-F238E27FC236}">
                  <a16:creationId xmlns:a16="http://schemas.microsoft.com/office/drawing/2014/main" id="{0F4FCACA-080D-1B16-D4BB-C78FA97D5D18}"/>
                </a:ext>
              </a:extLst>
            </p:cNvPr>
            <p:cNvSpPr txBox="1">
              <a:spLocks noChangeArrowheads="1"/>
            </p:cNvSpPr>
            <p:nvPr/>
          </p:nvSpPr>
          <p:spPr bwMode="auto">
            <a:xfrm>
              <a:off x="1453" y="571"/>
              <a:ext cx="204"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200">
                  <a:solidFill>
                    <a:srgbClr val="0000AA"/>
                  </a:solidFill>
                </a:rPr>
                <a:t>0</a:t>
              </a:r>
            </a:p>
          </p:txBody>
        </p:sp>
        <p:sp>
          <p:nvSpPr>
            <p:cNvPr id="43" name="Text Box 95">
              <a:extLst>
                <a:ext uri="{FF2B5EF4-FFF2-40B4-BE49-F238E27FC236}">
                  <a16:creationId xmlns:a16="http://schemas.microsoft.com/office/drawing/2014/main" id="{C1CC34AB-B54E-F87F-597E-361DEE2983DB}"/>
                </a:ext>
              </a:extLst>
            </p:cNvPr>
            <p:cNvSpPr txBox="1">
              <a:spLocks noChangeArrowheads="1"/>
            </p:cNvSpPr>
            <p:nvPr/>
          </p:nvSpPr>
          <p:spPr bwMode="auto">
            <a:xfrm>
              <a:off x="1690" y="571"/>
              <a:ext cx="204"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200">
                  <a:solidFill>
                    <a:srgbClr val="0000AA"/>
                  </a:solidFill>
                </a:rPr>
                <a:t>6</a:t>
              </a:r>
            </a:p>
          </p:txBody>
        </p:sp>
        <p:sp>
          <p:nvSpPr>
            <p:cNvPr id="44" name="Text Box 96">
              <a:extLst>
                <a:ext uri="{FF2B5EF4-FFF2-40B4-BE49-F238E27FC236}">
                  <a16:creationId xmlns:a16="http://schemas.microsoft.com/office/drawing/2014/main" id="{E264389C-4D49-9B2D-F38F-2C2AD0D8EAEA}"/>
                </a:ext>
              </a:extLst>
            </p:cNvPr>
            <p:cNvSpPr txBox="1">
              <a:spLocks noChangeArrowheads="1"/>
            </p:cNvSpPr>
            <p:nvPr/>
          </p:nvSpPr>
          <p:spPr bwMode="auto">
            <a:xfrm>
              <a:off x="1921" y="571"/>
              <a:ext cx="204"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eaLnBrk="1" hangingPunct="1">
                <a:spcBef>
                  <a:spcPct val="0"/>
                </a:spcBef>
                <a:buClrTx/>
                <a:buFontTx/>
                <a:buNone/>
              </a:pPr>
              <a:r>
                <a:rPr lang="en-US" altLang="zh-CN" sz="2200">
                  <a:solidFill>
                    <a:srgbClr val="0000AA"/>
                  </a:solidFill>
                </a:rPr>
                <a:t>4</a:t>
              </a:r>
            </a:p>
          </p:txBody>
        </p:sp>
        <p:sp>
          <p:nvSpPr>
            <p:cNvPr id="45" name="Text Box 97">
              <a:extLst>
                <a:ext uri="{FF2B5EF4-FFF2-40B4-BE49-F238E27FC236}">
                  <a16:creationId xmlns:a16="http://schemas.microsoft.com/office/drawing/2014/main" id="{2703D394-9FBC-384F-E805-4E24B5CDF95D}"/>
                </a:ext>
              </a:extLst>
            </p:cNvPr>
            <p:cNvSpPr txBox="1">
              <a:spLocks noChangeArrowheads="1"/>
            </p:cNvSpPr>
            <p:nvPr/>
          </p:nvSpPr>
          <p:spPr bwMode="auto">
            <a:xfrm>
              <a:off x="2158" y="571"/>
              <a:ext cx="204"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200">
                  <a:solidFill>
                    <a:srgbClr val="0000AA"/>
                  </a:solidFill>
                </a:rPr>
                <a:t>5</a:t>
              </a:r>
            </a:p>
          </p:txBody>
        </p:sp>
        <p:sp>
          <p:nvSpPr>
            <p:cNvPr id="46" name="Text Box 98">
              <a:extLst>
                <a:ext uri="{FF2B5EF4-FFF2-40B4-BE49-F238E27FC236}">
                  <a16:creationId xmlns:a16="http://schemas.microsoft.com/office/drawing/2014/main" id="{B2F5F69E-F8D4-CA37-E057-4B3942D6BEEC}"/>
                </a:ext>
              </a:extLst>
            </p:cNvPr>
            <p:cNvSpPr txBox="1">
              <a:spLocks noChangeArrowheads="1"/>
            </p:cNvSpPr>
            <p:nvPr/>
          </p:nvSpPr>
          <p:spPr bwMode="auto">
            <a:xfrm>
              <a:off x="2402" y="571"/>
              <a:ext cx="204"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200">
                  <a:solidFill>
                    <a:srgbClr val="0000AA"/>
                  </a:solidFill>
                </a:rPr>
                <a:t>7</a:t>
              </a:r>
            </a:p>
          </p:txBody>
        </p:sp>
        <p:sp>
          <p:nvSpPr>
            <p:cNvPr id="47" name="Text Box 99">
              <a:extLst>
                <a:ext uri="{FF2B5EF4-FFF2-40B4-BE49-F238E27FC236}">
                  <a16:creationId xmlns:a16="http://schemas.microsoft.com/office/drawing/2014/main" id="{8E6BFDB4-F816-BD95-42CC-B3A501D69186}"/>
                </a:ext>
              </a:extLst>
            </p:cNvPr>
            <p:cNvSpPr txBox="1">
              <a:spLocks noChangeArrowheads="1"/>
            </p:cNvSpPr>
            <p:nvPr/>
          </p:nvSpPr>
          <p:spPr bwMode="auto">
            <a:xfrm>
              <a:off x="2638" y="571"/>
              <a:ext cx="204"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200">
                  <a:solidFill>
                    <a:srgbClr val="0000AA"/>
                  </a:solidFill>
                </a:rPr>
                <a:t>7</a:t>
              </a:r>
            </a:p>
          </p:txBody>
        </p:sp>
        <p:sp>
          <p:nvSpPr>
            <p:cNvPr id="48" name="Text Box 100">
              <a:extLst>
                <a:ext uri="{FF2B5EF4-FFF2-40B4-BE49-F238E27FC236}">
                  <a16:creationId xmlns:a16="http://schemas.microsoft.com/office/drawing/2014/main" id="{B73699BC-1ADA-C054-7C88-70154DC269D7}"/>
                </a:ext>
              </a:extLst>
            </p:cNvPr>
            <p:cNvSpPr txBox="1">
              <a:spLocks noChangeArrowheads="1"/>
            </p:cNvSpPr>
            <p:nvPr/>
          </p:nvSpPr>
          <p:spPr bwMode="auto">
            <a:xfrm>
              <a:off x="2830" y="559"/>
              <a:ext cx="292"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200">
                  <a:solidFill>
                    <a:srgbClr val="0000AA"/>
                  </a:solidFill>
                </a:rPr>
                <a:t>16</a:t>
              </a:r>
            </a:p>
          </p:txBody>
        </p:sp>
        <p:sp>
          <p:nvSpPr>
            <p:cNvPr id="49" name="Text Box 101">
              <a:extLst>
                <a:ext uri="{FF2B5EF4-FFF2-40B4-BE49-F238E27FC236}">
                  <a16:creationId xmlns:a16="http://schemas.microsoft.com/office/drawing/2014/main" id="{56E75190-A4EB-303F-0593-D69B6773508A}"/>
                </a:ext>
              </a:extLst>
            </p:cNvPr>
            <p:cNvSpPr txBox="1">
              <a:spLocks noChangeArrowheads="1"/>
            </p:cNvSpPr>
            <p:nvPr/>
          </p:nvSpPr>
          <p:spPr bwMode="auto">
            <a:xfrm>
              <a:off x="3067" y="559"/>
              <a:ext cx="292"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200">
                  <a:solidFill>
                    <a:srgbClr val="0000AA"/>
                  </a:solidFill>
                </a:rPr>
                <a:t>14</a:t>
              </a:r>
            </a:p>
          </p:txBody>
        </p:sp>
        <p:sp>
          <p:nvSpPr>
            <p:cNvPr id="50" name="Text Box 102">
              <a:extLst>
                <a:ext uri="{FF2B5EF4-FFF2-40B4-BE49-F238E27FC236}">
                  <a16:creationId xmlns:a16="http://schemas.microsoft.com/office/drawing/2014/main" id="{C83CF51A-8667-C0C3-0741-C4604E4A3E73}"/>
                </a:ext>
              </a:extLst>
            </p:cNvPr>
            <p:cNvSpPr txBox="1">
              <a:spLocks noChangeArrowheads="1"/>
            </p:cNvSpPr>
            <p:nvPr/>
          </p:nvSpPr>
          <p:spPr bwMode="auto">
            <a:xfrm>
              <a:off x="3313" y="571"/>
              <a:ext cx="292"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200">
                  <a:solidFill>
                    <a:srgbClr val="0000AA"/>
                  </a:solidFill>
                </a:rPr>
                <a:t>18</a:t>
              </a:r>
            </a:p>
          </p:txBody>
        </p:sp>
        <p:sp>
          <p:nvSpPr>
            <p:cNvPr id="51" name="Rectangle 103">
              <a:extLst>
                <a:ext uri="{FF2B5EF4-FFF2-40B4-BE49-F238E27FC236}">
                  <a16:creationId xmlns:a16="http://schemas.microsoft.com/office/drawing/2014/main" id="{30C827B0-0820-5B42-683C-9BA9BF81F41A}"/>
                </a:ext>
              </a:extLst>
            </p:cNvPr>
            <p:cNvSpPr>
              <a:spLocks noChangeArrowheads="1"/>
            </p:cNvSpPr>
            <p:nvPr/>
          </p:nvSpPr>
          <p:spPr bwMode="auto">
            <a:xfrm>
              <a:off x="1452" y="768"/>
              <a:ext cx="2170" cy="269"/>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200">
                  <a:solidFill>
                    <a:schemeClr val="accent2"/>
                  </a:solidFill>
                </a:rPr>
                <a:t>v</a:t>
              </a:r>
              <a:r>
                <a:rPr lang="en-US" altLang="zh-CN" sz="2200" baseline="-25000">
                  <a:solidFill>
                    <a:schemeClr val="accent2"/>
                  </a:solidFill>
                </a:rPr>
                <a:t>1</a:t>
              </a:r>
              <a:r>
                <a:rPr lang="en-US" altLang="zh-CN" sz="2200">
                  <a:solidFill>
                    <a:schemeClr val="accent2"/>
                  </a:solidFill>
                </a:rPr>
                <a:t>  v</a:t>
              </a:r>
              <a:r>
                <a:rPr lang="en-US" altLang="zh-CN" sz="2200" baseline="-25000">
                  <a:solidFill>
                    <a:schemeClr val="accent2"/>
                  </a:solidFill>
                </a:rPr>
                <a:t>2</a:t>
              </a:r>
              <a:r>
                <a:rPr lang="en-US" altLang="zh-CN" sz="2200">
                  <a:solidFill>
                    <a:schemeClr val="accent2"/>
                  </a:solidFill>
                </a:rPr>
                <a:t>  v</a:t>
              </a:r>
              <a:r>
                <a:rPr lang="en-US" altLang="zh-CN" sz="2200" baseline="-25000">
                  <a:solidFill>
                    <a:schemeClr val="accent2"/>
                  </a:solidFill>
                </a:rPr>
                <a:t>3 </a:t>
              </a:r>
              <a:r>
                <a:rPr lang="en-US" altLang="zh-CN" sz="2200">
                  <a:solidFill>
                    <a:schemeClr val="accent2"/>
                  </a:solidFill>
                </a:rPr>
                <a:t> v</a:t>
              </a:r>
              <a:r>
                <a:rPr lang="en-US" altLang="zh-CN" sz="2200" baseline="-25000">
                  <a:solidFill>
                    <a:schemeClr val="accent2"/>
                  </a:solidFill>
                </a:rPr>
                <a:t>4</a:t>
              </a:r>
              <a:r>
                <a:rPr lang="en-US" altLang="zh-CN" sz="2200">
                  <a:solidFill>
                    <a:schemeClr val="accent2"/>
                  </a:solidFill>
                </a:rPr>
                <a:t>  v</a:t>
              </a:r>
              <a:r>
                <a:rPr lang="en-US" altLang="zh-CN" sz="2200" baseline="-25000">
                  <a:solidFill>
                    <a:schemeClr val="accent2"/>
                  </a:solidFill>
                </a:rPr>
                <a:t>5</a:t>
              </a:r>
              <a:r>
                <a:rPr lang="en-US" altLang="zh-CN" sz="2200">
                  <a:solidFill>
                    <a:schemeClr val="accent2"/>
                  </a:solidFill>
                </a:rPr>
                <a:t>  v</a:t>
              </a:r>
              <a:r>
                <a:rPr lang="en-US" altLang="zh-CN" sz="2200" baseline="-25000">
                  <a:solidFill>
                    <a:schemeClr val="accent2"/>
                  </a:solidFill>
                </a:rPr>
                <a:t>6  </a:t>
              </a:r>
              <a:r>
                <a:rPr lang="en-US" altLang="zh-CN" sz="2200">
                  <a:solidFill>
                    <a:schemeClr val="accent2"/>
                  </a:solidFill>
                </a:rPr>
                <a:t> v</a:t>
              </a:r>
              <a:r>
                <a:rPr lang="en-US" altLang="zh-CN" sz="2200" baseline="-25000">
                  <a:solidFill>
                    <a:schemeClr val="accent2"/>
                  </a:solidFill>
                </a:rPr>
                <a:t>7</a:t>
              </a:r>
              <a:r>
                <a:rPr lang="en-US" altLang="zh-CN" sz="2200">
                  <a:solidFill>
                    <a:schemeClr val="accent2"/>
                  </a:solidFill>
                </a:rPr>
                <a:t>   v</a:t>
              </a:r>
              <a:r>
                <a:rPr lang="en-US" altLang="zh-CN" sz="2200" baseline="-25000">
                  <a:solidFill>
                    <a:schemeClr val="accent2"/>
                  </a:solidFill>
                </a:rPr>
                <a:t>8  </a:t>
              </a:r>
              <a:r>
                <a:rPr lang="en-US" altLang="zh-CN" sz="2200">
                  <a:solidFill>
                    <a:schemeClr val="accent2"/>
                  </a:solidFill>
                </a:rPr>
                <a:t>v</a:t>
              </a:r>
              <a:r>
                <a:rPr lang="en-US" altLang="zh-CN" sz="2200" baseline="-25000">
                  <a:solidFill>
                    <a:schemeClr val="accent2"/>
                  </a:solidFill>
                </a:rPr>
                <a:t>9</a:t>
              </a:r>
            </a:p>
          </p:txBody>
        </p:sp>
        <p:sp>
          <p:nvSpPr>
            <p:cNvPr id="52" name="Text Box 104">
              <a:extLst>
                <a:ext uri="{FF2B5EF4-FFF2-40B4-BE49-F238E27FC236}">
                  <a16:creationId xmlns:a16="http://schemas.microsoft.com/office/drawing/2014/main" id="{C900E90A-5C8A-584B-5A03-7250FBE9CD37}"/>
                </a:ext>
              </a:extLst>
            </p:cNvPr>
            <p:cNvSpPr txBox="1">
              <a:spLocks noChangeArrowheads="1"/>
            </p:cNvSpPr>
            <p:nvPr/>
          </p:nvSpPr>
          <p:spPr bwMode="auto">
            <a:xfrm>
              <a:off x="3529" y="576"/>
              <a:ext cx="2063" cy="269"/>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eaLnBrk="1" hangingPunct="1">
                <a:spcBef>
                  <a:spcPct val="0"/>
                </a:spcBef>
                <a:buClrTx/>
                <a:buFontTx/>
                <a:buNone/>
              </a:pPr>
              <a:r>
                <a:rPr lang="zh-CN" altLang="en-US" sz="2200">
                  <a:solidFill>
                    <a:srgbClr val="0000AA"/>
                  </a:solidFill>
                </a:rPr>
                <a:t>（</a:t>
              </a:r>
              <a:r>
                <a:rPr lang="zh-CN" altLang="en-US" sz="2200">
                  <a:solidFill>
                    <a:srgbClr val="0000AA"/>
                  </a:solidFill>
                  <a:ea typeface="幼圆" pitchFamily="49" charset="-122"/>
                </a:rPr>
                <a:t>事件的最早发生时间</a:t>
              </a:r>
              <a:r>
                <a:rPr lang="zh-CN" altLang="en-US" sz="2200">
                  <a:solidFill>
                    <a:srgbClr val="0000AA"/>
                  </a:solidFill>
                </a:rPr>
                <a:t>）</a:t>
              </a:r>
            </a:p>
          </p:txBody>
        </p:sp>
      </p:grpSp>
      <p:sp>
        <p:nvSpPr>
          <p:cNvPr id="53" name="Text Box 106">
            <a:extLst>
              <a:ext uri="{FF2B5EF4-FFF2-40B4-BE49-F238E27FC236}">
                <a16:creationId xmlns:a16="http://schemas.microsoft.com/office/drawing/2014/main" id="{D05E3665-AE47-BB15-FFA0-5222ABA23618}"/>
              </a:ext>
            </a:extLst>
          </p:cNvPr>
          <p:cNvSpPr txBox="1">
            <a:spLocks noChangeArrowheads="1"/>
          </p:cNvSpPr>
          <p:nvPr/>
        </p:nvSpPr>
        <p:spPr bwMode="auto">
          <a:xfrm>
            <a:off x="2058987" y="1226046"/>
            <a:ext cx="1092200"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200">
                <a:solidFill>
                  <a:srgbClr val="0000AA"/>
                </a:solidFill>
              </a:rPr>
              <a:t>0    0   0</a:t>
            </a:r>
          </a:p>
        </p:txBody>
      </p:sp>
      <p:sp>
        <p:nvSpPr>
          <p:cNvPr id="54" name="Text Box 107">
            <a:extLst>
              <a:ext uri="{FF2B5EF4-FFF2-40B4-BE49-F238E27FC236}">
                <a16:creationId xmlns:a16="http://schemas.microsoft.com/office/drawing/2014/main" id="{D83E5D61-76F5-7386-9623-11596CD86802}"/>
              </a:ext>
            </a:extLst>
          </p:cNvPr>
          <p:cNvSpPr txBox="1">
            <a:spLocks noChangeArrowheads="1"/>
          </p:cNvSpPr>
          <p:nvPr/>
        </p:nvSpPr>
        <p:spPr bwMode="auto">
          <a:xfrm>
            <a:off x="3201987" y="1226046"/>
            <a:ext cx="323850"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200">
                <a:solidFill>
                  <a:srgbClr val="0000AA"/>
                </a:solidFill>
              </a:rPr>
              <a:t>6</a:t>
            </a:r>
          </a:p>
        </p:txBody>
      </p:sp>
      <p:sp>
        <p:nvSpPr>
          <p:cNvPr id="55" name="Text Box 108">
            <a:extLst>
              <a:ext uri="{FF2B5EF4-FFF2-40B4-BE49-F238E27FC236}">
                <a16:creationId xmlns:a16="http://schemas.microsoft.com/office/drawing/2014/main" id="{1A6F5D8B-E521-4895-483F-00F1FCCDF78C}"/>
              </a:ext>
            </a:extLst>
          </p:cNvPr>
          <p:cNvSpPr txBox="1">
            <a:spLocks noChangeArrowheads="1"/>
          </p:cNvSpPr>
          <p:nvPr/>
        </p:nvSpPr>
        <p:spPr bwMode="auto">
          <a:xfrm>
            <a:off x="3582987" y="1226046"/>
            <a:ext cx="323850"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200">
                <a:solidFill>
                  <a:srgbClr val="0000AA"/>
                </a:solidFill>
              </a:rPr>
              <a:t>4</a:t>
            </a:r>
          </a:p>
        </p:txBody>
      </p:sp>
      <p:sp>
        <p:nvSpPr>
          <p:cNvPr id="56" name="Text Box 109">
            <a:extLst>
              <a:ext uri="{FF2B5EF4-FFF2-40B4-BE49-F238E27FC236}">
                <a16:creationId xmlns:a16="http://schemas.microsoft.com/office/drawing/2014/main" id="{927D9968-118C-F89D-F315-21BC2C128147}"/>
              </a:ext>
            </a:extLst>
          </p:cNvPr>
          <p:cNvSpPr txBox="1">
            <a:spLocks noChangeArrowheads="1"/>
          </p:cNvSpPr>
          <p:nvPr/>
        </p:nvSpPr>
        <p:spPr bwMode="auto">
          <a:xfrm>
            <a:off x="3963987" y="1226046"/>
            <a:ext cx="323850"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200">
                <a:solidFill>
                  <a:srgbClr val="0000AA"/>
                </a:solidFill>
              </a:rPr>
              <a:t>5</a:t>
            </a:r>
          </a:p>
        </p:txBody>
      </p:sp>
      <p:sp>
        <p:nvSpPr>
          <p:cNvPr id="57" name="Text Box 110">
            <a:extLst>
              <a:ext uri="{FF2B5EF4-FFF2-40B4-BE49-F238E27FC236}">
                <a16:creationId xmlns:a16="http://schemas.microsoft.com/office/drawing/2014/main" id="{1E2541B3-F8E3-0FBA-2DB9-79C215E6B271}"/>
              </a:ext>
            </a:extLst>
          </p:cNvPr>
          <p:cNvSpPr txBox="1">
            <a:spLocks noChangeArrowheads="1"/>
          </p:cNvSpPr>
          <p:nvPr/>
        </p:nvSpPr>
        <p:spPr bwMode="auto">
          <a:xfrm>
            <a:off x="4319587" y="1226046"/>
            <a:ext cx="673100"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eaLnBrk="1" hangingPunct="1">
              <a:spcBef>
                <a:spcPct val="0"/>
              </a:spcBef>
              <a:buClrTx/>
              <a:buFontTx/>
              <a:buNone/>
            </a:pPr>
            <a:r>
              <a:rPr lang="en-US" altLang="zh-CN" sz="2200">
                <a:solidFill>
                  <a:srgbClr val="0000AA"/>
                </a:solidFill>
              </a:rPr>
              <a:t>7   7</a:t>
            </a:r>
          </a:p>
        </p:txBody>
      </p:sp>
      <p:sp>
        <p:nvSpPr>
          <p:cNvPr id="58" name="Text Box 111">
            <a:extLst>
              <a:ext uri="{FF2B5EF4-FFF2-40B4-BE49-F238E27FC236}">
                <a16:creationId xmlns:a16="http://schemas.microsoft.com/office/drawing/2014/main" id="{C4F45BA8-AE9A-CB32-EFFC-4F321C8F03AB}"/>
              </a:ext>
            </a:extLst>
          </p:cNvPr>
          <p:cNvSpPr txBox="1">
            <a:spLocks noChangeArrowheads="1"/>
          </p:cNvSpPr>
          <p:nvPr/>
        </p:nvSpPr>
        <p:spPr bwMode="auto">
          <a:xfrm>
            <a:off x="5106987" y="1226046"/>
            <a:ext cx="323850"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200">
                <a:solidFill>
                  <a:srgbClr val="0000AA"/>
                </a:solidFill>
              </a:rPr>
              <a:t>7</a:t>
            </a:r>
          </a:p>
        </p:txBody>
      </p:sp>
      <p:sp>
        <p:nvSpPr>
          <p:cNvPr id="59" name="Text Box 112">
            <a:extLst>
              <a:ext uri="{FF2B5EF4-FFF2-40B4-BE49-F238E27FC236}">
                <a16:creationId xmlns:a16="http://schemas.microsoft.com/office/drawing/2014/main" id="{AA5C9BB0-9E1E-4484-5D61-8924F8861965}"/>
              </a:ext>
            </a:extLst>
          </p:cNvPr>
          <p:cNvSpPr txBox="1">
            <a:spLocks noChangeArrowheads="1"/>
          </p:cNvSpPr>
          <p:nvPr/>
        </p:nvSpPr>
        <p:spPr bwMode="auto">
          <a:xfrm>
            <a:off x="5411787" y="1206996"/>
            <a:ext cx="463550"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200">
                <a:solidFill>
                  <a:srgbClr val="0000AA"/>
                </a:solidFill>
              </a:rPr>
              <a:t>16</a:t>
            </a:r>
          </a:p>
        </p:txBody>
      </p:sp>
      <p:sp>
        <p:nvSpPr>
          <p:cNvPr id="60" name="Text Box 113">
            <a:extLst>
              <a:ext uri="{FF2B5EF4-FFF2-40B4-BE49-F238E27FC236}">
                <a16:creationId xmlns:a16="http://schemas.microsoft.com/office/drawing/2014/main" id="{D5F9137E-B4F9-351B-6413-DA5579675F6E}"/>
              </a:ext>
            </a:extLst>
          </p:cNvPr>
          <p:cNvSpPr txBox="1">
            <a:spLocks noChangeArrowheads="1"/>
          </p:cNvSpPr>
          <p:nvPr/>
        </p:nvSpPr>
        <p:spPr bwMode="auto">
          <a:xfrm>
            <a:off x="5792787" y="1206996"/>
            <a:ext cx="463550"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200">
                <a:solidFill>
                  <a:srgbClr val="0000AA"/>
                </a:solidFill>
              </a:rPr>
              <a:t>14</a:t>
            </a:r>
          </a:p>
        </p:txBody>
      </p:sp>
      <p:grpSp>
        <p:nvGrpSpPr>
          <p:cNvPr id="61" name="Group 124">
            <a:extLst>
              <a:ext uri="{FF2B5EF4-FFF2-40B4-BE49-F238E27FC236}">
                <a16:creationId xmlns:a16="http://schemas.microsoft.com/office/drawing/2014/main" id="{C35E19C4-596D-C1C9-4F2F-5B95D66DF39F}"/>
              </a:ext>
            </a:extLst>
          </p:cNvPr>
          <p:cNvGrpSpPr>
            <a:grpSpLocks/>
          </p:cNvGrpSpPr>
          <p:nvPr/>
        </p:nvGrpSpPr>
        <p:grpSpPr bwMode="auto">
          <a:xfrm>
            <a:off x="1951037" y="2249984"/>
            <a:ext cx="5715000" cy="2487612"/>
            <a:chOff x="480" y="1313"/>
            <a:chExt cx="3600" cy="1567"/>
          </a:xfrm>
        </p:grpSpPr>
        <p:sp>
          <p:nvSpPr>
            <p:cNvPr id="62" name="Oval 125">
              <a:extLst>
                <a:ext uri="{FF2B5EF4-FFF2-40B4-BE49-F238E27FC236}">
                  <a16:creationId xmlns:a16="http://schemas.microsoft.com/office/drawing/2014/main" id="{FE29D1D8-4ED3-F30F-D5F3-8BBD4381280A}"/>
                </a:ext>
              </a:extLst>
            </p:cNvPr>
            <p:cNvSpPr>
              <a:spLocks noChangeArrowheads="1"/>
            </p:cNvSpPr>
            <p:nvPr/>
          </p:nvSpPr>
          <p:spPr bwMode="auto">
            <a:xfrm>
              <a:off x="504" y="1996"/>
              <a:ext cx="240" cy="240"/>
            </a:xfrm>
            <a:prstGeom prst="ellipse">
              <a:avLst/>
            </a:prstGeom>
            <a:noFill/>
            <a:ln w="28575" cap="sq">
              <a:solidFill>
                <a:srgbClr val="FF0000"/>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63" name="Text Box 126">
              <a:extLst>
                <a:ext uri="{FF2B5EF4-FFF2-40B4-BE49-F238E27FC236}">
                  <a16:creationId xmlns:a16="http://schemas.microsoft.com/office/drawing/2014/main" id="{141A4910-E13B-0B82-22B8-C8077AEE0B75}"/>
                </a:ext>
              </a:extLst>
            </p:cNvPr>
            <p:cNvSpPr txBox="1">
              <a:spLocks noChangeArrowheads="1"/>
            </p:cNvSpPr>
            <p:nvPr/>
          </p:nvSpPr>
          <p:spPr bwMode="auto">
            <a:xfrm>
              <a:off x="480" y="1934"/>
              <a:ext cx="27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400">
                  <a:solidFill>
                    <a:schemeClr val="accent2"/>
                  </a:solidFill>
                </a:rPr>
                <a:t>v</a:t>
              </a:r>
              <a:r>
                <a:rPr lang="en-US" altLang="zh-CN" sz="2400" baseline="-24000">
                  <a:solidFill>
                    <a:schemeClr val="accent2"/>
                  </a:solidFill>
                </a:rPr>
                <a:t>1</a:t>
              </a:r>
            </a:p>
          </p:txBody>
        </p:sp>
        <p:sp>
          <p:nvSpPr>
            <p:cNvPr id="64" name="Oval 127">
              <a:extLst>
                <a:ext uri="{FF2B5EF4-FFF2-40B4-BE49-F238E27FC236}">
                  <a16:creationId xmlns:a16="http://schemas.microsoft.com/office/drawing/2014/main" id="{08D996FE-BD75-6305-98A3-3C6A26DA4C7A}"/>
                </a:ext>
              </a:extLst>
            </p:cNvPr>
            <p:cNvSpPr>
              <a:spLocks noChangeArrowheads="1"/>
            </p:cNvSpPr>
            <p:nvPr/>
          </p:nvSpPr>
          <p:spPr bwMode="auto">
            <a:xfrm>
              <a:off x="1262" y="2561"/>
              <a:ext cx="240" cy="240"/>
            </a:xfrm>
            <a:prstGeom prst="ellipse">
              <a:avLst/>
            </a:prstGeom>
            <a:noFill/>
            <a:ln w="25400" cap="sq">
              <a:solidFill>
                <a:srgbClr val="000080"/>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65" name="Text Box 128">
              <a:extLst>
                <a:ext uri="{FF2B5EF4-FFF2-40B4-BE49-F238E27FC236}">
                  <a16:creationId xmlns:a16="http://schemas.microsoft.com/office/drawing/2014/main" id="{31AD6D3D-0C3F-39AC-247A-207C19611DCB}"/>
                </a:ext>
              </a:extLst>
            </p:cNvPr>
            <p:cNvSpPr txBox="1">
              <a:spLocks noChangeArrowheads="1"/>
            </p:cNvSpPr>
            <p:nvPr/>
          </p:nvSpPr>
          <p:spPr bwMode="auto">
            <a:xfrm>
              <a:off x="1251" y="2489"/>
              <a:ext cx="27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400">
                  <a:solidFill>
                    <a:schemeClr val="accent2"/>
                  </a:solidFill>
                </a:rPr>
                <a:t>v</a:t>
              </a:r>
              <a:r>
                <a:rPr lang="en-US" altLang="zh-CN" sz="2400" baseline="-24000">
                  <a:solidFill>
                    <a:schemeClr val="accent2"/>
                  </a:solidFill>
                </a:rPr>
                <a:t>4</a:t>
              </a:r>
            </a:p>
          </p:txBody>
        </p:sp>
        <p:sp>
          <p:nvSpPr>
            <p:cNvPr id="66" name="Oval 129">
              <a:extLst>
                <a:ext uri="{FF2B5EF4-FFF2-40B4-BE49-F238E27FC236}">
                  <a16:creationId xmlns:a16="http://schemas.microsoft.com/office/drawing/2014/main" id="{663D9FF0-E2A4-6399-CCE4-FA0EA17F7975}"/>
                </a:ext>
              </a:extLst>
            </p:cNvPr>
            <p:cNvSpPr>
              <a:spLocks noChangeArrowheads="1"/>
            </p:cNvSpPr>
            <p:nvPr/>
          </p:nvSpPr>
          <p:spPr bwMode="auto">
            <a:xfrm>
              <a:off x="1272" y="1372"/>
              <a:ext cx="240" cy="240"/>
            </a:xfrm>
            <a:prstGeom prst="ellipse">
              <a:avLst/>
            </a:prstGeom>
            <a:noFill/>
            <a:ln w="25400" cap="sq">
              <a:solidFill>
                <a:srgbClr val="000080"/>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67" name="Text Box 130">
              <a:extLst>
                <a:ext uri="{FF2B5EF4-FFF2-40B4-BE49-F238E27FC236}">
                  <a16:creationId xmlns:a16="http://schemas.microsoft.com/office/drawing/2014/main" id="{31507352-C80D-0D78-33BD-BE7B59B5433C}"/>
                </a:ext>
              </a:extLst>
            </p:cNvPr>
            <p:cNvSpPr txBox="1">
              <a:spLocks noChangeArrowheads="1"/>
            </p:cNvSpPr>
            <p:nvPr/>
          </p:nvSpPr>
          <p:spPr bwMode="auto">
            <a:xfrm>
              <a:off x="1248" y="1313"/>
              <a:ext cx="27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400">
                  <a:solidFill>
                    <a:schemeClr val="accent2"/>
                  </a:solidFill>
                </a:rPr>
                <a:t>v</a:t>
              </a:r>
              <a:r>
                <a:rPr lang="en-US" altLang="zh-CN" sz="2400" baseline="-24000">
                  <a:solidFill>
                    <a:schemeClr val="accent2"/>
                  </a:solidFill>
                </a:rPr>
                <a:t>2</a:t>
              </a:r>
            </a:p>
          </p:txBody>
        </p:sp>
        <p:sp>
          <p:nvSpPr>
            <p:cNvPr id="68" name="Oval 131">
              <a:extLst>
                <a:ext uri="{FF2B5EF4-FFF2-40B4-BE49-F238E27FC236}">
                  <a16:creationId xmlns:a16="http://schemas.microsoft.com/office/drawing/2014/main" id="{AF04FA0D-F965-A419-16FC-1D982999CC8B}"/>
                </a:ext>
              </a:extLst>
            </p:cNvPr>
            <p:cNvSpPr>
              <a:spLocks noChangeArrowheads="1"/>
            </p:cNvSpPr>
            <p:nvPr/>
          </p:nvSpPr>
          <p:spPr bwMode="auto">
            <a:xfrm>
              <a:off x="1284" y="2044"/>
              <a:ext cx="240" cy="240"/>
            </a:xfrm>
            <a:prstGeom prst="ellipse">
              <a:avLst/>
            </a:prstGeom>
            <a:noFill/>
            <a:ln w="25400" cap="sq">
              <a:solidFill>
                <a:srgbClr val="000080"/>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69" name="Text Box 132">
              <a:extLst>
                <a:ext uri="{FF2B5EF4-FFF2-40B4-BE49-F238E27FC236}">
                  <a16:creationId xmlns:a16="http://schemas.microsoft.com/office/drawing/2014/main" id="{3E0D455A-755A-5543-9EDD-775B2AB48F42}"/>
                </a:ext>
              </a:extLst>
            </p:cNvPr>
            <p:cNvSpPr txBox="1">
              <a:spLocks noChangeArrowheads="1"/>
            </p:cNvSpPr>
            <p:nvPr/>
          </p:nvSpPr>
          <p:spPr bwMode="auto">
            <a:xfrm>
              <a:off x="1262" y="1985"/>
              <a:ext cx="27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400">
                  <a:solidFill>
                    <a:schemeClr val="accent2"/>
                  </a:solidFill>
                </a:rPr>
                <a:t>v</a:t>
              </a:r>
              <a:r>
                <a:rPr lang="en-US" altLang="zh-CN" sz="2400" baseline="-24000">
                  <a:solidFill>
                    <a:schemeClr val="accent2"/>
                  </a:solidFill>
                </a:rPr>
                <a:t>3</a:t>
              </a:r>
            </a:p>
          </p:txBody>
        </p:sp>
        <p:sp>
          <p:nvSpPr>
            <p:cNvPr id="70" name="Oval 133">
              <a:extLst>
                <a:ext uri="{FF2B5EF4-FFF2-40B4-BE49-F238E27FC236}">
                  <a16:creationId xmlns:a16="http://schemas.microsoft.com/office/drawing/2014/main" id="{5CA40B0A-0F8A-5596-F33C-BBC9E73CE3AF}"/>
                </a:ext>
              </a:extLst>
            </p:cNvPr>
            <p:cNvSpPr>
              <a:spLocks noChangeArrowheads="1"/>
            </p:cNvSpPr>
            <p:nvPr/>
          </p:nvSpPr>
          <p:spPr bwMode="auto">
            <a:xfrm>
              <a:off x="2136" y="1728"/>
              <a:ext cx="240" cy="240"/>
            </a:xfrm>
            <a:prstGeom prst="ellipse">
              <a:avLst/>
            </a:prstGeom>
            <a:noFill/>
            <a:ln w="25400" cap="sq">
              <a:solidFill>
                <a:srgbClr val="000080"/>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71" name="Text Box 134">
              <a:extLst>
                <a:ext uri="{FF2B5EF4-FFF2-40B4-BE49-F238E27FC236}">
                  <a16:creationId xmlns:a16="http://schemas.microsoft.com/office/drawing/2014/main" id="{0F8715CF-044C-D67A-DF62-5B7190C2A5B3}"/>
                </a:ext>
              </a:extLst>
            </p:cNvPr>
            <p:cNvSpPr txBox="1">
              <a:spLocks noChangeArrowheads="1"/>
            </p:cNvSpPr>
            <p:nvPr/>
          </p:nvSpPr>
          <p:spPr bwMode="auto">
            <a:xfrm>
              <a:off x="2113" y="1661"/>
              <a:ext cx="27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400">
                  <a:solidFill>
                    <a:schemeClr val="accent2"/>
                  </a:solidFill>
                </a:rPr>
                <a:t>v</a:t>
              </a:r>
              <a:r>
                <a:rPr lang="en-US" altLang="zh-CN" sz="2400" baseline="-24000">
                  <a:solidFill>
                    <a:schemeClr val="accent2"/>
                  </a:solidFill>
                </a:rPr>
                <a:t>5</a:t>
              </a:r>
            </a:p>
          </p:txBody>
        </p:sp>
        <p:sp>
          <p:nvSpPr>
            <p:cNvPr id="72" name="Oval 135">
              <a:extLst>
                <a:ext uri="{FF2B5EF4-FFF2-40B4-BE49-F238E27FC236}">
                  <a16:creationId xmlns:a16="http://schemas.microsoft.com/office/drawing/2014/main" id="{E91675A7-61F6-870C-6B35-F43CBE37981B}"/>
                </a:ext>
              </a:extLst>
            </p:cNvPr>
            <p:cNvSpPr>
              <a:spLocks noChangeArrowheads="1"/>
            </p:cNvSpPr>
            <p:nvPr/>
          </p:nvSpPr>
          <p:spPr bwMode="auto">
            <a:xfrm>
              <a:off x="3048" y="1516"/>
              <a:ext cx="240" cy="240"/>
            </a:xfrm>
            <a:prstGeom prst="ellipse">
              <a:avLst/>
            </a:prstGeom>
            <a:noFill/>
            <a:ln w="25400" cap="sq">
              <a:solidFill>
                <a:srgbClr val="000080"/>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73" name="Text Box 136">
              <a:extLst>
                <a:ext uri="{FF2B5EF4-FFF2-40B4-BE49-F238E27FC236}">
                  <a16:creationId xmlns:a16="http://schemas.microsoft.com/office/drawing/2014/main" id="{98D555C6-DC63-B9B2-BD5E-8AD99D511BE6}"/>
                </a:ext>
              </a:extLst>
            </p:cNvPr>
            <p:cNvSpPr txBox="1">
              <a:spLocks noChangeArrowheads="1"/>
            </p:cNvSpPr>
            <p:nvPr/>
          </p:nvSpPr>
          <p:spPr bwMode="auto">
            <a:xfrm>
              <a:off x="3036" y="1446"/>
              <a:ext cx="27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400">
                  <a:solidFill>
                    <a:schemeClr val="accent2"/>
                  </a:solidFill>
                </a:rPr>
                <a:t>v</a:t>
              </a:r>
              <a:r>
                <a:rPr lang="en-US" altLang="zh-CN" sz="2400" baseline="-24000">
                  <a:solidFill>
                    <a:schemeClr val="accent2"/>
                  </a:solidFill>
                </a:rPr>
                <a:t>7</a:t>
              </a:r>
            </a:p>
          </p:txBody>
        </p:sp>
        <p:sp>
          <p:nvSpPr>
            <p:cNvPr id="74" name="Oval 137">
              <a:extLst>
                <a:ext uri="{FF2B5EF4-FFF2-40B4-BE49-F238E27FC236}">
                  <a16:creationId xmlns:a16="http://schemas.microsoft.com/office/drawing/2014/main" id="{571DCA91-77CE-3C93-E673-A0F3A19DE363}"/>
                </a:ext>
              </a:extLst>
            </p:cNvPr>
            <p:cNvSpPr>
              <a:spLocks noChangeArrowheads="1"/>
            </p:cNvSpPr>
            <p:nvPr/>
          </p:nvSpPr>
          <p:spPr bwMode="auto">
            <a:xfrm>
              <a:off x="3816" y="1824"/>
              <a:ext cx="240" cy="240"/>
            </a:xfrm>
            <a:prstGeom prst="ellipse">
              <a:avLst/>
            </a:prstGeom>
            <a:noFill/>
            <a:ln w="25400" cap="sq">
              <a:solidFill>
                <a:srgbClr val="FF0000"/>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75" name="Text Box 138">
              <a:extLst>
                <a:ext uri="{FF2B5EF4-FFF2-40B4-BE49-F238E27FC236}">
                  <a16:creationId xmlns:a16="http://schemas.microsoft.com/office/drawing/2014/main" id="{2B224066-7E86-F515-636C-A57A31C3C286}"/>
                </a:ext>
              </a:extLst>
            </p:cNvPr>
            <p:cNvSpPr txBox="1">
              <a:spLocks noChangeArrowheads="1"/>
            </p:cNvSpPr>
            <p:nvPr/>
          </p:nvSpPr>
          <p:spPr bwMode="auto">
            <a:xfrm>
              <a:off x="3804" y="1757"/>
              <a:ext cx="27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400">
                  <a:solidFill>
                    <a:schemeClr val="accent2"/>
                  </a:solidFill>
                </a:rPr>
                <a:t>v</a:t>
              </a:r>
              <a:r>
                <a:rPr lang="en-US" altLang="zh-CN" sz="2400" baseline="-24000">
                  <a:solidFill>
                    <a:schemeClr val="accent2"/>
                  </a:solidFill>
                </a:rPr>
                <a:t>9</a:t>
              </a:r>
            </a:p>
          </p:txBody>
        </p:sp>
        <p:sp>
          <p:nvSpPr>
            <p:cNvPr id="76" name="Oval 139">
              <a:extLst>
                <a:ext uri="{FF2B5EF4-FFF2-40B4-BE49-F238E27FC236}">
                  <a16:creationId xmlns:a16="http://schemas.microsoft.com/office/drawing/2014/main" id="{4105DF17-54B1-1BA7-F418-67ADFD27E23E}"/>
                </a:ext>
              </a:extLst>
            </p:cNvPr>
            <p:cNvSpPr>
              <a:spLocks noChangeArrowheads="1"/>
            </p:cNvSpPr>
            <p:nvPr/>
          </p:nvSpPr>
          <p:spPr bwMode="auto">
            <a:xfrm>
              <a:off x="3048" y="2236"/>
              <a:ext cx="240" cy="240"/>
            </a:xfrm>
            <a:prstGeom prst="ellipse">
              <a:avLst/>
            </a:prstGeom>
            <a:noFill/>
            <a:ln w="25400" cap="sq">
              <a:solidFill>
                <a:srgbClr val="000080"/>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77" name="Text Box 140">
              <a:extLst>
                <a:ext uri="{FF2B5EF4-FFF2-40B4-BE49-F238E27FC236}">
                  <a16:creationId xmlns:a16="http://schemas.microsoft.com/office/drawing/2014/main" id="{B6D363D3-9D98-0ACB-4963-26055964BE33}"/>
                </a:ext>
              </a:extLst>
            </p:cNvPr>
            <p:cNvSpPr txBox="1">
              <a:spLocks noChangeArrowheads="1"/>
            </p:cNvSpPr>
            <p:nvPr/>
          </p:nvSpPr>
          <p:spPr bwMode="auto">
            <a:xfrm>
              <a:off x="3025" y="2165"/>
              <a:ext cx="27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400">
                  <a:solidFill>
                    <a:schemeClr val="accent2"/>
                  </a:solidFill>
                </a:rPr>
                <a:t>v</a:t>
              </a:r>
              <a:r>
                <a:rPr lang="en-US" altLang="zh-CN" sz="2400" baseline="-24000">
                  <a:solidFill>
                    <a:schemeClr val="accent2"/>
                  </a:solidFill>
                </a:rPr>
                <a:t>8</a:t>
              </a:r>
            </a:p>
          </p:txBody>
        </p:sp>
        <p:sp>
          <p:nvSpPr>
            <p:cNvPr id="78" name="Oval 141">
              <a:extLst>
                <a:ext uri="{FF2B5EF4-FFF2-40B4-BE49-F238E27FC236}">
                  <a16:creationId xmlns:a16="http://schemas.microsoft.com/office/drawing/2014/main" id="{80977D59-2050-1AF9-16E9-C72CE68155C5}"/>
                </a:ext>
              </a:extLst>
            </p:cNvPr>
            <p:cNvSpPr>
              <a:spLocks noChangeArrowheads="1"/>
            </p:cNvSpPr>
            <p:nvPr/>
          </p:nvSpPr>
          <p:spPr bwMode="auto">
            <a:xfrm>
              <a:off x="2136" y="2448"/>
              <a:ext cx="240" cy="240"/>
            </a:xfrm>
            <a:prstGeom prst="ellipse">
              <a:avLst/>
            </a:prstGeom>
            <a:noFill/>
            <a:ln w="25400" cap="sq">
              <a:solidFill>
                <a:srgbClr val="000080"/>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79" name="Text Box 142">
              <a:extLst>
                <a:ext uri="{FF2B5EF4-FFF2-40B4-BE49-F238E27FC236}">
                  <a16:creationId xmlns:a16="http://schemas.microsoft.com/office/drawing/2014/main" id="{D0683916-7A00-9541-47B0-DC4FB342F546}"/>
                </a:ext>
              </a:extLst>
            </p:cNvPr>
            <p:cNvSpPr txBox="1">
              <a:spLocks noChangeArrowheads="1"/>
            </p:cNvSpPr>
            <p:nvPr/>
          </p:nvSpPr>
          <p:spPr bwMode="auto">
            <a:xfrm>
              <a:off x="2114" y="2369"/>
              <a:ext cx="27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400">
                  <a:solidFill>
                    <a:schemeClr val="accent2"/>
                  </a:solidFill>
                </a:rPr>
                <a:t>v</a:t>
              </a:r>
              <a:r>
                <a:rPr lang="en-US" altLang="zh-CN" sz="2400" baseline="-24000">
                  <a:solidFill>
                    <a:schemeClr val="accent2"/>
                  </a:solidFill>
                </a:rPr>
                <a:t>6</a:t>
              </a:r>
            </a:p>
          </p:txBody>
        </p:sp>
        <p:sp>
          <p:nvSpPr>
            <p:cNvPr id="80" name="Line 143">
              <a:extLst>
                <a:ext uri="{FF2B5EF4-FFF2-40B4-BE49-F238E27FC236}">
                  <a16:creationId xmlns:a16="http://schemas.microsoft.com/office/drawing/2014/main" id="{FB9BC53F-F841-75C6-414F-088F81AA8346}"/>
                </a:ext>
              </a:extLst>
            </p:cNvPr>
            <p:cNvSpPr>
              <a:spLocks noChangeShapeType="1"/>
            </p:cNvSpPr>
            <p:nvPr/>
          </p:nvSpPr>
          <p:spPr bwMode="auto">
            <a:xfrm flipV="1">
              <a:off x="703" y="1570"/>
              <a:ext cx="624" cy="433"/>
            </a:xfrm>
            <a:prstGeom prst="line">
              <a:avLst/>
            </a:prstGeom>
            <a:noFill/>
            <a:ln w="19050" cap="sq">
              <a:solidFill>
                <a:srgbClr val="00008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 name="Line 144">
              <a:extLst>
                <a:ext uri="{FF2B5EF4-FFF2-40B4-BE49-F238E27FC236}">
                  <a16:creationId xmlns:a16="http://schemas.microsoft.com/office/drawing/2014/main" id="{C511BF0F-2A37-8A52-A400-96E4E8EF88CE}"/>
                </a:ext>
              </a:extLst>
            </p:cNvPr>
            <p:cNvSpPr>
              <a:spLocks noChangeShapeType="1"/>
            </p:cNvSpPr>
            <p:nvPr/>
          </p:nvSpPr>
          <p:spPr bwMode="auto">
            <a:xfrm>
              <a:off x="744" y="2140"/>
              <a:ext cx="528" cy="0"/>
            </a:xfrm>
            <a:prstGeom prst="line">
              <a:avLst/>
            </a:prstGeom>
            <a:noFill/>
            <a:ln w="19050" cap="sq">
              <a:solidFill>
                <a:srgbClr val="00008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 name="Line 145">
              <a:extLst>
                <a:ext uri="{FF2B5EF4-FFF2-40B4-BE49-F238E27FC236}">
                  <a16:creationId xmlns:a16="http://schemas.microsoft.com/office/drawing/2014/main" id="{E63E7426-8FFB-7432-3BEC-F7A00ED4EFF9}"/>
                </a:ext>
              </a:extLst>
            </p:cNvPr>
            <p:cNvSpPr>
              <a:spLocks noChangeShapeType="1"/>
            </p:cNvSpPr>
            <p:nvPr/>
          </p:nvSpPr>
          <p:spPr bwMode="auto">
            <a:xfrm>
              <a:off x="696" y="2236"/>
              <a:ext cx="576" cy="384"/>
            </a:xfrm>
            <a:prstGeom prst="line">
              <a:avLst/>
            </a:prstGeom>
            <a:noFill/>
            <a:ln w="19050" cap="sq">
              <a:solidFill>
                <a:srgbClr val="00008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3" name="Line 146">
              <a:extLst>
                <a:ext uri="{FF2B5EF4-FFF2-40B4-BE49-F238E27FC236}">
                  <a16:creationId xmlns:a16="http://schemas.microsoft.com/office/drawing/2014/main" id="{6BC5FD37-FFED-EE3A-142A-911B2A04365F}"/>
                </a:ext>
              </a:extLst>
            </p:cNvPr>
            <p:cNvSpPr>
              <a:spLocks noChangeShapeType="1"/>
            </p:cNvSpPr>
            <p:nvPr/>
          </p:nvSpPr>
          <p:spPr bwMode="auto">
            <a:xfrm>
              <a:off x="1512" y="1524"/>
              <a:ext cx="624" cy="256"/>
            </a:xfrm>
            <a:prstGeom prst="line">
              <a:avLst/>
            </a:prstGeom>
            <a:noFill/>
            <a:ln w="19050" cap="sq">
              <a:solidFill>
                <a:srgbClr val="00008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 name="Line 147">
              <a:extLst>
                <a:ext uri="{FF2B5EF4-FFF2-40B4-BE49-F238E27FC236}">
                  <a16:creationId xmlns:a16="http://schemas.microsoft.com/office/drawing/2014/main" id="{3A5B5790-7715-9531-5199-EBC3DF7100F8}"/>
                </a:ext>
              </a:extLst>
            </p:cNvPr>
            <p:cNvSpPr>
              <a:spLocks noChangeShapeType="1"/>
            </p:cNvSpPr>
            <p:nvPr/>
          </p:nvSpPr>
          <p:spPr bwMode="auto">
            <a:xfrm flipV="1">
              <a:off x="1523" y="1900"/>
              <a:ext cx="624" cy="240"/>
            </a:xfrm>
            <a:prstGeom prst="line">
              <a:avLst/>
            </a:prstGeom>
            <a:noFill/>
            <a:ln w="19050" cap="sq">
              <a:solidFill>
                <a:srgbClr val="00008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5" name="Line 148">
              <a:extLst>
                <a:ext uri="{FF2B5EF4-FFF2-40B4-BE49-F238E27FC236}">
                  <a16:creationId xmlns:a16="http://schemas.microsoft.com/office/drawing/2014/main" id="{C78B7FA4-C7CE-BA5D-ACC3-B1F9F19F0FAC}"/>
                </a:ext>
              </a:extLst>
            </p:cNvPr>
            <p:cNvSpPr>
              <a:spLocks noChangeShapeType="1"/>
            </p:cNvSpPr>
            <p:nvPr/>
          </p:nvSpPr>
          <p:spPr bwMode="auto">
            <a:xfrm flipV="1">
              <a:off x="1512" y="2620"/>
              <a:ext cx="624" cy="96"/>
            </a:xfrm>
            <a:prstGeom prst="line">
              <a:avLst/>
            </a:prstGeom>
            <a:noFill/>
            <a:ln w="19050" cap="sq">
              <a:solidFill>
                <a:srgbClr val="00008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6" name="Line 149">
              <a:extLst>
                <a:ext uri="{FF2B5EF4-FFF2-40B4-BE49-F238E27FC236}">
                  <a16:creationId xmlns:a16="http://schemas.microsoft.com/office/drawing/2014/main" id="{82133B93-87E6-7614-9591-AE0CC5F71B5B}"/>
                </a:ext>
              </a:extLst>
            </p:cNvPr>
            <p:cNvSpPr>
              <a:spLocks noChangeShapeType="1"/>
            </p:cNvSpPr>
            <p:nvPr/>
          </p:nvSpPr>
          <p:spPr bwMode="auto">
            <a:xfrm flipV="1">
              <a:off x="2376" y="1660"/>
              <a:ext cx="672" cy="144"/>
            </a:xfrm>
            <a:prstGeom prst="line">
              <a:avLst/>
            </a:prstGeom>
            <a:noFill/>
            <a:ln w="19050" cap="sq">
              <a:solidFill>
                <a:srgbClr val="00008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7" name="Line 150">
              <a:extLst>
                <a:ext uri="{FF2B5EF4-FFF2-40B4-BE49-F238E27FC236}">
                  <a16:creationId xmlns:a16="http://schemas.microsoft.com/office/drawing/2014/main" id="{A3A51DB4-3C51-AE3F-3C49-3CD26A819C00}"/>
                </a:ext>
              </a:extLst>
            </p:cNvPr>
            <p:cNvSpPr>
              <a:spLocks noChangeShapeType="1"/>
            </p:cNvSpPr>
            <p:nvPr/>
          </p:nvSpPr>
          <p:spPr bwMode="auto">
            <a:xfrm flipV="1">
              <a:off x="2376" y="2380"/>
              <a:ext cx="672" cy="192"/>
            </a:xfrm>
            <a:prstGeom prst="line">
              <a:avLst/>
            </a:prstGeom>
            <a:noFill/>
            <a:ln w="19050" cap="sq">
              <a:solidFill>
                <a:srgbClr val="00008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8" name="Line 151">
              <a:extLst>
                <a:ext uri="{FF2B5EF4-FFF2-40B4-BE49-F238E27FC236}">
                  <a16:creationId xmlns:a16="http://schemas.microsoft.com/office/drawing/2014/main" id="{192D2DEC-56D3-A45F-E469-3E14ED32628A}"/>
                </a:ext>
              </a:extLst>
            </p:cNvPr>
            <p:cNvSpPr>
              <a:spLocks noChangeShapeType="1"/>
            </p:cNvSpPr>
            <p:nvPr/>
          </p:nvSpPr>
          <p:spPr bwMode="auto">
            <a:xfrm>
              <a:off x="2376" y="1900"/>
              <a:ext cx="672" cy="384"/>
            </a:xfrm>
            <a:prstGeom prst="line">
              <a:avLst/>
            </a:prstGeom>
            <a:noFill/>
            <a:ln w="19050" cap="sq">
              <a:solidFill>
                <a:srgbClr val="00008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9" name="Line 152">
              <a:extLst>
                <a:ext uri="{FF2B5EF4-FFF2-40B4-BE49-F238E27FC236}">
                  <a16:creationId xmlns:a16="http://schemas.microsoft.com/office/drawing/2014/main" id="{98BE0422-BBC1-FCF4-B54F-7D287D8E6810}"/>
                </a:ext>
              </a:extLst>
            </p:cNvPr>
            <p:cNvSpPr>
              <a:spLocks noChangeShapeType="1"/>
            </p:cNvSpPr>
            <p:nvPr/>
          </p:nvSpPr>
          <p:spPr bwMode="auto">
            <a:xfrm>
              <a:off x="3288" y="1660"/>
              <a:ext cx="528" cy="240"/>
            </a:xfrm>
            <a:prstGeom prst="line">
              <a:avLst/>
            </a:prstGeom>
            <a:noFill/>
            <a:ln w="19050" cap="sq">
              <a:solidFill>
                <a:srgbClr val="00008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0" name="Line 153">
              <a:extLst>
                <a:ext uri="{FF2B5EF4-FFF2-40B4-BE49-F238E27FC236}">
                  <a16:creationId xmlns:a16="http://schemas.microsoft.com/office/drawing/2014/main" id="{4D23B186-E179-33A5-22DD-CEEAAFD933D2}"/>
                </a:ext>
              </a:extLst>
            </p:cNvPr>
            <p:cNvSpPr>
              <a:spLocks noChangeShapeType="1"/>
            </p:cNvSpPr>
            <p:nvPr/>
          </p:nvSpPr>
          <p:spPr bwMode="auto">
            <a:xfrm flipV="1">
              <a:off x="3288" y="2044"/>
              <a:ext cx="576" cy="288"/>
            </a:xfrm>
            <a:prstGeom prst="line">
              <a:avLst/>
            </a:prstGeom>
            <a:noFill/>
            <a:ln w="19050" cap="sq">
              <a:solidFill>
                <a:srgbClr val="00008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1" name="Text Box 154">
              <a:extLst>
                <a:ext uri="{FF2B5EF4-FFF2-40B4-BE49-F238E27FC236}">
                  <a16:creationId xmlns:a16="http://schemas.microsoft.com/office/drawing/2014/main" id="{51CA0E4E-BCCB-9A9A-8B55-F0D3B7DB9244}"/>
                </a:ext>
              </a:extLst>
            </p:cNvPr>
            <p:cNvSpPr txBox="1">
              <a:spLocks noChangeArrowheads="1"/>
            </p:cNvSpPr>
            <p:nvPr/>
          </p:nvSpPr>
          <p:spPr bwMode="auto">
            <a:xfrm>
              <a:off x="911" y="1483"/>
              <a:ext cx="264"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200">
                  <a:solidFill>
                    <a:srgbClr val="000000"/>
                  </a:solidFill>
                </a:rPr>
                <a:t>a</a:t>
              </a:r>
              <a:r>
                <a:rPr lang="en-US" altLang="zh-CN" sz="2200" baseline="-28000">
                  <a:solidFill>
                    <a:srgbClr val="000000"/>
                  </a:solidFill>
                </a:rPr>
                <a:t>1</a:t>
              </a:r>
            </a:p>
          </p:txBody>
        </p:sp>
        <p:sp>
          <p:nvSpPr>
            <p:cNvPr id="92" name="Text Box 155">
              <a:extLst>
                <a:ext uri="{FF2B5EF4-FFF2-40B4-BE49-F238E27FC236}">
                  <a16:creationId xmlns:a16="http://schemas.microsoft.com/office/drawing/2014/main" id="{E19AE3F2-7FA3-E905-7560-4698D56F5940}"/>
                </a:ext>
              </a:extLst>
            </p:cNvPr>
            <p:cNvSpPr txBox="1">
              <a:spLocks noChangeArrowheads="1"/>
            </p:cNvSpPr>
            <p:nvPr/>
          </p:nvSpPr>
          <p:spPr bwMode="auto">
            <a:xfrm>
              <a:off x="873" y="1889"/>
              <a:ext cx="264"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200">
                  <a:solidFill>
                    <a:srgbClr val="000000"/>
                  </a:solidFill>
                </a:rPr>
                <a:t>a</a:t>
              </a:r>
              <a:r>
                <a:rPr lang="en-US" altLang="zh-CN" sz="2200" baseline="-28000">
                  <a:solidFill>
                    <a:srgbClr val="000000"/>
                  </a:solidFill>
                </a:rPr>
                <a:t>2</a:t>
              </a:r>
            </a:p>
          </p:txBody>
        </p:sp>
        <p:sp>
          <p:nvSpPr>
            <p:cNvPr id="93" name="Text Box 156">
              <a:extLst>
                <a:ext uri="{FF2B5EF4-FFF2-40B4-BE49-F238E27FC236}">
                  <a16:creationId xmlns:a16="http://schemas.microsoft.com/office/drawing/2014/main" id="{80369762-F9F5-8129-4149-0B116DFFE4EC}"/>
                </a:ext>
              </a:extLst>
            </p:cNvPr>
            <p:cNvSpPr txBox="1">
              <a:spLocks noChangeArrowheads="1"/>
            </p:cNvSpPr>
            <p:nvPr/>
          </p:nvSpPr>
          <p:spPr bwMode="auto">
            <a:xfrm>
              <a:off x="862" y="2203"/>
              <a:ext cx="264"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200">
                  <a:solidFill>
                    <a:srgbClr val="000000"/>
                  </a:solidFill>
                </a:rPr>
                <a:t>a</a:t>
              </a:r>
              <a:r>
                <a:rPr lang="en-US" altLang="zh-CN" sz="2200" baseline="-28000">
                  <a:solidFill>
                    <a:srgbClr val="000000"/>
                  </a:solidFill>
                </a:rPr>
                <a:t>3</a:t>
              </a:r>
            </a:p>
          </p:txBody>
        </p:sp>
        <p:sp>
          <p:nvSpPr>
            <p:cNvPr id="94" name="Text Box 157">
              <a:extLst>
                <a:ext uri="{FF2B5EF4-FFF2-40B4-BE49-F238E27FC236}">
                  <a16:creationId xmlns:a16="http://schemas.microsoft.com/office/drawing/2014/main" id="{20C02B48-161C-8585-9E37-75580DC53419}"/>
                </a:ext>
              </a:extLst>
            </p:cNvPr>
            <p:cNvSpPr txBox="1">
              <a:spLocks noChangeArrowheads="1"/>
            </p:cNvSpPr>
            <p:nvPr/>
          </p:nvSpPr>
          <p:spPr bwMode="auto">
            <a:xfrm>
              <a:off x="1560" y="1339"/>
              <a:ext cx="264"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200">
                  <a:solidFill>
                    <a:srgbClr val="000000"/>
                  </a:solidFill>
                </a:rPr>
                <a:t>a</a:t>
              </a:r>
              <a:r>
                <a:rPr lang="en-US" altLang="zh-CN" sz="2200" baseline="-28000">
                  <a:solidFill>
                    <a:srgbClr val="000000"/>
                  </a:solidFill>
                </a:rPr>
                <a:t>4</a:t>
              </a:r>
            </a:p>
          </p:txBody>
        </p:sp>
        <p:sp>
          <p:nvSpPr>
            <p:cNvPr id="95" name="Text Box 158">
              <a:extLst>
                <a:ext uri="{FF2B5EF4-FFF2-40B4-BE49-F238E27FC236}">
                  <a16:creationId xmlns:a16="http://schemas.microsoft.com/office/drawing/2014/main" id="{23B51BC0-0DF4-0236-9B84-1796112BC0DF}"/>
                </a:ext>
              </a:extLst>
            </p:cNvPr>
            <p:cNvSpPr txBox="1">
              <a:spLocks noChangeArrowheads="1"/>
            </p:cNvSpPr>
            <p:nvPr/>
          </p:nvSpPr>
          <p:spPr bwMode="auto">
            <a:xfrm>
              <a:off x="1608" y="1793"/>
              <a:ext cx="264"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200">
                  <a:solidFill>
                    <a:srgbClr val="000000"/>
                  </a:solidFill>
                </a:rPr>
                <a:t>a</a:t>
              </a:r>
              <a:r>
                <a:rPr lang="en-US" altLang="zh-CN" sz="2200" baseline="-28000">
                  <a:solidFill>
                    <a:srgbClr val="000000"/>
                  </a:solidFill>
                </a:rPr>
                <a:t>5</a:t>
              </a:r>
            </a:p>
          </p:txBody>
        </p:sp>
        <p:sp>
          <p:nvSpPr>
            <p:cNvPr id="96" name="Text Box 159">
              <a:extLst>
                <a:ext uri="{FF2B5EF4-FFF2-40B4-BE49-F238E27FC236}">
                  <a16:creationId xmlns:a16="http://schemas.microsoft.com/office/drawing/2014/main" id="{10F0EE28-0ED5-4F78-F1A8-3D1D4231F2C5}"/>
                </a:ext>
              </a:extLst>
            </p:cNvPr>
            <p:cNvSpPr txBox="1">
              <a:spLocks noChangeArrowheads="1"/>
            </p:cNvSpPr>
            <p:nvPr/>
          </p:nvSpPr>
          <p:spPr bwMode="auto">
            <a:xfrm>
              <a:off x="1560" y="2443"/>
              <a:ext cx="264"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200">
                  <a:solidFill>
                    <a:srgbClr val="000000"/>
                  </a:solidFill>
                </a:rPr>
                <a:t>a</a:t>
              </a:r>
              <a:r>
                <a:rPr lang="en-US" altLang="zh-CN" sz="2200" baseline="-28000">
                  <a:solidFill>
                    <a:srgbClr val="000000"/>
                  </a:solidFill>
                </a:rPr>
                <a:t>6</a:t>
              </a:r>
            </a:p>
          </p:txBody>
        </p:sp>
        <p:sp>
          <p:nvSpPr>
            <p:cNvPr id="97" name="Text Box 160">
              <a:extLst>
                <a:ext uri="{FF2B5EF4-FFF2-40B4-BE49-F238E27FC236}">
                  <a16:creationId xmlns:a16="http://schemas.microsoft.com/office/drawing/2014/main" id="{BB2CE1BF-DC15-253B-2894-BCA050829EB6}"/>
                </a:ext>
              </a:extLst>
            </p:cNvPr>
            <p:cNvSpPr txBox="1">
              <a:spLocks noChangeArrowheads="1"/>
            </p:cNvSpPr>
            <p:nvPr/>
          </p:nvSpPr>
          <p:spPr bwMode="auto">
            <a:xfrm>
              <a:off x="2549" y="1483"/>
              <a:ext cx="264"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200">
                  <a:solidFill>
                    <a:srgbClr val="000000"/>
                  </a:solidFill>
                </a:rPr>
                <a:t>a</a:t>
              </a:r>
              <a:r>
                <a:rPr lang="en-US" altLang="zh-CN" sz="2200" baseline="-28000">
                  <a:solidFill>
                    <a:srgbClr val="000000"/>
                  </a:solidFill>
                </a:rPr>
                <a:t>7</a:t>
              </a:r>
            </a:p>
          </p:txBody>
        </p:sp>
        <p:sp>
          <p:nvSpPr>
            <p:cNvPr id="98" name="Text Box 161">
              <a:extLst>
                <a:ext uri="{FF2B5EF4-FFF2-40B4-BE49-F238E27FC236}">
                  <a16:creationId xmlns:a16="http://schemas.microsoft.com/office/drawing/2014/main" id="{7A8FB8B5-5C85-AF38-E958-00EDE00E0D3D}"/>
                </a:ext>
              </a:extLst>
            </p:cNvPr>
            <p:cNvSpPr txBox="1">
              <a:spLocks noChangeArrowheads="1"/>
            </p:cNvSpPr>
            <p:nvPr/>
          </p:nvSpPr>
          <p:spPr bwMode="auto">
            <a:xfrm>
              <a:off x="2535" y="1815"/>
              <a:ext cx="264"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200">
                  <a:solidFill>
                    <a:srgbClr val="000000"/>
                  </a:solidFill>
                </a:rPr>
                <a:t>a</a:t>
              </a:r>
              <a:r>
                <a:rPr lang="en-US" altLang="zh-CN" sz="2200" baseline="-28000">
                  <a:solidFill>
                    <a:srgbClr val="000000"/>
                  </a:solidFill>
                </a:rPr>
                <a:t>8</a:t>
              </a:r>
            </a:p>
          </p:txBody>
        </p:sp>
        <p:sp>
          <p:nvSpPr>
            <p:cNvPr id="99" name="Text Box 162">
              <a:extLst>
                <a:ext uri="{FF2B5EF4-FFF2-40B4-BE49-F238E27FC236}">
                  <a16:creationId xmlns:a16="http://schemas.microsoft.com/office/drawing/2014/main" id="{95229064-FF06-4AE1-34DA-38E7FFAC448F}"/>
                </a:ext>
              </a:extLst>
            </p:cNvPr>
            <p:cNvSpPr txBox="1">
              <a:spLocks noChangeArrowheads="1"/>
            </p:cNvSpPr>
            <p:nvPr/>
          </p:nvSpPr>
          <p:spPr bwMode="auto">
            <a:xfrm>
              <a:off x="2387" y="2273"/>
              <a:ext cx="264"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200">
                  <a:solidFill>
                    <a:srgbClr val="000000"/>
                  </a:solidFill>
                </a:rPr>
                <a:t>a</a:t>
              </a:r>
              <a:r>
                <a:rPr lang="en-US" altLang="zh-CN" sz="2200" baseline="-28000">
                  <a:solidFill>
                    <a:srgbClr val="000000"/>
                  </a:solidFill>
                </a:rPr>
                <a:t>9</a:t>
              </a:r>
            </a:p>
          </p:txBody>
        </p:sp>
        <p:sp>
          <p:nvSpPr>
            <p:cNvPr id="100" name="Text Box 163">
              <a:extLst>
                <a:ext uri="{FF2B5EF4-FFF2-40B4-BE49-F238E27FC236}">
                  <a16:creationId xmlns:a16="http://schemas.microsoft.com/office/drawing/2014/main" id="{2D75D8F7-49AA-FE2D-6474-BEDEBE180E67}"/>
                </a:ext>
              </a:extLst>
            </p:cNvPr>
            <p:cNvSpPr txBox="1">
              <a:spLocks noChangeArrowheads="1"/>
            </p:cNvSpPr>
            <p:nvPr/>
          </p:nvSpPr>
          <p:spPr bwMode="auto">
            <a:xfrm>
              <a:off x="3334" y="1483"/>
              <a:ext cx="324"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200">
                  <a:solidFill>
                    <a:srgbClr val="000000"/>
                  </a:solidFill>
                </a:rPr>
                <a:t>a</a:t>
              </a:r>
              <a:r>
                <a:rPr lang="en-US" altLang="zh-CN" sz="2200" baseline="-28000">
                  <a:solidFill>
                    <a:srgbClr val="000000"/>
                  </a:solidFill>
                </a:rPr>
                <a:t>10</a:t>
              </a:r>
            </a:p>
          </p:txBody>
        </p:sp>
        <p:sp>
          <p:nvSpPr>
            <p:cNvPr id="101" name="Text Box 164">
              <a:extLst>
                <a:ext uri="{FF2B5EF4-FFF2-40B4-BE49-F238E27FC236}">
                  <a16:creationId xmlns:a16="http://schemas.microsoft.com/office/drawing/2014/main" id="{FFB7D3E6-CC6D-358B-8AF1-DC642D2D3B3E}"/>
                </a:ext>
              </a:extLst>
            </p:cNvPr>
            <p:cNvSpPr txBox="1">
              <a:spLocks noChangeArrowheads="1"/>
            </p:cNvSpPr>
            <p:nvPr/>
          </p:nvSpPr>
          <p:spPr bwMode="auto">
            <a:xfrm>
              <a:off x="3290" y="1963"/>
              <a:ext cx="324"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200">
                  <a:solidFill>
                    <a:srgbClr val="000000"/>
                  </a:solidFill>
                </a:rPr>
                <a:t>a</a:t>
              </a:r>
              <a:r>
                <a:rPr lang="en-US" altLang="zh-CN" sz="2200" baseline="-28000">
                  <a:solidFill>
                    <a:srgbClr val="000000"/>
                  </a:solidFill>
                </a:rPr>
                <a:t>11</a:t>
              </a:r>
            </a:p>
          </p:txBody>
        </p:sp>
        <p:sp>
          <p:nvSpPr>
            <p:cNvPr id="102" name="Text Box 165">
              <a:extLst>
                <a:ext uri="{FF2B5EF4-FFF2-40B4-BE49-F238E27FC236}">
                  <a16:creationId xmlns:a16="http://schemas.microsoft.com/office/drawing/2014/main" id="{E0EBF2C8-4AFB-7E00-5702-E4AD10CD1931}"/>
                </a:ext>
              </a:extLst>
            </p:cNvPr>
            <p:cNvSpPr txBox="1">
              <a:spLocks noChangeArrowheads="1"/>
            </p:cNvSpPr>
            <p:nvPr/>
          </p:nvSpPr>
          <p:spPr bwMode="auto">
            <a:xfrm>
              <a:off x="1084" y="1669"/>
              <a:ext cx="18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1800">
                  <a:solidFill>
                    <a:srgbClr val="0000FF"/>
                  </a:solidFill>
                </a:rPr>
                <a:t>6</a:t>
              </a:r>
            </a:p>
          </p:txBody>
        </p:sp>
        <p:sp>
          <p:nvSpPr>
            <p:cNvPr id="103" name="Text Box 166">
              <a:extLst>
                <a:ext uri="{FF2B5EF4-FFF2-40B4-BE49-F238E27FC236}">
                  <a16:creationId xmlns:a16="http://schemas.microsoft.com/office/drawing/2014/main" id="{F2D90AA7-3BDD-A9D5-A54F-D5B1B970E938}"/>
                </a:ext>
              </a:extLst>
            </p:cNvPr>
            <p:cNvSpPr txBox="1">
              <a:spLocks noChangeArrowheads="1"/>
            </p:cNvSpPr>
            <p:nvPr/>
          </p:nvSpPr>
          <p:spPr bwMode="auto">
            <a:xfrm>
              <a:off x="936" y="2104"/>
              <a:ext cx="18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1600">
                  <a:solidFill>
                    <a:srgbClr val="0000FF"/>
                  </a:solidFill>
                </a:rPr>
                <a:t>4</a:t>
              </a:r>
            </a:p>
          </p:txBody>
        </p:sp>
        <p:sp>
          <p:nvSpPr>
            <p:cNvPr id="104" name="Text Box 167">
              <a:extLst>
                <a:ext uri="{FF2B5EF4-FFF2-40B4-BE49-F238E27FC236}">
                  <a16:creationId xmlns:a16="http://schemas.microsoft.com/office/drawing/2014/main" id="{6C3F56C5-38CA-112D-5601-47D0BC03617E}"/>
                </a:ext>
              </a:extLst>
            </p:cNvPr>
            <p:cNvSpPr txBox="1">
              <a:spLocks noChangeArrowheads="1"/>
            </p:cNvSpPr>
            <p:nvPr/>
          </p:nvSpPr>
          <p:spPr bwMode="auto">
            <a:xfrm>
              <a:off x="900" y="2456"/>
              <a:ext cx="18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1600">
                  <a:solidFill>
                    <a:srgbClr val="0000FF"/>
                  </a:solidFill>
                </a:rPr>
                <a:t>5</a:t>
              </a:r>
            </a:p>
          </p:txBody>
        </p:sp>
        <p:sp>
          <p:nvSpPr>
            <p:cNvPr id="105" name="Text Box 168">
              <a:extLst>
                <a:ext uri="{FF2B5EF4-FFF2-40B4-BE49-F238E27FC236}">
                  <a16:creationId xmlns:a16="http://schemas.microsoft.com/office/drawing/2014/main" id="{1107F45F-F240-114B-66E6-4D7A66647E54}"/>
                </a:ext>
              </a:extLst>
            </p:cNvPr>
            <p:cNvSpPr txBox="1">
              <a:spLocks noChangeArrowheads="1"/>
            </p:cNvSpPr>
            <p:nvPr/>
          </p:nvSpPr>
          <p:spPr bwMode="auto">
            <a:xfrm>
              <a:off x="1560" y="1540"/>
              <a:ext cx="18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1600">
                  <a:solidFill>
                    <a:srgbClr val="0000FF"/>
                  </a:solidFill>
                </a:rPr>
                <a:t>1</a:t>
              </a:r>
            </a:p>
          </p:txBody>
        </p:sp>
        <p:sp>
          <p:nvSpPr>
            <p:cNvPr id="106" name="Text Box 169">
              <a:extLst>
                <a:ext uri="{FF2B5EF4-FFF2-40B4-BE49-F238E27FC236}">
                  <a16:creationId xmlns:a16="http://schemas.microsoft.com/office/drawing/2014/main" id="{92D4741B-C4B9-B735-5107-AAE25034F393}"/>
                </a:ext>
              </a:extLst>
            </p:cNvPr>
            <p:cNvSpPr txBox="1">
              <a:spLocks noChangeArrowheads="1"/>
            </p:cNvSpPr>
            <p:nvPr/>
          </p:nvSpPr>
          <p:spPr bwMode="auto">
            <a:xfrm>
              <a:off x="1608" y="2048"/>
              <a:ext cx="18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1600">
                  <a:solidFill>
                    <a:srgbClr val="0000FF"/>
                  </a:solidFill>
                </a:rPr>
                <a:t>1</a:t>
              </a:r>
            </a:p>
          </p:txBody>
        </p:sp>
        <p:sp>
          <p:nvSpPr>
            <p:cNvPr id="107" name="Text Box 170">
              <a:extLst>
                <a:ext uri="{FF2B5EF4-FFF2-40B4-BE49-F238E27FC236}">
                  <a16:creationId xmlns:a16="http://schemas.microsoft.com/office/drawing/2014/main" id="{4DF5874F-A67B-A519-C703-706FCCAEBB68}"/>
                </a:ext>
              </a:extLst>
            </p:cNvPr>
            <p:cNvSpPr txBox="1">
              <a:spLocks noChangeArrowheads="1"/>
            </p:cNvSpPr>
            <p:nvPr/>
          </p:nvSpPr>
          <p:spPr bwMode="auto">
            <a:xfrm>
              <a:off x="1608" y="2668"/>
              <a:ext cx="18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1600">
                  <a:solidFill>
                    <a:srgbClr val="0000FF"/>
                  </a:solidFill>
                </a:rPr>
                <a:t>2</a:t>
              </a:r>
            </a:p>
          </p:txBody>
        </p:sp>
        <p:sp>
          <p:nvSpPr>
            <p:cNvPr id="108" name="Text Box 171">
              <a:extLst>
                <a:ext uri="{FF2B5EF4-FFF2-40B4-BE49-F238E27FC236}">
                  <a16:creationId xmlns:a16="http://schemas.microsoft.com/office/drawing/2014/main" id="{4977EA4D-D5BD-C80D-9DC9-6BE68B59BF9D}"/>
                </a:ext>
              </a:extLst>
            </p:cNvPr>
            <p:cNvSpPr txBox="1">
              <a:spLocks noChangeArrowheads="1"/>
            </p:cNvSpPr>
            <p:nvPr/>
          </p:nvSpPr>
          <p:spPr bwMode="auto">
            <a:xfrm>
              <a:off x="2664" y="1708"/>
              <a:ext cx="18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1600">
                  <a:solidFill>
                    <a:srgbClr val="0000FF"/>
                  </a:solidFill>
                </a:rPr>
                <a:t>9</a:t>
              </a:r>
            </a:p>
          </p:txBody>
        </p:sp>
        <p:sp>
          <p:nvSpPr>
            <p:cNvPr id="109" name="Text Box 172">
              <a:extLst>
                <a:ext uri="{FF2B5EF4-FFF2-40B4-BE49-F238E27FC236}">
                  <a16:creationId xmlns:a16="http://schemas.microsoft.com/office/drawing/2014/main" id="{CCAD1E79-A319-166A-6A44-A02232B645FE}"/>
                </a:ext>
              </a:extLst>
            </p:cNvPr>
            <p:cNvSpPr txBox="1">
              <a:spLocks noChangeArrowheads="1"/>
            </p:cNvSpPr>
            <p:nvPr/>
          </p:nvSpPr>
          <p:spPr bwMode="auto">
            <a:xfrm>
              <a:off x="2520" y="2008"/>
              <a:ext cx="18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1600">
                  <a:solidFill>
                    <a:srgbClr val="0000FF"/>
                  </a:solidFill>
                </a:rPr>
                <a:t>7</a:t>
              </a:r>
            </a:p>
          </p:txBody>
        </p:sp>
        <p:sp>
          <p:nvSpPr>
            <p:cNvPr id="110" name="Text Box 173">
              <a:extLst>
                <a:ext uri="{FF2B5EF4-FFF2-40B4-BE49-F238E27FC236}">
                  <a16:creationId xmlns:a16="http://schemas.microsoft.com/office/drawing/2014/main" id="{86DB604F-FC91-A018-9FCD-5EAC7E279AD6}"/>
                </a:ext>
              </a:extLst>
            </p:cNvPr>
            <p:cNvSpPr txBox="1">
              <a:spLocks noChangeArrowheads="1"/>
            </p:cNvSpPr>
            <p:nvPr/>
          </p:nvSpPr>
          <p:spPr bwMode="auto">
            <a:xfrm>
              <a:off x="3384" y="1708"/>
              <a:ext cx="18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1600">
                  <a:solidFill>
                    <a:srgbClr val="0000FF"/>
                  </a:solidFill>
                </a:rPr>
                <a:t>2</a:t>
              </a:r>
            </a:p>
          </p:txBody>
        </p:sp>
        <p:sp>
          <p:nvSpPr>
            <p:cNvPr id="111" name="Text Box 174">
              <a:extLst>
                <a:ext uri="{FF2B5EF4-FFF2-40B4-BE49-F238E27FC236}">
                  <a16:creationId xmlns:a16="http://schemas.microsoft.com/office/drawing/2014/main" id="{BBCC394B-165C-4C3C-22F3-8813E1A5BF32}"/>
                </a:ext>
              </a:extLst>
            </p:cNvPr>
            <p:cNvSpPr txBox="1">
              <a:spLocks noChangeArrowheads="1"/>
            </p:cNvSpPr>
            <p:nvPr/>
          </p:nvSpPr>
          <p:spPr bwMode="auto">
            <a:xfrm>
              <a:off x="3384" y="2188"/>
              <a:ext cx="18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1600">
                  <a:solidFill>
                    <a:srgbClr val="0000FF"/>
                  </a:solidFill>
                </a:rPr>
                <a:t>4</a:t>
              </a:r>
            </a:p>
          </p:txBody>
        </p:sp>
        <p:sp>
          <p:nvSpPr>
            <p:cNvPr id="112" name="Text Box 175">
              <a:extLst>
                <a:ext uri="{FF2B5EF4-FFF2-40B4-BE49-F238E27FC236}">
                  <a16:creationId xmlns:a16="http://schemas.microsoft.com/office/drawing/2014/main" id="{FE2913F2-2D6B-C08F-EBC5-0B6D71870918}"/>
                </a:ext>
              </a:extLst>
            </p:cNvPr>
            <p:cNvSpPr txBox="1">
              <a:spLocks noChangeArrowheads="1"/>
            </p:cNvSpPr>
            <p:nvPr/>
          </p:nvSpPr>
          <p:spPr bwMode="auto">
            <a:xfrm>
              <a:off x="2484" y="2476"/>
              <a:ext cx="18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a:spcBef>
                  <a:spcPct val="0"/>
                </a:spcBef>
                <a:buClrTx/>
                <a:buFontTx/>
                <a:buNone/>
              </a:pPr>
              <a:r>
                <a:rPr kumimoji="0" lang="en-US" altLang="zh-CN" sz="1600">
                  <a:solidFill>
                    <a:srgbClr val="0000FF"/>
                  </a:solidFill>
                </a:rPr>
                <a:t>4</a:t>
              </a:r>
            </a:p>
          </p:txBody>
        </p:sp>
      </p:grpSp>
    </p:spTree>
    <p:extLst>
      <p:ext uri="{BB962C8B-B14F-4D97-AF65-F5344CB8AC3E}">
        <p14:creationId xmlns:p14="http://schemas.microsoft.com/office/powerpoint/2010/main" val="3619348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wipe(right)">
                                      <p:cBhvr>
                                        <p:cTn id="7" dur="500"/>
                                        <p:tgtEl>
                                          <p:spTgt spid="31"/>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3"/>
                                        </p:tgtEl>
                                        <p:attrNameLst>
                                          <p:attrName>style.visibility</p:attrName>
                                        </p:attrNameLst>
                                      </p:cBhvr>
                                      <p:to>
                                        <p:strVal val="visible"/>
                                      </p:to>
                                    </p:set>
                                    <p:animEffect transition="in" filter="dissolve">
                                      <p:cBhvr>
                                        <p:cTn id="12" dur="500"/>
                                        <p:tgtEl>
                                          <p:spTgt spid="53"/>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54"/>
                                        </p:tgtEl>
                                        <p:attrNameLst>
                                          <p:attrName>style.visibility</p:attrName>
                                        </p:attrNameLst>
                                      </p:cBhvr>
                                      <p:to>
                                        <p:strVal val="visible"/>
                                      </p:to>
                                    </p:set>
                                    <p:animEffect transition="in" filter="dissolve">
                                      <p:cBhvr>
                                        <p:cTn id="17" dur="500"/>
                                        <p:tgtEl>
                                          <p:spTgt spid="54"/>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55"/>
                                        </p:tgtEl>
                                        <p:attrNameLst>
                                          <p:attrName>style.visibility</p:attrName>
                                        </p:attrNameLst>
                                      </p:cBhvr>
                                      <p:to>
                                        <p:strVal val="visible"/>
                                      </p:to>
                                    </p:set>
                                    <p:animEffect transition="in" filter="dissolve">
                                      <p:cBhvr>
                                        <p:cTn id="22" dur="500"/>
                                        <p:tgtEl>
                                          <p:spTgt spid="55"/>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56"/>
                                        </p:tgtEl>
                                        <p:attrNameLst>
                                          <p:attrName>style.visibility</p:attrName>
                                        </p:attrNameLst>
                                      </p:cBhvr>
                                      <p:to>
                                        <p:strVal val="visible"/>
                                      </p:to>
                                    </p:set>
                                    <p:animEffect transition="in" filter="dissolve">
                                      <p:cBhvr>
                                        <p:cTn id="27" dur="500"/>
                                        <p:tgtEl>
                                          <p:spTgt spid="56"/>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57"/>
                                        </p:tgtEl>
                                        <p:attrNameLst>
                                          <p:attrName>style.visibility</p:attrName>
                                        </p:attrNameLst>
                                      </p:cBhvr>
                                      <p:to>
                                        <p:strVal val="visible"/>
                                      </p:to>
                                    </p:set>
                                    <p:animEffect transition="in" filter="dissolve">
                                      <p:cBhvr>
                                        <p:cTn id="32" dur="500"/>
                                        <p:tgtEl>
                                          <p:spTgt spid="57"/>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58"/>
                                        </p:tgtEl>
                                        <p:attrNameLst>
                                          <p:attrName>style.visibility</p:attrName>
                                        </p:attrNameLst>
                                      </p:cBhvr>
                                      <p:to>
                                        <p:strVal val="visible"/>
                                      </p:to>
                                    </p:set>
                                    <p:animEffect transition="in" filter="dissolve">
                                      <p:cBhvr>
                                        <p:cTn id="37" dur="500"/>
                                        <p:tgtEl>
                                          <p:spTgt spid="58"/>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59"/>
                                        </p:tgtEl>
                                        <p:attrNameLst>
                                          <p:attrName>style.visibility</p:attrName>
                                        </p:attrNameLst>
                                      </p:cBhvr>
                                      <p:to>
                                        <p:strVal val="visible"/>
                                      </p:to>
                                    </p:set>
                                    <p:animEffect transition="in" filter="dissolve">
                                      <p:cBhvr>
                                        <p:cTn id="42" dur="500"/>
                                        <p:tgtEl>
                                          <p:spTgt spid="59"/>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grpId="0" nodeType="clickEffect">
                                  <p:stCondLst>
                                    <p:cond delay="0"/>
                                  </p:stCondLst>
                                  <p:childTnLst>
                                    <p:set>
                                      <p:cBhvr>
                                        <p:cTn id="46" dur="1" fill="hold">
                                          <p:stCondLst>
                                            <p:cond delay="0"/>
                                          </p:stCondLst>
                                        </p:cTn>
                                        <p:tgtEl>
                                          <p:spTgt spid="60"/>
                                        </p:tgtEl>
                                        <p:attrNameLst>
                                          <p:attrName>style.visibility</p:attrName>
                                        </p:attrNameLst>
                                      </p:cBhvr>
                                      <p:to>
                                        <p:strVal val="visible"/>
                                      </p:to>
                                    </p:set>
                                    <p:animEffect transition="in" filter="dissolve">
                                      <p:cBhvr>
                                        <p:cTn id="47"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utoUpdateAnimBg="0"/>
      <p:bldP spid="54" grpId="0" autoUpdateAnimBg="0"/>
      <p:bldP spid="55" grpId="0" autoUpdateAnimBg="0"/>
      <p:bldP spid="56" grpId="0" autoUpdateAnimBg="0"/>
      <p:bldP spid="57" grpId="0" autoUpdateAnimBg="0"/>
      <p:bldP spid="58" grpId="0" autoUpdateAnimBg="0"/>
      <p:bldP spid="59" grpId="0" autoUpdateAnimBg="0"/>
      <p:bldP spid="60" grpId="0" autoUpdateAnimBg="0"/>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B3A70F21-D335-28D5-2547-DCDCA6656842}"/>
              </a:ext>
            </a:extLst>
          </p:cNvPr>
          <p:cNvSpPr>
            <a:spLocks noGrp="1"/>
          </p:cNvSpPr>
          <p:nvPr>
            <p:ph type="dt" sz="half" idx="10"/>
          </p:nvPr>
        </p:nvSpPr>
        <p:spPr/>
        <p:txBody>
          <a:bodyPr/>
          <a:lstStyle/>
          <a:p>
            <a:pPr>
              <a:defRPr/>
            </a:pPr>
            <a:fld id="{72795A5C-ABA9-164F-9A37-0CFC1B48C772}" type="datetime1">
              <a:rPr lang="en-US" altLang="zh-CN" smtClean="0"/>
              <a:t>6/5/2022</a:t>
            </a:fld>
            <a:endParaRPr lang="en-US" altLang="zh-CN" dirty="0"/>
          </a:p>
        </p:txBody>
      </p:sp>
      <p:sp>
        <p:nvSpPr>
          <p:cNvPr id="5" name="灯片编号占位符 4">
            <a:extLst>
              <a:ext uri="{FF2B5EF4-FFF2-40B4-BE49-F238E27FC236}">
                <a16:creationId xmlns:a16="http://schemas.microsoft.com/office/drawing/2014/main" id="{5F88708E-8984-074D-989E-DE332E9498D0}"/>
              </a:ext>
            </a:extLst>
          </p:cNvPr>
          <p:cNvSpPr>
            <a:spLocks noGrp="1"/>
          </p:cNvSpPr>
          <p:nvPr>
            <p:ph type="sldNum" sz="quarter" idx="12"/>
          </p:nvPr>
        </p:nvSpPr>
        <p:spPr/>
        <p:txBody>
          <a:bodyPr/>
          <a:lstStyle/>
          <a:p>
            <a:pPr>
              <a:defRPr/>
            </a:pPr>
            <a:fld id="{4FF538FA-A287-4FBD-9703-6DB9C5344803}" type="slidenum">
              <a:rPr lang="zh-CN" altLang="en-US" smtClean="0"/>
              <a:t>113</a:t>
            </a:fld>
            <a:endParaRPr lang="en-US" altLang="zh-CN" dirty="0"/>
          </a:p>
        </p:txBody>
      </p:sp>
      <p:sp>
        <p:nvSpPr>
          <p:cNvPr id="6" name="Text Box 3">
            <a:extLst>
              <a:ext uri="{FF2B5EF4-FFF2-40B4-BE49-F238E27FC236}">
                <a16:creationId xmlns:a16="http://schemas.microsoft.com/office/drawing/2014/main" id="{A6879C65-91BB-10D7-A81B-6B14EEDD9BB4}"/>
              </a:ext>
            </a:extLst>
          </p:cNvPr>
          <p:cNvSpPr txBox="1">
            <a:spLocks noChangeArrowheads="1"/>
          </p:cNvSpPr>
          <p:nvPr/>
        </p:nvSpPr>
        <p:spPr bwMode="auto">
          <a:xfrm>
            <a:off x="814388" y="1066800"/>
            <a:ext cx="7948612"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eaLnBrk="1" hangingPunct="1">
              <a:spcBef>
                <a:spcPct val="0"/>
              </a:spcBef>
              <a:buClrTx/>
              <a:buFontTx/>
              <a:buNone/>
            </a:pPr>
            <a:r>
              <a:rPr lang="zh-CN" altLang="en-US" sz="2700" dirty="0">
                <a:solidFill>
                  <a:srgbClr val="000080"/>
                </a:solidFill>
                <a:latin typeface="幼圆" pitchFamily="49" charset="-122"/>
                <a:ea typeface="幼圆" pitchFamily="49" charset="-122"/>
              </a:rPr>
              <a:t>       所谓活动</a:t>
            </a:r>
            <a:r>
              <a:rPr lang="en-US" altLang="zh-CN" sz="2700" dirty="0" err="1">
                <a:solidFill>
                  <a:srgbClr val="000080"/>
                </a:solidFill>
                <a:ea typeface="幼圆" pitchFamily="49" charset="-122"/>
              </a:rPr>
              <a:t>i</a:t>
            </a:r>
            <a:r>
              <a:rPr lang="zh-CN" altLang="en-US" sz="2700" dirty="0">
                <a:solidFill>
                  <a:srgbClr val="000080"/>
                </a:solidFill>
                <a:latin typeface="幼圆" pitchFamily="49" charset="-122"/>
                <a:ea typeface="幼圆" pitchFamily="49" charset="-122"/>
              </a:rPr>
              <a:t>的最晚开始时间是指不推迟整个工</a:t>
            </a:r>
          </a:p>
          <a:p>
            <a:pPr eaLnBrk="1" hangingPunct="1">
              <a:spcBef>
                <a:spcPct val="0"/>
              </a:spcBef>
              <a:buClrTx/>
              <a:buFontTx/>
              <a:buNone/>
            </a:pPr>
            <a:r>
              <a:rPr lang="zh-CN" altLang="en-US" sz="2700" dirty="0">
                <a:solidFill>
                  <a:srgbClr val="000080"/>
                </a:solidFill>
                <a:latin typeface="幼圆" pitchFamily="49" charset="-122"/>
                <a:ea typeface="幼圆" pitchFamily="49" charset="-122"/>
              </a:rPr>
              <a:t>期的前提下活动</a:t>
            </a:r>
            <a:r>
              <a:rPr lang="en-US" altLang="zh-CN" sz="2700" dirty="0" err="1">
                <a:solidFill>
                  <a:srgbClr val="000080"/>
                </a:solidFill>
                <a:ea typeface="幼圆" pitchFamily="49" charset="-122"/>
              </a:rPr>
              <a:t>i</a:t>
            </a:r>
            <a:r>
              <a:rPr lang="zh-CN" altLang="en-US" sz="2700" dirty="0">
                <a:solidFill>
                  <a:srgbClr val="000080"/>
                </a:solidFill>
                <a:latin typeface="幼圆" pitchFamily="49" charset="-122"/>
                <a:ea typeface="幼圆" pitchFamily="49" charset="-122"/>
              </a:rPr>
              <a:t>开始的最晚时间。</a:t>
            </a:r>
          </a:p>
        </p:txBody>
      </p:sp>
      <p:grpSp>
        <p:nvGrpSpPr>
          <p:cNvPr id="7" name="Group 278">
            <a:extLst>
              <a:ext uri="{FF2B5EF4-FFF2-40B4-BE49-F238E27FC236}">
                <a16:creationId xmlns:a16="http://schemas.microsoft.com/office/drawing/2014/main" id="{4C7258FD-64C4-6B3F-4F85-89F40A37C1F7}"/>
              </a:ext>
            </a:extLst>
          </p:cNvPr>
          <p:cNvGrpSpPr>
            <a:grpSpLocks/>
          </p:cNvGrpSpPr>
          <p:nvPr/>
        </p:nvGrpSpPr>
        <p:grpSpPr bwMode="auto">
          <a:xfrm>
            <a:off x="3390900" y="2171700"/>
            <a:ext cx="2095500" cy="612775"/>
            <a:chOff x="2136" y="1368"/>
            <a:chExt cx="1320" cy="386"/>
          </a:xfrm>
        </p:grpSpPr>
        <p:sp>
          <p:nvSpPr>
            <p:cNvPr id="8" name="Oval 5">
              <a:extLst>
                <a:ext uri="{FF2B5EF4-FFF2-40B4-BE49-F238E27FC236}">
                  <a16:creationId xmlns:a16="http://schemas.microsoft.com/office/drawing/2014/main" id="{1987CDC8-01E3-706C-2842-C527B72DBFB0}"/>
                </a:ext>
              </a:extLst>
            </p:cNvPr>
            <p:cNvSpPr>
              <a:spLocks noChangeArrowheads="1"/>
            </p:cNvSpPr>
            <p:nvPr/>
          </p:nvSpPr>
          <p:spPr bwMode="auto">
            <a:xfrm>
              <a:off x="2136" y="1465"/>
              <a:ext cx="274" cy="273"/>
            </a:xfrm>
            <a:prstGeom prst="ellipse">
              <a:avLst/>
            </a:prstGeom>
            <a:noFill/>
            <a:ln w="25400" cap="sq">
              <a:solidFill>
                <a:srgbClr val="000080"/>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9" name="Oval 6">
              <a:extLst>
                <a:ext uri="{FF2B5EF4-FFF2-40B4-BE49-F238E27FC236}">
                  <a16:creationId xmlns:a16="http://schemas.microsoft.com/office/drawing/2014/main" id="{42B985DF-24C1-4651-F825-6033DC811A4A}"/>
                </a:ext>
              </a:extLst>
            </p:cNvPr>
            <p:cNvSpPr>
              <a:spLocks noChangeArrowheads="1"/>
            </p:cNvSpPr>
            <p:nvPr/>
          </p:nvSpPr>
          <p:spPr bwMode="auto">
            <a:xfrm>
              <a:off x="3182" y="1481"/>
              <a:ext cx="274" cy="273"/>
            </a:xfrm>
            <a:prstGeom prst="ellipse">
              <a:avLst/>
            </a:prstGeom>
            <a:noFill/>
            <a:ln w="25400" cap="sq">
              <a:solidFill>
                <a:srgbClr val="000080"/>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10" name="Line 7">
              <a:extLst>
                <a:ext uri="{FF2B5EF4-FFF2-40B4-BE49-F238E27FC236}">
                  <a16:creationId xmlns:a16="http://schemas.microsoft.com/office/drawing/2014/main" id="{9177F9BB-FE8E-A247-2BFC-52369CE21E7D}"/>
                </a:ext>
              </a:extLst>
            </p:cNvPr>
            <p:cNvSpPr>
              <a:spLocks noChangeShapeType="1"/>
            </p:cNvSpPr>
            <p:nvPr/>
          </p:nvSpPr>
          <p:spPr bwMode="auto">
            <a:xfrm>
              <a:off x="2426" y="1616"/>
              <a:ext cx="747" cy="0"/>
            </a:xfrm>
            <a:prstGeom prst="line">
              <a:avLst/>
            </a:prstGeom>
            <a:noFill/>
            <a:ln w="31750" cap="sq">
              <a:solidFill>
                <a:srgbClr val="FF00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 name="Text Box 8">
              <a:extLst>
                <a:ext uri="{FF2B5EF4-FFF2-40B4-BE49-F238E27FC236}">
                  <a16:creationId xmlns:a16="http://schemas.microsoft.com/office/drawing/2014/main" id="{41DF7111-F03F-942D-1CF8-17768B17FBAD}"/>
                </a:ext>
              </a:extLst>
            </p:cNvPr>
            <p:cNvSpPr txBox="1">
              <a:spLocks noChangeArrowheads="1"/>
            </p:cNvSpPr>
            <p:nvPr/>
          </p:nvSpPr>
          <p:spPr bwMode="auto">
            <a:xfrm>
              <a:off x="2488" y="1368"/>
              <a:ext cx="57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eaLnBrk="1" hangingPunct="1">
                <a:spcBef>
                  <a:spcPct val="0"/>
                </a:spcBef>
                <a:buClrTx/>
                <a:buFontTx/>
                <a:buNone/>
              </a:pPr>
              <a:r>
                <a:rPr lang="zh-CN" altLang="en-US" sz="2000">
                  <a:solidFill>
                    <a:srgbClr val="000080"/>
                  </a:solidFill>
                  <a:latin typeface="幼圆" pitchFamily="49" charset="-122"/>
                  <a:ea typeface="幼圆" pitchFamily="49" charset="-122"/>
                </a:rPr>
                <a:t>活动 </a:t>
              </a:r>
              <a:r>
                <a:rPr lang="en-US" altLang="zh-CN" sz="2000">
                  <a:solidFill>
                    <a:srgbClr val="000080"/>
                  </a:solidFill>
                  <a:ea typeface="楷体_GB2312" pitchFamily="49" charset="-122"/>
                </a:rPr>
                <a:t>i</a:t>
              </a:r>
            </a:p>
          </p:txBody>
        </p:sp>
        <p:sp>
          <p:nvSpPr>
            <p:cNvPr id="12" name="Text Box 9">
              <a:extLst>
                <a:ext uri="{FF2B5EF4-FFF2-40B4-BE49-F238E27FC236}">
                  <a16:creationId xmlns:a16="http://schemas.microsoft.com/office/drawing/2014/main" id="{E56CCBFE-E4D9-2BA3-D0AA-0397082D11B3}"/>
                </a:ext>
              </a:extLst>
            </p:cNvPr>
            <p:cNvSpPr txBox="1">
              <a:spLocks noChangeArrowheads="1"/>
            </p:cNvSpPr>
            <p:nvPr/>
          </p:nvSpPr>
          <p:spPr bwMode="auto">
            <a:xfrm>
              <a:off x="2177" y="1461"/>
              <a:ext cx="214"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200">
                  <a:solidFill>
                    <a:schemeClr val="accent2"/>
                  </a:solidFill>
                </a:rPr>
                <a:t>k</a:t>
              </a:r>
            </a:p>
          </p:txBody>
        </p:sp>
        <p:sp>
          <p:nvSpPr>
            <p:cNvPr id="13" name="Text Box 10">
              <a:extLst>
                <a:ext uri="{FF2B5EF4-FFF2-40B4-BE49-F238E27FC236}">
                  <a16:creationId xmlns:a16="http://schemas.microsoft.com/office/drawing/2014/main" id="{19F31C09-DEF2-4ED2-4BD5-91CD40663A96}"/>
                </a:ext>
              </a:extLst>
            </p:cNvPr>
            <p:cNvSpPr txBox="1">
              <a:spLocks noChangeArrowheads="1"/>
            </p:cNvSpPr>
            <p:nvPr/>
          </p:nvSpPr>
          <p:spPr bwMode="auto">
            <a:xfrm>
              <a:off x="3234" y="1459"/>
              <a:ext cx="175"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200">
                  <a:solidFill>
                    <a:schemeClr val="accent2"/>
                  </a:solidFill>
                </a:rPr>
                <a:t>j</a:t>
              </a:r>
            </a:p>
          </p:txBody>
        </p:sp>
      </p:grpSp>
      <p:grpSp>
        <p:nvGrpSpPr>
          <p:cNvPr id="14" name="Group 169">
            <a:extLst>
              <a:ext uri="{FF2B5EF4-FFF2-40B4-BE49-F238E27FC236}">
                <a16:creationId xmlns:a16="http://schemas.microsoft.com/office/drawing/2014/main" id="{1EC80056-3353-ADCA-262E-5B1B2F1FD2C2}"/>
              </a:ext>
            </a:extLst>
          </p:cNvPr>
          <p:cNvGrpSpPr>
            <a:grpSpLocks/>
          </p:cNvGrpSpPr>
          <p:nvPr/>
        </p:nvGrpSpPr>
        <p:grpSpPr bwMode="auto">
          <a:xfrm>
            <a:off x="648653" y="372110"/>
            <a:ext cx="5410200" cy="533400"/>
            <a:chOff x="264" y="336"/>
            <a:chExt cx="3408" cy="336"/>
          </a:xfrm>
        </p:grpSpPr>
        <p:sp>
          <p:nvSpPr>
            <p:cNvPr id="15" name="Rectangle 112">
              <a:extLst>
                <a:ext uri="{FF2B5EF4-FFF2-40B4-BE49-F238E27FC236}">
                  <a16:creationId xmlns:a16="http://schemas.microsoft.com/office/drawing/2014/main" id="{DF40BF28-06BB-B3A5-13A0-168CD6484D2A}"/>
                </a:ext>
              </a:extLst>
            </p:cNvPr>
            <p:cNvSpPr>
              <a:spLocks noChangeArrowheads="1"/>
            </p:cNvSpPr>
            <p:nvPr/>
          </p:nvSpPr>
          <p:spPr bwMode="auto">
            <a:xfrm>
              <a:off x="264" y="336"/>
              <a:ext cx="3408" cy="336"/>
            </a:xfrm>
            <a:prstGeom prst="rect">
              <a:avLst/>
            </a:prstGeom>
            <a:solidFill>
              <a:schemeClr val="accent1">
                <a:lumMod val="20000"/>
                <a:lumOff val="80000"/>
              </a:schemeClr>
            </a:solidFill>
            <a:ln>
              <a:noFill/>
            </a:ln>
            <a:effectLst>
              <a:outerShdw dist="89803" dir="2700000" algn="ctr" rotWithShape="0">
                <a:srgbClr val="B2B2B2"/>
              </a:outerShdw>
            </a:effectLst>
            <a:extLst>
              <a:ext uri="{91240B29-F687-4F45-9708-019B960494DF}">
                <a14:hiddenLine xmlns:a14="http://schemas.microsoft.com/office/drawing/2010/main" w="9525">
                  <a:solidFill>
                    <a:srgbClr val="FFFF99"/>
                  </a:solidFill>
                  <a:miter lim="800000"/>
                  <a:headEnd/>
                  <a:tailEnd/>
                </a14:hiddenLine>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16" name="Text Box 113">
              <a:extLst>
                <a:ext uri="{FF2B5EF4-FFF2-40B4-BE49-F238E27FC236}">
                  <a16:creationId xmlns:a16="http://schemas.microsoft.com/office/drawing/2014/main" id="{61CE6670-6138-123F-C61E-CFF7146FA8D2}"/>
                </a:ext>
              </a:extLst>
            </p:cNvPr>
            <p:cNvSpPr txBox="1">
              <a:spLocks noChangeArrowheads="1"/>
            </p:cNvSpPr>
            <p:nvPr/>
          </p:nvSpPr>
          <p:spPr bwMode="auto">
            <a:xfrm>
              <a:off x="384" y="364"/>
              <a:ext cx="3266" cy="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eaLnBrk="1" hangingPunct="1">
                <a:spcBef>
                  <a:spcPct val="0"/>
                </a:spcBef>
                <a:buClrTx/>
                <a:buFontTx/>
                <a:buNone/>
              </a:pPr>
              <a:r>
                <a:rPr lang="en-US" altLang="zh-CN" sz="2600" dirty="0">
                  <a:solidFill>
                    <a:srgbClr val="7030A0"/>
                  </a:solidFill>
                </a:rPr>
                <a:t>4.  </a:t>
              </a:r>
              <a:r>
                <a:rPr lang="zh-CN" altLang="en-US" sz="2600" dirty="0">
                  <a:solidFill>
                    <a:srgbClr val="7030A0"/>
                  </a:solidFill>
                  <a:ea typeface="幼圆" pitchFamily="49" charset="-122"/>
                </a:rPr>
                <a:t>计算活动 </a:t>
              </a:r>
              <a:r>
                <a:rPr lang="en-US" altLang="zh-CN" sz="2600" dirty="0" err="1">
                  <a:solidFill>
                    <a:srgbClr val="7030A0"/>
                  </a:solidFill>
                </a:rPr>
                <a:t>i</a:t>
              </a:r>
              <a:r>
                <a:rPr lang="en-US" altLang="zh-CN" sz="2600" dirty="0">
                  <a:solidFill>
                    <a:srgbClr val="7030A0"/>
                  </a:solidFill>
                </a:rPr>
                <a:t> </a:t>
              </a:r>
              <a:r>
                <a:rPr lang="zh-CN" altLang="en-US" sz="2600" dirty="0">
                  <a:solidFill>
                    <a:srgbClr val="7030A0"/>
                  </a:solidFill>
                  <a:ea typeface="幼圆" pitchFamily="49" charset="-122"/>
                </a:rPr>
                <a:t>的最晚开始时间</a:t>
              </a:r>
              <a:r>
                <a:rPr lang="en-US" altLang="zh-CN" sz="2600" dirty="0">
                  <a:solidFill>
                    <a:srgbClr val="7030A0"/>
                  </a:solidFill>
                  <a:ea typeface="幼圆" pitchFamily="49" charset="-122"/>
                </a:rPr>
                <a:t>l</a:t>
              </a:r>
              <a:r>
                <a:rPr lang="en-US" altLang="zh-CN" sz="2600" dirty="0">
                  <a:solidFill>
                    <a:srgbClr val="7030A0"/>
                  </a:solidFill>
                </a:rPr>
                <a:t>[</a:t>
              </a:r>
              <a:r>
                <a:rPr lang="en-US" altLang="zh-CN" sz="2600" dirty="0" err="1">
                  <a:solidFill>
                    <a:srgbClr val="7030A0"/>
                  </a:solidFill>
                </a:rPr>
                <a:t>i</a:t>
              </a:r>
              <a:r>
                <a:rPr lang="en-US" altLang="zh-CN" sz="2600" dirty="0">
                  <a:solidFill>
                    <a:srgbClr val="7030A0"/>
                  </a:solidFill>
                </a:rPr>
                <a:t>] </a:t>
              </a:r>
            </a:p>
          </p:txBody>
        </p:sp>
      </p:grpSp>
      <p:grpSp>
        <p:nvGrpSpPr>
          <p:cNvPr id="17" name="Group 279">
            <a:extLst>
              <a:ext uri="{FF2B5EF4-FFF2-40B4-BE49-F238E27FC236}">
                <a16:creationId xmlns:a16="http://schemas.microsoft.com/office/drawing/2014/main" id="{630E4642-7185-172E-16AE-08E53C10293D}"/>
              </a:ext>
            </a:extLst>
          </p:cNvPr>
          <p:cNvGrpSpPr>
            <a:grpSpLocks/>
          </p:cNvGrpSpPr>
          <p:nvPr/>
        </p:nvGrpSpPr>
        <p:grpSpPr bwMode="auto">
          <a:xfrm>
            <a:off x="1852613" y="3154363"/>
            <a:ext cx="5875337" cy="647700"/>
            <a:chOff x="1167" y="1987"/>
            <a:chExt cx="3701" cy="408"/>
          </a:xfrm>
        </p:grpSpPr>
        <p:sp>
          <p:nvSpPr>
            <p:cNvPr id="18" name="Rectangle 114">
              <a:extLst>
                <a:ext uri="{FF2B5EF4-FFF2-40B4-BE49-F238E27FC236}">
                  <a16:creationId xmlns:a16="http://schemas.microsoft.com/office/drawing/2014/main" id="{7E8996AC-A092-EB91-B6C7-FBFBBB9C8B77}"/>
                </a:ext>
              </a:extLst>
            </p:cNvPr>
            <p:cNvSpPr>
              <a:spLocks noChangeArrowheads="1"/>
            </p:cNvSpPr>
            <p:nvPr/>
          </p:nvSpPr>
          <p:spPr bwMode="auto">
            <a:xfrm>
              <a:off x="1167" y="1987"/>
              <a:ext cx="3394" cy="408"/>
            </a:xfrm>
            <a:prstGeom prst="rect">
              <a:avLst/>
            </a:prstGeom>
            <a:ln/>
          </p:spPr>
          <p:style>
            <a:lnRef idx="1">
              <a:schemeClr val="accent5"/>
            </a:lnRef>
            <a:fillRef idx="3">
              <a:schemeClr val="accent5"/>
            </a:fillRef>
            <a:effectRef idx="2">
              <a:schemeClr val="accent5"/>
            </a:effectRef>
            <a:fontRef idx="minor">
              <a:schemeClr val="lt1"/>
            </a:fontRef>
          </p:style>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19" name="Text Box 115">
              <a:extLst>
                <a:ext uri="{FF2B5EF4-FFF2-40B4-BE49-F238E27FC236}">
                  <a16:creationId xmlns:a16="http://schemas.microsoft.com/office/drawing/2014/main" id="{E60CD1C8-2340-72CB-FB20-18A7C94229B3}"/>
                </a:ext>
              </a:extLst>
            </p:cNvPr>
            <p:cNvSpPr txBox="1">
              <a:spLocks noChangeArrowheads="1"/>
            </p:cNvSpPr>
            <p:nvPr/>
          </p:nvSpPr>
          <p:spPr bwMode="auto">
            <a:xfrm>
              <a:off x="2372" y="2031"/>
              <a:ext cx="2496" cy="317"/>
            </a:xfrm>
            <a:prstGeom prst="rect">
              <a:avLst/>
            </a:prstGeom>
            <a:noFill/>
            <a:ln>
              <a:noFill/>
            </a:ln>
            <a:effectLst/>
            <a:extLst>
              <a:ext uri="{909E8E84-426E-40DD-AFC4-6F175D3DCCD1}">
                <a14:hiddenFill xmlns:a14="http://schemas.microsoft.com/office/drawing/2010/main">
                  <a:solidFill>
                    <a:srgbClr val="FFCC00"/>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Lst>
          </p:spPr>
          <p:txBody>
            <a:bodyPr>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eaLnBrk="1" hangingPunct="1">
                <a:spcBef>
                  <a:spcPct val="0"/>
                </a:spcBef>
                <a:spcAft>
                  <a:spcPct val="20000"/>
                </a:spcAft>
                <a:buClrTx/>
                <a:buFontTx/>
                <a:buNone/>
              </a:pPr>
              <a:r>
                <a:rPr lang="en-US" altLang="zh-CN" sz="2700" dirty="0">
                  <a:solidFill>
                    <a:srgbClr val="FFFFFF"/>
                  </a:solidFill>
                  <a:ea typeface="楷体_GB2312" pitchFamily="49" charset="-122"/>
                </a:rPr>
                <a:t>l[</a:t>
              </a:r>
              <a:r>
                <a:rPr lang="en-US" altLang="zh-CN" sz="2700" dirty="0" err="1">
                  <a:solidFill>
                    <a:srgbClr val="FFFFFF"/>
                  </a:solidFill>
                  <a:ea typeface="楷体_GB2312" pitchFamily="49" charset="-122"/>
                </a:rPr>
                <a:t>i</a:t>
              </a:r>
              <a:r>
                <a:rPr lang="en-US" altLang="zh-CN" sz="2700" dirty="0">
                  <a:solidFill>
                    <a:srgbClr val="FFFFFF"/>
                  </a:solidFill>
                  <a:ea typeface="楷体_GB2312" pitchFamily="49" charset="-122"/>
                </a:rPr>
                <a:t>] = le[j]</a:t>
              </a:r>
              <a:r>
                <a:rPr lang="en-US" altLang="zh-CN" sz="2700" dirty="0">
                  <a:solidFill>
                    <a:srgbClr val="FFFFFF"/>
                  </a:solidFill>
                  <a:latin typeface="楷体_GB2312" pitchFamily="49" charset="-122"/>
                  <a:ea typeface="楷体_GB2312" pitchFamily="49" charset="-122"/>
                </a:rPr>
                <a:t>-&lt;</a:t>
              </a:r>
              <a:r>
                <a:rPr lang="en-US" altLang="zh-CN" sz="2700" dirty="0" err="1">
                  <a:solidFill>
                    <a:srgbClr val="FFFFFF"/>
                  </a:solidFill>
                  <a:ea typeface="楷体_GB2312" pitchFamily="49" charset="-122"/>
                </a:rPr>
                <a:t>k,j</a:t>
              </a:r>
              <a:r>
                <a:rPr lang="en-US" altLang="zh-CN" sz="2700" dirty="0">
                  <a:solidFill>
                    <a:srgbClr val="FFFFFF"/>
                  </a:solidFill>
                  <a:latin typeface="楷体_GB2312" pitchFamily="49" charset="-122"/>
                  <a:ea typeface="楷体_GB2312" pitchFamily="49" charset="-122"/>
                </a:rPr>
                <a:t>&gt;</a:t>
              </a:r>
              <a:r>
                <a:rPr lang="zh-CN" altLang="en-US" sz="2700" dirty="0">
                  <a:solidFill>
                    <a:srgbClr val="FFFFFF"/>
                  </a:solidFill>
                  <a:ea typeface="幼圆" pitchFamily="49" charset="-122"/>
                </a:rPr>
                <a:t>的权</a:t>
              </a:r>
            </a:p>
          </p:txBody>
        </p:sp>
        <p:sp>
          <p:nvSpPr>
            <p:cNvPr id="20" name="Rectangle 171">
              <a:extLst>
                <a:ext uri="{FF2B5EF4-FFF2-40B4-BE49-F238E27FC236}">
                  <a16:creationId xmlns:a16="http://schemas.microsoft.com/office/drawing/2014/main" id="{10B6B585-EFB9-8B8C-2A76-7A107FBA591C}"/>
                </a:ext>
              </a:extLst>
            </p:cNvPr>
            <p:cNvSpPr>
              <a:spLocks noChangeArrowheads="1"/>
            </p:cNvSpPr>
            <p:nvPr/>
          </p:nvSpPr>
          <p:spPr bwMode="auto">
            <a:xfrm>
              <a:off x="1232" y="2045"/>
              <a:ext cx="1603" cy="327"/>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Lst>
          </p:spPr>
          <p:txBody>
            <a:bodyPr>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eaLnBrk="1" hangingPunct="1">
                <a:spcBef>
                  <a:spcPct val="0"/>
                </a:spcBef>
                <a:buClrTx/>
                <a:buFontTx/>
                <a:buNone/>
              </a:pPr>
              <a:r>
                <a:rPr lang="en-US" altLang="zh-CN" sz="2800" dirty="0">
                  <a:solidFill>
                    <a:srgbClr val="00FF00"/>
                  </a:solidFill>
                  <a:ea typeface="楷体_GB2312" pitchFamily="49" charset="-122"/>
                </a:rPr>
                <a:t> </a:t>
              </a:r>
              <a:r>
                <a:rPr lang="zh-CN" altLang="en-US" sz="2800" dirty="0">
                  <a:solidFill>
                    <a:srgbClr val="FFFF00"/>
                  </a:solidFill>
                  <a:ea typeface="黑体" pitchFamily="49" charset="-122"/>
                </a:rPr>
                <a:t>计算方法</a:t>
              </a:r>
              <a:r>
                <a:rPr lang="zh-CN" altLang="en-US" sz="2800" dirty="0">
                  <a:solidFill>
                    <a:srgbClr val="FFFFFF"/>
                  </a:solidFill>
                  <a:ea typeface="楷体_GB2312" pitchFamily="49" charset="-122"/>
                </a:rPr>
                <a:t> </a:t>
              </a:r>
            </a:p>
          </p:txBody>
        </p:sp>
      </p:grpSp>
      <p:grpSp>
        <p:nvGrpSpPr>
          <p:cNvPr id="21" name="Group 225">
            <a:extLst>
              <a:ext uri="{FF2B5EF4-FFF2-40B4-BE49-F238E27FC236}">
                <a16:creationId xmlns:a16="http://schemas.microsoft.com/office/drawing/2014/main" id="{12DA5B8E-538C-0F58-9F9E-781C3336FAD0}"/>
              </a:ext>
            </a:extLst>
          </p:cNvPr>
          <p:cNvGrpSpPr>
            <a:grpSpLocks/>
          </p:cNvGrpSpPr>
          <p:nvPr/>
        </p:nvGrpSpPr>
        <p:grpSpPr bwMode="auto">
          <a:xfrm>
            <a:off x="1809750" y="4110038"/>
            <a:ext cx="5715000" cy="2487612"/>
            <a:chOff x="480" y="1313"/>
            <a:chExt cx="3600" cy="1567"/>
          </a:xfrm>
        </p:grpSpPr>
        <p:sp>
          <p:nvSpPr>
            <p:cNvPr id="22" name="Oval 226">
              <a:extLst>
                <a:ext uri="{FF2B5EF4-FFF2-40B4-BE49-F238E27FC236}">
                  <a16:creationId xmlns:a16="http://schemas.microsoft.com/office/drawing/2014/main" id="{AFA953D7-8768-A22D-1B1A-5FF160D3C21F}"/>
                </a:ext>
              </a:extLst>
            </p:cNvPr>
            <p:cNvSpPr>
              <a:spLocks noChangeArrowheads="1"/>
            </p:cNvSpPr>
            <p:nvPr/>
          </p:nvSpPr>
          <p:spPr bwMode="auto">
            <a:xfrm>
              <a:off x="504" y="1996"/>
              <a:ext cx="240" cy="240"/>
            </a:xfrm>
            <a:prstGeom prst="ellipse">
              <a:avLst/>
            </a:prstGeom>
            <a:noFill/>
            <a:ln w="28575" cap="sq">
              <a:solidFill>
                <a:srgbClr val="FF0000"/>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23" name="Text Box 227">
              <a:extLst>
                <a:ext uri="{FF2B5EF4-FFF2-40B4-BE49-F238E27FC236}">
                  <a16:creationId xmlns:a16="http://schemas.microsoft.com/office/drawing/2014/main" id="{7431CE17-B340-597E-2C99-BAA51F2D2EC9}"/>
                </a:ext>
              </a:extLst>
            </p:cNvPr>
            <p:cNvSpPr txBox="1">
              <a:spLocks noChangeArrowheads="1"/>
            </p:cNvSpPr>
            <p:nvPr/>
          </p:nvSpPr>
          <p:spPr bwMode="auto">
            <a:xfrm>
              <a:off x="480" y="1934"/>
              <a:ext cx="27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400">
                  <a:solidFill>
                    <a:schemeClr val="accent2"/>
                  </a:solidFill>
                </a:rPr>
                <a:t>v</a:t>
              </a:r>
              <a:r>
                <a:rPr lang="en-US" altLang="zh-CN" sz="2400" baseline="-24000">
                  <a:solidFill>
                    <a:schemeClr val="accent2"/>
                  </a:solidFill>
                </a:rPr>
                <a:t>1</a:t>
              </a:r>
            </a:p>
          </p:txBody>
        </p:sp>
        <p:sp>
          <p:nvSpPr>
            <p:cNvPr id="24" name="Oval 228">
              <a:extLst>
                <a:ext uri="{FF2B5EF4-FFF2-40B4-BE49-F238E27FC236}">
                  <a16:creationId xmlns:a16="http://schemas.microsoft.com/office/drawing/2014/main" id="{6968302A-794F-AADE-0786-81C28BA0DDA0}"/>
                </a:ext>
              </a:extLst>
            </p:cNvPr>
            <p:cNvSpPr>
              <a:spLocks noChangeArrowheads="1"/>
            </p:cNvSpPr>
            <p:nvPr/>
          </p:nvSpPr>
          <p:spPr bwMode="auto">
            <a:xfrm>
              <a:off x="1262" y="2561"/>
              <a:ext cx="240" cy="240"/>
            </a:xfrm>
            <a:prstGeom prst="ellipse">
              <a:avLst/>
            </a:prstGeom>
            <a:noFill/>
            <a:ln w="25400" cap="sq">
              <a:solidFill>
                <a:srgbClr val="000080"/>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25" name="Text Box 229">
              <a:extLst>
                <a:ext uri="{FF2B5EF4-FFF2-40B4-BE49-F238E27FC236}">
                  <a16:creationId xmlns:a16="http://schemas.microsoft.com/office/drawing/2014/main" id="{FF7767B6-D6F0-2668-4278-06CA89FB057B}"/>
                </a:ext>
              </a:extLst>
            </p:cNvPr>
            <p:cNvSpPr txBox="1">
              <a:spLocks noChangeArrowheads="1"/>
            </p:cNvSpPr>
            <p:nvPr/>
          </p:nvSpPr>
          <p:spPr bwMode="auto">
            <a:xfrm>
              <a:off x="1251" y="2489"/>
              <a:ext cx="27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400">
                  <a:solidFill>
                    <a:schemeClr val="accent2"/>
                  </a:solidFill>
                </a:rPr>
                <a:t>v</a:t>
              </a:r>
              <a:r>
                <a:rPr lang="en-US" altLang="zh-CN" sz="2400" baseline="-24000">
                  <a:solidFill>
                    <a:schemeClr val="accent2"/>
                  </a:solidFill>
                </a:rPr>
                <a:t>4</a:t>
              </a:r>
            </a:p>
          </p:txBody>
        </p:sp>
        <p:sp>
          <p:nvSpPr>
            <p:cNvPr id="26" name="Oval 230">
              <a:extLst>
                <a:ext uri="{FF2B5EF4-FFF2-40B4-BE49-F238E27FC236}">
                  <a16:creationId xmlns:a16="http://schemas.microsoft.com/office/drawing/2014/main" id="{4F1A5C65-87EC-CA35-6912-AE55B0968638}"/>
                </a:ext>
              </a:extLst>
            </p:cNvPr>
            <p:cNvSpPr>
              <a:spLocks noChangeArrowheads="1"/>
            </p:cNvSpPr>
            <p:nvPr/>
          </p:nvSpPr>
          <p:spPr bwMode="auto">
            <a:xfrm>
              <a:off x="1272" y="1372"/>
              <a:ext cx="240" cy="240"/>
            </a:xfrm>
            <a:prstGeom prst="ellipse">
              <a:avLst/>
            </a:prstGeom>
            <a:noFill/>
            <a:ln w="25400" cap="sq">
              <a:solidFill>
                <a:srgbClr val="000080"/>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27" name="Text Box 231">
              <a:extLst>
                <a:ext uri="{FF2B5EF4-FFF2-40B4-BE49-F238E27FC236}">
                  <a16:creationId xmlns:a16="http://schemas.microsoft.com/office/drawing/2014/main" id="{FB70FC2C-A006-A9C9-74DD-00CC28BC9A36}"/>
                </a:ext>
              </a:extLst>
            </p:cNvPr>
            <p:cNvSpPr txBox="1">
              <a:spLocks noChangeArrowheads="1"/>
            </p:cNvSpPr>
            <p:nvPr/>
          </p:nvSpPr>
          <p:spPr bwMode="auto">
            <a:xfrm>
              <a:off x="1248" y="1313"/>
              <a:ext cx="27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400">
                  <a:solidFill>
                    <a:schemeClr val="accent2"/>
                  </a:solidFill>
                </a:rPr>
                <a:t>v</a:t>
              </a:r>
              <a:r>
                <a:rPr lang="en-US" altLang="zh-CN" sz="2400" baseline="-24000">
                  <a:solidFill>
                    <a:schemeClr val="accent2"/>
                  </a:solidFill>
                </a:rPr>
                <a:t>2</a:t>
              </a:r>
            </a:p>
          </p:txBody>
        </p:sp>
        <p:sp>
          <p:nvSpPr>
            <p:cNvPr id="28" name="Oval 232">
              <a:extLst>
                <a:ext uri="{FF2B5EF4-FFF2-40B4-BE49-F238E27FC236}">
                  <a16:creationId xmlns:a16="http://schemas.microsoft.com/office/drawing/2014/main" id="{D3A5345C-8155-4E99-A35B-FAECF490E3CF}"/>
                </a:ext>
              </a:extLst>
            </p:cNvPr>
            <p:cNvSpPr>
              <a:spLocks noChangeArrowheads="1"/>
            </p:cNvSpPr>
            <p:nvPr/>
          </p:nvSpPr>
          <p:spPr bwMode="auto">
            <a:xfrm>
              <a:off x="1284" y="2044"/>
              <a:ext cx="240" cy="240"/>
            </a:xfrm>
            <a:prstGeom prst="ellipse">
              <a:avLst/>
            </a:prstGeom>
            <a:noFill/>
            <a:ln w="25400" cap="sq">
              <a:solidFill>
                <a:srgbClr val="000080"/>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29" name="Text Box 233">
              <a:extLst>
                <a:ext uri="{FF2B5EF4-FFF2-40B4-BE49-F238E27FC236}">
                  <a16:creationId xmlns:a16="http://schemas.microsoft.com/office/drawing/2014/main" id="{7098A3D8-ACB0-92F1-991D-A194787BE162}"/>
                </a:ext>
              </a:extLst>
            </p:cNvPr>
            <p:cNvSpPr txBox="1">
              <a:spLocks noChangeArrowheads="1"/>
            </p:cNvSpPr>
            <p:nvPr/>
          </p:nvSpPr>
          <p:spPr bwMode="auto">
            <a:xfrm>
              <a:off x="1262" y="1985"/>
              <a:ext cx="27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400">
                  <a:solidFill>
                    <a:schemeClr val="accent2"/>
                  </a:solidFill>
                </a:rPr>
                <a:t>v</a:t>
              </a:r>
              <a:r>
                <a:rPr lang="en-US" altLang="zh-CN" sz="2400" baseline="-24000">
                  <a:solidFill>
                    <a:schemeClr val="accent2"/>
                  </a:solidFill>
                </a:rPr>
                <a:t>3</a:t>
              </a:r>
            </a:p>
          </p:txBody>
        </p:sp>
        <p:sp>
          <p:nvSpPr>
            <p:cNvPr id="30" name="Oval 234">
              <a:extLst>
                <a:ext uri="{FF2B5EF4-FFF2-40B4-BE49-F238E27FC236}">
                  <a16:creationId xmlns:a16="http://schemas.microsoft.com/office/drawing/2014/main" id="{4C11A0E1-0953-0E5B-742E-367DD430C158}"/>
                </a:ext>
              </a:extLst>
            </p:cNvPr>
            <p:cNvSpPr>
              <a:spLocks noChangeArrowheads="1"/>
            </p:cNvSpPr>
            <p:nvPr/>
          </p:nvSpPr>
          <p:spPr bwMode="auto">
            <a:xfrm>
              <a:off x="2136" y="1728"/>
              <a:ext cx="240" cy="240"/>
            </a:xfrm>
            <a:prstGeom prst="ellipse">
              <a:avLst/>
            </a:prstGeom>
            <a:noFill/>
            <a:ln w="25400" cap="sq">
              <a:solidFill>
                <a:srgbClr val="000080"/>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31" name="Text Box 235">
              <a:extLst>
                <a:ext uri="{FF2B5EF4-FFF2-40B4-BE49-F238E27FC236}">
                  <a16:creationId xmlns:a16="http://schemas.microsoft.com/office/drawing/2014/main" id="{7ABDF953-AC2C-A141-4F3F-105925ECA813}"/>
                </a:ext>
              </a:extLst>
            </p:cNvPr>
            <p:cNvSpPr txBox="1">
              <a:spLocks noChangeArrowheads="1"/>
            </p:cNvSpPr>
            <p:nvPr/>
          </p:nvSpPr>
          <p:spPr bwMode="auto">
            <a:xfrm>
              <a:off x="2113" y="1661"/>
              <a:ext cx="27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400">
                  <a:solidFill>
                    <a:schemeClr val="accent2"/>
                  </a:solidFill>
                </a:rPr>
                <a:t>v</a:t>
              </a:r>
              <a:r>
                <a:rPr lang="en-US" altLang="zh-CN" sz="2400" baseline="-24000">
                  <a:solidFill>
                    <a:schemeClr val="accent2"/>
                  </a:solidFill>
                </a:rPr>
                <a:t>5</a:t>
              </a:r>
            </a:p>
          </p:txBody>
        </p:sp>
        <p:sp>
          <p:nvSpPr>
            <p:cNvPr id="32" name="Oval 236">
              <a:extLst>
                <a:ext uri="{FF2B5EF4-FFF2-40B4-BE49-F238E27FC236}">
                  <a16:creationId xmlns:a16="http://schemas.microsoft.com/office/drawing/2014/main" id="{961501AA-56BC-8F9F-6C5E-32BF6B70C6B8}"/>
                </a:ext>
              </a:extLst>
            </p:cNvPr>
            <p:cNvSpPr>
              <a:spLocks noChangeArrowheads="1"/>
            </p:cNvSpPr>
            <p:nvPr/>
          </p:nvSpPr>
          <p:spPr bwMode="auto">
            <a:xfrm>
              <a:off x="3048" y="1516"/>
              <a:ext cx="240" cy="240"/>
            </a:xfrm>
            <a:prstGeom prst="ellipse">
              <a:avLst/>
            </a:prstGeom>
            <a:noFill/>
            <a:ln w="25400" cap="sq">
              <a:solidFill>
                <a:srgbClr val="000080"/>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33" name="Text Box 237">
              <a:extLst>
                <a:ext uri="{FF2B5EF4-FFF2-40B4-BE49-F238E27FC236}">
                  <a16:creationId xmlns:a16="http://schemas.microsoft.com/office/drawing/2014/main" id="{159A54E2-8A0A-BE74-0E38-5EAE2435F45D}"/>
                </a:ext>
              </a:extLst>
            </p:cNvPr>
            <p:cNvSpPr txBox="1">
              <a:spLocks noChangeArrowheads="1"/>
            </p:cNvSpPr>
            <p:nvPr/>
          </p:nvSpPr>
          <p:spPr bwMode="auto">
            <a:xfrm>
              <a:off x="3036" y="1446"/>
              <a:ext cx="27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400">
                  <a:solidFill>
                    <a:schemeClr val="accent2"/>
                  </a:solidFill>
                </a:rPr>
                <a:t>v</a:t>
              </a:r>
              <a:r>
                <a:rPr lang="en-US" altLang="zh-CN" sz="2400" baseline="-24000">
                  <a:solidFill>
                    <a:schemeClr val="accent2"/>
                  </a:solidFill>
                </a:rPr>
                <a:t>7</a:t>
              </a:r>
            </a:p>
          </p:txBody>
        </p:sp>
        <p:sp>
          <p:nvSpPr>
            <p:cNvPr id="34" name="Oval 238">
              <a:extLst>
                <a:ext uri="{FF2B5EF4-FFF2-40B4-BE49-F238E27FC236}">
                  <a16:creationId xmlns:a16="http://schemas.microsoft.com/office/drawing/2014/main" id="{2B787FAA-B2F4-B757-3542-E768C0ED4DAF}"/>
                </a:ext>
              </a:extLst>
            </p:cNvPr>
            <p:cNvSpPr>
              <a:spLocks noChangeArrowheads="1"/>
            </p:cNvSpPr>
            <p:nvPr/>
          </p:nvSpPr>
          <p:spPr bwMode="auto">
            <a:xfrm>
              <a:off x="3816" y="1824"/>
              <a:ext cx="240" cy="240"/>
            </a:xfrm>
            <a:prstGeom prst="ellipse">
              <a:avLst/>
            </a:prstGeom>
            <a:noFill/>
            <a:ln w="25400" cap="sq">
              <a:solidFill>
                <a:srgbClr val="FF0000"/>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35" name="Text Box 239">
              <a:extLst>
                <a:ext uri="{FF2B5EF4-FFF2-40B4-BE49-F238E27FC236}">
                  <a16:creationId xmlns:a16="http://schemas.microsoft.com/office/drawing/2014/main" id="{258D78AF-6517-4658-07BA-02772ECE3A5F}"/>
                </a:ext>
              </a:extLst>
            </p:cNvPr>
            <p:cNvSpPr txBox="1">
              <a:spLocks noChangeArrowheads="1"/>
            </p:cNvSpPr>
            <p:nvPr/>
          </p:nvSpPr>
          <p:spPr bwMode="auto">
            <a:xfrm>
              <a:off x="3804" y="1757"/>
              <a:ext cx="27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400">
                  <a:solidFill>
                    <a:schemeClr val="accent2"/>
                  </a:solidFill>
                </a:rPr>
                <a:t>v</a:t>
              </a:r>
              <a:r>
                <a:rPr lang="en-US" altLang="zh-CN" sz="2400" baseline="-24000">
                  <a:solidFill>
                    <a:schemeClr val="accent2"/>
                  </a:solidFill>
                </a:rPr>
                <a:t>9</a:t>
              </a:r>
            </a:p>
          </p:txBody>
        </p:sp>
        <p:sp>
          <p:nvSpPr>
            <p:cNvPr id="36" name="Oval 240">
              <a:extLst>
                <a:ext uri="{FF2B5EF4-FFF2-40B4-BE49-F238E27FC236}">
                  <a16:creationId xmlns:a16="http://schemas.microsoft.com/office/drawing/2014/main" id="{D0C8E107-2322-D420-685C-B20DA4122DA7}"/>
                </a:ext>
              </a:extLst>
            </p:cNvPr>
            <p:cNvSpPr>
              <a:spLocks noChangeArrowheads="1"/>
            </p:cNvSpPr>
            <p:nvPr/>
          </p:nvSpPr>
          <p:spPr bwMode="auto">
            <a:xfrm>
              <a:off x="3048" y="2236"/>
              <a:ext cx="240" cy="240"/>
            </a:xfrm>
            <a:prstGeom prst="ellipse">
              <a:avLst/>
            </a:prstGeom>
            <a:noFill/>
            <a:ln w="25400" cap="sq">
              <a:solidFill>
                <a:srgbClr val="000080"/>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37" name="Text Box 241">
              <a:extLst>
                <a:ext uri="{FF2B5EF4-FFF2-40B4-BE49-F238E27FC236}">
                  <a16:creationId xmlns:a16="http://schemas.microsoft.com/office/drawing/2014/main" id="{C2CF57CC-171E-A992-781C-2901DF7B0C2E}"/>
                </a:ext>
              </a:extLst>
            </p:cNvPr>
            <p:cNvSpPr txBox="1">
              <a:spLocks noChangeArrowheads="1"/>
            </p:cNvSpPr>
            <p:nvPr/>
          </p:nvSpPr>
          <p:spPr bwMode="auto">
            <a:xfrm>
              <a:off x="3025" y="2165"/>
              <a:ext cx="27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400">
                  <a:solidFill>
                    <a:schemeClr val="accent2"/>
                  </a:solidFill>
                </a:rPr>
                <a:t>v</a:t>
              </a:r>
              <a:r>
                <a:rPr lang="en-US" altLang="zh-CN" sz="2400" baseline="-24000">
                  <a:solidFill>
                    <a:schemeClr val="accent2"/>
                  </a:solidFill>
                </a:rPr>
                <a:t>8</a:t>
              </a:r>
            </a:p>
          </p:txBody>
        </p:sp>
        <p:sp>
          <p:nvSpPr>
            <p:cNvPr id="38" name="Oval 242">
              <a:extLst>
                <a:ext uri="{FF2B5EF4-FFF2-40B4-BE49-F238E27FC236}">
                  <a16:creationId xmlns:a16="http://schemas.microsoft.com/office/drawing/2014/main" id="{7EF6FAAA-0649-7484-5428-1EB5DE8FD426}"/>
                </a:ext>
              </a:extLst>
            </p:cNvPr>
            <p:cNvSpPr>
              <a:spLocks noChangeArrowheads="1"/>
            </p:cNvSpPr>
            <p:nvPr/>
          </p:nvSpPr>
          <p:spPr bwMode="auto">
            <a:xfrm>
              <a:off x="2136" y="2448"/>
              <a:ext cx="240" cy="240"/>
            </a:xfrm>
            <a:prstGeom prst="ellipse">
              <a:avLst/>
            </a:prstGeom>
            <a:noFill/>
            <a:ln w="25400" cap="sq">
              <a:solidFill>
                <a:srgbClr val="000080"/>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39" name="Text Box 243">
              <a:extLst>
                <a:ext uri="{FF2B5EF4-FFF2-40B4-BE49-F238E27FC236}">
                  <a16:creationId xmlns:a16="http://schemas.microsoft.com/office/drawing/2014/main" id="{90A47725-5C6E-DF74-F951-14F16B76AC1E}"/>
                </a:ext>
              </a:extLst>
            </p:cNvPr>
            <p:cNvSpPr txBox="1">
              <a:spLocks noChangeArrowheads="1"/>
            </p:cNvSpPr>
            <p:nvPr/>
          </p:nvSpPr>
          <p:spPr bwMode="auto">
            <a:xfrm>
              <a:off x="2114" y="2369"/>
              <a:ext cx="27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400">
                  <a:solidFill>
                    <a:schemeClr val="accent2"/>
                  </a:solidFill>
                </a:rPr>
                <a:t>v</a:t>
              </a:r>
              <a:r>
                <a:rPr lang="en-US" altLang="zh-CN" sz="2400" baseline="-24000">
                  <a:solidFill>
                    <a:schemeClr val="accent2"/>
                  </a:solidFill>
                </a:rPr>
                <a:t>6</a:t>
              </a:r>
            </a:p>
          </p:txBody>
        </p:sp>
        <p:sp>
          <p:nvSpPr>
            <p:cNvPr id="40" name="Line 244">
              <a:extLst>
                <a:ext uri="{FF2B5EF4-FFF2-40B4-BE49-F238E27FC236}">
                  <a16:creationId xmlns:a16="http://schemas.microsoft.com/office/drawing/2014/main" id="{9EA9B239-8741-0E9C-5501-FE1199786B5A}"/>
                </a:ext>
              </a:extLst>
            </p:cNvPr>
            <p:cNvSpPr>
              <a:spLocks noChangeShapeType="1"/>
            </p:cNvSpPr>
            <p:nvPr/>
          </p:nvSpPr>
          <p:spPr bwMode="auto">
            <a:xfrm flipV="1">
              <a:off x="703" y="1570"/>
              <a:ext cx="624" cy="433"/>
            </a:xfrm>
            <a:prstGeom prst="line">
              <a:avLst/>
            </a:prstGeom>
            <a:noFill/>
            <a:ln w="19050" cap="sq">
              <a:solidFill>
                <a:srgbClr val="00008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 name="Line 245">
              <a:extLst>
                <a:ext uri="{FF2B5EF4-FFF2-40B4-BE49-F238E27FC236}">
                  <a16:creationId xmlns:a16="http://schemas.microsoft.com/office/drawing/2014/main" id="{49AC802E-7F30-1591-4137-70D195445D98}"/>
                </a:ext>
              </a:extLst>
            </p:cNvPr>
            <p:cNvSpPr>
              <a:spLocks noChangeShapeType="1"/>
            </p:cNvSpPr>
            <p:nvPr/>
          </p:nvSpPr>
          <p:spPr bwMode="auto">
            <a:xfrm>
              <a:off x="744" y="2140"/>
              <a:ext cx="528" cy="0"/>
            </a:xfrm>
            <a:prstGeom prst="line">
              <a:avLst/>
            </a:prstGeom>
            <a:noFill/>
            <a:ln w="19050" cap="sq">
              <a:solidFill>
                <a:srgbClr val="00008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2" name="Line 246">
              <a:extLst>
                <a:ext uri="{FF2B5EF4-FFF2-40B4-BE49-F238E27FC236}">
                  <a16:creationId xmlns:a16="http://schemas.microsoft.com/office/drawing/2014/main" id="{2D0F00C1-6530-E127-60B6-D5B99C0980C4}"/>
                </a:ext>
              </a:extLst>
            </p:cNvPr>
            <p:cNvSpPr>
              <a:spLocks noChangeShapeType="1"/>
            </p:cNvSpPr>
            <p:nvPr/>
          </p:nvSpPr>
          <p:spPr bwMode="auto">
            <a:xfrm>
              <a:off x="696" y="2236"/>
              <a:ext cx="576" cy="384"/>
            </a:xfrm>
            <a:prstGeom prst="line">
              <a:avLst/>
            </a:prstGeom>
            <a:noFill/>
            <a:ln w="19050" cap="sq">
              <a:solidFill>
                <a:srgbClr val="00008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 name="Line 247">
              <a:extLst>
                <a:ext uri="{FF2B5EF4-FFF2-40B4-BE49-F238E27FC236}">
                  <a16:creationId xmlns:a16="http://schemas.microsoft.com/office/drawing/2014/main" id="{2AC36265-3312-1FDC-3348-AD29ED86F7D8}"/>
                </a:ext>
              </a:extLst>
            </p:cNvPr>
            <p:cNvSpPr>
              <a:spLocks noChangeShapeType="1"/>
            </p:cNvSpPr>
            <p:nvPr/>
          </p:nvSpPr>
          <p:spPr bwMode="auto">
            <a:xfrm>
              <a:off x="1512" y="1524"/>
              <a:ext cx="624" cy="256"/>
            </a:xfrm>
            <a:prstGeom prst="line">
              <a:avLst/>
            </a:prstGeom>
            <a:noFill/>
            <a:ln w="19050" cap="sq">
              <a:solidFill>
                <a:srgbClr val="00008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 name="Line 248">
              <a:extLst>
                <a:ext uri="{FF2B5EF4-FFF2-40B4-BE49-F238E27FC236}">
                  <a16:creationId xmlns:a16="http://schemas.microsoft.com/office/drawing/2014/main" id="{6AB9D899-AAB7-19F8-01BF-07B93E06CD2A}"/>
                </a:ext>
              </a:extLst>
            </p:cNvPr>
            <p:cNvSpPr>
              <a:spLocks noChangeShapeType="1"/>
            </p:cNvSpPr>
            <p:nvPr/>
          </p:nvSpPr>
          <p:spPr bwMode="auto">
            <a:xfrm flipV="1">
              <a:off x="1523" y="1900"/>
              <a:ext cx="624" cy="240"/>
            </a:xfrm>
            <a:prstGeom prst="line">
              <a:avLst/>
            </a:prstGeom>
            <a:noFill/>
            <a:ln w="19050" cap="sq">
              <a:solidFill>
                <a:srgbClr val="00008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5" name="Line 249">
              <a:extLst>
                <a:ext uri="{FF2B5EF4-FFF2-40B4-BE49-F238E27FC236}">
                  <a16:creationId xmlns:a16="http://schemas.microsoft.com/office/drawing/2014/main" id="{EF54FE3C-7A39-585E-F8EC-F26CFDBE20FB}"/>
                </a:ext>
              </a:extLst>
            </p:cNvPr>
            <p:cNvSpPr>
              <a:spLocks noChangeShapeType="1"/>
            </p:cNvSpPr>
            <p:nvPr/>
          </p:nvSpPr>
          <p:spPr bwMode="auto">
            <a:xfrm flipV="1">
              <a:off x="1512" y="2620"/>
              <a:ext cx="624" cy="96"/>
            </a:xfrm>
            <a:prstGeom prst="line">
              <a:avLst/>
            </a:prstGeom>
            <a:noFill/>
            <a:ln w="19050" cap="sq">
              <a:solidFill>
                <a:srgbClr val="00008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 name="Line 250">
              <a:extLst>
                <a:ext uri="{FF2B5EF4-FFF2-40B4-BE49-F238E27FC236}">
                  <a16:creationId xmlns:a16="http://schemas.microsoft.com/office/drawing/2014/main" id="{B711EAFB-F8FA-B274-D210-BF8045D9BEFC}"/>
                </a:ext>
              </a:extLst>
            </p:cNvPr>
            <p:cNvSpPr>
              <a:spLocks noChangeShapeType="1"/>
            </p:cNvSpPr>
            <p:nvPr/>
          </p:nvSpPr>
          <p:spPr bwMode="auto">
            <a:xfrm flipV="1">
              <a:off x="2376" y="1660"/>
              <a:ext cx="672" cy="144"/>
            </a:xfrm>
            <a:prstGeom prst="line">
              <a:avLst/>
            </a:prstGeom>
            <a:noFill/>
            <a:ln w="19050" cap="sq">
              <a:solidFill>
                <a:srgbClr val="00008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 name="Line 251">
              <a:extLst>
                <a:ext uri="{FF2B5EF4-FFF2-40B4-BE49-F238E27FC236}">
                  <a16:creationId xmlns:a16="http://schemas.microsoft.com/office/drawing/2014/main" id="{7EA79F74-9EF7-45F9-610C-D249DCABFCF6}"/>
                </a:ext>
              </a:extLst>
            </p:cNvPr>
            <p:cNvSpPr>
              <a:spLocks noChangeShapeType="1"/>
            </p:cNvSpPr>
            <p:nvPr/>
          </p:nvSpPr>
          <p:spPr bwMode="auto">
            <a:xfrm flipV="1">
              <a:off x="2376" y="2380"/>
              <a:ext cx="672" cy="192"/>
            </a:xfrm>
            <a:prstGeom prst="line">
              <a:avLst/>
            </a:prstGeom>
            <a:noFill/>
            <a:ln w="19050" cap="sq">
              <a:solidFill>
                <a:srgbClr val="00008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 name="Line 252">
              <a:extLst>
                <a:ext uri="{FF2B5EF4-FFF2-40B4-BE49-F238E27FC236}">
                  <a16:creationId xmlns:a16="http://schemas.microsoft.com/office/drawing/2014/main" id="{B9FB32C3-8BC4-B0EE-141B-3B0ABA157843}"/>
                </a:ext>
              </a:extLst>
            </p:cNvPr>
            <p:cNvSpPr>
              <a:spLocks noChangeShapeType="1"/>
            </p:cNvSpPr>
            <p:nvPr/>
          </p:nvSpPr>
          <p:spPr bwMode="auto">
            <a:xfrm>
              <a:off x="2376" y="1900"/>
              <a:ext cx="672" cy="384"/>
            </a:xfrm>
            <a:prstGeom prst="line">
              <a:avLst/>
            </a:prstGeom>
            <a:noFill/>
            <a:ln w="19050" cap="sq">
              <a:solidFill>
                <a:srgbClr val="00008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 name="Line 253">
              <a:extLst>
                <a:ext uri="{FF2B5EF4-FFF2-40B4-BE49-F238E27FC236}">
                  <a16:creationId xmlns:a16="http://schemas.microsoft.com/office/drawing/2014/main" id="{29F2519D-0B7C-0A8F-0478-8DFAD2D7BB77}"/>
                </a:ext>
              </a:extLst>
            </p:cNvPr>
            <p:cNvSpPr>
              <a:spLocks noChangeShapeType="1"/>
            </p:cNvSpPr>
            <p:nvPr/>
          </p:nvSpPr>
          <p:spPr bwMode="auto">
            <a:xfrm>
              <a:off x="3288" y="1660"/>
              <a:ext cx="528" cy="240"/>
            </a:xfrm>
            <a:prstGeom prst="line">
              <a:avLst/>
            </a:prstGeom>
            <a:noFill/>
            <a:ln w="19050" cap="sq">
              <a:solidFill>
                <a:srgbClr val="00008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 name="Line 254">
              <a:extLst>
                <a:ext uri="{FF2B5EF4-FFF2-40B4-BE49-F238E27FC236}">
                  <a16:creationId xmlns:a16="http://schemas.microsoft.com/office/drawing/2014/main" id="{67525672-A26D-4C86-2D28-542D98898718}"/>
                </a:ext>
              </a:extLst>
            </p:cNvPr>
            <p:cNvSpPr>
              <a:spLocks noChangeShapeType="1"/>
            </p:cNvSpPr>
            <p:nvPr/>
          </p:nvSpPr>
          <p:spPr bwMode="auto">
            <a:xfrm flipV="1">
              <a:off x="3288" y="2044"/>
              <a:ext cx="576" cy="288"/>
            </a:xfrm>
            <a:prstGeom prst="line">
              <a:avLst/>
            </a:prstGeom>
            <a:noFill/>
            <a:ln w="19050" cap="sq">
              <a:solidFill>
                <a:srgbClr val="00008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 name="Text Box 255">
              <a:extLst>
                <a:ext uri="{FF2B5EF4-FFF2-40B4-BE49-F238E27FC236}">
                  <a16:creationId xmlns:a16="http://schemas.microsoft.com/office/drawing/2014/main" id="{6E1F360D-8662-BACE-F191-DD10AE04A295}"/>
                </a:ext>
              </a:extLst>
            </p:cNvPr>
            <p:cNvSpPr txBox="1">
              <a:spLocks noChangeArrowheads="1"/>
            </p:cNvSpPr>
            <p:nvPr/>
          </p:nvSpPr>
          <p:spPr bwMode="auto">
            <a:xfrm>
              <a:off x="911" y="1483"/>
              <a:ext cx="264"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200">
                  <a:solidFill>
                    <a:srgbClr val="000000"/>
                  </a:solidFill>
                </a:rPr>
                <a:t>a</a:t>
              </a:r>
              <a:r>
                <a:rPr lang="en-US" altLang="zh-CN" sz="2200" baseline="-28000">
                  <a:solidFill>
                    <a:srgbClr val="000000"/>
                  </a:solidFill>
                </a:rPr>
                <a:t>1</a:t>
              </a:r>
            </a:p>
          </p:txBody>
        </p:sp>
        <p:sp>
          <p:nvSpPr>
            <p:cNvPr id="52" name="Text Box 256">
              <a:extLst>
                <a:ext uri="{FF2B5EF4-FFF2-40B4-BE49-F238E27FC236}">
                  <a16:creationId xmlns:a16="http://schemas.microsoft.com/office/drawing/2014/main" id="{8796D7A6-BCFC-FE97-BF63-4714D39FE19C}"/>
                </a:ext>
              </a:extLst>
            </p:cNvPr>
            <p:cNvSpPr txBox="1">
              <a:spLocks noChangeArrowheads="1"/>
            </p:cNvSpPr>
            <p:nvPr/>
          </p:nvSpPr>
          <p:spPr bwMode="auto">
            <a:xfrm>
              <a:off x="873" y="1889"/>
              <a:ext cx="264"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200">
                  <a:solidFill>
                    <a:srgbClr val="000000"/>
                  </a:solidFill>
                </a:rPr>
                <a:t>a</a:t>
              </a:r>
              <a:r>
                <a:rPr lang="en-US" altLang="zh-CN" sz="2200" baseline="-28000">
                  <a:solidFill>
                    <a:srgbClr val="000000"/>
                  </a:solidFill>
                </a:rPr>
                <a:t>2</a:t>
              </a:r>
            </a:p>
          </p:txBody>
        </p:sp>
        <p:sp>
          <p:nvSpPr>
            <p:cNvPr id="53" name="Text Box 257">
              <a:extLst>
                <a:ext uri="{FF2B5EF4-FFF2-40B4-BE49-F238E27FC236}">
                  <a16:creationId xmlns:a16="http://schemas.microsoft.com/office/drawing/2014/main" id="{247A0D50-5A50-AF85-ADE9-A6938B065C93}"/>
                </a:ext>
              </a:extLst>
            </p:cNvPr>
            <p:cNvSpPr txBox="1">
              <a:spLocks noChangeArrowheads="1"/>
            </p:cNvSpPr>
            <p:nvPr/>
          </p:nvSpPr>
          <p:spPr bwMode="auto">
            <a:xfrm>
              <a:off x="862" y="2203"/>
              <a:ext cx="264"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200">
                  <a:solidFill>
                    <a:srgbClr val="000000"/>
                  </a:solidFill>
                </a:rPr>
                <a:t>a</a:t>
              </a:r>
              <a:r>
                <a:rPr lang="en-US" altLang="zh-CN" sz="2200" baseline="-28000">
                  <a:solidFill>
                    <a:srgbClr val="000000"/>
                  </a:solidFill>
                </a:rPr>
                <a:t>3</a:t>
              </a:r>
            </a:p>
          </p:txBody>
        </p:sp>
        <p:sp>
          <p:nvSpPr>
            <p:cNvPr id="54" name="Text Box 258">
              <a:extLst>
                <a:ext uri="{FF2B5EF4-FFF2-40B4-BE49-F238E27FC236}">
                  <a16:creationId xmlns:a16="http://schemas.microsoft.com/office/drawing/2014/main" id="{BB69BCE9-BECC-C510-DF7D-D268E469A8A9}"/>
                </a:ext>
              </a:extLst>
            </p:cNvPr>
            <p:cNvSpPr txBox="1">
              <a:spLocks noChangeArrowheads="1"/>
            </p:cNvSpPr>
            <p:nvPr/>
          </p:nvSpPr>
          <p:spPr bwMode="auto">
            <a:xfrm>
              <a:off x="1560" y="1339"/>
              <a:ext cx="264"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200">
                  <a:solidFill>
                    <a:srgbClr val="000000"/>
                  </a:solidFill>
                </a:rPr>
                <a:t>a</a:t>
              </a:r>
              <a:r>
                <a:rPr lang="en-US" altLang="zh-CN" sz="2200" baseline="-28000">
                  <a:solidFill>
                    <a:srgbClr val="000000"/>
                  </a:solidFill>
                </a:rPr>
                <a:t>4</a:t>
              </a:r>
            </a:p>
          </p:txBody>
        </p:sp>
        <p:sp>
          <p:nvSpPr>
            <p:cNvPr id="55" name="Text Box 259">
              <a:extLst>
                <a:ext uri="{FF2B5EF4-FFF2-40B4-BE49-F238E27FC236}">
                  <a16:creationId xmlns:a16="http://schemas.microsoft.com/office/drawing/2014/main" id="{6ABDB25A-4E8A-1804-A10B-5BC84C1F5BA6}"/>
                </a:ext>
              </a:extLst>
            </p:cNvPr>
            <p:cNvSpPr txBox="1">
              <a:spLocks noChangeArrowheads="1"/>
            </p:cNvSpPr>
            <p:nvPr/>
          </p:nvSpPr>
          <p:spPr bwMode="auto">
            <a:xfrm>
              <a:off x="1608" y="1793"/>
              <a:ext cx="264"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200">
                  <a:solidFill>
                    <a:srgbClr val="000000"/>
                  </a:solidFill>
                </a:rPr>
                <a:t>a</a:t>
              </a:r>
              <a:r>
                <a:rPr lang="en-US" altLang="zh-CN" sz="2200" baseline="-28000">
                  <a:solidFill>
                    <a:srgbClr val="000000"/>
                  </a:solidFill>
                </a:rPr>
                <a:t>5</a:t>
              </a:r>
            </a:p>
          </p:txBody>
        </p:sp>
        <p:sp>
          <p:nvSpPr>
            <p:cNvPr id="56" name="Text Box 260">
              <a:extLst>
                <a:ext uri="{FF2B5EF4-FFF2-40B4-BE49-F238E27FC236}">
                  <a16:creationId xmlns:a16="http://schemas.microsoft.com/office/drawing/2014/main" id="{ABAA1D74-E74A-A7E1-109F-FBBCF122C3A5}"/>
                </a:ext>
              </a:extLst>
            </p:cNvPr>
            <p:cNvSpPr txBox="1">
              <a:spLocks noChangeArrowheads="1"/>
            </p:cNvSpPr>
            <p:nvPr/>
          </p:nvSpPr>
          <p:spPr bwMode="auto">
            <a:xfrm>
              <a:off x="1560" y="2443"/>
              <a:ext cx="264"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200">
                  <a:solidFill>
                    <a:srgbClr val="000000"/>
                  </a:solidFill>
                </a:rPr>
                <a:t>a</a:t>
              </a:r>
              <a:r>
                <a:rPr lang="en-US" altLang="zh-CN" sz="2200" baseline="-28000">
                  <a:solidFill>
                    <a:srgbClr val="000000"/>
                  </a:solidFill>
                </a:rPr>
                <a:t>6</a:t>
              </a:r>
            </a:p>
          </p:txBody>
        </p:sp>
        <p:sp>
          <p:nvSpPr>
            <p:cNvPr id="57" name="Text Box 261">
              <a:extLst>
                <a:ext uri="{FF2B5EF4-FFF2-40B4-BE49-F238E27FC236}">
                  <a16:creationId xmlns:a16="http://schemas.microsoft.com/office/drawing/2014/main" id="{633D9968-8749-AE42-7C7D-17C2B6EBABF5}"/>
                </a:ext>
              </a:extLst>
            </p:cNvPr>
            <p:cNvSpPr txBox="1">
              <a:spLocks noChangeArrowheads="1"/>
            </p:cNvSpPr>
            <p:nvPr/>
          </p:nvSpPr>
          <p:spPr bwMode="auto">
            <a:xfrm>
              <a:off x="2549" y="1483"/>
              <a:ext cx="264"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200">
                  <a:solidFill>
                    <a:srgbClr val="000000"/>
                  </a:solidFill>
                </a:rPr>
                <a:t>a</a:t>
              </a:r>
              <a:r>
                <a:rPr lang="en-US" altLang="zh-CN" sz="2200" baseline="-28000">
                  <a:solidFill>
                    <a:srgbClr val="000000"/>
                  </a:solidFill>
                </a:rPr>
                <a:t>7</a:t>
              </a:r>
            </a:p>
          </p:txBody>
        </p:sp>
        <p:sp>
          <p:nvSpPr>
            <p:cNvPr id="58" name="Text Box 262">
              <a:extLst>
                <a:ext uri="{FF2B5EF4-FFF2-40B4-BE49-F238E27FC236}">
                  <a16:creationId xmlns:a16="http://schemas.microsoft.com/office/drawing/2014/main" id="{2607E90F-64F2-33E4-0548-D7F20F5EF373}"/>
                </a:ext>
              </a:extLst>
            </p:cNvPr>
            <p:cNvSpPr txBox="1">
              <a:spLocks noChangeArrowheads="1"/>
            </p:cNvSpPr>
            <p:nvPr/>
          </p:nvSpPr>
          <p:spPr bwMode="auto">
            <a:xfrm>
              <a:off x="2535" y="1815"/>
              <a:ext cx="264"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200">
                  <a:solidFill>
                    <a:srgbClr val="000000"/>
                  </a:solidFill>
                </a:rPr>
                <a:t>a</a:t>
              </a:r>
              <a:r>
                <a:rPr lang="en-US" altLang="zh-CN" sz="2200" baseline="-28000">
                  <a:solidFill>
                    <a:srgbClr val="000000"/>
                  </a:solidFill>
                </a:rPr>
                <a:t>8</a:t>
              </a:r>
            </a:p>
          </p:txBody>
        </p:sp>
        <p:sp>
          <p:nvSpPr>
            <p:cNvPr id="59" name="Text Box 263">
              <a:extLst>
                <a:ext uri="{FF2B5EF4-FFF2-40B4-BE49-F238E27FC236}">
                  <a16:creationId xmlns:a16="http://schemas.microsoft.com/office/drawing/2014/main" id="{20229D93-3569-5B14-4FDA-E8B9FBE48721}"/>
                </a:ext>
              </a:extLst>
            </p:cNvPr>
            <p:cNvSpPr txBox="1">
              <a:spLocks noChangeArrowheads="1"/>
            </p:cNvSpPr>
            <p:nvPr/>
          </p:nvSpPr>
          <p:spPr bwMode="auto">
            <a:xfrm>
              <a:off x="2387" y="2273"/>
              <a:ext cx="264"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200">
                  <a:solidFill>
                    <a:srgbClr val="000000"/>
                  </a:solidFill>
                </a:rPr>
                <a:t>a</a:t>
              </a:r>
              <a:r>
                <a:rPr lang="en-US" altLang="zh-CN" sz="2200" baseline="-28000">
                  <a:solidFill>
                    <a:srgbClr val="000000"/>
                  </a:solidFill>
                </a:rPr>
                <a:t>9</a:t>
              </a:r>
            </a:p>
          </p:txBody>
        </p:sp>
        <p:sp>
          <p:nvSpPr>
            <p:cNvPr id="60" name="Text Box 264">
              <a:extLst>
                <a:ext uri="{FF2B5EF4-FFF2-40B4-BE49-F238E27FC236}">
                  <a16:creationId xmlns:a16="http://schemas.microsoft.com/office/drawing/2014/main" id="{F162BE49-8CB6-0FBF-5D06-699C8638D279}"/>
                </a:ext>
              </a:extLst>
            </p:cNvPr>
            <p:cNvSpPr txBox="1">
              <a:spLocks noChangeArrowheads="1"/>
            </p:cNvSpPr>
            <p:nvPr/>
          </p:nvSpPr>
          <p:spPr bwMode="auto">
            <a:xfrm>
              <a:off x="3334" y="1483"/>
              <a:ext cx="324"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200">
                  <a:solidFill>
                    <a:srgbClr val="000000"/>
                  </a:solidFill>
                </a:rPr>
                <a:t>a</a:t>
              </a:r>
              <a:r>
                <a:rPr lang="en-US" altLang="zh-CN" sz="2200" baseline="-28000">
                  <a:solidFill>
                    <a:srgbClr val="000000"/>
                  </a:solidFill>
                </a:rPr>
                <a:t>10</a:t>
              </a:r>
            </a:p>
          </p:txBody>
        </p:sp>
        <p:sp>
          <p:nvSpPr>
            <p:cNvPr id="61" name="Text Box 265">
              <a:extLst>
                <a:ext uri="{FF2B5EF4-FFF2-40B4-BE49-F238E27FC236}">
                  <a16:creationId xmlns:a16="http://schemas.microsoft.com/office/drawing/2014/main" id="{F866AA2C-1BB5-FB7E-6F9A-BD61D3B98A17}"/>
                </a:ext>
              </a:extLst>
            </p:cNvPr>
            <p:cNvSpPr txBox="1">
              <a:spLocks noChangeArrowheads="1"/>
            </p:cNvSpPr>
            <p:nvPr/>
          </p:nvSpPr>
          <p:spPr bwMode="auto">
            <a:xfrm>
              <a:off x="3290" y="1963"/>
              <a:ext cx="324"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200">
                  <a:solidFill>
                    <a:srgbClr val="000000"/>
                  </a:solidFill>
                </a:rPr>
                <a:t>a</a:t>
              </a:r>
              <a:r>
                <a:rPr lang="en-US" altLang="zh-CN" sz="2200" baseline="-28000">
                  <a:solidFill>
                    <a:srgbClr val="000000"/>
                  </a:solidFill>
                </a:rPr>
                <a:t>11</a:t>
              </a:r>
            </a:p>
          </p:txBody>
        </p:sp>
        <p:sp>
          <p:nvSpPr>
            <p:cNvPr id="62" name="Text Box 266">
              <a:extLst>
                <a:ext uri="{FF2B5EF4-FFF2-40B4-BE49-F238E27FC236}">
                  <a16:creationId xmlns:a16="http://schemas.microsoft.com/office/drawing/2014/main" id="{2B19A09F-EB4F-CD8C-715E-068A76541A57}"/>
                </a:ext>
              </a:extLst>
            </p:cNvPr>
            <p:cNvSpPr txBox="1">
              <a:spLocks noChangeArrowheads="1"/>
            </p:cNvSpPr>
            <p:nvPr/>
          </p:nvSpPr>
          <p:spPr bwMode="auto">
            <a:xfrm>
              <a:off x="1084" y="1669"/>
              <a:ext cx="18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1800">
                  <a:solidFill>
                    <a:srgbClr val="0000FF"/>
                  </a:solidFill>
                </a:rPr>
                <a:t>6</a:t>
              </a:r>
            </a:p>
          </p:txBody>
        </p:sp>
        <p:sp>
          <p:nvSpPr>
            <p:cNvPr id="63" name="Text Box 267">
              <a:extLst>
                <a:ext uri="{FF2B5EF4-FFF2-40B4-BE49-F238E27FC236}">
                  <a16:creationId xmlns:a16="http://schemas.microsoft.com/office/drawing/2014/main" id="{0FB4F255-7E27-58A6-F10C-2251BEC7353A}"/>
                </a:ext>
              </a:extLst>
            </p:cNvPr>
            <p:cNvSpPr txBox="1">
              <a:spLocks noChangeArrowheads="1"/>
            </p:cNvSpPr>
            <p:nvPr/>
          </p:nvSpPr>
          <p:spPr bwMode="auto">
            <a:xfrm>
              <a:off x="936" y="2104"/>
              <a:ext cx="18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1600">
                  <a:solidFill>
                    <a:srgbClr val="0000FF"/>
                  </a:solidFill>
                </a:rPr>
                <a:t>4</a:t>
              </a:r>
            </a:p>
          </p:txBody>
        </p:sp>
        <p:sp>
          <p:nvSpPr>
            <p:cNvPr id="64" name="Text Box 268">
              <a:extLst>
                <a:ext uri="{FF2B5EF4-FFF2-40B4-BE49-F238E27FC236}">
                  <a16:creationId xmlns:a16="http://schemas.microsoft.com/office/drawing/2014/main" id="{0596F30F-E96B-CBEA-6ADC-B742B06036D9}"/>
                </a:ext>
              </a:extLst>
            </p:cNvPr>
            <p:cNvSpPr txBox="1">
              <a:spLocks noChangeArrowheads="1"/>
            </p:cNvSpPr>
            <p:nvPr/>
          </p:nvSpPr>
          <p:spPr bwMode="auto">
            <a:xfrm>
              <a:off x="900" y="2456"/>
              <a:ext cx="18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1600">
                  <a:solidFill>
                    <a:srgbClr val="0000FF"/>
                  </a:solidFill>
                </a:rPr>
                <a:t>5</a:t>
              </a:r>
            </a:p>
          </p:txBody>
        </p:sp>
        <p:sp>
          <p:nvSpPr>
            <p:cNvPr id="65" name="Text Box 269">
              <a:extLst>
                <a:ext uri="{FF2B5EF4-FFF2-40B4-BE49-F238E27FC236}">
                  <a16:creationId xmlns:a16="http://schemas.microsoft.com/office/drawing/2014/main" id="{0BF505AD-4089-D1F2-EDB3-B2523601E960}"/>
                </a:ext>
              </a:extLst>
            </p:cNvPr>
            <p:cNvSpPr txBox="1">
              <a:spLocks noChangeArrowheads="1"/>
            </p:cNvSpPr>
            <p:nvPr/>
          </p:nvSpPr>
          <p:spPr bwMode="auto">
            <a:xfrm>
              <a:off x="1560" y="1540"/>
              <a:ext cx="18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1600">
                  <a:solidFill>
                    <a:srgbClr val="0000FF"/>
                  </a:solidFill>
                </a:rPr>
                <a:t>1</a:t>
              </a:r>
            </a:p>
          </p:txBody>
        </p:sp>
        <p:sp>
          <p:nvSpPr>
            <p:cNvPr id="66" name="Text Box 270">
              <a:extLst>
                <a:ext uri="{FF2B5EF4-FFF2-40B4-BE49-F238E27FC236}">
                  <a16:creationId xmlns:a16="http://schemas.microsoft.com/office/drawing/2014/main" id="{748FC212-231D-5D2E-7A69-17807352E0C4}"/>
                </a:ext>
              </a:extLst>
            </p:cNvPr>
            <p:cNvSpPr txBox="1">
              <a:spLocks noChangeArrowheads="1"/>
            </p:cNvSpPr>
            <p:nvPr/>
          </p:nvSpPr>
          <p:spPr bwMode="auto">
            <a:xfrm>
              <a:off x="1608" y="2048"/>
              <a:ext cx="18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1600">
                  <a:solidFill>
                    <a:srgbClr val="0000FF"/>
                  </a:solidFill>
                </a:rPr>
                <a:t>1</a:t>
              </a:r>
            </a:p>
          </p:txBody>
        </p:sp>
        <p:sp>
          <p:nvSpPr>
            <p:cNvPr id="67" name="Text Box 271">
              <a:extLst>
                <a:ext uri="{FF2B5EF4-FFF2-40B4-BE49-F238E27FC236}">
                  <a16:creationId xmlns:a16="http://schemas.microsoft.com/office/drawing/2014/main" id="{85E1E585-3915-27AE-E306-C7063968B371}"/>
                </a:ext>
              </a:extLst>
            </p:cNvPr>
            <p:cNvSpPr txBox="1">
              <a:spLocks noChangeArrowheads="1"/>
            </p:cNvSpPr>
            <p:nvPr/>
          </p:nvSpPr>
          <p:spPr bwMode="auto">
            <a:xfrm>
              <a:off x="1608" y="2668"/>
              <a:ext cx="18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1600">
                  <a:solidFill>
                    <a:srgbClr val="0000FF"/>
                  </a:solidFill>
                </a:rPr>
                <a:t>2</a:t>
              </a:r>
            </a:p>
          </p:txBody>
        </p:sp>
        <p:sp>
          <p:nvSpPr>
            <p:cNvPr id="68" name="Text Box 272">
              <a:extLst>
                <a:ext uri="{FF2B5EF4-FFF2-40B4-BE49-F238E27FC236}">
                  <a16:creationId xmlns:a16="http://schemas.microsoft.com/office/drawing/2014/main" id="{B2850DFA-1342-EF3E-13A9-37E90887407A}"/>
                </a:ext>
              </a:extLst>
            </p:cNvPr>
            <p:cNvSpPr txBox="1">
              <a:spLocks noChangeArrowheads="1"/>
            </p:cNvSpPr>
            <p:nvPr/>
          </p:nvSpPr>
          <p:spPr bwMode="auto">
            <a:xfrm>
              <a:off x="2664" y="1708"/>
              <a:ext cx="18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1600">
                  <a:solidFill>
                    <a:srgbClr val="0000FF"/>
                  </a:solidFill>
                </a:rPr>
                <a:t>9</a:t>
              </a:r>
            </a:p>
          </p:txBody>
        </p:sp>
        <p:sp>
          <p:nvSpPr>
            <p:cNvPr id="69" name="Text Box 273">
              <a:extLst>
                <a:ext uri="{FF2B5EF4-FFF2-40B4-BE49-F238E27FC236}">
                  <a16:creationId xmlns:a16="http://schemas.microsoft.com/office/drawing/2014/main" id="{2B9AE7D3-E329-9A93-91CF-531B3CB05329}"/>
                </a:ext>
              </a:extLst>
            </p:cNvPr>
            <p:cNvSpPr txBox="1">
              <a:spLocks noChangeArrowheads="1"/>
            </p:cNvSpPr>
            <p:nvPr/>
          </p:nvSpPr>
          <p:spPr bwMode="auto">
            <a:xfrm>
              <a:off x="2520" y="2008"/>
              <a:ext cx="18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1600">
                  <a:solidFill>
                    <a:srgbClr val="0000FF"/>
                  </a:solidFill>
                </a:rPr>
                <a:t>7</a:t>
              </a:r>
            </a:p>
          </p:txBody>
        </p:sp>
        <p:sp>
          <p:nvSpPr>
            <p:cNvPr id="70" name="Text Box 274">
              <a:extLst>
                <a:ext uri="{FF2B5EF4-FFF2-40B4-BE49-F238E27FC236}">
                  <a16:creationId xmlns:a16="http://schemas.microsoft.com/office/drawing/2014/main" id="{752C86BC-E267-7C6D-F2EE-286724537B90}"/>
                </a:ext>
              </a:extLst>
            </p:cNvPr>
            <p:cNvSpPr txBox="1">
              <a:spLocks noChangeArrowheads="1"/>
            </p:cNvSpPr>
            <p:nvPr/>
          </p:nvSpPr>
          <p:spPr bwMode="auto">
            <a:xfrm>
              <a:off x="3384" y="1708"/>
              <a:ext cx="18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1600">
                  <a:solidFill>
                    <a:srgbClr val="0000FF"/>
                  </a:solidFill>
                </a:rPr>
                <a:t>2</a:t>
              </a:r>
            </a:p>
          </p:txBody>
        </p:sp>
        <p:sp>
          <p:nvSpPr>
            <p:cNvPr id="71" name="Text Box 275">
              <a:extLst>
                <a:ext uri="{FF2B5EF4-FFF2-40B4-BE49-F238E27FC236}">
                  <a16:creationId xmlns:a16="http://schemas.microsoft.com/office/drawing/2014/main" id="{AB26D3CD-05FE-2892-5AA8-0C7B79EB3F5F}"/>
                </a:ext>
              </a:extLst>
            </p:cNvPr>
            <p:cNvSpPr txBox="1">
              <a:spLocks noChangeArrowheads="1"/>
            </p:cNvSpPr>
            <p:nvPr/>
          </p:nvSpPr>
          <p:spPr bwMode="auto">
            <a:xfrm>
              <a:off x="3384" y="2188"/>
              <a:ext cx="18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1600">
                  <a:solidFill>
                    <a:srgbClr val="0000FF"/>
                  </a:solidFill>
                </a:rPr>
                <a:t>4</a:t>
              </a:r>
            </a:p>
          </p:txBody>
        </p:sp>
        <p:sp>
          <p:nvSpPr>
            <p:cNvPr id="72" name="Text Box 276">
              <a:extLst>
                <a:ext uri="{FF2B5EF4-FFF2-40B4-BE49-F238E27FC236}">
                  <a16:creationId xmlns:a16="http://schemas.microsoft.com/office/drawing/2014/main" id="{B93BEF04-0FBB-E984-A521-C8CE49C452E3}"/>
                </a:ext>
              </a:extLst>
            </p:cNvPr>
            <p:cNvSpPr txBox="1">
              <a:spLocks noChangeArrowheads="1"/>
            </p:cNvSpPr>
            <p:nvPr/>
          </p:nvSpPr>
          <p:spPr bwMode="auto">
            <a:xfrm>
              <a:off x="2484" y="2476"/>
              <a:ext cx="18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a:spcBef>
                  <a:spcPct val="0"/>
                </a:spcBef>
                <a:buClrTx/>
                <a:buFontTx/>
                <a:buNone/>
              </a:pPr>
              <a:r>
                <a:rPr kumimoji="0" lang="en-US" altLang="zh-CN" sz="1600">
                  <a:solidFill>
                    <a:srgbClr val="0000FF"/>
                  </a:solidFill>
                </a:rPr>
                <a:t>4</a:t>
              </a:r>
            </a:p>
          </p:txBody>
        </p:sp>
      </p:grpSp>
    </p:spTree>
    <p:extLst>
      <p:ext uri="{BB962C8B-B14F-4D97-AF65-F5344CB8AC3E}">
        <p14:creationId xmlns:p14="http://schemas.microsoft.com/office/powerpoint/2010/main" val="3468664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right)">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32"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box(out)">
                                      <p:cBhvr>
                                        <p:cTn id="1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utoUpdateAnimBg="0"/>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B5DA1079-5E05-12DE-7EDF-C9A65AFBE654}"/>
              </a:ext>
            </a:extLst>
          </p:cNvPr>
          <p:cNvSpPr>
            <a:spLocks noGrp="1"/>
          </p:cNvSpPr>
          <p:nvPr>
            <p:ph type="dt" sz="half" idx="10"/>
          </p:nvPr>
        </p:nvSpPr>
        <p:spPr/>
        <p:txBody>
          <a:bodyPr/>
          <a:lstStyle/>
          <a:p>
            <a:pPr>
              <a:defRPr/>
            </a:pPr>
            <a:fld id="{72795A5C-ABA9-164F-9A37-0CFC1B48C772}" type="datetime1">
              <a:rPr lang="en-US" altLang="zh-CN" smtClean="0"/>
              <a:t>6/5/2022</a:t>
            </a:fld>
            <a:endParaRPr lang="en-US" altLang="zh-CN" dirty="0"/>
          </a:p>
        </p:txBody>
      </p:sp>
      <p:sp>
        <p:nvSpPr>
          <p:cNvPr id="5" name="灯片编号占位符 4">
            <a:extLst>
              <a:ext uri="{FF2B5EF4-FFF2-40B4-BE49-F238E27FC236}">
                <a16:creationId xmlns:a16="http://schemas.microsoft.com/office/drawing/2014/main" id="{15FDAB8C-E7D7-1D80-63F2-E538E12E4DF3}"/>
              </a:ext>
            </a:extLst>
          </p:cNvPr>
          <p:cNvSpPr>
            <a:spLocks noGrp="1"/>
          </p:cNvSpPr>
          <p:nvPr>
            <p:ph type="sldNum" sz="quarter" idx="12"/>
          </p:nvPr>
        </p:nvSpPr>
        <p:spPr/>
        <p:txBody>
          <a:bodyPr/>
          <a:lstStyle/>
          <a:p>
            <a:pPr>
              <a:defRPr/>
            </a:pPr>
            <a:fld id="{4FF538FA-A287-4FBD-9703-6DB9C5344803}" type="slidenum">
              <a:rPr lang="zh-CN" altLang="en-US" smtClean="0"/>
              <a:t>114</a:t>
            </a:fld>
            <a:endParaRPr lang="en-US" altLang="zh-CN" dirty="0"/>
          </a:p>
        </p:txBody>
      </p:sp>
      <p:grpSp>
        <p:nvGrpSpPr>
          <p:cNvPr id="6" name="Group 173">
            <a:extLst>
              <a:ext uri="{FF2B5EF4-FFF2-40B4-BE49-F238E27FC236}">
                <a16:creationId xmlns:a16="http://schemas.microsoft.com/office/drawing/2014/main" id="{84FC6894-0216-2F80-FE45-A4FDB32A2D51}"/>
              </a:ext>
            </a:extLst>
          </p:cNvPr>
          <p:cNvGrpSpPr>
            <a:grpSpLocks/>
          </p:cNvGrpSpPr>
          <p:nvPr/>
        </p:nvGrpSpPr>
        <p:grpSpPr bwMode="auto">
          <a:xfrm>
            <a:off x="832644" y="5154009"/>
            <a:ext cx="1730375" cy="527050"/>
            <a:chOff x="254" y="3600"/>
            <a:chExt cx="1090" cy="332"/>
          </a:xfrm>
        </p:grpSpPr>
        <p:sp>
          <p:nvSpPr>
            <p:cNvPr id="7" name="Oval 3">
              <a:extLst>
                <a:ext uri="{FF2B5EF4-FFF2-40B4-BE49-F238E27FC236}">
                  <a16:creationId xmlns:a16="http://schemas.microsoft.com/office/drawing/2014/main" id="{C25D78B3-F5C2-52F8-52A2-AAFD8794D8EF}"/>
                </a:ext>
              </a:extLst>
            </p:cNvPr>
            <p:cNvSpPr>
              <a:spLocks noChangeArrowheads="1"/>
            </p:cNvSpPr>
            <p:nvPr/>
          </p:nvSpPr>
          <p:spPr bwMode="auto">
            <a:xfrm>
              <a:off x="254" y="3659"/>
              <a:ext cx="274" cy="273"/>
            </a:xfrm>
            <a:prstGeom prst="ellipse">
              <a:avLst/>
            </a:prstGeom>
            <a:noFill/>
            <a:ln w="22225" cap="sq">
              <a:solidFill>
                <a:srgbClr val="000080"/>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8" name="Oval 4">
              <a:extLst>
                <a:ext uri="{FF2B5EF4-FFF2-40B4-BE49-F238E27FC236}">
                  <a16:creationId xmlns:a16="http://schemas.microsoft.com/office/drawing/2014/main" id="{79D49952-8D3F-2996-761B-79C85B94C439}"/>
                </a:ext>
              </a:extLst>
            </p:cNvPr>
            <p:cNvSpPr>
              <a:spLocks noChangeArrowheads="1"/>
            </p:cNvSpPr>
            <p:nvPr/>
          </p:nvSpPr>
          <p:spPr bwMode="auto">
            <a:xfrm>
              <a:off x="1070" y="3659"/>
              <a:ext cx="274" cy="273"/>
            </a:xfrm>
            <a:prstGeom prst="ellipse">
              <a:avLst/>
            </a:prstGeom>
            <a:noFill/>
            <a:ln w="22225" cap="sq">
              <a:solidFill>
                <a:srgbClr val="000080"/>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9" name="Line 5">
              <a:extLst>
                <a:ext uri="{FF2B5EF4-FFF2-40B4-BE49-F238E27FC236}">
                  <a16:creationId xmlns:a16="http://schemas.microsoft.com/office/drawing/2014/main" id="{2F50EDA8-F722-172D-1FD2-64FF908C7DD4}"/>
                </a:ext>
              </a:extLst>
            </p:cNvPr>
            <p:cNvSpPr>
              <a:spLocks noChangeShapeType="1"/>
            </p:cNvSpPr>
            <p:nvPr/>
          </p:nvSpPr>
          <p:spPr bwMode="auto">
            <a:xfrm>
              <a:off x="542" y="3799"/>
              <a:ext cx="528" cy="0"/>
            </a:xfrm>
            <a:prstGeom prst="line">
              <a:avLst/>
            </a:prstGeom>
            <a:noFill/>
            <a:ln w="28575" cap="sq">
              <a:solidFill>
                <a:srgbClr val="FF33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 name="Text Box 6">
              <a:extLst>
                <a:ext uri="{FF2B5EF4-FFF2-40B4-BE49-F238E27FC236}">
                  <a16:creationId xmlns:a16="http://schemas.microsoft.com/office/drawing/2014/main" id="{B4EB1E66-7555-90B3-E27A-1D0D0A470003}"/>
                </a:ext>
              </a:extLst>
            </p:cNvPr>
            <p:cNvSpPr txBox="1">
              <a:spLocks noChangeArrowheads="1"/>
            </p:cNvSpPr>
            <p:nvPr/>
          </p:nvSpPr>
          <p:spPr bwMode="auto">
            <a:xfrm>
              <a:off x="521" y="3600"/>
              <a:ext cx="464"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zh-CN" altLang="en-US" sz="1900">
                  <a:solidFill>
                    <a:srgbClr val="0000AA"/>
                  </a:solidFill>
                  <a:latin typeface="楷体_GB2312" pitchFamily="49" charset="-122"/>
                  <a:ea typeface="楷体_GB2312" pitchFamily="49" charset="-122"/>
                </a:rPr>
                <a:t>活动</a:t>
              </a:r>
              <a:r>
                <a:rPr lang="en-US" altLang="zh-CN" sz="1900">
                  <a:solidFill>
                    <a:srgbClr val="0000AA"/>
                  </a:solidFill>
                  <a:ea typeface="楷体_GB2312" pitchFamily="49" charset="-122"/>
                </a:rPr>
                <a:t>i</a:t>
              </a:r>
              <a:endParaRPr lang="en-US" altLang="zh-CN" sz="1900">
                <a:solidFill>
                  <a:srgbClr val="0000AA"/>
                </a:solidFill>
                <a:latin typeface="楷体_GB2312" pitchFamily="49" charset="-122"/>
                <a:ea typeface="楷体_GB2312" pitchFamily="49" charset="-122"/>
              </a:endParaRPr>
            </a:p>
          </p:txBody>
        </p:sp>
        <p:sp>
          <p:nvSpPr>
            <p:cNvPr id="11" name="Text Box 7">
              <a:extLst>
                <a:ext uri="{FF2B5EF4-FFF2-40B4-BE49-F238E27FC236}">
                  <a16:creationId xmlns:a16="http://schemas.microsoft.com/office/drawing/2014/main" id="{2492289A-5AEE-9373-B5AD-17738A113A1C}"/>
                </a:ext>
              </a:extLst>
            </p:cNvPr>
            <p:cNvSpPr txBox="1">
              <a:spLocks noChangeArrowheads="1"/>
            </p:cNvSpPr>
            <p:nvPr/>
          </p:nvSpPr>
          <p:spPr bwMode="auto">
            <a:xfrm>
              <a:off x="299" y="3660"/>
              <a:ext cx="205"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000">
                  <a:solidFill>
                    <a:schemeClr val="accent2"/>
                  </a:solidFill>
                </a:rPr>
                <a:t>k</a:t>
              </a:r>
            </a:p>
          </p:txBody>
        </p:sp>
        <p:sp>
          <p:nvSpPr>
            <p:cNvPr id="12" name="Text Box 8">
              <a:extLst>
                <a:ext uri="{FF2B5EF4-FFF2-40B4-BE49-F238E27FC236}">
                  <a16:creationId xmlns:a16="http://schemas.microsoft.com/office/drawing/2014/main" id="{9075E031-1F06-2A51-B012-F33CEEB541C4}"/>
                </a:ext>
              </a:extLst>
            </p:cNvPr>
            <p:cNvSpPr txBox="1">
              <a:spLocks noChangeArrowheads="1"/>
            </p:cNvSpPr>
            <p:nvPr/>
          </p:nvSpPr>
          <p:spPr bwMode="auto">
            <a:xfrm>
              <a:off x="1142" y="3658"/>
              <a:ext cx="169"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000">
                  <a:solidFill>
                    <a:schemeClr val="accent2"/>
                  </a:solidFill>
                </a:rPr>
                <a:t>j</a:t>
              </a:r>
            </a:p>
          </p:txBody>
        </p:sp>
      </p:grpSp>
      <p:grpSp>
        <p:nvGrpSpPr>
          <p:cNvPr id="13" name="Group 172">
            <a:extLst>
              <a:ext uri="{FF2B5EF4-FFF2-40B4-BE49-F238E27FC236}">
                <a16:creationId xmlns:a16="http://schemas.microsoft.com/office/drawing/2014/main" id="{93435E2D-F2E6-252E-EF50-218AC23723B5}"/>
              </a:ext>
            </a:extLst>
          </p:cNvPr>
          <p:cNvGrpSpPr>
            <a:grpSpLocks/>
          </p:cNvGrpSpPr>
          <p:nvPr/>
        </p:nvGrpSpPr>
        <p:grpSpPr bwMode="auto">
          <a:xfrm>
            <a:off x="2700338" y="4957763"/>
            <a:ext cx="5962650" cy="909637"/>
            <a:chOff x="1429" y="3521"/>
            <a:chExt cx="3756" cy="573"/>
          </a:xfrm>
        </p:grpSpPr>
        <p:sp>
          <p:nvSpPr>
            <p:cNvPr id="14" name="AutoShape 62">
              <a:extLst>
                <a:ext uri="{FF2B5EF4-FFF2-40B4-BE49-F238E27FC236}">
                  <a16:creationId xmlns:a16="http://schemas.microsoft.com/office/drawing/2014/main" id="{ED71893E-903B-C2A6-EEDB-0DFA3B48B385}"/>
                </a:ext>
              </a:extLst>
            </p:cNvPr>
            <p:cNvSpPr>
              <a:spLocks noChangeArrowheads="1"/>
            </p:cNvSpPr>
            <p:nvPr/>
          </p:nvSpPr>
          <p:spPr bwMode="auto">
            <a:xfrm>
              <a:off x="1429" y="3521"/>
              <a:ext cx="3216" cy="573"/>
            </a:xfrm>
            <a:prstGeom prst="cloudCallout">
              <a:avLst>
                <a:gd name="adj1" fmla="val -12903"/>
                <a:gd name="adj2" fmla="val -3579"/>
              </a:avLst>
            </a:prstGeom>
            <a:ln>
              <a:headEnd type="none" w="sm" len="sm"/>
              <a:tailEnd type="none" w="sm" len="sm"/>
            </a:ln>
          </p:spPr>
          <p:style>
            <a:lnRef idx="1">
              <a:schemeClr val="accent5"/>
            </a:lnRef>
            <a:fillRef idx="3">
              <a:schemeClr val="accent5"/>
            </a:fillRef>
            <a:effectRef idx="2">
              <a:schemeClr val="accent5"/>
            </a:effectRef>
            <a:fontRef idx="minor">
              <a:schemeClr val="lt1"/>
            </a:fontRef>
          </p:style>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en-US" altLang="zh-CN" sz="2400">
                <a:solidFill>
                  <a:srgbClr val="FF3300"/>
                </a:solidFill>
              </a:endParaRPr>
            </a:p>
          </p:txBody>
        </p:sp>
        <p:sp>
          <p:nvSpPr>
            <p:cNvPr id="15" name="Rectangle 64">
              <a:extLst>
                <a:ext uri="{FF2B5EF4-FFF2-40B4-BE49-F238E27FC236}">
                  <a16:creationId xmlns:a16="http://schemas.microsoft.com/office/drawing/2014/main" id="{D4B8BFC0-E7A8-1E12-37A6-1F6AE923BB54}"/>
                </a:ext>
              </a:extLst>
            </p:cNvPr>
            <p:cNvSpPr>
              <a:spLocks noChangeArrowheads="1"/>
            </p:cNvSpPr>
            <p:nvPr/>
          </p:nvSpPr>
          <p:spPr bwMode="auto">
            <a:xfrm>
              <a:off x="1602" y="3638"/>
              <a:ext cx="1223" cy="308"/>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Lst>
          </p:spPr>
          <p:txBody>
            <a:bodyPr>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eaLnBrk="1" hangingPunct="1">
                <a:spcBef>
                  <a:spcPct val="0"/>
                </a:spcBef>
                <a:buClrTx/>
                <a:buFontTx/>
                <a:buNone/>
              </a:pPr>
              <a:r>
                <a:rPr lang="zh-CN" altLang="en-US" sz="2600" dirty="0">
                  <a:solidFill>
                    <a:srgbClr val="FFFF00"/>
                  </a:solidFill>
                  <a:ea typeface="黑体" pitchFamily="49" charset="-122"/>
                </a:rPr>
                <a:t>计算方法</a:t>
              </a:r>
            </a:p>
          </p:txBody>
        </p:sp>
        <p:sp>
          <p:nvSpPr>
            <p:cNvPr id="16" name="Text Box 66">
              <a:extLst>
                <a:ext uri="{FF2B5EF4-FFF2-40B4-BE49-F238E27FC236}">
                  <a16:creationId xmlns:a16="http://schemas.microsoft.com/office/drawing/2014/main" id="{470F6179-040C-122D-96CC-8841653228C0}"/>
                </a:ext>
              </a:extLst>
            </p:cNvPr>
            <p:cNvSpPr txBox="1">
              <a:spLocks noChangeArrowheads="1"/>
            </p:cNvSpPr>
            <p:nvPr/>
          </p:nvSpPr>
          <p:spPr bwMode="auto">
            <a:xfrm>
              <a:off x="2559" y="3636"/>
              <a:ext cx="2626" cy="2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Lst>
          </p:spPr>
          <p:txBody>
            <a:bodyPr>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eaLnBrk="1" hangingPunct="1">
                <a:spcBef>
                  <a:spcPct val="0"/>
                </a:spcBef>
                <a:spcAft>
                  <a:spcPct val="20000"/>
                </a:spcAft>
                <a:buClrTx/>
                <a:buFontTx/>
                <a:buNone/>
              </a:pPr>
              <a:r>
                <a:rPr lang="en-US" altLang="zh-CN" sz="2500" dirty="0">
                  <a:solidFill>
                    <a:schemeClr val="bg1"/>
                  </a:solidFill>
                  <a:ea typeface="楷体_GB2312" pitchFamily="49" charset="-122"/>
                </a:rPr>
                <a:t>l[</a:t>
              </a:r>
              <a:r>
                <a:rPr lang="en-US" altLang="zh-CN" sz="2500" dirty="0" err="1">
                  <a:solidFill>
                    <a:schemeClr val="bg1"/>
                  </a:solidFill>
                  <a:ea typeface="楷体_GB2312" pitchFamily="49" charset="-122"/>
                </a:rPr>
                <a:t>i</a:t>
              </a:r>
              <a:r>
                <a:rPr lang="en-US" altLang="zh-CN" sz="2500" dirty="0">
                  <a:solidFill>
                    <a:schemeClr val="bg1"/>
                  </a:solidFill>
                  <a:ea typeface="楷体_GB2312" pitchFamily="49" charset="-122"/>
                </a:rPr>
                <a:t>] = le[j]</a:t>
              </a:r>
              <a:r>
                <a:rPr lang="en-US" altLang="zh-CN" sz="2500" dirty="0">
                  <a:solidFill>
                    <a:schemeClr val="bg1"/>
                  </a:solidFill>
                  <a:latin typeface="楷体_GB2312" pitchFamily="49" charset="-122"/>
                  <a:ea typeface="楷体_GB2312" pitchFamily="49" charset="-122"/>
                </a:rPr>
                <a:t>-&lt;</a:t>
              </a:r>
              <a:r>
                <a:rPr lang="en-US" altLang="zh-CN" sz="2500" dirty="0" err="1">
                  <a:solidFill>
                    <a:schemeClr val="bg1"/>
                  </a:solidFill>
                  <a:ea typeface="楷体_GB2312" pitchFamily="49" charset="-122"/>
                </a:rPr>
                <a:t>k,j</a:t>
              </a:r>
              <a:r>
                <a:rPr lang="en-US" altLang="zh-CN" sz="2500" dirty="0">
                  <a:solidFill>
                    <a:schemeClr val="bg1"/>
                  </a:solidFill>
                  <a:latin typeface="楷体_GB2312" pitchFamily="49" charset="-122"/>
                  <a:ea typeface="楷体_GB2312" pitchFamily="49" charset="-122"/>
                </a:rPr>
                <a:t>&gt;</a:t>
              </a:r>
              <a:r>
                <a:rPr lang="zh-CN" altLang="en-US" sz="2500" dirty="0">
                  <a:solidFill>
                    <a:schemeClr val="bg1"/>
                  </a:solidFill>
                  <a:ea typeface="楷体_GB2312" pitchFamily="49" charset="-122"/>
                </a:rPr>
                <a:t>的权</a:t>
              </a:r>
            </a:p>
          </p:txBody>
        </p:sp>
      </p:grpSp>
      <p:grpSp>
        <p:nvGrpSpPr>
          <p:cNvPr id="17" name="Group 82">
            <a:extLst>
              <a:ext uri="{FF2B5EF4-FFF2-40B4-BE49-F238E27FC236}">
                <a16:creationId xmlns:a16="http://schemas.microsoft.com/office/drawing/2014/main" id="{07AAAC08-75BA-8CE8-F0D9-874F2717875E}"/>
              </a:ext>
            </a:extLst>
          </p:cNvPr>
          <p:cNvGrpSpPr>
            <a:grpSpLocks/>
          </p:cNvGrpSpPr>
          <p:nvPr/>
        </p:nvGrpSpPr>
        <p:grpSpPr bwMode="auto">
          <a:xfrm>
            <a:off x="977900" y="1108075"/>
            <a:ext cx="5481638" cy="801688"/>
            <a:chOff x="760" y="1144"/>
            <a:chExt cx="3453" cy="505"/>
          </a:xfrm>
        </p:grpSpPr>
        <p:sp>
          <p:nvSpPr>
            <p:cNvPr id="18" name="Rectangle 69">
              <a:extLst>
                <a:ext uri="{FF2B5EF4-FFF2-40B4-BE49-F238E27FC236}">
                  <a16:creationId xmlns:a16="http://schemas.microsoft.com/office/drawing/2014/main" id="{8AB1161C-6CA6-8D60-595A-6EEBD5B69B6C}"/>
                </a:ext>
              </a:extLst>
            </p:cNvPr>
            <p:cNvSpPr>
              <a:spLocks noChangeArrowheads="1"/>
            </p:cNvSpPr>
            <p:nvPr/>
          </p:nvSpPr>
          <p:spPr bwMode="auto">
            <a:xfrm>
              <a:off x="1493" y="1200"/>
              <a:ext cx="240" cy="240"/>
            </a:xfrm>
            <a:prstGeom prst="rect">
              <a:avLst/>
            </a:prstGeom>
            <a:noFill/>
            <a:ln w="19050" cap="sq">
              <a:solidFill>
                <a:srgbClr val="000080"/>
              </a:solidFill>
              <a:miter lim="800000"/>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19" name="Rectangle 70">
              <a:extLst>
                <a:ext uri="{FF2B5EF4-FFF2-40B4-BE49-F238E27FC236}">
                  <a16:creationId xmlns:a16="http://schemas.microsoft.com/office/drawing/2014/main" id="{8D17435D-8156-501B-72E7-55B895786E6F}"/>
                </a:ext>
              </a:extLst>
            </p:cNvPr>
            <p:cNvSpPr>
              <a:spLocks noChangeArrowheads="1"/>
            </p:cNvSpPr>
            <p:nvPr/>
          </p:nvSpPr>
          <p:spPr bwMode="auto">
            <a:xfrm>
              <a:off x="1733" y="1200"/>
              <a:ext cx="240" cy="240"/>
            </a:xfrm>
            <a:prstGeom prst="rect">
              <a:avLst/>
            </a:prstGeom>
            <a:noFill/>
            <a:ln w="19050" cap="sq">
              <a:solidFill>
                <a:srgbClr val="000080"/>
              </a:solidFill>
              <a:miter lim="800000"/>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20" name="Rectangle 71">
              <a:extLst>
                <a:ext uri="{FF2B5EF4-FFF2-40B4-BE49-F238E27FC236}">
                  <a16:creationId xmlns:a16="http://schemas.microsoft.com/office/drawing/2014/main" id="{C43350B9-F7E1-2A93-2A1E-EF2050551CCC}"/>
                </a:ext>
              </a:extLst>
            </p:cNvPr>
            <p:cNvSpPr>
              <a:spLocks noChangeArrowheads="1"/>
            </p:cNvSpPr>
            <p:nvPr/>
          </p:nvSpPr>
          <p:spPr bwMode="auto">
            <a:xfrm>
              <a:off x="1973" y="1200"/>
              <a:ext cx="240" cy="240"/>
            </a:xfrm>
            <a:prstGeom prst="rect">
              <a:avLst/>
            </a:prstGeom>
            <a:noFill/>
            <a:ln w="19050" cap="sq">
              <a:solidFill>
                <a:srgbClr val="000080"/>
              </a:solidFill>
              <a:miter lim="800000"/>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21" name="Rectangle 72">
              <a:extLst>
                <a:ext uri="{FF2B5EF4-FFF2-40B4-BE49-F238E27FC236}">
                  <a16:creationId xmlns:a16="http://schemas.microsoft.com/office/drawing/2014/main" id="{DFF1B873-B574-1173-DFA6-DC5A41C88468}"/>
                </a:ext>
              </a:extLst>
            </p:cNvPr>
            <p:cNvSpPr>
              <a:spLocks noChangeArrowheads="1"/>
            </p:cNvSpPr>
            <p:nvPr/>
          </p:nvSpPr>
          <p:spPr bwMode="auto">
            <a:xfrm>
              <a:off x="2453" y="1200"/>
              <a:ext cx="240" cy="240"/>
            </a:xfrm>
            <a:prstGeom prst="rect">
              <a:avLst/>
            </a:prstGeom>
            <a:noFill/>
            <a:ln w="19050" cap="sq">
              <a:solidFill>
                <a:srgbClr val="000080"/>
              </a:solidFill>
              <a:miter lim="800000"/>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22" name="Rectangle 73">
              <a:extLst>
                <a:ext uri="{FF2B5EF4-FFF2-40B4-BE49-F238E27FC236}">
                  <a16:creationId xmlns:a16="http://schemas.microsoft.com/office/drawing/2014/main" id="{F4815FFF-C726-08AA-C3FD-799CFE9196C0}"/>
                </a:ext>
              </a:extLst>
            </p:cNvPr>
            <p:cNvSpPr>
              <a:spLocks noChangeArrowheads="1"/>
            </p:cNvSpPr>
            <p:nvPr/>
          </p:nvSpPr>
          <p:spPr bwMode="auto">
            <a:xfrm>
              <a:off x="3419" y="1200"/>
              <a:ext cx="240" cy="240"/>
            </a:xfrm>
            <a:prstGeom prst="rect">
              <a:avLst/>
            </a:prstGeom>
            <a:noFill/>
            <a:ln w="19050" cap="sq">
              <a:solidFill>
                <a:srgbClr val="000080"/>
              </a:solidFill>
              <a:miter lim="800000"/>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23" name="Rectangle 74">
              <a:extLst>
                <a:ext uri="{FF2B5EF4-FFF2-40B4-BE49-F238E27FC236}">
                  <a16:creationId xmlns:a16="http://schemas.microsoft.com/office/drawing/2014/main" id="{E92DCFC5-A727-A633-1744-141AB322809A}"/>
                </a:ext>
              </a:extLst>
            </p:cNvPr>
            <p:cNvSpPr>
              <a:spLocks noChangeArrowheads="1"/>
            </p:cNvSpPr>
            <p:nvPr/>
          </p:nvSpPr>
          <p:spPr bwMode="auto">
            <a:xfrm>
              <a:off x="3173" y="1200"/>
              <a:ext cx="240" cy="240"/>
            </a:xfrm>
            <a:prstGeom prst="rect">
              <a:avLst/>
            </a:prstGeom>
            <a:noFill/>
            <a:ln w="19050" cap="sq">
              <a:solidFill>
                <a:srgbClr val="000080"/>
              </a:solidFill>
              <a:miter lim="800000"/>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24" name="Rectangle 75">
              <a:extLst>
                <a:ext uri="{FF2B5EF4-FFF2-40B4-BE49-F238E27FC236}">
                  <a16:creationId xmlns:a16="http://schemas.microsoft.com/office/drawing/2014/main" id="{A22C7F7C-76FE-ACFE-8297-346F866B1979}"/>
                </a:ext>
              </a:extLst>
            </p:cNvPr>
            <p:cNvSpPr>
              <a:spLocks noChangeArrowheads="1"/>
            </p:cNvSpPr>
            <p:nvPr/>
          </p:nvSpPr>
          <p:spPr bwMode="auto">
            <a:xfrm>
              <a:off x="2213" y="1200"/>
              <a:ext cx="240" cy="240"/>
            </a:xfrm>
            <a:prstGeom prst="rect">
              <a:avLst/>
            </a:prstGeom>
            <a:noFill/>
            <a:ln w="19050" cap="sq">
              <a:solidFill>
                <a:srgbClr val="000080"/>
              </a:solidFill>
              <a:miter lim="800000"/>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25" name="Rectangle 76">
              <a:extLst>
                <a:ext uri="{FF2B5EF4-FFF2-40B4-BE49-F238E27FC236}">
                  <a16:creationId xmlns:a16="http://schemas.microsoft.com/office/drawing/2014/main" id="{0C1CED5C-EECE-FE0A-AED2-886F47F70282}"/>
                </a:ext>
              </a:extLst>
            </p:cNvPr>
            <p:cNvSpPr>
              <a:spLocks noChangeArrowheads="1"/>
            </p:cNvSpPr>
            <p:nvPr/>
          </p:nvSpPr>
          <p:spPr bwMode="auto">
            <a:xfrm>
              <a:off x="2693" y="1200"/>
              <a:ext cx="240" cy="240"/>
            </a:xfrm>
            <a:prstGeom prst="rect">
              <a:avLst/>
            </a:prstGeom>
            <a:noFill/>
            <a:ln w="19050" cap="sq">
              <a:solidFill>
                <a:srgbClr val="000080"/>
              </a:solidFill>
              <a:miter lim="800000"/>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26" name="Rectangle 77">
              <a:extLst>
                <a:ext uri="{FF2B5EF4-FFF2-40B4-BE49-F238E27FC236}">
                  <a16:creationId xmlns:a16="http://schemas.microsoft.com/office/drawing/2014/main" id="{5DCD6819-267D-97A1-9062-FA076803F54E}"/>
                </a:ext>
              </a:extLst>
            </p:cNvPr>
            <p:cNvSpPr>
              <a:spLocks noChangeArrowheads="1"/>
            </p:cNvSpPr>
            <p:nvPr/>
          </p:nvSpPr>
          <p:spPr bwMode="auto">
            <a:xfrm>
              <a:off x="2933" y="1200"/>
              <a:ext cx="240" cy="240"/>
            </a:xfrm>
            <a:prstGeom prst="rect">
              <a:avLst/>
            </a:prstGeom>
            <a:noFill/>
            <a:ln w="19050" cap="sq">
              <a:solidFill>
                <a:srgbClr val="000080"/>
              </a:solidFill>
              <a:miter lim="800000"/>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27" name="Text Box 78">
              <a:extLst>
                <a:ext uri="{FF2B5EF4-FFF2-40B4-BE49-F238E27FC236}">
                  <a16:creationId xmlns:a16="http://schemas.microsoft.com/office/drawing/2014/main" id="{9D71AAB9-705E-AAD1-D6C7-447046A8AE40}"/>
                </a:ext>
              </a:extLst>
            </p:cNvPr>
            <p:cNvSpPr txBox="1">
              <a:spLocks noChangeArrowheads="1"/>
            </p:cNvSpPr>
            <p:nvPr/>
          </p:nvSpPr>
          <p:spPr bwMode="auto">
            <a:xfrm>
              <a:off x="760" y="1144"/>
              <a:ext cx="479" cy="2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eaLnBrk="1" hangingPunct="1">
                <a:spcBef>
                  <a:spcPct val="0"/>
                </a:spcBef>
                <a:buClrTx/>
                <a:buFontTx/>
                <a:buNone/>
              </a:pPr>
              <a:r>
                <a:rPr lang="en-US" altLang="zh-CN" sz="2500">
                  <a:solidFill>
                    <a:srgbClr val="0000AA"/>
                  </a:solidFill>
                </a:rPr>
                <a:t>l[i] :</a:t>
              </a:r>
            </a:p>
          </p:txBody>
        </p:sp>
        <p:sp>
          <p:nvSpPr>
            <p:cNvPr id="28" name="Rectangle 79">
              <a:extLst>
                <a:ext uri="{FF2B5EF4-FFF2-40B4-BE49-F238E27FC236}">
                  <a16:creationId xmlns:a16="http://schemas.microsoft.com/office/drawing/2014/main" id="{35B65034-4C6F-25FB-CD5E-C32DEF7FF119}"/>
                </a:ext>
              </a:extLst>
            </p:cNvPr>
            <p:cNvSpPr>
              <a:spLocks noChangeArrowheads="1"/>
            </p:cNvSpPr>
            <p:nvPr/>
          </p:nvSpPr>
          <p:spPr bwMode="auto">
            <a:xfrm>
              <a:off x="3653" y="1200"/>
              <a:ext cx="240" cy="240"/>
            </a:xfrm>
            <a:prstGeom prst="rect">
              <a:avLst/>
            </a:prstGeom>
            <a:noFill/>
            <a:ln w="19050" cap="sq">
              <a:solidFill>
                <a:srgbClr val="000080"/>
              </a:solidFill>
              <a:miter lim="800000"/>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29" name="Rectangle 80">
              <a:extLst>
                <a:ext uri="{FF2B5EF4-FFF2-40B4-BE49-F238E27FC236}">
                  <a16:creationId xmlns:a16="http://schemas.microsoft.com/office/drawing/2014/main" id="{376774A2-B0D2-B453-AF72-6FC63FF24F08}"/>
                </a:ext>
              </a:extLst>
            </p:cNvPr>
            <p:cNvSpPr>
              <a:spLocks noChangeArrowheads="1"/>
            </p:cNvSpPr>
            <p:nvPr/>
          </p:nvSpPr>
          <p:spPr bwMode="auto">
            <a:xfrm>
              <a:off x="3893" y="1200"/>
              <a:ext cx="240" cy="240"/>
            </a:xfrm>
            <a:prstGeom prst="rect">
              <a:avLst/>
            </a:prstGeom>
            <a:noFill/>
            <a:ln w="19050" cap="sq">
              <a:solidFill>
                <a:srgbClr val="000080"/>
              </a:solidFill>
              <a:miter lim="800000"/>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30" name="Rectangle 81">
              <a:extLst>
                <a:ext uri="{FF2B5EF4-FFF2-40B4-BE49-F238E27FC236}">
                  <a16:creationId xmlns:a16="http://schemas.microsoft.com/office/drawing/2014/main" id="{4740AA50-94B0-F2C5-0FF5-4EBBD304D1B5}"/>
                </a:ext>
              </a:extLst>
            </p:cNvPr>
            <p:cNvSpPr>
              <a:spLocks noChangeArrowheads="1"/>
            </p:cNvSpPr>
            <p:nvPr/>
          </p:nvSpPr>
          <p:spPr bwMode="auto">
            <a:xfrm>
              <a:off x="1507" y="1380"/>
              <a:ext cx="2706" cy="269"/>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200" dirty="0">
                  <a:solidFill>
                    <a:schemeClr val="accent2"/>
                  </a:solidFill>
                </a:rPr>
                <a:t>a</a:t>
              </a:r>
              <a:r>
                <a:rPr lang="en-US" altLang="zh-CN" sz="2200" baseline="-25000" dirty="0">
                  <a:solidFill>
                    <a:schemeClr val="accent2"/>
                  </a:solidFill>
                </a:rPr>
                <a:t>1</a:t>
              </a:r>
              <a:r>
                <a:rPr lang="en-US" altLang="zh-CN" sz="2200" dirty="0">
                  <a:solidFill>
                    <a:schemeClr val="accent2"/>
                  </a:solidFill>
                </a:rPr>
                <a:t>  a</a:t>
              </a:r>
              <a:r>
                <a:rPr lang="en-US" altLang="zh-CN" sz="2200" baseline="-25000" dirty="0">
                  <a:solidFill>
                    <a:schemeClr val="accent2"/>
                  </a:solidFill>
                </a:rPr>
                <a:t>2</a:t>
              </a:r>
              <a:r>
                <a:rPr lang="en-US" altLang="zh-CN" sz="2200" dirty="0">
                  <a:solidFill>
                    <a:schemeClr val="accent2"/>
                  </a:solidFill>
                </a:rPr>
                <a:t>  a</a:t>
              </a:r>
              <a:r>
                <a:rPr lang="en-US" altLang="zh-CN" sz="2200" baseline="-25000" dirty="0">
                  <a:solidFill>
                    <a:schemeClr val="accent2"/>
                  </a:solidFill>
                </a:rPr>
                <a:t>3 </a:t>
              </a:r>
              <a:r>
                <a:rPr lang="en-US" altLang="zh-CN" sz="2200" dirty="0">
                  <a:solidFill>
                    <a:schemeClr val="accent2"/>
                  </a:solidFill>
                </a:rPr>
                <a:t>  a</a:t>
              </a:r>
              <a:r>
                <a:rPr lang="en-US" altLang="zh-CN" sz="2200" baseline="-25000" dirty="0">
                  <a:solidFill>
                    <a:schemeClr val="accent2"/>
                  </a:solidFill>
                </a:rPr>
                <a:t>4</a:t>
              </a:r>
              <a:r>
                <a:rPr lang="en-US" altLang="zh-CN" sz="2200" dirty="0">
                  <a:solidFill>
                    <a:schemeClr val="accent2"/>
                  </a:solidFill>
                </a:rPr>
                <a:t>  a</a:t>
              </a:r>
              <a:r>
                <a:rPr lang="en-US" altLang="zh-CN" sz="2200" baseline="-25000" dirty="0">
                  <a:solidFill>
                    <a:schemeClr val="accent2"/>
                  </a:solidFill>
                </a:rPr>
                <a:t>5</a:t>
              </a:r>
              <a:r>
                <a:rPr lang="en-US" altLang="zh-CN" sz="2200" dirty="0">
                  <a:solidFill>
                    <a:schemeClr val="accent2"/>
                  </a:solidFill>
                </a:rPr>
                <a:t>  a</a:t>
              </a:r>
              <a:r>
                <a:rPr lang="en-US" altLang="zh-CN" sz="2200" baseline="-25000" dirty="0">
                  <a:solidFill>
                    <a:schemeClr val="accent2"/>
                  </a:solidFill>
                </a:rPr>
                <a:t>6  </a:t>
              </a:r>
              <a:r>
                <a:rPr lang="en-US" altLang="zh-CN" sz="2200" dirty="0">
                  <a:solidFill>
                    <a:schemeClr val="accent2"/>
                  </a:solidFill>
                </a:rPr>
                <a:t> a</a:t>
              </a:r>
              <a:r>
                <a:rPr lang="en-US" altLang="zh-CN" sz="2200" baseline="-25000" dirty="0">
                  <a:solidFill>
                    <a:schemeClr val="accent2"/>
                  </a:solidFill>
                </a:rPr>
                <a:t>7</a:t>
              </a:r>
              <a:r>
                <a:rPr lang="en-US" altLang="zh-CN" sz="2200" dirty="0">
                  <a:solidFill>
                    <a:schemeClr val="accent2"/>
                  </a:solidFill>
                </a:rPr>
                <a:t>  a</a:t>
              </a:r>
              <a:r>
                <a:rPr lang="en-US" altLang="zh-CN" sz="2200" baseline="-25000" dirty="0">
                  <a:solidFill>
                    <a:schemeClr val="accent2"/>
                  </a:solidFill>
                </a:rPr>
                <a:t>8   </a:t>
              </a:r>
              <a:r>
                <a:rPr lang="en-US" altLang="zh-CN" sz="2200" dirty="0">
                  <a:solidFill>
                    <a:schemeClr val="accent2"/>
                  </a:solidFill>
                </a:rPr>
                <a:t>a</a:t>
              </a:r>
              <a:r>
                <a:rPr lang="en-US" altLang="zh-CN" sz="2200" baseline="-25000" dirty="0">
                  <a:solidFill>
                    <a:schemeClr val="accent2"/>
                  </a:solidFill>
                </a:rPr>
                <a:t>9    </a:t>
              </a:r>
              <a:r>
                <a:rPr lang="en-US" altLang="zh-CN" sz="2200" dirty="0">
                  <a:solidFill>
                    <a:schemeClr val="accent2"/>
                  </a:solidFill>
                </a:rPr>
                <a:t>a</a:t>
              </a:r>
              <a:r>
                <a:rPr lang="en-US" altLang="zh-CN" sz="2200" baseline="-25000" dirty="0">
                  <a:solidFill>
                    <a:schemeClr val="accent2"/>
                  </a:solidFill>
                </a:rPr>
                <a:t>10  </a:t>
              </a:r>
              <a:r>
                <a:rPr lang="en-US" altLang="zh-CN" sz="2200" dirty="0">
                  <a:solidFill>
                    <a:schemeClr val="accent2"/>
                  </a:solidFill>
                </a:rPr>
                <a:t>a</a:t>
              </a:r>
              <a:r>
                <a:rPr lang="en-US" altLang="zh-CN" sz="2200" baseline="-25000" dirty="0">
                  <a:solidFill>
                    <a:schemeClr val="accent2"/>
                  </a:solidFill>
                </a:rPr>
                <a:t>11</a:t>
              </a:r>
            </a:p>
          </p:txBody>
        </p:sp>
      </p:grpSp>
      <p:grpSp>
        <p:nvGrpSpPr>
          <p:cNvPr id="31" name="Group 98">
            <a:extLst>
              <a:ext uri="{FF2B5EF4-FFF2-40B4-BE49-F238E27FC236}">
                <a16:creationId xmlns:a16="http://schemas.microsoft.com/office/drawing/2014/main" id="{48E20CB0-AFCC-B5CE-9AA5-7BC2380A75BF}"/>
              </a:ext>
            </a:extLst>
          </p:cNvPr>
          <p:cNvGrpSpPr>
            <a:grpSpLocks/>
          </p:cNvGrpSpPr>
          <p:nvPr/>
        </p:nvGrpSpPr>
        <p:grpSpPr bwMode="auto">
          <a:xfrm>
            <a:off x="990600" y="381000"/>
            <a:ext cx="7770813" cy="788988"/>
            <a:chOff x="768" y="576"/>
            <a:chExt cx="4895" cy="497"/>
          </a:xfrm>
        </p:grpSpPr>
        <p:sp>
          <p:nvSpPr>
            <p:cNvPr id="32" name="Rectangle 85">
              <a:extLst>
                <a:ext uri="{FF2B5EF4-FFF2-40B4-BE49-F238E27FC236}">
                  <a16:creationId xmlns:a16="http://schemas.microsoft.com/office/drawing/2014/main" id="{00873CFA-8D6A-F285-8006-5A0C453B8B3C}"/>
                </a:ext>
              </a:extLst>
            </p:cNvPr>
            <p:cNvSpPr>
              <a:spLocks noChangeArrowheads="1"/>
            </p:cNvSpPr>
            <p:nvPr/>
          </p:nvSpPr>
          <p:spPr bwMode="auto">
            <a:xfrm>
              <a:off x="1500" y="624"/>
              <a:ext cx="240" cy="240"/>
            </a:xfrm>
            <a:prstGeom prst="rect">
              <a:avLst/>
            </a:prstGeom>
            <a:noFill/>
            <a:ln w="19050" cap="sq">
              <a:solidFill>
                <a:srgbClr val="000080"/>
              </a:solidFill>
              <a:miter lim="800000"/>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33" name="Rectangle 86">
              <a:extLst>
                <a:ext uri="{FF2B5EF4-FFF2-40B4-BE49-F238E27FC236}">
                  <a16:creationId xmlns:a16="http://schemas.microsoft.com/office/drawing/2014/main" id="{A0372AF4-BB43-A092-3380-490CF1B66681}"/>
                </a:ext>
              </a:extLst>
            </p:cNvPr>
            <p:cNvSpPr>
              <a:spLocks noChangeArrowheads="1"/>
            </p:cNvSpPr>
            <p:nvPr/>
          </p:nvSpPr>
          <p:spPr bwMode="auto">
            <a:xfrm>
              <a:off x="1740" y="624"/>
              <a:ext cx="240" cy="240"/>
            </a:xfrm>
            <a:prstGeom prst="rect">
              <a:avLst/>
            </a:prstGeom>
            <a:noFill/>
            <a:ln w="19050" cap="sq">
              <a:solidFill>
                <a:srgbClr val="000080"/>
              </a:solidFill>
              <a:miter lim="800000"/>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34" name="Rectangle 87">
              <a:extLst>
                <a:ext uri="{FF2B5EF4-FFF2-40B4-BE49-F238E27FC236}">
                  <a16:creationId xmlns:a16="http://schemas.microsoft.com/office/drawing/2014/main" id="{0AE1835B-2AD9-1113-5C3A-166031FAD204}"/>
                </a:ext>
              </a:extLst>
            </p:cNvPr>
            <p:cNvSpPr>
              <a:spLocks noChangeArrowheads="1"/>
            </p:cNvSpPr>
            <p:nvPr/>
          </p:nvSpPr>
          <p:spPr bwMode="auto">
            <a:xfrm>
              <a:off x="1980" y="624"/>
              <a:ext cx="240" cy="240"/>
            </a:xfrm>
            <a:prstGeom prst="rect">
              <a:avLst/>
            </a:prstGeom>
            <a:noFill/>
            <a:ln w="19050" cap="sq">
              <a:solidFill>
                <a:srgbClr val="000080"/>
              </a:solidFill>
              <a:miter lim="800000"/>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35" name="Rectangle 88">
              <a:extLst>
                <a:ext uri="{FF2B5EF4-FFF2-40B4-BE49-F238E27FC236}">
                  <a16:creationId xmlns:a16="http://schemas.microsoft.com/office/drawing/2014/main" id="{9E855AD9-65C1-79BE-50A0-C565CB82BF23}"/>
                </a:ext>
              </a:extLst>
            </p:cNvPr>
            <p:cNvSpPr>
              <a:spLocks noChangeArrowheads="1"/>
            </p:cNvSpPr>
            <p:nvPr/>
          </p:nvSpPr>
          <p:spPr bwMode="auto">
            <a:xfrm>
              <a:off x="2460" y="624"/>
              <a:ext cx="240" cy="240"/>
            </a:xfrm>
            <a:prstGeom prst="rect">
              <a:avLst/>
            </a:prstGeom>
            <a:noFill/>
            <a:ln w="19050" cap="sq">
              <a:solidFill>
                <a:srgbClr val="000080"/>
              </a:solidFill>
              <a:miter lim="800000"/>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36" name="Rectangle 89">
              <a:extLst>
                <a:ext uri="{FF2B5EF4-FFF2-40B4-BE49-F238E27FC236}">
                  <a16:creationId xmlns:a16="http://schemas.microsoft.com/office/drawing/2014/main" id="{74604EF1-7BE1-275B-4CC0-97DFB30ABC67}"/>
                </a:ext>
              </a:extLst>
            </p:cNvPr>
            <p:cNvSpPr>
              <a:spLocks noChangeArrowheads="1"/>
            </p:cNvSpPr>
            <p:nvPr/>
          </p:nvSpPr>
          <p:spPr bwMode="auto">
            <a:xfrm>
              <a:off x="3420" y="624"/>
              <a:ext cx="240" cy="240"/>
            </a:xfrm>
            <a:prstGeom prst="rect">
              <a:avLst/>
            </a:prstGeom>
            <a:noFill/>
            <a:ln w="19050" cap="sq">
              <a:solidFill>
                <a:srgbClr val="000080"/>
              </a:solidFill>
              <a:miter lim="800000"/>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37" name="Rectangle 90">
              <a:extLst>
                <a:ext uri="{FF2B5EF4-FFF2-40B4-BE49-F238E27FC236}">
                  <a16:creationId xmlns:a16="http://schemas.microsoft.com/office/drawing/2014/main" id="{E1586887-FC43-3B61-1A0C-A45425857F37}"/>
                </a:ext>
              </a:extLst>
            </p:cNvPr>
            <p:cNvSpPr>
              <a:spLocks noChangeArrowheads="1"/>
            </p:cNvSpPr>
            <p:nvPr/>
          </p:nvSpPr>
          <p:spPr bwMode="auto">
            <a:xfrm>
              <a:off x="3180" y="624"/>
              <a:ext cx="240" cy="240"/>
            </a:xfrm>
            <a:prstGeom prst="rect">
              <a:avLst/>
            </a:prstGeom>
            <a:noFill/>
            <a:ln w="19050" cap="sq">
              <a:solidFill>
                <a:srgbClr val="000080"/>
              </a:solidFill>
              <a:miter lim="800000"/>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38" name="Rectangle 91">
              <a:extLst>
                <a:ext uri="{FF2B5EF4-FFF2-40B4-BE49-F238E27FC236}">
                  <a16:creationId xmlns:a16="http://schemas.microsoft.com/office/drawing/2014/main" id="{6EBDF0ED-802D-7669-54BE-E3B34147B6FD}"/>
                </a:ext>
              </a:extLst>
            </p:cNvPr>
            <p:cNvSpPr>
              <a:spLocks noChangeArrowheads="1"/>
            </p:cNvSpPr>
            <p:nvPr/>
          </p:nvSpPr>
          <p:spPr bwMode="auto">
            <a:xfrm>
              <a:off x="2220" y="624"/>
              <a:ext cx="240" cy="240"/>
            </a:xfrm>
            <a:prstGeom prst="rect">
              <a:avLst/>
            </a:prstGeom>
            <a:noFill/>
            <a:ln w="19050" cap="sq">
              <a:solidFill>
                <a:srgbClr val="000080"/>
              </a:solidFill>
              <a:miter lim="800000"/>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39" name="Rectangle 92">
              <a:extLst>
                <a:ext uri="{FF2B5EF4-FFF2-40B4-BE49-F238E27FC236}">
                  <a16:creationId xmlns:a16="http://schemas.microsoft.com/office/drawing/2014/main" id="{09A0676D-D8C3-3F47-A2A5-BFF52DE9E636}"/>
                </a:ext>
              </a:extLst>
            </p:cNvPr>
            <p:cNvSpPr>
              <a:spLocks noChangeArrowheads="1"/>
            </p:cNvSpPr>
            <p:nvPr/>
          </p:nvSpPr>
          <p:spPr bwMode="auto">
            <a:xfrm>
              <a:off x="2700" y="624"/>
              <a:ext cx="240" cy="240"/>
            </a:xfrm>
            <a:prstGeom prst="rect">
              <a:avLst/>
            </a:prstGeom>
            <a:noFill/>
            <a:ln w="19050" cap="sq">
              <a:solidFill>
                <a:srgbClr val="000080"/>
              </a:solidFill>
              <a:miter lim="800000"/>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40" name="Rectangle 93">
              <a:extLst>
                <a:ext uri="{FF2B5EF4-FFF2-40B4-BE49-F238E27FC236}">
                  <a16:creationId xmlns:a16="http://schemas.microsoft.com/office/drawing/2014/main" id="{3ACF8D62-99D7-71EA-FA5D-49DD05D0DAC3}"/>
                </a:ext>
              </a:extLst>
            </p:cNvPr>
            <p:cNvSpPr>
              <a:spLocks noChangeArrowheads="1"/>
            </p:cNvSpPr>
            <p:nvPr/>
          </p:nvSpPr>
          <p:spPr bwMode="auto">
            <a:xfrm>
              <a:off x="2940" y="624"/>
              <a:ext cx="240" cy="240"/>
            </a:xfrm>
            <a:prstGeom prst="rect">
              <a:avLst/>
            </a:prstGeom>
            <a:noFill/>
            <a:ln w="19050" cap="sq">
              <a:solidFill>
                <a:srgbClr val="000080"/>
              </a:solidFill>
              <a:miter lim="800000"/>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41" name="Text Box 94">
              <a:extLst>
                <a:ext uri="{FF2B5EF4-FFF2-40B4-BE49-F238E27FC236}">
                  <a16:creationId xmlns:a16="http://schemas.microsoft.com/office/drawing/2014/main" id="{86991BD3-9320-C319-68B6-A73331A9425B}"/>
                </a:ext>
              </a:extLst>
            </p:cNvPr>
            <p:cNvSpPr txBox="1">
              <a:spLocks noChangeArrowheads="1"/>
            </p:cNvSpPr>
            <p:nvPr/>
          </p:nvSpPr>
          <p:spPr bwMode="auto">
            <a:xfrm>
              <a:off x="768" y="576"/>
              <a:ext cx="55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400">
                  <a:solidFill>
                    <a:srgbClr val="0000AA"/>
                  </a:solidFill>
                </a:rPr>
                <a:t>le[j] :</a:t>
              </a:r>
            </a:p>
          </p:txBody>
        </p:sp>
        <p:sp>
          <p:nvSpPr>
            <p:cNvPr id="42" name="Text Box 95">
              <a:extLst>
                <a:ext uri="{FF2B5EF4-FFF2-40B4-BE49-F238E27FC236}">
                  <a16:creationId xmlns:a16="http://schemas.microsoft.com/office/drawing/2014/main" id="{7D82902D-627E-3239-4CAA-4BC91BADF9CA}"/>
                </a:ext>
              </a:extLst>
            </p:cNvPr>
            <p:cNvSpPr txBox="1">
              <a:spLocks noChangeArrowheads="1"/>
            </p:cNvSpPr>
            <p:nvPr/>
          </p:nvSpPr>
          <p:spPr bwMode="auto">
            <a:xfrm>
              <a:off x="1517" y="600"/>
              <a:ext cx="214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eaLnBrk="1" hangingPunct="1">
                <a:spcBef>
                  <a:spcPct val="0"/>
                </a:spcBef>
                <a:buClrTx/>
                <a:buFontTx/>
                <a:buNone/>
              </a:pPr>
              <a:r>
                <a:rPr lang="en-US" altLang="zh-CN" sz="2400">
                  <a:solidFill>
                    <a:srgbClr val="0000AA"/>
                  </a:solidFill>
                </a:rPr>
                <a:t>0   6   6   8   7  </a:t>
              </a:r>
              <a:r>
                <a:rPr lang="en-US" altLang="zh-CN" sz="2300">
                  <a:solidFill>
                    <a:srgbClr val="0000AA"/>
                  </a:solidFill>
                </a:rPr>
                <a:t>10 16 14 18</a:t>
              </a:r>
            </a:p>
          </p:txBody>
        </p:sp>
        <p:sp>
          <p:nvSpPr>
            <p:cNvPr id="43" name="Rectangle 96">
              <a:extLst>
                <a:ext uri="{FF2B5EF4-FFF2-40B4-BE49-F238E27FC236}">
                  <a16:creationId xmlns:a16="http://schemas.microsoft.com/office/drawing/2014/main" id="{765C9BAB-55F0-0D57-CF88-0E00ABE630AF}"/>
                </a:ext>
              </a:extLst>
            </p:cNvPr>
            <p:cNvSpPr>
              <a:spLocks noChangeArrowheads="1"/>
            </p:cNvSpPr>
            <p:nvPr/>
          </p:nvSpPr>
          <p:spPr bwMode="auto">
            <a:xfrm>
              <a:off x="1529" y="804"/>
              <a:ext cx="2263" cy="269"/>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eaLnBrk="1" hangingPunct="1">
                <a:spcBef>
                  <a:spcPct val="0"/>
                </a:spcBef>
                <a:buClrTx/>
                <a:buFontTx/>
                <a:buNone/>
              </a:pPr>
              <a:r>
                <a:rPr lang="en-US" altLang="zh-CN" sz="2200">
                  <a:solidFill>
                    <a:schemeClr val="accent2"/>
                  </a:solidFill>
                </a:rPr>
                <a:t>v</a:t>
              </a:r>
              <a:r>
                <a:rPr lang="en-US" altLang="zh-CN" sz="2200" baseline="-25000">
                  <a:solidFill>
                    <a:schemeClr val="accent2"/>
                  </a:solidFill>
                </a:rPr>
                <a:t>1</a:t>
              </a:r>
              <a:r>
                <a:rPr lang="en-US" altLang="zh-CN" sz="2200">
                  <a:solidFill>
                    <a:schemeClr val="accent2"/>
                  </a:solidFill>
                </a:rPr>
                <a:t>  v</a:t>
              </a:r>
              <a:r>
                <a:rPr lang="en-US" altLang="zh-CN" sz="2200" baseline="-25000">
                  <a:solidFill>
                    <a:schemeClr val="accent2"/>
                  </a:solidFill>
                </a:rPr>
                <a:t>2</a:t>
              </a:r>
              <a:r>
                <a:rPr lang="en-US" altLang="zh-CN" sz="2200">
                  <a:solidFill>
                    <a:schemeClr val="accent2"/>
                  </a:solidFill>
                </a:rPr>
                <a:t>  v</a:t>
              </a:r>
              <a:r>
                <a:rPr lang="en-US" altLang="zh-CN" sz="2200" baseline="-25000">
                  <a:solidFill>
                    <a:schemeClr val="accent2"/>
                  </a:solidFill>
                </a:rPr>
                <a:t>3 </a:t>
              </a:r>
              <a:r>
                <a:rPr lang="en-US" altLang="zh-CN" sz="2200">
                  <a:solidFill>
                    <a:schemeClr val="accent2"/>
                  </a:solidFill>
                </a:rPr>
                <a:t> v</a:t>
              </a:r>
              <a:r>
                <a:rPr lang="en-US" altLang="zh-CN" sz="2200" baseline="-25000">
                  <a:solidFill>
                    <a:schemeClr val="accent2"/>
                  </a:solidFill>
                </a:rPr>
                <a:t>4</a:t>
              </a:r>
              <a:r>
                <a:rPr lang="en-US" altLang="zh-CN" sz="2200">
                  <a:solidFill>
                    <a:schemeClr val="accent2"/>
                  </a:solidFill>
                </a:rPr>
                <a:t>  v</a:t>
              </a:r>
              <a:r>
                <a:rPr lang="en-US" altLang="zh-CN" sz="2200" baseline="-25000">
                  <a:solidFill>
                    <a:schemeClr val="accent2"/>
                  </a:solidFill>
                </a:rPr>
                <a:t>5</a:t>
              </a:r>
              <a:r>
                <a:rPr lang="en-US" altLang="zh-CN" sz="2200">
                  <a:solidFill>
                    <a:schemeClr val="accent2"/>
                  </a:solidFill>
                </a:rPr>
                <a:t>  v</a:t>
              </a:r>
              <a:r>
                <a:rPr lang="en-US" altLang="zh-CN" sz="2200" baseline="-25000">
                  <a:solidFill>
                    <a:schemeClr val="accent2"/>
                  </a:solidFill>
                </a:rPr>
                <a:t>6  </a:t>
              </a:r>
              <a:r>
                <a:rPr lang="en-US" altLang="zh-CN" sz="2200">
                  <a:solidFill>
                    <a:schemeClr val="accent2"/>
                  </a:solidFill>
                </a:rPr>
                <a:t> v</a:t>
              </a:r>
              <a:r>
                <a:rPr lang="en-US" altLang="zh-CN" sz="2200" baseline="-25000">
                  <a:solidFill>
                    <a:schemeClr val="accent2"/>
                  </a:solidFill>
                </a:rPr>
                <a:t>7</a:t>
              </a:r>
              <a:r>
                <a:rPr lang="en-US" altLang="zh-CN" sz="2200">
                  <a:solidFill>
                    <a:schemeClr val="accent2"/>
                  </a:solidFill>
                </a:rPr>
                <a:t>   v</a:t>
              </a:r>
              <a:r>
                <a:rPr lang="en-US" altLang="zh-CN" sz="2200" baseline="-25000">
                  <a:solidFill>
                    <a:schemeClr val="accent2"/>
                  </a:solidFill>
                </a:rPr>
                <a:t>8  </a:t>
              </a:r>
              <a:r>
                <a:rPr lang="en-US" altLang="zh-CN" sz="2200">
                  <a:solidFill>
                    <a:schemeClr val="accent2"/>
                  </a:solidFill>
                </a:rPr>
                <a:t>v</a:t>
              </a:r>
              <a:r>
                <a:rPr lang="en-US" altLang="zh-CN" sz="2200" baseline="-25000">
                  <a:solidFill>
                    <a:schemeClr val="accent2"/>
                  </a:solidFill>
                </a:rPr>
                <a:t>9</a:t>
              </a:r>
            </a:p>
          </p:txBody>
        </p:sp>
        <p:sp>
          <p:nvSpPr>
            <p:cNvPr id="44" name="Rectangle 97">
              <a:extLst>
                <a:ext uri="{FF2B5EF4-FFF2-40B4-BE49-F238E27FC236}">
                  <a16:creationId xmlns:a16="http://schemas.microsoft.com/office/drawing/2014/main" id="{2641F81E-F5FA-8107-93EA-D093B24FCBB5}"/>
                </a:ext>
              </a:extLst>
            </p:cNvPr>
            <p:cNvSpPr>
              <a:spLocks noChangeArrowheads="1"/>
            </p:cNvSpPr>
            <p:nvPr/>
          </p:nvSpPr>
          <p:spPr bwMode="auto">
            <a:xfrm>
              <a:off x="3600" y="624"/>
              <a:ext cx="2063" cy="269"/>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eaLnBrk="1" hangingPunct="1">
                <a:spcBef>
                  <a:spcPct val="0"/>
                </a:spcBef>
                <a:buClrTx/>
                <a:buFontTx/>
                <a:buNone/>
              </a:pPr>
              <a:r>
                <a:rPr lang="zh-CN" altLang="en-US" sz="2200">
                  <a:solidFill>
                    <a:srgbClr val="0000AA"/>
                  </a:solidFill>
                </a:rPr>
                <a:t>（</a:t>
              </a:r>
              <a:r>
                <a:rPr lang="zh-CN" altLang="en-US" sz="2200">
                  <a:solidFill>
                    <a:srgbClr val="0000AA"/>
                  </a:solidFill>
                  <a:ea typeface="幼圆" pitchFamily="49" charset="-122"/>
                </a:rPr>
                <a:t>事件的最晚发生时间</a:t>
              </a:r>
              <a:r>
                <a:rPr lang="zh-CN" altLang="en-US" sz="2200">
                  <a:solidFill>
                    <a:srgbClr val="0000AA"/>
                  </a:solidFill>
                </a:rPr>
                <a:t>）</a:t>
              </a:r>
            </a:p>
          </p:txBody>
        </p:sp>
      </p:grpSp>
      <p:sp>
        <p:nvSpPr>
          <p:cNvPr id="45" name="Text Box 99">
            <a:extLst>
              <a:ext uri="{FF2B5EF4-FFF2-40B4-BE49-F238E27FC236}">
                <a16:creationId xmlns:a16="http://schemas.microsoft.com/office/drawing/2014/main" id="{C462EF84-3203-1FDE-DE6E-54928B574C69}"/>
              </a:ext>
            </a:extLst>
          </p:cNvPr>
          <p:cNvSpPr txBox="1">
            <a:spLocks noChangeArrowheads="1"/>
          </p:cNvSpPr>
          <p:nvPr/>
        </p:nvSpPr>
        <p:spPr bwMode="auto">
          <a:xfrm>
            <a:off x="2209800" y="1158875"/>
            <a:ext cx="336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400">
                <a:solidFill>
                  <a:srgbClr val="0000AA"/>
                </a:solidFill>
              </a:rPr>
              <a:t>0</a:t>
            </a:r>
          </a:p>
        </p:txBody>
      </p:sp>
      <p:sp>
        <p:nvSpPr>
          <p:cNvPr id="46" name="Text Box 100">
            <a:extLst>
              <a:ext uri="{FF2B5EF4-FFF2-40B4-BE49-F238E27FC236}">
                <a16:creationId xmlns:a16="http://schemas.microsoft.com/office/drawing/2014/main" id="{9B5FA7EB-4E46-AF88-F388-4F21FDEE166E}"/>
              </a:ext>
            </a:extLst>
          </p:cNvPr>
          <p:cNvSpPr txBox="1">
            <a:spLocks noChangeArrowheads="1"/>
          </p:cNvSpPr>
          <p:nvPr/>
        </p:nvSpPr>
        <p:spPr bwMode="auto">
          <a:xfrm>
            <a:off x="2533650" y="1158875"/>
            <a:ext cx="336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400">
                <a:solidFill>
                  <a:srgbClr val="0000AA"/>
                </a:solidFill>
              </a:rPr>
              <a:t>2</a:t>
            </a:r>
          </a:p>
        </p:txBody>
      </p:sp>
      <p:sp>
        <p:nvSpPr>
          <p:cNvPr id="47" name="Text Box 101">
            <a:extLst>
              <a:ext uri="{FF2B5EF4-FFF2-40B4-BE49-F238E27FC236}">
                <a16:creationId xmlns:a16="http://schemas.microsoft.com/office/drawing/2014/main" id="{A3AE5C49-F09F-B92D-86AB-680E6E543E4C}"/>
              </a:ext>
            </a:extLst>
          </p:cNvPr>
          <p:cNvSpPr txBox="1">
            <a:spLocks noChangeArrowheads="1"/>
          </p:cNvSpPr>
          <p:nvPr/>
        </p:nvSpPr>
        <p:spPr bwMode="auto">
          <a:xfrm>
            <a:off x="2895600" y="1158875"/>
            <a:ext cx="336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400">
                <a:solidFill>
                  <a:srgbClr val="0000AA"/>
                </a:solidFill>
              </a:rPr>
              <a:t>3</a:t>
            </a:r>
          </a:p>
        </p:txBody>
      </p:sp>
      <p:sp>
        <p:nvSpPr>
          <p:cNvPr id="48" name="Text Box 102">
            <a:extLst>
              <a:ext uri="{FF2B5EF4-FFF2-40B4-BE49-F238E27FC236}">
                <a16:creationId xmlns:a16="http://schemas.microsoft.com/office/drawing/2014/main" id="{FD1AFC32-A388-F8D1-3E4E-9E03933061B8}"/>
              </a:ext>
            </a:extLst>
          </p:cNvPr>
          <p:cNvSpPr txBox="1">
            <a:spLocks noChangeArrowheads="1"/>
          </p:cNvSpPr>
          <p:nvPr/>
        </p:nvSpPr>
        <p:spPr bwMode="auto">
          <a:xfrm>
            <a:off x="3276600" y="1158875"/>
            <a:ext cx="336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400">
                <a:solidFill>
                  <a:srgbClr val="0000AA"/>
                </a:solidFill>
              </a:rPr>
              <a:t>6</a:t>
            </a:r>
          </a:p>
        </p:txBody>
      </p:sp>
      <p:sp>
        <p:nvSpPr>
          <p:cNvPr id="49" name="Text Box 103">
            <a:extLst>
              <a:ext uri="{FF2B5EF4-FFF2-40B4-BE49-F238E27FC236}">
                <a16:creationId xmlns:a16="http://schemas.microsoft.com/office/drawing/2014/main" id="{E350A38E-6029-B29E-81CA-88BC56AC7ADB}"/>
              </a:ext>
            </a:extLst>
          </p:cNvPr>
          <p:cNvSpPr txBox="1">
            <a:spLocks noChangeArrowheads="1"/>
          </p:cNvSpPr>
          <p:nvPr/>
        </p:nvSpPr>
        <p:spPr bwMode="auto">
          <a:xfrm>
            <a:off x="3657600" y="1158875"/>
            <a:ext cx="336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400">
                <a:solidFill>
                  <a:srgbClr val="0000AA"/>
                </a:solidFill>
              </a:rPr>
              <a:t>6</a:t>
            </a:r>
          </a:p>
        </p:txBody>
      </p:sp>
      <p:sp>
        <p:nvSpPr>
          <p:cNvPr id="50" name="Text Box 104">
            <a:extLst>
              <a:ext uri="{FF2B5EF4-FFF2-40B4-BE49-F238E27FC236}">
                <a16:creationId xmlns:a16="http://schemas.microsoft.com/office/drawing/2014/main" id="{722FAEFA-1EFF-E506-0649-0635583D4C66}"/>
              </a:ext>
            </a:extLst>
          </p:cNvPr>
          <p:cNvSpPr txBox="1">
            <a:spLocks noChangeArrowheads="1"/>
          </p:cNvSpPr>
          <p:nvPr/>
        </p:nvSpPr>
        <p:spPr bwMode="auto">
          <a:xfrm>
            <a:off x="4076700" y="1158875"/>
            <a:ext cx="336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400">
                <a:solidFill>
                  <a:srgbClr val="0000AA"/>
                </a:solidFill>
              </a:rPr>
              <a:t>8</a:t>
            </a:r>
          </a:p>
        </p:txBody>
      </p:sp>
      <p:sp>
        <p:nvSpPr>
          <p:cNvPr id="51" name="Text Box 105">
            <a:extLst>
              <a:ext uri="{FF2B5EF4-FFF2-40B4-BE49-F238E27FC236}">
                <a16:creationId xmlns:a16="http://schemas.microsoft.com/office/drawing/2014/main" id="{1DC4AD2D-9EEA-7F7E-B66F-590F96A1E2A9}"/>
              </a:ext>
            </a:extLst>
          </p:cNvPr>
          <p:cNvSpPr txBox="1">
            <a:spLocks noChangeArrowheads="1"/>
          </p:cNvSpPr>
          <p:nvPr/>
        </p:nvSpPr>
        <p:spPr bwMode="auto">
          <a:xfrm>
            <a:off x="4838700" y="1158875"/>
            <a:ext cx="336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400">
                <a:solidFill>
                  <a:srgbClr val="0000AA"/>
                </a:solidFill>
              </a:rPr>
              <a:t>7</a:t>
            </a:r>
          </a:p>
        </p:txBody>
      </p:sp>
      <p:sp>
        <p:nvSpPr>
          <p:cNvPr id="52" name="Text Box 106">
            <a:extLst>
              <a:ext uri="{FF2B5EF4-FFF2-40B4-BE49-F238E27FC236}">
                <a16:creationId xmlns:a16="http://schemas.microsoft.com/office/drawing/2014/main" id="{EE5FF5F9-907F-1CEE-6914-2CD76F0DC15C}"/>
              </a:ext>
            </a:extLst>
          </p:cNvPr>
          <p:cNvSpPr txBox="1">
            <a:spLocks noChangeArrowheads="1"/>
          </p:cNvSpPr>
          <p:nvPr/>
        </p:nvSpPr>
        <p:spPr bwMode="auto">
          <a:xfrm>
            <a:off x="4438650" y="1158875"/>
            <a:ext cx="336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400">
                <a:solidFill>
                  <a:srgbClr val="0000AA"/>
                </a:solidFill>
              </a:rPr>
              <a:t>7</a:t>
            </a:r>
          </a:p>
        </p:txBody>
      </p:sp>
      <p:sp>
        <p:nvSpPr>
          <p:cNvPr id="53" name="Text Box 107">
            <a:extLst>
              <a:ext uri="{FF2B5EF4-FFF2-40B4-BE49-F238E27FC236}">
                <a16:creationId xmlns:a16="http://schemas.microsoft.com/office/drawing/2014/main" id="{7FDC6BEE-9E17-A484-1A91-F2E7608BEFFB}"/>
              </a:ext>
            </a:extLst>
          </p:cNvPr>
          <p:cNvSpPr txBox="1">
            <a:spLocks noChangeArrowheads="1"/>
          </p:cNvSpPr>
          <p:nvPr/>
        </p:nvSpPr>
        <p:spPr bwMode="auto">
          <a:xfrm>
            <a:off x="5149850" y="1169988"/>
            <a:ext cx="476250" cy="442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300">
                <a:solidFill>
                  <a:srgbClr val="0000AA"/>
                </a:solidFill>
              </a:rPr>
              <a:t>10</a:t>
            </a:r>
          </a:p>
        </p:txBody>
      </p:sp>
      <p:sp>
        <p:nvSpPr>
          <p:cNvPr id="54" name="Text Box 108">
            <a:extLst>
              <a:ext uri="{FF2B5EF4-FFF2-40B4-BE49-F238E27FC236}">
                <a16:creationId xmlns:a16="http://schemas.microsoft.com/office/drawing/2014/main" id="{BE96F8E3-B5E5-4F81-1CC0-1DD332D80262}"/>
              </a:ext>
            </a:extLst>
          </p:cNvPr>
          <p:cNvSpPr txBox="1">
            <a:spLocks noChangeArrowheads="1"/>
          </p:cNvSpPr>
          <p:nvPr/>
        </p:nvSpPr>
        <p:spPr bwMode="auto">
          <a:xfrm>
            <a:off x="5530850" y="1169988"/>
            <a:ext cx="476250" cy="442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300">
                <a:solidFill>
                  <a:srgbClr val="0000AA"/>
                </a:solidFill>
              </a:rPr>
              <a:t>16</a:t>
            </a:r>
          </a:p>
        </p:txBody>
      </p:sp>
      <p:sp>
        <p:nvSpPr>
          <p:cNvPr id="55" name="Text Box 109">
            <a:extLst>
              <a:ext uri="{FF2B5EF4-FFF2-40B4-BE49-F238E27FC236}">
                <a16:creationId xmlns:a16="http://schemas.microsoft.com/office/drawing/2014/main" id="{B416E16D-0BA4-883A-72F1-9351459DAA3A}"/>
              </a:ext>
            </a:extLst>
          </p:cNvPr>
          <p:cNvSpPr txBox="1">
            <a:spLocks noChangeArrowheads="1"/>
          </p:cNvSpPr>
          <p:nvPr/>
        </p:nvSpPr>
        <p:spPr bwMode="auto">
          <a:xfrm>
            <a:off x="5911850" y="1169988"/>
            <a:ext cx="476250" cy="442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300">
                <a:solidFill>
                  <a:srgbClr val="0000AA"/>
                </a:solidFill>
              </a:rPr>
              <a:t>14</a:t>
            </a:r>
          </a:p>
        </p:txBody>
      </p:sp>
      <p:grpSp>
        <p:nvGrpSpPr>
          <p:cNvPr id="56" name="Group 120">
            <a:extLst>
              <a:ext uri="{FF2B5EF4-FFF2-40B4-BE49-F238E27FC236}">
                <a16:creationId xmlns:a16="http://schemas.microsoft.com/office/drawing/2014/main" id="{BCC05C70-1A96-2820-C9B5-9CC1E5E7E2CC}"/>
              </a:ext>
            </a:extLst>
          </p:cNvPr>
          <p:cNvGrpSpPr>
            <a:grpSpLocks/>
          </p:cNvGrpSpPr>
          <p:nvPr/>
        </p:nvGrpSpPr>
        <p:grpSpPr bwMode="auto">
          <a:xfrm>
            <a:off x="2058989" y="2180431"/>
            <a:ext cx="5715000" cy="2487613"/>
            <a:chOff x="480" y="1313"/>
            <a:chExt cx="3600" cy="1567"/>
          </a:xfrm>
        </p:grpSpPr>
        <p:sp>
          <p:nvSpPr>
            <p:cNvPr id="57" name="Oval 121">
              <a:extLst>
                <a:ext uri="{FF2B5EF4-FFF2-40B4-BE49-F238E27FC236}">
                  <a16:creationId xmlns:a16="http://schemas.microsoft.com/office/drawing/2014/main" id="{C1337F39-BF12-A915-3CE8-281EE8EAF5F4}"/>
                </a:ext>
              </a:extLst>
            </p:cNvPr>
            <p:cNvSpPr>
              <a:spLocks noChangeArrowheads="1"/>
            </p:cNvSpPr>
            <p:nvPr/>
          </p:nvSpPr>
          <p:spPr bwMode="auto">
            <a:xfrm>
              <a:off x="504" y="1996"/>
              <a:ext cx="240" cy="240"/>
            </a:xfrm>
            <a:prstGeom prst="ellipse">
              <a:avLst/>
            </a:prstGeom>
            <a:noFill/>
            <a:ln w="28575" cap="sq">
              <a:solidFill>
                <a:srgbClr val="FF0000"/>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58" name="Text Box 122">
              <a:extLst>
                <a:ext uri="{FF2B5EF4-FFF2-40B4-BE49-F238E27FC236}">
                  <a16:creationId xmlns:a16="http://schemas.microsoft.com/office/drawing/2014/main" id="{CD3A6DCD-7A6E-BFC2-4B5F-CE5288D6DA48}"/>
                </a:ext>
              </a:extLst>
            </p:cNvPr>
            <p:cNvSpPr txBox="1">
              <a:spLocks noChangeArrowheads="1"/>
            </p:cNvSpPr>
            <p:nvPr/>
          </p:nvSpPr>
          <p:spPr bwMode="auto">
            <a:xfrm>
              <a:off x="480" y="1934"/>
              <a:ext cx="27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400">
                  <a:solidFill>
                    <a:schemeClr val="accent2"/>
                  </a:solidFill>
                </a:rPr>
                <a:t>v</a:t>
              </a:r>
              <a:r>
                <a:rPr lang="en-US" altLang="zh-CN" sz="2400" baseline="-24000">
                  <a:solidFill>
                    <a:schemeClr val="accent2"/>
                  </a:solidFill>
                </a:rPr>
                <a:t>1</a:t>
              </a:r>
            </a:p>
          </p:txBody>
        </p:sp>
        <p:sp>
          <p:nvSpPr>
            <p:cNvPr id="59" name="Oval 123">
              <a:extLst>
                <a:ext uri="{FF2B5EF4-FFF2-40B4-BE49-F238E27FC236}">
                  <a16:creationId xmlns:a16="http://schemas.microsoft.com/office/drawing/2014/main" id="{79946526-B776-77BB-7D3C-60F584AAB8F0}"/>
                </a:ext>
              </a:extLst>
            </p:cNvPr>
            <p:cNvSpPr>
              <a:spLocks noChangeArrowheads="1"/>
            </p:cNvSpPr>
            <p:nvPr/>
          </p:nvSpPr>
          <p:spPr bwMode="auto">
            <a:xfrm>
              <a:off x="1262" y="2561"/>
              <a:ext cx="240" cy="240"/>
            </a:xfrm>
            <a:prstGeom prst="ellipse">
              <a:avLst/>
            </a:prstGeom>
            <a:noFill/>
            <a:ln w="25400" cap="sq">
              <a:solidFill>
                <a:srgbClr val="000080"/>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60" name="Text Box 124">
              <a:extLst>
                <a:ext uri="{FF2B5EF4-FFF2-40B4-BE49-F238E27FC236}">
                  <a16:creationId xmlns:a16="http://schemas.microsoft.com/office/drawing/2014/main" id="{BD64BBF4-8388-B537-5482-0ADD03359ED3}"/>
                </a:ext>
              </a:extLst>
            </p:cNvPr>
            <p:cNvSpPr txBox="1">
              <a:spLocks noChangeArrowheads="1"/>
            </p:cNvSpPr>
            <p:nvPr/>
          </p:nvSpPr>
          <p:spPr bwMode="auto">
            <a:xfrm>
              <a:off x="1251" y="2489"/>
              <a:ext cx="27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400">
                  <a:solidFill>
                    <a:schemeClr val="accent2"/>
                  </a:solidFill>
                </a:rPr>
                <a:t>v</a:t>
              </a:r>
              <a:r>
                <a:rPr lang="en-US" altLang="zh-CN" sz="2400" baseline="-24000">
                  <a:solidFill>
                    <a:schemeClr val="accent2"/>
                  </a:solidFill>
                </a:rPr>
                <a:t>4</a:t>
              </a:r>
            </a:p>
          </p:txBody>
        </p:sp>
        <p:sp>
          <p:nvSpPr>
            <p:cNvPr id="61" name="Oval 125">
              <a:extLst>
                <a:ext uri="{FF2B5EF4-FFF2-40B4-BE49-F238E27FC236}">
                  <a16:creationId xmlns:a16="http://schemas.microsoft.com/office/drawing/2014/main" id="{B8354634-4D39-3C31-24D8-D760CF88CA65}"/>
                </a:ext>
              </a:extLst>
            </p:cNvPr>
            <p:cNvSpPr>
              <a:spLocks noChangeArrowheads="1"/>
            </p:cNvSpPr>
            <p:nvPr/>
          </p:nvSpPr>
          <p:spPr bwMode="auto">
            <a:xfrm>
              <a:off x="1272" y="1372"/>
              <a:ext cx="240" cy="240"/>
            </a:xfrm>
            <a:prstGeom prst="ellipse">
              <a:avLst/>
            </a:prstGeom>
            <a:noFill/>
            <a:ln w="25400" cap="sq">
              <a:solidFill>
                <a:srgbClr val="000080"/>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62" name="Text Box 126">
              <a:extLst>
                <a:ext uri="{FF2B5EF4-FFF2-40B4-BE49-F238E27FC236}">
                  <a16:creationId xmlns:a16="http://schemas.microsoft.com/office/drawing/2014/main" id="{830E2C84-1983-1099-DF1C-DD47324840C4}"/>
                </a:ext>
              </a:extLst>
            </p:cNvPr>
            <p:cNvSpPr txBox="1">
              <a:spLocks noChangeArrowheads="1"/>
            </p:cNvSpPr>
            <p:nvPr/>
          </p:nvSpPr>
          <p:spPr bwMode="auto">
            <a:xfrm>
              <a:off x="1248" y="1313"/>
              <a:ext cx="27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400">
                  <a:solidFill>
                    <a:schemeClr val="accent2"/>
                  </a:solidFill>
                </a:rPr>
                <a:t>v</a:t>
              </a:r>
              <a:r>
                <a:rPr lang="en-US" altLang="zh-CN" sz="2400" baseline="-24000">
                  <a:solidFill>
                    <a:schemeClr val="accent2"/>
                  </a:solidFill>
                </a:rPr>
                <a:t>2</a:t>
              </a:r>
            </a:p>
          </p:txBody>
        </p:sp>
        <p:sp>
          <p:nvSpPr>
            <p:cNvPr id="63" name="Oval 127">
              <a:extLst>
                <a:ext uri="{FF2B5EF4-FFF2-40B4-BE49-F238E27FC236}">
                  <a16:creationId xmlns:a16="http://schemas.microsoft.com/office/drawing/2014/main" id="{CC55EAE5-0A41-E405-E04D-F2F7166F004C}"/>
                </a:ext>
              </a:extLst>
            </p:cNvPr>
            <p:cNvSpPr>
              <a:spLocks noChangeArrowheads="1"/>
            </p:cNvSpPr>
            <p:nvPr/>
          </p:nvSpPr>
          <p:spPr bwMode="auto">
            <a:xfrm>
              <a:off x="1284" y="2044"/>
              <a:ext cx="240" cy="240"/>
            </a:xfrm>
            <a:prstGeom prst="ellipse">
              <a:avLst/>
            </a:prstGeom>
            <a:noFill/>
            <a:ln w="25400" cap="sq">
              <a:solidFill>
                <a:srgbClr val="000080"/>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64" name="Text Box 128">
              <a:extLst>
                <a:ext uri="{FF2B5EF4-FFF2-40B4-BE49-F238E27FC236}">
                  <a16:creationId xmlns:a16="http://schemas.microsoft.com/office/drawing/2014/main" id="{7F308728-6938-FBD4-6F6F-703DA29EF099}"/>
                </a:ext>
              </a:extLst>
            </p:cNvPr>
            <p:cNvSpPr txBox="1">
              <a:spLocks noChangeArrowheads="1"/>
            </p:cNvSpPr>
            <p:nvPr/>
          </p:nvSpPr>
          <p:spPr bwMode="auto">
            <a:xfrm>
              <a:off x="1262" y="1985"/>
              <a:ext cx="27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400">
                  <a:solidFill>
                    <a:schemeClr val="accent2"/>
                  </a:solidFill>
                </a:rPr>
                <a:t>v</a:t>
              </a:r>
              <a:r>
                <a:rPr lang="en-US" altLang="zh-CN" sz="2400" baseline="-24000">
                  <a:solidFill>
                    <a:schemeClr val="accent2"/>
                  </a:solidFill>
                </a:rPr>
                <a:t>3</a:t>
              </a:r>
            </a:p>
          </p:txBody>
        </p:sp>
        <p:sp>
          <p:nvSpPr>
            <p:cNvPr id="65" name="Oval 129">
              <a:extLst>
                <a:ext uri="{FF2B5EF4-FFF2-40B4-BE49-F238E27FC236}">
                  <a16:creationId xmlns:a16="http://schemas.microsoft.com/office/drawing/2014/main" id="{0FC8E03B-99D9-D064-F212-F6A6566A9B61}"/>
                </a:ext>
              </a:extLst>
            </p:cNvPr>
            <p:cNvSpPr>
              <a:spLocks noChangeArrowheads="1"/>
            </p:cNvSpPr>
            <p:nvPr/>
          </p:nvSpPr>
          <p:spPr bwMode="auto">
            <a:xfrm>
              <a:off x="2136" y="1728"/>
              <a:ext cx="240" cy="240"/>
            </a:xfrm>
            <a:prstGeom prst="ellipse">
              <a:avLst/>
            </a:prstGeom>
            <a:noFill/>
            <a:ln w="25400" cap="sq">
              <a:solidFill>
                <a:srgbClr val="000080"/>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66" name="Text Box 130">
              <a:extLst>
                <a:ext uri="{FF2B5EF4-FFF2-40B4-BE49-F238E27FC236}">
                  <a16:creationId xmlns:a16="http://schemas.microsoft.com/office/drawing/2014/main" id="{5BD56BCF-8D81-623F-E321-D8435F032CA8}"/>
                </a:ext>
              </a:extLst>
            </p:cNvPr>
            <p:cNvSpPr txBox="1">
              <a:spLocks noChangeArrowheads="1"/>
            </p:cNvSpPr>
            <p:nvPr/>
          </p:nvSpPr>
          <p:spPr bwMode="auto">
            <a:xfrm>
              <a:off x="2113" y="1661"/>
              <a:ext cx="27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400">
                  <a:solidFill>
                    <a:schemeClr val="accent2"/>
                  </a:solidFill>
                </a:rPr>
                <a:t>v</a:t>
              </a:r>
              <a:r>
                <a:rPr lang="en-US" altLang="zh-CN" sz="2400" baseline="-24000">
                  <a:solidFill>
                    <a:schemeClr val="accent2"/>
                  </a:solidFill>
                </a:rPr>
                <a:t>5</a:t>
              </a:r>
            </a:p>
          </p:txBody>
        </p:sp>
        <p:sp>
          <p:nvSpPr>
            <p:cNvPr id="67" name="Oval 131">
              <a:extLst>
                <a:ext uri="{FF2B5EF4-FFF2-40B4-BE49-F238E27FC236}">
                  <a16:creationId xmlns:a16="http://schemas.microsoft.com/office/drawing/2014/main" id="{684AE66A-5F72-F162-F118-8F3904569CAF}"/>
                </a:ext>
              </a:extLst>
            </p:cNvPr>
            <p:cNvSpPr>
              <a:spLocks noChangeArrowheads="1"/>
            </p:cNvSpPr>
            <p:nvPr/>
          </p:nvSpPr>
          <p:spPr bwMode="auto">
            <a:xfrm>
              <a:off x="3048" y="1516"/>
              <a:ext cx="240" cy="240"/>
            </a:xfrm>
            <a:prstGeom prst="ellipse">
              <a:avLst/>
            </a:prstGeom>
            <a:noFill/>
            <a:ln w="25400" cap="sq">
              <a:solidFill>
                <a:srgbClr val="000080"/>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68" name="Text Box 132">
              <a:extLst>
                <a:ext uri="{FF2B5EF4-FFF2-40B4-BE49-F238E27FC236}">
                  <a16:creationId xmlns:a16="http://schemas.microsoft.com/office/drawing/2014/main" id="{07BFAE91-5A89-428B-D29C-3F2F24EFB879}"/>
                </a:ext>
              </a:extLst>
            </p:cNvPr>
            <p:cNvSpPr txBox="1">
              <a:spLocks noChangeArrowheads="1"/>
            </p:cNvSpPr>
            <p:nvPr/>
          </p:nvSpPr>
          <p:spPr bwMode="auto">
            <a:xfrm>
              <a:off x="3036" y="1446"/>
              <a:ext cx="27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400">
                  <a:solidFill>
                    <a:schemeClr val="accent2"/>
                  </a:solidFill>
                </a:rPr>
                <a:t>v</a:t>
              </a:r>
              <a:r>
                <a:rPr lang="en-US" altLang="zh-CN" sz="2400" baseline="-24000">
                  <a:solidFill>
                    <a:schemeClr val="accent2"/>
                  </a:solidFill>
                </a:rPr>
                <a:t>7</a:t>
              </a:r>
            </a:p>
          </p:txBody>
        </p:sp>
        <p:sp>
          <p:nvSpPr>
            <p:cNvPr id="69" name="Oval 133">
              <a:extLst>
                <a:ext uri="{FF2B5EF4-FFF2-40B4-BE49-F238E27FC236}">
                  <a16:creationId xmlns:a16="http://schemas.microsoft.com/office/drawing/2014/main" id="{4C8AF02F-30D5-B351-088E-69AAFA333B2B}"/>
                </a:ext>
              </a:extLst>
            </p:cNvPr>
            <p:cNvSpPr>
              <a:spLocks noChangeArrowheads="1"/>
            </p:cNvSpPr>
            <p:nvPr/>
          </p:nvSpPr>
          <p:spPr bwMode="auto">
            <a:xfrm>
              <a:off x="3816" y="1824"/>
              <a:ext cx="240" cy="240"/>
            </a:xfrm>
            <a:prstGeom prst="ellipse">
              <a:avLst/>
            </a:prstGeom>
            <a:noFill/>
            <a:ln w="25400" cap="sq">
              <a:solidFill>
                <a:srgbClr val="FF0000"/>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70" name="Text Box 134">
              <a:extLst>
                <a:ext uri="{FF2B5EF4-FFF2-40B4-BE49-F238E27FC236}">
                  <a16:creationId xmlns:a16="http://schemas.microsoft.com/office/drawing/2014/main" id="{DCD29650-1672-CDF4-2FE3-3F6BDD6C4625}"/>
                </a:ext>
              </a:extLst>
            </p:cNvPr>
            <p:cNvSpPr txBox="1">
              <a:spLocks noChangeArrowheads="1"/>
            </p:cNvSpPr>
            <p:nvPr/>
          </p:nvSpPr>
          <p:spPr bwMode="auto">
            <a:xfrm>
              <a:off x="3804" y="1757"/>
              <a:ext cx="27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400">
                  <a:solidFill>
                    <a:schemeClr val="accent2"/>
                  </a:solidFill>
                </a:rPr>
                <a:t>v</a:t>
              </a:r>
              <a:r>
                <a:rPr lang="en-US" altLang="zh-CN" sz="2400" baseline="-24000">
                  <a:solidFill>
                    <a:schemeClr val="accent2"/>
                  </a:solidFill>
                </a:rPr>
                <a:t>9</a:t>
              </a:r>
            </a:p>
          </p:txBody>
        </p:sp>
        <p:sp>
          <p:nvSpPr>
            <p:cNvPr id="71" name="Oval 135">
              <a:extLst>
                <a:ext uri="{FF2B5EF4-FFF2-40B4-BE49-F238E27FC236}">
                  <a16:creationId xmlns:a16="http://schemas.microsoft.com/office/drawing/2014/main" id="{518B9774-EDAB-B2DA-43BA-4B514DB2C21C}"/>
                </a:ext>
              </a:extLst>
            </p:cNvPr>
            <p:cNvSpPr>
              <a:spLocks noChangeArrowheads="1"/>
            </p:cNvSpPr>
            <p:nvPr/>
          </p:nvSpPr>
          <p:spPr bwMode="auto">
            <a:xfrm>
              <a:off x="3048" y="2236"/>
              <a:ext cx="240" cy="240"/>
            </a:xfrm>
            <a:prstGeom prst="ellipse">
              <a:avLst/>
            </a:prstGeom>
            <a:noFill/>
            <a:ln w="25400" cap="sq">
              <a:solidFill>
                <a:srgbClr val="000080"/>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72" name="Text Box 136">
              <a:extLst>
                <a:ext uri="{FF2B5EF4-FFF2-40B4-BE49-F238E27FC236}">
                  <a16:creationId xmlns:a16="http://schemas.microsoft.com/office/drawing/2014/main" id="{B826155B-E63E-4806-5B71-2CAC36CF5A95}"/>
                </a:ext>
              </a:extLst>
            </p:cNvPr>
            <p:cNvSpPr txBox="1">
              <a:spLocks noChangeArrowheads="1"/>
            </p:cNvSpPr>
            <p:nvPr/>
          </p:nvSpPr>
          <p:spPr bwMode="auto">
            <a:xfrm>
              <a:off x="3025" y="2165"/>
              <a:ext cx="27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400">
                  <a:solidFill>
                    <a:schemeClr val="accent2"/>
                  </a:solidFill>
                </a:rPr>
                <a:t>v</a:t>
              </a:r>
              <a:r>
                <a:rPr lang="en-US" altLang="zh-CN" sz="2400" baseline="-24000">
                  <a:solidFill>
                    <a:schemeClr val="accent2"/>
                  </a:solidFill>
                </a:rPr>
                <a:t>8</a:t>
              </a:r>
            </a:p>
          </p:txBody>
        </p:sp>
        <p:sp>
          <p:nvSpPr>
            <p:cNvPr id="73" name="Oval 137">
              <a:extLst>
                <a:ext uri="{FF2B5EF4-FFF2-40B4-BE49-F238E27FC236}">
                  <a16:creationId xmlns:a16="http://schemas.microsoft.com/office/drawing/2014/main" id="{B539D0D8-2454-8B31-870D-8F29294DB800}"/>
                </a:ext>
              </a:extLst>
            </p:cNvPr>
            <p:cNvSpPr>
              <a:spLocks noChangeArrowheads="1"/>
            </p:cNvSpPr>
            <p:nvPr/>
          </p:nvSpPr>
          <p:spPr bwMode="auto">
            <a:xfrm>
              <a:off x="2136" y="2448"/>
              <a:ext cx="240" cy="240"/>
            </a:xfrm>
            <a:prstGeom prst="ellipse">
              <a:avLst/>
            </a:prstGeom>
            <a:noFill/>
            <a:ln w="25400" cap="sq">
              <a:solidFill>
                <a:srgbClr val="000080"/>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74" name="Text Box 138">
              <a:extLst>
                <a:ext uri="{FF2B5EF4-FFF2-40B4-BE49-F238E27FC236}">
                  <a16:creationId xmlns:a16="http://schemas.microsoft.com/office/drawing/2014/main" id="{9A6468C2-4585-E3BA-9FD0-0FFCCE45DAFB}"/>
                </a:ext>
              </a:extLst>
            </p:cNvPr>
            <p:cNvSpPr txBox="1">
              <a:spLocks noChangeArrowheads="1"/>
            </p:cNvSpPr>
            <p:nvPr/>
          </p:nvSpPr>
          <p:spPr bwMode="auto">
            <a:xfrm>
              <a:off x="2114" y="2369"/>
              <a:ext cx="27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400">
                  <a:solidFill>
                    <a:schemeClr val="accent2"/>
                  </a:solidFill>
                </a:rPr>
                <a:t>v</a:t>
              </a:r>
              <a:r>
                <a:rPr lang="en-US" altLang="zh-CN" sz="2400" baseline="-24000">
                  <a:solidFill>
                    <a:schemeClr val="accent2"/>
                  </a:solidFill>
                </a:rPr>
                <a:t>6</a:t>
              </a:r>
            </a:p>
          </p:txBody>
        </p:sp>
        <p:sp>
          <p:nvSpPr>
            <p:cNvPr id="75" name="Line 139">
              <a:extLst>
                <a:ext uri="{FF2B5EF4-FFF2-40B4-BE49-F238E27FC236}">
                  <a16:creationId xmlns:a16="http://schemas.microsoft.com/office/drawing/2014/main" id="{CD698D20-F307-37E7-0B60-DF91A1AD0441}"/>
                </a:ext>
              </a:extLst>
            </p:cNvPr>
            <p:cNvSpPr>
              <a:spLocks noChangeShapeType="1"/>
            </p:cNvSpPr>
            <p:nvPr/>
          </p:nvSpPr>
          <p:spPr bwMode="auto">
            <a:xfrm flipV="1">
              <a:off x="703" y="1570"/>
              <a:ext cx="624" cy="433"/>
            </a:xfrm>
            <a:prstGeom prst="line">
              <a:avLst/>
            </a:prstGeom>
            <a:noFill/>
            <a:ln w="19050" cap="sq">
              <a:solidFill>
                <a:srgbClr val="00008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 name="Line 140">
              <a:extLst>
                <a:ext uri="{FF2B5EF4-FFF2-40B4-BE49-F238E27FC236}">
                  <a16:creationId xmlns:a16="http://schemas.microsoft.com/office/drawing/2014/main" id="{12ADFDAA-E91C-B439-B855-A202F399C914}"/>
                </a:ext>
              </a:extLst>
            </p:cNvPr>
            <p:cNvSpPr>
              <a:spLocks noChangeShapeType="1"/>
            </p:cNvSpPr>
            <p:nvPr/>
          </p:nvSpPr>
          <p:spPr bwMode="auto">
            <a:xfrm>
              <a:off x="744" y="2140"/>
              <a:ext cx="528" cy="0"/>
            </a:xfrm>
            <a:prstGeom prst="line">
              <a:avLst/>
            </a:prstGeom>
            <a:noFill/>
            <a:ln w="19050" cap="sq">
              <a:solidFill>
                <a:srgbClr val="00008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7" name="Line 141">
              <a:extLst>
                <a:ext uri="{FF2B5EF4-FFF2-40B4-BE49-F238E27FC236}">
                  <a16:creationId xmlns:a16="http://schemas.microsoft.com/office/drawing/2014/main" id="{C26C7AFD-4020-9E52-5E75-1FDFC3AA6D3B}"/>
                </a:ext>
              </a:extLst>
            </p:cNvPr>
            <p:cNvSpPr>
              <a:spLocks noChangeShapeType="1"/>
            </p:cNvSpPr>
            <p:nvPr/>
          </p:nvSpPr>
          <p:spPr bwMode="auto">
            <a:xfrm>
              <a:off x="696" y="2236"/>
              <a:ext cx="576" cy="384"/>
            </a:xfrm>
            <a:prstGeom prst="line">
              <a:avLst/>
            </a:prstGeom>
            <a:noFill/>
            <a:ln w="19050" cap="sq">
              <a:solidFill>
                <a:srgbClr val="00008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8" name="Line 142">
              <a:extLst>
                <a:ext uri="{FF2B5EF4-FFF2-40B4-BE49-F238E27FC236}">
                  <a16:creationId xmlns:a16="http://schemas.microsoft.com/office/drawing/2014/main" id="{05A352FB-65BD-DE1D-D050-9C088032E39C}"/>
                </a:ext>
              </a:extLst>
            </p:cNvPr>
            <p:cNvSpPr>
              <a:spLocks noChangeShapeType="1"/>
            </p:cNvSpPr>
            <p:nvPr/>
          </p:nvSpPr>
          <p:spPr bwMode="auto">
            <a:xfrm>
              <a:off x="1512" y="1524"/>
              <a:ext cx="624" cy="256"/>
            </a:xfrm>
            <a:prstGeom prst="line">
              <a:avLst/>
            </a:prstGeom>
            <a:noFill/>
            <a:ln w="19050" cap="sq">
              <a:solidFill>
                <a:srgbClr val="00008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9" name="Line 143">
              <a:extLst>
                <a:ext uri="{FF2B5EF4-FFF2-40B4-BE49-F238E27FC236}">
                  <a16:creationId xmlns:a16="http://schemas.microsoft.com/office/drawing/2014/main" id="{96DD4DD8-60AC-93B9-7AB6-CD9AB943A5A5}"/>
                </a:ext>
              </a:extLst>
            </p:cNvPr>
            <p:cNvSpPr>
              <a:spLocks noChangeShapeType="1"/>
            </p:cNvSpPr>
            <p:nvPr/>
          </p:nvSpPr>
          <p:spPr bwMode="auto">
            <a:xfrm flipV="1">
              <a:off x="1523" y="1900"/>
              <a:ext cx="624" cy="240"/>
            </a:xfrm>
            <a:prstGeom prst="line">
              <a:avLst/>
            </a:prstGeom>
            <a:noFill/>
            <a:ln w="19050" cap="sq">
              <a:solidFill>
                <a:srgbClr val="00008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0" name="Line 144">
              <a:extLst>
                <a:ext uri="{FF2B5EF4-FFF2-40B4-BE49-F238E27FC236}">
                  <a16:creationId xmlns:a16="http://schemas.microsoft.com/office/drawing/2014/main" id="{7A4C358A-658D-CDEA-7D1F-21639698C7EE}"/>
                </a:ext>
              </a:extLst>
            </p:cNvPr>
            <p:cNvSpPr>
              <a:spLocks noChangeShapeType="1"/>
            </p:cNvSpPr>
            <p:nvPr/>
          </p:nvSpPr>
          <p:spPr bwMode="auto">
            <a:xfrm flipV="1">
              <a:off x="1512" y="2620"/>
              <a:ext cx="624" cy="96"/>
            </a:xfrm>
            <a:prstGeom prst="line">
              <a:avLst/>
            </a:prstGeom>
            <a:noFill/>
            <a:ln w="19050" cap="sq">
              <a:solidFill>
                <a:srgbClr val="00008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 name="Line 145">
              <a:extLst>
                <a:ext uri="{FF2B5EF4-FFF2-40B4-BE49-F238E27FC236}">
                  <a16:creationId xmlns:a16="http://schemas.microsoft.com/office/drawing/2014/main" id="{A47DF702-B4D5-F83D-7E77-1D6D7BE09E85}"/>
                </a:ext>
              </a:extLst>
            </p:cNvPr>
            <p:cNvSpPr>
              <a:spLocks noChangeShapeType="1"/>
            </p:cNvSpPr>
            <p:nvPr/>
          </p:nvSpPr>
          <p:spPr bwMode="auto">
            <a:xfrm flipV="1">
              <a:off x="2376" y="1660"/>
              <a:ext cx="672" cy="144"/>
            </a:xfrm>
            <a:prstGeom prst="line">
              <a:avLst/>
            </a:prstGeom>
            <a:noFill/>
            <a:ln w="19050" cap="sq">
              <a:solidFill>
                <a:srgbClr val="00008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 name="Line 146">
              <a:extLst>
                <a:ext uri="{FF2B5EF4-FFF2-40B4-BE49-F238E27FC236}">
                  <a16:creationId xmlns:a16="http://schemas.microsoft.com/office/drawing/2014/main" id="{70A3E752-001E-9371-25FA-74B6BB986B02}"/>
                </a:ext>
              </a:extLst>
            </p:cNvPr>
            <p:cNvSpPr>
              <a:spLocks noChangeShapeType="1"/>
            </p:cNvSpPr>
            <p:nvPr/>
          </p:nvSpPr>
          <p:spPr bwMode="auto">
            <a:xfrm flipV="1">
              <a:off x="2376" y="2380"/>
              <a:ext cx="672" cy="192"/>
            </a:xfrm>
            <a:prstGeom prst="line">
              <a:avLst/>
            </a:prstGeom>
            <a:noFill/>
            <a:ln w="19050" cap="sq">
              <a:solidFill>
                <a:srgbClr val="00008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3" name="Line 147">
              <a:extLst>
                <a:ext uri="{FF2B5EF4-FFF2-40B4-BE49-F238E27FC236}">
                  <a16:creationId xmlns:a16="http://schemas.microsoft.com/office/drawing/2014/main" id="{E017A80C-2B42-5B6E-8E04-2814B4A36C7E}"/>
                </a:ext>
              </a:extLst>
            </p:cNvPr>
            <p:cNvSpPr>
              <a:spLocks noChangeShapeType="1"/>
            </p:cNvSpPr>
            <p:nvPr/>
          </p:nvSpPr>
          <p:spPr bwMode="auto">
            <a:xfrm>
              <a:off x="2376" y="1900"/>
              <a:ext cx="672" cy="384"/>
            </a:xfrm>
            <a:prstGeom prst="line">
              <a:avLst/>
            </a:prstGeom>
            <a:noFill/>
            <a:ln w="19050" cap="sq">
              <a:solidFill>
                <a:srgbClr val="00008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 name="Line 148">
              <a:extLst>
                <a:ext uri="{FF2B5EF4-FFF2-40B4-BE49-F238E27FC236}">
                  <a16:creationId xmlns:a16="http://schemas.microsoft.com/office/drawing/2014/main" id="{1547F5EE-7123-5E0C-DE0A-A90854628C5A}"/>
                </a:ext>
              </a:extLst>
            </p:cNvPr>
            <p:cNvSpPr>
              <a:spLocks noChangeShapeType="1"/>
            </p:cNvSpPr>
            <p:nvPr/>
          </p:nvSpPr>
          <p:spPr bwMode="auto">
            <a:xfrm>
              <a:off x="3288" y="1660"/>
              <a:ext cx="528" cy="240"/>
            </a:xfrm>
            <a:prstGeom prst="line">
              <a:avLst/>
            </a:prstGeom>
            <a:noFill/>
            <a:ln w="19050" cap="sq">
              <a:solidFill>
                <a:srgbClr val="00008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5" name="Line 149">
              <a:extLst>
                <a:ext uri="{FF2B5EF4-FFF2-40B4-BE49-F238E27FC236}">
                  <a16:creationId xmlns:a16="http://schemas.microsoft.com/office/drawing/2014/main" id="{0EE5752B-261C-D0C3-E4A2-87ABAE9C7179}"/>
                </a:ext>
              </a:extLst>
            </p:cNvPr>
            <p:cNvSpPr>
              <a:spLocks noChangeShapeType="1"/>
            </p:cNvSpPr>
            <p:nvPr/>
          </p:nvSpPr>
          <p:spPr bwMode="auto">
            <a:xfrm flipV="1">
              <a:off x="3288" y="2044"/>
              <a:ext cx="576" cy="288"/>
            </a:xfrm>
            <a:prstGeom prst="line">
              <a:avLst/>
            </a:prstGeom>
            <a:noFill/>
            <a:ln w="19050" cap="sq">
              <a:solidFill>
                <a:srgbClr val="00008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6" name="Text Box 150">
              <a:extLst>
                <a:ext uri="{FF2B5EF4-FFF2-40B4-BE49-F238E27FC236}">
                  <a16:creationId xmlns:a16="http://schemas.microsoft.com/office/drawing/2014/main" id="{7C9E6712-D25B-CD2A-F57C-3EAE20AF41C4}"/>
                </a:ext>
              </a:extLst>
            </p:cNvPr>
            <p:cNvSpPr txBox="1">
              <a:spLocks noChangeArrowheads="1"/>
            </p:cNvSpPr>
            <p:nvPr/>
          </p:nvSpPr>
          <p:spPr bwMode="auto">
            <a:xfrm>
              <a:off x="911" y="1483"/>
              <a:ext cx="264"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200">
                  <a:solidFill>
                    <a:srgbClr val="000000"/>
                  </a:solidFill>
                </a:rPr>
                <a:t>a</a:t>
              </a:r>
              <a:r>
                <a:rPr lang="en-US" altLang="zh-CN" sz="2200" baseline="-28000">
                  <a:solidFill>
                    <a:srgbClr val="000000"/>
                  </a:solidFill>
                </a:rPr>
                <a:t>1</a:t>
              </a:r>
            </a:p>
          </p:txBody>
        </p:sp>
        <p:sp>
          <p:nvSpPr>
            <p:cNvPr id="87" name="Text Box 151">
              <a:extLst>
                <a:ext uri="{FF2B5EF4-FFF2-40B4-BE49-F238E27FC236}">
                  <a16:creationId xmlns:a16="http://schemas.microsoft.com/office/drawing/2014/main" id="{B483F974-9332-5BC7-F80A-814EE148432D}"/>
                </a:ext>
              </a:extLst>
            </p:cNvPr>
            <p:cNvSpPr txBox="1">
              <a:spLocks noChangeArrowheads="1"/>
            </p:cNvSpPr>
            <p:nvPr/>
          </p:nvSpPr>
          <p:spPr bwMode="auto">
            <a:xfrm>
              <a:off x="873" y="1889"/>
              <a:ext cx="264"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200">
                  <a:solidFill>
                    <a:srgbClr val="000000"/>
                  </a:solidFill>
                </a:rPr>
                <a:t>a</a:t>
              </a:r>
              <a:r>
                <a:rPr lang="en-US" altLang="zh-CN" sz="2200" baseline="-28000">
                  <a:solidFill>
                    <a:srgbClr val="000000"/>
                  </a:solidFill>
                </a:rPr>
                <a:t>2</a:t>
              </a:r>
            </a:p>
          </p:txBody>
        </p:sp>
        <p:sp>
          <p:nvSpPr>
            <p:cNvPr id="88" name="Text Box 152">
              <a:extLst>
                <a:ext uri="{FF2B5EF4-FFF2-40B4-BE49-F238E27FC236}">
                  <a16:creationId xmlns:a16="http://schemas.microsoft.com/office/drawing/2014/main" id="{2A46F036-FDC0-3431-7D15-1FF6B43655AC}"/>
                </a:ext>
              </a:extLst>
            </p:cNvPr>
            <p:cNvSpPr txBox="1">
              <a:spLocks noChangeArrowheads="1"/>
            </p:cNvSpPr>
            <p:nvPr/>
          </p:nvSpPr>
          <p:spPr bwMode="auto">
            <a:xfrm>
              <a:off x="862" y="2203"/>
              <a:ext cx="264"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200">
                  <a:solidFill>
                    <a:srgbClr val="000000"/>
                  </a:solidFill>
                </a:rPr>
                <a:t>a</a:t>
              </a:r>
              <a:r>
                <a:rPr lang="en-US" altLang="zh-CN" sz="2200" baseline="-28000">
                  <a:solidFill>
                    <a:srgbClr val="000000"/>
                  </a:solidFill>
                </a:rPr>
                <a:t>3</a:t>
              </a:r>
            </a:p>
          </p:txBody>
        </p:sp>
        <p:sp>
          <p:nvSpPr>
            <p:cNvPr id="89" name="Text Box 153">
              <a:extLst>
                <a:ext uri="{FF2B5EF4-FFF2-40B4-BE49-F238E27FC236}">
                  <a16:creationId xmlns:a16="http://schemas.microsoft.com/office/drawing/2014/main" id="{9A62CC33-46F6-50BF-84D0-6D35A95DE8D9}"/>
                </a:ext>
              </a:extLst>
            </p:cNvPr>
            <p:cNvSpPr txBox="1">
              <a:spLocks noChangeArrowheads="1"/>
            </p:cNvSpPr>
            <p:nvPr/>
          </p:nvSpPr>
          <p:spPr bwMode="auto">
            <a:xfrm>
              <a:off x="1560" y="1339"/>
              <a:ext cx="264"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200">
                  <a:solidFill>
                    <a:srgbClr val="000000"/>
                  </a:solidFill>
                </a:rPr>
                <a:t>a</a:t>
              </a:r>
              <a:r>
                <a:rPr lang="en-US" altLang="zh-CN" sz="2200" baseline="-28000">
                  <a:solidFill>
                    <a:srgbClr val="000000"/>
                  </a:solidFill>
                </a:rPr>
                <a:t>4</a:t>
              </a:r>
            </a:p>
          </p:txBody>
        </p:sp>
        <p:sp>
          <p:nvSpPr>
            <p:cNvPr id="90" name="Text Box 154">
              <a:extLst>
                <a:ext uri="{FF2B5EF4-FFF2-40B4-BE49-F238E27FC236}">
                  <a16:creationId xmlns:a16="http://schemas.microsoft.com/office/drawing/2014/main" id="{AF510F43-42B8-F6E4-E5C1-9F012AFF4812}"/>
                </a:ext>
              </a:extLst>
            </p:cNvPr>
            <p:cNvSpPr txBox="1">
              <a:spLocks noChangeArrowheads="1"/>
            </p:cNvSpPr>
            <p:nvPr/>
          </p:nvSpPr>
          <p:spPr bwMode="auto">
            <a:xfrm>
              <a:off x="1608" y="1793"/>
              <a:ext cx="264"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200">
                  <a:solidFill>
                    <a:srgbClr val="000000"/>
                  </a:solidFill>
                </a:rPr>
                <a:t>a</a:t>
              </a:r>
              <a:r>
                <a:rPr lang="en-US" altLang="zh-CN" sz="2200" baseline="-28000">
                  <a:solidFill>
                    <a:srgbClr val="000000"/>
                  </a:solidFill>
                </a:rPr>
                <a:t>5</a:t>
              </a:r>
            </a:p>
          </p:txBody>
        </p:sp>
        <p:sp>
          <p:nvSpPr>
            <p:cNvPr id="91" name="Text Box 155">
              <a:extLst>
                <a:ext uri="{FF2B5EF4-FFF2-40B4-BE49-F238E27FC236}">
                  <a16:creationId xmlns:a16="http://schemas.microsoft.com/office/drawing/2014/main" id="{B8ABF6E3-C5AA-1431-586E-AD5A3AE5EC6D}"/>
                </a:ext>
              </a:extLst>
            </p:cNvPr>
            <p:cNvSpPr txBox="1">
              <a:spLocks noChangeArrowheads="1"/>
            </p:cNvSpPr>
            <p:nvPr/>
          </p:nvSpPr>
          <p:spPr bwMode="auto">
            <a:xfrm>
              <a:off x="1560" y="2443"/>
              <a:ext cx="264"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200">
                  <a:solidFill>
                    <a:srgbClr val="000000"/>
                  </a:solidFill>
                </a:rPr>
                <a:t>a</a:t>
              </a:r>
              <a:r>
                <a:rPr lang="en-US" altLang="zh-CN" sz="2200" baseline="-28000">
                  <a:solidFill>
                    <a:srgbClr val="000000"/>
                  </a:solidFill>
                </a:rPr>
                <a:t>6</a:t>
              </a:r>
            </a:p>
          </p:txBody>
        </p:sp>
        <p:sp>
          <p:nvSpPr>
            <p:cNvPr id="92" name="Text Box 156">
              <a:extLst>
                <a:ext uri="{FF2B5EF4-FFF2-40B4-BE49-F238E27FC236}">
                  <a16:creationId xmlns:a16="http://schemas.microsoft.com/office/drawing/2014/main" id="{09FA906C-DCD7-0F77-ACFB-1AE20BC8CE57}"/>
                </a:ext>
              </a:extLst>
            </p:cNvPr>
            <p:cNvSpPr txBox="1">
              <a:spLocks noChangeArrowheads="1"/>
            </p:cNvSpPr>
            <p:nvPr/>
          </p:nvSpPr>
          <p:spPr bwMode="auto">
            <a:xfrm>
              <a:off x="2549" y="1483"/>
              <a:ext cx="264"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200">
                  <a:solidFill>
                    <a:srgbClr val="000000"/>
                  </a:solidFill>
                </a:rPr>
                <a:t>a</a:t>
              </a:r>
              <a:r>
                <a:rPr lang="en-US" altLang="zh-CN" sz="2200" baseline="-28000">
                  <a:solidFill>
                    <a:srgbClr val="000000"/>
                  </a:solidFill>
                </a:rPr>
                <a:t>7</a:t>
              </a:r>
            </a:p>
          </p:txBody>
        </p:sp>
        <p:sp>
          <p:nvSpPr>
            <p:cNvPr id="93" name="Text Box 157">
              <a:extLst>
                <a:ext uri="{FF2B5EF4-FFF2-40B4-BE49-F238E27FC236}">
                  <a16:creationId xmlns:a16="http://schemas.microsoft.com/office/drawing/2014/main" id="{2F12F6F5-3697-5CC5-F4E8-813CC15E0B6A}"/>
                </a:ext>
              </a:extLst>
            </p:cNvPr>
            <p:cNvSpPr txBox="1">
              <a:spLocks noChangeArrowheads="1"/>
            </p:cNvSpPr>
            <p:nvPr/>
          </p:nvSpPr>
          <p:spPr bwMode="auto">
            <a:xfrm>
              <a:off x="2535" y="1815"/>
              <a:ext cx="264"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200">
                  <a:solidFill>
                    <a:srgbClr val="000000"/>
                  </a:solidFill>
                </a:rPr>
                <a:t>a</a:t>
              </a:r>
              <a:r>
                <a:rPr lang="en-US" altLang="zh-CN" sz="2200" baseline="-28000">
                  <a:solidFill>
                    <a:srgbClr val="000000"/>
                  </a:solidFill>
                </a:rPr>
                <a:t>8</a:t>
              </a:r>
            </a:p>
          </p:txBody>
        </p:sp>
        <p:sp>
          <p:nvSpPr>
            <p:cNvPr id="94" name="Text Box 158">
              <a:extLst>
                <a:ext uri="{FF2B5EF4-FFF2-40B4-BE49-F238E27FC236}">
                  <a16:creationId xmlns:a16="http://schemas.microsoft.com/office/drawing/2014/main" id="{62A12ADF-D778-7F35-9E65-E1BDB0F00261}"/>
                </a:ext>
              </a:extLst>
            </p:cNvPr>
            <p:cNvSpPr txBox="1">
              <a:spLocks noChangeArrowheads="1"/>
            </p:cNvSpPr>
            <p:nvPr/>
          </p:nvSpPr>
          <p:spPr bwMode="auto">
            <a:xfrm>
              <a:off x="2387" y="2273"/>
              <a:ext cx="264"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200">
                  <a:solidFill>
                    <a:srgbClr val="000000"/>
                  </a:solidFill>
                </a:rPr>
                <a:t>a</a:t>
              </a:r>
              <a:r>
                <a:rPr lang="en-US" altLang="zh-CN" sz="2200" baseline="-28000">
                  <a:solidFill>
                    <a:srgbClr val="000000"/>
                  </a:solidFill>
                </a:rPr>
                <a:t>9</a:t>
              </a:r>
            </a:p>
          </p:txBody>
        </p:sp>
        <p:sp>
          <p:nvSpPr>
            <p:cNvPr id="95" name="Text Box 159">
              <a:extLst>
                <a:ext uri="{FF2B5EF4-FFF2-40B4-BE49-F238E27FC236}">
                  <a16:creationId xmlns:a16="http://schemas.microsoft.com/office/drawing/2014/main" id="{8E2F6676-BCC5-B051-23ED-5508DE6ED808}"/>
                </a:ext>
              </a:extLst>
            </p:cNvPr>
            <p:cNvSpPr txBox="1">
              <a:spLocks noChangeArrowheads="1"/>
            </p:cNvSpPr>
            <p:nvPr/>
          </p:nvSpPr>
          <p:spPr bwMode="auto">
            <a:xfrm>
              <a:off x="3334" y="1483"/>
              <a:ext cx="324"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200">
                  <a:solidFill>
                    <a:srgbClr val="000000"/>
                  </a:solidFill>
                </a:rPr>
                <a:t>a</a:t>
              </a:r>
              <a:r>
                <a:rPr lang="en-US" altLang="zh-CN" sz="2200" baseline="-28000">
                  <a:solidFill>
                    <a:srgbClr val="000000"/>
                  </a:solidFill>
                </a:rPr>
                <a:t>10</a:t>
              </a:r>
            </a:p>
          </p:txBody>
        </p:sp>
        <p:sp>
          <p:nvSpPr>
            <p:cNvPr id="96" name="Text Box 160">
              <a:extLst>
                <a:ext uri="{FF2B5EF4-FFF2-40B4-BE49-F238E27FC236}">
                  <a16:creationId xmlns:a16="http://schemas.microsoft.com/office/drawing/2014/main" id="{4CCAB50F-E015-E196-F512-7C237A4D34C8}"/>
                </a:ext>
              </a:extLst>
            </p:cNvPr>
            <p:cNvSpPr txBox="1">
              <a:spLocks noChangeArrowheads="1"/>
            </p:cNvSpPr>
            <p:nvPr/>
          </p:nvSpPr>
          <p:spPr bwMode="auto">
            <a:xfrm>
              <a:off x="3290" y="1963"/>
              <a:ext cx="324"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200">
                  <a:solidFill>
                    <a:srgbClr val="000000"/>
                  </a:solidFill>
                </a:rPr>
                <a:t>a</a:t>
              </a:r>
              <a:r>
                <a:rPr lang="en-US" altLang="zh-CN" sz="2200" baseline="-28000">
                  <a:solidFill>
                    <a:srgbClr val="000000"/>
                  </a:solidFill>
                </a:rPr>
                <a:t>11</a:t>
              </a:r>
            </a:p>
          </p:txBody>
        </p:sp>
        <p:sp>
          <p:nvSpPr>
            <p:cNvPr id="97" name="Text Box 161">
              <a:extLst>
                <a:ext uri="{FF2B5EF4-FFF2-40B4-BE49-F238E27FC236}">
                  <a16:creationId xmlns:a16="http://schemas.microsoft.com/office/drawing/2014/main" id="{A542B50B-AE51-E5E1-E28F-A609E6F0450C}"/>
                </a:ext>
              </a:extLst>
            </p:cNvPr>
            <p:cNvSpPr txBox="1">
              <a:spLocks noChangeArrowheads="1"/>
            </p:cNvSpPr>
            <p:nvPr/>
          </p:nvSpPr>
          <p:spPr bwMode="auto">
            <a:xfrm>
              <a:off x="1084" y="1669"/>
              <a:ext cx="18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1800">
                  <a:solidFill>
                    <a:srgbClr val="0000FF"/>
                  </a:solidFill>
                </a:rPr>
                <a:t>6</a:t>
              </a:r>
            </a:p>
          </p:txBody>
        </p:sp>
        <p:sp>
          <p:nvSpPr>
            <p:cNvPr id="98" name="Text Box 162">
              <a:extLst>
                <a:ext uri="{FF2B5EF4-FFF2-40B4-BE49-F238E27FC236}">
                  <a16:creationId xmlns:a16="http://schemas.microsoft.com/office/drawing/2014/main" id="{BD024BEC-C676-A915-A93E-BF6D0B835C8E}"/>
                </a:ext>
              </a:extLst>
            </p:cNvPr>
            <p:cNvSpPr txBox="1">
              <a:spLocks noChangeArrowheads="1"/>
            </p:cNvSpPr>
            <p:nvPr/>
          </p:nvSpPr>
          <p:spPr bwMode="auto">
            <a:xfrm>
              <a:off x="936" y="2104"/>
              <a:ext cx="18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1600">
                  <a:solidFill>
                    <a:srgbClr val="0000FF"/>
                  </a:solidFill>
                </a:rPr>
                <a:t>4</a:t>
              </a:r>
            </a:p>
          </p:txBody>
        </p:sp>
        <p:sp>
          <p:nvSpPr>
            <p:cNvPr id="99" name="Text Box 163">
              <a:extLst>
                <a:ext uri="{FF2B5EF4-FFF2-40B4-BE49-F238E27FC236}">
                  <a16:creationId xmlns:a16="http://schemas.microsoft.com/office/drawing/2014/main" id="{5098454A-EDAA-247F-2CF6-024A2798F78D}"/>
                </a:ext>
              </a:extLst>
            </p:cNvPr>
            <p:cNvSpPr txBox="1">
              <a:spLocks noChangeArrowheads="1"/>
            </p:cNvSpPr>
            <p:nvPr/>
          </p:nvSpPr>
          <p:spPr bwMode="auto">
            <a:xfrm>
              <a:off x="900" y="2456"/>
              <a:ext cx="18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1600">
                  <a:solidFill>
                    <a:srgbClr val="0000FF"/>
                  </a:solidFill>
                </a:rPr>
                <a:t>5</a:t>
              </a:r>
            </a:p>
          </p:txBody>
        </p:sp>
        <p:sp>
          <p:nvSpPr>
            <p:cNvPr id="100" name="Text Box 164">
              <a:extLst>
                <a:ext uri="{FF2B5EF4-FFF2-40B4-BE49-F238E27FC236}">
                  <a16:creationId xmlns:a16="http://schemas.microsoft.com/office/drawing/2014/main" id="{9803990F-3537-6BD9-D1C4-AD437B382E6E}"/>
                </a:ext>
              </a:extLst>
            </p:cNvPr>
            <p:cNvSpPr txBox="1">
              <a:spLocks noChangeArrowheads="1"/>
            </p:cNvSpPr>
            <p:nvPr/>
          </p:nvSpPr>
          <p:spPr bwMode="auto">
            <a:xfrm>
              <a:off x="1560" y="1540"/>
              <a:ext cx="18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1600">
                  <a:solidFill>
                    <a:srgbClr val="0000FF"/>
                  </a:solidFill>
                </a:rPr>
                <a:t>1</a:t>
              </a:r>
            </a:p>
          </p:txBody>
        </p:sp>
        <p:sp>
          <p:nvSpPr>
            <p:cNvPr id="101" name="Text Box 165">
              <a:extLst>
                <a:ext uri="{FF2B5EF4-FFF2-40B4-BE49-F238E27FC236}">
                  <a16:creationId xmlns:a16="http://schemas.microsoft.com/office/drawing/2014/main" id="{E250FDB8-4989-20F9-279F-D3E045AE29D3}"/>
                </a:ext>
              </a:extLst>
            </p:cNvPr>
            <p:cNvSpPr txBox="1">
              <a:spLocks noChangeArrowheads="1"/>
            </p:cNvSpPr>
            <p:nvPr/>
          </p:nvSpPr>
          <p:spPr bwMode="auto">
            <a:xfrm>
              <a:off x="1608" y="2048"/>
              <a:ext cx="18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1600">
                  <a:solidFill>
                    <a:srgbClr val="0000FF"/>
                  </a:solidFill>
                </a:rPr>
                <a:t>1</a:t>
              </a:r>
            </a:p>
          </p:txBody>
        </p:sp>
        <p:sp>
          <p:nvSpPr>
            <p:cNvPr id="102" name="Text Box 166">
              <a:extLst>
                <a:ext uri="{FF2B5EF4-FFF2-40B4-BE49-F238E27FC236}">
                  <a16:creationId xmlns:a16="http://schemas.microsoft.com/office/drawing/2014/main" id="{6706A158-5269-D9B8-FCE3-480D214C15A6}"/>
                </a:ext>
              </a:extLst>
            </p:cNvPr>
            <p:cNvSpPr txBox="1">
              <a:spLocks noChangeArrowheads="1"/>
            </p:cNvSpPr>
            <p:nvPr/>
          </p:nvSpPr>
          <p:spPr bwMode="auto">
            <a:xfrm>
              <a:off x="1608" y="2668"/>
              <a:ext cx="18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1600">
                  <a:solidFill>
                    <a:srgbClr val="0000FF"/>
                  </a:solidFill>
                </a:rPr>
                <a:t>2</a:t>
              </a:r>
            </a:p>
          </p:txBody>
        </p:sp>
        <p:sp>
          <p:nvSpPr>
            <p:cNvPr id="103" name="Text Box 167">
              <a:extLst>
                <a:ext uri="{FF2B5EF4-FFF2-40B4-BE49-F238E27FC236}">
                  <a16:creationId xmlns:a16="http://schemas.microsoft.com/office/drawing/2014/main" id="{92AE75D1-038A-CCD3-B15E-C6C1B14D3113}"/>
                </a:ext>
              </a:extLst>
            </p:cNvPr>
            <p:cNvSpPr txBox="1">
              <a:spLocks noChangeArrowheads="1"/>
            </p:cNvSpPr>
            <p:nvPr/>
          </p:nvSpPr>
          <p:spPr bwMode="auto">
            <a:xfrm>
              <a:off x="2664" y="1708"/>
              <a:ext cx="18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1600">
                  <a:solidFill>
                    <a:srgbClr val="0000FF"/>
                  </a:solidFill>
                </a:rPr>
                <a:t>9</a:t>
              </a:r>
            </a:p>
          </p:txBody>
        </p:sp>
        <p:sp>
          <p:nvSpPr>
            <p:cNvPr id="104" name="Text Box 168">
              <a:extLst>
                <a:ext uri="{FF2B5EF4-FFF2-40B4-BE49-F238E27FC236}">
                  <a16:creationId xmlns:a16="http://schemas.microsoft.com/office/drawing/2014/main" id="{D53B88D2-DA91-E5FD-9257-CA24CC27428C}"/>
                </a:ext>
              </a:extLst>
            </p:cNvPr>
            <p:cNvSpPr txBox="1">
              <a:spLocks noChangeArrowheads="1"/>
            </p:cNvSpPr>
            <p:nvPr/>
          </p:nvSpPr>
          <p:spPr bwMode="auto">
            <a:xfrm>
              <a:off x="2520" y="2008"/>
              <a:ext cx="18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1600">
                  <a:solidFill>
                    <a:srgbClr val="0000FF"/>
                  </a:solidFill>
                </a:rPr>
                <a:t>7</a:t>
              </a:r>
            </a:p>
          </p:txBody>
        </p:sp>
        <p:sp>
          <p:nvSpPr>
            <p:cNvPr id="105" name="Text Box 169">
              <a:extLst>
                <a:ext uri="{FF2B5EF4-FFF2-40B4-BE49-F238E27FC236}">
                  <a16:creationId xmlns:a16="http://schemas.microsoft.com/office/drawing/2014/main" id="{A4FF5662-79EF-67A8-3133-7AD7B88035D9}"/>
                </a:ext>
              </a:extLst>
            </p:cNvPr>
            <p:cNvSpPr txBox="1">
              <a:spLocks noChangeArrowheads="1"/>
            </p:cNvSpPr>
            <p:nvPr/>
          </p:nvSpPr>
          <p:spPr bwMode="auto">
            <a:xfrm>
              <a:off x="3384" y="1708"/>
              <a:ext cx="18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1600">
                  <a:solidFill>
                    <a:srgbClr val="0000FF"/>
                  </a:solidFill>
                </a:rPr>
                <a:t>2</a:t>
              </a:r>
            </a:p>
          </p:txBody>
        </p:sp>
        <p:sp>
          <p:nvSpPr>
            <p:cNvPr id="106" name="Text Box 170">
              <a:extLst>
                <a:ext uri="{FF2B5EF4-FFF2-40B4-BE49-F238E27FC236}">
                  <a16:creationId xmlns:a16="http://schemas.microsoft.com/office/drawing/2014/main" id="{21F1DFB2-F9A7-F427-04BC-096854C67FDB}"/>
                </a:ext>
              </a:extLst>
            </p:cNvPr>
            <p:cNvSpPr txBox="1">
              <a:spLocks noChangeArrowheads="1"/>
            </p:cNvSpPr>
            <p:nvPr/>
          </p:nvSpPr>
          <p:spPr bwMode="auto">
            <a:xfrm>
              <a:off x="3384" y="2188"/>
              <a:ext cx="18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1600">
                  <a:solidFill>
                    <a:srgbClr val="0000FF"/>
                  </a:solidFill>
                </a:rPr>
                <a:t>4</a:t>
              </a:r>
            </a:p>
          </p:txBody>
        </p:sp>
        <p:sp>
          <p:nvSpPr>
            <p:cNvPr id="107" name="Text Box 171">
              <a:extLst>
                <a:ext uri="{FF2B5EF4-FFF2-40B4-BE49-F238E27FC236}">
                  <a16:creationId xmlns:a16="http://schemas.microsoft.com/office/drawing/2014/main" id="{D00C4CC9-19A3-11CA-8189-68D2ED9155DC}"/>
                </a:ext>
              </a:extLst>
            </p:cNvPr>
            <p:cNvSpPr txBox="1">
              <a:spLocks noChangeArrowheads="1"/>
            </p:cNvSpPr>
            <p:nvPr/>
          </p:nvSpPr>
          <p:spPr bwMode="auto">
            <a:xfrm>
              <a:off x="2484" y="2476"/>
              <a:ext cx="18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a:spcBef>
                  <a:spcPct val="0"/>
                </a:spcBef>
                <a:buClrTx/>
                <a:buFontTx/>
                <a:buNone/>
              </a:pPr>
              <a:r>
                <a:rPr kumimoji="0" lang="en-US" altLang="zh-CN" sz="1600">
                  <a:solidFill>
                    <a:srgbClr val="0000FF"/>
                  </a:solidFill>
                </a:rPr>
                <a:t>4</a:t>
              </a:r>
            </a:p>
          </p:txBody>
        </p:sp>
      </p:grpSp>
    </p:spTree>
    <p:extLst>
      <p:ext uri="{BB962C8B-B14F-4D97-AF65-F5344CB8AC3E}">
        <p14:creationId xmlns:p14="http://schemas.microsoft.com/office/powerpoint/2010/main" val="3471564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wipe(left)">
                                      <p:cBhvr>
                                        <p:cTn id="7" dur="500"/>
                                        <p:tgtEl>
                                          <p:spTgt spid="31"/>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5"/>
                                        </p:tgtEl>
                                        <p:attrNameLst>
                                          <p:attrName>style.visibility</p:attrName>
                                        </p:attrNameLst>
                                      </p:cBhvr>
                                      <p:to>
                                        <p:strVal val="visible"/>
                                      </p:to>
                                    </p:set>
                                    <p:animEffect transition="in" filter="dissolve">
                                      <p:cBhvr>
                                        <p:cTn id="12" dur="500"/>
                                        <p:tgtEl>
                                          <p:spTgt spid="45"/>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46"/>
                                        </p:tgtEl>
                                        <p:attrNameLst>
                                          <p:attrName>style.visibility</p:attrName>
                                        </p:attrNameLst>
                                      </p:cBhvr>
                                      <p:to>
                                        <p:strVal val="visible"/>
                                      </p:to>
                                    </p:set>
                                    <p:animEffect transition="in" filter="dissolve">
                                      <p:cBhvr>
                                        <p:cTn id="17" dur="500"/>
                                        <p:tgtEl>
                                          <p:spTgt spid="46"/>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47"/>
                                        </p:tgtEl>
                                        <p:attrNameLst>
                                          <p:attrName>style.visibility</p:attrName>
                                        </p:attrNameLst>
                                      </p:cBhvr>
                                      <p:to>
                                        <p:strVal val="visible"/>
                                      </p:to>
                                    </p:set>
                                    <p:animEffect transition="in" filter="dissolve">
                                      <p:cBhvr>
                                        <p:cTn id="22" dur="500"/>
                                        <p:tgtEl>
                                          <p:spTgt spid="47"/>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48"/>
                                        </p:tgtEl>
                                        <p:attrNameLst>
                                          <p:attrName>style.visibility</p:attrName>
                                        </p:attrNameLst>
                                      </p:cBhvr>
                                      <p:to>
                                        <p:strVal val="visible"/>
                                      </p:to>
                                    </p:set>
                                    <p:animEffect transition="in" filter="dissolve">
                                      <p:cBhvr>
                                        <p:cTn id="27" dur="500"/>
                                        <p:tgtEl>
                                          <p:spTgt spid="48"/>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49"/>
                                        </p:tgtEl>
                                        <p:attrNameLst>
                                          <p:attrName>style.visibility</p:attrName>
                                        </p:attrNameLst>
                                      </p:cBhvr>
                                      <p:to>
                                        <p:strVal val="visible"/>
                                      </p:to>
                                    </p:set>
                                    <p:animEffect transition="in" filter="dissolve">
                                      <p:cBhvr>
                                        <p:cTn id="32" dur="500"/>
                                        <p:tgtEl>
                                          <p:spTgt spid="49"/>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50"/>
                                        </p:tgtEl>
                                        <p:attrNameLst>
                                          <p:attrName>style.visibility</p:attrName>
                                        </p:attrNameLst>
                                      </p:cBhvr>
                                      <p:to>
                                        <p:strVal val="visible"/>
                                      </p:to>
                                    </p:set>
                                    <p:animEffect transition="in" filter="dissolve">
                                      <p:cBhvr>
                                        <p:cTn id="37" dur="500"/>
                                        <p:tgtEl>
                                          <p:spTgt spid="50"/>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52"/>
                                        </p:tgtEl>
                                        <p:attrNameLst>
                                          <p:attrName>style.visibility</p:attrName>
                                        </p:attrNameLst>
                                      </p:cBhvr>
                                      <p:to>
                                        <p:strVal val="visible"/>
                                      </p:to>
                                    </p:set>
                                    <p:animEffect transition="in" filter="dissolve">
                                      <p:cBhvr>
                                        <p:cTn id="42" dur="500"/>
                                        <p:tgtEl>
                                          <p:spTgt spid="52"/>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grpId="0" nodeType="clickEffect">
                                  <p:stCondLst>
                                    <p:cond delay="0"/>
                                  </p:stCondLst>
                                  <p:childTnLst>
                                    <p:set>
                                      <p:cBhvr>
                                        <p:cTn id="46" dur="1" fill="hold">
                                          <p:stCondLst>
                                            <p:cond delay="0"/>
                                          </p:stCondLst>
                                        </p:cTn>
                                        <p:tgtEl>
                                          <p:spTgt spid="51"/>
                                        </p:tgtEl>
                                        <p:attrNameLst>
                                          <p:attrName>style.visibility</p:attrName>
                                        </p:attrNameLst>
                                      </p:cBhvr>
                                      <p:to>
                                        <p:strVal val="visible"/>
                                      </p:to>
                                    </p:set>
                                    <p:animEffect transition="in" filter="dissolve">
                                      <p:cBhvr>
                                        <p:cTn id="47" dur="500"/>
                                        <p:tgtEl>
                                          <p:spTgt spid="51"/>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ntr" presetSubtype="0" fill="hold" grpId="0" nodeType="clickEffect">
                                  <p:stCondLst>
                                    <p:cond delay="0"/>
                                  </p:stCondLst>
                                  <p:childTnLst>
                                    <p:set>
                                      <p:cBhvr>
                                        <p:cTn id="51" dur="1" fill="hold">
                                          <p:stCondLst>
                                            <p:cond delay="0"/>
                                          </p:stCondLst>
                                        </p:cTn>
                                        <p:tgtEl>
                                          <p:spTgt spid="53"/>
                                        </p:tgtEl>
                                        <p:attrNameLst>
                                          <p:attrName>style.visibility</p:attrName>
                                        </p:attrNameLst>
                                      </p:cBhvr>
                                      <p:to>
                                        <p:strVal val="visible"/>
                                      </p:to>
                                    </p:set>
                                    <p:animEffect transition="in" filter="dissolve">
                                      <p:cBhvr>
                                        <p:cTn id="52" dur="500"/>
                                        <p:tgtEl>
                                          <p:spTgt spid="53"/>
                                        </p:tgtEl>
                                      </p:cBhvr>
                                    </p:animEffect>
                                  </p:childTnLst>
                                </p:cTn>
                              </p:par>
                            </p:childTnLst>
                          </p:cTn>
                        </p:par>
                      </p:childTnLst>
                    </p:cTn>
                  </p:par>
                  <p:par>
                    <p:cTn id="53" fill="hold">
                      <p:stCondLst>
                        <p:cond delay="indefinite"/>
                      </p:stCondLst>
                      <p:childTnLst>
                        <p:par>
                          <p:cTn id="54" fill="hold">
                            <p:stCondLst>
                              <p:cond delay="0"/>
                            </p:stCondLst>
                            <p:childTnLst>
                              <p:par>
                                <p:cTn id="55" presetID="9" presetClass="entr" presetSubtype="0" fill="hold" grpId="0" nodeType="clickEffect">
                                  <p:stCondLst>
                                    <p:cond delay="0"/>
                                  </p:stCondLst>
                                  <p:childTnLst>
                                    <p:set>
                                      <p:cBhvr>
                                        <p:cTn id="56" dur="1" fill="hold">
                                          <p:stCondLst>
                                            <p:cond delay="0"/>
                                          </p:stCondLst>
                                        </p:cTn>
                                        <p:tgtEl>
                                          <p:spTgt spid="54"/>
                                        </p:tgtEl>
                                        <p:attrNameLst>
                                          <p:attrName>style.visibility</p:attrName>
                                        </p:attrNameLst>
                                      </p:cBhvr>
                                      <p:to>
                                        <p:strVal val="visible"/>
                                      </p:to>
                                    </p:set>
                                    <p:animEffect transition="in" filter="dissolve">
                                      <p:cBhvr>
                                        <p:cTn id="57" dur="500"/>
                                        <p:tgtEl>
                                          <p:spTgt spid="54"/>
                                        </p:tgtEl>
                                      </p:cBhvr>
                                    </p:animEffect>
                                  </p:childTnLst>
                                </p:cTn>
                              </p:par>
                            </p:childTnLst>
                          </p:cTn>
                        </p:par>
                      </p:childTnLst>
                    </p:cTn>
                  </p:par>
                  <p:par>
                    <p:cTn id="58" fill="hold">
                      <p:stCondLst>
                        <p:cond delay="indefinite"/>
                      </p:stCondLst>
                      <p:childTnLst>
                        <p:par>
                          <p:cTn id="59" fill="hold">
                            <p:stCondLst>
                              <p:cond delay="0"/>
                            </p:stCondLst>
                            <p:childTnLst>
                              <p:par>
                                <p:cTn id="60" presetID="9" presetClass="entr" presetSubtype="0" fill="hold" grpId="0" nodeType="clickEffect">
                                  <p:stCondLst>
                                    <p:cond delay="0"/>
                                  </p:stCondLst>
                                  <p:childTnLst>
                                    <p:set>
                                      <p:cBhvr>
                                        <p:cTn id="61" dur="1" fill="hold">
                                          <p:stCondLst>
                                            <p:cond delay="0"/>
                                          </p:stCondLst>
                                        </p:cTn>
                                        <p:tgtEl>
                                          <p:spTgt spid="55"/>
                                        </p:tgtEl>
                                        <p:attrNameLst>
                                          <p:attrName>style.visibility</p:attrName>
                                        </p:attrNameLst>
                                      </p:cBhvr>
                                      <p:to>
                                        <p:strVal val="visible"/>
                                      </p:to>
                                    </p:set>
                                    <p:animEffect transition="in" filter="dissolve">
                                      <p:cBhvr>
                                        <p:cTn id="62"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utoUpdateAnimBg="0"/>
      <p:bldP spid="46" grpId="0" autoUpdateAnimBg="0"/>
      <p:bldP spid="47" grpId="0" autoUpdateAnimBg="0"/>
      <p:bldP spid="48" grpId="0" autoUpdateAnimBg="0"/>
      <p:bldP spid="49" grpId="0" autoUpdateAnimBg="0"/>
      <p:bldP spid="50" grpId="0" autoUpdateAnimBg="0"/>
      <p:bldP spid="51" grpId="0" autoUpdateAnimBg="0"/>
      <p:bldP spid="52" grpId="0" autoUpdateAnimBg="0"/>
      <p:bldP spid="53" grpId="0" autoUpdateAnimBg="0"/>
      <p:bldP spid="54" grpId="0" autoUpdateAnimBg="0"/>
      <p:bldP spid="55" grpId="0" autoUpdateAnimBg="0"/>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506390E5-B6B7-5B29-50F9-8F4469C1685A}"/>
              </a:ext>
            </a:extLst>
          </p:cNvPr>
          <p:cNvSpPr>
            <a:spLocks noGrp="1"/>
          </p:cNvSpPr>
          <p:nvPr>
            <p:ph type="dt" sz="half" idx="10"/>
          </p:nvPr>
        </p:nvSpPr>
        <p:spPr/>
        <p:txBody>
          <a:bodyPr/>
          <a:lstStyle/>
          <a:p>
            <a:pPr>
              <a:defRPr/>
            </a:pPr>
            <a:fld id="{72795A5C-ABA9-164F-9A37-0CFC1B48C772}" type="datetime1">
              <a:rPr lang="en-US" altLang="zh-CN" smtClean="0"/>
              <a:t>6/5/2022</a:t>
            </a:fld>
            <a:endParaRPr lang="en-US" altLang="zh-CN" dirty="0"/>
          </a:p>
        </p:txBody>
      </p:sp>
      <p:sp>
        <p:nvSpPr>
          <p:cNvPr id="5" name="灯片编号占位符 4">
            <a:extLst>
              <a:ext uri="{FF2B5EF4-FFF2-40B4-BE49-F238E27FC236}">
                <a16:creationId xmlns:a16="http://schemas.microsoft.com/office/drawing/2014/main" id="{DEEB47D5-91C4-1D92-A175-4AE88D771ECF}"/>
              </a:ext>
            </a:extLst>
          </p:cNvPr>
          <p:cNvSpPr>
            <a:spLocks noGrp="1"/>
          </p:cNvSpPr>
          <p:nvPr>
            <p:ph type="sldNum" sz="quarter" idx="12"/>
          </p:nvPr>
        </p:nvSpPr>
        <p:spPr/>
        <p:txBody>
          <a:bodyPr/>
          <a:lstStyle/>
          <a:p>
            <a:pPr>
              <a:defRPr/>
            </a:pPr>
            <a:fld id="{4FF538FA-A287-4FBD-9703-6DB9C5344803}" type="slidenum">
              <a:rPr lang="zh-CN" altLang="en-US" smtClean="0"/>
              <a:t>115</a:t>
            </a:fld>
            <a:endParaRPr lang="en-US" altLang="zh-CN" dirty="0"/>
          </a:p>
        </p:txBody>
      </p:sp>
      <p:grpSp>
        <p:nvGrpSpPr>
          <p:cNvPr id="6" name="Group 2">
            <a:extLst>
              <a:ext uri="{FF2B5EF4-FFF2-40B4-BE49-F238E27FC236}">
                <a16:creationId xmlns:a16="http://schemas.microsoft.com/office/drawing/2014/main" id="{1A65810F-8ED9-7957-8CB0-C285592048F8}"/>
              </a:ext>
            </a:extLst>
          </p:cNvPr>
          <p:cNvGrpSpPr>
            <a:grpSpLocks/>
          </p:cNvGrpSpPr>
          <p:nvPr/>
        </p:nvGrpSpPr>
        <p:grpSpPr bwMode="auto">
          <a:xfrm>
            <a:off x="715012" y="285750"/>
            <a:ext cx="4724400" cy="533400"/>
            <a:chOff x="228" y="144"/>
            <a:chExt cx="2976" cy="336"/>
          </a:xfrm>
        </p:grpSpPr>
        <p:sp>
          <p:nvSpPr>
            <p:cNvPr id="7" name="Rectangle 3">
              <a:extLst>
                <a:ext uri="{FF2B5EF4-FFF2-40B4-BE49-F238E27FC236}">
                  <a16:creationId xmlns:a16="http://schemas.microsoft.com/office/drawing/2014/main" id="{C16F1D9F-6550-216F-D687-BA595EDA42BD}"/>
                </a:ext>
              </a:extLst>
            </p:cNvPr>
            <p:cNvSpPr>
              <a:spLocks noChangeArrowheads="1"/>
            </p:cNvSpPr>
            <p:nvPr/>
          </p:nvSpPr>
          <p:spPr bwMode="auto">
            <a:xfrm>
              <a:off x="228" y="144"/>
              <a:ext cx="2976" cy="336"/>
            </a:xfrm>
            <a:prstGeom prst="rect">
              <a:avLst/>
            </a:prstGeom>
            <a:solidFill>
              <a:schemeClr val="accent1">
                <a:lumMod val="20000"/>
                <a:lumOff val="80000"/>
              </a:schemeClr>
            </a:solidFill>
            <a:ln>
              <a:noFill/>
            </a:ln>
            <a:effectLst>
              <a:outerShdw dist="89803" dir="2700000" algn="ctr" rotWithShape="0">
                <a:srgbClr val="C0C0C0"/>
              </a:outerShdw>
            </a:effectLst>
            <a:extLst>
              <a:ext uri="{91240B29-F687-4F45-9708-019B960494DF}">
                <a14:hiddenLine xmlns:a14="http://schemas.microsoft.com/office/drawing/2010/main" w="9525">
                  <a:solidFill>
                    <a:srgbClr val="FFFF99"/>
                  </a:solidFill>
                  <a:miter lim="800000"/>
                  <a:headEnd/>
                  <a:tailEnd/>
                </a14:hiddenLine>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8" name="Text Box 4">
              <a:extLst>
                <a:ext uri="{FF2B5EF4-FFF2-40B4-BE49-F238E27FC236}">
                  <a16:creationId xmlns:a16="http://schemas.microsoft.com/office/drawing/2014/main" id="{DB8F9C3C-AA73-385A-8E7E-746A5E04B7A6}"/>
                </a:ext>
              </a:extLst>
            </p:cNvPr>
            <p:cNvSpPr txBox="1">
              <a:spLocks noChangeArrowheads="1"/>
            </p:cNvSpPr>
            <p:nvPr/>
          </p:nvSpPr>
          <p:spPr bwMode="auto">
            <a:xfrm>
              <a:off x="307" y="158"/>
              <a:ext cx="2876" cy="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eaLnBrk="1" hangingPunct="1">
                <a:spcBef>
                  <a:spcPct val="0"/>
                </a:spcBef>
                <a:buClrTx/>
                <a:buFontTx/>
                <a:buNone/>
              </a:pPr>
              <a:r>
                <a:rPr lang="en-US" altLang="zh-CN" sz="2600" dirty="0">
                  <a:solidFill>
                    <a:srgbClr val="7030A0"/>
                  </a:solidFill>
                  <a:ea typeface="幼圆" pitchFamily="49" charset="-122"/>
                </a:rPr>
                <a:t>5.  </a:t>
              </a:r>
              <a:r>
                <a:rPr lang="zh-CN" altLang="en-US" sz="2600" dirty="0">
                  <a:solidFill>
                    <a:srgbClr val="7030A0"/>
                  </a:solidFill>
                  <a:ea typeface="幼圆" pitchFamily="49" charset="-122"/>
                </a:rPr>
                <a:t>求出关键活动与关键路径</a:t>
              </a:r>
              <a:r>
                <a:rPr lang="zh-CN" altLang="en-US" sz="2600" dirty="0">
                  <a:solidFill>
                    <a:srgbClr val="7030A0"/>
                  </a:solidFill>
                </a:rPr>
                <a:t> </a:t>
              </a:r>
            </a:p>
          </p:txBody>
        </p:sp>
      </p:grpSp>
      <p:grpSp>
        <p:nvGrpSpPr>
          <p:cNvPr id="9" name="Group 5">
            <a:extLst>
              <a:ext uri="{FF2B5EF4-FFF2-40B4-BE49-F238E27FC236}">
                <a16:creationId xmlns:a16="http://schemas.microsoft.com/office/drawing/2014/main" id="{BC13A451-E573-29B7-22E9-4A842B3D8613}"/>
              </a:ext>
            </a:extLst>
          </p:cNvPr>
          <p:cNvGrpSpPr>
            <a:grpSpLocks/>
          </p:cNvGrpSpPr>
          <p:nvPr/>
        </p:nvGrpSpPr>
        <p:grpSpPr bwMode="auto">
          <a:xfrm>
            <a:off x="971550" y="4217988"/>
            <a:ext cx="5715000" cy="2487612"/>
            <a:chOff x="936" y="480"/>
            <a:chExt cx="3600" cy="1567"/>
          </a:xfrm>
        </p:grpSpPr>
        <p:sp>
          <p:nvSpPr>
            <p:cNvPr id="10" name="Oval 6">
              <a:extLst>
                <a:ext uri="{FF2B5EF4-FFF2-40B4-BE49-F238E27FC236}">
                  <a16:creationId xmlns:a16="http://schemas.microsoft.com/office/drawing/2014/main" id="{86683F26-2B98-15AE-A76D-4F252317FC98}"/>
                </a:ext>
              </a:extLst>
            </p:cNvPr>
            <p:cNvSpPr>
              <a:spLocks noChangeArrowheads="1"/>
            </p:cNvSpPr>
            <p:nvPr/>
          </p:nvSpPr>
          <p:spPr bwMode="auto">
            <a:xfrm>
              <a:off x="960" y="1163"/>
              <a:ext cx="240" cy="240"/>
            </a:xfrm>
            <a:prstGeom prst="ellipse">
              <a:avLst/>
            </a:prstGeom>
            <a:noFill/>
            <a:ln w="28575" cap="sq">
              <a:solidFill>
                <a:srgbClr val="FF0000"/>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11" name="Text Box 7">
              <a:extLst>
                <a:ext uri="{FF2B5EF4-FFF2-40B4-BE49-F238E27FC236}">
                  <a16:creationId xmlns:a16="http://schemas.microsoft.com/office/drawing/2014/main" id="{D3DF9916-5AB9-2E19-180C-E4CAB89CAEA8}"/>
                </a:ext>
              </a:extLst>
            </p:cNvPr>
            <p:cNvSpPr txBox="1">
              <a:spLocks noChangeArrowheads="1"/>
            </p:cNvSpPr>
            <p:nvPr/>
          </p:nvSpPr>
          <p:spPr bwMode="auto">
            <a:xfrm>
              <a:off x="936" y="1101"/>
              <a:ext cx="27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400">
                  <a:solidFill>
                    <a:schemeClr val="accent2"/>
                  </a:solidFill>
                </a:rPr>
                <a:t>v</a:t>
              </a:r>
              <a:r>
                <a:rPr lang="en-US" altLang="zh-CN" sz="2400" baseline="-24000">
                  <a:solidFill>
                    <a:schemeClr val="accent2"/>
                  </a:solidFill>
                </a:rPr>
                <a:t>1</a:t>
              </a:r>
            </a:p>
          </p:txBody>
        </p:sp>
        <p:sp>
          <p:nvSpPr>
            <p:cNvPr id="12" name="Oval 8">
              <a:extLst>
                <a:ext uri="{FF2B5EF4-FFF2-40B4-BE49-F238E27FC236}">
                  <a16:creationId xmlns:a16="http://schemas.microsoft.com/office/drawing/2014/main" id="{34920F53-7F05-3924-9FAA-BDB11034F4CB}"/>
                </a:ext>
              </a:extLst>
            </p:cNvPr>
            <p:cNvSpPr>
              <a:spLocks noChangeArrowheads="1"/>
            </p:cNvSpPr>
            <p:nvPr/>
          </p:nvSpPr>
          <p:spPr bwMode="auto">
            <a:xfrm>
              <a:off x="1718" y="1728"/>
              <a:ext cx="240" cy="240"/>
            </a:xfrm>
            <a:prstGeom prst="ellipse">
              <a:avLst/>
            </a:prstGeom>
            <a:noFill/>
            <a:ln w="25400" cap="sq">
              <a:solidFill>
                <a:srgbClr val="000080"/>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13" name="Text Box 9">
              <a:extLst>
                <a:ext uri="{FF2B5EF4-FFF2-40B4-BE49-F238E27FC236}">
                  <a16:creationId xmlns:a16="http://schemas.microsoft.com/office/drawing/2014/main" id="{E4168845-351E-ECED-147F-B8E0EBC31867}"/>
                </a:ext>
              </a:extLst>
            </p:cNvPr>
            <p:cNvSpPr txBox="1">
              <a:spLocks noChangeArrowheads="1"/>
            </p:cNvSpPr>
            <p:nvPr/>
          </p:nvSpPr>
          <p:spPr bwMode="auto">
            <a:xfrm>
              <a:off x="1707" y="1656"/>
              <a:ext cx="27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400">
                  <a:solidFill>
                    <a:schemeClr val="accent2"/>
                  </a:solidFill>
                </a:rPr>
                <a:t>v</a:t>
              </a:r>
              <a:r>
                <a:rPr lang="en-US" altLang="zh-CN" sz="2400" baseline="-24000">
                  <a:solidFill>
                    <a:schemeClr val="accent2"/>
                  </a:solidFill>
                </a:rPr>
                <a:t>4</a:t>
              </a:r>
            </a:p>
          </p:txBody>
        </p:sp>
        <p:sp>
          <p:nvSpPr>
            <p:cNvPr id="14" name="Oval 10">
              <a:extLst>
                <a:ext uri="{FF2B5EF4-FFF2-40B4-BE49-F238E27FC236}">
                  <a16:creationId xmlns:a16="http://schemas.microsoft.com/office/drawing/2014/main" id="{6CC515E4-848D-E748-ECB6-23B977CD240D}"/>
                </a:ext>
              </a:extLst>
            </p:cNvPr>
            <p:cNvSpPr>
              <a:spLocks noChangeArrowheads="1"/>
            </p:cNvSpPr>
            <p:nvPr/>
          </p:nvSpPr>
          <p:spPr bwMode="auto">
            <a:xfrm>
              <a:off x="1728" y="539"/>
              <a:ext cx="240" cy="240"/>
            </a:xfrm>
            <a:prstGeom prst="ellipse">
              <a:avLst/>
            </a:prstGeom>
            <a:noFill/>
            <a:ln w="25400" cap="sq">
              <a:solidFill>
                <a:srgbClr val="000080"/>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15" name="Text Box 11">
              <a:extLst>
                <a:ext uri="{FF2B5EF4-FFF2-40B4-BE49-F238E27FC236}">
                  <a16:creationId xmlns:a16="http://schemas.microsoft.com/office/drawing/2014/main" id="{3BDC92D3-03E6-EBB9-84B1-5369B41FDE93}"/>
                </a:ext>
              </a:extLst>
            </p:cNvPr>
            <p:cNvSpPr txBox="1">
              <a:spLocks noChangeArrowheads="1"/>
            </p:cNvSpPr>
            <p:nvPr/>
          </p:nvSpPr>
          <p:spPr bwMode="auto">
            <a:xfrm>
              <a:off x="1704" y="480"/>
              <a:ext cx="27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400">
                  <a:solidFill>
                    <a:schemeClr val="accent2"/>
                  </a:solidFill>
                </a:rPr>
                <a:t>v</a:t>
              </a:r>
              <a:r>
                <a:rPr lang="en-US" altLang="zh-CN" sz="2400" baseline="-24000">
                  <a:solidFill>
                    <a:schemeClr val="accent2"/>
                  </a:solidFill>
                </a:rPr>
                <a:t>2</a:t>
              </a:r>
            </a:p>
          </p:txBody>
        </p:sp>
        <p:sp>
          <p:nvSpPr>
            <p:cNvPr id="16" name="Oval 12">
              <a:extLst>
                <a:ext uri="{FF2B5EF4-FFF2-40B4-BE49-F238E27FC236}">
                  <a16:creationId xmlns:a16="http://schemas.microsoft.com/office/drawing/2014/main" id="{ADD63991-E602-11D9-5F34-770A9A42D54B}"/>
                </a:ext>
              </a:extLst>
            </p:cNvPr>
            <p:cNvSpPr>
              <a:spLocks noChangeArrowheads="1"/>
            </p:cNvSpPr>
            <p:nvPr/>
          </p:nvSpPr>
          <p:spPr bwMode="auto">
            <a:xfrm>
              <a:off x="1740" y="1211"/>
              <a:ext cx="240" cy="240"/>
            </a:xfrm>
            <a:prstGeom prst="ellipse">
              <a:avLst/>
            </a:prstGeom>
            <a:noFill/>
            <a:ln w="25400" cap="sq">
              <a:solidFill>
                <a:srgbClr val="000080"/>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17" name="Text Box 13">
              <a:extLst>
                <a:ext uri="{FF2B5EF4-FFF2-40B4-BE49-F238E27FC236}">
                  <a16:creationId xmlns:a16="http://schemas.microsoft.com/office/drawing/2014/main" id="{9FDAD0B4-F35D-B160-966A-45FF690C581C}"/>
                </a:ext>
              </a:extLst>
            </p:cNvPr>
            <p:cNvSpPr txBox="1">
              <a:spLocks noChangeArrowheads="1"/>
            </p:cNvSpPr>
            <p:nvPr/>
          </p:nvSpPr>
          <p:spPr bwMode="auto">
            <a:xfrm>
              <a:off x="1718" y="1152"/>
              <a:ext cx="27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400">
                  <a:solidFill>
                    <a:schemeClr val="accent2"/>
                  </a:solidFill>
                </a:rPr>
                <a:t>v</a:t>
              </a:r>
              <a:r>
                <a:rPr lang="en-US" altLang="zh-CN" sz="2400" baseline="-24000">
                  <a:solidFill>
                    <a:schemeClr val="accent2"/>
                  </a:solidFill>
                </a:rPr>
                <a:t>3</a:t>
              </a:r>
            </a:p>
          </p:txBody>
        </p:sp>
        <p:sp>
          <p:nvSpPr>
            <p:cNvPr id="18" name="Oval 14">
              <a:extLst>
                <a:ext uri="{FF2B5EF4-FFF2-40B4-BE49-F238E27FC236}">
                  <a16:creationId xmlns:a16="http://schemas.microsoft.com/office/drawing/2014/main" id="{35C28C87-9900-B734-DEC6-1AD2B840A64B}"/>
                </a:ext>
              </a:extLst>
            </p:cNvPr>
            <p:cNvSpPr>
              <a:spLocks noChangeArrowheads="1"/>
            </p:cNvSpPr>
            <p:nvPr/>
          </p:nvSpPr>
          <p:spPr bwMode="auto">
            <a:xfrm>
              <a:off x="2592" y="895"/>
              <a:ext cx="240" cy="240"/>
            </a:xfrm>
            <a:prstGeom prst="ellipse">
              <a:avLst/>
            </a:prstGeom>
            <a:noFill/>
            <a:ln w="25400" cap="sq">
              <a:solidFill>
                <a:srgbClr val="000080"/>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19" name="Text Box 15">
              <a:extLst>
                <a:ext uri="{FF2B5EF4-FFF2-40B4-BE49-F238E27FC236}">
                  <a16:creationId xmlns:a16="http://schemas.microsoft.com/office/drawing/2014/main" id="{FA419A96-72B4-0D29-578F-82BB4DC93DE4}"/>
                </a:ext>
              </a:extLst>
            </p:cNvPr>
            <p:cNvSpPr txBox="1">
              <a:spLocks noChangeArrowheads="1"/>
            </p:cNvSpPr>
            <p:nvPr/>
          </p:nvSpPr>
          <p:spPr bwMode="auto">
            <a:xfrm>
              <a:off x="2569" y="828"/>
              <a:ext cx="27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400">
                  <a:solidFill>
                    <a:schemeClr val="accent2"/>
                  </a:solidFill>
                </a:rPr>
                <a:t>v</a:t>
              </a:r>
              <a:r>
                <a:rPr lang="en-US" altLang="zh-CN" sz="2400" baseline="-24000">
                  <a:solidFill>
                    <a:schemeClr val="accent2"/>
                  </a:solidFill>
                </a:rPr>
                <a:t>5</a:t>
              </a:r>
            </a:p>
          </p:txBody>
        </p:sp>
        <p:sp>
          <p:nvSpPr>
            <p:cNvPr id="20" name="Oval 16">
              <a:extLst>
                <a:ext uri="{FF2B5EF4-FFF2-40B4-BE49-F238E27FC236}">
                  <a16:creationId xmlns:a16="http://schemas.microsoft.com/office/drawing/2014/main" id="{A60C32CC-660C-E13F-1950-B6D5C9F28EB6}"/>
                </a:ext>
              </a:extLst>
            </p:cNvPr>
            <p:cNvSpPr>
              <a:spLocks noChangeArrowheads="1"/>
            </p:cNvSpPr>
            <p:nvPr/>
          </p:nvSpPr>
          <p:spPr bwMode="auto">
            <a:xfrm>
              <a:off x="3504" y="683"/>
              <a:ext cx="240" cy="240"/>
            </a:xfrm>
            <a:prstGeom prst="ellipse">
              <a:avLst/>
            </a:prstGeom>
            <a:noFill/>
            <a:ln w="25400" cap="sq">
              <a:solidFill>
                <a:srgbClr val="000080"/>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21" name="Text Box 17">
              <a:extLst>
                <a:ext uri="{FF2B5EF4-FFF2-40B4-BE49-F238E27FC236}">
                  <a16:creationId xmlns:a16="http://schemas.microsoft.com/office/drawing/2014/main" id="{E558D1C4-604B-CB67-0B86-329E9FF31AD6}"/>
                </a:ext>
              </a:extLst>
            </p:cNvPr>
            <p:cNvSpPr txBox="1">
              <a:spLocks noChangeArrowheads="1"/>
            </p:cNvSpPr>
            <p:nvPr/>
          </p:nvSpPr>
          <p:spPr bwMode="auto">
            <a:xfrm>
              <a:off x="3492" y="613"/>
              <a:ext cx="27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400">
                  <a:solidFill>
                    <a:schemeClr val="accent2"/>
                  </a:solidFill>
                </a:rPr>
                <a:t>v</a:t>
              </a:r>
              <a:r>
                <a:rPr lang="en-US" altLang="zh-CN" sz="2400" baseline="-24000">
                  <a:solidFill>
                    <a:schemeClr val="accent2"/>
                  </a:solidFill>
                </a:rPr>
                <a:t>7</a:t>
              </a:r>
            </a:p>
          </p:txBody>
        </p:sp>
        <p:sp>
          <p:nvSpPr>
            <p:cNvPr id="22" name="Oval 18">
              <a:extLst>
                <a:ext uri="{FF2B5EF4-FFF2-40B4-BE49-F238E27FC236}">
                  <a16:creationId xmlns:a16="http://schemas.microsoft.com/office/drawing/2014/main" id="{B6DC8D0B-E5E3-FDF0-E13A-2A802BFA86C9}"/>
                </a:ext>
              </a:extLst>
            </p:cNvPr>
            <p:cNvSpPr>
              <a:spLocks noChangeArrowheads="1"/>
            </p:cNvSpPr>
            <p:nvPr/>
          </p:nvSpPr>
          <p:spPr bwMode="auto">
            <a:xfrm>
              <a:off x="4272" y="991"/>
              <a:ext cx="240" cy="240"/>
            </a:xfrm>
            <a:prstGeom prst="ellipse">
              <a:avLst/>
            </a:prstGeom>
            <a:noFill/>
            <a:ln w="25400" cap="sq">
              <a:solidFill>
                <a:srgbClr val="FF0000"/>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23" name="Text Box 19">
              <a:extLst>
                <a:ext uri="{FF2B5EF4-FFF2-40B4-BE49-F238E27FC236}">
                  <a16:creationId xmlns:a16="http://schemas.microsoft.com/office/drawing/2014/main" id="{862A9539-A749-EA42-ABBF-05C58408F81A}"/>
                </a:ext>
              </a:extLst>
            </p:cNvPr>
            <p:cNvSpPr txBox="1">
              <a:spLocks noChangeArrowheads="1"/>
            </p:cNvSpPr>
            <p:nvPr/>
          </p:nvSpPr>
          <p:spPr bwMode="auto">
            <a:xfrm>
              <a:off x="4260" y="924"/>
              <a:ext cx="27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400">
                  <a:solidFill>
                    <a:schemeClr val="accent2"/>
                  </a:solidFill>
                </a:rPr>
                <a:t>v</a:t>
              </a:r>
              <a:r>
                <a:rPr lang="en-US" altLang="zh-CN" sz="2400" baseline="-24000">
                  <a:solidFill>
                    <a:schemeClr val="accent2"/>
                  </a:solidFill>
                </a:rPr>
                <a:t>9</a:t>
              </a:r>
            </a:p>
          </p:txBody>
        </p:sp>
        <p:sp>
          <p:nvSpPr>
            <p:cNvPr id="24" name="Oval 20">
              <a:extLst>
                <a:ext uri="{FF2B5EF4-FFF2-40B4-BE49-F238E27FC236}">
                  <a16:creationId xmlns:a16="http://schemas.microsoft.com/office/drawing/2014/main" id="{B56E29A5-2129-7167-B5CB-2487642FC9A6}"/>
                </a:ext>
              </a:extLst>
            </p:cNvPr>
            <p:cNvSpPr>
              <a:spLocks noChangeArrowheads="1"/>
            </p:cNvSpPr>
            <p:nvPr/>
          </p:nvSpPr>
          <p:spPr bwMode="auto">
            <a:xfrm>
              <a:off x="3504" y="1403"/>
              <a:ext cx="240" cy="240"/>
            </a:xfrm>
            <a:prstGeom prst="ellipse">
              <a:avLst/>
            </a:prstGeom>
            <a:noFill/>
            <a:ln w="25400" cap="sq">
              <a:solidFill>
                <a:srgbClr val="000080"/>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25" name="Text Box 21">
              <a:extLst>
                <a:ext uri="{FF2B5EF4-FFF2-40B4-BE49-F238E27FC236}">
                  <a16:creationId xmlns:a16="http://schemas.microsoft.com/office/drawing/2014/main" id="{26A64ABA-B780-AB8D-32A7-E1C9BA32D09F}"/>
                </a:ext>
              </a:extLst>
            </p:cNvPr>
            <p:cNvSpPr txBox="1">
              <a:spLocks noChangeArrowheads="1"/>
            </p:cNvSpPr>
            <p:nvPr/>
          </p:nvSpPr>
          <p:spPr bwMode="auto">
            <a:xfrm>
              <a:off x="3481" y="1332"/>
              <a:ext cx="27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400">
                  <a:solidFill>
                    <a:schemeClr val="accent2"/>
                  </a:solidFill>
                </a:rPr>
                <a:t>v</a:t>
              </a:r>
              <a:r>
                <a:rPr lang="en-US" altLang="zh-CN" sz="2400" baseline="-24000">
                  <a:solidFill>
                    <a:schemeClr val="accent2"/>
                  </a:solidFill>
                </a:rPr>
                <a:t>8</a:t>
              </a:r>
            </a:p>
          </p:txBody>
        </p:sp>
        <p:sp>
          <p:nvSpPr>
            <p:cNvPr id="26" name="Oval 22">
              <a:extLst>
                <a:ext uri="{FF2B5EF4-FFF2-40B4-BE49-F238E27FC236}">
                  <a16:creationId xmlns:a16="http://schemas.microsoft.com/office/drawing/2014/main" id="{42988390-ABC0-FAAC-E6F2-2CF53FC5A76D}"/>
                </a:ext>
              </a:extLst>
            </p:cNvPr>
            <p:cNvSpPr>
              <a:spLocks noChangeArrowheads="1"/>
            </p:cNvSpPr>
            <p:nvPr/>
          </p:nvSpPr>
          <p:spPr bwMode="auto">
            <a:xfrm>
              <a:off x="2592" y="1615"/>
              <a:ext cx="240" cy="240"/>
            </a:xfrm>
            <a:prstGeom prst="ellipse">
              <a:avLst/>
            </a:prstGeom>
            <a:noFill/>
            <a:ln w="25400" cap="sq">
              <a:solidFill>
                <a:srgbClr val="000080"/>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27" name="Text Box 23">
              <a:extLst>
                <a:ext uri="{FF2B5EF4-FFF2-40B4-BE49-F238E27FC236}">
                  <a16:creationId xmlns:a16="http://schemas.microsoft.com/office/drawing/2014/main" id="{678F62CE-3857-D0F7-2DA2-800A0A8D6FF3}"/>
                </a:ext>
              </a:extLst>
            </p:cNvPr>
            <p:cNvSpPr txBox="1">
              <a:spLocks noChangeArrowheads="1"/>
            </p:cNvSpPr>
            <p:nvPr/>
          </p:nvSpPr>
          <p:spPr bwMode="auto">
            <a:xfrm>
              <a:off x="2570" y="1536"/>
              <a:ext cx="27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400">
                  <a:solidFill>
                    <a:schemeClr val="accent2"/>
                  </a:solidFill>
                </a:rPr>
                <a:t>v</a:t>
              </a:r>
              <a:r>
                <a:rPr lang="en-US" altLang="zh-CN" sz="2400" baseline="-24000">
                  <a:solidFill>
                    <a:schemeClr val="accent2"/>
                  </a:solidFill>
                </a:rPr>
                <a:t>6</a:t>
              </a:r>
            </a:p>
          </p:txBody>
        </p:sp>
        <p:sp>
          <p:nvSpPr>
            <p:cNvPr id="28" name="Line 24">
              <a:extLst>
                <a:ext uri="{FF2B5EF4-FFF2-40B4-BE49-F238E27FC236}">
                  <a16:creationId xmlns:a16="http://schemas.microsoft.com/office/drawing/2014/main" id="{B4C1CEE8-E490-3078-B24E-E0E2ED83F57F}"/>
                </a:ext>
              </a:extLst>
            </p:cNvPr>
            <p:cNvSpPr>
              <a:spLocks noChangeShapeType="1"/>
            </p:cNvSpPr>
            <p:nvPr/>
          </p:nvSpPr>
          <p:spPr bwMode="auto">
            <a:xfrm flipV="1">
              <a:off x="1152" y="731"/>
              <a:ext cx="624" cy="480"/>
            </a:xfrm>
            <a:prstGeom prst="line">
              <a:avLst/>
            </a:prstGeom>
            <a:noFill/>
            <a:ln w="19050" cap="sq">
              <a:solidFill>
                <a:srgbClr val="00008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 name="Line 25">
              <a:extLst>
                <a:ext uri="{FF2B5EF4-FFF2-40B4-BE49-F238E27FC236}">
                  <a16:creationId xmlns:a16="http://schemas.microsoft.com/office/drawing/2014/main" id="{42E99FA0-4C3C-C59D-AA9A-3BBE44816C6C}"/>
                </a:ext>
              </a:extLst>
            </p:cNvPr>
            <p:cNvSpPr>
              <a:spLocks noChangeShapeType="1"/>
            </p:cNvSpPr>
            <p:nvPr/>
          </p:nvSpPr>
          <p:spPr bwMode="auto">
            <a:xfrm>
              <a:off x="1200" y="1307"/>
              <a:ext cx="528" cy="0"/>
            </a:xfrm>
            <a:prstGeom prst="line">
              <a:avLst/>
            </a:prstGeom>
            <a:noFill/>
            <a:ln w="19050" cap="sq">
              <a:solidFill>
                <a:srgbClr val="00008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 name="Line 26">
              <a:extLst>
                <a:ext uri="{FF2B5EF4-FFF2-40B4-BE49-F238E27FC236}">
                  <a16:creationId xmlns:a16="http://schemas.microsoft.com/office/drawing/2014/main" id="{6940F00F-CD45-C409-609F-0B0F6258C60A}"/>
                </a:ext>
              </a:extLst>
            </p:cNvPr>
            <p:cNvSpPr>
              <a:spLocks noChangeShapeType="1"/>
            </p:cNvSpPr>
            <p:nvPr/>
          </p:nvSpPr>
          <p:spPr bwMode="auto">
            <a:xfrm>
              <a:off x="1152" y="1403"/>
              <a:ext cx="576" cy="384"/>
            </a:xfrm>
            <a:prstGeom prst="line">
              <a:avLst/>
            </a:prstGeom>
            <a:noFill/>
            <a:ln w="19050" cap="sq">
              <a:solidFill>
                <a:srgbClr val="00008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 name="Line 27">
              <a:extLst>
                <a:ext uri="{FF2B5EF4-FFF2-40B4-BE49-F238E27FC236}">
                  <a16:creationId xmlns:a16="http://schemas.microsoft.com/office/drawing/2014/main" id="{41EF7EA6-D5F4-8482-B438-E60B1670112D}"/>
                </a:ext>
              </a:extLst>
            </p:cNvPr>
            <p:cNvSpPr>
              <a:spLocks noChangeShapeType="1"/>
            </p:cNvSpPr>
            <p:nvPr/>
          </p:nvSpPr>
          <p:spPr bwMode="auto">
            <a:xfrm>
              <a:off x="1968" y="683"/>
              <a:ext cx="624" cy="240"/>
            </a:xfrm>
            <a:prstGeom prst="line">
              <a:avLst/>
            </a:prstGeom>
            <a:noFill/>
            <a:ln w="19050" cap="sq">
              <a:solidFill>
                <a:srgbClr val="00008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 name="Line 28">
              <a:extLst>
                <a:ext uri="{FF2B5EF4-FFF2-40B4-BE49-F238E27FC236}">
                  <a16:creationId xmlns:a16="http://schemas.microsoft.com/office/drawing/2014/main" id="{63931BE0-4F03-B871-B2DE-554508D23C5F}"/>
                </a:ext>
              </a:extLst>
            </p:cNvPr>
            <p:cNvSpPr>
              <a:spLocks noChangeShapeType="1"/>
            </p:cNvSpPr>
            <p:nvPr/>
          </p:nvSpPr>
          <p:spPr bwMode="auto">
            <a:xfrm flipV="1">
              <a:off x="1979" y="1067"/>
              <a:ext cx="624" cy="240"/>
            </a:xfrm>
            <a:prstGeom prst="line">
              <a:avLst/>
            </a:prstGeom>
            <a:noFill/>
            <a:ln w="19050" cap="sq">
              <a:solidFill>
                <a:srgbClr val="00008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 name="Line 29">
              <a:extLst>
                <a:ext uri="{FF2B5EF4-FFF2-40B4-BE49-F238E27FC236}">
                  <a16:creationId xmlns:a16="http://schemas.microsoft.com/office/drawing/2014/main" id="{0E586DAD-CD7E-3ECC-69F9-7B27DC64487E}"/>
                </a:ext>
              </a:extLst>
            </p:cNvPr>
            <p:cNvSpPr>
              <a:spLocks noChangeShapeType="1"/>
            </p:cNvSpPr>
            <p:nvPr/>
          </p:nvSpPr>
          <p:spPr bwMode="auto">
            <a:xfrm flipV="1">
              <a:off x="1968" y="1787"/>
              <a:ext cx="624" cy="96"/>
            </a:xfrm>
            <a:prstGeom prst="line">
              <a:avLst/>
            </a:prstGeom>
            <a:noFill/>
            <a:ln w="19050" cap="sq">
              <a:solidFill>
                <a:srgbClr val="00008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 name="Line 30">
              <a:extLst>
                <a:ext uri="{FF2B5EF4-FFF2-40B4-BE49-F238E27FC236}">
                  <a16:creationId xmlns:a16="http://schemas.microsoft.com/office/drawing/2014/main" id="{7B9D0FF4-B71B-481F-CD0A-E6DC46D8FB70}"/>
                </a:ext>
              </a:extLst>
            </p:cNvPr>
            <p:cNvSpPr>
              <a:spLocks noChangeShapeType="1"/>
            </p:cNvSpPr>
            <p:nvPr/>
          </p:nvSpPr>
          <p:spPr bwMode="auto">
            <a:xfrm flipV="1">
              <a:off x="2832" y="827"/>
              <a:ext cx="672" cy="144"/>
            </a:xfrm>
            <a:prstGeom prst="line">
              <a:avLst/>
            </a:prstGeom>
            <a:noFill/>
            <a:ln w="19050" cap="sq">
              <a:solidFill>
                <a:srgbClr val="00008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5" name="Line 31">
              <a:extLst>
                <a:ext uri="{FF2B5EF4-FFF2-40B4-BE49-F238E27FC236}">
                  <a16:creationId xmlns:a16="http://schemas.microsoft.com/office/drawing/2014/main" id="{1D3F1983-C767-4824-519E-360E06045D90}"/>
                </a:ext>
              </a:extLst>
            </p:cNvPr>
            <p:cNvSpPr>
              <a:spLocks noChangeShapeType="1"/>
            </p:cNvSpPr>
            <p:nvPr/>
          </p:nvSpPr>
          <p:spPr bwMode="auto">
            <a:xfrm flipV="1">
              <a:off x="2832" y="1547"/>
              <a:ext cx="672" cy="192"/>
            </a:xfrm>
            <a:prstGeom prst="line">
              <a:avLst/>
            </a:prstGeom>
            <a:noFill/>
            <a:ln w="19050" cap="sq">
              <a:solidFill>
                <a:srgbClr val="00008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6" name="Line 32">
              <a:extLst>
                <a:ext uri="{FF2B5EF4-FFF2-40B4-BE49-F238E27FC236}">
                  <a16:creationId xmlns:a16="http://schemas.microsoft.com/office/drawing/2014/main" id="{708D5052-4E92-1A05-D4BF-8AD2F23889B8}"/>
                </a:ext>
              </a:extLst>
            </p:cNvPr>
            <p:cNvSpPr>
              <a:spLocks noChangeShapeType="1"/>
            </p:cNvSpPr>
            <p:nvPr/>
          </p:nvSpPr>
          <p:spPr bwMode="auto">
            <a:xfrm>
              <a:off x="2832" y="1067"/>
              <a:ext cx="672" cy="384"/>
            </a:xfrm>
            <a:prstGeom prst="line">
              <a:avLst/>
            </a:prstGeom>
            <a:noFill/>
            <a:ln w="19050" cap="sq">
              <a:solidFill>
                <a:srgbClr val="00008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 name="Line 33">
              <a:extLst>
                <a:ext uri="{FF2B5EF4-FFF2-40B4-BE49-F238E27FC236}">
                  <a16:creationId xmlns:a16="http://schemas.microsoft.com/office/drawing/2014/main" id="{DA2B20AD-7A7C-F6DE-2B62-0FCFA04CF1E5}"/>
                </a:ext>
              </a:extLst>
            </p:cNvPr>
            <p:cNvSpPr>
              <a:spLocks noChangeShapeType="1"/>
            </p:cNvSpPr>
            <p:nvPr/>
          </p:nvSpPr>
          <p:spPr bwMode="auto">
            <a:xfrm>
              <a:off x="3744" y="827"/>
              <a:ext cx="528" cy="240"/>
            </a:xfrm>
            <a:prstGeom prst="line">
              <a:avLst/>
            </a:prstGeom>
            <a:noFill/>
            <a:ln w="19050" cap="sq">
              <a:solidFill>
                <a:srgbClr val="00008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 name="Line 34">
              <a:extLst>
                <a:ext uri="{FF2B5EF4-FFF2-40B4-BE49-F238E27FC236}">
                  <a16:creationId xmlns:a16="http://schemas.microsoft.com/office/drawing/2014/main" id="{33129AD4-7686-4C75-E4B4-3168B1265288}"/>
                </a:ext>
              </a:extLst>
            </p:cNvPr>
            <p:cNvSpPr>
              <a:spLocks noChangeShapeType="1"/>
            </p:cNvSpPr>
            <p:nvPr/>
          </p:nvSpPr>
          <p:spPr bwMode="auto">
            <a:xfrm flipV="1">
              <a:off x="3744" y="1211"/>
              <a:ext cx="576" cy="288"/>
            </a:xfrm>
            <a:prstGeom prst="line">
              <a:avLst/>
            </a:prstGeom>
            <a:noFill/>
            <a:ln w="19050" cap="sq">
              <a:solidFill>
                <a:srgbClr val="00008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 name="Text Box 35">
              <a:extLst>
                <a:ext uri="{FF2B5EF4-FFF2-40B4-BE49-F238E27FC236}">
                  <a16:creationId xmlns:a16="http://schemas.microsoft.com/office/drawing/2014/main" id="{D6B31E80-6C29-848A-8D14-A6317F6A8475}"/>
                </a:ext>
              </a:extLst>
            </p:cNvPr>
            <p:cNvSpPr txBox="1">
              <a:spLocks noChangeArrowheads="1"/>
            </p:cNvSpPr>
            <p:nvPr/>
          </p:nvSpPr>
          <p:spPr bwMode="auto">
            <a:xfrm>
              <a:off x="1367" y="650"/>
              <a:ext cx="264"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200">
                  <a:solidFill>
                    <a:srgbClr val="000000"/>
                  </a:solidFill>
                </a:rPr>
                <a:t>a</a:t>
              </a:r>
              <a:r>
                <a:rPr lang="en-US" altLang="zh-CN" sz="2200" baseline="-28000">
                  <a:solidFill>
                    <a:srgbClr val="000000"/>
                  </a:solidFill>
                </a:rPr>
                <a:t>1</a:t>
              </a:r>
            </a:p>
          </p:txBody>
        </p:sp>
        <p:sp>
          <p:nvSpPr>
            <p:cNvPr id="40" name="Text Box 36">
              <a:extLst>
                <a:ext uri="{FF2B5EF4-FFF2-40B4-BE49-F238E27FC236}">
                  <a16:creationId xmlns:a16="http://schemas.microsoft.com/office/drawing/2014/main" id="{58B404DC-EDDD-011E-733E-70AD6D59DD56}"/>
                </a:ext>
              </a:extLst>
            </p:cNvPr>
            <p:cNvSpPr txBox="1">
              <a:spLocks noChangeArrowheads="1"/>
            </p:cNvSpPr>
            <p:nvPr/>
          </p:nvSpPr>
          <p:spPr bwMode="auto">
            <a:xfrm>
              <a:off x="1329" y="1056"/>
              <a:ext cx="264"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200">
                  <a:solidFill>
                    <a:srgbClr val="000000"/>
                  </a:solidFill>
                </a:rPr>
                <a:t>a</a:t>
              </a:r>
              <a:r>
                <a:rPr lang="en-US" altLang="zh-CN" sz="2200" baseline="-28000">
                  <a:solidFill>
                    <a:srgbClr val="000000"/>
                  </a:solidFill>
                </a:rPr>
                <a:t>2</a:t>
              </a:r>
            </a:p>
          </p:txBody>
        </p:sp>
        <p:sp>
          <p:nvSpPr>
            <p:cNvPr id="41" name="Text Box 37">
              <a:extLst>
                <a:ext uri="{FF2B5EF4-FFF2-40B4-BE49-F238E27FC236}">
                  <a16:creationId xmlns:a16="http://schemas.microsoft.com/office/drawing/2014/main" id="{5E49325B-4A76-5DEE-0B26-260F1BF0E27C}"/>
                </a:ext>
              </a:extLst>
            </p:cNvPr>
            <p:cNvSpPr txBox="1">
              <a:spLocks noChangeArrowheads="1"/>
            </p:cNvSpPr>
            <p:nvPr/>
          </p:nvSpPr>
          <p:spPr bwMode="auto">
            <a:xfrm>
              <a:off x="1318" y="1370"/>
              <a:ext cx="264"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200">
                  <a:solidFill>
                    <a:srgbClr val="000000"/>
                  </a:solidFill>
                </a:rPr>
                <a:t>a</a:t>
              </a:r>
              <a:r>
                <a:rPr lang="en-US" altLang="zh-CN" sz="2200" baseline="-28000">
                  <a:solidFill>
                    <a:srgbClr val="000000"/>
                  </a:solidFill>
                </a:rPr>
                <a:t>3</a:t>
              </a:r>
            </a:p>
          </p:txBody>
        </p:sp>
        <p:sp>
          <p:nvSpPr>
            <p:cNvPr id="42" name="Text Box 38">
              <a:extLst>
                <a:ext uri="{FF2B5EF4-FFF2-40B4-BE49-F238E27FC236}">
                  <a16:creationId xmlns:a16="http://schemas.microsoft.com/office/drawing/2014/main" id="{A999E351-D688-E0C4-D155-9470A8E4D89D}"/>
                </a:ext>
              </a:extLst>
            </p:cNvPr>
            <p:cNvSpPr txBox="1">
              <a:spLocks noChangeArrowheads="1"/>
            </p:cNvSpPr>
            <p:nvPr/>
          </p:nvSpPr>
          <p:spPr bwMode="auto">
            <a:xfrm>
              <a:off x="2016" y="506"/>
              <a:ext cx="264"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200">
                  <a:solidFill>
                    <a:srgbClr val="000000"/>
                  </a:solidFill>
                </a:rPr>
                <a:t>a</a:t>
              </a:r>
              <a:r>
                <a:rPr lang="en-US" altLang="zh-CN" sz="2200" baseline="-28000">
                  <a:solidFill>
                    <a:srgbClr val="000000"/>
                  </a:solidFill>
                </a:rPr>
                <a:t>4</a:t>
              </a:r>
            </a:p>
          </p:txBody>
        </p:sp>
        <p:sp>
          <p:nvSpPr>
            <p:cNvPr id="43" name="Text Box 39">
              <a:extLst>
                <a:ext uri="{FF2B5EF4-FFF2-40B4-BE49-F238E27FC236}">
                  <a16:creationId xmlns:a16="http://schemas.microsoft.com/office/drawing/2014/main" id="{38C90DC0-B984-066D-20F6-1D51902B1C2B}"/>
                </a:ext>
              </a:extLst>
            </p:cNvPr>
            <p:cNvSpPr txBox="1">
              <a:spLocks noChangeArrowheads="1"/>
            </p:cNvSpPr>
            <p:nvPr/>
          </p:nvSpPr>
          <p:spPr bwMode="auto">
            <a:xfrm>
              <a:off x="2064" y="960"/>
              <a:ext cx="264"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200">
                  <a:solidFill>
                    <a:srgbClr val="000000"/>
                  </a:solidFill>
                </a:rPr>
                <a:t>a</a:t>
              </a:r>
              <a:r>
                <a:rPr lang="en-US" altLang="zh-CN" sz="2200" baseline="-28000">
                  <a:solidFill>
                    <a:srgbClr val="000000"/>
                  </a:solidFill>
                </a:rPr>
                <a:t>5</a:t>
              </a:r>
            </a:p>
          </p:txBody>
        </p:sp>
        <p:sp>
          <p:nvSpPr>
            <p:cNvPr id="44" name="Text Box 40">
              <a:extLst>
                <a:ext uri="{FF2B5EF4-FFF2-40B4-BE49-F238E27FC236}">
                  <a16:creationId xmlns:a16="http://schemas.microsoft.com/office/drawing/2014/main" id="{E7B22C20-6DB9-18E0-F93F-6FE9DE31695E}"/>
                </a:ext>
              </a:extLst>
            </p:cNvPr>
            <p:cNvSpPr txBox="1">
              <a:spLocks noChangeArrowheads="1"/>
            </p:cNvSpPr>
            <p:nvPr/>
          </p:nvSpPr>
          <p:spPr bwMode="auto">
            <a:xfrm>
              <a:off x="2016" y="1610"/>
              <a:ext cx="264"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200">
                  <a:solidFill>
                    <a:srgbClr val="000000"/>
                  </a:solidFill>
                </a:rPr>
                <a:t>a</a:t>
              </a:r>
              <a:r>
                <a:rPr lang="en-US" altLang="zh-CN" sz="2200" baseline="-28000">
                  <a:solidFill>
                    <a:srgbClr val="000000"/>
                  </a:solidFill>
                </a:rPr>
                <a:t>6</a:t>
              </a:r>
            </a:p>
          </p:txBody>
        </p:sp>
        <p:sp>
          <p:nvSpPr>
            <p:cNvPr id="45" name="Text Box 41">
              <a:extLst>
                <a:ext uri="{FF2B5EF4-FFF2-40B4-BE49-F238E27FC236}">
                  <a16:creationId xmlns:a16="http://schemas.microsoft.com/office/drawing/2014/main" id="{93C2588D-0DB0-8EF6-4FCC-DE06984D3270}"/>
                </a:ext>
              </a:extLst>
            </p:cNvPr>
            <p:cNvSpPr txBox="1">
              <a:spLocks noChangeArrowheads="1"/>
            </p:cNvSpPr>
            <p:nvPr/>
          </p:nvSpPr>
          <p:spPr bwMode="auto">
            <a:xfrm>
              <a:off x="3005" y="650"/>
              <a:ext cx="264"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200">
                  <a:solidFill>
                    <a:srgbClr val="000000"/>
                  </a:solidFill>
                </a:rPr>
                <a:t>a</a:t>
              </a:r>
              <a:r>
                <a:rPr lang="en-US" altLang="zh-CN" sz="2200" baseline="-28000">
                  <a:solidFill>
                    <a:srgbClr val="000000"/>
                  </a:solidFill>
                </a:rPr>
                <a:t>7</a:t>
              </a:r>
            </a:p>
          </p:txBody>
        </p:sp>
        <p:sp>
          <p:nvSpPr>
            <p:cNvPr id="46" name="Text Box 42">
              <a:extLst>
                <a:ext uri="{FF2B5EF4-FFF2-40B4-BE49-F238E27FC236}">
                  <a16:creationId xmlns:a16="http://schemas.microsoft.com/office/drawing/2014/main" id="{8A91211B-EAE1-3A66-E6BE-9D8BB89B74F7}"/>
                </a:ext>
              </a:extLst>
            </p:cNvPr>
            <p:cNvSpPr txBox="1">
              <a:spLocks noChangeArrowheads="1"/>
            </p:cNvSpPr>
            <p:nvPr/>
          </p:nvSpPr>
          <p:spPr bwMode="auto">
            <a:xfrm>
              <a:off x="2991" y="982"/>
              <a:ext cx="264"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200">
                  <a:solidFill>
                    <a:srgbClr val="000000"/>
                  </a:solidFill>
                </a:rPr>
                <a:t>a</a:t>
              </a:r>
              <a:r>
                <a:rPr lang="en-US" altLang="zh-CN" sz="2200" baseline="-28000">
                  <a:solidFill>
                    <a:srgbClr val="000000"/>
                  </a:solidFill>
                </a:rPr>
                <a:t>8</a:t>
              </a:r>
            </a:p>
          </p:txBody>
        </p:sp>
        <p:sp>
          <p:nvSpPr>
            <p:cNvPr id="47" name="Text Box 43">
              <a:extLst>
                <a:ext uri="{FF2B5EF4-FFF2-40B4-BE49-F238E27FC236}">
                  <a16:creationId xmlns:a16="http://schemas.microsoft.com/office/drawing/2014/main" id="{C7543127-C581-CCBA-9A7C-00C64703D6AD}"/>
                </a:ext>
              </a:extLst>
            </p:cNvPr>
            <p:cNvSpPr txBox="1">
              <a:spLocks noChangeArrowheads="1"/>
            </p:cNvSpPr>
            <p:nvPr/>
          </p:nvSpPr>
          <p:spPr bwMode="auto">
            <a:xfrm>
              <a:off x="2843" y="1440"/>
              <a:ext cx="264"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200">
                  <a:solidFill>
                    <a:srgbClr val="000000"/>
                  </a:solidFill>
                </a:rPr>
                <a:t>a</a:t>
              </a:r>
              <a:r>
                <a:rPr lang="en-US" altLang="zh-CN" sz="2200" baseline="-28000">
                  <a:solidFill>
                    <a:srgbClr val="000000"/>
                  </a:solidFill>
                </a:rPr>
                <a:t>9</a:t>
              </a:r>
            </a:p>
          </p:txBody>
        </p:sp>
        <p:sp>
          <p:nvSpPr>
            <p:cNvPr id="48" name="Text Box 44">
              <a:extLst>
                <a:ext uri="{FF2B5EF4-FFF2-40B4-BE49-F238E27FC236}">
                  <a16:creationId xmlns:a16="http://schemas.microsoft.com/office/drawing/2014/main" id="{BC852E0F-3ED5-B5FD-E154-6D85A561FD6F}"/>
                </a:ext>
              </a:extLst>
            </p:cNvPr>
            <p:cNvSpPr txBox="1">
              <a:spLocks noChangeArrowheads="1"/>
            </p:cNvSpPr>
            <p:nvPr/>
          </p:nvSpPr>
          <p:spPr bwMode="auto">
            <a:xfrm>
              <a:off x="3790" y="650"/>
              <a:ext cx="324"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200">
                  <a:solidFill>
                    <a:srgbClr val="000000"/>
                  </a:solidFill>
                </a:rPr>
                <a:t>a</a:t>
              </a:r>
              <a:r>
                <a:rPr lang="en-US" altLang="zh-CN" sz="2200" baseline="-28000">
                  <a:solidFill>
                    <a:srgbClr val="000000"/>
                  </a:solidFill>
                </a:rPr>
                <a:t>10</a:t>
              </a:r>
            </a:p>
          </p:txBody>
        </p:sp>
        <p:sp>
          <p:nvSpPr>
            <p:cNvPr id="49" name="Text Box 45">
              <a:extLst>
                <a:ext uri="{FF2B5EF4-FFF2-40B4-BE49-F238E27FC236}">
                  <a16:creationId xmlns:a16="http://schemas.microsoft.com/office/drawing/2014/main" id="{06321B05-5498-7E3F-A45D-676587F3D8B8}"/>
                </a:ext>
              </a:extLst>
            </p:cNvPr>
            <p:cNvSpPr txBox="1">
              <a:spLocks noChangeArrowheads="1"/>
            </p:cNvSpPr>
            <p:nvPr/>
          </p:nvSpPr>
          <p:spPr bwMode="auto">
            <a:xfrm>
              <a:off x="3746" y="1130"/>
              <a:ext cx="324"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200">
                  <a:solidFill>
                    <a:srgbClr val="000000"/>
                  </a:solidFill>
                </a:rPr>
                <a:t>a</a:t>
              </a:r>
              <a:r>
                <a:rPr lang="en-US" altLang="zh-CN" sz="2200" baseline="-28000">
                  <a:solidFill>
                    <a:srgbClr val="000000"/>
                  </a:solidFill>
                </a:rPr>
                <a:t>11</a:t>
              </a:r>
            </a:p>
          </p:txBody>
        </p:sp>
        <p:sp>
          <p:nvSpPr>
            <p:cNvPr id="50" name="Text Box 46">
              <a:extLst>
                <a:ext uri="{FF2B5EF4-FFF2-40B4-BE49-F238E27FC236}">
                  <a16:creationId xmlns:a16="http://schemas.microsoft.com/office/drawing/2014/main" id="{70A8EA4B-F6A1-B1F8-45F5-375C148C3A9F}"/>
                </a:ext>
              </a:extLst>
            </p:cNvPr>
            <p:cNvSpPr txBox="1">
              <a:spLocks noChangeArrowheads="1"/>
            </p:cNvSpPr>
            <p:nvPr/>
          </p:nvSpPr>
          <p:spPr bwMode="auto">
            <a:xfrm>
              <a:off x="1540" y="836"/>
              <a:ext cx="18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1800">
                  <a:solidFill>
                    <a:srgbClr val="0000FF"/>
                  </a:solidFill>
                </a:rPr>
                <a:t>6</a:t>
              </a:r>
            </a:p>
          </p:txBody>
        </p:sp>
        <p:sp>
          <p:nvSpPr>
            <p:cNvPr id="51" name="Text Box 47">
              <a:extLst>
                <a:ext uri="{FF2B5EF4-FFF2-40B4-BE49-F238E27FC236}">
                  <a16:creationId xmlns:a16="http://schemas.microsoft.com/office/drawing/2014/main" id="{41D8AFF2-4031-73C8-A857-BDD7EA396BB6}"/>
                </a:ext>
              </a:extLst>
            </p:cNvPr>
            <p:cNvSpPr txBox="1">
              <a:spLocks noChangeArrowheads="1"/>
            </p:cNvSpPr>
            <p:nvPr/>
          </p:nvSpPr>
          <p:spPr bwMode="auto">
            <a:xfrm>
              <a:off x="1392" y="1271"/>
              <a:ext cx="18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1600">
                  <a:solidFill>
                    <a:srgbClr val="0000FF"/>
                  </a:solidFill>
                </a:rPr>
                <a:t>4</a:t>
              </a:r>
            </a:p>
          </p:txBody>
        </p:sp>
        <p:sp>
          <p:nvSpPr>
            <p:cNvPr id="52" name="Text Box 48">
              <a:extLst>
                <a:ext uri="{FF2B5EF4-FFF2-40B4-BE49-F238E27FC236}">
                  <a16:creationId xmlns:a16="http://schemas.microsoft.com/office/drawing/2014/main" id="{4ECC7579-2CD5-56FF-D462-2B905CB4C4D3}"/>
                </a:ext>
              </a:extLst>
            </p:cNvPr>
            <p:cNvSpPr txBox="1">
              <a:spLocks noChangeArrowheads="1"/>
            </p:cNvSpPr>
            <p:nvPr/>
          </p:nvSpPr>
          <p:spPr bwMode="auto">
            <a:xfrm>
              <a:off x="1356" y="1623"/>
              <a:ext cx="18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1600">
                  <a:solidFill>
                    <a:srgbClr val="0000FF"/>
                  </a:solidFill>
                </a:rPr>
                <a:t>5</a:t>
              </a:r>
            </a:p>
          </p:txBody>
        </p:sp>
        <p:sp>
          <p:nvSpPr>
            <p:cNvPr id="53" name="Text Box 49">
              <a:extLst>
                <a:ext uri="{FF2B5EF4-FFF2-40B4-BE49-F238E27FC236}">
                  <a16:creationId xmlns:a16="http://schemas.microsoft.com/office/drawing/2014/main" id="{1ECF1451-ADA2-D3F9-3E05-96D7AAA504CF}"/>
                </a:ext>
              </a:extLst>
            </p:cNvPr>
            <p:cNvSpPr txBox="1">
              <a:spLocks noChangeArrowheads="1"/>
            </p:cNvSpPr>
            <p:nvPr/>
          </p:nvSpPr>
          <p:spPr bwMode="auto">
            <a:xfrm>
              <a:off x="2016" y="707"/>
              <a:ext cx="18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1600">
                  <a:solidFill>
                    <a:srgbClr val="0000FF"/>
                  </a:solidFill>
                </a:rPr>
                <a:t>1</a:t>
              </a:r>
            </a:p>
          </p:txBody>
        </p:sp>
        <p:sp>
          <p:nvSpPr>
            <p:cNvPr id="54" name="Text Box 50">
              <a:extLst>
                <a:ext uri="{FF2B5EF4-FFF2-40B4-BE49-F238E27FC236}">
                  <a16:creationId xmlns:a16="http://schemas.microsoft.com/office/drawing/2014/main" id="{827B7711-7053-2B2E-D29B-DACCCC1C3244}"/>
                </a:ext>
              </a:extLst>
            </p:cNvPr>
            <p:cNvSpPr txBox="1">
              <a:spLocks noChangeArrowheads="1"/>
            </p:cNvSpPr>
            <p:nvPr/>
          </p:nvSpPr>
          <p:spPr bwMode="auto">
            <a:xfrm>
              <a:off x="2064" y="1215"/>
              <a:ext cx="18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1600">
                  <a:solidFill>
                    <a:srgbClr val="0000FF"/>
                  </a:solidFill>
                </a:rPr>
                <a:t>1</a:t>
              </a:r>
            </a:p>
          </p:txBody>
        </p:sp>
        <p:sp>
          <p:nvSpPr>
            <p:cNvPr id="55" name="Text Box 51">
              <a:extLst>
                <a:ext uri="{FF2B5EF4-FFF2-40B4-BE49-F238E27FC236}">
                  <a16:creationId xmlns:a16="http://schemas.microsoft.com/office/drawing/2014/main" id="{328C2365-D09A-05C1-B52C-3E4B3EE28C63}"/>
                </a:ext>
              </a:extLst>
            </p:cNvPr>
            <p:cNvSpPr txBox="1">
              <a:spLocks noChangeArrowheads="1"/>
            </p:cNvSpPr>
            <p:nvPr/>
          </p:nvSpPr>
          <p:spPr bwMode="auto">
            <a:xfrm>
              <a:off x="2064" y="1835"/>
              <a:ext cx="18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1600">
                  <a:solidFill>
                    <a:srgbClr val="0000FF"/>
                  </a:solidFill>
                </a:rPr>
                <a:t>2</a:t>
              </a:r>
            </a:p>
          </p:txBody>
        </p:sp>
        <p:sp>
          <p:nvSpPr>
            <p:cNvPr id="56" name="Text Box 52">
              <a:extLst>
                <a:ext uri="{FF2B5EF4-FFF2-40B4-BE49-F238E27FC236}">
                  <a16:creationId xmlns:a16="http://schemas.microsoft.com/office/drawing/2014/main" id="{62E2C3DD-2E1F-54FD-A2C8-6DD5E8F98F29}"/>
                </a:ext>
              </a:extLst>
            </p:cNvPr>
            <p:cNvSpPr txBox="1">
              <a:spLocks noChangeArrowheads="1"/>
            </p:cNvSpPr>
            <p:nvPr/>
          </p:nvSpPr>
          <p:spPr bwMode="auto">
            <a:xfrm>
              <a:off x="3120" y="875"/>
              <a:ext cx="18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1600">
                  <a:solidFill>
                    <a:srgbClr val="0000FF"/>
                  </a:solidFill>
                </a:rPr>
                <a:t>9</a:t>
              </a:r>
            </a:p>
          </p:txBody>
        </p:sp>
        <p:sp>
          <p:nvSpPr>
            <p:cNvPr id="57" name="Text Box 53">
              <a:extLst>
                <a:ext uri="{FF2B5EF4-FFF2-40B4-BE49-F238E27FC236}">
                  <a16:creationId xmlns:a16="http://schemas.microsoft.com/office/drawing/2014/main" id="{A90A519E-E6FB-8AFD-977B-B66C3D3EA1EF}"/>
                </a:ext>
              </a:extLst>
            </p:cNvPr>
            <p:cNvSpPr txBox="1">
              <a:spLocks noChangeArrowheads="1"/>
            </p:cNvSpPr>
            <p:nvPr/>
          </p:nvSpPr>
          <p:spPr bwMode="auto">
            <a:xfrm>
              <a:off x="2976" y="1175"/>
              <a:ext cx="18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1600">
                  <a:solidFill>
                    <a:srgbClr val="0000FF"/>
                  </a:solidFill>
                </a:rPr>
                <a:t>7</a:t>
              </a:r>
            </a:p>
          </p:txBody>
        </p:sp>
        <p:sp>
          <p:nvSpPr>
            <p:cNvPr id="58" name="Text Box 54">
              <a:extLst>
                <a:ext uri="{FF2B5EF4-FFF2-40B4-BE49-F238E27FC236}">
                  <a16:creationId xmlns:a16="http://schemas.microsoft.com/office/drawing/2014/main" id="{AE3E8F85-1A55-40ED-8D6A-F703B06A9176}"/>
                </a:ext>
              </a:extLst>
            </p:cNvPr>
            <p:cNvSpPr txBox="1">
              <a:spLocks noChangeArrowheads="1"/>
            </p:cNvSpPr>
            <p:nvPr/>
          </p:nvSpPr>
          <p:spPr bwMode="auto">
            <a:xfrm>
              <a:off x="3840" y="875"/>
              <a:ext cx="18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1600">
                  <a:solidFill>
                    <a:srgbClr val="0000FF"/>
                  </a:solidFill>
                </a:rPr>
                <a:t>2</a:t>
              </a:r>
            </a:p>
          </p:txBody>
        </p:sp>
        <p:sp>
          <p:nvSpPr>
            <p:cNvPr id="59" name="Text Box 55">
              <a:extLst>
                <a:ext uri="{FF2B5EF4-FFF2-40B4-BE49-F238E27FC236}">
                  <a16:creationId xmlns:a16="http://schemas.microsoft.com/office/drawing/2014/main" id="{E062E70D-8A77-8A21-A7C3-0F141428CFD7}"/>
                </a:ext>
              </a:extLst>
            </p:cNvPr>
            <p:cNvSpPr txBox="1">
              <a:spLocks noChangeArrowheads="1"/>
            </p:cNvSpPr>
            <p:nvPr/>
          </p:nvSpPr>
          <p:spPr bwMode="auto">
            <a:xfrm>
              <a:off x="3840" y="1355"/>
              <a:ext cx="18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1600">
                  <a:solidFill>
                    <a:srgbClr val="0000FF"/>
                  </a:solidFill>
                </a:rPr>
                <a:t>4</a:t>
              </a:r>
            </a:p>
          </p:txBody>
        </p:sp>
        <p:sp>
          <p:nvSpPr>
            <p:cNvPr id="60" name="Text Box 56">
              <a:extLst>
                <a:ext uri="{FF2B5EF4-FFF2-40B4-BE49-F238E27FC236}">
                  <a16:creationId xmlns:a16="http://schemas.microsoft.com/office/drawing/2014/main" id="{737213B2-9019-DAEF-0086-91AA8C3E7C9F}"/>
                </a:ext>
              </a:extLst>
            </p:cNvPr>
            <p:cNvSpPr txBox="1">
              <a:spLocks noChangeArrowheads="1"/>
            </p:cNvSpPr>
            <p:nvPr/>
          </p:nvSpPr>
          <p:spPr bwMode="auto">
            <a:xfrm>
              <a:off x="2940" y="1643"/>
              <a:ext cx="18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a:spcBef>
                  <a:spcPct val="0"/>
                </a:spcBef>
                <a:buClrTx/>
                <a:buFontTx/>
                <a:buNone/>
              </a:pPr>
              <a:r>
                <a:rPr kumimoji="0" lang="en-US" altLang="zh-CN" sz="1600">
                  <a:solidFill>
                    <a:srgbClr val="0000FF"/>
                  </a:solidFill>
                </a:rPr>
                <a:t>4</a:t>
              </a:r>
            </a:p>
          </p:txBody>
        </p:sp>
      </p:grpSp>
      <p:grpSp>
        <p:nvGrpSpPr>
          <p:cNvPr id="61" name="Group 163">
            <a:extLst>
              <a:ext uri="{FF2B5EF4-FFF2-40B4-BE49-F238E27FC236}">
                <a16:creationId xmlns:a16="http://schemas.microsoft.com/office/drawing/2014/main" id="{7FE08BA6-917C-1A76-6621-392D9202A8CC}"/>
              </a:ext>
            </a:extLst>
          </p:cNvPr>
          <p:cNvGrpSpPr>
            <a:grpSpLocks/>
          </p:cNvGrpSpPr>
          <p:nvPr/>
        </p:nvGrpSpPr>
        <p:grpSpPr bwMode="auto">
          <a:xfrm>
            <a:off x="1047750" y="914400"/>
            <a:ext cx="4100513" cy="609600"/>
            <a:chOff x="660" y="576"/>
            <a:chExt cx="2583" cy="384"/>
          </a:xfrm>
        </p:grpSpPr>
        <p:sp>
          <p:nvSpPr>
            <p:cNvPr id="62" name="Rectangle 58">
              <a:extLst>
                <a:ext uri="{FF2B5EF4-FFF2-40B4-BE49-F238E27FC236}">
                  <a16:creationId xmlns:a16="http://schemas.microsoft.com/office/drawing/2014/main" id="{835C5F9B-B995-5E6D-F6ED-A38F88E21382}"/>
                </a:ext>
              </a:extLst>
            </p:cNvPr>
            <p:cNvSpPr>
              <a:spLocks noChangeArrowheads="1"/>
            </p:cNvSpPr>
            <p:nvPr/>
          </p:nvSpPr>
          <p:spPr bwMode="auto">
            <a:xfrm>
              <a:off x="660" y="576"/>
              <a:ext cx="2492" cy="384"/>
            </a:xfrm>
            <a:prstGeom prst="rect">
              <a:avLst/>
            </a:prstGeom>
            <a:ln/>
          </p:spPr>
          <p:style>
            <a:lnRef idx="1">
              <a:schemeClr val="accent5"/>
            </a:lnRef>
            <a:fillRef idx="3">
              <a:schemeClr val="accent5"/>
            </a:fillRef>
            <a:effectRef idx="2">
              <a:schemeClr val="accent5"/>
            </a:effectRef>
            <a:fontRef idx="minor">
              <a:schemeClr val="lt1"/>
            </a:fontRef>
          </p:style>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63" name="Text Box 59">
              <a:extLst>
                <a:ext uri="{FF2B5EF4-FFF2-40B4-BE49-F238E27FC236}">
                  <a16:creationId xmlns:a16="http://schemas.microsoft.com/office/drawing/2014/main" id="{7E184F77-AFDD-F6AC-4B2C-7099CCE88992}"/>
                </a:ext>
              </a:extLst>
            </p:cNvPr>
            <p:cNvSpPr txBox="1">
              <a:spLocks noChangeArrowheads="1"/>
            </p:cNvSpPr>
            <p:nvPr/>
          </p:nvSpPr>
          <p:spPr bwMode="auto">
            <a:xfrm>
              <a:off x="699" y="576"/>
              <a:ext cx="2544" cy="346"/>
            </a:xfrm>
            <a:prstGeom prst="rect">
              <a:avLst/>
            </a:prstGeom>
            <a:noFill/>
            <a:ln>
              <a:noFill/>
            </a:ln>
            <a:effectLst/>
            <a:extLst>
              <a:ext uri="{909E8E84-426E-40DD-AFC4-6F175D3DCCD1}">
                <a14:hiddenFill xmlns:a14="http://schemas.microsoft.com/office/drawing/2010/main">
                  <a:solidFill>
                    <a:srgbClr val="FFCC00"/>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Lst>
          </p:spPr>
          <p:txBody>
            <a:bodyPr>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eaLnBrk="1" hangingPunct="1">
                <a:spcBef>
                  <a:spcPct val="0"/>
                </a:spcBef>
                <a:buClrTx/>
                <a:buFontTx/>
                <a:buNone/>
              </a:pPr>
              <a:r>
                <a:rPr lang="en-US" altLang="zh-CN" sz="2500" dirty="0">
                  <a:solidFill>
                    <a:srgbClr val="0033CC"/>
                  </a:solidFill>
                  <a:ea typeface="黑体" pitchFamily="49" charset="-122"/>
                </a:rPr>
                <a:t>  </a:t>
              </a:r>
              <a:r>
                <a:rPr lang="zh-CN" altLang="en-US" sz="3000" dirty="0">
                  <a:solidFill>
                    <a:srgbClr val="FFFFFF"/>
                  </a:solidFill>
                  <a:ea typeface="黑体" pitchFamily="49" charset="-122"/>
                </a:rPr>
                <a:t>计算方法：</a:t>
              </a:r>
              <a:r>
                <a:rPr lang="zh-CN" altLang="en-US" sz="2400" dirty="0">
                  <a:solidFill>
                    <a:srgbClr val="FFFF00"/>
                  </a:solidFill>
                  <a:ea typeface="楷体_GB2312" pitchFamily="49" charset="-122"/>
                </a:rPr>
                <a:t> </a:t>
              </a:r>
              <a:r>
                <a:rPr lang="en-US" altLang="zh-CN" sz="3000" dirty="0">
                  <a:solidFill>
                    <a:srgbClr val="FFFF00"/>
                  </a:solidFill>
                  <a:ea typeface="楷体_GB2312" pitchFamily="49" charset="-122"/>
                </a:rPr>
                <a:t>l</a:t>
              </a:r>
              <a:r>
                <a:rPr lang="en-US" altLang="zh-CN" sz="2800" dirty="0">
                  <a:solidFill>
                    <a:srgbClr val="FFFF00"/>
                  </a:solidFill>
                  <a:ea typeface="楷体_GB2312" pitchFamily="49" charset="-122"/>
                </a:rPr>
                <a:t>[</a:t>
              </a:r>
              <a:r>
                <a:rPr lang="en-US" altLang="zh-CN" sz="2800" dirty="0" err="1">
                  <a:solidFill>
                    <a:srgbClr val="FFFF00"/>
                  </a:solidFill>
                  <a:ea typeface="楷体_GB2312" pitchFamily="49" charset="-122"/>
                </a:rPr>
                <a:t>i</a:t>
              </a:r>
              <a:r>
                <a:rPr lang="en-US" altLang="zh-CN" sz="2800" dirty="0">
                  <a:solidFill>
                    <a:srgbClr val="FFFF00"/>
                  </a:solidFill>
                  <a:ea typeface="楷体_GB2312" pitchFamily="49" charset="-122"/>
                </a:rPr>
                <a:t>] = e[</a:t>
              </a:r>
              <a:r>
                <a:rPr lang="en-US" altLang="zh-CN" sz="2800" dirty="0" err="1">
                  <a:solidFill>
                    <a:srgbClr val="FFFF00"/>
                  </a:solidFill>
                  <a:ea typeface="楷体_GB2312" pitchFamily="49" charset="-122"/>
                </a:rPr>
                <a:t>i</a:t>
              </a:r>
              <a:r>
                <a:rPr lang="en-US" altLang="zh-CN" sz="2800" dirty="0">
                  <a:solidFill>
                    <a:srgbClr val="FFFF00"/>
                  </a:solidFill>
                  <a:ea typeface="楷体_GB2312" pitchFamily="49" charset="-122"/>
                </a:rPr>
                <a:t>]</a:t>
              </a:r>
            </a:p>
          </p:txBody>
        </p:sp>
      </p:grpSp>
      <p:grpSp>
        <p:nvGrpSpPr>
          <p:cNvPr id="64" name="Group 63">
            <a:extLst>
              <a:ext uri="{FF2B5EF4-FFF2-40B4-BE49-F238E27FC236}">
                <a16:creationId xmlns:a16="http://schemas.microsoft.com/office/drawing/2014/main" id="{7E59E688-F318-BB54-F6FD-F2F1FE316360}"/>
              </a:ext>
            </a:extLst>
          </p:cNvPr>
          <p:cNvGrpSpPr>
            <a:grpSpLocks/>
          </p:cNvGrpSpPr>
          <p:nvPr/>
        </p:nvGrpSpPr>
        <p:grpSpPr bwMode="auto">
          <a:xfrm>
            <a:off x="5867400" y="455295"/>
            <a:ext cx="2895600" cy="685800"/>
            <a:chOff x="3648" y="288"/>
            <a:chExt cx="1824" cy="432"/>
          </a:xfrm>
        </p:grpSpPr>
        <p:sp>
          <p:nvSpPr>
            <p:cNvPr id="65" name="AutoShape 61">
              <a:extLst>
                <a:ext uri="{FF2B5EF4-FFF2-40B4-BE49-F238E27FC236}">
                  <a16:creationId xmlns:a16="http://schemas.microsoft.com/office/drawing/2014/main" id="{287FB8F0-182B-4AA4-5B20-BC7C3A4BDD49}"/>
                </a:ext>
              </a:extLst>
            </p:cNvPr>
            <p:cNvSpPr>
              <a:spLocks noChangeArrowheads="1"/>
            </p:cNvSpPr>
            <p:nvPr/>
          </p:nvSpPr>
          <p:spPr bwMode="auto">
            <a:xfrm>
              <a:off x="3648" y="288"/>
              <a:ext cx="1824" cy="432"/>
            </a:xfrm>
            <a:prstGeom prst="cloudCallout">
              <a:avLst>
                <a:gd name="adj1" fmla="val -66065"/>
                <a:gd name="adj2" fmla="val 78935"/>
              </a:avLst>
            </a:prstGeom>
            <a:noFill/>
            <a:ln w="63500">
              <a:solidFill>
                <a:schemeClr val="accent1"/>
              </a:solidFill>
              <a:round/>
              <a:headEnd/>
              <a:tailEnd/>
            </a:ln>
            <a:effectLst/>
            <a:extLst>
              <a:ext uri="{909E8E84-426E-40DD-AFC4-6F175D3DCCD1}">
                <a14:hiddenFill xmlns:a14="http://schemas.microsoft.com/office/drawing/2010/main">
                  <a:solidFill>
                    <a:srgbClr val="FFFF00"/>
                  </a:solidFill>
                </a14:hiddenFill>
              </a:ext>
              <a:ext uri="{AF507438-7753-43E0-B8FC-AC1667EBCBE1}">
                <a14:hiddenEffects xmlns:a14="http://schemas.microsoft.com/office/drawing/2010/main">
                  <a:effectLst>
                    <a:outerShdw dist="113592" dir="1593903" algn="ctr" rotWithShape="0">
                      <a:srgbClr val="969696"/>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en-US" altLang="zh-CN" sz="2400"/>
            </a:p>
          </p:txBody>
        </p:sp>
        <p:sp>
          <p:nvSpPr>
            <p:cNvPr id="66" name="Text Box 62">
              <a:extLst>
                <a:ext uri="{FF2B5EF4-FFF2-40B4-BE49-F238E27FC236}">
                  <a16:creationId xmlns:a16="http://schemas.microsoft.com/office/drawing/2014/main" id="{5B63EFBB-B3C7-E706-80BF-637B12AED6D2}"/>
                </a:ext>
              </a:extLst>
            </p:cNvPr>
            <p:cNvSpPr txBox="1">
              <a:spLocks noChangeArrowheads="1"/>
            </p:cNvSpPr>
            <p:nvPr/>
          </p:nvSpPr>
          <p:spPr bwMode="auto">
            <a:xfrm>
              <a:off x="3864" y="337"/>
              <a:ext cx="1536" cy="327"/>
            </a:xfrm>
            <a:prstGeom prst="rect">
              <a:avLst/>
            </a:prstGeom>
            <a:noFill/>
            <a:ln>
              <a:noFill/>
            </a:ln>
            <a:effectLst>
              <a:outerShdw algn="ctr" rotWithShape="0">
                <a:schemeClr val="bg1"/>
              </a:outerShdw>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Lst>
          </p:spPr>
          <p:txBody>
            <a:bodyPr anchor="ctr">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eaLnBrk="1" hangingPunct="1">
                <a:spcBef>
                  <a:spcPct val="0"/>
                </a:spcBef>
                <a:buClrTx/>
                <a:buFontTx/>
                <a:buNone/>
              </a:pPr>
              <a:r>
                <a:rPr lang="en-US" altLang="zh-CN" sz="2800">
                  <a:solidFill>
                    <a:srgbClr val="FF3300"/>
                  </a:solidFill>
                </a:rPr>
                <a:t>a</a:t>
              </a:r>
              <a:r>
                <a:rPr lang="en-US" altLang="zh-CN" sz="2800" baseline="-25000">
                  <a:solidFill>
                    <a:srgbClr val="FF3300"/>
                  </a:solidFill>
                </a:rPr>
                <a:t>i</a:t>
              </a:r>
              <a:r>
                <a:rPr lang="zh-CN" altLang="zh-CN" sz="2800">
                  <a:solidFill>
                    <a:srgbClr val="FF3300"/>
                  </a:solidFill>
                  <a:ea typeface="黑体" pitchFamily="49" charset="-122"/>
                </a:rPr>
                <a:t>是关键活动</a:t>
              </a:r>
              <a:endParaRPr lang="zh-CN" altLang="en-US" sz="2800">
                <a:solidFill>
                  <a:srgbClr val="FF3300"/>
                </a:solidFill>
                <a:ea typeface="黑体" pitchFamily="49" charset="-122"/>
              </a:endParaRPr>
            </a:p>
          </p:txBody>
        </p:sp>
      </p:grpSp>
      <p:grpSp>
        <p:nvGrpSpPr>
          <p:cNvPr id="67" name="Group 80">
            <a:extLst>
              <a:ext uri="{FF2B5EF4-FFF2-40B4-BE49-F238E27FC236}">
                <a16:creationId xmlns:a16="http://schemas.microsoft.com/office/drawing/2014/main" id="{2E791575-D3BC-D7DC-6261-A1038BD629F2}"/>
              </a:ext>
            </a:extLst>
          </p:cNvPr>
          <p:cNvGrpSpPr>
            <a:grpSpLocks/>
          </p:cNvGrpSpPr>
          <p:nvPr/>
        </p:nvGrpSpPr>
        <p:grpSpPr bwMode="auto">
          <a:xfrm>
            <a:off x="1674813" y="1638300"/>
            <a:ext cx="5410200" cy="762000"/>
            <a:chOff x="875" y="1008"/>
            <a:chExt cx="3408" cy="480"/>
          </a:xfrm>
        </p:grpSpPr>
        <p:sp>
          <p:nvSpPr>
            <p:cNvPr id="68" name="Rectangle 66">
              <a:extLst>
                <a:ext uri="{FF2B5EF4-FFF2-40B4-BE49-F238E27FC236}">
                  <a16:creationId xmlns:a16="http://schemas.microsoft.com/office/drawing/2014/main" id="{946F0E89-1C48-3DF9-EF5A-28F2BB72C791}"/>
                </a:ext>
              </a:extLst>
            </p:cNvPr>
            <p:cNvSpPr>
              <a:spLocks noChangeArrowheads="1"/>
            </p:cNvSpPr>
            <p:nvPr/>
          </p:nvSpPr>
          <p:spPr bwMode="auto">
            <a:xfrm>
              <a:off x="1616" y="1056"/>
              <a:ext cx="240" cy="240"/>
            </a:xfrm>
            <a:prstGeom prst="rect">
              <a:avLst/>
            </a:prstGeom>
            <a:noFill/>
            <a:ln w="25400" cap="sq">
              <a:solidFill>
                <a:srgbClr val="000080"/>
              </a:solidFill>
              <a:miter lim="800000"/>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69" name="Rectangle 67">
              <a:extLst>
                <a:ext uri="{FF2B5EF4-FFF2-40B4-BE49-F238E27FC236}">
                  <a16:creationId xmlns:a16="http://schemas.microsoft.com/office/drawing/2014/main" id="{E5AD0E5F-A303-8929-0C99-AA64F3BE9249}"/>
                </a:ext>
              </a:extLst>
            </p:cNvPr>
            <p:cNvSpPr>
              <a:spLocks noChangeArrowheads="1"/>
            </p:cNvSpPr>
            <p:nvPr/>
          </p:nvSpPr>
          <p:spPr bwMode="auto">
            <a:xfrm>
              <a:off x="1856" y="1056"/>
              <a:ext cx="240" cy="240"/>
            </a:xfrm>
            <a:prstGeom prst="rect">
              <a:avLst/>
            </a:prstGeom>
            <a:noFill/>
            <a:ln w="25400" cap="sq">
              <a:solidFill>
                <a:srgbClr val="000080"/>
              </a:solidFill>
              <a:miter lim="800000"/>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70" name="Rectangle 68">
              <a:extLst>
                <a:ext uri="{FF2B5EF4-FFF2-40B4-BE49-F238E27FC236}">
                  <a16:creationId xmlns:a16="http://schemas.microsoft.com/office/drawing/2014/main" id="{D29B7161-76EA-22FB-08C1-5ABD2A9F5DAE}"/>
                </a:ext>
              </a:extLst>
            </p:cNvPr>
            <p:cNvSpPr>
              <a:spLocks noChangeArrowheads="1"/>
            </p:cNvSpPr>
            <p:nvPr/>
          </p:nvSpPr>
          <p:spPr bwMode="auto">
            <a:xfrm>
              <a:off x="2096" y="1056"/>
              <a:ext cx="240" cy="240"/>
            </a:xfrm>
            <a:prstGeom prst="rect">
              <a:avLst/>
            </a:prstGeom>
            <a:noFill/>
            <a:ln w="25400" cap="sq">
              <a:solidFill>
                <a:srgbClr val="000080"/>
              </a:solidFill>
              <a:miter lim="800000"/>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71" name="Rectangle 69">
              <a:extLst>
                <a:ext uri="{FF2B5EF4-FFF2-40B4-BE49-F238E27FC236}">
                  <a16:creationId xmlns:a16="http://schemas.microsoft.com/office/drawing/2014/main" id="{3E3CF491-4407-9EDD-4D96-7C5073F7826F}"/>
                </a:ext>
              </a:extLst>
            </p:cNvPr>
            <p:cNvSpPr>
              <a:spLocks noChangeArrowheads="1"/>
            </p:cNvSpPr>
            <p:nvPr/>
          </p:nvSpPr>
          <p:spPr bwMode="auto">
            <a:xfrm>
              <a:off x="2576" y="1056"/>
              <a:ext cx="240" cy="240"/>
            </a:xfrm>
            <a:prstGeom prst="rect">
              <a:avLst/>
            </a:prstGeom>
            <a:noFill/>
            <a:ln w="25400" cap="sq">
              <a:solidFill>
                <a:srgbClr val="000080"/>
              </a:solidFill>
              <a:miter lim="800000"/>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72" name="Rectangle 70">
              <a:extLst>
                <a:ext uri="{FF2B5EF4-FFF2-40B4-BE49-F238E27FC236}">
                  <a16:creationId xmlns:a16="http://schemas.microsoft.com/office/drawing/2014/main" id="{1B22C57B-FBF5-F278-5284-01F7A8869E82}"/>
                </a:ext>
              </a:extLst>
            </p:cNvPr>
            <p:cNvSpPr>
              <a:spLocks noChangeArrowheads="1"/>
            </p:cNvSpPr>
            <p:nvPr/>
          </p:nvSpPr>
          <p:spPr bwMode="auto">
            <a:xfrm>
              <a:off x="3536" y="1056"/>
              <a:ext cx="240" cy="240"/>
            </a:xfrm>
            <a:prstGeom prst="rect">
              <a:avLst/>
            </a:prstGeom>
            <a:noFill/>
            <a:ln w="25400" cap="sq">
              <a:solidFill>
                <a:srgbClr val="000080"/>
              </a:solidFill>
              <a:miter lim="800000"/>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73" name="Rectangle 71">
              <a:extLst>
                <a:ext uri="{FF2B5EF4-FFF2-40B4-BE49-F238E27FC236}">
                  <a16:creationId xmlns:a16="http://schemas.microsoft.com/office/drawing/2014/main" id="{2BC7026B-F080-22DE-219F-C2D043909877}"/>
                </a:ext>
              </a:extLst>
            </p:cNvPr>
            <p:cNvSpPr>
              <a:spLocks noChangeArrowheads="1"/>
            </p:cNvSpPr>
            <p:nvPr/>
          </p:nvSpPr>
          <p:spPr bwMode="auto">
            <a:xfrm>
              <a:off x="3296" y="1056"/>
              <a:ext cx="240" cy="240"/>
            </a:xfrm>
            <a:prstGeom prst="rect">
              <a:avLst/>
            </a:prstGeom>
            <a:noFill/>
            <a:ln w="25400" cap="sq">
              <a:solidFill>
                <a:srgbClr val="000080"/>
              </a:solidFill>
              <a:miter lim="800000"/>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74" name="Rectangle 72">
              <a:extLst>
                <a:ext uri="{FF2B5EF4-FFF2-40B4-BE49-F238E27FC236}">
                  <a16:creationId xmlns:a16="http://schemas.microsoft.com/office/drawing/2014/main" id="{D97A258E-CE11-D73C-3D69-B706C849CA73}"/>
                </a:ext>
              </a:extLst>
            </p:cNvPr>
            <p:cNvSpPr>
              <a:spLocks noChangeArrowheads="1"/>
            </p:cNvSpPr>
            <p:nvPr/>
          </p:nvSpPr>
          <p:spPr bwMode="auto">
            <a:xfrm>
              <a:off x="2336" y="1056"/>
              <a:ext cx="240" cy="240"/>
            </a:xfrm>
            <a:prstGeom prst="rect">
              <a:avLst/>
            </a:prstGeom>
            <a:noFill/>
            <a:ln w="25400" cap="sq">
              <a:solidFill>
                <a:srgbClr val="000080"/>
              </a:solidFill>
              <a:miter lim="800000"/>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75" name="Rectangle 73">
              <a:extLst>
                <a:ext uri="{FF2B5EF4-FFF2-40B4-BE49-F238E27FC236}">
                  <a16:creationId xmlns:a16="http://schemas.microsoft.com/office/drawing/2014/main" id="{27E3CDF2-3C1B-938D-D349-867AD10580C1}"/>
                </a:ext>
              </a:extLst>
            </p:cNvPr>
            <p:cNvSpPr>
              <a:spLocks noChangeArrowheads="1"/>
            </p:cNvSpPr>
            <p:nvPr/>
          </p:nvSpPr>
          <p:spPr bwMode="auto">
            <a:xfrm>
              <a:off x="2816" y="1056"/>
              <a:ext cx="240" cy="240"/>
            </a:xfrm>
            <a:prstGeom prst="rect">
              <a:avLst/>
            </a:prstGeom>
            <a:noFill/>
            <a:ln w="25400" cap="sq">
              <a:solidFill>
                <a:srgbClr val="000080"/>
              </a:solidFill>
              <a:miter lim="800000"/>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76" name="Rectangle 74">
              <a:extLst>
                <a:ext uri="{FF2B5EF4-FFF2-40B4-BE49-F238E27FC236}">
                  <a16:creationId xmlns:a16="http://schemas.microsoft.com/office/drawing/2014/main" id="{88537AAB-D94E-7D95-DC85-B3AE0D213329}"/>
                </a:ext>
              </a:extLst>
            </p:cNvPr>
            <p:cNvSpPr>
              <a:spLocks noChangeArrowheads="1"/>
            </p:cNvSpPr>
            <p:nvPr/>
          </p:nvSpPr>
          <p:spPr bwMode="auto">
            <a:xfrm>
              <a:off x="3056" y="1056"/>
              <a:ext cx="240" cy="240"/>
            </a:xfrm>
            <a:prstGeom prst="rect">
              <a:avLst/>
            </a:prstGeom>
            <a:noFill/>
            <a:ln w="25400" cap="sq">
              <a:solidFill>
                <a:srgbClr val="000080"/>
              </a:solidFill>
              <a:miter lim="800000"/>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77" name="Text Box 75">
              <a:extLst>
                <a:ext uri="{FF2B5EF4-FFF2-40B4-BE49-F238E27FC236}">
                  <a16:creationId xmlns:a16="http://schemas.microsoft.com/office/drawing/2014/main" id="{DA289FA9-D54D-42C6-2E3F-1024C0D210AE}"/>
                </a:ext>
              </a:extLst>
            </p:cNvPr>
            <p:cNvSpPr txBox="1">
              <a:spLocks noChangeArrowheads="1"/>
            </p:cNvSpPr>
            <p:nvPr/>
          </p:nvSpPr>
          <p:spPr bwMode="auto">
            <a:xfrm>
              <a:off x="1635" y="1276"/>
              <a:ext cx="2644"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eaLnBrk="1" hangingPunct="1">
                <a:spcBef>
                  <a:spcPct val="0"/>
                </a:spcBef>
                <a:buClrTx/>
                <a:buFontTx/>
                <a:buNone/>
              </a:pPr>
              <a:r>
                <a:rPr lang="en-US" altLang="zh-CN" sz="1600" dirty="0">
                  <a:solidFill>
                    <a:schemeClr val="accent2"/>
                  </a:solidFill>
                </a:rPr>
                <a:t> 0     1      2     3      4     5      6     7     8     9    10  </a:t>
              </a:r>
            </a:p>
          </p:txBody>
        </p:sp>
        <p:sp>
          <p:nvSpPr>
            <p:cNvPr id="78" name="Text Box 76">
              <a:extLst>
                <a:ext uri="{FF2B5EF4-FFF2-40B4-BE49-F238E27FC236}">
                  <a16:creationId xmlns:a16="http://schemas.microsoft.com/office/drawing/2014/main" id="{46565823-B146-1782-0A55-D51B2708CD8D}"/>
                </a:ext>
              </a:extLst>
            </p:cNvPr>
            <p:cNvSpPr txBox="1">
              <a:spLocks noChangeArrowheads="1"/>
            </p:cNvSpPr>
            <p:nvPr/>
          </p:nvSpPr>
          <p:spPr bwMode="auto">
            <a:xfrm>
              <a:off x="875" y="1008"/>
              <a:ext cx="49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400">
                  <a:solidFill>
                    <a:srgbClr val="000080"/>
                  </a:solidFill>
                </a:rPr>
                <a:t>e[i] :</a:t>
              </a:r>
            </a:p>
          </p:txBody>
        </p:sp>
        <p:sp>
          <p:nvSpPr>
            <p:cNvPr id="79" name="Rectangle 77">
              <a:extLst>
                <a:ext uri="{FF2B5EF4-FFF2-40B4-BE49-F238E27FC236}">
                  <a16:creationId xmlns:a16="http://schemas.microsoft.com/office/drawing/2014/main" id="{53431BDC-37EE-7E93-7952-2BFF8BF42BD1}"/>
                </a:ext>
              </a:extLst>
            </p:cNvPr>
            <p:cNvSpPr>
              <a:spLocks noChangeArrowheads="1"/>
            </p:cNvSpPr>
            <p:nvPr/>
          </p:nvSpPr>
          <p:spPr bwMode="auto">
            <a:xfrm>
              <a:off x="3776" y="1056"/>
              <a:ext cx="240" cy="240"/>
            </a:xfrm>
            <a:prstGeom prst="rect">
              <a:avLst/>
            </a:prstGeom>
            <a:noFill/>
            <a:ln w="25400" cap="sq">
              <a:solidFill>
                <a:srgbClr val="000080"/>
              </a:solidFill>
              <a:miter lim="800000"/>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80" name="Rectangle 78">
              <a:extLst>
                <a:ext uri="{FF2B5EF4-FFF2-40B4-BE49-F238E27FC236}">
                  <a16:creationId xmlns:a16="http://schemas.microsoft.com/office/drawing/2014/main" id="{BB475CB6-5708-7161-42FE-2406DBB5ED18}"/>
                </a:ext>
              </a:extLst>
            </p:cNvPr>
            <p:cNvSpPr>
              <a:spLocks noChangeArrowheads="1"/>
            </p:cNvSpPr>
            <p:nvPr/>
          </p:nvSpPr>
          <p:spPr bwMode="auto">
            <a:xfrm>
              <a:off x="4016" y="1056"/>
              <a:ext cx="240" cy="240"/>
            </a:xfrm>
            <a:prstGeom prst="rect">
              <a:avLst/>
            </a:prstGeom>
            <a:noFill/>
            <a:ln w="25400" cap="sq">
              <a:solidFill>
                <a:srgbClr val="000080"/>
              </a:solidFill>
              <a:miter lim="800000"/>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81" name="Text Box 79">
              <a:extLst>
                <a:ext uri="{FF2B5EF4-FFF2-40B4-BE49-F238E27FC236}">
                  <a16:creationId xmlns:a16="http://schemas.microsoft.com/office/drawing/2014/main" id="{26D72CEE-D93F-1138-48B7-D054CD667CCE}"/>
                </a:ext>
              </a:extLst>
            </p:cNvPr>
            <p:cNvSpPr txBox="1">
              <a:spLocks noChangeArrowheads="1"/>
            </p:cNvSpPr>
            <p:nvPr/>
          </p:nvSpPr>
          <p:spPr bwMode="auto">
            <a:xfrm>
              <a:off x="1623" y="1032"/>
              <a:ext cx="266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eaLnBrk="1" hangingPunct="1">
                <a:spcBef>
                  <a:spcPct val="0"/>
                </a:spcBef>
                <a:buClrTx/>
                <a:buFontTx/>
                <a:buNone/>
              </a:pPr>
              <a:r>
                <a:rPr lang="en-US" altLang="zh-CN" sz="2400" dirty="0">
                  <a:solidFill>
                    <a:srgbClr val="000080"/>
                  </a:solidFill>
                </a:rPr>
                <a:t>0   0   0   6   4   5   7   7   7  16 14</a:t>
              </a:r>
            </a:p>
          </p:txBody>
        </p:sp>
      </p:grpSp>
      <p:grpSp>
        <p:nvGrpSpPr>
          <p:cNvPr id="82" name="Group 97">
            <a:extLst>
              <a:ext uri="{FF2B5EF4-FFF2-40B4-BE49-F238E27FC236}">
                <a16:creationId xmlns:a16="http://schemas.microsoft.com/office/drawing/2014/main" id="{D670833E-B732-B45B-A01E-25077F741869}"/>
              </a:ext>
            </a:extLst>
          </p:cNvPr>
          <p:cNvGrpSpPr>
            <a:grpSpLocks/>
          </p:cNvGrpSpPr>
          <p:nvPr/>
        </p:nvGrpSpPr>
        <p:grpSpPr bwMode="auto">
          <a:xfrm>
            <a:off x="1693863" y="2533650"/>
            <a:ext cx="5480050" cy="762000"/>
            <a:chOff x="875" y="1584"/>
            <a:chExt cx="3452" cy="480"/>
          </a:xfrm>
        </p:grpSpPr>
        <p:sp>
          <p:nvSpPr>
            <p:cNvPr id="83" name="Rectangle 83">
              <a:extLst>
                <a:ext uri="{FF2B5EF4-FFF2-40B4-BE49-F238E27FC236}">
                  <a16:creationId xmlns:a16="http://schemas.microsoft.com/office/drawing/2014/main" id="{3EEAA558-AC82-17C7-E221-5BD19D0B29F6}"/>
                </a:ext>
              </a:extLst>
            </p:cNvPr>
            <p:cNvSpPr>
              <a:spLocks noChangeArrowheads="1"/>
            </p:cNvSpPr>
            <p:nvPr/>
          </p:nvSpPr>
          <p:spPr bwMode="auto">
            <a:xfrm>
              <a:off x="1600" y="1632"/>
              <a:ext cx="240" cy="240"/>
            </a:xfrm>
            <a:prstGeom prst="rect">
              <a:avLst/>
            </a:prstGeom>
            <a:noFill/>
            <a:ln w="25400" cap="sq">
              <a:solidFill>
                <a:srgbClr val="000080"/>
              </a:solidFill>
              <a:miter lim="800000"/>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84" name="Rectangle 84">
              <a:extLst>
                <a:ext uri="{FF2B5EF4-FFF2-40B4-BE49-F238E27FC236}">
                  <a16:creationId xmlns:a16="http://schemas.microsoft.com/office/drawing/2014/main" id="{EBF21BA2-36CF-7E5F-14A5-09D3B451D4ED}"/>
                </a:ext>
              </a:extLst>
            </p:cNvPr>
            <p:cNvSpPr>
              <a:spLocks noChangeArrowheads="1"/>
            </p:cNvSpPr>
            <p:nvPr/>
          </p:nvSpPr>
          <p:spPr bwMode="auto">
            <a:xfrm>
              <a:off x="1840" y="1632"/>
              <a:ext cx="240" cy="240"/>
            </a:xfrm>
            <a:prstGeom prst="rect">
              <a:avLst/>
            </a:prstGeom>
            <a:noFill/>
            <a:ln w="25400" cap="sq">
              <a:solidFill>
                <a:srgbClr val="000080"/>
              </a:solidFill>
              <a:miter lim="800000"/>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85" name="Rectangle 85">
              <a:extLst>
                <a:ext uri="{FF2B5EF4-FFF2-40B4-BE49-F238E27FC236}">
                  <a16:creationId xmlns:a16="http://schemas.microsoft.com/office/drawing/2014/main" id="{0A24AF9A-02A0-7577-BC60-1E714AC8A6FC}"/>
                </a:ext>
              </a:extLst>
            </p:cNvPr>
            <p:cNvSpPr>
              <a:spLocks noChangeArrowheads="1"/>
            </p:cNvSpPr>
            <p:nvPr/>
          </p:nvSpPr>
          <p:spPr bwMode="auto">
            <a:xfrm>
              <a:off x="2080" y="1632"/>
              <a:ext cx="240" cy="240"/>
            </a:xfrm>
            <a:prstGeom prst="rect">
              <a:avLst/>
            </a:prstGeom>
            <a:noFill/>
            <a:ln w="25400" cap="sq">
              <a:solidFill>
                <a:srgbClr val="000080"/>
              </a:solidFill>
              <a:miter lim="800000"/>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86" name="Rectangle 86">
              <a:extLst>
                <a:ext uri="{FF2B5EF4-FFF2-40B4-BE49-F238E27FC236}">
                  <a16:creationId xmlns:a16="http://schemas.microsoft.com/office/drawing/2014/main" id="{E21772C0-2B0D-51AA-D96F-6D958AB00FC6}"/>
                </a:ext>
              </a:extLst>
            </p:cNvPr>
            <p:cNvSpPr>
              <a:spLocks noChangeArrowheads="1"/>
            </p:cNvSpPr>
            <p:nvPr/>
          </p:nvSpPr>
          <p:spPr bwMode="auto">
            <a:xfrm>
              <a:off x="2560" y="1632"/>
              <a:ext cx="240" cy="240"/>
            </a:xfrm>
            <a:prstGeom prst="rect">
              <a:avLst/>
            </a:prstGeom>
            <a:noFill/>
            <a:ln w="25400" cap="sq">
              <a:solidFill>
                <a:srgbClr val="000080"/>
              </a:solidFill>
              <a:miter lim="800000"/>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87" name="Rectangle 87">
              <a:extLst>
                <a:ext uri="{FF2B5EF4-FFF2-40B4-BE49-F238E27FC236}">
                  <a16:creationId xmlns:a16="http://schemas.microsoft.com/office/drawing/2014/main" id="{7C606575-CFBC-A4E5-7224-E0CD73951225}"/>
                </a:ext>
              </a:extLst>
            </p:cNvPr>
            <p:cNvSpPr>
              <a:spLocks noChangeArrowheads="1"/>
            </p:cNvSpPr>
            <p:nvPr/>
          </p:nvSpPr>
          <p:spPr bwMode="auto">
            <a:xfrm>
              <a:off x="3520" y="1632"/>
              <a:ext cx="240" cy="240"/>
            </a:xfrm>
            <a:prstGeom prst="rect">
              <a:avLst/>
            </a:prstGeom>
            <a:noFill/>
            <a:ln w="25400" cap="sq">
              <a:solidFill>
                <a:srgbClr val="000080"/>
              </a:solidFill>
              <a:miter lim="800000"/>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88" name="Rectangle 88">
              <a:extLst>
                <a:ext uri="{FF2B5EF4-FFF2-40B4-BE49-F238E27FC236}">
                  <a16:creationId xmlns:a16="http://schemas.microsoft.com/office/drawing/2014/main" id="{58CE8CE3-83C7-0EC0-E7F1-23811F308C6A}"/>
                </a:ext>
              </a:extLst>
            </p:cNvPr>
            <p:cNvSpPr>
              <a:spLocks noChangeArrowheads="1"/>
            </p:cNvSpPr>
            <p:nvPr/>
          </p:nvSpPr>
          <p:spPr bwMode="auto">
            <a:xfrm>
              <a:off x="3280" y="1632"/>
              <a:ext cx="240" cy="240"/>
            </a:xfrm>
            <a:prstGeom prst="rect">
              <a:avLst/>
            </a:prstGeom>
            <a:noFill/>
            <a:ln w="25400" cap="sq">
              <a:solidFill>
                <a:srgbClr val="000080"/>
              </a:solidFill>
              <a:miter lim="800000"/>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89" name="Rectangle 89">
              <a:extLst>
                <a:ext uri="{FF2B5EF4-FFF2-40B4-BE49-F238E27FC236}">
                  <a16:creationId xmlns:a16="http://schemas.microsoft.com/office/drawing/2014/main" id="{D4F55EE4-1FD0-06C5-83DF-2253A5855877}"/>
                </a:ext>
              </a:extLst>
            </p:cNvPr>
            <p:cNvSpPr>
              <a:spLocks noChangeArrowheads="1"/>
            </p:cNvSpPr>
            <p:nvPr/>
          </p:nvSpPr>
          <p:spPr bwMode="auto">
            <a:xfrm>
              <a:off x="2320" y="1632"/>
              <a:ext cx="240" cy="240"/>
            </a:xfrm>
            <a:prstGeom prst="rect">
              <a:avLst/>
            </a:prstGeom>
            <a:noFill/>
            <a:ln w="25400" cap="sq">
              <a:solidFill>
                <a:srgbClr val="000080"/>
              </a:solidFill>
              <a:miter lim="800000"/>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90" name="Rectangle 90">
              <a:extLst>
                <a:ext uri="{FF2B5EF4-FFF2-40B4-BE49-F238E27FC236}">
                  <a16:creationId xmlns:a16="http://schemas.microsoft.com/office/drawing/2014/main" id="{A6F7A140-DFCF-99DE-34B3-ABDBBD6C619A}"/>
                </a:ext>
              </a:extLst>
            </p:cNvPr>
            <p:cNvSpPr>
              <a:spLocks noChangeArrowheads="1"/>
            </p:cNvSpPr>
            <p:nvPr/>
          </p:nvSpPr>
          <p:spPr bwMode="auto">
            <a:xfrm>
              <a:off x="2800" y="1632"/>
              <a:ext cx="240" cy="240"/>
            </a:xfrm>
            <a:prstGeom prst="rect">
              <a:avLst/>
            </a:prstGeom>
            <a:noFill/>
            <a:ln w="25400" cap="sq">
              <a:solidFill>
                <a:srgbClr val="000080"/>
              </a:solidFill>
              <a:miter lim="800000"/>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91" name="Rectangle 91">
              <a:extLst>
                <a:ext uri="{FF2B5EF4-FFF2-40B4-BE49-F238E27FC236}">
                  <a16:creationId xmlns:a16="http://schemas.microsoft.com/office/drawing/2014/main" id="{DF514D8A-D3C9-36F5-8937-268FA62BDBD6}"/>
                </a:ext>
              </a:extLst>
            </p:cNvPr>
            <p:cNvSpPr>
              <a:spLocks noChangeArrowheads="1"/>
            </p:cNvSpPr>
            <p:nvPr/>
          </p:nvSpPr>
          <p:spPr bwMode="auto">
            <a:xfrm>
              <a:off x="3040" y="1632"/>
              <a:ext cx="240" cy="240"/>
            </a:xfrm>
            <a:prstGeom prst="rect">
              <a:avLst/>
            </a:prstGeom>
            <a:noFill/>
            <a:ln w="25400" cap="sq">
              <a:solidFill>
                <a:srgbClr val="000080"/>
              </a:solidFill>
              <a:miter lim="800000"/>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92" name="Text Box 92">
              <a:extLst>
                <a:ext uri="{FF2B5EF4-FFF2-40B4-BE49-F238E27FC236}">
                  <a16:creationId xmlns:a16="http://schemas.microsoft.com/office/drawing/2014/main" id="{7D8173E8-FBD8-0710-C0FA-E1E2C7D6FD86}"/>
                </a:ext>
              </a:extLst>
            </p:cNvPr>
            <p:cNvSpPr txBox="1">
              <a:spLocks noChangeArrowheads="1"/>
            </p:cNvSpPr>
            <p:nvPr/>
          </p:nvSpPr>
          <p:spPr bwMode="auto">
            <a:xfrm>
              <a:off x="1619" y="1852"/>
              <a:ext cx="2708"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eaLnBrk="1" hangingPunct="1">
                <a:spcBef>
                  <a:spcPct val="0"/>
                </a:spcBef>
                <a:buClrTx/>
                <a:buFontTx/>
                <a:buNone/>
              </a:pPr>
              <a:r>
                <a:rPr lang="en-US" altLang="zh-CN" sz="1600">
                  <a:solidFill>
                    <a:schemeClr val="accent2"/>
                  </a:solidFill>
                </a:rPr>
                <a:t> 0     1      2     3      4     5      6     7     8      9     10  </a:t>
              </a:r>
            </a:p>
          </p:txBody>
        </p:sp>
        <p:sp>
          <p:nvSpPr>
            <p:cNvPr id="93" name="Text Box 93">
              <a:extLst>
                <a:ext uri="{FF2B5EF4-FFF2-40B4-BE49-F238E27FC236}">
                  <a16:creationId xmlns:a16="http://schemas.microsoft.com/office/drawing/2014/main" id="{90B33C99-4399-3855-2D97-F01A8C20356C}"/>
                </a:ext>
              </a:extLst>
            </p:cNvPr>
            <p:cNvSpPr txBox="1">
              <a:spLocks noChangeArrowheads="1"/>
            </p:cNvSpPr>
            <p:nvPr/>
          </p:nvSpPr>
          <p:spPr bwMode="auto">
            <a:xfrm>
              <a:off x="875" y="1584"/>
              <a:ext cx="46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400">
                  <a:solidFill>
                    <a:srgbClr val="000080"/>
                  </a:solidFill>
                </a:rPr>
                <a:t>l[i] :</a:t>
              </a:r>
            </a:p>
          </p:txBody>
        </p:sp>
        <p:sp>
          <p:nvSpPr>
            <p:cNvPr id="94" name="Rectangle 94">
              <a:extLst>
                <a:ext uri="{FF2B5EF4-FFF2-40B4-BE49-F238E27FC236}">
                  <a16:creationId xmlns:a16="http://schemas.microsoft.com/office/drawing/2014/main" id="{ED35AFDA-4DE4-9711-541A-49E33D06EE95}"/>
                </a:ext>
              </a:extLst>
            </p:cNvPr>
            <p:cNvSpPr>
              <a:spLocks noChangeArrowheads="1"/>
            </p:cNvSpPr>
            <p:nvPr/>
          </p:nvSpPr>
          <p:spPr bwMode="auto">
            <a:xfrm>
              <a:off x="3760" y="1632"/>
              <a:ext cx="240" cy="240"/>
            </a:xfrm>
            <a:prstGeom prst="rect">
              <a:avLst/>
            </a:prstGeom>
            <a:noFill/>
            <a:ln w="25400" cap="sq">
              <a:solidFill>
                <a:srgbClr val="000080"/>
              </a:solidFill>
              <a:miter lim="800000"/>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95" name="Rectangle 95">
              <a:extLst>
                <a:ext uri="{FF2B5EF4-FFF2-40B4-BE49-F238E27FC236}">
                  <a16:creationId xmlns:a16="http://schemas.microsoft.com/office/drawing/2014/main" id="{30897ECC-9085-6A0B-380D-C5AD5B698F37}"/>
                </a:ext>
              </a:extLst>
            </p:cNvPr>
            <p:cNvSpPr>
              <a:spLocks noChangeArrowheads="1"/>
            </p:cNvSpPr>
            <p:nvPr/>
          </p:nvSpPr>
          <p:spPr bwMode="auto">
            <a:xfrm>
              <a:off x="4000" y="1632"/>
              <a:ext cx="240" cy="240"/>
            </a:xfrm>
            <a:prstGeom prst="rect">
              <a:avLst/>
            </a:prstGeom>
            <a:noFill/>
            <a:ln w="25400" cap="sq">
              <a:solidFill>
                <a:srgbClr val="000080"/>
              </a:solidFill>
              <a:miter lim="800000"/>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96" name="Text Box 96">
              <a:extLst>
                <a:ext uri="{FF2B5EF4-FFF2-40B4-BE49-F238E27FC236}">
                  <a16:creationId xmlns:a16="http://schemas.microsoft.com/office/drawing/2014/main" id="{9953B420-62EA-480A-60FC-EDC8AAD5F9ED}"/>
                </a:ext>
              </a:extLst>
            </p:cNvPr>
            <p:cNvSpPr txBox="1">
              <a:spLocks noChangeArrowheads="1"/>
            </p:cNvSpPr>
            <p:nvPr/>
          </p:nvSpPr>
          <p:spPr bwMode="auto">
            <a:xfrm>
              <a:off x="1611" y="1620"/>
              <a:ext cx="266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eaLnBrk="1" hangingPunct="1">
                <a:spcBef>
                  <a:spcPct val="0"/>
                </a:spcBef>
                <a:buClrTx/>
                <a:buFontTx/>
                <a:buNone/>
              </a:pPr>
              <a:r>
                <a:rPr lang="en-US" altLang="zh-CN" sz="2400">
                  <a:solidFill>
                    <a:srgbClr val="000080"/>
                  </a:solidFill>
                </a:rPr>
                <a:t>0   2   3   6   6   8   7   7  10 16 14</a:t>
              </a:r>
            </a:p>
          </p:txBody>
        </p:sp>
      </p:grpSp>
      <p:grpSp>
        <p:nvGrpSpPr>
          <p:cNvPr id="97" name="Group 98">
            <a:extLst>
              <a:ext uri="{FF2B5EF4-FFF2-40B4-BE49-F238E27FC236}">
                <a16:creationId xmlns:a16="http://schemas.microsoft.com/office/drawing/2014/main" id="{5067C2B4-B152-33F0-C192-3E1DDDC5DAAE}"/>
              </a:ext>
            </a:extLst>
          </p:cNvPr>
          <p:cNvGrpSpPr>
            <a:grpSpLocks/>
          </p:cNvGrpSpPr>
          <p:nvPr/>
        </p:nvGrpSpPr>
        <p:grpSpPr bwMode="auto">
          <a:xfrm>
            <a:off x="2863850" y="1676400"/>
            <a:ext cx="336550" cy="1371600"/>
            <a:chOff x="1612" y="1632"/>
            <a:chExt cx="212" cy="864"/>
          </a:xfrm>
        </p:grpSpPr>
        <p:sp>
          <p:nvSpPr>
            <p:cNvPr id="98" name="Text Box 99">
              <a:extLst>
                <a:ext uri="{FF2B5EF4-FFF2-40B4-BE49-F238E27FC236}">
                  <a16:creationId xmlns:a16="http://schemas.microsoft.com/office/drawing/2014/main" id="{AB923719-19B8-F035-78F0-B60EDC0519FF}"/>
                </a:ext>
              </a:extLst>
            </p:cNvPr>
            <p:cNvSpPr txBox="1">
              <a:spLocks noChangeArrowheads="1"/>
            </p:cNvSpPr>
            <p:nvPr/>
          </p:nvSpPr>
          <p:spPr bwMode="auto">
            <a:xfrm>
              <a:off x="1612" y="1632"/>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400">
                  <a:solidFill>
                    <a:srgbClr val="FF0000"/>
                  </a:solidFill>
                </a:rPr>
                <a:t>0</a:t>
              </a:r>
            </a:p>
          </p:txBody>
        </p:sp>
        <p:sp>
          <p:nvSpPr>
            <p:cNvPr id="99" name="Text Box 100">
              <a:extLst>
                <a:ext uri="{FF2B5EF4-FFF2-40B4-BE49-F238E27FC236}">
                  <a16:creationId xmlns:a16="http://schemas.microsoft.com/office/drawing/2014/main" id="{0357D823-BCC5-33AF-34FC-89A1843756CC}"/>
                </a:ext>
              </a:extLst>
            </p:cNvPr>
            <p:cNvSpPr txBox="1">
              <a:spLocks noChangeArrowheads="1"/>
            </p:cNvSpPr>
            <p:nvPr/>
          </p:nvSpPr>
          <p:spPr bwMode="auto">
            <a:xfrm>
              <a:off x="1612" y="2208"/>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400">
                  <a:solidFill>
                    <a:srgbClr val="FF0000"/>
                  </a:solidFill>
                </a:rPr>
                <a:t>0</a:t>
              </a:r>
            </a:p>
          </p:txBody>
        </p:sp>
      </p:grpSp>
      <p:sp>
        <p:nvSpPr>
          <p:cNvPr id="100" name="Text Box 101">
            <a:extLst>
              <a:ext uri="{FF2B5EF4-FFF2-40B4-BE49-F238E27FC236}">
                <a16:creationId xmlns:a16="http://schemas.microsoft.com/office/drawing/2014/main" id="{A8C8D527-670A-7CAE-4D16-2067EDB8582C}"/>
              </a:ext>
            </a:extLst>
          </p:cNvPr>
          <p:cNvSpPr txBox="1">
            <a:spLocks noChangeArrowheads="1"/>
          </p:cNvSpPr>
          <p:nvPr/>
        </p:nvSpPr>
        <p:spPr bwMode="auto">
          <a:xfrm>
            <a:off x="2836863" y="3119438"/>
            <a:ext cx="476250"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3000">
                <a:solidFill>
                  <a:srgbClr val="FF0000"/>
                </a:solidFill>
              </a:rPr>
              <a:t>a</a:t>
            </a:r>
            <a:r>
              <a:rPr lang="en-US" altLang="zh-CN" sz="2400" baseline="-25000">
                <a:solidFill>
                  <a:srgbClr val="FF0000"/>
                </a:solidFill>
              </a:rPr>
              <a:t>1</a:t>
            </a:r>
            <a:endParaRPr lang="en-US" altLang="zh-CN" sz="2400" b="0" baseline="-25000">
              <a:solidFill>
                <a:srgbClr val="FF0000"/>
              </a:solidFill>
            </a:endParaRPr>
          </a:p>
        </p:txBody>
      </p:sp>
      <p:grpSp>
        <p:nvGrpSpPr>
          <p:cNvPr id="101" name="Group 102">
            <a:extLst>
              <a:ext uri="{FF2B5EF4-FFF2-40B4-BE49-F238E27FC236}">
                <a16:creationId xmlns:a16="http://schemas.microsoft.com/office/drawing/2014/main" id="{B42CEEA7-F69F-6AD2-8D01-76F473F0368D}"/>
              </a:ext>
            </a:extLst>
          </p:cNvPr>
          <p:cNvGrpSpPr>
            <a:grpSpLocks/>
          </p:cNvGrpSpPr>
          <p:nvPr/>
        </p:nvGrpSpPr>
        <p:grpSpPr bwMode="auto">
          <a:xfrm>
            <a:off x="4006850" y="1676400"/>
            <a:ext cx="336550" cy="1371600"/>
            <a:chOff x="2352" y="1632"/>
            <a:chExt cx="212" cy="864"/>
          </a:xfrm>
        </p:grpSpPr>
        <p:sp>
          <p:nvSpPr>
            <p:cNvPr id="102" name="Text Box 103">
              <a:extLst>
                <a:ext uri="{FF2B5EF4-FFF2-40B4-BE49-F238E27FC236}">
                  <a16:creationId xmlns:a16="http://schemas.microsoft.com/office/drawing/2014/main" id="{A70E30ED-09CE-1434-F6C9-D93927AB1BFA}"/>
                </a:ext>
              </a:extLst>
            </p:cNvPr>
            <p:cNvSpPr txBox="1">
              <a:spLocks noChangeArrowheads="1"/>
            </p:cNvSpPr>
            <p:nvPr/>
          </p:nvSpPr>
          <p:spPr bwMode="auto">
            <a:xfrm>
              <a:off x="2352" y="1632"/>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400">
                  <a:solidFill>
                    <a:srgbClr val="FF0000"/>
                  </a:solidFill>
                </a:rPr>
                <a:t>6</a:t>
              </a:r>
            </a:p>
          </p:txBody>
        </p:sp>
        <p:sp>
          <p:nvSpPr>
            <p:cNvPr id="103" name="Text Box 104">
              <a:extLst>
                <a:ext uri="{FF2B5EF4-FFF2-40B4-BE49-F238E27FC236}">
                  <a16:creationId xmlns:a16="http://schemas.microsoft.com/office/drawing/2014/main" id="{E7C4F13C-0100-7A26-76A9-7E7B10934DEB}"/>
                </a:ext>
              </a:extLst>
            </p:cNvPr>
            <p:cNvSpPr txBox="1">
              <a:spLocks noChangeArrowheads="1"/>
            </p:cNvSpPr>
            <p:nvPr/>
          </p:nvSpPr>
          <p:spPr bwMode="auto">
            <a:xfrm>
              <a:off x="2352" y="2208"/>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400">
                  <a:solidFill>
                    <a:srgbClr val="FF0000"/>
                  </a:solidFill>
                </a:rPr>
                <a:t>6</a:t>
              </a:r>
            </a:p>
          </p:txBody>
        </p:sp>
      </p:grpSp>
      <p:sp>
        <p:nvSpPr>
          <p:cNvPr id="104" name="Text Box 105">
            <a:extLst>
              <a:ext uri="{FF2B5EF4-FFF2-40B4-BE49-F238E27FC236}">
                <a16:creationId xmlns:a16="http://schemas.microsoft.com/office/drawing/2014/main" id="{F1A7A46B-A777-3746-6074-41AC979CD73D}"/>
              </a:ext>
            </a:extLst>
          </p:cNvPr>
          <p:cNvSpPr txBox="1">
            <a:spLocks noChangeArrowheads="1"/>
          </p:cNvSpPr>
          <p:nvPr/>
        </p:nvSpPr>
        <p:spPr bwMode="auto">
          <a:xfrm>
            <a:off x="3965575" y="3119438"/>
            <a:ext cx="476250"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3000">
                <a:solidFill>
                  <a:srgbClr val="FF0000"/>
                </a:solidFill>
              </a:rPr>
              <a:t>a</a:t>
            </a:r>
            <a:r>
              <a:rPr lang="en-US" altLang="zh-CN" sz="2400" baseline="-25000">
                <a:solidFill>
                  <a:srgbClr val="FF0000"/>
                </a:solidFill>
              </a:rPr>
              <a:t>4</a:t>
            </a:r>
          </a:p>
        </p:txBody>
      </p:sp>
      <p:grpSp>
        <p:nvGrpSpPr>
          <p:cNvPr id="105" name="Group 106">
            <a:extLst>
              <a:ext uri="{FF2B5EF4-FFF2-40B4-BE49-F238E27FC236}">
                <a16:creationId xmlns:a16="http://schemas.microsoft.com/office/drawing/2014/main" id="{7CB383CC-823B-7541-645C-57768354DFCB}"/>
              </a:ext>
            </a:extLst>
          </p:cNvPr>
          <p:cNvGrpSpPr>
            <a:grpSpLocks/>
          </p:cNvGrpSpPr>
          <p:nvPr/>
        </p:nvGrpSpPr>
        <p:grpSpPr bwMode="auto">
          <a:xfrm>
            <a:off x="5149850" y="1676400"/>
            <a:ext cx="336550" cy="1371600"/>
            <a:chOff x="3052" y="1632"/>
            <a:chExt cx="212" cy="864"/>
          </a:xfrm>
        </p:grpSpPr>
        <p:sp>
          <p:nvSpPr>
            <p:cNvPr id="106" name="Text Box 107">
              <a:extLst>
                <a:ext uri="{FF2B5EF4-FFF2-40B4-BE49-F238E27FC236}">
                  <a16:creationId xmlns:a16="http://schemas.microsoft.com/office/drawing/2014/main" id="{1190E5D0-7D48-4330-315E-6C57741A32F4}"/>
                </a:ext>
              </a:extLst>
            </p:cNvPr>
            <p:cNvSpPr txBox="1">
              <a:spLocks noChangeArrowheads="1"/>
            </p:cNvSpPr>
            <p:nvPr/>
          </p:nvSpPr>
          <p:spPr bwMode="auto">
            <a:xfrm>
              <a:off x="3052" y="2208"/>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400">
                  <a:solidFill>
                    <a:srgbClr val="FF0000"/>
                  </a:solidFill>
                </a:rPr>
                <a:t>7</a:t>
              </a:r>
            </a:p>
          </p:txBody>
        </p:sp>
        <p:sp>
          <p:nvSpPr>
            <p:cNvPr id="107" name="Text Box 108">
              <a:extLst>
                <a:ext uri="{FF2B5EF4-FFF2-40B4-BE49-F238E27FC236}">
                  <a16:creationId xmlns:a16="http://schemas.microsoft.com/office/drawing/2014/main" id="{FA3F95A6-B025-FC17-77D3-6D422526AA92}"/>
                </a:ext>
              </a:extLst>
            </p:cNvPr>
            <p:cNvSpPr txBox="1">
              <a:spLocks noChangeArrowheads="1"/>
            </p:cNvSpPr>
            <p:nvPr/>
          </p:nvSpPr>
          <p:spPr bwMode="auto">
            <a:xfrm>
              <a:off x="3052" y="1632"/>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400">
                  <a:solidFill>
                    <a:srgbClr val="FF0000"/>
                  </a:solidFill>
                </a:rPr>
                <a:t>7</a:t>
              </a:r>
            </a:p>
          </p:txBody>
        </p:sp>
      </p:grpSp>
      <p:sp>
        <p:nvSpPr>
          <p:cNvPr id="108" name="Text Box 109">
            <a:extLst>
              <a:ext uri="{FF2B5EF4-FFF2-40B4-BE49-F238E27FC236}">
                <a16:creationId xmlns:a16="http://schemas.microsoft.com/office/drawing/2014/main" id="{27C79F84-1A1E-7AEA-D55A-D35EE8757706}"/>
              </a:ext>
            </a:extLst>
          </p:cNvPr>
          <p:cNvSpPr txBox="1">
            <a:spLocks noChangeArrowheads="1"/>
          </p:cNvSpPr>
          <p:nvPr/>
        </p:nvSpPr>
        <p:spPr bwMode="auto">
          <a:xfrm>
            <a:off x="5127625" y="3119438"/>
            <a:ext cx="476250"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3000">
                <a:solidFill>
                  <a:srgbClr val="FF0000"/>
                </a:solidFill>
              </a:rPr>
              <a:t>a</a:t>
            </a:r>
            <a:r>
              <a:rPr lang="en-US" altLang="zh-CN" sz="2400" baseline="-25000">
                <a:solidFill>
                  <a:srgbClr val="FF0000"/>
                </a:solidFill>
              </a:rPr>
              <a:t>7</a:t>
            </a:r>
          </a:p>
        </p:txBody>
      </p:sp>
      <p:grpSp>
        <p:nvGrpSpPr>
          <p:cNvPr id="109" name="Group 110">
            <a:extLst>
              <a:ext uri="{FF2B5EF4-FFF2-40B4-BE49-F238E27FC236}">
                <a16:creationId xmlns:a16="http://schemas.microsoft.com/office/drawing/2014/main" id="{4DFDDA30-000F-97ED-3B01-F8F03C4EA019}"/>
              </a:ext>
            </a:extLst>
          </p:cNvPr>
          <p:cNvGrpSpPr>
            <a:grpSpLocks/>
          </p:cNvGrpSpPr>
          <p:nvPr/>
        </p:nvGrpSpPr>
        <p:grpSpPr bwMode="auto">
          <a:xfrm>
            <a:off x="5526095" y="1676400"/>
            <a:ext cx="338138" cy="1371600"/>
            <a:chOff x="3301" y="1632"/>
            <a:chExt cx="213" cy="864"/>
          </a:xfrm>
        </p:grpSpPr>
        <p:sp>
          <p:nvSpPr>
            <p:cNvPr id="110" name="Text Box 111">
              <a:extLst>
                <a:ext uri="{FF2B5EF4-FFF2-40B4-BE49-F238E27FC236}">
                  <a16:creationId xmlns:a16="http://schemas.microsoft.com/office/drawing/2014/main" id="{3D849D57-4FA8-377D-5306-1434CD9B784E}"/>
                </a:ext>
              </a:extLst>
            </p:cNvPr>
            <p:cNvSpPr txBox="1">
              <a:spLocks noChangeArrowheads="1"/>
            </p:cNvSpPr>
            <p:nvPr/>
          </p:nvSpPr>
          <p:spPr bwMode="auto">
            <a:xfrm>
              <a:off x="3302" y="2208"/>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400" dirty="0">
                  <a:solidFill>
                    <a:srgbClr val="FF0000"/>
                  </a:solidFill>
                </a:rPr>
                <a:t>7</a:t>
              </a:r>
            </a:p>
          </p:txBody>
        </p:sp>
        <p:sp>
          <p:nvSpPr>
            <p:cNvPr id="111" name="Text Box 112">
              <a:extLst>
                <a:ext uri="{FF2B5EF4-FFF2-40B4-BE49-F238E27FC236}">
                  <a16:creationId xmlns:a16="http://schemas.microsoft.com/office/drawing/2014/main" id="{ABE7053F-3C88-71B2-9644-3ED05BB396BF}"/>
                </a:ext>
              </a:extLst>
            </p:cNvPr>
            <p:cNvSpPr txBox="1">
              <a:spLocks noChangeArrowheads="1"/>
            </p:cNvSpPr>
            <p:nvPr/>
          </p:nvSpPr>
          <p:spPr bwMode="auto">
            <a:xfrm>
              <a:off x="3301" y="1632"/>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400" dirty="0">
                  <a:solidFill>
                    <a:srgbClr val="FF0000"/>
                  </a:solidFill>
                </a:rPr>
                <a:t>7</a:t>
              </a:r>
            </a:p>
          </p:txBody>
        </p:sp>
      </p:grpSp>
      <p:sp>
        <p:nvSpPr>
          <p:cNvPr id="112" name="Text Box 113">
            <a:extLst>
              <a:ext uri="{FF2B5EF4-FFF2-40B4-BE49-F238E27FC236}">
                <a16:creationId xmlns:a16="http://schemas.microsoft.com/office/drawing/2014/main" id="{F03E8CCE-91A4-3270-2380-4925A2B94C30}"/>
              </a:ext>
            </a:extLst>
          </p:cNvPr>
          <p:cNvSpPr txBox="1">
            <a:spLocks noChangeArrowheads="1"/>
          </p:cNvSpPr>
          <p:nvPr/>
        </p:nvSpPr>
        <p:spPr bwMode="auto">
          <a:xfrm>
            <a:off x="5508625" y="3119438"/>
            <a:ext cx="476250"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3000">
                <a:solidFill>
                  <a:srgbClr val="FF0000"/>
                </a:solidFill>
              </a:rPr>
              <a:t>a</a:t>
            </a:r>
            <a:r>
              <a:rPr lang="en-US" altLang="zh-CN" sz="2400" baseline="-25000">
                <a:solidFill>
                  <a:srgbClr val="FF0000"/>
                </a:solidFill>
              </a:rPr>
              <a:t>8</a:t>
            </a:r>
            <a:endParaRPr lang="en-US" altLang="zh-CN" sz="2400" b="0" baseline="-25000">
              <a:solidFill>
                <a:srgbClr val="FF0000"/>
              </a:solidFill>
            </a:endParaRPr>
          </a:p>
        </p:txBody>
      </p:sp>
      <p:grpSp>
        <p:nvGrpSpPr>
          <p:cNvPr id="113" name="Group 114">
            <a:extLst>
              <a:ext uri="{FF2B5EF4-FFF2-40B4-BE49-F238E27FC236}">
                <a16:creationId xmlns:a16="http://schemas.microsoft.com/office/drawing/2014/main" id="{FCE9183D-1612-FC6D-5610-DFC92E8D8982}"/>
              </a:ext>
            </a:extLst>
          </p:cNvPr>
          <p:cNvGrpSpPr>
            <a:grpSpLocks/>
          </p:cNvGrpSpPr>
          <p:nvPr/>
        </p:nvGrpSpPr>
        <p:grpSpPr bwMode="auto">
          <a:xfrm>
            <a:off x="6216650" y="1676400"/>
            <a:ext cx="488950" cy="1371600"/>
            <a:chOff x="3744" y="1632"/>
            <a:chExt cx="308" cy="864"/>
          </a:xfrm>
        </p:grpSpPr>
        <p:sp>
          <p:nvSpPr>
            <p:cNvPr id="114" name="Text Box 115">
              <a:extLst>
                <a:ext uri="{FF2B5EF4-FFF2-40B4-BE49-F238E27FC236}">
                  <a16:creationId xmlns:a16="http://schemas.microsoft.com/office/drawing/2014/main" id="{A9455AFE-3131-12CE-551A-246279031FE1}"/>
                </a:ext>
              </a:extLst>
            </p:cNvPr>
            <p:cNvSpPr txBox="1">
              <a:spLocks noChangeArrowheads="1"/>
            </p:cNvSpPr>
            <p:nvPr/>
          </p:nvSpPr>
          <p:spPr bwMode="auto">
            <a:xfrm>
              <a:off x="3744" y="2208"/>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400">
                  <a:solidFill>
                    <a:srgbClr val="FF0000"/>
                  </a:solidFill>
                </a:rPr>
                <a:t>16</a:t>
              </a:r>
            </a:p>
          </p:txBody>
        </p:sp>
        <p:sp>
          <p:nvSpPr>
            <p:cNvPr id="115" name="Text Box 116">
              <a:extLst>
                <a:ext uri="{FF2B5EF4-FFF2-40B4-BE49-F238E27FC236}">
                  <a16:creationId xmlns:a16="http://schemas.microsoft.com/office/drawing/2014/main" id="{2895DAA7-B713-E5F2-56C6-430E9628EE4D}"/>
                </a:ext>
              </a:extLst>
            </p:cNvPr>
            <p:cNvSpPr txBox="1">
              <a:spLocks noChangeArrowheads="1"/>
            </p:cNvSpPr>
            <p:nvPr/>
          </p:nvSpPr>
          <p:spPr bwMode="auto">
            <a:xfrm>
              <a:off x="3744" y="1632"/>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400">
                  <a:solidFill>
                    <a:srgbClr val="FF0000"/>
                  </a:solidFill>
                </a:rPr>
                <a:t>16</a:t>
              </a:r>
            </a:p>
          </p:txBody>
        </p:sp>
      </p:grpSp>
      <p:sp>
        <p:nvSpPr>
          <p:cNvPr id="116" name="Text Box 117">
            <a:extLst>
              <a:ext uri="{FF2B5EF4-FFF2-40B4-BE49-F238E27FC236}">
                <a16:creationId xmlns:a16="http://schemas.microsoft.com/office/drawing/2014/main" id="{7006C6CA-331B-9D1F-1AAE-C8FE3251D31C}"/>
              </a:ext>
            </a:extLst>
          </p:cNvPr>
          <p:cNvSpPr txBox="1">
            <a:spLocks noChangeArrowheads="1"/>
          </p:cNvSpPr>
          <p:nvPr/>
        </p:nvSpPr>
        <p:spPr bwMode="auto">
          <a:xfrm>
            <a:off x="6181725" y="3119438"/>
            <a:ext cx="577850"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3000">
                <a:solidFill>
                  <a:srgbClr val="FF0000"/>
                </a:solidFill>
              </a:rPr>
              <a:t>a</a:t>
            </a:r>
            <a:r>
              <a:rPr lang="en-US" altLang="zh-CN" sz="2400" baseline="-25000">
                <a:solidFill>
                  <a:srgbClr val="FF0000"/>
                </a:solidFill>
              </a:rPr>
              <a:t>10</a:t>
            </a:r>
            <a:endParaRPr lang="en-US" altLang="zh-CN" sz="2400" b="0" baseline="-25000">
              <a:solidFill>
                <a:srgbClr val="FF0000"/>
              </a:solidFill>
            </a:endParaRPr>
          </a:p>
        </p:txBody>
      </p:sp>
      <p:grpSp>
        <p:nvGrpSpPr>
          <p:cNvPr id="117" name="Group 118">
            <a:extLst>
              <a:ext uri="{FF2B5EF4-FFF2-40B4-BE49-F238E27FC236}">
                <a16:creationId xmlns:a16="http://schemas.microsoft.com/office/drawing/2014/main" id="{812C8EDC-4465-BC12-9E0C-1A3EF658FC84}"/>
              </a:ext>
            </a:extLst>
          </p:cNvPr>
          <p:cNvGrpSpPr>
            <a:grpSpLocks/>
          </p:cNvGrpSpPr>
          <p:nvPr/>
        </p:nvGrpSpPr>
        <p:grpSpPr bwMode="auto">
          <a:xfrm>
            <a:off x="6594475" y="1676400"/>
            <a:ext cx="488950" cy="1371600"/>
            <a:chOff x="3984" y="1632"/>
            <a:chExt cx="308" cy="864"/>
          </a:xfrm>
        </p:grpSpPr>
        <p:sp>
          <p:nvSpPr>
            <p:cNvPr id="118" name="Text Box 119">
              <a:extLst>
                <a:ext uri="{FF2B5EF4-FFF2-40B4-BE49-F238E27FC236}">
                  <a16:creationId xmlns:a16="http://schemas.microsoft.com/office/drawing/2014/main" id="{21102E7E-F8F7-C86E-3924-0276561B8E0C}"/>
                </a:ext>
              </a:extLst>
            </p:cNvPr>
            <p:cNvSpPr txBox="1">
              <a:spLocks noChangeArrowheads="1"/>
            </p:cNvSpPr>
            <p:nvPr/>
          </p:nvSpPr>
          <p:spPr bwMode="auto">
            <a:xfrm>
              <a:off x="3984" y="1632"/>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400">
                  <a:solidFill>
                    <a:srgbClr val="FF0000"/>
                  </a:solidFill>
                </a:rPr>
                <a:t>14</a:t>
              </a:r>
            </a:p>
          </p:txBody>
        </p:sp>
        <p:sp>
          <p:nvSpPr>
            <p:cNvPr id="119" name="Text Box 120">
              <a:extLst>
                <a:ext uri="{FF2B5EF4-FFF2-40B4-BE49-F238E27FC236}">
                  <a16:creationId xmlns:a16="http://schemas.microsoft.com/office/drawing/2014/main" id="{99E2D5DA-7206-1F31-CFCE-E597FF302AF3}"/>
                </a:ext>
              </a:extLst>
            </p:cNvPr>
            <p:cNvSpPr txBox="1">
              <a:spLocks noChangeArrowheads="1"/>
            </p:cNvSpPr>
            <p:nvPr/>
          </p:nvSpPr>
          <p:spPr bwMode="auto">
            <a:xfrm>
              <a:off x="3984" y="2208"/>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400">
                  <a:solidFill>
                    <a:srgbClr val="FF0000"/>
                  </a:solidFill>
                </a:rPr>
                <a:t>14</a:t>
              </a:r>
            </a:p>
          </p:txBody>
        </p:sp>
      </p:grpSp>
      <p:sp>
        <p:nvSpPr>
          <p:cNvPr id="120" name="Text Box 121">
            <a:extLst>
              <a:ext uri="{FF2B5EF4-FFF2-40B4-BE49-F238E27FC236}">
                <a16:creationId xmlns:a16="http://schemas.microsoft.com/office/drawing/2014/main" id="{9F9CE35C-78CC-F41C-F075-BA629F8D7D7F}"/>
              </a:ext>
            </a:extLst>
          </p:cNvPr>
          <p:cNvSpPr txBox="1">
            <a:spLocks noChangeArrowheads="1"/>
          </p:cNvSpPr>
          <p:nvPr/>
        </p:nvSpPr>
        <p:spPr bwMode="auto">
          <a:xfrm>
            <a:off x="6602413" y="3119438"/>
            <a:ext cx="577850"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3000">
                <a:solidFill>
                  <a:srgbClr val="FF0000"/>
                </a:solidFill>
              </a:rPr>
              <a:t>a</a:t>
            </a:r>
            <a:r>
              <a:rPr lang="en-US" altLang="zh-CN" sz="2400" baseline="-25000">
                <a:solidFill>
                  <a:srgbClr val="FF0000"/>
                </a:solidFill>
              </a:rPr>
              <a:t>11</a:t>
            </a:r>
            <a:endParaRPr lang="en-US" altLang="zh-CN" sz="2400" b="0" baseline="-25000">
              <a:solidFill>
                <a:srgbClr val="FF0000"/>
              </a:solidFill>
            </a:endParaRPr>
          </a:p>
        </p:txBody>
      </p:sp>
      <p:grpSp>
        <p:nvGrpSpPr>
          <p:cNvPr id="121" name="Group 131">
            <a:extLst>
              <a:ext uri="{FF2B5EF4-FFF2-40B4-BE49-F238E27FC236}">
                <a16:creationId xmlns:a16="http://schemas.microsoft.com/office/drawing/2014/main" id="{EB0C64DB-E00E-3336-4A06-703C38EBB320}"/>
              </a:ext>
            </a:extLst>
          </p:cNvPr>
          <p:cNvGrpSpPr>
            <a:grpSpLocks/>
          </p:cNvGrpSpPr>
          <p:nvPr/>
        </p:nvGrpSpPr>
        <p:grpSpPr bwMode="auto">
          <a:xfrm>
            <a:off x="1314450" y="4572000"/>
            <a:ext cx="4953000" cy="838200"/>
            <a:chOff x="1404" y="576"/>
            <a:chExt cx="3120" cy="528"/>
          </a:xfrm>
        </p:grpSpPr>
        <p:sp>
          <p:nvSpPr>
            <p:cNvPr id="122" name="Line 132">
              <a:extLst>
                <a:ext uri="{FF2B5EF4-FFF2-40B4-BE49-F238E27FC236}">
                  <a16:creationId xmlns:a16="http://schemas.microsoft.com/office/drawing/2014/main" id="{E0C68777-0179-8EBC-41C4-E0FA27C0BB0D}"/>
                </a:ext>
              </a:extLst>
            </p:cNvPr>
            <p:cNvSpPr>
              <a:spLocks noChangeShapeType="1"/>
            </p:cNvSpPr>
            <p:nvPr/>
          </p:nvSpPr>
          <p:spPr bwMode="auto">
            <a:xfrm flipV="1">
              <a:off x="1404" y="624"/>
              <a:ext cx="624" cy="480"/>
            </a:xfrm>
            <a:prstGeom prst="line">
              <a:avLst/>
            </a:prstGeom>
            <a:noFill/>
            <a:ln w="47625" cap="sq">
              <a:solidFill>
                <a:srgbClr val="FF33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3" name="Line 133">
              <a:extLst>
                <a:ext uri="{FF2B5EF4-FFF2-40B4-BE49-F238E27FC236}">
                  <a16:creationId xmlns:a16="http://schemas.microsoft.com/office/drawing/2014/main" id="{9001E34E-32F4-B2CA-354F-2510FFEF4358}"/>
                </a:ext>
              </a:extLst>
            </p:cNvPr>
            <p:cNvSpPr>
              <a:spLocks noChangeShapeType="1"/>
            </p:cNvSpPr>
            <p:nvPr/>
          </p:nvSpPr>
          <p:spPr bwMode="auto">
            <a:xfrm>
              <a:off x="2220" y="576"/>
              <a:ext cx="624" cy="240"/>
            </a:xfrm>
            <a:prstGeom prst="line">
              <a:avLst/>
            </a:prstGeom>
            <a:noFill/>
            <a:ln w="47625" cap="sq">
              <a:solidFill>
                <a:srgbClr val="FF33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4" name="Line 134">
              <a:extLst>
                <a:ext uri="{FF2B5EF4-FFF2-40B4-BE49-F238E27FC236}">
                  <a16:creationId xmlns:a16="http://schemas.microsoft.com/office/drawing/2014/main" id="{FF04B868-8B2D-A58E-1EFE-1E37C7CDB1D6}"/>
                </a:ext>
              </a:extLst>
            </p:cNvPr>
            <p:cNvSpPr>
              <a:spLocks noChangeShapeType="1"/>
            </p:cNvSpPr>
            <p:nvPr/>
          </p:nvSpPr>
          <p:spPr bwMode="auto">
            <a:xfrm flipV="1">
              <a:off x="3084" y="720"/>
              <a:ext cx="672" cy="144"/>
            </a:xfrm>
            <a:prstGeom prst="line">
              <a:avLst/>
            </a:prstGeom>
            <a:noFill/>
            <a:ln w="47625" cap="sq">
              <a:solidFill>
                <a:srgbClr val="FF33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5" name="Line 135">
              <a:extLst>
                <a:ext uri="{FF2B5EF4-FFF2-40B4-BE49-F238E27FC236}">
                  <a16:creationId xmlns:a16="http://schemas.microsoft.com/office/drawing/2014/main" id="{E6A28BEB-E560-03B9-63C1-CADD3233EA48}"/>
                </a:ext>
              </a:extLst>
            </p:cNvPr>
            <p:cNvSpPr>
              <a:spLocks noChangeShapeType="1"/>
            </p:cNvSpPr>
            <p:nvPr/>
          </p:nvSpPr>
          <p:spPr bwMode="auto">
            <a:xfrm>
              <a:off x="3996" y="720"/>
              <a:ext cx="528" cy="240"/>
            </a:xfrm>
            <a:prstGeom prst="line">
              <a:avLst/>
            </a:prstGeom>
            <a:noFill/>
            <a:ln w="47625" cap="sq">
              <a:solidFill>
                <a:srgbClr val="FF33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26" name="Group 142">
            <a:extLst>
              <a:ext uri="{FF2B5EF4-FFF2-40B4-BE49-F238E27FC236}">
                <a16:creationId xmlns:a16="http://schemas.microsoft.com/office/drawing/2014/main" id="{17E9958A-6CFD-9F94-A05C-CACF8D057F61}"/>
              </a:ext>
            </a:extLst>
          </p:cNvPr>
          <p:cNvGrpSpPr>
            <a:grpSpLocks/>
          </p:cNvGrpSpPr>
          <p:nvPr/>
        </p:nvGrpSpPr>
        <p:grpSpPr bwMode="auto">
          <a:xfrm>
            <a:off x="1352550" y="4552950"/>
            <a:ext cx="5124450" cy="1257300"/>
            <a:chOff x="1092" y="2808"/>
            <a:chExt cx="3228" cy="792"/>
          </a:xfrm>
        </p:grpSpPr>
        <p:sp>
          <p:nvSpPr>
            <p:cNvPr id="127" name="Line 137">
              <a:extLst>
                <a:ext uri="{FF2B5EF4-FFF2-40B4-BE49-F238E27FC236}">
                  <a16:creationId xmlns:a16="http://schemas.microsoft.com/office/drawing/2014/main" id="{6F40711F-BF03-CFBF-1CA1-8782AA42CC9F}"/>
                </a:ext>
              </a:extLst>
            </p:cNvPr>
            <p:cNvSpPr>
              <a:spLocks noChangeShapeType="1"/>
            </p:cNvSpPr>
            <p:nvPr/>
          </p:nvSpPr>
          <p:spPr bwMode="auto">
            <a:xfrm flipV="1">
              <a:off x="1092" y="2856"/>
              <a:ext cx="624" cy="480"/>
            </a:xfrm>
            <a:prstGeom prst="line">
              <a:avLst/>
            </a:prstGeom>
            <a:noFill/>
            <a:ln w="47625" cap="sq">
              <a:solidFill>
                <a:srgbClr val="0000FF"/>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8" name="Line 138">
              <a:extLst>
                <a:ext uri="{FF2B5EF4-FFF2-40B4-BE49-F238E27FC236}">
                  <a16:creationId xmlns:a16="http://schemas.microsoft.com/office/drawing/2014/main" id="{C1AC707C-616D-A14F-EC6D-4DFAE1E19BFB}"/>
                </a:ext>
              </a:extLst>
            </p:cNvPr>
            <p:cNvSpPr>
              <a:spLocks noChangeShapeType="1"/>
            </p:cNvSpPr>
            <p:nvPr/>
          </p:nvSpPr>
          <p:spPr bwMode="auto">
            <a:xfrm>
              <a:off x="1908" y="2808"/>
              <a:ext cx="624" cy="240"/>
            </a:xfrm>
            <a:prstGeom prst="line">
              <a:avLst/>
            </a:prstGeom>
            <a:noFill/>
            <a:ln w="47625" cap="sq">
              <a:solidFill>
                <a:srgbClr val="0000FF"/>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9" name="Line 139">
              <a:extLst>
                <a:ext uri="{FF2B5EF4-FFF2-40B4-BE49-F238E27FC236}">
                  <a16:creationId xmlns:a16="http://schemas.microsoft.com/office/drawing/2014/main" id="{1711225D-A5A2-9C1C-E980-D31D2E081D8F}"/>
                </a:ext>
              </a:extLst>
            </p:cNvPr>
            <p:cNvSpPr>
              <a:spLocks noChangeShapeType="1"/>
            </p:cNvSpPr>
            <p:nvPr/>
          </p:nvSpPr>
          <p:spPr bwMode="auto">
            <a:xfrm>
              <a:off x="2784" y="3216"/>
              <a:ext cx="672" cy="384"/>
            </a:xfrm>
            <a:prstGeom prst="line">
              <a:avLst/>
            </a:prstGeom>
            <a:noFill/>
            <a:ln w="47625" cap="sq">
              <a:solidFill>
                <a:srgbClr val="0000FF"/>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0" name="Line 140">
              <a:extLst>
                <a:ext uri="{FF2B5EF4-FFF2-40B4-BE49-F238E27FC236}">
                  <a16:creationId xmlns:a16="http://schemas.microsoft.com/office/drawing/2014/main" id="{6C5F5869-D0B3-FF11-2187-C9005AF0AF39}"/>
                </a:ext>
              </a:extLst>
            </p:cNvPr>
            <p:cNvSpPr>
              <a:spLocks noChangeShapeType="1"/>
            </p:cNvSpPr>
            <p:nvPr/>
          </p:nvSpPr>
          <p:spPr bwMode="auto">
            <a:xfrm flipV="1">
              <a:off x="3696" y="3312"/>
              <a:ext cx="624" cy="288"/>
            </a:xfrm>
            <a:prstGeom prst="line">
              <a:avLst/>
            </a:prstGeom>
            <a:noFill/>
            <a:ln w="47625" cap="sq">
              <a:solidFill>
                <a:srgbClr val="0000FF"/>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31" name="Group 169">
            <a:extLst>
              <a:ext uri="{FF2B5EF4-FFF2-40B4-BE49-F238E27FC236}">
                <a16:creationId xmlns:a16="http://schemas.microsoft.com/office/drawing/2014/main" id="{C22E5CD4-1697-B4F9-D548-FFD876724C20}"/>
              </a:ext>
            </a:extLst>
          </p:cNvPr>
          <p:cNvGrpSpPr>
            <a:grpSpLocks/>
          </p:cNvGrpSpPr>
          <p:nvPr/>
        </p:nvGrpSpPr>
        <p:grpSpPr bwMode="auto">
          <a:xfrm>
            <a:off x="5795963" y="3867150"/>
            <a:ext cx="3141662" cy="785813"/>
            <a:chOff x="3696" y="2397"/>
            <a:chExt cx="1979" cy="495"/>
          </a:xfrm>
        </p:grpSpPr>
        <p:sp>
          <p:nvSpPr>
            <p:cNvPr id="132" name="AutoShape 144">
              <a:extLst>
                <a:ext uri="{FF2B5EF4-FFF2-40B4-BE49-F238E27FC236}">
                  <a16:creationId xmlns:a16="http://schemas.microsoft.com/office/drawing/2014/main" id="{8800683D-6257-E1D2-E420-283063D5B593}"/>
                </a:ext>
              </a:extLst>
            </p:cNvPr>
            <p:cNvSpPr>
              <a:spLocks noChangeArrowheads="1"/>
            </p:cNvSpPr>
            <p:nvPr/>
          </p:nvSpPr>
          <p:spPr bwMode="auto">
            <a:xfrm>
              <a:off x="3696" y="2397"/>
              <a:ext cx="1979" cy="495"/>
            </a:xfrm>
            <a:prstGeom prst="cloudCallout">
              <a:avLst>
                <a:gd name="adj1" fmla="val -30546"/>
                <a:gd name="adj2" fmla="val 81921"/>
              </a:avLst>
            </a:prstGeom>
            <a:ln>
              <a:headEnd type="none" w="sm" len="sm"/>
              <a:tailEnd type="none" w="sm" len="sm"/>
            </a:ln>
          </p:spPr>
          <p:style>
            <a:lnRef idx="1">
              <a:schemeClr val="accent5"/>
            </a:lnRef>
            <a:fillRef idx="3">
              <a:schemeClr val="accent5"/>
            </a:fillRef>
            <a:effectRef idx="2">
              <a:schemeClr val="accent5"/>
            </a:effectRef>
            <a:fontRef idx="minor">
              <a:schemeClr val="lt1"/>
            </a:fontRef>
          </p:style>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en-US" altLang="zh-CN" sz="2400" b="0"/>
            </a:p>
          </p:txBody>
        </p:sp>
        <p:sp>
          <p:nvSpPr>
            <p:cNvPr id="133" name="Text Box 145">
              <a:extLst>
                <a:ext uri="{FF2B5EF4-FFF2-40B4-BE49-F238E27FC236}">
                  <a16:creationId xmlns:a16="http://schemas.microsoft.com/office/drawing/2014/main" id="{4A8E3140-8B14-63D0-9A5A-80502247AEBF}"/>
                </a:ext>
              </a:extLst>
            </p:cNvPr>
            <p:cNvSpPr txBox="1">
              <a:spLocks noChangeArrowheads="1"/>
            </p:cNvSpPr>
            <p:nvPr/>
          </p:nvSpPr>
          <p:spPr bwMode="auto">
            <a:xfrm>
              <a:off x="3890" y="2462"/>
              <a:ext cx="1728" cy="3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Lst>
          </p:spPr>
          <p:txBody>
            <a:bodyPr>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eaLnBrk="1" hangingPunct="1">
                <a:lnSpc>
                  <a:spcPct val="75000"/>
                </a:lnSpc>
                <a:spcBef>
                  <a:spcPct val="0"/>
                </a:spcBef>
                <a:buClrTx/>
                <a:buFontTx/>
                <a:buNone/>
              </a:pPr>
              <a:r>
                <a:rPr lang="en-US" altLang="zh-CN" sz="2200" dirty="0">
                  <a:solidFill>
                    <a:srgbClr val="FFFF00"/>
                  </a:solidFill>
                  <a:latin typeface="黑体" pitchFamily="49" charset="-122"/>
                  <a:ea typeface="黑体" pitchFamily="49" charset="-122"/>
                </a:rPr>
                <a:t>   </a:t>
              </a:r>
              <a:r>
                <a:rPr lang="zh-CN" altLang="en-US" sz="2200" dirty="0">
                  <a:solidFill>
                    <a:srgbClr val="FFFF00"/>
                  </a:solidFill>
                  <a:latin typeface="黑体" pitchFamily="49" charset="-122"/>
                  <a:ea typeface="黑体" pitchFamily="49" charset="-122"/>
                </a:rPr>
                <a:t>关键路径的长度</a:t>
              </a:r>
            </a:p>
            <a:p>
              <a:pPr eaLnBrk="1" hangingPunct="1">
                <a:lnSpc>
                  <a:spcPct val="75000"/>
                </a:lnSpc>
                <a:spcBef>
                  <a:spcPct val="0"/>
                </a:spcBef>
                <a:buClrTx/>
                <a:buFontTx/>
                <a:buNone/>
              </a:pPr>
              <a:r>
                <a:rPr lang="zh-CN" altLang="en-US" sz="2200" dirty="0">
                  <a:solidFill>
                    <a:srgbClr val="FFFF00"/>
                  </a:solidFill>
                  <a:latin typeface="黑体" pitchFamily="49" charset="-122"/>
                  <a:ea typeface="黑体" pitchFamily="49" charset="-122"/>
                </a:rPr>
                <a:t>为</a:t>
              </a:r>
              <a:r>
                <a:rPr lang="en-US" altLang="zh-CN" sz="2200" dirty="0">
                  <a:solidFill>
                    <a:srgbClr val="FFFF00"/>
                  </a:solidFill>
                  <a:latin typeface="黑体" pitchFamily="49" charset="-122"/>
                  <a:ea typeface="黑体" pitchFamily="49" charset="-122"/>
                </a:rPr>
                <a:t>18</a:t>
              </a:r>
              <a:r>
                <a:rPr lang="zh-CN" altLang="en-US" sz="2200" dirty="0">
                  <a:solidFill>
                    <a:srgbClr val="FFFF00"/>
                  </a:solidFill>
                  <a:latin typeface="黑体" pitchFamily="49" charset="-122"/>
                  <a:ea typeface="黑体" pitchFamily="49" charset="-122"/>
                </a:rPr>
                <a:t>个时间单位。</a:t>
              </a:r>
            </a:p>
          </p:txBody>
        </p:sp>
      </p:grpSp>
      <p:grpSp>
        <p:nvGrpSpPr>
          <p:cNvPr id="134" name="Group 165">
            <a:extLst>
              <a:ext uri="{FF2B5EF4-FFF2-40B4-BE49-F238E27FC236}">
                <a16:creationId xmlns:a16="http://schemas.microsoft.com/office/drawing/2014/main" id="{0AA1DEA3-9823-54AF-6AE3-7EA89430F49C}"/>
              </a:ext>
            </a:extLst>
          </p:cNvPr>
          <p:cNvGrpSpPr>
            <a:grpSpLocks/>
          </p:cNvGrpSpPr>
          <p:nvPr/>
        </p:nvGrpSpPr>
        <p:grpSpPr bwMode="auto">
          <a:xfrm>
            <a:off x="684213" y="3276600"/>
            <a:ext cx="6688137" cy="901700"/>
            <a:chOff x="431" y="2064"/>
            <a:chExt cx="4213" cy="568"/>
          </a:xfrm>
        </p:grpSpPr>
        <p:sp>
          <p:nvSpPr>
            <p:cNvPr id="135" name="AutoShape 166">
              <a:extLst>
                <a:ext uri="{FF2B5EF4-FFF2-40B4-BE49-F238E27FC236}">
                  <a16:creationId xmlns:a16="http://schemas.microsoft.com/office/drawing/2014/main" id="{AD43CFE7-2DD2-5DC5-991A-A5D2E9E8CB39}"/>
                </a:ext>
              </a:extLst>
            </p:cNvPr>
            <p:cNvSpPr>
              <a:spLocks noChangeArrowheads="1"/>
            </p:cNvSpPr>
            <p:nvPr/>
          </p:nvSpPr>
          <p:spPr bwMode="auto">
            <a:xfrm>
              <a:off x="431" y="2296"/>
              <a:ext cx="961" cy="336"/>
            </a:xfrm>
            <a:prstGeom prst="wedgeRectCallout">
              <a:avLst>
                <a:gd name="adj1" fmla="val 71227"/>
                <a:gd name="adj2" fmla="val -51787"/>
              </a:avLst>
            </a:prstGeom>
            <a:noFill/>
            <a:ln w="60325">
              <a:solidFill>
                <a:schemeClr val="accent1"/>
              </a:solidFill>
              <a:miter lim="800000"/>
              <a:headEnd/>
              <a:tailEnd/>
            </a:ln>
            <a:effectLst/>
            <a:extLst>
              <a:ext uri="{909E8E84-426E-40DD-AFC4-6F175D3DCCD1}">
                <a14:hiddenFill xmlns:a14="http://schemas.microsoft.com/office/drawing/2010/main">
                  <a:solidFill>
                    <a:srgbClr val="00FFFF"/>
                  </a:solidFill>
                </a14:hiddenFill>
              </a:ext>
              <a:ext uri="{AF507438-7753-43E0-B8FC-AC1667EBCBE1}">
                <a14:hiddenEffects xmlns:a14="http://schemas.microsoft.com/office/drawing/2010/main">
                  <a:effectLst>
                    <a:outerShdw dist="74053" dir="1857825" algn="ctr" rotWithShape="0">
                      <a:srgbClr val="B2B2B2"/>
                    </a:outerShdw>
                  </a:effectLst>
                </a14:hiddenEffects>
              </a:ext>
            </a:extLst>
          </p:spPr>
          <p:txBody>
            <a:bodyPr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zh-CN" sz="2400"/>
            </a:p>
          </p:txBody>
        </p:sp>
        <p:sp>
          <p:nvSpPr>
            <p:cNvPr id="136" name="Text Box 167">
              <a:extLst>
                <a:ext uri="{FF2B5EF4-FFF2-40B4-BE49-F238E27FC236}">
                  <a16:creationId xmlns:a16="http://schemas.microsoft.com/office/drawing/2014/main" id="{281AF66B-94D6-19A4-1631-C849EB349FDE}"/>
                </a:ext>
              </a:extLst>
            </p:cNvPr>
            <p:cNvSpPr txBox="1">
              <a:spLocks noChangeArrowheads="1"/>
            </p:cNvSpPr>
            <p:nvPr/>
          </p:nvSpPr>
          <p:spPr bwMode="auto">
            <a:xfrm>
              <a:off x="435" y="2291"/>
              <a:ext cx="1162" cy="298"/>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Lst>
          </p:spPr>
          <p:txBody>
            <a:bodyPr>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eaLnBrk="1" hangingPunct="1">
                <a:spcBef>
                  <a:spcPct val="0"/>
                </a:spcBef>
                <a:buClrTx/>
                <a:buFontTx/>
                <a:buNone/>
              </a:pPr>
              <a:r>
                <a:rPr lang="zh-CN" altLang="en-US" sz="2500" dirty="0">
                  <a:solidFill>
                    <a:srgbClr val="FF3300"/>
                  </a:solidFill>
                  <a:ea typeface="黑体" pitchFamily="49" charset="-122"/>
                </a:rPr>
                <a:t>关键活动</a:t>
              </a:r>
            </a:p>
          </p:txBody>
        </p:sp>
        <p:sp>
          <p:nvSpPr>
            <p:cNvPr id="137" name="Freeform 168">
              <a:extLst>
                <a:ext uri="{FF2B5EF4-FFF2-40B4-BE49-F238E27FC236}">
                  <a16:creationId xmlns:a16="http://schemas.microsoft.com/office/drawing/2014/main" id="{B7817244-97E1-7046-9455-CF094D000271}"/>
                </a:ext>
              </a:extLst>
            </p:cNvPr>
            <p:cNvSpPr>
              <a:spLocks/>
            </p:cNvSpPr>
            <p:nvPr/>
          </p:nvSpPr>
          <p:spPr bwMode="auto">
            <a:xfrm>
              <a:off x="1650" y="2064"/>
              <a:ext cx="2994" cy="261"/>
            </a:xfrm>
            <a:prstGeom prst="roundRect">
              <a:avLst/>
            </a:prstGeom>
            <a:noFill/>
            <a:ln w="66675" cap="flat" cmpd="sng">
              <a:solidFill>
                <a:srgbClr val="3366FF"/>
              </a:solidFill>
              <a:prstDash val="solid"/>
              <a:round/>
              <a:headEnd/>
              <a:tailEnd/>
            </a:ln>
            <a:effectLst/>
            <a:extLst>
              <a:ext uri="{909E8E84-426E-40DD-AFC4-6F175D3DCCD1}">
                <a14:hiddenFill xmlns:a14="http://schemas.microsoft.com/office/drawing/2010/main">
                  <a:solidFill>
                    <a:srgbClr val="FF33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2143290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nodeType="clickEffect">
                                  <p:stCondLst>
                                    <p:cond delay="0"/>
                                  </p:stCondLst>
                                  <p:childTnLst>
                                    <p:set>
                                      <p:cBhvr>
                                        <p:cTn id="6" dur="1" fill="hold">
                                          <p:stCondLst>
                                            <p:cond delay="0"/>
                                          </p:stCondLst>
                                        </p:cTn>
                                        <p:tgtEl>
                                          <p:spTgt spid="61"/>
                                        </p:tgtEl>
                                        <p:attrNameLst>
                                          <p:attrName>style.visibility</p:attrName>
                                        </p:attrNameLst>
                                      </p:cBhvr>
                                      <p:to>
                                        <p:strVal val="visible"/>
                                      </p:to>
                                    </p:set>
                                    <p:animEffect transition="in" filter="box(out)">
                                      <p:cBhvr>
                                        <p:cTn id="7" dur="500"/>
                                        <p:tgtEl>
                                          <p:spTgt spid="6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64"/>
                                        </p:tgtEl>
                                        <p:attrNameLst>
                                          <p:attrName>style.visibility</p:attrName>
                                        </p:attrNameLst>
                                      </p:cBhvr>
                                      <p:to>
                                        <p:strVal val="visible"/>
                                      </p:to>
                                    </p:set>
                                    <p:animEffect transition="in" filter="wipe(right)">
                                      <p:cBhvr>
                                        <p:cTn id="12" dur="500"/>
                                        <p:tgtEl>
                                          <p:spTgt spid="6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wipe(left)">
                                      <p:cBhvr>
                                        <p:cTn id="17" dur="500"/>
                                        <p:tgtEl>
                                          <p:spTgt spid="6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nodeType="clickEffect">
                                  <p:stCondLst>
                                    <p:cond delay="0"/>
                                  </p:stCondLst>
                                  <p:childTnLst>
                                    <p:set>
                                      <p:cBhvr>
                                        <p:cTn id="21" dur="1" fill="hold">
                                          <p:stCondLst>
                                            <p:cond delay="0"/>
                                          </p:stCondLst>
                                        </p:cTn>
                                        <p:tgtEl>
                                          <p:spTgt spid="82"/>
                                        </p:tgtEl>
                                        <p:attrNameLst>
                                          <p:attrName>style.visibility</p:attrName>
                                        </p:attrNameLst>
                                      </p:cBhvr>
                                      <p:to>
                                        <p:strVal val="visible"/>
                                      </p:to>
                                    </p:set>
                                    <p:animEffect transition="in" filter="wipe(right)">
                                      <p:cBhvr>
                                        <p:cTn id="22" dur="500"/>
                                        <p:tgtEl>
                                          <p:spTgt spid="82"/>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97"/>
                                        </p:tgtEl>
                                        <p:attrNameLst>
                                          <p:attrName>style.visibility</p:attrName>
                                        </p:attrNameLst>
                                      </p:cBhvr>
                                      <p:to>
                                        <p:strVal val="visible"/>
                                      </p:to>
                                    </p:set>
                                    <p:animEffect transition="in" filter="dissolve">
                                      <p:cBhvr>
                                        <p:cTn id="27" dur="500"/>
                                        <p:tgtEl>
                                          <p:spTgt spid="97"/>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100"/>
                                        </p:tgtEl>
                                        <p:attrNameLst>
                                          <p:attrName>style.visibility</p:attrName>
                                        </p:attrNameLst>
                                      </p:cBhvr>
                                      <p:to>
                                        <p:strVal val="visible"/>
                                      </p:to>
                                    </p:set>
                                    <p:animEffect transition="in" filter="dissolve">
                                      <p:cBhvr>
                                        <p:cTn id="32" dur="500"/>
                                        <p:tgtEl>
                                          <p:spTgt spid="100"/>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101"/>
                                        </p:tgtEl>
                                        <p:attrNameLst>
                                          <p:attrName>style.visibility</p:attrName>
                                        </p:attrNameLst>
                                      </p:cBhvr>
                                      <p:to>
                                        <p:strVal val="visible"/>
                                      </p:to>
                                    </p:set>
                                    <p:animEffect transition="in" filter="dissolve">
                                      <p:cBhvr>
                                        <p:cTn id="37" dur="500"/>
                                        <p:tgtEl>
                                          <p:spTgt spid="101"/>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104"/>
                                        </p:tgtEl>
                                        <p:attrNameLst>
                                          <p:attrName>style.visibility</p:attrName>
                                        </p:attrNameLst>
                                      </p:cBhvr>
                                      <p:to>
                                        <p:strVal val="visible"/>
                                      </p:to>
                                    </p:set>
                                    <p:animEffect transition="in" filter="dissolve">
                                      <p:cBhvr>
                                        <p:cTn id="42" dur="500"/>
                                        <p:tgtEl>
                                          <p:spTgt spid="104"/>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nodeType="clickEffect">
                                  <p:stCondLst>
                                    <p:cond delay="0"/>
                                  </p:stCondLst>
                                  <p:childTnLst>
                                    <p:set>
                                      <p:cBhvr>
                                        <p:cTn id="46" dur="1" fill="hold">
                                          <p:stCondLst>
                                            <p:cond delay="0"/>
                                          </p:stCondLst>
                                        </p:cTn>
                                        <p:tgtEl>
                                          <p:spTgt spid="105"/>
                                        </p:tgtEl>
                                        <p:attrNameLst>
                                          <p:attrName>style.visibility</p:attrName>
                                        </p:attrNameLst>
                                      </p:cBhvr>
                                      <p:to>
                                        <p:strVal val="visible"/>
                                      </p:to>
                                    </p:set>
                                    <p:animEffect transition="in" filter="dissolve">
                                      <p:cBhvr>
                                        <p:cTn id="47" dur="500"/>
                                        <p:tgtEl>
                                          <p:spTgt spid="105"/>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ntr" presetSubtype="0" fill="hold" grpId="0" nodeType="clickEffect">
                                  <p:stCondLst>
                                    <p:cond delay="0"/>
                                  </p:stCondLst>
                                  <p:childTnLst>
                                    <p:set>
                                      <p:cBhvr>
                                        <p:cTn id="51" dur="1" fill="hold">
                                          <p:stCondLst>
                                            <p:cond delay="0"/>
                                          </p:stCondLst>
                                        </p:cTn>
                                        <p:tgtEl>
                                          <p:spTgt spid="108"/>
                                        </p:tgtEl>
                                        <p:attrNameLst>
                                          <p:attrName>style.visibility</p:attrName>
                                        </p:attrNameLst>
                                      </p:cBhvr>
                                      <p:to>
                                        <p:strVal val="visible"/>
                                      </p:to>
                                    </p:set>
                                    <p:animEffect transition="in" filter="dissolve">
                                      <p:cBhvr>
                                        <p:cTn id="52" dur="500"/>
                                        <p:tgtEl>
                                          <p:spTgt spid="108"/>
                                        </p:tgtEl>
                                      </p:cBhvr>
                                    </p:animEffect>
                                  </p:childTnLst>
                                </p:cTn>
                              </p:par>
                            </p:childTnLst>
                          </p:cTn>
                        </p:par>
                      </p:childTnLst>
                    </p:cTn>
                  </p:par>
                  <p:par>
                    <p:cTn id="53" fill="hold">
                      <p:stCondLst>
                        <p:cond delay="indefinite"/>
                      </p:stCondLst>
                      <p:childTnLst>
                        <p:par>
                          <p:cTn id="54" fill="hold">
                            <p:stCondLst>
                              <p:cond delay="0"/>
                            </p:stCondLst>
                            <p:childTnLst>
                              <p:par>
                                <p:cTn id="55" presetID="9" presetClass="entr" presetSubtype="0" fill="hold" nodeType="clickEffect">
                                  <p:stCondLst>
                                    <p:cond delay="0"/>
                                  </p:stCondLst>
                                  <p:childTnLst>
                                    <p:set>
                                      <p:cBhvr>
                                        <p:cTn id="56" dur="1" fill="hold">
                                          <p:stCondLst>
                                            <p:cond delay="0"/>
                                          </p:stCondLst>
                                        </p:cTn>
                                        <p:tgtEl>
                                          <p:spTgt spid="109"/>
                                        </p:tgtEl>
                                        <p:attrNameLst>
                                          <p:attrName>style.visibility</p:attrName>
                                        </p:attrNameLst>
                                      </p:cBhvr>
                                      <p:to>
                                        <p:strVal val="visible"/>
                                      </p:to>
                                    </p:set>
                                    <p:animEffect transition="in" filter="dissolve">
                                      <p:cBhvr>
                                        <p:cTn id="57" dur="500"/>
                                        <p:tgtEl>
                                          <p:spTgt spid="109"/>
                                        </p:tgtEl>
                                      </p:cBhvr>
                                    </p:animEffect>
                                  </p:childTnLst>
                                </p:cTn>
                              </p:par>
                            </p:childTnLst>
                          </p:cTn>
                        </p:par>
                      </p:childTnLst>
                    </p:cTn>
                  </p:par>
                  <p:par>
                    <p:cTn id="58" fill="hold">
                      <p:stCondLst>
                        <p:cond delay="indefinite"/>
                      </p:stCondLst>
                      <p:childTnLst>
                        <p:par>
                          <p:cTn id="59" fill="hold">
                            <p:stCondLst>
                              <p:cond delay="0"/>
                            </p:stCondLst>
                            <p:childTnLst>
                              <p:par>
                                <p:cTn id="60" presetID="9" presetClass="entr" presetSubtype="0" fill="hold" grpId="0" nodeType="clickEffect">
                                  <p:stCondLst>
                                    <p:cond delay="0"/>
                                  </p:stCondLst>
                                  <p:childTnLst>
                                    <p:set>
                                      <p:cBhvr>
                                        <p:cTn id="61" dur="1" fill="hold">
                                          <p:stCondLst>
                                            <p:cond delay="0"/>
                                          </p:stCondLst>
                                        </p:cTn>
                                        <p:tgtEl>
                                          <p:spTgt spid="112"/>
                                        </p:tgtEl>
                                        <p:attrNameLst>
                                          <p:attrName>style.visibility</p:attrName>
                                        </p:attrNameLst>
                                      </p:cBhvr>
                                      <p:to>
                                        <p:strVal val="visible"/>
                                      </p:to>
                                    </p:set>
                                    <p:animEffect transition="in" filter="dissolve">
                                      <p:cBhvr>
                                        <p:cTn id="62" dur="500"/>
                                        <p:tgtEl>
                                          <p:spTgt spid="112"/>
                                        </p:tgtEl>
                                      </p:cBhvr>
                                    </p:animEffect>
                                  </p:childTnLst>
                                </p:cTn>
                              </p:par>
                            </p:childTnLst>
                          </p:cTn>
                        </p:par>
                      </p:childTnLst>
                    </p:cTn>
                  </p:par>
                  <p:par>
                    <p:cTn id="63" fill="hold">
                      <p:stCondLst>
                        <p:cond delay="indefinite"/>
                      </p:stCondLst>
                      <p:childTnLst>
                        <p:par>
                          <p:cTn id="64" fill="hold">
                            <p:stCondLst>
                              <p:cond delay="0"/>
                            </p:stCondLst>
                            <p:childTnLst>
                              <p:par>
                                <p:cTn id="65" presetID="9" presetClass="entr" presetSubtype="0" fill="hold" nodeType="clickEffect">
                                  <p:stCondLst>
                                    <p:cond delay="0"/>
                                  </p:stCondLst>
                                  <p:childTnLst>
                                    <p:set>
                                      <p:cBhvr>
                                        <p:cTn id="66" dur="1" fill="hold">
                                          <p:stCondLst>
                                            <p:cond delay="0"/>
                                          </p:stCondLst>
                                        </p:cTn>
                                        <p:tgtEl>
                                          <p:spTgt spid="113"/>
                                        </p:tgtEl>
                                        <p:attrNameLst>
                                          <p:attrName>style.visibility</p:attrName>
                                        </p:attrNameLst>
                                      </p:cBhvr>
                                      <p:to>
                                        <p:strVal val="visible"/>
                                      </p:to>
                                    </p:set>
                                    <p:animEffect transition="in" filter="dissolve">
                                      <p:cBhvr>
                                        <p:cTn id="67" dur="500"/>
                                        <p:tgtEl>
                                          <p:spTgt spid="113"/>
                                        </p:tgtEl>
                                      </p:cBhvr>
                                    </p:animEffect>
                                  </p:childTnLst>
                                </p:cTn>
                              </p:par>
                            </p:childTnLst>
                          </p:cTn>
                        </p:par>
                      </p:childTnLst>
                    </p:cTn>
                  </p:par>
                  <p:par>
                    <p:cTn id="68" fill="hold">
                      <p:stCondLst>
                        <p:cond delay="indefinite"/>
                      </p:stCondLst>
                      <p:childTnLst>
                        <p:par>
                          <p:cTn id="69" fill="hold">
                            <p:stCondLst>
                              <p:cond delay="0"/>
                            </p:stCondLst>
                            <p:childTnLst>
                              <p:par>
                                <p:cTn id="70" presetID="9" presetClass="entr" presetSubtype="0" fill="hold" grpId="0" nodeType="clickEffect">
                                  <p:stCondLst>
                                    <p:cond delay="0"/>
                                  </p:stCondLst>
                                  <p:childTnLst>
                                    <p:set>
                                      <p:cBhvr>
                                        <p:cTn id="71" dur="1" fill="hold">
                                          <p:stCondLst>
                                            <p:cond delay="0"/>
                                          </p:stCondLst>
                                        </p:cTn>
                                        <p:tgtEl>
                                          <p:spTgt spid="116"/>
                                        </p:tgtEl>
                                        <p:attrNameLst>
                                          <p:attrName>style.visibility</p:attrName>
                                        </p:attrNameLst>
                                      </p:cBhvr>
                                      <p:to>
                                        <p:strVal val="visible"/>
                                      </p:to>
                                    </p:set>
                                    <p:animEffect transition="in" filter="dissolve">
                                      <p:cBhvr>
                                        <p:cTn id="72" dur="500"/>
                                        <p:tgtEl>
                                          <p:spTgt spid="116"/>
                                        </p:tgtEl>
                                      </p:cBhvr>
                                    </p:animEffect>
                                  </p:childTnLst>
                                </p:cTn>
                              </p:par>
                            </p:childTnLst>
                          </p:cTn>
                        </p:par>
                      </p:childTnLst>
                    </p:cTn>
                  </p:par>
                  <p:par>
                    <p:cTn id="73" fill="hold">
                      <p:stCondLst>
                        <p:cond delay="indefinite"/>
                      </p:stCondLst>
                      <p:childTnLst>
                        <p:par>
                          <p:cTn id="74" fill="hold">
                            <p:stCondLst>
                              <p:cond delay="0"/>
                            </p:stCondLst>
                            <p:childTnLst>
                              <p:par>
                                <p:cTn id="75" presetID="9" presetClass="entr" presetSubtype="0" fill="hold" nodeType="clickEffect">
                                  <p:stCondLst>
                                    <p:cond delay="0"/>
                                  </p:stCondLst>
                                  <p:childTnLst>
                                    <p:set>
                                      <p:cBhvr>
                                        <p:cTn id="76" dur="1" fill="hold">
                                          <p:stCondLst>
                                            <p:cond delay="0"/>
                                          </p:stCondLst>
                                        </p:cTn>
                                        <p:tgtEl>
                                          <p:spTgt spid="117"/>
                                        </p:tgtEl>
                                        <p:attrNameLst>
                                          <p:attrName>style.visibility</p:attrName>
                                        </p:attrNameLst>
                                      </p:cBhvr>
                                      <p:to>
                                        <p:strVal val="visible"/>
                                      </p:to>
                                    </p:set>
                                    <p:animEffect transition="in" filter="dissolve">
                                      <p:cBhvr>
                                        <p:cTn id="77" dur="500"/>
                                        <p:tgtEl>
                                          <p:spTgt spid="117"/>
                                        </p:tgtEl>
                                      </p:cBhvr>
                                    </p:animEffect>
                                  </p:childTnLst>
                                </p:cTn>
                              </p:par>
                            </p:childTnLst>
                          </p:cTn>
                        </p:par>
                      </p:childTnLst>
                    </p:cTn>
                  </p:par>
                  <p:par>
                    <p:cTn id="78" fill="hold">
                      <p:stCondLst>
                        <p:cond delay="indefinite"/>
                      </p:stCondLst>
                      <p:childTnLst>
                        <p:par>
                          <p:cTn id="79" fill="hold">
                            <p:stCondLst>
                              <p:cond delay="0"/>
                            </p:stCondLst>
                            <p:childTnLst>
                              <p:par>
                                <p:cTn id="80" presetID="9" presetClass="entr" presetSubtype="0" fill="hold" grpId="0" nodeType="clickEffect">
                                  <p:stCondLst>
                                    <p:cond delay="0"/>
                                  </p:stCondLst>
                                  <p:childTnLst>
                                    <p:set>
                                      <p:cBhvr>
                                        <p:cTn id="81" dur="1" fill="hold">
                                          <p:stCondLst>
                                            <p:cond delay="0"/>
                                          </p:stCondLst>
                                        </p:cTn>
                                        <p:tgtEl>
                                          <p:spTgt spid="120"/>
                                        </p:tgtEl>
                                        <p:attrNameLst>
                                          <p:attrName>style.visibility</p:attrName>
                                        </p:attrNameLst>
                                      </p:cBhvr>
                                      <p:to>
                                        <p:strVal val="visible"/>
                                      </p:to>
                                    </p:set>
                                    <p:animEffect transition="in" filter="dissolve">
                                      <p:cBhvr>
                                        <p:cTn id="82" dur="500"/>
                                        <p:tgtEl>
                                          <p:spTgt spid="120"/>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8" fill="hold" nodeType="clickEffect">
                                  <p:stCondLst>
                                    <p:cond delay="0"/>
                                  </p:stCondLst>
                                  <p:childTnLst>
                                    <p:set>
                                      <p:cBhvr>
                                        <p:cTn id="86" dur="1" fill="hold">
                                          <p:stCondLst>
                                            <p:cond delay="0"/>
                                          </p:stCondLst>
                                        </p:cTn>
                                        <p:tgtEl>
                                          <p:spTgt spid="134"/>
                                        </p:tgtEl>
                                        <p:attrNameLst>
                                          <p:attrName>style.visibility</p:attrName>
                                        </p:attrNameLst>
                                      </p:cBhvr>
                                      <p:to>
                                        <p:strVal val="visible"/>
                                      </p:to>
                                    </p:set>
                                    <p:animEffect transition="in" filter="wipe(left)">
                                      <p:cBhvr>
                                        <p:cTn id="87" dur="500"/>
                                        <p:tgtEl>
                                          <p:spTgt spid="134"/>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8" fill="hold" nodeType="clickEffect">
                                  <p:stCondLst>
                                    <p:cond delay="0"/>
                                  </p:stCondLst>
                                  <p:childTnLst>
                                    <p:set>
                                      <p:cBhvr>
                                        <p:cTn id="91" dur="1" fill="hold">
                                          <p:stCondLst>
                                            <p:cond delay="0"/>
                                          </p:stCondLst>
                                        </p:cTn>
                                        <p:tgtEl>
                                          <p:spTgt spid="121"/>
                                        </p:tgtEl>
                                        <p:attrNameLst>
                                          <p:attrName>style.visibility</p:attrName>
                                        </p:attrNameLst>
                                      </p:cBhvr>
                                      <p:to>
                                        <p:strVal val="visible"/>
                                      </p:to>
                                    </p:set>
                                    <p:animEffect transition="in" filter="wipe(left)">
                                      <p:cBhvr>
                                        <p:cTn id="92" dur="500"/>
                                        <p:tgtEl>
                                          <p:spTgt spid="121"/>
                                        </p:tgtEl>
                                      </p:cBhvr>
                                    </p:animEffect>
                                  </p:childTnLst>
                                </p:cTn>
                              </p:par>
                            </p:childTnLst>
                          </p:cTn>
                        </p:par>
                      </p:childTnLst>
                    </p:cTn>
                  </p:par>
                  <p:par>
                    <p:cTn id="93" fill="hold">
                      <p:stCondLst>
                        <p:cond delay="indefinite"/>
                      </p:stCondLst>
                      <p:childTnLst>
                        <p:par>
                          <p:cTn id="94" fill="hold">
                            <p:stCondLst>
                              <p:cond delay="0"/>
                            </p:stCondLst>
                            <p:childTnLst>
                              <p:par>
                                <p:cTn id="95" presetID="22" presetClass="entr" presetSubtype="8" fill="hold" nodeType="clickEffect">
                                  <p:stCondLst>
                                    <p:cond delay="0"/>
                                  </p:stCondLst>
                                  <p:childTnLst>
                                    <p:set>
                                      <p:cBhvr>
                                        <p:cTn id="96" dur="1" fill="hold">
                                          <p:stCondLst>
                                            <p:cond delay="0"/>
                                          </p:stCondLst>
                                        </p:cTn>
                                        <p:tgtEl>
                                          <p:spTgt spid="126"/>
                                        </p:tgtEl>
                                        <p:attrNameLst>
                                          <p:attrName>style.visibility</p:attrName>
                                        </p:attrNameLst>
                                      </p:cBhvr>
                                      <p:to>
                                        <p:strVal val="visible"/>
                                      </p:to>
                                    </p:set>
                                    <p:animEffect transition="in" filter="wipe(left)">
                                      <p:cBhvr>
                                        <p:cTn id="97" dur="500"/>
                                        <p:tgtEl>
                                          <p:spTgt spid="126"/>
                                        </p:tgtEl>
                                      </p:cBhvr>
                                    </p:animEffect>
                                  </p:childTnLst>
                                </p:cTn>
                              </p:par>
                            </p:childTnLst>
                          </p:cTn>
                        </p:par>
                      </p:childTnLst>
                    </p:cTn>
                  </p:par>
                  <p:par>
                    <p:cTn id="98" fill="hold">
                      <p:stCondLst>
                        <p:cond delay="indefinite"/>
                      </p:stCondLst>
                      <p:childTnLst>
                        <p:par>
                          <p:cTn id="99" fill="hold">
                            <p:stCondLst>
                              <p:cond delay="0"/>
                            </p:stCondLst>
                            <p:childTnLst>
                              <p:par>
                                <p:cTn id="100" presetID="22" presetClass="entr" presetSubtype="1" fill="hold" nodeType="clickEffect">
                                  <p:stCondLst>
                                    <p:cond delay="0"/>
                                  </p:stCondLst>
                                  <p:childTnLst>
                                    <p:set>
                                      <p:cBhvr>
                                        <p:cTn id="101" dur="1" fill="hold">
                                          <p:stCondLst>
                                            <p:cond delay="0"/>
                                          </p:stCondLst>
                                        </p:cTn>
                                        <p:tgtEl>
                                          <p:spTgt spid="131"/>
                                        </p:tgtEl>
                                        <p:attrNameLst>
                                          <p:attrName>style.visibility</p:attrName>
                                        </p:attrNameLst>
                                      </p:cBhvr>
                                      <p:to>
                                        <p:strVal val="visible"/>
                                      </p:to>
                                    </p:set>
                                    <p:animEffect transition="in" filter="wipe(up)">
                                      <p:cBhvr>
                                        <p:cTn id="102" dur="500"/>
                                        <p:tgtEl>
                                          <p:spTgt spid="1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 grpId="0" autoUpdateAnimBg="0"/>
      <p:bldP spid="104" grpId="0" autoUpdateAnimBg="0"/>
      <p:bldP spid="108" grpId="0" autoUpdateAnimBg="0"/>
      <p:bldP spid="112" grpId="0" autoUpdateAnimBg="0"/>
      <p:bldP spid="116" grpId="0" autoUpdateAnimBg="0"/>
      <p:bldP spid="120" grpId="0" autoUpdateAnimBg="0"/>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25B6F6D1-40EB-3D35-B93A-6EE3FC16763C}"/>
              </a:ext>
            </a:extLst>
          </p:cNvPr>
          <p:cNvSpPr>
            <a:spLocks noGrp="1"/>
          </p:cNvSpPr>
          <p:nvPr>
            <p:ph type="dt" sz="half" idx="10"/>
          </p:nvPr>
        </p:nvSpPr>
        <p:spPr/>
        <p:txBody>
          <a:bodyPr/>
          <a:lstStyle/>
          <a:p>
            <a:pPr>
              <a:defRPr/>
            </a:pPr>
            <a:fld id="{72795A5C-ABA9-164F-9A37-0CFC1B48C772}" type="datetime1">
              <a:rPr lang="en-US" altLang="zh-CN" smtClean="0"/>
              <a:t>6/5/2022</a:t>
            </a:fld>
            <a:endParaRPr lang="en-US" altLang="zh-CN" dirty="0"/>
          </a:p>
        </p:txBody>
      </p:sp>
      <p:sp>
        <p:nvSpPr>
          <p:cNvPr id="5" name="灯片编号占位符 4">
            <a:extLst>
              <a:ext uri="{FF2B5EF4-FFF2-40B4-BE49-F238E27FC236}">
                <a16:creationId xmlns:a16="http://schemas.microsoft.com/office/drawing/2014/main" id="{8170BDFE-9488-D733-7AE6-1A76360C01B2}"/>
              </a:ext>
            </a:extLst>
          </p:cNvPr>
          <p:cNvSpPr>
            <a:spLocks noGrp="1"/>
          </p:cNvSpPr>
          <p:nvPr>
            <p:ph type="sldNum" sz="quarter" idx="12"/>
          </p:nvPr>
        </p:nvSpPr>
        <p:spPr/>
        <p:txBody>
          <a:bodyPr/>
          <a:lstStyle/>
          <a:p>
            <a:pPr>
              <a:defRPr/>
            </a:pPr>
            <a:fld id="{4FF538FA-A287-4FBD-9703-6DB9C5344803}" type="slidenum">
              <a:rPr lang="zh-CN" altLang="en-US" smtClean="0"/>
              <a:t>116</a:t>
            </a:fld>
            <a:endParaRPr lang="en-US" altLang="zh-CN" dirty="0"/>
          </a:p>
        </p:txBody>
      </p:sp>
      <p:grpSp>
        <p:nvGrpSpPr>
          <p:cNvPr id="6" name="Group 123">
            <a:extLst>
              <a:ext uri="{FF2B5EF4-FFF2-40B4-BE49-F238E27FC236}">
                <a16:creationId xmlns:a16="http://schemas.microsoft.com/office/drawing/2014/main" id="{82ED839E-8E12-4800-0459-5E2F30785645}"/>
              </a:ext>
            </a:extLst>
          </p:cNvPr>
          <p:cNvGrpSpPr>
            <a:grpSpLocks/>
          </p:cNvGrpSpPr>
          <p:nvPr/>
        </p:nvGrpSpPr>
        <p:grpSpPr bwMode="auto">
          <a:xfrm>
            <a:off x="611560" y="1052736"/>
            <a:ext cx="7776864" cy="4320480"/>
            <a:chOff x="1128" y="3475"/>
            <a:chExt cx="3357" cy="754"/>
          </a:xfrm>
        </p:grpSpPr>
        <p:sp>
          <p:nvSpPr>
            <p:cNvPr id="7" name="Freeform 124">
              <a:extLst>
                <a:ext uri="{FF2B5EF4-FFF2-40B4-BE49-F238E27FC236}">
                  <a16:creationId xmlns:a16="http://schemas.microsoft.com/office/drawing/2014/main" id="{B84478F2-CE52-CC8E-5F91-14F076DF1D95}"/>
                </a:ext>
              </a:extLst>
            </p:cNvPr>
            <p:cNvSpPr>
              <a:spLocks/>
            </p:cNvSpPr>
            <p:nvPr/>
          </p:nvSpPr>
          <p:spPr bwMode="auto">
            <a:xfrm>
              <a:off x="1133" y="3475"/>
              <a:ext cx="3352" cy="754"/>
            </a:xfrm>
            <a:custGeom>
              <a:avLst/>
              <a:gdLst/>
              <a:ahLst/>
              <a:cxnLst>
                <a:cxn ang="0">
                  <a:pos x="113" y="69"/>
                </a:cxn>
                <a:cxn ang="0">
                  <a:pos x="146" y="58"/>
                </a:cxn>
                <a:cxn ang="0">
                  <a:pos x="214" y="80"/>
                </a:cxn>
                <a:cxn ang="0">
                  <a:pos x="1750" y="35"/>
                </a:cxn>
                <a:cxn ang="0">
                  <a:pos x="3286" y="46"/>
                </a:cxn>
                <a:cxn ang="0">
                  <a:pos x="3930" y="103"/>
                </a:cxn>
                <a:cxn ang="0">
                  <a:pos x="3953" y="216"/>
                </a:cxn>
                <a:cxn ang="0">
                  <a:pos x="3670" y="487"/>
                </a:cxn>
                <a:cxn ang="0">
                  <a:pos x="2959" y="498"/>
                </a:cxn>
                <a:cxn ang="0">
                  <a:pos x="2620" y="532"/>
                </a:cxn>
                <a:cxn ang="0">
                  <a:pos x="790" y="543"/>
                </a:cxn>
                <a:cxn ang="0">
                  <a:pos x="372" y="577"/>
                </a:cxn>
                <a:cxn ang="0">
                  <a:pos x="67" y="543"/>
                </a:cxn>
                <a:cxn ang="0">
                  <a:pos x="22" y="408"/>
                </a:cxn>
                <a:cxn ang="0">
                  <a:pos x="0" y="340"/>
                </a:cxn>
                <a:cxn ang="0">
                  <a:pos x="11" y="250"/>
                </a:cxn>
                <a:cxn ang="0">
                  <a:pos x="33" y="216"/>
                </a:cxn>
                <a:cxn ang="0">
                  <a:pos x="56" y="114"/>
                </a:cxn>
                <a:cxn ang="0">
                  <a:pos x="113" y="69"/>
                </a:cxn>
              </a:cxnLst>
              <a:rect l="0" t="0" r="r" b="b"/>
              <a:pathLst>
                <a:path w="3964" h="577">
                  <a:moveTo>
                    <a:pt x="113" y="69"/>
                  </a:moveTo>
                  <a:cubicBezTo>
                    <a:pt x="124" y="65"/>
                    <a:pt x="134" y="57"/>
                    <a:pt x="146" y="58"/>
                  </a:cubicBezTo>
                  <a:cubicBezTo>
                    <a:pt x="170" y="61"/>
                    <a:pt x="214" y="80"/>
                    <a:pt x="214" y="80"/>
                  </a:cubicBezTo>
                  <a:cubicBezTo>
                    <a:pt x="732" y="62"/>
                    <a:pt x="1221" y="41"/>
                    <a:pt x="1750" y="35"/>
                  </a:cubicBezTo>
                  <a:cubicBezTo>
                    <a:pt x="2250" y="0"/>
                    <a:pt x="2794" y="40"/>
                    <a:pt x="3286" y="46"/>
                  </a:cubicBezTo>
                  <a:cubicBezTo>
                    <a:pt x="3495" y="54"/>
                    <a:pt x="3727" y="37"/>
                    <a:pt x="3930" y="103"/>
                  </a:cubicBezTo>
                  <a:cubicBezTo>
                    <a:pt x="3943" y="143"/>
                    <a:pt x="3953" y="168"/>
                    <a:pt x="3953" y="216"/>
                  </a:cubicBezTo>
                  <a:cubicBezTo>
                    <a:pt x="3953" y="509"/>
                    <a:pt x="3964" y="480"/>
                    <a:pt x="3670" y="487"/>
                  </a:cubicBezTo>
                  <a:cubicBezTo>
                    <a:pt x="3433" y="493"/>
                    <a:pt x="3196" y="494"/>
                    <a:pt x="2959" y="498"/>
                  </a:cubicBezTo>
                  <a:cubicBezTo>
                    <a:pt x="2665" y="523"/>
                    <a:pt x="2777" y="507"/>
                    <a:pt x="2620" y="532"/>
                  </a:cubicBezTo>
                  <a:cubicBezTo>
                    <a:pt x="2009" y="518"/>
                    <a:pt x="1401" y="536"/>
                    <a:pt x="790" y="543"/>
                  </a:cubicBezTo>
                  <a:cubicBezTo>
                    <a:pt x="675" y="549"/>
                    <a:pt x="490" y="539"/>
                    <a:pt x="372" y="577"/>
                  </a:cubicBezTo>
                  <a:cubicBezTo>
                    <a:pt x="201" y="569"/>
                    <a:pt x="187" y="574"/>
                    <a:pt x="67" y="543"/>
                  </a:cubicBezTo>
                  <a:cubicBezTo>
                    <a:pt x="39" y="499"/>
                    <a:pt x="36" y="457"/>
                    <a:pt x="22" y="408"/>
                  </a:cubicBezTo>
                  <a:cubicBezTo>
                    <a:pt x="15" y="385"/>
                    <a:pt x="0" y="340"/>
                    <a:pt x="0" y="340"/>
                  </a:cubicBezTo>
                  <a:cubicBezTo>
                    <a:pt x="4" y="310"/>
                    <a:pt x="3" y="279"/>
                    <a:pt x="11" y="250"/>
                  </a:cubicBezTo>
                  <a:cubicBezTo>
                    <a:pt x="14" y="237"/>
                    <a:pt x="28" y="229"/>
                    <a:pt x="33" y="216"/>
                  </a:cubicBezTo>
                  <a:cubicBezTo>
                    <a:pt x="45" y="183"/>
                    <a:pt x="35" y="142"/>
                    <a:pt x="56" y="114"/>
                  </a:cubicBezTo>
                  <a:cubicBezTo>
                    <a:pt x="71" y="95"/>
                    <a:pt x="94" y="84"/>
                    <a:pt x="113" y="69"/>
                  </a:cubicBezTo>
                  <a:close/>
                </a:path>
              </a:pathLst>
            </a:custGeom>
            <a:solidFill>
              <a:srgbClr val="FFD88B"/>
            </a:solidFill>
            <a:ln w="66675" cap="flat" cmpd="sng">
              <a:noFill/>
              <a:prstDash val="solid"/>
              <a:round/>
              <a:headEnd/>
              <a:tailEnd/>
            </a:ln>
            <a:effectLst>
              <a:outerShdw dist="81320" dir="2319588" algn="ctr" rotWithShape="0">
                <a:srgbClr val="B2B2B2"/>
              </a:outerShdw>
            </a:effectLst>
          </p:spPr>
          <p:txBody>
            <a:bodyPr wrap="none" anchor="ctr"/>
            <a:lstStyle/>
            <a:p>
              <a:pPr>
                <a:defRPr/>
              </a:pPr>
              <a:endParaRPr lang="zh-CN" altLang="en-US"/>
            </a:p>
          </p:txBody>
        </p:sp>
        <p:sp>
          <p:nvSpPr>
            <p:cNvPr id="8" name="Rectangle 125">
              <a:extLst>
                <a:ext uri="{FF2B5EF4-FFF2-40B4-BE49-F238E27FC236}">
                  <a16:creationId xmlns:a16="http://schemas.microsoft.com/office/drawing/2014/main" id="{65400CA8-F93E-AF06-4D31-7C9C1E37CD88}"/>
                </a:ext>
              </a:extLst>
            </p:cNvPr>
            <p:cNvSpPr>
              <a:spLocks noChangeArrowheads="1"/>
            </p:cNvSpPr>
            <p:nvPr/>
          </p:nvSpPr>
          <p:spPr bwMode="auto">
            <a:xfrm>
              <a:off x="1128" y="3619"/>
              <a:ext cx="3294" cy="320"/>
            </a:xfrm>
            <a:prstGeom prst="rect">
              <a:avLst/>
            </a:prstGeom>
            <a:noFill/>
            <a:ln w="12700">
              <a:noFill/>
              <a:miter lim="800000"/>
              <a:headEnd/>
              <a:tailEnd/>
            </a:ln>
            <a:effectLst/>
          </p:spPr>
          <p:txBody>
            <a:bodyPr>
              <a:spAutoFit/>
            </a:bodyPr>
            <a:lstStyle/>
            <a:p>
              <a:pPr>
                <a:defRPr/>
              </a:pPr>
              <a:r>
                <a:rPr lang="zh-CN" altLang="en-US" sz="3200" dirty="0">
                  <a:solidFill>
                    <a:srgbClr val="FF0000"/>
                  </a:solidFill>
                  <a:latin typeface="黑体" pitchFamily="2" charset="-122"/>
                  <a:ea typeface="黑体" pitchFamily="2" charset="-122"/>
                </a:rPr>
                <a:t>延伸阅读</a:t>
              </a:r>
              <a:r>
                <a:rPr lang="en-US" altLang="zh-CN" sz="3200" baseline="30000" dirty="0">
                  <a:solidFill>
                    <a:srgbClr val="FF0000"/>
                  </a:solidFill>
                  <a:latin typeface="黑体" pitchFamily="2" charset="-122"/>
                  <a:ea typeface="黑体" pitchFamily="2" charset="-122"/>
                </a:rPr>
                <a:t>*</a:t>
              </a:r>
              <a:r>
                <a:rPr lang="zh-CN" altLang="en-US" sz="3200" dirty="0">
                  <a:solidFill>
                    <a:srgbClr val="FF0000"/>
                  </a:solidFill>
                  <a:latin typeface="黑体" pitchFamily="2" charset="-122"/>
                  <a:ea typeface="黑体" pitchFamily="2" charset="-122"/>
                </a:rPr>
                <a:t>：</a:t>
              </a:r>
              <a:endParaRPr lang="en-US" altLang="zh-CN" sz="3200" dirty="0">
                <a:solidFill>
                  <a:srgbClr val="FF0000"/>
                </a:solidFill>
                <a:latin typeface="黑体" pitchFamily="2" charset="-122"/>
                <a:ea typeface="黑体" pitchFamily="2" charset="-122"/>
              </a:endParaRPr>
            </a:p>
            <a:p>
              <a:pPr>
                <a:defRPr/>
              </a:pPr>
              <a:endParaRPr lang="en-US" altLang="zh-CN" sz="2500" dirty="0">
                <a:solidFill>
                  <a:srgbClr val="7030A0"/>
                </a:solidFill>
                <a:latin typeface="黑体" pitchFamily="2" charset="-122"/>
                <a:ea typeface="黑体" pitchFamily="2" charset="-122"/>
              </a:endParaRPr>
            </a:p>
            <a:p>
              <a:pPr>
                <a:defRPr/>
              </a:pPr>
              <a:r>
                <a:rPr lang="zh-CN" altLang="en-US" sz="2500" dirty="0">
                  <a:solidFill>
                    <a:srgbClr val="7030A0"/>
                  </a:solidFill>
                  <a:latin typeface="黑体" pitchFamily="2" charset="-122"/>
                  <a:ea typeface="黑体" pitchFamily="2" charset="-122"/>
                </a:rPr>
                <a:t>上面我们介绍了</a:t>
              </a:r>
              <a:r>
                <a:rPr lang="zh-CN" altLang="en-US" sz="2800" dirty="0">
                  <a:solidFill>
                    <a:srgbClr val="FF3300"/>
                  </a:solidFill>
                  <a:latin typeface="黑体" pitchFamily="49" charset="-122"/>
                  <a:ea typeface="黑体" pitchFamily="49" charset="-122"/>
                </a:rPr>
                <a:t>关键活动</a:t>
              </a:r>
              <a:r>
                <a:rPr lang="zh-CN" altLang="en-US" sz="2500" dirty="0">
                  <a:solidFill>
                    <a:srgbClr val="7030A0"/>
                  </a:solidFill>
                  <a:latin typeface="黑体" pitchFamily="2" charset="-122"/>
                  <a:ea typeface="黑体" pitchFamily="2" charset="-122"/>
                </a:rPr>
                <a:t>和</a:t>
              </a:r>
              <a:r>
                <a:rPr lang="zh-CN" altLang="en-US" sz="2800" dirty="0">
                  <a:solidFill>
                    <a:srgbClr val="FF3300"/>
                  </a:solidFill>
                  <a:latin typeface="黑体" pitchFamily="49" charset="-122"/>
                  <a:ea typeface="黑体" pitchFamily="49" charset="-122"/>
                </a:rPr>
                <a:t>关键路径的计算算法</a:t>
              </a:r>
              <a:r>
                <a:rPr lang="zh-CN" altLang="en-US" sz="2500" dirty="0">
                  <a:solidFill>
                    <a:srgbClr val="7030A0"/>
                  </a:solidFill>
                  <a:latin typeface="黑体" pitchFamily="2" charset="-122"/>
                  <a:ea typeface="黑体" pitchFamily="2" charset="-122"/>
                </a:rPr>
                <a:t>的基本原理，请同学自学算法的</a:t>
              </a:r>
              <a:r>
                <a:rPr lang="en-US" altLang="zh-CN" sz="2500" dirty="0">
                  <a:solidFill>
                    <a:srgbClr val="7030A0"/>
                  </a:solidFill>
                  <a:latin typeface="黑体" pitchFamily="2" charset="-122"/>
                  <a:ea typeface="黑体" pitchFamily="2" charset="-122"/>
                </a:rPr>
                <a:t>C</a:t>
              </a:r>
              <a:r>
                <a:rPr lang="zh-CN" altLang="en-US" sz="2500" dirty="0">
                  <a:solidFill>
                    <a:srgbClr val="7030A0"/>
                  </a:solidFill>
                  <a:latin typeface="黑体" pitchFamily="2" charset="-122"/>
                  <a:ea typeface="黑体" pitchFamily="2" charset="-122"/>
                </a:rPr>
                <a:t>实现。</a:t>
              </a:r>
            </a:p>
          </p:txBody>
        </p:sp>
      </p:grpSp>
    </p:spTree>
    <p:extLst>
      <p:ext uri="{BB962C8B-B14F-4D97-AF65-F5344CB8AC3E}">
        <p14:creationId xmlns:p14="http://schemas.microsoft.com/office/powerpoint/2010/main" val="972044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DD3E05-033A-9849-A6B1-00EF29BC454E}"/>
              </a:ext>
            </a:extLst>
          </p:cNvPr>
          <p:cNvSpPr>
            <a:spLocks noGrp="1"/>
          </p:cNvSpPr>
          <p:nvPr>
            <p:ph type="title"/>
          </p:nvPr>
        </p:nvSpPr>
        <p:spPr>
          <a:xfrm>
            <a:off x="1905000" y="2743200"/>
            <a:ext cx="6326187" cy="609600"/>
          </a:xfrm>
        </p:spPr>
        <p:txBody>
          <a:bodyPr/>
          <a:lstStyle/>
          <a:p>
            <a:r>
              <a:rPr kumimoji="1" lang="en-US" altLang="zh-CN" dirty="0"/>
              <a:t>Thanks</a:t>
            </a:r>
            <a:r>
              <a:rPr kumimoji="1" lang="zh-CN" altLang="en-US" dirty="0"/>
              <a:t>！</a:t>
            </a:r>
            <a:r>
              <a:rPr kumimoji="1" lang="en-US" altLang="zh-CN" dirty="0"/>
              <a:t>&amp;</a:t>
            </a:r>
            <a:r>
              <a:rPr kumimoji="1" lang="zh-CN" altLang="en-US" dirty="0"/>
              <a:t> </a:t>
            </a:r>
            <a:r>
              <a:rPr kumimoji="1" lang="en-US" altLang="zh-CN" dirty="0"/>
              <a:t>Any</a:t>
            </a:r>
            <a:r>
              <a:rPr kumimoji="1" lang="zh-CN" altLang="en-US" dirty="0"/>
              <a:t> </a:t>
            </a:r>
            <a:r>
              <a:rPr kumimoji="1" lang="en-US" altLang="zh-CN" dirty="0"/>
              <a:t>Questions</a:t>
            </a:r>
            <a:r>
              <a:rPr kumimoji="1" lang="zh-CN" altLang="en-US" dirty="0"/>
              <a:t>？</a:t>
            </a:r>
          </a:p>
        </p:txBody>
      </p:sp>
    </p:spTree>
    <p:extLst>
      <p:ext uri="{BB962C8B-B14F-4D97-AF65-F5344CB8AC3E}">
        <p14:creationId xmlns:p14="http://schemas.microsoft.com/office/powerpoint/2010/main" val="12175683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AA8A9B-2AE5-99D8-9ADD-DC41E624880C}"/>
              </a:ext>
            </a:extLst>
          </p:cNvPr>
          <p:cNvSpPr>
            <a:spLocks noGrp="1"/>
          </p:cNvSpPr>
          <p:nvPr>
            <p:ph type="title"/>
          </p:nvPr>
        </p:nvSpPr>
        <p:spPr/>
        <p:txBody>
          <a:bodyPr/>
          <a:lstStyle/>
          <a:p>
            <a:r>
              <a:rPr kumimoji="1" lang="zh-CN" altLang="en-US" dirty="0"/>
              <a:t> </a:t>
            </a:r>
            <a:r>
              <a:rPr kumimoji="1" lang="en-US" altLang="zh-CN" dirty="0"/>
              <a:t>6.1 </a:t>
            </a:r>
            <a:r>
              <a:rPr kumimoji="1" lang="zh-CN" altLang="en-US" dirty="0"/>
              <a:t>图</a:t>
            </a:r>
            <a:r>
              <a:rPr kumimoji="1" lang="en-US" altLang="zh-CN" dirty="0"/>
              <a:t>(</a:t>
            </a:r>
            <a:r>
              <a:rPr kumimoji="1" lang="en" altLang="zh-CN" dirty="0"/>
              <a:t>Graph)</a:t>
            </a:r>
            <a:r>
              <a:rPr kumimoji="1" lang="zh-CN" altLang="en-US" dirty="0"/>
              <a:t>的基本概念</a:t>
            </a:r>
          </a:p>
        </p:txBody>
      </p:sp>
      <p:sp>
        <p:nvSpPr>
          <p:cNvPr id="4" name="日期占位符 3">
            <a:extLst>
              <a:ext uri="{FF2B5EF4-FFF2-40B4-BE49-F238E27FC236}">
                <a16:creationId xmlns:a16="http://schemas.microsoft.com/office/drawing/2014/main" id="{0169FEE0-E15D-0A27-AFD1-69ED820E7F24}"/>
              </a:ext>
            </a:extLst>
          </p:cNvPr>
          <p:cNvSpPr>
            <a:spLocks noGrp="1"/>
          </p:cNvSpPr>
          <p:nvPr>
            <p:ph type="dt" sz="half" idx="10"/>
          </p:nvPr>
        </p:nvSpPr>
        <p:spPr/>
        <p:txBody>
          <a:bodyPr/>
          <a:lstStyle/>
          <a:p>
            <a:pPr>
              <a:defRPr/>
            </a:pPr>
            <a:fld id="{72795A5C-ABA9-164F-9A37-0CFC1B48C772}" type="datetime1">
              <a:rPr lang="en-US" altLang="zh-CN" smtClean="0"/>
              <a:t>6/5/2022</a:t>
            </a:fld>
            <a:endParaRPr lang="en-US" altLang="zh-CN" dirty="0"/>
          </a:p>
        </p:txBody>
      </p:sp>
      <p:sp>
        <p:nvSpPr>
          <p:cNvPr id="5" name="灯片编号占位符 4">
            <a:extLst>
              <a:ext uri="{FF2B5EF4-FFF2-40B4-BE49-F238E27FC236}">
                <a16:creationId xmlns:a16="http://schemas.microsoft.com/office/drawing/2014/main" id="{FC91378E-3F6D-3056-EE95-031D587F7FE0}"/>
              </a:ext>
            </a:extLst>
          </p:cNvPr>
          <p:cNvSpPr>
            <a:spLocks noGrp="1"/>
          </p:cNvSpPr>
          <p:nvPr>
            <p:ph type="sldNum" sz="quarter" idx="12"/>
          </p:nvPr>
        </p:nvSpPr>
        <p:spPr/>
        <p:txBody>
          <a:bodyPr/>
          <a:lstStyle/>
          <a:p>
            <a:pPr>
              <a:defRPr/>
            </a:pPr>
            <a:fld id="{4FF538FA-A287-4FBD-9703-6DB9C5344803}" type="slidenum">
              <a:rPr lang="zh-CN" altLang="en-US" smtClean="0"/>
              <a:t>12</a:t>
            </a:fld>
            <a:endParaRPr lang="en-US" altLang="zh-CN" dirty="0"/>
          </a:p>
        </p:txBody>
      </p:sp>
      <p:sp>
        <p:nvSpPr>
          <p:cNvPr id="6" name="Text Box 5">
            <a:extLst>
              <a:ext uri="{FF2B5EF4-FFF2-40B4-BE49-F238E27FC236}">
                <a16:creationId xmlns:a16="http://schemas.microsoft.com/office/drawing/2014/main" id="{817A647F-162C-68A5-5613-C3A1124A9BF5}"/>
              </a:ext>
            </a:extLst>
          </p:cNvPr>
          <p:cNvSpPr txBox="1">
            <a:spLocks noChangeArrowheads="1"/>
          </p:cNvSpPr>
          <p:nvPr/>
        </p:nvSpPr>
        <p:spPr bwMode="auto">
          <a:xfrm>
            <a:off x="2141332" y="1760320"/>
            <a:ext cx="6270625" cy="793750"/>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just" eaLnBrk="1" hangingPunct="1">
              <a:spcBef>
                <a:spcPct val="0"/>
              </a:spcBef>
              <a:buClrTx/>
              <a:buFontTx/>
              <a:buNone/>
            </a:pPr>
            <a:r>
              <a:rPr lang="zh-CN" altLang="en-US" sz="2300" dirty="0">
                <a:solidFill>
                  <a:srgbClr val="000099"/>
                </a:solidFill>
                <a:latin typeface="幼圆" pitchFamily="49" charset="-122"/>
                <a:ea typeface="幼圆" pitchFamily="49" charset="-122"/>
              </a:rPr>
              <a:t>对于</a:t>
            </a:r>
            <a:r>
              <a:rPr lang="en-US" altLang="zh-CN" sz="2300" dirty="0">
                <a:solidFill>
                  <a:srgbClr val="000099"/>
                </a:solidFill>
                <a:ea typeface="楷体_GB2312" pitchFamily="49" charset="-122"/>
              </a:rPr>
              <a:t>(</a:t>
            </a:r>
            <a:r>
              <a:rPr lang="en-US" altLang="zh-CN" sz="2300" dirty="0" err="1">
                <a:solidFill>
                  <a:srgbClr val="000099"/>
                </a:solidFill>
                <a:ea typeface="楷体_GB2312" pitchFamily="49" charset="-122"/>
              </a:rPr>
              <a:t>v</a:t>
            </a:r>
            <a:r>
              <a:rPr lang="en-US" altLang="zh-CN" sz="2300" baseline="-25000" dirty="0" err="1">
                <a:solidFill>
                  <a:srgbClr val="000099"/>
                </a:solidFill>
                <a:ea typeface="楷体_GB2312" pitchFamily="49" charset="-122"/>
              </a:rPr>
              <a:t>i</a:t>
            </a:r>
            <a:r>
              <a:rPr lang="en-US" altLang="zh-CN" sz="2300" dirty="0" err="1">
                <a:solidFill>
                  <a:srgbClr val="000099"/>
                </a:solidFill>
                <a:ea typeface="楷体_GB2312" pitchFamily="49" charset="-122"/>
              </a:rPr>
              <a:t>,v</a:t>
            </a:r>
            <a:r>
              <a:rPr lang="en-US" altLang="zh-CN" sz="2300" baseline="-14000" dirty="0" err="1">
                <a:solidFill>
                  <a:srgbClr val="000099"/>
                </a:solidFill>
                <a:ea typeface="楷体_GB2312" pitchFamily="49" charset="-122"/>
              </a:rPr>
              <a:t>j</a:t>
            </a:r>
            <a:r>
              <a:rPr lang="en-US" altLang="zh-CN" sz="2300" dirty="0">
                <a:solidFill>
                  <a:srgbClr val="000099"/>
                </a:solidFill>
                <a:ea typeface="楷体_GB2312" pitchFamily="49" charset="-122"/>
              </a:rPr>
              <a:t>) </a:t>
            </a:r>
            <a:r>
              <a:rPr lang="en-US" altLang="zh-CN" sz="2300" dirty="0">
                <a:solidFill>
                  <a:srgbClr val="000099"/>
                </a:solidFill>
                <a:ea typeface="楷体_GB2312" pitchFamily="49" charset="-122"/>
                <a:sym typeface="Symbol" pitchFamily="18" charset="2"/>
              </a:rPr>
              <a:t>E</a:t>
            </a:r>
            <a:r>
              <a:rPr lang="en-US" altLang="zh-CN" sz="2300" dirty="0">
                <a:solidFill>
                  <a:srgbClr val="000099"/>
                </a:solidFill>
                <a:latin typeface="幼圆" pitchFamily="49" charset="-122"/>
                <a:ea typeface="幼圆" pitchFamily="49" charset="-122"/>
                <a:sym typeface="Symbol" pitchFamily="18" charset="2"/>
              </a:rPr>
              <a:t>,</a:t>
            </a:r>
            <a:r>
              <a:rPr lang="zh-CN" altLang="en-US" sz="2300" dirty="0">
                <a:solidFill>
                  <a:srgbClr val="000099"/>
                </a:solidFill>
                <a:latin typeface="幼圆" pitchFamily="49" charset="-122"/>
                <a:ea typeface="幼圆" pitchFamily="49" charset="-122"/>
                <a:sym typeface="Symbol" pitchFamily="18" charset="2"/>
              </a:rPr>
              <a:t>必有</a:t>
            </a:r>
            <a:r>
              <a:rPr lang="en-US" altLang="zh-CN" sz="2300" dirty="0">
                <a:solidFill>
                  <a:srgbClr val="000099"/>
                </a:solidFill>
                <a:ea typeface="楷体_GB2312" pitchFamily="49" charset="-122"/>
              </a:rPr>
              <a:t>(</a:t>
            </a:r>
            <a:r>
              <a:rPr lang="en-US" altLang="zh-CN" sz="2300" dirty="0" err="1">
                <a:solidFill>
                  <a:srgbClr val="000099"/>
                </a:solidFill>
                <a:ea typeface="楷体_GB2312" pitchFamily="49" charset="-122"/>
              </a:rPr>
              <a:t>v</a:t>
            </a:r>
            <a:r>
              <a:rPr lang="en-US" altLang="zh-CN" sz="2300" baseline="-25000" dirty="0" err="1">
                <a:solidFill>
                  <a:srgbClr val="000099"/>
                </a:solidFill>
                <a:ea typeface="楷体_GB2312" pitchFamily="49" charset="-122"/>
              </a:rPr>
              <a:t>j</a:t>
            </a:r>
            <a:r>
              <a:rPr lang="en-US" altLang="zh-CN" sz="2300" dirty="0" err="1">
                <a:solidFill>
                  <a:srgbClr val="000099"/>
                </a:solidFill>
                <a:ea typeface="楷体_GB2312" pitchFamily="49" charset="-122"/>
              </a:rPr>
              <a:t>,v</a:t>
            </a:r>
            <a:r>
              <a:rPr lang="en-US" altLang="zh-CN" sz="2300" baseline="-25000" dirty="0" err="1">
                <a:solidFill>
                  <a:srgbClr val="000099"/>
                </a:solidFill>
                <a:ea typeface="楷体_GB2312" pitchFamily="49" charset="-122"/>
              </a:rPr>
              <a:t>i</a:t>
            </a:r>
            <a:r>
              <a:rPr lang="en-US" altLang="zh-CN" sz="2300" dirty="0">
                <a:solidFill>
                  <a:srgbClr val="000099"/>
                </a:solidFill>
                <a:ea typeface="楷体_GB2312" pitchFamily="49" charset="-122"/>
              </a:rPr>
              <a:t>)</a:t>
            </a:r>
            <a:r>
              <a:rPr lang="en-US" altLang="zh-CN" sz="2300" dirty="0">
                <a:solidFill>
                  <a:srgbClr val="000099"/>
                </a:solidFill>
                <a:ea typeface="楷体_GB2312" pitchFamily="49" charset="-122"/>
                <a:sym typeface="Symbol" pitchFamily="18" charset="2"/>
              </a:rPr>
              <a:t>E</a:t>
            </a:r>
            <a:r>
              <a:rPr lang="zh-CN" altLang="en-US" sz="2300" dirty="0">
                <a:solidFill>
                  <a:srgbClr val="000099"/>
                </a:solidFill>
                <a:latin typeface="幼圆" pitchFamily="49" charset="-122"/>
                <a:ea typeface="幼圆" pitchFamily="49" charset="-122"/>
                <a:sym typeface="Symbol" pitchFamily="18" charset="2"/>
              </a:rPr>
              <a:t>，并且偶对中顶点的前后顺序无关。</a:t>
            </a:r>
          </a:p>
        </p:txBody>
      </p:sp>
      <p:sp>
        <p:nvSpPr>
          <p:cNvPr id="7" name="Text Box 6">
            <a:extLst>
              <a:ext uri="{FF2B5EF4-FFF2-40B4-BE49-F238E27FC236}">
                <a16:creationId xmlns:a16="http://schemas.microsoft.com/office/drawing/2014/main" id="{5EB73F8E-8E3F-CE8D-30CB-287CA49D2B02}"/>
              </a:ext>
            </a:extLst>
          </p:cNvPr>
          <p:cNvSpPr txBox="1">
            <a:spLocks noChangeArrowheads="1"/>
          </p:cNvSpPr>
          <p:nvPr/>
        </p:nvSpPr>
        <p:spPr bwMode="auto">
          <a:xfrm>
            <a:off x="2141332" y="2575103"/>
            <a:ext cx="4703763" cy="473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zh-CN" altLang="en-US" sz="2500" dirty="0">
                <a:solidFill>
                  <a:srgbClr val="000099"/>
                </a:solidFill>
                <a:latin typeface="幼圆" pitchFamily="49" charset="-122"/>
                <a:ea typeface="幼圆" pitchFamily="49" charset="-122"/>
              </a:rPr>
              <a:t>若</a:t>
            </a:r>
            <a:r>
              <a:rPr lang="en-US" altLang="zh-CN" sz="2500" dirty="0">
                <a:solidFill>
                  <a:srgbClr val="000099"/>
                </a:solidFill>
                <a:ea typeface="楷体_GB2312" pitchFamily="49" charset="-122"/>
              </a:rPr>
              <a:t>&lt;</a:t>
            </a:r>
            <a:r>
              <a:rPr lang="en-US" altLang="zh-CN" sz="2500" dirty="0" err="1">
                <a:solidFill>
                  <a:srgbClr val="000099"/>
                </a:solidFill>
                <a:ea typeface="楷体_GB2312" pitchFamily="49" charset="-122"/>
              </a:rPr>
              <a:t>v</a:t>
            </a:r>
            <a:r>
              <a:rPr lang="en-US" altLang="zh-CN" sz="2500" baseline="-25000" dirty="0" err="1">
                <a:solidFill>
                  <a:srgbClr val="000099"/>
                </a:solidFill>
                <a:ea typeface="楷体_GB2312" pitchFamily="49" charset="-122"/>
              </a:rPr>
              <a:t>i</a:t>
            </a:r>
            <a:r>
              <a:rPr lang="en-US" altLang="zh-CN" sz="2500" dirty="0" err="1">
                <a:solidFill>
                  <a:srgbClr val="000099"/>
                </a:solidFill>
                <a:ea typeface="楷体_GB2312" pitchFamily="49" charset="-122"/>
              </a:rPr>
              <a:t>,v</a:t>
            </a:r>
            <a:r>
              <a:rPr lang="en-US" altLang="zh-CN" sz="2500" baseline="-14000" dirty="0" err="1">
                <a:solidFill>
                  <a:srgbClr val="000099"/>
                </a:solidFill>
                <a:ea typeface="楷体_GB2312" pitchFamily="49" charset="-122"/>
              </a:rPr>
              <a:t>j</a:t>
            </a:r>
            <a:r>
              <a:rPr lang="en-US" altLang="zh-CN" sz="2500" dirty="0">
                <a:solidFill>
                  <a:srgbClr val="000099"/>
                </a:solidFill>
                <a:ea typeface="楷体_GB2312" pitchFamily="49" charset="-122"/>
              </a:rPr>
              <a:t>&gt;</a:t>
            </a:r>
            <a:r>
              <a:rPr lang="en-US" altLang="zh-CN" sz="2500" dirty="0">
                <a:solidFill>
                  <a:srgbClr val="000099"/>
                </a:solidFill>
                <a:ea typeface="楷体_GB2312" pitchFamily="49" charset="-122"/>
                <a:sym typeface="Symbol" pitchFamily="18" charset="2"/>
              </a:rPr>
              <a:t>E</a:t>
            </a:r>
            <a:r>
              <a:rPr lang="zh-CN" altLang="en-US" sz="2500" dirty="0">
                <a:solidFill>
                  <a:srgbClr val="000099"/>
                </a:solidFill>
                <a:latin typeface="幼圆" pitchFamily="49" charset="-122"/>
                <a:ea typeface="幼圆" pitchFamily="49" charset="-122"/>
                <a:sym typeface="Symbol" pitchFamily="18" charset="2"/>
              </a:rPr>
              <a:t>是顶点的有序偶对</a:t>
            </a:r>
            <a:r>
              <a:rPr lang="zh-CN" altLang="en-US" sz="2500" dirty="0">
                <a:solidFill>
                  <a:srgbClr val="000099"/>
                </a:solidFill>
                <a:latin typeface="楷体_GB2312" pitchFamily="49" charset="-122"/>
                <a:ea typeface="楷体_GB2312" pitchFamily="49" charset="-122"/>
                <a:sym typeface="Symbol" pitchFamily="18" charset="2"/>
              </a:rPr>
              <a:t>。</a:t>
            </a:r>
          </a:p>
        </p:txBody>
      </p:sp>
      <p:grpSp>
        <p:nvGrpSpPr>
          <p:cNvPr id="8" name="Group 7">
            <a:extLst>
              <a:ext uri="{FF2B5EF4-FFF2-40B4-BE49-F238E27FC236}">
                <a16:creationId xmlns:a16="http://schemas.microsoft.com/office/drawing/2014/main" id="{7487D0CA-1062-7E84-0907-17B835C0AE31}"/>
              </a:ext>
            </a:extLst>
          </p:cNvPr>
          <p:cNvGrpSpPr>
            <a:grpSpLocks/>
          </p:cNvGrpSpPr>
          <p:nvPr/>
        </p:nvGrpSpPr>
        <p:grpSpPr bwMode="auto">
          <a:xfrm>
            <a:off x="411163" y="1762919"/>
            <a:ext cx="1600200" cy="503238"/>
            <a:chOff x="384" y="804"/>
            <a:chExt cx="1008" cy="317"/>
          </a:xfrm>
        </p:grpSpPr>
        <p:sp>
          <p:nvSpPr>
            <p:cNvPr id="9" name="Rectangle 8">
              <a:extLst>
                <a:ext uri="{FF2B5EF4-FFF2-40B4-BE49-F238E27FC236}">
                  <a16:creationId xmlns:a16="http://schemas.microsoft.com/office/drawing/2014/main" id="{E57DFC78-80DC-24A5-EF11-D889B5DACC36}"/>
                </a:ext>
              </a:extLst>
            </p:cNvPr>
            <p:cNvSpPr>
              <a:spLocks noChangeArrowheads="1"/>
            </p:cNvSpPr>
            <p:nvPr/>
          </p:nvSpPr>
          <p:spPr bwMode="auto">
            <a:xfrm>
              <a:off x="384" y="827"/>
              <a:ext cx="1008" cy="288"/>
            </a:xfrm>
            <a:prstGeom prst="rect">
              <a:avLst/>
            </a:prstGeom>
            <a:solidFill>
              <a:schemeClr val="accent4">
                <a:lumMod val="20000"/>
                <a:lumOff val="80000"/>
              </a:schemeClr>
            </a:solidFill>
            <a:ln>
              <a:noFill/>
            </a:ln>
            <a:effectLst>
              <a:outerShdw dist="89803" dir="2700000" algn="ctr" rotWithShape="0">
                <a:srgbClr val="B2B2B2"/>
              </a:outerShdw>
            </a:effectLst>
            <a:extLst>
              <a:ext uri="{91240B29-F687-4F45-9708-019B960494DF}">
                <a14:hiddenLine xmlns:a14="http://schemas.microsoft.com/office/drawing/2010/main" w="9525">
                  <a:solidFill>
                    <a:srgbClr val="FFFF99"/>
                  </a:solidFill>
                  <a:miter lim="800000"/>
                  <a:headEnd/>
                  <a:tailEnd/>
                </a14:hiddenLine>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sp>
          <p:nvSpPr>
            <p:cNvPr id="10" name="Text Box 9">
              <a:extLst>
                <a:ext uri="{FF2B5EF4-FFF2-40B4-BE49-F238E27FC236}">
                  <a16:creationId xmlns:a16="http://schemas.microsoft.com/office/drawing/2014/main" id="{8598AD88-782D-0B7D-B790-8E40BEF6283A}"/>
                </a:ext>
              </a:extLst>
            </p:cNvPr>
            <p:cNvSpPr txBox="1">
              <a:spLocks noChangeArrowheads="1"/>
            </p:cNvSpPr>
            <p:nvPr/>
          </p:nvSpPr>
          <p:spPr bwMode="auto">
            <a:xfrm>
              <a:off x="392" y="804"/>
              <a:ext cx="960" cy="317"/>
            </a:xfrm>
            <a:prstGeom prst="rect">
              <a:avLst/>
            </a:prstGeom>
            <a:noFill/>
            <a:ln>
              <a:noFill/>
            </a:ln>
            <a:effectLst>
              <a:outerShdw dist="12700" dir="5400000" algn="ctr" rotWithShape="0">
                <a:schemeClr val="bg1"/>
              </a:outerShdw>
            </a:effectLst>
            <a:extLst>
              <a:ext uri="{909E8E84-426E-40DD-AFC4-6F175D3DCCD1}">
                <a14:hiddenFill xmlns:a14="http://schemas.microsoft.com/office/drawing/2010/main">
                  <a:gradFill rotWithShape="0">
                    <a:gsLst>
                      <a:gs pos="0">
                        <a:schemeClr val="accent2">
                          <a:gamma/>
                          <a:shade val="46275"/>
                          <a:invGamma/>
                        </a:schemeClr>
                      </a:gs>
                      <a:gs pos="50000">
                        <a:schemeClr val="accent2"/>
                      </a:gs>
                      <a:gs pos="100000">
                        <a:schemeClr val="accent2">
                          <a:gamma/>
                          <a:shade val="46275"/>
                          <a:invGamma/>
                        </a:schemeClr>
                      </a:gs>
                    </a:gsLst>
                    <a:lin ang="5400000" scaled="1"/>
                  </a:gra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Lst>
          </p:spPr>
          <p:txBody>
            <a:bodyPr>
              <a:spAutoFit/>
            </a:bodyPr>
            <a:lstStyle/>
            <a:p>
              <a:pPr algn="l">
                <a:defRPr/>
              </a:pPr>
              <a:r>
                <a:rPr lang="en-US" altLang="zh-CN" sz="2700" dirty="0">
                  <a:solidFill>
                    <a:srgbClr val="264AA5"/>
                  </a:solidFill>
                  <a:ea typeface="楷体_GB2312" pitchFamily="49" charset="-122"/>
                </a:rPr>
                <a:t>  </a:t>
              </a:r>
              <a:r>
                <a:rPr lang="zh-CN" altLang="en-US" sz="2700" dirty="0">
                  <a:solidFill>
                    <a:srgbClr val="264AA5"/>
                  </a:solidFill>
                  <a:latin typeface="幼圆" pitchFamily="49" charset="-122"/>
                  <a:ea typeface="幼圆" pitchFamily="49" charset="-122"/>
                </a:rPr>
                <a:t>无向图</a:t>
              </a:r>
              <a:endParaRPr lang="zh-CN" altLang="en-US" sz="2700" b="0" dirty="0">
                <a:solidFill>
                  <a:srgbClr val="264AA5"/>
                </a:solidFill>
                <a:latin typeface="幼圆" pitchFamily="49" charset="-122"/>
                <a:ea typeface="幼圆" pitchFamily="49" charset="-122"/>
              </a:endParaRPr>
            </a:p>
          </p:txBody>
        </p:sp>
      </p:grpSp>
      <p:grpSp>
        <p:nvGrpSpPr>
          <p:cNvPr id="11" name="Group 89">
            <a:extLst>
              <a:ext uri="{FF2B5EF4-FFF2-40B4-BE49-F238E27FC236}">
                <a16:creationId xmlns:a16="http://schemas.microsoft.com/office/drawing/2014/main" id="{3DC8E314-2C51-3000-838C-C75F17B4990C}"/>
              </a:ext>
            </a:extLst>
          </p:cNvPr>
          <p:cNvGrpSpPr>
            <a:grpSpLocks/>
          </p:cNvGrpSpPr>
          <p:nvPr/>
        </p:nvGrpSpPr>
        <p:grpSpPr bwMode="auto">
          <a:xfrm>
            <a:off x="411163" y="2543969"/>
            <a:ext cx="1600200" cy="503238"/>
            <a:chOff x="384" y="1296"/>
            <a:chExt cx="1008" cy="317"/>
          </a:xfrm>
        </p:grpSpPr>
        <p:sp>
          <p:nvSpPr>
            <p:cNvPr id="12" name="Rectangle 11">
              <a:extLst>
                <a:ext uri="{FF2B5EF4-FFF2-40B4-BE49-F238E27FC236}">
                  <a16:creationId xmlns:a16="http://schemas.microsoft.com/office/drawing/2014/main" id="{4051BFDE-6CA7-754A-7382-6002756FB0BE}"/>
                </a:ext>
              </a:extLst>
            </p:cNvPr>
            <p:cNvSpPr>
              <a:spLocks noChangeArrowheads="1"/>
            </p:cNvSpPr>
            <p:nvPr/>
          </p:nvSpPr>
          <p:spPr bwMode="auto">
            <a:xfrm>
              <a:off x="384" y="1307"/>
              <a:ext cx="1008" cy="288"/>
            </a:xfrm>
            <a:prstGeom prst="rect">
              <a:avLst/>
            </a:prstGeom>
            <a:solidFill>
              <a:schemeClr val="accent4">
                <a:lumMod val="20000"/>
                <a:lumOff val="80000"/>
              </a:schemeClr>
            </a:solidFill>
            <a:ln>
              <a:noFill/>
            </a:ln>
            <a:effectLst>
              <a:outerShdw dist="89803" dir="2700000" algn="ctr" rotWithShape="0">
                <a:srgbClr val="B2B2B2"/>
              </a:outerShdw>
            </a:effectLst>
            <a:extLst>
              <a:ext uri="{91240B29-F687-4F45-9708-019B960494DF}">
                <a14:hiddenLine xmlns:a14="http://schemas.microsoft.com/office/drawing/2010/main" w="9525">
                  <a:solidFill>
                    <a:srgbClr val="FFFF99"/>
                  </a:solidFill>
                  <a:miter lim="800000"/>
                  <a:headEnd/>
                  <a:tailEnd/>
                </a14:hiddenLine>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sp>
          <p:nvSpPr>
            <p:cNvPr id="13" name="Text Box 12">
              <a:extLst>
                <a:ext uri="{FF2B5EF4-FFF2-40B4-BE49-F238E27FC236}">
                  <a16:creationId xmlns:a16="http://schemas.microsoft.com/office/drawing/2014/main" id="{819C8D59-2946-FE56-2A51-AF249037B1BA}"/>
                </a:ext>
              </a:extLst>
            </p:cNvPr>
            <p:cNvSpPr txBox="1">
              <a:spLocks noChangeArrowheads="1"/>
            </p:cNvSpPr>
            <p:nvPr/>
          </p:nvSpPr>
          <p:spPr bwMode="auto">
            <a:xfrm>
              <a:off x="392" y="1296"/>
              <a:ext cx="960" cy="317"/>
            </a:xfrm>
            <a:prstGeom prst="rect">
              <a:avLst/>
            </a:prstGeom>
            <a:noFill/>
            <a:ln>
              <a:noFill/>
            </a:ln>
            <a:effectLst/>
            <a:extLst>
              <a:ext uri="{909E8E84-426E-40DD-AFC4-6F175D3DCCD1}">
                <a14:hiddenFill xmlns:a14="http://schemas.microsoft.com/office/drawing/2010/main">
                  <a:gradFill rotWithShape="0">
                    <a:gsLst>
                      <a:gs pos="0">
                        <a:schemeClr val="accent2">
                          <a:gamma/>
                          <a:shade val="46275"/>
                          <a:invGamma/>
                        </a:schemeClr>
                      </a:gs>
                      <a:gs pos="50000">
                        <a:schemeClr val="accent2"/>
                      </a:gs>
                      <a:gs pos="100000">
                        <a:schemeClr val="accent2">
                          <a:gamma/>
                          <a:shade val="46275"/>
                          <a:invGamma/>
                        </a:schemeClr>
                      </a:gs>
                    </a:gsLst>
                    <a:lin ang="5400000" scaled="1"/>
                  </a:gra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Lst>
          </p:spPr>
          <p:txBody>
            <a:bodyPr>
              <a:spAutoFit/>
            </a:bodyPr>
            <a:lstStyle/>
            <a:p>
              <a:pPr algn="l">
                <a:defRPr/>
              </a:pPr>
              <a:r>
                <a:rPr lang="en-US" altLang="zh-CN" sz="2700" dirty="0">
                  <a:solidFill>
                    <a:srgbClr val="264AA5"/>
                  </a:solidFill>
                  <a:ea typeface="楷体_GB2312" pitchFamily="49" charset="-122"/>
                </a:rPr>
                <a:t>  </a:t>
              </a:r>
              <a:r>
                <a:rPr lang="zh-CN" altLang="en-US" sz="2700" dirty="0">
                  <a:solidFill>
                    <a:srgbClr val="264AA5"/>
                  </a:solidFill>
                  <a:latin typeface="幼圆" pitchFamily="49" charset="-122"/>
                  <a:ea typeface="幼圆" pitchFamily="49" charset="-122"/>
                </a:rPr>
                <a:t>有向图</a:t>
              </a:r>
              <a:endParaRPr lang="zh-CN" altLang="en-US" sz="2700" b="0" dirty="0">
                <a:solidFill>
                  <a:srgbClr val="264AA5"/>
                </a:solidFill>
                <a:latin typeface="幼圆" pitchFamily="49" charset="-122"/>
                <a:ea typeface="幼圆" pitchFamily="49" charset="-122"/>
              </a:endParaRPr>
            </a:p>
          </p:txBody>
        </p:sp>
      </p:grpSp>
      <p:grpSp>
        <p:nvGrpSpPr>
          <p:cNvPr id="14" name="Group 13">
            <a:extLst>
              <a:ext uri="{FF2B5EF4-FFF2-40B4-BE49-F238E27FC236}">
                <a16:creationId xmlns:a16="http://schemas.microsoft.com/office/drawing/2014/main" id="{4D30E287-2898-04BC-9753-928B1F5EAFAF}"/>
              </a:ext>
            </a:extLst>
          </p:cNvPr>
          <p:cNvGrpSpPr>
            <a:grpSpLocks/>
          </p:cNvGrpSpPr>
          <p:nvPr/>
        </p:nvGrpSpPr>
        <p:grpSpPr bwMode="auto">
          <a:xfrm>
            <a:off x="411163" y="3230562"/>
            <a:ext cx="1600200" cy="503238"/>
            <a:chOff x="384" y="1800"/>
            <a:chExt cx="1008" cy="317"/>
          </a:xfrm>
        </p:grpSpPr>
        <p:sp>
          <p:nvSpPr>
            <p:cNvPr id="15" name="Rectangle 14">
              <a:extLst>
                <a:ext uri="{FF2B5EF4-FFF2-40B4-BE49-F238E27FC236}">
                  <a16:creationId xmlns:a16="http://schemas.microsoft.com/office/drawing/2014/main" id="{F84DF254-72C0-7337-C7FD-3F8F5E613A27}"/>
                </a:ext>
              </a:extLst>
            </p:cNvPr>
            <p:cNvSpPr>
              <a:spLocks noChangeArrowheads="1"/>
            </p:cNvSpPr>
            <p:nvPr/>
          </p:nvSpPr>
          <p:spPr bwMode="auto">
            <a:xfrm>
              <a:off x="384" y="1824"/>
              <a:ext cx="1008" cy="288"/>
            </a:xfrm>
            <a:prstGeom prst="rect">
              <a:avLst/>
            </a:prstGeom>
            <a:solidFill>
              <a:schemeClr val="accent4">
                <a:lumMod val="20000"/>
                <a:lumOff val="80000"/>
              </a:schemeClr>
            </a:solidFill>
            <a:ln>
              <a:noFill/>
            </a:ln>
            <a:effectLst>
              <a:outerShdw dist="89803" dir="2700000" algn="ctr" rotWithShape="0">
                <a:srgbClr val="B2B2B2"/>
              </a:outerShdw>
            </a:effectLst>
            <a:extLst>
              <a:ext uri="{91240B29-F687-4F45-9708-019B960494DF}">
                <a14:hiddenLine xmlns:a14="http://schemas.microsoft.com/office/drawing/2010/main" w="9525">
                  <a:solidFill>
                    <a:srgbClr val="FFFF99"/>
                  </a:solidFill>
                  <a:miter lim="800000"/>
                  <a:headEnd/>
                  <a:tailEnd/>
                </a14:hiddenLine>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sp>
          <p:nvSpPr>
            <p:cNvPr id="16" name="Text Box 15">
              <a:extLst>
                <a:ext uri="{FF2B5EF4-FFF2-40B4-BE49-F238E27FC236}">
                  <a16:creationId xmlns:a16="http://schemas.microsoft.com/office/drawing/2014/main" id="{559B04AE-C614-FBA1-A5DE-49966E5313FD}"/>
                </a:ext>
              </a:extLst>
            </p:cNvPr>
            <p:cNvSpPr txBox="1">
              <a:spLocks noChangeArrowheads="1"/>
            </p:cNvSpPr>
            <p:nvPr/>
          </p:nvSpPr>
          <p:spPr bwMode="auto">
            <a:xfrm>
              <a:off x="396" y="1800"/>
              <a:ext cx="960" cy="317"/>
            </a:xfrm>
            <a:prstGeom prst="rect">
              <a:avLst/>
            </a:prstGeom>
            <a:noFill/>
            <a:ln>
              <a:noFill/>
            </a:ln>
            <a:effectLst>
              <a:outerShdw dist="12700" dir="5400000" algn="ctr" rotWithShape="0">
                <a:schemeClr val="bg1"/>
              </a:outerShdw>
            </a:effectLst>
            <a:extLst>
              <a:ext uri="{909E8E84-426E-40DD-AFC4-6F175D3DCCD1}">
                <a14:hiddenFill xmlns:a14="http://schemas.microsoft.com/office/drawing/2010/main">
                  <a:gradFill rotWithShape="0">
                    <a:gsLst>
                      <a:gs pos="0">
                        <a:schemeClr val="hlink">
                          <a:gamma/>
                          <a:shade val="46275"/>
                          <a:invGamma/>
                        </a:schemeClr>
                      </a:gs>
                      <a:gs pos="50000">
                        <a:schemeClr val="hlink"/>
                      </a:gs>
                      <a:gs pos="100000">
                        <a:schemeClr val="hlink">
                          <a:gamma/>
                          <a:shade val="46275"/>
                          <a:invGamma/>
                        </a:schemeClr>
                      </a:gs>
                    </a:gsLst>
                    <a:lin ang="5400000" scaled="1"/>
                  </a:gra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Lst>
          </p:spPr>
          <p:txBody>
            <a:bodyPr>
              <a:spAutoFit/>
            </a:bodyPr>
            <a:lstStyle/>
            <a:p>
              <a:pPr algn="l">
                <a:defRPr/>
              </a:pPr>
              <a:r>
                <a:rPr lang="en-US" altLang="zh-CN" sz="2700" dirty="0">
                  <a:solidFill>
                    <a:srgbClr val="264AA5"/>
                  </a:solidFill>
                  <a:ea typeface="楷体_GB2312" pitchFamily="49" charset="-122"/>
                </a:rPr>
                <a:t>  </a:t>
              </a:r>
              <a:r>
                <a:rPr lang="zh-CN" altLang="en-US" sz="2700" dirty="0">
                  <a:solidFill>
                    <a:srgbClr val="264AA5"/>
                  </a:solidFill>
                  <a:latin typeface="幼圆" pitchFamily="49" charset="-122"/>
                  <a:ea typeface="幼圆" pitchFamily="49" charset="-122"/>
                </a:rPr>
                <a:t>网</a:t>
              </a:r>
              <a:r>
                <a:rPr lang="en-US" altLang="zh-CN" sz="2700" dirty="0">
                  <a:solidFill>
                    <a:srgbClr val="264AA5"/>
                  </a:solidFill>
                  <a:latin typeface="幼圆" pitchFamily="49" charset="-122"/>
                  <a:ea typeface="幼圆" pitchFamily="49" charset="-122"/>
                </a:rPr>
                <a:t>(</a:t>
              </a:r>
              <a:r>
                <a:rPr lang="zh-CN" altLang="en-US" sz="2700" dirty="0">
                  <a:solidFill>
                    <a:srgbClr val="264AA5"/>
                  </a:solidFill>
                  <a:latin typeface="幼圆" pitchFamily="49" charset="-122"/>
                  <a:ea typeface="幼圆" pitchFamily="49" charset="-122"/>
                </a:rPr>
                <a:t>络</a:t>
              </a:r>
              <a:r>
                <a:rPr lang="en-US" altLang="zh-CN" sz="2700" dirty="0">
                  <a:solidFill>
                    <a:srgbClr val="264AA5"/>
                  </a:solidFill>
                  <a:latin typeface="幼圆" pitchFamily="49" charset="-122"/>
                  <a:ea typeface="幼圆" pitchFamily="49" charset="-122"/>
                </a:rPr>
                <a:t>)</a:t>
              </a:r>
              <a:endParaRPr lang="en-US" altLang="zh-CN" sz="2700" b="0" dirty="0">
                <a:solidFill>
                  <a:srgbClr val="264AA5"/>
                </a:solidFill>
                <a:latin typeface="幼圆" pitchFamily="49" charset="-122"/>
                <a:ea typeface="幼圆" pitchFamily="49" charset="-122"/>
              </a:endParaRPr>
            </a:p>
          </p:txBody>
        </p:sp>
      </p:grpSp>
      <p:grpSp>
        <p:nvGrpSpPr>
          <p:cNvPr id="17" name="Group 82">
            <a:extLst>
              <a:ext uri="{FF2B5EF4-FFF2-40B4-BE49-F238E27FC236}">
                <a16:creationId xmlns:a16="http://schemas.microsoft.com/office/drawing/2014/main" id="{42053185-322C-1F3C-89B3-B983CEFECDCD}"/>
              </a:ext>
            </a:extLst>
          </p:cNvPr>
          <p:cNvGrpSpPr>
            <a:grpSpLocks/>
          </p:cNvGrpSpPr>
          <p:nvPr/>
        </p:nvGrpSpPr>
        <p:grpSpPr bwMode="auto">
          <a:xfrm>
            <a:off x="2125663" y="3181349"/>
            <a:ext cx="6775451" cy="534988"/>
            <a:chOff x="1464" y="1769"/>
            <a:chExt cx="4268" cy="337"/>
          </a:xfrm>
        </p:grpSpPr>
        <p:sp>
          <p:nvSpPr>
            <p:cNvPr id="18" name="Text Box 17">
              <a:extLst>
                <a:ext uri="{FF2B5EF4-FFF2-40B4-BE49-F238E27FC236}">
                  <a16:creationId xmlns:a16="http://schemas.microsoft.com/office/drawing/2014/main" id="{31B83E73-2D74-C9DA-1C93-ACF2F1A38C90}"/>
                </a:ext>
              </a:extLst>
            </p:cNvPr>
            <p:cNvSpPr txBox="1">
              <a:spLocks noChangeArrowheads="1"/>
            </p:cNvSpPr>
            <p:nvPr/>
          </p:nvSpPr>
          <p:spPr bwMode="auto">
            <a:xfrm>
              <a:off x="1464" y="1825"/>
              <a:ext cx="4268" cy="2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zh-CN" altLang="en-US" sz="2300" dirty="0">
                  <a:solidFill>
                    <a:srgbClr val="000099"/>
                  </a:solidFill>
                  <a:latin typeface="幼圆" pitchFamily="49" charset="-122"/>
                  <a:ea typeface="幼圆" pitchFamily="49" charset="-122"/>
                </a:rPr>
                <a:t>与边有关的数据称为</a:t>
              </a:r>
              <a:r>
                <a:rPr lang="zh-CN" altLang="en-US" sz="2300" dirty="0">
                  <a:solidFill>
                    <a:srgbClr val="000042"/>
                  </a:solidFill>
                  <a:latin typeface="幼圆" pitchFamily="49" charset="-122"/>
                  <a:ea typeface="幼圆" pitchFamily="49" charset="-122"/>
                </a:rPr>
                <a:t>  </a:t>
              </a:r>
              <a:r>
                <a:rPr lang="en-US" altLang="zh-CN" sz="2300" dirty="0">
                  <a:solidFill>
                    <a:srgbClr val="000042"/>
                  </a:solidFill>
                  <a:latin typeface="幼圆" pitchFamily="49" charset="-122"/>
                  <a:ea typeface="幼圆" pitchFamily="49" charset="-122"/>
                </a:rPr>
                <a:t>   </a:t>
              </a:r>
              <a:r>
                <a:rPr lang="en-US" altLang="zh-CN" sz="2300" dirty="0">
                  <a:solidFill>
                    <a:srgbClr val="000099"/>
                  </a:solidFill>
                  <a:latin typeface="幼圆" pitchFamily="49" charset="-122"/>
                  <a:ea typeface="幼圆" pitchFamily="49" charset="-122"/>
                </a:rPr>
                <a:t>,</a:t>
              </a:r>
              <a:r>
                <a:rPr lang="zh-CN" altLang="en-US" sz="2300" dirty="0">
                  <a:solidFill>
                    <a:srgbClr val="000099"/>
                  </a:solidFill>
                  <a:latin typeface="幼圆" pitchFamily="49" charset="-122"/>
                  <a:ea typeface="幼圆" pitchFamily="49" charset="-122"/>
                </a:rPr>
                <a:t>边上带权的图称为   </a:t>
              </a:r>
              <a:r>
                <a:rPr lang="en-US" altLang="zh-CN" sz="2300" dirty="0">
                  <a:solidFill>
                    <a:srgbClr val="000099"/>
                  </a:solidFill>
                  <a:latin typeface="幼圆" pitchFamily="49" charset="-122"/>
                  <a:ea typeface="幼圆" pitchFamily="49" charset="-122"/>
                </a:rPr>
                <a:t>    </a:t>
              </a:r>
              <a:r>
                <a:rPr lang="zh-CN" altLang="en-US" sz="2300" dirty="0">
                  <a:solidFill>
                    <a:srgbClr val="000099"/>
                  </a:solidFill>
                  <a:latin typeface="幼圆" pitchFamily="49" charset="-122"/>
                  <a:ea typeface="幼圆" pitchFamily="49" charset="-122"/>
                </a:rPr>
                <a:t>  </a:t>
              </a:r>
              <a:r>
                <a:rPr lang="zh-CN" altLang="en-US" sz="2300" dirty="0">
                  <a:solidFill>
                    <a:srgbClr val="000099"/>
                  </a:solidFill>
                  <a:latin typeface="楷体_GB2312" pitchFamily="49" charset="-122"/>
                  <a:ea typeface="楷体_GB2312" pitchFamily="49" charset="-122"/>
                </a:rPr>
                <a:t>。</a:t>
              </a:r>
              <a:endParaRPr lang="zh-CN" altLang="en-US" sz="2300" b="0" dirty="0">
                <a:solidFill>
                  <a:srgbClr val="000099"/>
                </a:solidFill>
              </a:endParaRPr>
            </a:p>
          </p:txBody>
        </p:sp>
        <p:sp>
          <p:nvSpPr>
            <p:cNvPr id="19" name="Rectangle 18">
              <a:extLst>
                <a:ext uri="{FF2B5EF4-FFF2-40B4-BE49-F238E27FC236}">
                  <a16:creationId xmlns:a16="http://schemas.microsoft.com/office/drawing/2014/main" id="{8D886F6B-E834-B639-6D37-C50F65564DC5}"/>
                </a:ext>
              </a:extLst>
            </p:cNvPr>
            <p:cNvSpPr>
              <a:spLocks noChangeArrowheads="1"/>
            </p:cNvSpPr>
            <p:nvPr/>
          </p:nvSpPr>
          <p:spPr bwMode="auto">
            <a:xfrm>
              <a:off x="3128" y="1779"/>
              <a:ext cx="528" cy="327"/>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Lst>
          </p:spPr>
          <p:txBody>
            <a:bodyPr>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zh-CN" altLang="en-US" sz="2800" dirty="0">
                  <a:solidFill>
                    <a:srgbClr val="FF3300"/>
                  </a:solidFill>
                  <a:latin typeface="黑体" pitchFamily="2" charset="-122"/>
                  <a:ea typeface="黑体" pitchFamily="2" charset="-122"/>
                </a:rPr>
                <a:t>权</a:t>
              </a:r>
            </a:p>
          </p:txBody>
        </p:sp>
        <p:sp>
          <p:nvSpPr>
            <p:cNvPr id="20" name="Rectangle 19">
              <a:extLst>
                <a:ext uri="{FF2B5EF4-FFF2-40B4-BE49-F238E27FC236}">
                  <a16:creationId xmlns:a16="http://schemas.microsoft.com/office/drawing/2014/main" id="{A36A0645-D078-EFE4-5E72-A4EC8821DBC8}"/>
                </a:ext>
              </a:extLst>
            </p:cNvPr>
            <p:cNvSpPr>
              <a:spLocks noChangeArrowheads="1"/>
            </p:cNvSpPr>
            <p:nvPr/>
          </p:nvSpPr>
          <p:spPr bwMode="auto">
            <a:xfrm>
              <a:off x="4910" y="1769"/>
              <a:ext cx="716" cy="327"/>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Lst>
          </p:spPr>
          <p:txBody>
            <a:bodyPr>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zh-CN" altLang="en-US" sz="2800" dirty="0">
                  <a:solidFill>
                    <a:srgbClr val="FF3300"/>
                  </a:solidFill>
                  <a:latin typeface="黑体" pitchFamily="2" charset="-122"/>
                  <a:ea typeface="黑体" pitchFamily="2" charset="-122"/>
                </a:rPr>
                <a:t>网络</a:t>
              </a:r>
            </a:p>
          </p:txBody>
        </p:sp>
      </p:grpSp>
      <p:grpSp>
        <p:nvGrpSpPr>
          <p:cNvPr id="21" name="Group 30">
            <a:extLst>
              <a:ext uri="{FF2B5EF4-FFF2-40B4-BE49-F238E27FC236}">
                <a16:creationId xmlns:a16="http://schemas.microsoft.com/office/drawing/2014/main" id="{2BDD25AA-F5A8-C1BC-D774-6F4F3BFA26E9}"/>
              </a:ext>
            </a:extLst>
          </p:cNvPr>
          <p:cNvGrpSpPr>
            <a:grpSpLocks/>
          </p:cNvGrpSpPr>
          <p:nvPr/>
        </p:nvGrpSpPr>
        <p:grpSpPr bwMode="auto">
          <a:xfrm>
            <a:off x="1090613" y="3962400"/>
            <a:ext cx="2006600" cy="2508250"/>
            <a:chOff x="576" y="2496"/>
            <a:chExt cx="1264" cy="1580"/>
          </a:xfrm>
        </p:grpSpPr>
        <p:grpSp>
          <p:nvGrpSpPr>
            <p:cNvPr id="22" name="Group 31">
              <a:extLst>
                <a:ext uri="{FF2B5EF4-FFF2-40B4-BE49-F238E27FC236}">
                  <a16:creationId xmlns:a16="http://schemas.microsoft.com/office/drawing/2014/main" id="{2D30E73D-80D1-F867-C81C-05A30366D994}"/>
                </a:ext>
              </a:extLst>
            </p:cNvPr>
            <p:cNvGrpSpPr>
              <a:grpSpLocks/>
            </p:cNvGrpSpPr>
            <p:nvPr/>
          </p:nvGrpSpPr>
          <p:grpSpPr bwMode="auto">
            <a:xfrm>
              <a:off x="576" y="2496"/>
              <a:ext cx="1264" cy="1220"/>
              <a:chOff x="660" y="2572"/>
              <a:chExt cx="1264" cy="1220"/>
            </a:xfrm>
          </p:grpSpPr>
          <p:sp>
            <p:nvSpPr>
              <p:cNvPr id="24" name="Oval 32">
                <a:extLst>
                  <a:ext uri="{FF2B5EF4-FFF2-40B4-BE49-F238E27FC236}">
                    <a16:creationId xmlns:a16="http://schemas.microsoft.com/office/drawing/2014/main" id="{CB7234EE-9F38-E4EE-FE84-152C52A525A3}"/>
                  </a:ext>
                </a:extLst>
              </p:cNvPr>
              <p:cNvSpPr>
                <a:spLocks noChangeArrowheads="1"/>
              </p:cNvSpPr>
              <p:nvPr/>
            </p:nvSpPr>
            <p:spPr bwMode="auto">
              <a:xfrm>
                <a:off x="1152" y="2640"/>
                <a:ext cx="240" cy="192"/>
              </a:xfrm>
              <a:prstGeom prst="ellipse">
                <a:avLst/>
              </a:prstGeom>
              <a:noFill/>
              <a:ln w="25400" cap="sq">
                <a:solidFill>
                  <a:srgbClr val="000080"/>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sp>
            <p:nvSpPr>
              <p:cNvPr id="25" name="Oval 33">
                <a:extLst>
                  <a:ext uri="{FF2B5EF4-FFF2-40B4-BE49-F238E27FC236}">
                    <a16:creationId xmlns:a16="http://schemas.microsoft.com/office/drawing/2014/main" id="{48FD82B2-9EC3-9ACD-4E5F-5867D2861B23}"/>
                  </a:ext>
                </a:extLst>
              </p:cNvPr>
              <p:cNvSpPr>
                <a:spLocks noChangeArrowheads="1"/>
              </p:cNvSpPr>
              <p:nvPr/>
            </p:nvSpPr>
            <p:spPr bwMode="auto">
              <a:xfrm>
                <a:off x="672" y="3120"/>
                <a:ext cx="240" cy="192"/>
              </a:xfrm>
              <a:prstGeom prst="ellipse">
                <a:avLst/>
              </a:prstGeom>
              <a:noFill/>
              <a:ln w="25400" cap="sq">
                <a:solidFill>
                  <a:srgbClr val="000080"/>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sp>
            <p:nvSpPr>
              <p:cNvPr id="26" name="Oval 34">
                <a:extLst>
                  <a:ext uri="{FF2B5EF4-FFF2-40B4-BE49-F238E27FC236}">
                    <a16:creationId xmlns:a16="http://schemas.microsoft.com/office/drawing/2014/main" id="{0FB0F2C8-69E1-CBBB-7C20-E7755A079ADE}"/>
                  </a:ext>
                </a:extLst>
              </p:cNvPr>
              <p:cNvSpPr>
                <a:spLocks noChangeArrowheads="1"/>
              </p:cNvSpPr>
              <p:nvPr/>
            </p:nvSpPr>
            <p:spPr bwMode="auto">
              <a:xfrm>
                <a:off x="1152" y="3600"/>
                <a:ext cx="240" cy="192"/>
              </a:xfrm>
              <a:prstGeom prst="ellipse">
                <a:avLst/>
              </a:prstGeom>
              <a:noFill/>
              <a:ln w="25400" cap="sq">
                <a:solidFill>
                  <a:srgbClr val="000080"/>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sp>
            <p:nvSpPr>
              <p:cNvPr id="27" name="Oval 35">
                <a:extLst>
                  <a:ext uri="{FF2B5EF4-FFF2-40B4-BE49-F238E27FC236}">
                    <a16:creationId xmlns:a16="http://schemas.microsoft.com/office/drawing/2014/main" id="{4E955C45-0E18-ECB8-E465-D43688DC15FA}"/>
                  </a:ext>
                </a:extLst>
              </p:cNvPr>
              <p:cNvSpPr>
                <a:spLocks noChangeArrowheads="1"/>
              </p:cNvSpPr>
              <p:nvPr/>
            </p:nvSpPr>
            <p:spPr bwMode="auto">
              <a:xfrm>
                <a:off x="1680" y="3072"/>
                <a:ext cx="240" cy="192"/>
              </a:xfrm>
              <a:prstGeom prst="ellipse">
                <a:avLst/>
              </a:prstGeom>
              <a:noFill/>
              <a:ln w="25400" cap="sq">
                <a:solidFill>
                  <a:srgbClr val="000080"/>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sp>
            <p:nvSpPr>
              <p:cNvPr id="28" name="Line 36">
                <a:extLst>
                  <a:ext uri="{FF2B5EF4-FFF2-40B4-BE49-F238E27FC236}">
                    <a16:creationId xmlns:a16="http://schemas.microsoft.com/office/drawing/2014/main" id="{CCE8F311-9BE5-2BCA-2D5A-77DEC4620055}"/>
                  </a:ext>
                </a:extLst>
              </p:cNvPr>
              <p:cNvSpPr>
                <a:spLocks noChangeShapeType="1"/>
              </p:cNvSpPr>
              <p:nvPr/>
            </p:nvSpPr>
            <p:spPr bwMode="auto">
              <a:xfrm flipV="1">
                <a:off x="852" y="2786"/>
                <a:ext cx="336" cy="336"/>
              </a:xfrm>
              <a:prstGeom prst="line">
                <a:avLst/>
              </a:prstGeom>
              <a:noFill/>
              <a:ln w="28575">
                <a:solidFill>
                  <a:srgbClr val="00008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 name="Line 37">
                <a:extLst>
                  <a:ext uri="{FF2B5EF4-FFF2-40B4-BE49-F238E27FC236}">
                    <a16:creationId xmlns:a16="http://schemas.microsoft.com/office/drawing/2014/main" id="{040EB6EB-6A70-C541-8E74-36772B97C44D}"/>
                  </a:ext>
                </a:extLst>
              </p:cNvPr>
              <p:cNvSpPr>
                <a:spLocks noChangeShapeType="1"/>
              </p:cNvSpPr>
              <p:nvPr/>
            </p:nvSpPr>
            <p:spPr bwMode="auto">
              <a:xfrm>
                <a:off x="912" y="3206"/>
                <a:ext cx="768" cy="0"/>
              </a:xfrm>
              <a:prstGeom prst="line">
                <a:avLst/>
              </a:prstGeom>
              <a:noFill/>
              <a:ln w="28575">
                <a:solidFill>
                  <a:srgbClr val="00008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 name="Line 38">
                <a:extLst>
                  <a:ext uri="{FF2B5EF4-FFF2-40B4-BE49-F238E27FC236}">
                    <a16:creationId xmlns:a16="http://schemas.microsoft.com/office/drawing/2014/main" id="{2F64FBFB-AF62-8B91-DC12-56C4FF146D1D}"/>
                  </a:ext>
                </a:extLst>
              </p:cNvPr>
              <p:cNvSpPr>
                <a:spLocks noChangeShapeType="1"/>
              </p:cNvSpPr>
              <p:nvPr/>
            </p:nvSpPr>
            <p:spPr bwMode="auto">
              <a:xfrm>
                <a:off x="1284" y="2834"/>
                <a:ext cx="0" cy="768"/>
              </a:xfrm>
              <a:prstGeom prst="line">
                <a:avLst/>
              </a:prstGeom>
              <a:noFill/>
              <a:ln w="28575">
                <a:solidFill>
                  <a:srgbClr val="00008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 name="Line 39">
                <a:extLst>
                  <a:ext uri="{FF2B5EF4-FFF2-40B4-BE49-F238E27FC236}">
                    <a16:creationId xmlns:a16="http://schemas.microsoft.com/office/drawing/2014/main" id="{92C2E18A-7DCD-DA1C-627A-66115122F1A1}"/>
                  </a:ext>
                </a:extLst>
              </p:cNvPr>
              <p:cNvSpPr>
                <a:spLocks noChangeShapeType="1"/>
              </p:cNvSpPr>
              <p:nvPr/>
            </p:nvSpPr>
            <p:spPr bwMode="auto">
              <a:xfrm>
                <a:off x="1392" y="2774"/>
                <a:ext cx="336" cy="336"/>
              </a:xfrm>
              <a:prstGeom prst="line">
                <a:avLst/>
              </a:prstGeom>
              <a:noFill/>
              <a:ln w="28575">
                <a:solidFill>
                  <a:srgbClr val="00008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 name="Line 40">
                <a:extLst>
                  <a:ext uri="{FF2B5EF4-FFF2-40B4-BE49-F238E27FC236}">
                    <a16:creationId xmlns:a16="http://schemas.microsoft.com/office/drawing/2014/main" id="{D09A0ECA-C0B4-1CCA-853E-936C29BB1D64}"/>
                  </a:ext>
                </a:extLst>
              </p:cNvPr>
              <p:cNvSpPr>
                <a:spLocks noChangeShapeType="1"/>
              </p:cNvSpPr>
              <p:nvPr/>
            </p:nvSpPr>
            <p:spPr bwMode="auto">
              <a:xfrm flipV="1">
                <a:off x="1392" y="3254"/>
                <a:ext cx="384" cy="384"/>
              </a:xfrm>
              <a:prstGeom prst="line">
                <a:avLst/>
              </a:prstGeom>
              <a:noFill/>
              <a:ln w="28575">
                <a:solidFill>
                  <a:srgbClr val="00008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 name="Line 41">
                <a:extLst>
                  <a:ext uri="{FF2B5EF4-FFF2-40B4-BE49-F238E27FC236}">
                    <a16:creationId xmlns:a16="http://schemas.microsoft.com/office/drawing/2014/main" id="{A7EB6E79-B0A9-B583-43D9-532A4581A065}"/>
                  </a:ext>
                </a:extLst>
              </p:cNvPr>
              <p:cNvSpPr>
                <a:spLocks noChangeShapeType="1"/>
              </p:cNvSpPr>
              <p:nvPr/>
            </p:nvSpPr>
            <p:spPr bwMode="auto">
              <a:xfrm>
                <a:off x="864" y="3302"/>
                <a:ext cx="336" cy="336"/>
              </a:xfrm>
              <a:prstGeom prst="line">
                <a:avLst/>
              </a:prstGeom>
              <a:noFill/>
              <a:ln w="28575">
                <a:solidFill>
                  <a:srgbClr val="00008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 name="Text Box 42">
                <a:extLst>
                  <a:ext uri="{FF2B5EF4-FFF2-40B4-BE49-F238E27FC236}">
                    <a16:creationId xmlns:a16="http://schemas.microsoft.com/office/drawing/2014/main" id="{62D37F3E-7CF7-1715-9027-5B4BBB00F46D}"/>
                  </a:ext>
                </a:extLst>
              </p:cNvPr>
              <p:cNvSpPr txBox="1">
                <a:spLocks noChangeArrowheads="1"/>
              </p:cNvSpPr>
              <p:nvPr/>
            </p:nvSpPr>
            <p:spPr bwMode="auto">
              <a:xfrm>
                <a:off x="1152" y="2572"/>
                <a:ext cx="256" cy="2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en-US" altLang="zh-CN" sz="2100">
                    <a:solidFill>
                      <a:srgbClr val="003399"/>
                    </a:solidFill>
                  </a:rPr>
                  <a:t>v</a:t>
                </a:r>
                <a:r>
                  <a:rPr lang="en-US" altLang="zh-CN" sz="2100" baseline="-25000">
                    <a:solidFill>
                      <a:srgbClr val="003399"/>
                    </a:solidFill>
                  </a:rPr>
                  <a:t>1</a:t>
                </a:r>
              </a:p>
            </p:txBody>
          </p:sp>
          <p:sp>
            <p:nvSpPr>
              <p:cNvPr id="35" name="Rectangle 43">
                <a:extLst>
                  <a:ext uri="{FF2B5EF4-FFF2-40B4-BE49-F238E27FC236}">
                    <a16:creationId xmlns:a16="http://schemas.microsoft.com/office/drawing/2014/main" id="{33E969F5-34E6-B396-2C4C-18C6B7D9EE04}"/>
                  </a:ext>
                </a:extLst>
              </p:cNvPr>
              <p:cNvSpPr>
                <a:spLocks noChangeArrowheads="1"/>
              </p:cNvSpPr>
              <p:nvPr/>
            </p:nvSpPr>
            <p:spPr bwMode="auto">
              <a:xfrm>
                <a:off x="660" y="3052"/>
                <a:ext cx="256" cy="2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en-US" altLang="zh-CN" sz="2100">
                    <a:solidFill>
                      <a:srgbClr val="003399"/>
                    </a:solidFill>
                  </a:rPr>
                  <a:t>v</a:t>
                </a:r>
                <a:r>
                  <a:rPr lang="en-US" altLang="zh-CN" sz="2100" baseline="-25000">
                    <a:solidFill>
                      <a:srgbClr val="003399"/>
                    </a:solidFill>
                  </a:rPr>
                  <a:t>2</a:t>
                </a:r>
              </a:p>
            </p:txBody>
          </p:sp>
          <p:sp>
            <p:nvSpPr>
              <p:cNvPr id="36" name="Rectangle 44">
                <a:extLst>
                  <a:ext uri="{FF2B5EF4-FFF2-40B4-BE49-F238E27FC236}">
                    <a16:creationId xmlns:a16="http://schemas.microsoft.com/office/drawing/2014/main" id="{0E846C04-B2D6-763E-921F-B95552A7E8FD}"/>
                  </a:ext>
                </a:extLst>
              </p:cNvPr>
              <p:cNvSpPr>
                <a:spLocks noChangeArrowheads="1"/>
              </p:cNvSpPr>
              <p:nvPr/>
            </p:nvSpPr>
            <p:spPr bwMode="auto">
              <a:xfrm>
                <a:off x="1668" y="3003"/>
                <a:ext cx="256" cy="2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en-US" altLang="zh-CN" sz="2100">
                    <a:solidFill>
                      <a:srgbClr val="003399"/>
                    </a:solidFill>
                  </a:rPr>
                  <a:t>v</a:t>
                </a:r>
                <a:r>
                  <a:rPr lang="en-US" altLang="zh-CN" sz="2100" baseline="-25000">
                    <a:solidFill>
                      <a:srgbClr val="003399"/>
                    </a:solidFill>
                  </a:rPr>
                  <a:t>3</a:t>
                </a:r>
              </a:p>
            </p:txBody>
          </p:sp>
          <p:sp>
            <p:nvSpPr>
              <p:cNvPr id="37" name="Rectangle 45">
                <a:extLst>
                  <a:ext uri="{FF2B5EF4-FFF2-40B4-BE49-F238E27FC236}">
                    <a16:creationId xmlns:a16="http://schemas.microsoft.com/office/drawing/2014/main" id="{1FC77BCA-1752-0793-B668-91E1E08450D6}"/>
                  </a:ext>
                </a:extLst>
              </p:cNvPr>
              <p:cNvSpPr>
                <a:spLocks noChangeArrowheads="1"/>
              </p:cNvSpPr>
              <p:nvPr/>
            </p:nvSpPr>
            <p:spPr bwMode="auto">
              <a:xfrm>
                <a:off x="1140" y="3528"/>
                <a:ext cx="256" cy="2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en-US" altLang="zh-CN" sz="2100">
                    <a:solidFill>
                      <a:srgbClr val="003399"/>
                    </a:solidFill>
                  </a:rPr>
                  <a:t>v</a:t>
                </a:r>
                <a:r>
                  <a:rPr lang="en-US" altLang="zh-CN" sz="2100" baseline="-25000">
                    <a:solidFill>
                      <a:srgbClr val="003399"/>
                    </a:solidFill>
                  </a:rPr>
                  <a:t>4</a:t>
                </a:r>
              </a:p>
            </p:txBody>
          </p:sp>
        </p:grpSp>
        <p:sp>
          <p:nvSpPr>
            <p:cNvPr id="23" name="Rectangle 46">
              <a:extLst>
                <a:ext uri="{FF2B5EF4-FFF2-40B4-BE49-F238E27FC236}">
                  <a16:creationId xmlns:a16="http://schemas.microsoft.com/office/drawing/2014/main" id="{3682A54B-6D5D-13F8-4AE2-A8D15D82F724}"/>
                </a:ext>
              </a:extLst>
            </p:cNvPr>
            <p:cNvSpPr>
              <a:spLocks noChangeArrowheads="1"/>
            </p:cNvSpPr>
            <p:nvPr/>
          </p:nvSpPr>
          <p:spPr bwMode="auto">
            <a:xfrm>
              <a:off x="853" y="3788"/>
              <a:ext cx="971" cy="288"/>
            </a:xfrm>
            <a:prstGeom prst="rect">
              <a:avLst/>
            </a:prstGeom>
            <a:noFill/>
            <a:ln>
              <a:noFill/>
            </a:ln>
            <a:effectLst/>
            <a:extLst>
              <a:ext uri="{909E8E84-426E-40DD-AFC4-6F175D3DCCD1}">
                <a14:hiddenFill xmlns:a14="http://schemas.microsoft.com/office/drawing/2010/main">
                  <a:gradFill rotWithShape="0">
                    <a:gsLst>
                      <a:gs pos="0">
                        <a:srgbClr val="000000"/>
                      </a:gs>
                      <a:gs pos="39999">
                        <a:srgbClr val="0A128C"/>
                      </a:gs>
                      <a:gs pos="70000">
                        <a:srgbClr val="181CC7"/>
                      </a:gs>
                      <a:gs pos="88000">
                        <a:srgbClr val="7005D4"/>
                      </a:gs>
                      <a:gs pos="100000">
                        <a:srgbClr val="8C3D91"/>
                      </a:gs>
                    </a:gsLst>
                    <a:lin ang="5400000" scaled="1"/>
                  </a:gradFill>
                </a14:hiddenFill>
              </a:ext>
              <a:ext uri="{91240B29-F687-4F45-9708-019B960494DF}">
                <a14:hiddenLine xmlns:a14="http://schemas.microsoft.com/office/drawing/2010/main" w="12700">
                  <a:solidFill>
                    <a:schemeClr val="bg1"/>
                  </a:solidFill>
                  <a:miter lim="800000"/>
                  <a:headEnd/>
                  <a:tailEnd/>
                </a14:hiddenLine>
              </a:ext>
              <a:ext uri="{AF507438-7753-43E0-B8FC-AC1667EBCBE1}">
                <a14:hiddenEffects xmlns:a14="http://schemas.microsoft.com/office/drawing/2010/main">
                  <a:effectLst>
                    <a:outerShdw dist="12700" dir="5400000" algn="ctr" rotWithShape="0">
                      <a:srgbClr val="000000"/>
                    </a:outerShdw>
                  </a:effectLst>
                </a14:hiddenEffects>
              </a:ext>
            </a:extLst>
          </p:spPr>
          <p:txBody>
            <a:bodyPr>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zh-CN" altLang="en-US" sz="2400">
                  <a:solidFill>
                    <a:schemeClr val="accent2"/>
                  </a:solidFill>
                  <a:latin typeface="黑体" pitchFamily="2" charset="-122"/>
                  <a:ea typeface="黑体" pitchFamily="2" charset="-122"/>
                </a:rPr>
                <a:t>无向图</a:t>
              </a:r>
            </a:p>
          </p:txBody>
        </p:sp>
      </p:grpSp>
      <p:grpSp>
        <p:nvGrpSpPr>
          <p:cNvPr id="38" name="Group 47">
            <a:extLst>
              <a:ext uri="{FF2B5EF4-FFF2-40B4-BE49-F238E27FC236}">
                <a16:creationId xmlns:a16="http://schemas.microsoft.com/office/drawing/2014/main" id="{AF64CE13-BC00-C4D2-BB77-0B8E4CBACADF}"/>
              </a:ext>
            </a:extLst>
          </p:cNvPr>
          <p:cNvGrpSpPr>
            <a:grpSpLocks/>
          </p:cNvGrpSpPr>
          <p:nvPr/>
        </p:nvGrpSpPr>
        <p:grpSpPr bwMode="auto">
          <a:xfrm>
            <a:off x="3529013" y="4038600"/>
            <a:ext cx="2044700" cy="2420938"/>
            <a:chOff x="2112" y="2544"/>
            <a:chExt cx="1288" cy="1525"/>
          </a:xfrm>
        </p:grpSpPr>
        <p:sp>
          <p:nvSpPr>
            <p:cNvPr id="39" name="Oval 48">
              <a:extLst>
                <a:ext uri="{FF2B5EF4-FFF2-40B4-BE49-F238E27FC236}">
                  <a16:creationId xmlns:a16="http://schemas.microsoft.com/office/drawing/2014/main" id="{C296D510-A717-FE70-CA24-E79CB1E2C318}"/>
                </a:ext>
              </a:extLst>
            </p:cNvPr>
            <p:cNvSpPr>
              <a:spLocks noChangeArrowheads="1"/>
            </p:cNvSpPr>
            <p:nvPr/>
          </p:nvSpPr>
          <p:spPr bwMode="auto">
            <a:xfrm>
              <a:off x="2604" y="2612"/>
              <a:ext cx="240" cy="192"/>
            </a:xfrm>
            <a:prstGeom prst="ellipse">
              <a:avLst/>
            </a:prstGeom>
            <a:noFill/>
            <a:ln w="25400" cap="sq">
              <a:solidFill>
                <a:srgbClr val="333399"/>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sp>
          <p:nvSpPr>
            <p:cNvPr id="40" name="Oval 49">
              <a:extLst>
                <a:ext uri="{FF2B5EF4-FFF2-40B4-BE49-F238E27FC236}">
                  <a16:creationId xmlns:a16="http://schemas.microsoft.com/office/drawing/2014/main" id="{26A8B5BF-C0B8-8ED2-6DCD-A6A7C7FDAA6C}"/>
                </a:ext>
              </a:extLst>
            </p:cNvPr>
            <p:cNvSpPr>
              <a:spLocks noChangeArrowheads="1"/>
            </p:cNvSpPr>
            <p:nvPr/>
          </p:nvSpPr>
          <p:spPr bwMode="auto">
            <a:xfrm>
              <a:off x="2124" y="3092"/>
              <a:ext cx="240" cy="192"/>
            </a:xfrm>
            <a:prstGeom prst="ellipse">
              <a:avLst/>
            </a:prstGeom>
            <a:noFill/>
            <a:ln w="25400" cap="sq">
              <a:solidFill>
                <a:srgbClr val="000080"/>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sp>
          <p:nvSpPr>
            <p:cNvPr id="41" name="Oval 50">
              <a:extLst>
                <a:ext uri="{FF2B5EF4-FFF2-40B4-BE49-F238E27FC236}">
                  <a16:creationId xmlns:a16="http://schemas.microsoft.com/office/drawing/2014/main" id="{09686572-0FCD-8C83-934E-0DEA917A0C4A}"/>
                </a:ext>
              </a:extLst>
            </p:cNvPr>
            <p:cNvSpPr>
              <a:spLocks noChangeArrowheads="1"/>
            </p:cNvSpPr>
            <p:nvPr/>
          </p:nvSpPr>
          <p:spPr bwMode="auto">
            <a:xfrm>
              <a:off x="2595" y="3528"/>
              <a:ext cx="240" cy="192"/>
            </a:xfrm>
            <a:prstGeom prst="ellipse">
              <a:avLst/>
            </a:prstGeom>
            <a:noFill/>
            <a:ln w="25400" cap="sq">
              <a:solidFill>
                <a:srgbClr val="000080"/>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sp>
          <p:nvSpPr>
            <p:cNvPr id="42" name="Oval 51">
              <a:extLst>
                <a:ext uri="{FF2B5EF4-FFF2-40B4-BE49-F238E27FC236}">
                  <a16:creationId xmlns:a16="http://schemas.microsoft.com/office/drawing/2014/main" id="{7CC39C69-E808-9E9B-850C-A797DE2FE394}"/>
                </a:ext>
              </a:extLst>
            </p:cNvPr>
            <p:cNvSpPr>
              <a:spLocks noChangeArrowheads="1"/>
            </p:cNvSpPr>
            <p:nvPr/>
          </p:nvSpPr>
          <p:spPr bwMode="auto">
            <a:xfrm>
              <a:off x="3156" y="3080"/>
              <a:ext cx="240" cy="192"/>
            </a:xfrm>
            <a:prstGeom prst="ellipse">
              <a:avLst/>
            </a:prstGeom>
            <a:noFill/>
            <a:ln w="25400" cap="sq">
              <a:solidFill>
                <a:srgbClr val="000080"/>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sp>
          <p:nvSpPr>
            <p:cNvPr id="43" name="Line 52">
              <a:extLst>
                <a:ext uri="{FF2B5EF4-FFF2-40B4-BE49-F238E27FC236}">
                  <a16:creationId xmlns:a16="http://schemas.microsoft.com/office/drawing/2014/main" id="{D916B668-FFD9-73A0-13E7-79E89485ADC0}"/>
                </a:ext>
              </a:extLst>
            </p:cNvPr>
            <p:cNvSpPr>
              <a:spLocks noChangeShapeType="1"/>
            </p:cNvSpPr>
            <p:nvPr/>
          </p:nvSpPr>
          <p:spPr bwMode="auto">
            <a:xfrm flipV="1">
              <a:off x="2364" y="3162"/>
              <a:ext cx="816" cy="0"/>
            </a:xfrm>
            <a:prstGeom prst="line">
              <a:avLst/>
            </a:prstGeom>
            <a:noFill/>
            <a:ln w="28575" cap="sq">
              <a:solidFill>
                <a:srgbClr val="000080"/>
              </a:solidFill>
              <a:round/>
              <a:headEnd type="none" w="sm" len="sm"/>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 name="Line 53">
              <a:extLst>
                <a:ext uri="{FF2B5EF4-FFF2-40B4-BE49-F238E27FC236}">
                  <a16:creationId xmlns:a16="http://schemas.microsoft.com/office/drawing/2014/main" id="{A84D7E49-B73A-A25A-DE7A-C5151E1CE9BB}"/>
                </a:ext>
              </a:extLst>
            </p:cNvPr>
            <p:cNvSpPr>
              <a:spLocks noChangeShapeType="1"/>
            </p:cNvSpPr>
            <p:nvPr/>
          </p:nvSpPr>
          <p:spPr bwMode="auto">
            <a:xfrm flipV="1">
              <a:off x="2821" y="3236"/>
              <a:ext cx="359" cy="338"/>
            </a:xfrm>
            <a:prstGeom prst="line">
              <a:avLst/>
            </a:prstGeom>
            <a:noFill/>
            <a:ln w="28575" cap="sq">
              <a:solidFill>
                <a:srgbClr val="000080"/>
              </a:solidFill>
              <a:round/>
              <a:headEnd type="none" w="sm" len="sm"/>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5" name="Freeform 54">
              <a:extLst>
                <a:ext uri="{FF2B5EF4-FFF2-40B4-BE49-F238E27FC236}">
                  <a16:creationId xmlns:a16="http://schemas.microsoft.com/office/drawing/2014/main" id="{09A8190F-F4E3-E17A-04F4-5899BDE1FA2E}"/>
                </a:ext>
              </a:extLst>
            </p:cNvPr>
            <p:cNvSpPr>
              <a:spLocks/>
            </p:cNvSpPr>
            <p:nvPr/>
          </p:nvSpPr>
          <p:spPr bwMode="auto">
            <a:xfrm>
              <a:off x="2136" y="2552"/>
              <a:ext cx="480" cy="576"/>
            </a:xfrm>
            <a:custGeom>
              <a:avLst/>
              <a:gdLst>
                <a:gd name="T0" fmla="*/ 0 w 864"/>
                <a:gd name="T1" fmla="*/ 987 h 440"/>
                <a:gd name="T2" fmla="*/ 49 w 864"/>
                <a:gd name="T3" fmla="*/ 126 h 440"/>
                <a:gd name="T4" fmla="*/ 148 w 864"/>
                <a:gd name="T5" fmla="*/ 233 h 440"/>
                <a:gd name="T6" fmla="*/ 0 60000 65536"/>
                <a:gd name="T7" fmla="*/ 0 60000 65536"/>
                <a:gd name="T8" fmla="*/ 0 60000 65536"/>
              </a:gdLst>
              <a:ahLst/>
              <a:cxnLst>
                <a:cxn ang="T6">
                  <a:pos x="T0" y="T1"/>
                </a:cxn>
                <a:cxn ang="T7">
                  <a:pos x="T2" y="T3"/>
                </a:cxn>
                <a:cxn ang="T8">
                  <a:pos x="T4" y="T5"/>
                </a:cxn>
              </a:cxnLst>
              <a:rect l="0" t="0" r="r" b="b"/>
              <a:pathLst>
                <a:path w="864" h="440">
                  <a:moveTo>
                    <a:pt x="0" y="440"/>
                  </a:moveTo>
                  <a:cubicBezTo>
                    <a:pt x="72" y="276"/>
                    <a:pt x="144" y="112"/>
                    <a:pt x="288" y="56"/>
                  </a:cubicBezTo>
                  <a:cubicBezTo>
                    <a:pt x="432" y="0"/>
                    <a:pt x="768" y="96"/>
                    <a:pt x="864" y="104"/>
                  </a:cubicBezTo>
                </a:path>
              </a:pathLst>
            </a:custGeom>
            <a:noFill/>
            <a:ln w="28575" cap="flat" cmpd="sng">
              <a:solidFill>
                <a:srgbClr val="000080"/>
              </a:solidFill>
              <a:prstDash val="solid"/>
              <a:round/>
              <a:headEnd type="none" w="sm" len="sm"/>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 name="Freeform 55">
              <a:extLst>
                <a:ext uri="{FF2B5EF4-FFF2-40B4-BE49-F238E27FC236}">
                  <a16:creationId xmlns:a16="http://schemas.microsoft.com/office/drawing/2014/main" id="{B75E2688-5E5E-D3F6-D8EA-4A81ED95DA61}"/>
                </a:ext>
              </a:extLst>
            </p:cNvPr>
            <p:cNvSpPr>
              <a:spLocks/>
            </p:cNvSpPr>
            <p:nvPr/>
          </p:nvSpPr>
          <p:spPr bwMode="auto">
            <a:xfrm>
              <a:off x="2352" y="2804"/>
              <a:ext cx="396" cy="504"/>
            </a:xfrm>
            <a:custGeom>
              <a:avLst/>
              <a:gdLst>
                <a:gd name="T0" fmla="*/ 0 w 768"/>
                <a:gd name="T1" fmla="*/ 871 h 328"/>
                <a:gd name="T2" fmla="*/ 59 w 768"/>
                <a:gd name="T3" fmla="*/ 1046 h 328"/>
                <a:gd name="T4" fmla="*/ 105 w 768"/>
                <a:gd name="T5" fmla="*/ 0 h 328"/>
                <a:gd name="T6" fmla="*/ 0 60000 65536"/>
                <a:gd name="T7" fmla="*/ 0 60000 65536"/>
                <a:gd name="T8" fmla="*/ 0 60000 65536"/>
              </a:gdLst>
              <a:ahLst/>
              <a:cxnLst>
                <a:cxn ang="T6">
                  <a:pos x="T0" y="T1"/>
                </a:cxn>
                <a:cxn ang="T7">
                  <a:pos x="T2" y="T3"/>
                </a:cxn>
                <a:cxn ang="T8">
                  <a:pos x="T4" y="T5"/>
                </a:cxn>
              </a:cxnLst>
              <a:rect l="0" t="0" r="r" b="b"/>
              <a:pathLst>
                <a:path w="768" h="328">
                  <a:moveTo>
                    <a:pt x="0" y="240"/>
                  </a:moveTo>
                  <a:cubicBezTo>
                    <a:pt x="152" y="284"/>
                    <a:pt x="304" y="328"/>
                    <a:pt x="432" y="288"/>
                  </a:cubicBezTo>
                  <a:cubicBezTo>
                    <a:pt x="560" y="248"/>
                    <a:pt x="712" y="48"/>
                    <a:pt x="768" y="0"/>
                  </a:cubicBezTo>
                </a:path>
              </a:pathLst>
            </a:custGeom>
            <a:noFill/>
            <a:ln w="28575" cap="flat" cmpd="sng">
              <a:solidFill>
                <a:srgbClr val="000080"/>
              </a:solidFill>
              <a:prstDash val="solid"/>
              <a:round/>
              <a:headEnd type="triangle" w="med" len="med"/>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 name="Rectangle 56">
              <a:extLst>
                <a:ext uri="{FF2B5EF4-FFF2-40B4-BE49-F238E27FC236}">
                  <a16:creationId xmlns:a16="http://schemas.microsoft.com/office/drawing/2014/main" id="{BB8FB68F-3A67-C2E7-DE74-635244538A13}"/>
                </a:ext>
              </a:extLst>
            </p:cNvPr>
            <p:cNvSpPr>
              <a:spLocks noChangeArrowheads="1"/>
            </p:cNvSpPr>
            <p:nvPr/>
          </p:nvSpPr>
          <p:spPr bwMode="auto">
            <a:xfrm>
              <a:off x="2592" y="2544"/>
              <a:ext cx="256" cy="2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en-US" altLang="zh-CN" sz="2100">
                  <a:solidFill>
                    <a:srgbClr val="003399"/>
                  </a:solidFill>
                </a:rPr>
                <a:t>v</a:t>
              </a:r>
              <a:r>
                <a:rPr lang="en-US" altLang="zh-CN" sz="2100" baseline="-25000">
                  <a:solidFill>
                    <a:srgbClr val="003399"/>
                  </a:solidFill>
                </a:rPr>
                <a:t>1</a:t>
              </a:r>
              <a:endParaRPr lang="en-US" altLang="zh-CN" sz="2100" b="0" baseline="-25000">
                <a:solidFill>
                  <a:srgbClr val="003399"/>
                </a:solidFill>
              </a:endParaRPr>
            </a:p>
          </p:txBody>
        </p:sp>
        <p:sp>
          <p:nvSpPr>
            <p:cNvPr id="48" name="Rectangle 57">
              <a:extLst>
                <a:ext uri="{FF2B5EF4-FFF2-40B4-BE49-F238E27FC236}">
                  <a16:creationId xmlns:a16="http://schemas.microsoft.com/office/drawing/2014/main" id="{ACD2A894-B8CF-E03B-D24C-E51EBA4DF476}"/>
                </a:ext>
              </a:extLst>
            </p:cNvPr>
            <p:cNvSpPr>
              <a:spLocks noChangeArrowheads="1"/>
            </p:cNvSpPr>
            <p:nvPr/>
          </p:nvSpPr>
          <p:spPr bwMode="auto">
            <a:xfrm>
              <a:off x="2112" y="3020"/>
              <a:ext cx="256" cy="2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en-US" altLang="zh-CN" sz="2100">
                  <a:solidFill>
                    <a:srgbClr val="003399"/>
                  </a:solidFill>
                </a:rPr>
                <a:t>v</a:t>
              </a:r>
              <a:r>
                <a:rPr lang="en-US" altLang="zh-CN" sz="2100" baseline="-25000">
                  <a:solidFill>
                    <a:srgbClr val="003399"/>
                  </a:solidFill>
                </a:rPr>
                <a:t>2</a:t>
              </a:r>
            </a:p>
          </p:txBody>
        </p:sp>
        <p:sp>
          <p:nvSpPr>
            <p:cNvPr id="49" name="Rectangle 58">
              <a:extLst>
                <a:ext uri="{FF2B5EF4-FFF2-40B4-BE49-F238E27FC236}">
                  <a16:creationId xmlns:a16="http://schemas.microsoft.com/office/drawing/2014/main" id="{FDBD5869-45AB-D3C0-C71D-85F4A510D5F8}"/>
                </a:ext>
              </a:extLst>
            </p:cNvPr>
            <p:cNvSpPr>
              <a:spLocks noChangeArrowheads="1"/>
            </p:cNvSpPr>
            <p:nvPr/>
          </p:nvSpPr>
          <p:spPr bwMode="auto">
            <a:xfrm>
              <a:off x="3144" y="3012"/>
              <a:ext cx="256" cy="2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en-US" altLang="zh-CN" sz="2100">
                  <a:solidFill>
                    <a:srgbClr val="003399"/>
                  </a:solidFill>
                </a:rPr>
                <a:t>v</a:t>
              </a:r>
              <a:r>
                <a:rPr lang="en-US" altLang="zh-CN" sz="2100" baseline="-25000">
                  <a:solidFill>
                    <a:srgbClr val="003399"/>
                  </a:solidFill>
                </a:rPr>
                <a:t>3</a:t>
              </a:r>
            </a:p>
          </p:txBody>
        </p:sp>
        <p:sp>
          <p:nvSpPr>
            <p:cNvPr id="50" name="Rectangle 59">
              <a:extLst>
                <a:ext uri="{FF2B5EF4-FFF2-40B4-BE49-F238E27FC236}">
                  <a16:creationId xmlns:a16="http://schemas.microsoft.com/office/drawing/2014/main" id="{4FD7DFF9-11AD-9E85-5032-90699A05EF7C}"/>
                </a:ext>
              </a:extLst>
            </p:cNvPr>
            <p:cNvSpPr>
              <a:spLocks noChangeArrowheads="1"/>
            </p:cNvSpPr>
            <p:nvPr/>
          </p:nvSpPr>
          <p:spPr bwMode="auto">
            <a:xfrm>
              <a:off x="2575" y="3456"/>
              <a:ext cx="256" cy="2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en-US" altLang="zh-CN" sz="2100">
                  <a:solidFill>
                    <a:srgbClr val="003399"/>
                  </a:solidFill>
                </a:rPr>
                <a:t>v</a:t>
              </a:r>
              <a:r>
                <a:rPr lang="en-US" altLang="zh-CN" sz="2100" baseline="-25000">
                  <a:solidFill>
                    <a:srgbClr val="003399"/>
                  </a:solidFill>
                </a:rPr>
                <a:t>4</a:t>
              </a:r>
            </a:p>
          </p:txBody>
        </p:sp>
        <p:sp>
          <p:nvSpPr>
            <p:cNvPr id="51" name="Rectangle 60">
              <a:extLst>
                <a:ext uri="{FF2B5EF4-FFF2-40B4-BE49-F238E27FC236}">
                  <a16:creationId xmlns:a16="http://schemas.microsoft.com/office/drawing/2014/main" id="{DB78B659-32E0-DCAC-1C6B-6AEA7CD8C1F9}"/>
                </a:ext>
              </a:extLst>
            </p:cNvPr>
            <p:cNvSpPr>
              <a:spLocks noChangeArrowheads="1"/>
            </p:cNvSpPr>
            <p:nvPr/>
          </p:nvSpPr>
          <p:spPr bwMode="auto">
            <a:xfrm>
              <a:off x="2352" y="3781"/>
              <a:ext cx="971" cy="288"/>
            </a:xfrm>
            <a:prstGeom prst="rect">
              <a:avLst/>
            </a:prstGeom>
            <a:noFill/>
            <a:ln>
              <a:noFill/>
            </a:ln>
            <a:effectLst/>
            <a:extLst>
              <a:ext uri="{909E8E84-426E-40DD-AFC4-6F175D3DCCD1}">
                <a14:hiddenFill xmlns:a14="http://schemas.microsoft.com/office/drawing/2010/main">
                  <a:gradFill rotWithShape="0">
                    <a:gsLst>
                      <a:gs pos="0">
                        <a:srgbClr val="000000"/>
                      </a:gs>
                      <a:gs pos="39999">
                        <a:srgbClr val="0A128C"/>
                      </a:gs>
                      <a:gs pos="70000">
                        <a:srgbClr val="181CC7"/>
                      </a:gs>
                      <a:gs pos="88000">
                        <a:srgbClr val="7005D4"/>
                      </a:gs>
                      <a:gs pos="100000">
                        <a:srgbClr val="8C3D91"/>
                      </a:gs>
                    </a:gsLst>
                    <a:lin ang="5400000" scaled="1"/>
                  </a:gradFill>
                </a14:hiddenFill>
              </a:ext>
              <a:ext uri="{91240B29-F687-4F45-9708-019B960494DF}">
                <a14:hiddenLine xmlns:a14="http://schemas.microsoft.com/office/drawing/2010/main" w="12700">
                  <a:solidFill>
                    <a:schemeClr val="bg1"/>
                  </a:solidFill>
                  <a:miter lim="800000"/>
                  <a:headEnd/>
                  <a:tailEnd/>
                </a14:hiddenLine>
              </a:ext>
              <a:ext uri="{AF507438-7753-43E0-B8FC-AC1667EBCBE1}">
                <a14:hiddenEffects xmlns:a14="http://schemas.microsoft.com/office/drawing/2010/main">
                  <a:effectLst>
                    <a:outerShdw dist="12700" dir="5400000" algn="ctr" rotWithShape="0">
                      <a:srgbClr val="000000"/>
                    </a:outerShdw>
                  </a:effectLst>
                </a14:hiddenEffects>
              </a:ext>
            </a:extLst>
          </p:spPr>
          <p:txBody>
            <a:bodyPr>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zh-CN" altLang="en-US" sz="2400">
                  <a:solidFill>
                    <a:schemeClr val="accent2"/>
                  </a:solidFill>
                  <a:latin typeface="黑体" pitchFamily="2" charset="-122"/>
                  <a:ea typeface="黑体" pitchFamily="2" charset="-122"/>
                </a:rPr>
                <a:t>有向图</a:t>
              </a:r>
            </a:p>
          </p:txBody>
        </p:sp>
      </p:grpSp>
      <p:grpSp>
        <p:nvGrpSpPr>
          <p:cNvPr id="52" name="Group 83">
            <a:extLst>
              <a:ext uri="{FF2B5EF4-FFF2-40B4-BE49-F238E27FC236}">
                <a16:creationId xmlns:a16="http://schemas.microsoft.com/office/drawing/2014/main" id="{AD39B3A1-CF4A-E4D7-BC79-BBA96E7F77E8}"/>
              </a:ext>
            </a:extLst>
          </p:cNvPr>
          <p:cNvGrpSpPr>
            <a:grpSpLocks/>
          </p:cNvGrpSpPr>
          <p:nvPr/>
        </p:nvGrpSpPr>
        <p:grpSpPr bwMode="auto">
          <a:xfrm>
            <a:off x="5942013" y="3979863"/>
            <a:ext cx="2159000" cy="2454275"/>
            <a:chOff x="3632" y="2507"/>
            <a:chExt cx="1360" cy="1546"/>
          </a:xfrm>
        </p:grpSpPr>
        <p:grpSp>
          <p:nvGrpSpPr>
            <p:cNvPr id="53" name="Group 62">
              <a:extLst>
                <a:ext uri="{FF2B5EF4-FFF2-40B4-BE49-F238E27FC236}">
                  <a16:creationId xmlns:a16="http://schemas.microsoft.com/office/drawing/2014/main" id="{C0DDB3E2-D03D-4B18-B2B8-736E53E6E985}"/>
                </a:ext>
              </a:extLst>
            </p:cNvPr>
            <p:cNvGrpSpPr>
              <a:grpSpLocks/>
            </p:cNvGrpSpPr>
            <p:nvPr/>
          </p:nvGrpSpPr>
          <p:grpSpPr bwMode="auto">
            <a:xfrm>
              <a:off x="3632" y="2507"/>
              <a:ext cx="1360" cy="1244"/>
              <a:chOff x="3624" y="2548"/>
              <a:chExt cx="1360" cy="1244"/>
            </a:xfrm>
          </p:grpSpPr>
          <p:sp>
            <p:nvSpPr>
              <p:cNvPr id="55" name="Text Box 63">
                <a:extLst>
                  <a:ext uri="{FF2B5EF4-FFF2-40B4-BE49-F238E27FC236}">
                    <a16:creationId xmlns:a16="http://schemas.microsoft.com/office/drawing/2014/main" id="{33772C49-0CB8-79C5-AC06-2C13F97F097D}"/>
                  </a:ext>
                </a:extLst>
              </p:cNvPr>
              <p:cNvSpPr txBox="1">
                <a:spLocks noChangeArrowheads="1"/>
              </p:cNvSpPr>
              <p:nvPr/>
            </p:nvSpPr>
            <p:spPr bwMode="auto">
              <a:xfrm>
                <a:off x="3624" y="2552"/>
                <a:ext cx="244"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en-US" altLang="zh-CN" sz="1600">
                    <a:solidFill>
                      <a:schemeClr val="accent2"/>
                    </a:solidFill>
                  </a:rPr>
                  <a:t>10</a:t>
                </a:r>
              </a:p>
            </p:txBody>
          </p:sp>
          <p:sp>
            <p:nvSpPr>
              <p:cNvPr id="56" name="Text Box 64">
                <a:extLst>
                  <a:ext uri="{FF2B5EF4-FFF2-40B4-BE49-F238E27FC236}">
                    <a16:creationId xmlns:a16="http://schemas.microsoft.com/office/drawing/2014/main" id="{57452165-AFDC-BC44-A19E-501DB27267F6}"/>
                  </a:ext>
                </a:extLst>
              </p:cNvPr>
              <p:cNvSpPr txBox="1">
                <a:spLocks noChangeArrowheads="1"/>
              </p:cNvSpPr>
              <p:nvPr/>
            </p:nvSpPr>
            <p:spPr bwMode="auto">
              <a:xfrm>
                <a:off x="4128" y="2872"/>
                <a:ext cx="18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en-US" altLang="zh-CN" sz="1600">
                    <a:solidFill>
                      <a:schemeClr val="accent2"/>
                    </a:solidFill>
                  </a:rPr>
                  <a:t>4</a:t>
                </a:r>
              </a:p>
            </p:txBody>
          </p:sp>
          <p:sp>
            <p:nvSpPr>
              <p:cNvPr id="57" name="Text Box 65">
                <a:extLst>
                  <a:ext uri="{FF2B5EF4-FFF2-40B4-BE49-F238E27FC236}">
                    <a16:creationId xmlns:a16="http://schemas.microsoft.com/office/drawing/2014/main" id="{D46B6F2B-00D6-334F-1C23-02677CE1DB74}"/>
                  </a:ext>
                </a:extLst>
              </p:cNvPr>
              <p:cNvSpPr txBox="1">
                <a:spLocks noChangeArrowheads="1"/>
              </p:cNvSpPr>
              <p:nvPr/>
            </p:nvSpPr>
            <p:spPr bwMode="auto">
              <a:xfrm>
                <a:off x="4344" y="2984"/>
                <a:ext cx="244"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en-US" altLang="zh-CN" sz="1600">
                    <a:solidFill>
                      <a:schemeClr val="accent2"/>
                    </a:solidFill>
                  </a:rPr>
                  <a:t>17</a:t>
                </a:r>
                <a:endParaRPr lang="en-US" altLang="zh-CN" sz="1600" b="0">
                  <a:solidFill>
                    <a:schemeClr val="accent2"/>
                  </a:solidFill>
                </a:endParaRPr>
              </a:p>
            </p:txBody>
          </p:sp>
          <p:sp>
            <p:nvSpPr>
              <p:cNvPr id="58" name="Text Box 66">
                <a:extLst>
                  <a:ext uri="{FF2B5EF4-FFF2-40B4-BE49-F238E27FC236}">
                    <a16:creationId xmlns:a16="http://schemas.microsoft.com/office/drawing/2014/main" id="{9B8D8B7B-20C9-2C44-60E4-62D2DDD531B9}"/>
                  </a:ext>
                </a:extLst>
              </p:cNvPr>
              <p:cNvSpPr txBox="1">
                <a:spLocks noChangeArrowheads="1"/>
              </p:cNvSpPr>
              <p:nvPr/>
            </p:nvSpPr>
            <p:spPr bwMode="auto">
              <a:xfrm>
                <a:off x="4428" y="3340"/>
                <a:ext cx="18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en-US" altLang="zh-CN" sz="1600">
                    <a:solidFill>
                      <a:schemeClr val="accent2"/>
                    </a:solidFill>
                  </a:rPr>
                  <a:t>8</a:t>
                </a:r>
                <a:endParaRPr lang="en-US" altLang="zh-CN" sz="1600" b="0">
                  <a:solidFill>
                    <a:schemeClr val="accent2"/>
                  </a:solidFill>
                </a:endParaRPr>
              </a:p>
            </p:txBody>
          </p:sp>
          <p:grpSp>
            <p:nvGrpSpPr>
              <p:cNvPr id="59" name="Group 67">
                <a:extLst>
                  <a:ext uri="{FF2B5EF4-FFF2-40B4-BE49-F238E27FC236}">
                    <a16:creationId xmlns:a16="http://schemas.microsoft.com/office/drawing/2014/main" id="{B508B714-49ED-EC3E-9EDC-F8B2ABF7F8DA}"/>
                  </a:ext>
                </a:extLst>
              </p:cNvPr>
              <p:cNvGrpSpPr>
                <a:grpSpLocks/>
              </p:cNvGrpSpPr>
              <p:nvPr/>
            </p:nvGrpSpPr>
            <p:grpSpPr bwMode="auto">
              <a:xfrm>
                <a:off x="3696" y="2548"/>
                <a:ext cx="1288" cy="1244"/>
                <a:chOff x="2196" y="2572"/>
                <a:chExt cx="1288" cy="1244"/>
              </a:xfrm>
            </p:grpSpPr>
            <p:sp>
              <p:nvSpPr>
                <p:cNvPr id="60" name="Oval 68">
                  <a:extLst>
                    <a:ext uri="{FF2B5EF4-FFF2-40B4-BE49-F238E27FC236}">
                      <a16:creationId xmlns:a16="http://schemas.microsoft.com/office/drawing/2014/main" id="{37F215F9-5B90-67D0-91C6-B86A49701D3F}"/>
                    </a:ext>
                  </a:extLst>
                </p:cNvPr>
                <p:cNvSpPr>
                  <a:spLocks noChangeArrowheads="1"/>
                </p:cNvSpPr>
                <p:nvPr/>
              </p:nvSpPr>
              <p:spPr bwMode="auto">
                <a:xfrm>
                  <a:off x="2688" y="2640"/>
                  <a:ext cx="240" cy="192"/>
                </a:xfrm>
                <a:prstGeom prst="ellipse">
                  <a:avLst/>
                </a:prstGeom>
                <a:noFill/>
                <a:ln w="25400" cap="sq">
                  <a:solidFill>
                    <a:srgbClr val="333399"/>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sp>
              <p:nvSpPr>
                <p:cNvPr id="61" name="Oval 69">
                  <a:extLst>
                    <a:ext uri="{FF2B5EF4-FFF2-40B4-BE49-F238E27FC236}">
                      <a16:creationId xmlns:a16="http://schemas.microsoft.com/office/drawing/2014/main" id="{4E9DB94F-8248-BE00-C030-6A7C5CF9D80E}"/>
                    </a:ext>
                  </a:extLst>
                </p:cNvPr>
                <p:cNvSpPr>
                  <a:spLocks noChangeArrowheads="1"/>
                </p:cNvSpPr>
                <p:nvPr/>
              </p:nvSpPr>
              <p:spPr bwMode="auto">
                <a:xfrm>
                  <a:off x="2208" y="3120"/>
                  <a:ext cx="240" cy="192"/>
                </a:xfrm>
                <a:prstGeom prst="ellipse">
                  <a:avLst/>
                </a:prstGeom>
                <a:noFill/>
                <a:ln w="25400" cap="sq">
                  <a:solidFill>
                    <a:srgbClr val="000080"/>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sp>
              <p:nvSpPr>
                <p:cNvPr id="62" name="Oval 70">
                  <a:extLst>
                    <a:ext uri="{FF2B5EF4-FFF2-40B4-BE49-F238E27FC236}">
                      <a16:creationId xmlns:a16="http://schemas.microsoft.com/office/drawing/2014/main" id="{84A1A8CB-2597-C2B1-9714-FB64F97596E6}"/>
                    </a:ext>
                  </a:extLst>
                </p:cNvPr>
                <p:cNvSpPr>
                  <a:spLocks noChangeArrowheads="1"/>
                </p:cNvSpPr>
                <p:nvPr/>
              </p:nvSpPr>
              <p:spPr bwMode="auto">
                <a:xfrm>
                  <a:off x="2712" y="3624"/>
                  <a:ext cx="240" cy="192"/>
                </a:xfrm>
                <a:prstGeom prst="ellipse">
                  <a:avLst/>
                </a:prstGeom>
                <a:noFill/>
                <a:ln w="25400" cap="sq">
                  <a:solidFill>
                    <a:srgbClr val="000080"/>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sp>
              <p:nvSpPr>
                <p:cNvPr id="63" name="Oval 71">
                  <a:extLst>
                    <a:ext uri="{FF2B5EF4-FFF2-40B4-BE49-F238E27FC236}">
                      <a16:creationId xmlns:a16="http://schemas.microsoft.com/office/drawing/2014/main" id="{FA7DD567-D722-63F7-5166-27E8F354EC88}"/>
                    </a:ext>
                  </a:extLst>
                </p:cNvPr>
                <p:cNvSpPr>
                  <a:spLocks noChangeArrowheads="1"/>
                </p:cNvSpPr>
                <p:nvPr/>
              </p:nvSpPr>
              <p:spPr bwMode="auto">
                <a:xfrm>
                  <a:off x="3240" y="3108"/>
                  <a:ext cx="240" cy="192"/>
                </a:xfrm>
                <a:prstGeom prst="ellipse">
                  <a:avLst/>
                </a:prstGeom>
                <a:noFill/>
                <a:ln w="25400" cap="sq">
                  <a:solidFill>
                    <a:srgbClr val="000080"/>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sp>
              <p:nvSpPr>
                <p:cNvPr id="64" name="Line 72">
                  <a:extLst>
                    <a:ext uri="{FF2B5EF4-FFF2-40B4-BE49-F238E27FC236}">
                      <a16:creationId xmlns:a16="http://schemas.microsoft.com/office/drawing/2014/main" id="{FD1C2FFF-833E-6EDC-8831-C54729C40429}"/>
                    </a:ext>
                  </a:extLst>
                </p:cNvPr>
                <p:cNvSpPr>
                  <a:spLocks noChangeShapeType="1"/>
                </p:cNvSpPr>
                <p:nvPr/>
              </p:nvSpPr>
              <p:spPr bwMode="auto">
                <a:xfrm flipV="1">
                  <a:off x="2448" y="3190"/>
                  <a:ext cx="816" cy="0"/>
                </a:xfrm>
                <a:prstGeom prst="line">
                  <a:avLst/>
                </a:prstGeom>
                <a:noFill/>
                <a:ln w="28575" cap="sq">
                  <a:solidFill>
                    <a:srgbClr val="000080"/>
                  </a:solidFill>
                  <a:round/>
                  <a:headEnd type="none" w="sm" len="sm"/>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5" name="Line 73">
                  <a:extLst>
                    <a:ext uri="{FF2B5EF4-FFF2-40B4-BE49-F238E27FC236}">
                      <a16:creationId xmlns:a16="http://schemas.microsoft.com/office/drawing/2014/main" id="{638B0CD5-91A8-F4B6-A832-E7741957A3D0}"/>
                    </a:ext>
                  </a:extLst>
                </p:cNvPr>
                <p:cNvSpPr>
                  <a:spLocks noChangeShapeType="1"/>
                </p:cNvSpPr>
                <p:nvPr/>
              </p:nvSpPr>
              <p:spPr bwMode="auto">
                <a:xfrm flipV="1">
                  <a:off x="2928" y="3264"/>
                  <a:ext cx="336" cy="384"/>
                </a:xfrm>
                <a:prstGeom prst="line">
                  <a:avLst/>
                </a:prstGeom>
                <a:noFill/>
                <a:ln w="28575" cap="sq">
                  <a:solidFill>
                    <a:srgbClr val="000080"/>
                  </a:solidFill>
                  <a:round/>
                  <a:headEnd type="none" w="sm" len="sm"/>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6" name="Freeform 74">
                  <a:extLst>
                    <a:ext uri="{FF2B5EF4-FFF2-40B4-BE49-F238E27FC236}">
                      <a16:creationId xmlns:a16="http://schemas.microsoft.com/office/drawing/2014/main" id="{F54F6FF9-2A28-0454-1F63-66BB2204D0C7}"/>
                    </a:ext>
                  </a:extLst>
                </p:cNvPr>
                <p:cNvSpPr>
                  <a:spLocks/>
                </p:cNvSpPr>
                <p:nvPr/>
              </p:nvSpPr>
              <p:spPr bwMode="auto">
                <a:xfrm>
                  <a:off x="2220" y="2580"/>
                  <a:ext cx="480" cy="576"/>
                </a:xfrm>
                <a:custGeom>
                  <a:avLst/>
                  <a:gdLst>
                    <a:gd name="T0" fmla="*/ 0 w 864"/>
                    <a:gd name="T1" fmla="*/ 987 h 440"/>
                    <a:gd name="T2" fmla="*/ 49 w 864"/>
                    <a:gd name="T3" fmla="*/ 126 h 440"/>
                    <a:gd name="T4" fmla="*/ 148 w 864"/>
                    <a:gd name="T5" fmla="*/ 233 h 440"/>
                    <a:gd name="T6" fmla="*/ 0 60000 65536"/>
                    <a:gd name="T7" fmla="*/ 0 60000 65536"/>
                    <a:gd name="T8" fmla="*/ 0 60000 65536"/>
                  </a:gdLst>
                  <a:ahLst/>
                  <a:cxnLst>
                    <a:cxn ang="T6">
                      <a:pos x="T0" y="T1"/>
                    </a:cxn>
                    <a:cxn ang="T7">
                      <a:pos x="T2" y="T3"/>
                    </a:cxn>
                    <a:cxn ang="T8">
                      <a:pos x="T4" y="T5"/>
                    </a:cxn>
                  </a:cxnLst>
                  <a:rect l="0" t="0" r="r" b="b"/>
                  <a:pathLst>
                    <a:path w="864" h="440">
                      <a:moveTo>
                        <a:pt x="0" y="440"/>
                      </a:moveTo>
                      <a:cubicBezTo>
                        <a:pt x="72" y="276"/>
                        <a:pt x="144" y="112"/>
                        <a:pt x="288" y="56"/>
                      </a:cubicBezTo>
                      <a:cubicBezTo>
                        <a:pt x="432" y="0"/>
                        <a:pt x="768" y="96"/>
                        <a:pt x="864" y="104"/>
                      </a:cubicBezTo>
                    </a:path>
                  </a:pathLst>
                </a:custGeom>
                <a:noFill/>
                <a:ln w="28575" cap="flat" cmpd="sng">
                  <a:solidFill>
                    <a:srgbClr val="000080"/>
                  </a:solidFill>
                  <a:prstDash val="solid"/>
                  <a:round/>
                  <a:headEnd type="none" w="sm" len="sm"/>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 name="Freeform 75">
                  <a:extLst>
                    <a:ext uri="{FF2B5EF4-FFF2-40B4-BE49-F238E27FC236}">
                      <a16:creationId xmlns:a16="http://schemas.microsoft.com/office/drawing/2014/main" id="{91C2306E-F313-F2AC-9DCD-678219E17814}"/>
                    </a:ext>
                  </a:extLst>
                </p:cNvPr>
                <p:cNvSpPr>
                  <a:spLocks/>
                </p:cNvSpPr>
                <p:nvPr/>
              </p:nvSpPr>
              <p:spPr bwMode="auto">
                <a:xfrm>
                  <a:off x="2436" y="2832"/>
                  <a:ext cx="396" cy="504"/>
                </a:xfrm>
                <a:custGeom>
                  <a:avLst/>
                  <a:gdLst>
                    <a:gd name="T0" fmla="*/ 0 w 768"/>
                    <a:gd name="T1" fmla="*/ 871 h 328"/>
                    <a:gd name="T2" fmla="*/ 59 w 768"/>
                    <a:gd name="T3" fmla="*/ 1046 h 328"/>
                    <a:gd name="T4" fmla="*/ 105 w 768"/>
                    <a:gd name="T5" fmla="*/ 0 h 328"/>
                    <a:gd name="T6" fmla="*/ 0 60000 65536"/>
                    <a:gd name="T7" fmla="*/ 0 60000 65536"/>
                    <a:gd name="T8" fmla="*/ 0 60000 65536"/>
                  </a:gdLst>
                  <a:ahLst/>
                  <a:cxnLst>
                    <a:cxn ang="T6">
                      <a:pos x="T0" y="T1"/>
                    </a:cxn>
                    <a:cxn ang="T7">
                      <a:pos x="T2" y="T3"/>
                    </a:cxn>
                    <a:cxn ang="T8">
                      <a:pos x="T4" y="T5"/>
                    </a:cxn>
                  </a:cxnLst>
                  <a:rect l="0" t="0" r="r" b="b"/>
                  <a:pathLst>
                    <a:path w="768" h="328">
                      <a:moveTo>
                        <a:pt x="0" y="240"/>
                      </a:moveTo>
                      <a:cubicBezTo>
                        <a:pt x="152" y="284"/>
                        <a:pt x="304" y="328"/>
                        <a:pt x="432" y="288"/>
                      </a:cubicBezTo>
                      <a:cubicBezTo>
                        <a:pt x="560" y="248"/>
                        <a:pt x="712" y="48"/>
                        <a:pt x="768" y="0"/>
                      </a:cubicBezTo>
                    </a:path>
                  </a:pathLst>
                </a:custGeom>
                <a:noFill/>
                <a:ln w="28575" cap="flat" cmpd="sng">
                  <a:solidFill>
                    <a:srgbClr val="000080"/>
                  </a:solidFill>
                  <a:prstDash val="solid"/>
                  <a:round/>
                  <a:headEnd type="triangle" w="med" len="med"/>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8" name="Rectangle 76">
                  <a:extLst>
                    <a:ext uri="{FF2B5EF4-FFF2-40B4-BE49-F238E27FC236}">
                      <a16:creationId xmlns:a16="http://schemas.microsoft.com/office/drawing/2014/main" id="{C2F959D1-AE97-80A9-62EB-E835DE703B66}"/>
                    </a:ext>
                  </a:extLst>
                </p:cNvPr>
                <p:cNvSpPr>
                  <a:spLocks noChangeArrowheads="1"/>
                </p:cNvSpPr>
                <p:nvPr/>
              </p:nvSpPr>
              <p:spPr bwMode="auto">
                <a:xfrm>
                  <a:off x="2676" y="2572"/>
                  <a:ext cx="256" cy="2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en-US" altLang="zh-CN" sz="2100">
                      <a:solidFill>
                        <a:srgbClr val="003399"/>
                      </a:solidFill>
                    </a:rPr>
                    <a:t>v</a:t>
                  </a:r>
                  <a:r>
                    <a:rPr lang="en-US" altLang="zh-CN" sz="2100" baseline="-25000">
                      <a:solidFill>
                        <a:srgbClr val="003399"/>
                      </a:solidFill>
                    </a:rPr>
                    <a:t>1</a:t>
                  </a:r>
                  <a:endParaRPr lang="en-US" altLang="zh-CN" sz="2100" b="0" baseline="-25000">
                    <a:solidFill>
                      <a:srgbClr val="003399"/>
                    </a:solidFill>
                  </a:endParaRPr>
                </a:p>
              </p:txBody>
            </p:sp>
            <p:sp>
              <p:nvSpPr>
                <p:cNvPr id="69" name="Rectangle 77">
                  <a:extLst>
                    <a:ext uri="{FF2B5EF4-FFF2-40B4-BE49-F238E27FC236}">
                      <a16:creationId xmlns:a16="http://schemas.microsoft.com/office/drawing/2014/main" id="{A4E39C2A-2F85-A354-C609-C6167D423648}"/>
                    </a:ext>
                  </a:extLst>
                </p:cNvPr>
                <p:cNvSpPr>
                  <a:spLocks noChangeArrowheads="1"/>
                </p:cNvSpPr>
                <p:nvPr/>
              </p:nvSpPr>
              <p:spPr bwMode="auto">
                <a:xfrm>
                  <a:off x="2196" y="3048"/>
                  <a:ext cx="256" cy="2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en-US" altLang="zh-CN" sz="2100">
                      <a:solidFill>
                        <a:srgbClr val="003399"/>
                      </a:solidFill>
                    </a:rPr>
                    <a:t>v</a:t>
                  </a:r>
                  <a:r>
                    <a:rPr lang="en-US" altLang="zh-CN" sz="2100" baseline="-25000">
                      <a:solidFill>
                        <a:srgbClr val="003399"/>
                      </a:solidFill>
                    </a:rPr>
                    <a:t>2</a:t>
                  </a:r>
                </a:p>
              </p:txBody>
            </p:sp>
            <p:sp>
              <p:nvSpPr>
                <p:cNvPr id="70" name="Rectangle 78">
                  <a:extLst>
                    <a:ext uri="{FF2B5EF4-FFF2-40B4-BE49-F238E27FC236}">
                      <a16:creationId xmlns:a16="http://schemas.microsoft.com/office/drawing/2014/main" id="{6D571ECE-C625-C3E4-2844-F3AD51FC5933}"/>
                    </a:ext>
                  </a:extLst>
                </p:cNvPr>
                <p:cNvSpPr>
                  <a:spLocks noChangeArrowheads="1"/>
                </p:cNvSpPr>
                <p:nvPr/>
              </p:nvSpPr>
              <p:spPr bwMode="auto">
                <a:xfrm>
                  <a:off x="3228" y="3040"/>
                  <a:ext cx="256" cy="2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en-US" altLang="zh-CN" sz="2100">
                      <a:solidFill>
                        <a:srgbClr val="003399"/>
                      </a:solidFill>
                    </a:rPr>
                    <a:t>v</a:t>
                  </a:r>
                  <a:r>
                    <a:rPr lang="en-US" altLang="zh-CN" sz="2100" baseline="-25000">
                      <a:solidFill>
                        <a:srgbClr val="003399"/>
                      </a:solidFill>
                    </a:rPr>
                    <a:t>3</a:t>
                  </a:r>
                </a:p>
              </p:txBody>
            </p:sp>
            <p:sp>
              <p:nvSpPr>
                <p:cNvPr id="71" name="Rectangle 79">
                  <a:extLst>
                    <a:ext uri="{FF2B5EF4-FFF2-40B4-BE49-F238E27FC236}">
                      <a16:creationId xmlns:a16="http://schemas.microsoft.com/office/drawing/2014/main" id="{5A179273-012C-6593-F336-CF77FAA534E0}"/>
                    </a:ext>
                  </a:extLst>
                </p:cNvPr>
                <p:cNvSpPr>
                  <a:spLocks noChangeArrowheads="1"/>
                </p:cNvSpPr>
                <p:nvPr/>
              </p:nvSpPr>
              <p:spPr bwMode="auto">
                <a:xfrm>
                  <a:off x="2692" y="3552"/>
                  <a:ext cx="256" cy="2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en-US" altLang="zh-CN" sz="2100">
                      <a:solidFill>
                        <a:srgbClr val="003399"/>
                      </a:solidFill>
                    </a:rPr>
                    <a:t>v</a:t>
                  </a:r>
                  <a:r>
                    <a:rPr lang="en-US" altLang="zh-CN" sz="2100" baseline="-25000">
                      <a:solidFill>
                        <a:srgbClr val="003399"/>
                      </a:solidFill>
                    </a:rPr>
                    <a:t>4</a:t>
                  </a:r>
                </a:p>
              </p:txBody>
            </p:sp>
          </p:grpSp>
        </p:grpSp>
        <p:sp>
          <p:nvSpPr>
            <p:cNvPr id="54" name="Rectangle 80">
              <a:extLst>
                <a:ext uri="{FF2B5EF4-FFF2-40B4-BE49-F238E27FC236}">
                  <a16:creationId xmlns:a16="http://schemas.microsoft.com/office/drawing/2014/main" id="{0CE5B1A6-A2E4-486E-28EE-945A80E960F1}"/>
                </a:ext>
              </a:extLst>
            </p:cNvPr>
            <p:cNvSpPr>
              <a:spLocks noChangeArrowheads="1"/>
            </p:cNvSpPr>
            <p:nvPr/>
          </p:nvSpPr>
          <p:spPr bwMode="auto">
            <a:xfrm>
              <a:off x="3968" y="3765"/>
              <a:ext cx="756" cy="288"/>
            </a:xfrm>
            <a:prstGeom prst="rect">
              <a:avLst/>
            </a:prstGeom>
            <a:noFill/>
            <a:ln>
              <a:noFill/>
            </a:ln>
            <a:effectLst/>
            <a:extLst>
              <a:ext uri="{909E8E84-426E-40DD-AFC4-6F175D3DCCD1}">
                <a14:hiddenFill xmlns:a14="http://schemas.microsoft.com/office/drawing/2010/main">
                  <a:gradFill rotWithShape="0">
                    <a:gsLst>
                      <a:gs pos="0">
                        <a:srgbClr val="000000"/>
                      </a:gs>
                      <a:gs pos="39999">
                        <a:srgbClr val="0A128C"/>
                      </a:gs>
                      <a:gs pos="70000">
                        <a:srgbClr val="181CC7"/>
                      </a:gs>
                      <a:gs pos="88000">
                        <a:srgbClr val="7005D4"/>
                      </a:gs>
                      <a:gs pos="100000">
                        <a:srgbClr val="8C3D91"/>
                      </a:gs>
                    </a:gsLst>
                    <a:lin ang="5400000" scaled="1"/>
                  </a:gradFill>
                </a14:hiddenFill>
              </a:ext>
              <a:ext uri="{91240B29-F687-4F45-9708-019B960494DF}">
                <a14:hiddenLine xmlns:a14="http://schemas.microsoft.com/office/drawing/2010/main" w="12700">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zh-CN" altLang="en-US" sz="2400" dirty="0">
                  <a:solidFill>
                    <a:schemeClr val="accent2"/>
                  </a:solidFill>
                  <a:latin typeface="黑体" pitchFamily="2" charset="-122"/>
                  <a:ea typeface="黑体" pitchFamily="2" charset="-122"/>
                </a:rPr>
                <a:t>网</a:t>
              </a:r>
              <a:r>
                <a:rPr lang="en-US" altLang="zh-CN" sz="2400" dirty="0">
                  <a:solidFill>
                    <a:schemeClr val="accent2"/>
                  </a:solidFill>
                  <a:ea typeface="黑体" pitchFamily="2" charset="-122"/>
                </a:rPr>
                <a:t>(</a:t>
              </a:r>
              <a:r>
                <a:rPr lang="zh-CN" altLang="en-US" sz="2400" dirty="0">
                  <a:solidFill>
                    <a:schemeClr val="accent2"/>
                  </a:solidFill>
                  <a:latin typeface="黑体" pitchFamily="2" charset="-122"/>
                  <a:ea typeface="黑体" pitchFamily="2" charset="-122"/>
                </a:rPr>
                <a:t>络</a:t>
              </a:r>
              <a:r>
                <a:rPr lang="en-US" altLang="zh-CN" sz="2400" dirty="0">
                  <a:solidFill>
                    <a:schemeClr val="accent2"/>
                  </a:solidFill>
                  <a:ea typeface="黑体" pitchFamily="2" charset="-122"/>
                </a:rPr>
                <a:t>)</a:t>
              </a:r>
            </a:p>
          </p:txBody>
        </p:sp>
      </p:grpSp>
      <p:grpSp>
        <p:nvGrpSpPr>
          <p:cNvPr id="72" name="Group 88">
            <a:extLst>
              <a:ext uri="{FF2B5EF4-FFF2-40B4-BE49-F238E27FC236}">
                <a16:creationId xmlns:a16="http://schemas.microsoft.com/office/drawing/2014/main" id="{C846A5F8-838A-492F-EE7F-29A9C23A237E}"/>
              </a:ext>
            </a:extLst>
          </p:cNvPr>
          <p:cNvGrpSpPr>
            <a:grpSpLocks/>
          </p:cNvGrpSpPr>
          <p:nvPr/>
        </p:nvGrpSpPr>
        <p:grpSpPr bwMode="auto">
          <a:xfrm>
            <a:off x="360548" y="1022134"/>
            <a:ext cx="3173413" cy="560387"/>
            <a:chOff x="1791" y="255"/>
            <a:chExt cx="1999" cy="353"/>
          </a:xfrm>
        </p:grpSpPr>
        <p:sp>
          <p:nvSpPr>
            <p:cNvPr id="73" name="Oval 86">
              <a:extLst>
                <a:ext uri="{FF2B5EF4-FFF2-40B4-BE49-F238E27FC236}">
                  <a16:creationId xmlns:a16="http://schemas.microsoft.com/office/drawing/2014/main" id="{7F94715D-7F5D-3889-F4C5-3A9E2A36FFBA}"/>
                </a:ext>
              </a:extLst>
            </p:cNvPr>
            <p:cNvSpPr>
              <a:spLocks noChangeArrowheads="1"/>
            </p:cNvSpPr>
            <p:nvPr/>
          </p:nvSpPr>
          <p:spPr bwMode="auto">
            <a:xfrm>
              <a:off x="1791" y="262"/>
              <a:ext cx="1598" cy="346"/>
            </a:xfrm>
            <a:prstGeom prst="ellipse">
              <a:avLst/>
            </a:prstGeom>
            <a:ln/>
          </p:spPr>
          <p:style>
            <a:lnRef idx="1">
              <a:schemeClr val="accent5"/>
            </a:lnRef>
            <a:fillRef idx="3">
              <a:schemeClr val="accent5"/>
            </a:fillRef>
            <a:effectRef idx="2">
              <a:schemeClr val="accent5"/>
            </a:effectRef>
            <a:fontRef idx="minor">
              <a:schemeClr val="lt1"/>
            </a:fontRef>
          </p:style>
          <p:txBody>
            <a:bodyPr wrap="none" anchor="ctr"/>
            <a:lstStyle/>
            <a:p>
              <a:pPr>
                <a:defRPr/>
              </a:pPr>
              <a:endParaRPr lang="zh-CN" altLang="en-US">
                <a:ea typeface="宋体" pitchFamily="2" charset="-122"/>
              </a:endParaRPr>
            </a:p>
          </p:txBody>
        </p:sp>
        <p:sp>
          <p:nvSpPr>
            <p:cNvPr id="74" name="Text Box 87">
              <a:extLst>
                <a:ext uri="{FF2B5EF4-FFF2-40B4-BE49-F238E27FC236}">
                  <a16:creationId xmlns:a16="http://schemas.microsoft.com/office/drawing/2014/main" id="{518CC1DE-0CD0-7CAE-384F-494E9C4D6EF6}"/>
                </a:ext>
              </a:extLst>
            </p:cNvPr>
            <p:cNvSpPr txBox="1">
              <a:spLocks noChangeArrowheads="1"/>
            </p:cNvSpPr>
            <p:nvPr/>
          </p:nvSpPr>
          <p:spPr bwMode="auto">
            <a:xfrm>
              <a:off x="1879" y="255"/>
              <a:ext cx="1911"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zh-CN" altLang="en-US" sz="2800" dirty="0">
                  <a:solidFill>
                    <a:srgbClr val="FFFF00"/>
                  </a:solidFill>
                  <a:latin typeface="黑体" pitchFamily="2" charset="-122"/>
                  <a:ea typeface="黑体" pitchFamily="2" charset="-122"/>
                </a:rPr>
                <a:t>二</a:t>
              </a:r>
              <a:r>
                <a:rPr lang="en-US" altLang="zh-CN" sz="2800" dirty="0">
                  <a:solidFill>
                    <a:srgbClr val="FFFF00"/>
                  </a:solidFill>
                  <a:latin typeface="黑体" pitchFamily="2" charset="-122"/>
                  <a:ea typeface="黑体" pitchFamily="2" charset="-122"/>
                </a:rPr>
                <a:t>.</a:t>
              </a:r>
              <a:r>
                <a:rPr lang="zh-CN" altLang="en-US" sz="2800" dirty="0">
                  <a:solidFill>
                    <a:srgbClr val="FFFF00"/>
                  </a:solidFill>
                  <a:latin typeface="黑体" pitchFamily="2" charset="-122"/>
                  <a:ea typeface="黑体" pitchFamily="2" charset="-122"/>
                </a:rPr>
                <a:t>图的分类</a:t>
              </a:r>
              <a:endParaRPr lang="zh-CN" altLang="en-US" sz="2800" b="0" dirty="0">
                <a:solidFill>
                  <a:srgbClr val="FFFF00"/>
                </a:solidFill>
                <a:latin typeface="黑体" pitchFamily="2" charset="-122"/>
                <a:ea typeface="黑体" pitchFamily="2" charset="-122"/>
              </a:endParaRPr>
            </a:p>
          </p:txBody>
        </p:sp>
      </p:grpSp>
    </p:spTree>
    <p:extLst>
      <p:ext uri="{BB962C8B-B14F-4D97-AF65-F5344CB8AC3E}">
        <p14:creationId xmlns:p14="http://schemas.microsoft.com/office/powerpoint/2010/main" val="2168494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0-#ppt_w/2"/>
                                          </p:val>
                                        </p:tav>
                                        <p:tav tm="100000">
                                          <p:val>
                                            <p:strVal val="#ppt_x"/>
                                          </p:val>
                                        </p:tav>
                                      </p:tavLst>
                                    </p:anim>
                                    <p:anim calcmode="lin" valueType="num">
                                      <p:cBhvr additive="base">
                                        <p:cTn id="14"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wipe(left)">
                                      <p:cBhvr>
                                        <p:cTn id="19" dur="500"/>
                                        <p:tgtEl>
                                          <p:spTgt spid="6"/>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nodeType="clickEffect">
                                  <p:stCondLst>
                                    <p:cond delay="0"/>
                                  </p:stCondLst>
                                  <p:childTnLst>
                                    <p:set>
                                      <p:cBhvr>
                                        <p:cTn id="23" dur="1" fill="hold">
                                          <p:stCondLst>
                                            <p:cond delay="0"/>
                                          </p:stCondLst>
                                        </p:cTn>
                                        <p:tgtEl>
                                          <p:spTgt spid="21"/>
                                        </p:tgtEl>
                                        <p:attrNameLst>
                                          <p:attrName>style.visibility</p:attrName>
                                        </p:attrNameLst>
                                      </p:cBhvr>
                                      <p:to>
                                        <p:strVal val="visible"/>
                                      </p:to>
                                    </p:set>
                                    <p:anim calcmode="lin" valueType="num">
                                      <p:cBhvr additive="base">
                                        <p:cTn id="24" dur="500" fill="hold"/>
                                        <p:tgtEl>
                                          <p:spTgt spid="21"/>
                                        </p:tgtEl>
                                        <p:attrNameLst>
                                          <p:attrName>ppt_x</p:attrName>
                                        </p:attrNameLst>
                                      </p:cBhvr>
                                      <p:tavLst>
                                        <p:tav tm="0">
                                          <p:val>
                                            <p:strVal val="0-#ppt_w/2"/>
                                          </p:val>
                                        </p:tav>
                                        <p:tav tm="100000">
                                          <p:val>
                                            <p:strVal val="#ppt_x"/>
                                          </p:val>
                                        </p:tav>
                                      </p:tavLst>
                                    </p:anim>
                                    <p:anim calcmode="lin" valueType="num">
                                      <p:cBhvr additive="base">
                                        <p:cTn id="25" dur="500" fill="hold"/>
                                        <p:tgtEl>
                                          <p:spTgt spid="21"/>
                                        </p:tgtEl>
                                        <p:attrNameLst>
                                          <p:attrName>ppt_y</p:attrName>
                                        </p:attrNameLst>
                                      </p:cBhvr>
                                      <p:tavLst>
                                        <p:tav tm="0">
                                          <p:val>
                                            <p:strVal val="#ppt_y"/>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2" presetClass="entr" presetSubtype="2" fill="hold" grpId="0" nodeType="click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wipe(right)">
                                      <p:cBhvr>
                                        <p:cTn id="30" dur="500"/>
                                        <p:tgtEl>
                                          <p:spTgt spid="7"/>
                                        </p:tgtEl>
                                      </p:cBhvr>
                                    </p:animEffect>
                                  </p:childTnLst>
                                </p:cTn>
                              </p:par>
                            </p:childTnLst>
                          </p:cTn>
                        </p:par>
                      </p:childTnLst>
                    </p:cTn>
                  </p:par>
                  <p:par>
                    <p:cTn id="31" fill="hold">
                      <p:stCondLst>
                        <p:cond delay="indefinite"/>
                      </p:stCondLst>
                      <p:childTnLst>
                        <p:par>
                          <p:cTn id="32" fill="hold">
                            <p:stCondLst>
                              <p:cond delay="0"/>
                            </p:stCondLst>
                            <p:childTnLst>
                              <p:par>
                                <p:cTn id="33" presetID="12" presetClass="entr" presetSubtype="4" fill="hold" nodeType="clickEffect">
                                  <p:stCondLst>
                                    <p:cond delay="0"/>
                                  </p:stCondLst>
                                  <p:childTnLst>
                                    <p:set>
                                      <p:cBhvr>
                                        <p:cTn id="34" dur="1" fill="hold">
                                          <p:stCondLst>
                                            <p:cond delay="0"/>
                                          </p:stCondLst>
                                        </p:cTn>
                                        <p:tgtEl>
                                          <p:spTgt spid="38"/>
                                        </p:tgtEl>
                                        <p:attrNameLst>
                                          <p:attrName>style.visibility</p:attrName>
                                        </p:attrNameLst>
                                      </p:cBhvr>
                                      <p:to>
                                        <p:strVal val="visible"/>
                                      </p:to>
                                    </p:set>
                                    <p:animEffect transition="in" filter="slide(fromBottom)">
                                      <p:cBhvr>
                                        <p:cTn id="35" dur="500"/>
                                        <p:tgtEl>
                                          <p:spTgt spid="38"/>
                                        </p:tgtEl>
                                      </p:cBhvr>
                                    </p:animEffect>
                                  </p:childTnLst>
                                </p:cTn>
                              </p:par>
                            </p:childTnLst>
                          </p:cTn>
                        </p:par>
                      </p:childTnLst>
                    </p:cTn>
                  </p:par>
                  <p:par>
                    <p:cTn id="36" fill="hold">
                      <p:stCondLst>
                        <p:cond delay="indefinite"/>
                      </p:stCondLst>
                      <p:childTnLst>
                        <p:par>
                          <p:cTn id="37" fill="hold">
                            <p:stCondLst>
                              <p:cond delay="0"/>
                            </p:stCondLst>
                            <p:childTnLst>
                              <p:par>
                                <p:cTn id="38" presetID="2" presetClass="entr" presetSubtype="8" fill="hold" nodeType="clickEffect">
                                  <p:stCondLst>
                                    <p:cond delay="0"/>
                                  </p:stCondLst>
                                  <p:childTnLst>
                                    <p:set>
                                      <p:cBhvr>
                                        <p:cTn id="39" dur="1" fill="hold">
                                          <p:stCondLst>
                                            <p:cond delay="0"/>
                                          </p:stCondLst>
                                        </p:cTn>
                                        <p:tgtEl>
                                          <p:spTgt spid="14"/>
                                        </p:tgtEl>
                                        <p:attrNameLst>
                                          <p:attrName>style.visibility</p:attrName>
                                        </p:attrNameLst>
                                      </p:cBhvr>
                                      <p:to>
                                        <p:strVal val="visible"/>
                                      </p:to>
                                    </p:set>
                                    <p:anim calcmode="lin" valueType="num">
                                      <p:cBhvr additive="base">
                                        <p:cTn id="40" dur="500" fill="hold"/>
                                        <p:tgtEl>
                                          <p:spTgt spid="14"/>
                                        </p:tgtEl>
                                        <p:attrNameLst>
                                          <p:attrName>ppt_x</p:attrName>
                                        </p:attrNameLst>
                                      </p:cBhvr>
                                      <p:tavLst>
                                        <p:tav tm="0">
                                          <p:val>
                                            <p:strVal val="0-#ppt_w/2"/>
                                          </p:val>
                                        </p:tav>
                                        <p:tav tm="100000">
                                          <p:val>
                                            <p:strVal val="#ppt_x"/>
                                          </p:val>
                                        </p:tav>
                                      </p:tavLst>
                                    </p:anim>
                                    <p:anim calcmode="lin" valueType="num">
                                      <p:cBhvr additive="base">
                                        <p:cTn id="41" dur="500" fill="hold"/>
                                        <p:tgtEl>
                                          <p:spTgt spid="14"/>
                                        </p:tgtEl>
                                        <p:attrNameLst>
                                          <p:attrName>ppt_y</p:attrName>
                                        </p:attrNameLst>
                                      </p:cBhvr>
                                      <p:tavLst>
                                        <p:tav tm="0">
                                          <p:val>
                                            <p:strVal val="#ppt_y"/>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nodeType="clickEffect">
                                  <p:stCondLst>
                                    <p:cond delay="0"/>
                                  </p:stCondLst>
                                  <p:childTnLst>
                                    <p:set>
                                      <p:cBhvr>
                                        <p:cTn id="45" dur="1" fill="hold">
                                          <p:stCondLst>
                                            <p:cond delay="0"/>
                                          </p:stCondLst>
                                        </p:cTn>
                                        <p:tgtEl>
                                          <p:spTgt spid="17"/>
                                        </p:tgtEl>
                                        <p:attrNameLst>
                                          <p:attrName>style.visibility</p:attrName>
                                        </p:attrNameLst>
                                      </p:cBhvr>
                                      <p:to>
                                        <p:strVal val="visible"/>
                                      </p:to>
                                    </p:set>
                                    <p:animEffect transition="in" filter="wipe(left)">
                                      <p:cBhvr>
                                        <p:cTn id="46" dur="500"/>
                                        <p:tgtEl>
                                          <p:spTgt spid="17"/>
                                        </p:tgtEl>
                                      </p:cBhvr>
                                    </p:animEffect>
                                  </p:childTnLst>
                                </p:cTn>
                              </p:par>
                            </p:childTnLst>
                          </p:cTn>
                        </p:par>
                      </p:childTnLst>
                    </p:cTn>
                  </p:par>
                  <p:par>
                    <p:cTn id="47" fill="hold">
                      <p:stCondLst>
                        <p:cond delay="indefinite"/>
                      </p:stCondLst>
                      <p:childTnLst>
                        <p:par>
                          <p:cTn id="48" fill="hold">
                            <p:stCondLst>
                              <p:cond delay="0"/>
                            </p:stCondLst>
                            <p:childTnLst>
                              <p:par>
                                <p:cTn id="49" presetID="2" presetClass="entr" presetSubtype="2" fill="hold" nodeType="clickEffect">
                                  <p:stCondLst>
                                    <p:cond delay="0"/>
                                  </p:stCondLst>
                                  <p:childTnLst>
                                    <p:set>
                                      <p:cBhvr>
                                        <p:cTn id="50" dur="1" fill="hold">
                                          <p:stCondLst>
                                            <p:cond delay="0"/>
                                          </p:stCondLst>
                                        </p:cTn>
                                        <p:tgtEl>
                                          <p:spTgt spid="52"/>
                                        </p:tgtEl>
                                        <p:attrNameLst>
                                          <p:attrName>style.visibility</p:attrName>
                                        </p:attrNameLst>
                                      </p:cBhvr>
                                      <p:to>
                                        <p:strVal val="visible"/>
                                      </p:to>
                                    </p:set>
                                    <p:anim calcmode="lin" valueType="num">
                                      <p:cBhvr additive="base">
                                        <p:cTn id="51" dur="500" fill="hold"/>
                                        <p:tgtEl>
                                          <p:spTgt spid="52"/>
                                        </p:tgtEl>
                                        <p:attrNameLst>
                                          <p:attrName>ppt_x</p:attrName>
                                        </p:attrNameLst>
                                      </p:cBhvr>
                                      <p:tavLst>
                                        <p:tav tm="0">
                                          <p:val>
                                            <p:strVal val="1+#ppt_w/2"/>
                                          </p:val>
                                        </p:tav>
                                        <p:tav tm="100000">
                                          <p:val>
                                            <p:strVal val="#ppt_x"/>
                                          </p:val>
                                        </p:tav>
                                      </p:tavLst>
                                    </p:anim>
                                    <p:anim calcmode="lin" valueType="num">
                                      <p:cBhvr additive="base">
                                        <p:cTn id="52" dur="500" fill="hold"/>
                                        <p:tgtEl>
                                          <p:spTgt spid="5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utoUpdateAnimBg="0"/>
      <p:bldP spid="7" grpId="0" autoUpdateAnimBg="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F87D90-02F3-0B76-8B3D-BF1463C27E51}"/>
              </a:ext>
            </a:extLst>
          </p:cNvPr>
          <p:cNvSpPr>
            <a:spLocks noGrp="1"/>
          </p:cNvSpPr>
          <p:nvPr>
            <p:ph type="title"/>
          </p:nvPr>
        </p:nvSpPr>
        <p:spPr/>
        <p:txBody>
          <a:bodyPr/>
          <a:lstStyle/>
          <a:p>
            <a:r>
              <a:rPr kumimoji="1" lang="zh-CN" altLang="en-US" dirty="0"/>
              <a:t> </a:t>
            </a:r>
            <a:r>
              <a:rPr kumimoji="1" lang="en-US" altLang="zh-CN" dirty="0"/>
              <a:t>6.1 </a:t>
            </a:r>
            <a:r>
              <a:rPr kumimoji="1" lang="zh-CN" altLang="en-US" dirty="0"/>
              <a:t>图</a:t>
            </a:r>
            <a:r>
              <a:rPr kumimoji="1" lang="en-US" altLang="zh-CN" dirty="0"/>
              <a:t>(</a:t>
            </a:r>
            <a:r>
              <a:rPr kumimoji="1" lang="en" altLang="zh-CN" dirty="0"/>
              <a:t>Graph)</a:t>
            </a:r>
            <a:r>
              <a:rPr kumimoji="1" lang="zh-CN" altLang="en-US" dirty="0"/>
              <a:t>的基本概念</a:t>
            </a:r>
          </a:p>
        </p:txBody>
      </p:sp>
      <p:sp>
        <p:nvSpPr>
          <p:cNvPr id="4" name="日期占位符 3">
            <a:extLst>
              <a:ext uri="{FF2B5EF4-FFF2-40B4-BE49-F238E27FC236}">
                <a16:creationId xmlns:a16="http://schemas.microsoft.com/office/drawing/2014/main" id="{9FE74640-92D2-9FC4-1627-9C73C9E8CE0D}"/>
              </a:ext>
            </a:extLst>
          </p:cNvPr>
          <p:cNvSpPr>
            <a:spLocks noGrp="1"/>
          </p:cNvSpPr>
          <p:nvPr>
            <p:ph type="dt" sz="half" idx="10"/>
          </p:nvPr>
        </p:nvSpPr>
        <p:spPr/>
        <p:txBody>
          <a:bodyPr/>
          <a:lstStyle/>
          <a:p>
            <a:pPr>
              <a:defRPr/>
            </a:pPr>
            <a:fld id="{72795A5C-ABA9-164F-9A37-0CFC1B48C772}" type="datetime1">
              <a:rPr lang="en-US" altLang="zh-CN" smtClean="0"/>
              <a:t>6/5/2022</a:t>
            </a:fld>
            <a:endParaRPr lang="en-US" altLang="zh-CN" dirty="0"/>
          </a:p>
        </p:txBody>
      </p:sp>
      <p:sp>
        <p:nvSpPr>
          <p:cNvPr id="5" name="灯片编号占位符 4">
            <a:extLst>
              <a:ext uri="{FF2B5EF4-FFF2-40B4-BE49-F238E27FC236}">
                <a16:creationId xmlns:a16="http://schemas.microsoft.com/office/drawing/2014/main" id="{DABE716D-9935-8049-B392-7709440BC258}"/>
              </a:ext>
            </a:extLst>
          </p:cNvPr>
          <p:cNvSpPr>
            <a:spLocks noGrp="1"/>
          </p:cNvSpPr>
          <p:nvPr>
            <p:ph type="sldNum" sz="quarter" idx="12"/>
          </p:nvPr>
        </p:nvSpPr>
        <p:spPr/>
        <p:txBody>
          <a:bodyPr/>
          <a:lstStyle/>
          <a:p>
            <a:pPr>
              <a:defRPr/>
            </a:pPr>
            <a:fld id="{4FF538FA-A287-4FBD-9703-6DB9C5344803}" type="slidenum">
              <a:rPr lang="zh-CN" altLang="en-US" smtClean="0"/>
              <a:t>13</a:t>
            </a:fld>
            <a:endParaRPr lang="en-US" altLang="zh-CN" dirty="0"/>
          </a:p>
        </p:txBody>
      </p:sp>
      <p:grpSp>
        <p:nvGrpSpPr>
          <p:cNvPr id="9" name="Group 63">
            <a:extLst>
              <a:ext uri="{FF2B5EF4-FFF2-40B4-BE49-F238E27FC236}">
                <a16:creationId xmlns:a16="http://schemas.microsoft.com/office/drawing/2014/main" id="{D24FDE34-9591-B5EB-AF08-B4BB3AA3E485}"/>
              </a:ext>
            </a:extLst>
          </p:cNvPr>
          <p:cNvGrpSpPr>
            <a:grpSpLocks/>
          </p:cNvGrpSpPr>
          <p:nvPr/>
        </p:nvGrpSpPr>
        <p:grpSpPr bwMode="auto">
          <a:xfrm>
            <a:off x="771525" y="2362608"/>
            <a:ext cx="8002587" cy="2301875"/>
            <a:chOff x="962" y="1436"/>
            <a:chExt cx="4458" cy="1450"/>
          </a:xfrm>
        </p:grpSpPr>
        <p:sp>
          <p:nvSpPr>
            <p:cNvPr id="10" name="Text Box 16">
              <a:extLst>
                <a:ext uri="{FF2B5EF4-FFF2-40B4-BE49-F238E27FC236}">
                  <a16:creationId xmlns:a16="http://schemas.microsoft.com/office/drawing/2014/main" id="{9EFAA489-CF81-CDCB-488F-863A77C9DD85}"/>
                </a:ext>
              </a:extLst>
            </p:cNvPr>
            <p:cNvSpPr txBox="1">
              <a:spLocks noChangeArrowheads="1"/>
            </p:cNvSpPr>
            <p:nvPr/>
          </p:nvSpPr>
          <p:spPr bwMode="auto">
            <a:xfrm>
              <a:off x="962" y="1436"/>
              <a:ext cx="4458" cy="1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zh-CN" altLang="en-US" sz="2300" dirty="0">
                  <a:solidFill>
                    <a:srgbClr val="000099"/>
                  </a:solidFill>
                  <a:latin typeface="幼圆" pitchFamily="49" charset="-122"/>
                  <a:ea typeface="幼圆" pitchFamily="49" charset="-122"/>
                </a:rPr>
                <a:t>对于有向图而言</a:t>
              </a:r>
              <a:r>
                <a:rPr lang="en-US" altLang="zh-CN" sz="2300" dirty="0">
                  <a:solidFill>
                    <a:srgbClr val="000099"/>
                  </a:solidFill>
                  <a:latin typeface="幼圆" pitchFamily="49" charset="-122"/>
                  <a:ea typeface="幼圆" pitchFamily="49" charset="-122"/>
                </a:rPr>
                <a:t>, </a:t>
              </a:r>
              <a:r>
                <a:rPr lang="zh-CN" altLang="en-US" sz="2300" dirty="0">
                  <a:solidFill>
                    <a:srgbClr val="000099"/>
                  </a:solidFill>
                  <a:latin typeface="幼圆" pitchFamily="49" charset="-122"/>
                  <a:ea typeface="幼圆" pitchFamily="49" charset="-122"/>
                </a:rPr>
                <a:t>有</a:t>
              </a:r>
              <a:r>
                <a:rPr lang="en-US" altLang="zh-CN" sz="2300" dirty="0">
                  <a:solidFill>
                    <a:srgbClr val="000099"/>
                  </a:solidFill>
                  <a:ea typeface="楷体_GB2312" pitchFamily="49" charset="-122"/>
                </a:rPr>
                <a:t>:</a:t>
              </a:r>
            </a:p>
            <a:p>
              <a:pPr eaLnBrk="1" hangingPunct="1">
                <a:spcBef>
                  <a:spcPct val="0"/>
                </a:spcBef>
                <a:buClrTx/>
                <a:buFontTx/>
                <a:buNone/>
              </a:pPr>
              <a:r>
                <a:rPr lang="en-US" altLang="zh-CN" sz="2300" dirty="0">
                  <a:solidFill>
                    <a:srgbClr val="000099"/>
                  </a:solidFill>
                  <a:latin typeface="幼圆" pitchFamily="49" charset="-122"/>
                  <a:ea typeface="幼圆" pitchFamily="49" charset="-122"/>
                </a:rPr>
                <a:t>       </a:t>
              </a:r>
              <a:r>
                <a:rPr lang="zh-CN" altLang="en-US" sz="2300" dirty="0">
                  <a:solidFill>
                    <a:srgbClr val="000099"/>
                  </a:solidFill>
                  <a:latin typeface="幼圆" pitchFamily="49" charset="-122"/>
                  <a:ea typeface="幼圆" pitchFamily="49" charset="-122"/>
                </a:rPr>
                <a:t>顶点的</a:t>
              </a:r>
              <a:r>
                <a:rPr lang="en-US" altLang="zh-CN" sz="2300" dirty="0">
                  <a:solidFill>
                    <a:srgbClr val="000099"/>
                  </a:solidFill>
                  <a:latin typeface="幼圆" pitchFamily="49" charset="-122"/>
                  <a:ea typeface="幼圆" pitchFamily="49" charset="-122"/>
                </a:rPr>
                <a:t>    </a:t>
              </a:r>
              <a:r>
                <a:rPr lang="zh-CN" altLang="en-US" sz="2300" dirty="0">
                  <a:solidFill>
                    <a:srgbClr val="000099"/>
                  </a:solidFill>
                  <a:latin typeface="幼圆" pitchFamily="49" charset="-122"/>
                  <a:ea typeface="幼圆" pitchFamily="49" charset="-122"/>
                </a:rPr>
                <a:t>     </a:t>
              </a:r>
              <a:r>
                <a:rPr lang="en-US" altLang="zh-CN" sz="2300" dirty="0">
                  <a:solidFill>
                    <a:srgbClr val="000099"/>
                  </a:solidFill>
                  <a:ea typeface="楷体_GB2312" pitchFamily="49" charset="-122"/>
                </a:rPr>
                <a:t>:</a:t>
              </a:r>
            </a:p>
            <a:p>
              <a:pPr eaLnBrk="1" hangingPunct="1">
                <a:spcBef>
                  <a:spcPct val="0"/>
                </a:spcBef>
                <a:buClrTx/>
                <a:buFontTx/>
                <a:buNone/>
              </a:pPr>
              <a:r>
                <a:rPr lang="en-US" altLang="zh-CN" sz="2300" dirty="0">
                  <a:solidFill>
                    <a:srgbClr val="000099"/>
                  </a:solidFill>
                  <a:ea typeface="楷体_GB2312" pitchFamily="49" charset="-122"/>
                </a:rPr>
                <a:t>                </a:t>
              </a:r>
              <a:r>
                <a:rPr lang="zh-CN" altLang="en-US" sz="2300" dirty="0">
                  <a:solidFill>
                    <a:srgbClr val="000099"/>
                  </a:solidFill>
                  <a:ea typeface="幼圆" pitchFamily="49" charset="-122"/>
                </a:rPr>
                <a:t>以顶点</a:t>
              </a:r>
              <a:r>
                <a:rPr lang="en-US" altLang="zh-CN" sz="2300" dirty="0">
                  <a:solidFill>
                    <a:srgbClr val="000099"/>
                  </a:solidFill>
                </a:rPr>
                <a:t>v</a:t>
              </a:r>
              <a:r>
                <a:rPr lang="en-US" altLang="zh-CN" sz="2300" baseline="-18000" dirty="0">
                  <a:solidFill>
                    <a:srgbClr val="000099"/>
                  </a:solidFill>
                </a:rPr>
                <a:t>i </a:t>
              </a:r>
              <a:r>
                <a:rPr lang="zh-CN" altLang="en-US" sz="2300" dirty="0">
                  <a:solidFill>
                    <a:srgbClr val="000099"/>
                  </a:solidFill>
                  <a:latin typeface="幼圆" pitchFamily="49" charset="-122"/>
                  <a:ea typeface="幼圆" pitchFamily="49" charset="-122"/>
                </a:rPr>
                <a:t>为出发点的边的数目</a:t>
              </a:r>
              <a:r>
                <a:rPr lang="en-US" altLang="zh-CN" sz="2300" dirty="0">
                  <a:solidFill>
                    <a:srgbClr val="000099"/>
                  </a:solidFill>
                  <a:latin typeface="幼圆" pitchFamily="49" charset="-122"/>
                  <a:ea typeface="幼圆" pitchFamily="49" charset="-122"/>
                </a:rPr>
                <a:t>,</a:t>
              </a:r>
              <a:r>
                <a:rPr lang="zh-CN" altLang="en-US" sz="2300" dirty="0">
                  <a:solidFill>
                    <a:srgbClr val="000099"/>
                  </a:solidFill>
                  <a:latin typeface="幼圆" pitchFamily="49" charset="-122"/>
                  <a:ea typeface="幼圆" pitchFamily="49" charset="-122"/>
                </a:rPr>
                <a:t>记为</a:t>
              </a:r>
              <a:r>
                <a:rPr lang="en-US" altLang="zh-CN" sz="2300" dirty="0">
                  <a:solidFill>
                    <a:srgbClr val="000099"/>
                  </a:solidFill>
                </a:rPr>
                <a:t>OD(v</a:t>
              </a:r>
              <a:r>
                <a:rPr lang="en-US" altLang="zh-CN" sz="2300" baseline="-18000" dirty="0">
                  <a:solidFill>
                    <a:srgbClr val="000099"/>
                  </a:solidFill>
                </a:rPr>
                <a:t>i</a:t>
              </a:r>
              <a:r>
                <a:rPr lang="en-US" altLang="zh-CN" sz="2300" dirty="0">
                  <a:solidFill>
                    <a:srgbClr val="000099"/>
                  </a:solidFill>
                </a:rPr>
                <a:t>)</a:t>
              </a:r>
              <a:r>
                <a:rPr lang="zh-CN" altLang="en-US" sz="2300" dirty="0">
                  <a:solidFill>
                    <a:srgbClr val="000099"/>
                  </a:solidFill>
                </a:rPr>
                <a:t>。</a:t>
              </a:r>
              <a:endParaRPr lang="zh-CN" altLang="en-US" sz="2300" dirty="0">
                <a:solidFill>
                  <a:srgbClr val="000099"/>
                </a:solidFill>
                <a:ea typeface="楷体_GB2312" pitchFamily="49" charset="-122"/>
              </a:endParaRPr>
            </a:p>
            <a:p>
              <a:pPr eaLnBrk="1" hangingPunct="1">
                <a:spcBef>
                  <a:spcPct val="0"/>
                </a:spcBef>
                <a:buClrTx/>
                <a:buFontTx/>
                <a:buNone/>
              </a:pPr>
              <a:r>
                <a:rPr lang="en-US" altLang="zh-CN" sz="2300" dirty="0">
                  <a:solidFill>
                    <a:srgbClr val="000099"/>
                  </a:solidFill>
                  <a:ea typeface="幼圆" pitchFamily="49" charset="-122"/>
                </a:rPr>
                <a:t>        </a:t>
              </a:r>
              <a:r>
                <a:rPr lang="zh-CN" altLang="en-US" sz="2300" dirty="0">
                  <a:solidFill>
                    <a:srgbClr val="000099"/>
                  </a:solidFill>
                  <a:ea typeface="幼圆" pitchFamily="49" charset="-122"/>
                </a:rPr>
                <a:t>顶点的 </a:t>
              </a:r>
              <a:r>
                <a:rPr lang="en-US" altLang="zh-CN" sz="2300" dirty="0">
                  <a:solidFill>
                    <a:srgbClr val="000099"/>
                  </a:solidFill>
                  <a:ea typeface="幼圆" pitchFamily="49" charset="-122"/>
                </a:rPr>
                <a:t> </a:t>
              </a:r>
              <a:r>
                <a:rPr lang="zh-CN" altLang="en-US" sz="2300" dirty="0">
                  <a:solidFill>
                    <a:srgbClr val="000099"/>
                  </a:solidFill>
                  <a:ea typeface="幼圆" pitchFamily="49" charset="-122"/>
                </a:rPr>
                <a:t>         </a:t>
              </a:r>
              <a:r>
                <a:rPr lang="en-US" altLang="zh-CN" sz="2300" dirty="0">
                  <a:solidFill>
                    <a:srgbClr val="000099"/>
                  </a:solidFill>
                  <a:ea typeface="楷体_GB2312" pitchFamily="49" charset="-122"/>
                </a:rPr>
                <a:t>:</a:t>
              </a:r>
            </a:p>
            <a:p>
              <a:pPr eaLnBrk="1" hangingPunct="1">
                <a:spcBef>
                  <a:spcPct val="0"/>
                </a:spcBef>
                <a:buClrTx/>
                <a:buFontTx/>
                <a:buNone/>
              </a:pPr>
              <a:r>
                <a:rPr lang="en-US" altLang="zh-CN" sz="2300" dirty="0">
                  <a:solidFill>
                    <a:srgbClr val="000099"/>
                  </a:solidFill>
                  <a:ea typeface="楷体_GB2312" pitchFamily="49" charset="-122"/>
                </a:rPr>
                <a:t>                </a:t>
              </a:r>
              <a:r>
                <a:rPr lang="zh-CN" altLang="en-US" sz="2300" dirty="0">
                  <a:solidFill>
                    <a:srgbClr val="000099"/>
                  </a:solidFill>
                  <a:ea typeface="幼圆" pitchFamily="49" charset="-122"/>
                </a:rPr>
                <a:t>以顶点</a:t>
              </a:r>
              <a:r>
                <a:rPr lang="en-US" altLang="zh-CN" sz="2300" dirty="0">
                  <a:solidFill>
                    <a:srgbClr val="000099"/>
                  </a:solidFill>
                </a:rPr>
                <a:t>v</a:t>
              </a:r>
              <a:r>
                <a:rPr lang="en-US" altLang="zh-CN" sz="2300" baseline="-18000" dirty="0">
                  <a:solidFill>
                    <a:srgbClr val="000099"/>
                  </a:solidFill>
                </a:rPr>
                <a:t>i </a:t>
              </a:r>
              <a:r>
                <a:rPr lang="zh-CN" altLang="en-US" sz="2300" dirty="0">
                  <a:solidFill>
                    <a:srgbClr val="000099"/>
                  </a:solidFill>
                  <a:latin typeface="幼圆" pitchFamily="49" charset="-122"/>
                  <a:ea typeface="幼圆" pitchFamily="49" charset="-122"/>
                </a:rPr>
                <a:t>为终止点的边的数目</a:t>
              </a:r>
              <a:r>
                <a:rPr lang="en-US" altLang="zh-CN" sz="2300" dirty="0">
                  <a:solidFill>
                    <a:srgbClr val="000099"/>
                  </a:solidFill>
                  <a:latin typeface="幼圆" pitchFamily="49" charset="-122"/>
                  <a:ea typeface="幼圆" pitchFamily="49" charset="-122"/>
                </a:rPr>
                <a:t>,</a:t>
              </a:r>
              <a:r>
                <a:rPr lang="zh-CN" altLang="en-US" sz="2300" dirty="0">
                  <a:solidFill>
                    <a:srgbClr val="000099"/>
                  </a:solidFill>
                  <a:latin typeface="幼圆" pitchFamily="49" charset="-122"/>
                  <a:ea typeface="幼圆" pitchFamily="49" charset="-122"/>
                </a:rPr>
                <a:t>记为</a:t>
              </a:r>
              <a:r>
                <a:rPr lang="en-US" altLang="zh-CN" sz="2300" dirty="0">
                  <a:solidFill>
                    <a:srgbClr val="000099"/>
                  </a:solidFill>
                </a:rPr>
                <a:t>ID(v</a:t>
              </a:r>
              <a:r>
                <a:rPr lang="en-US" altLang="zh-CN" sz="2300" baseline="-18000" dirty="0">
                  <a:solidFill>
                    <a:srgbClr val="000099"/>
                  </a:solidFill>
                </a:rPr>
                <a:t>i</a:t>
              </a:r>
              <a:r>
                <a:rPr lang="en-US" altLang="zh-CN" sz="2300" dirty="0">
                  <a:solidFill>
                    <a:srgbClr val="000099"/>
                  </a:solidFill>
                </a:rPr>
                <a:t>)</a:t>
              </a:r>
              <a:r>
                <a:rPr lang="zh-CN" altLang="en-US" sz="2300" dirty="0">
                  <a:solidFill>
                    <a:srgbClr val="000099"/>
                  </a:solidFill>
                </a:rPr>
                <a:t>。</a:t>
              </a:r>
            </a:p>
            <a:p>
              <a:pPr eaLnBrk="1" hangingPunct="1">
                <a:spcBef>
                  <a:spcPct val="30000"/>
                </a:spcBef>
                <a:buClrTx/>
                <a:buFontTx/>
                <a:buNone/>
              </a:pPr>
              <a:r>
                <a:rPr lang="zh-CN" altLang="en-US" sz="2300" dirty="0">
                  <a:solidFill>
                    <a:srgbClr val="000099"/>
                  </a:solidFill>
                  <a:ea typeface="楷体_GB2312" pitchFamily="49" charset="-122"/>
                </a:rPr>
                <a:t>                     </a:t>
              </a:r>
              <a:r>
                <a:rPr lang="en-US" altLang="zh-CN" sz="2300" dirty="0">
                  <a:solidFill>
                    <a:srgbClr val="000099"/>
                  </a:solidFill>
                  <a:ea typeface="楷体_GB2312" pitchFamily="49" charset="-122"/>
                </a:rPr>
                <a:t>            </a:t>
              </a:r>
              <a:r>
                <a:rPr lang="en-US" altLang="zh-CN" sz="2300" dirty="0">
                  <a:solidFill>
                    <a:srgbClr val="000099"/>
                  </a:solidFill>
                </a:rPr>
                <a:t>TD(v</a:t>
              </a:r>
              <a:r>
                <a:rPr lang="en-US" altLang="zh-CN" sz="2300" baseline="-18000" dirty="0">
                  <a:solidFill>
                    <a:srgbClr val="000099"/>
                  </a:solidFill>
                </a:rPr>
                <a:t>i</a:t>
              </a:r>
              <a:r>
                <a:rPr lang="en-US" altLang="zh-CN" sz="2300" dirty="0">
                  <a:solidFill>
                    <a:srgbClr val="000099"/>
                  </a:solidFill>
                </a:rPr>
                <a:t>) = OD(v</a:t>
              </a:r>
              <a:r>
                <a:rPr lang="en-US" altLang="zh-CN" sz="2300" baseline="-18000" dirty="0">
                  <a:solidFill>
                    <a:srgbClr val="000099"/>
                  </a:solidFill>
                </a:rPr>
                <a:t>i</a:t>
              </a:r>
              <a:r>
                <a:rPr lang="en-US" altLang="zh-CN" sz="2300" dirty="0">
                  <a:solidFill>
                    <a:srgbClr val="000099"/>
                  </a:solidFill>
                </a:rPr>
                <a:t>) + ID(v</a:t>
              </a:r>
              <a:r>
                <a:rPr lang="en-US" altLang="zh-CN" sz="2300" baseline="-18000" dirty="0">
                  <a:solidFill>
                    <a:srgbClr val="000099"/>
                  </a:solidFill>
                </a:rPr>
                <a:t>i</a:t>
              </a:r>
              <a:r>
                <a:rPr lang="en-US" altLang="zh-CN" sz="2300" dirty="0">
                  <a:solidFill>
                    <a:srgbClr val="000099"/>
                  </a:solidFill>
                </a:rPr>
                <a:t>)</a:t>
              </a:r>
              <a:endParaRPr lang="en-US" altLang="zh-CN" sz="2300" b="0" dirty="0">
                <a:solidFill>
                  <a:srgbClr val="000099"/>
                </a:solidFill>
              </a:endParaRPr>
            </a:p>
          </p:txBody>
        </p:sp>
        <p:sp>
          <p:nvSpPr>
            <p:cNvPr id="11" name="Rectangle 17">
              <a:extLst>
                <a:ext uri="{FF2B5EF4-FFF2-40B4-BE49-F238E27FC236}">
                  <a16:creationId xmlns:a16="http://schemas.microsoft.com/office/drawing/2014/main" id="{97E54641-7695-A283-9753-9CFBB2F19033}"/>
                </a:ext>
              </a:extLst>
            </p:cNvPr>
            <p:cNvSpPr>
              <a:spLocks noChangeArrowheads="1"/>
            </p:cNvSpPr>
            <p:nvPr/>
          </p:nvSpPr>
          <p:spPr bwMode="auto">
            <a:xfrm>
              <a:off x="1790" y="1612"/>
              <a:ext cx="748" cy="327"/>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Lst>
          </p:spPr>
          <p:txBody>
            <a:bodyPr>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zh-CN" altLang="en-US" sz="2800" dirty="0">
                  <a:solidFill>
                    <a:srgbClr val="FF3300"/>
                  </a:solidFill>
                  <a:ea typeface="黑体" pitchFamily="2" charset="-122"/>
                </a:rPr>
                <a:t>出度</a:t>
              </a:r>
              <a:endParaRPr lang="en-US" altLang="zh-CN" sz="2800" dirty="0">
                <a:solidFill>
                  <a:srgbClr val="FF3300"/>
                </a:solidFill>
                <a:ea typeface="黑体" pitchFamily="2" charset="-122"/>
              </a:endParaRPr>
            </a:p>
          </p:txBody>
        </p:sp>
        <p:sp>
          <p:nvSpPr>
            <p:cNvPr id="12" name="Rectangle 18">
              <a:extLst>
                <a:ext uri="{FF2B5EF4-FFF2-40B4-BE49-F238E27FC236}">
                  <a16:creationId xmlns:a16="http://schemas.microsoft.com/office/drawing/2014/main" id="{C7DE65E3-E699-8AA8-D9DB-E4C83E54C442}"/>
                </a:ext>
              </a:extLst>
            </p:cNvPr>
            <p:cNvSpPr>
              <a:spLocks noChangeArrowheads="1"/>
            </p:cNvSpPr>
            <p:nvPr/>
          </p:nvSpPr>
          <p:spPr bwMode="auto">
            <a:xfrm>
              <a:off x="1790" y="2073"/>
              <a:ext cx="847" cy="327"/>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Lst>
          </p:spPr>
          <p:txBody>
            <a:bodyPr>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zh-CN" altLang="en-US" sz="2800" dirty="0">
                  <a:solidFill>
                    <a:srgbClr val="FF3300"/>
                  </a:solidFill>
                  <a:ea typeface="黑体" pitchFamily="2" charset="-122"/>
                </a:rPr>
                <a:t>入度</a:t>
              </a:r>
              <a:r>
                <a:rPr lang="en-US" altLang="zh-CN" sz="2800" dirty="0">
                  <a:solidFill>
                    <a:srgbClr val="FF3300"/>
                  </a:solidFill>
                  <a:ea typeface="黑体" pitchFamily="2" charset="-122"/>
                </a:rPr>
                <a:t> </a:t>
              </a:r>
            </a:p>
          </p:txBody>
        </p:sp>
      </p:grpSp>
      <p:grpSp>
        <p:nvGrpSpPr>
          <p:cNvPr id="13" name="Group 25">
            <a:extLst>
              <a:ext uri="{FF2B5EF4-FFF2-40B4-BE49-F238E27FC236}">
                <a16:creationId xmlns:a16="http://schemas.microsoft.com/office/drawing/2014/main" id="{EEE696E6-3792-67E5-495F-473F4DEA1C72}"/>
              </a:ext>
            </a:extLst>
          </p:cNvPr>
          <p:cNvGrpSpPr>
            <a:grpSpLocks/>
          </p:cNvGrpSpPr>
          <p:nvPr/>
        </p:nvGrpSpPr>
        <p:grpSpPr bwMode="auto">
          <a:xfrm>
            <a:off x="1756394" y="4572856"/>
            <a:ext cx="2006600" cy="1936750"/>
            <a:chOff x="660" y="2572"/>
            <a:chExt cx="1264" cy="1220"/>
          </a:xfrm>
        </p:grpSpPr>
        <p:sp>
          <p:nvSpPr>
            <p:cNvPr id="14" name="Oval 26">
              <a:extLst>
                <a:ext uri="{FF2B5EF4-FFF2-40B4-BE49-F238E27FC236}">
                  <a16:creationId xmlns:a16="http://schemas.microsoft.com/office/drawing/2014/main" id="{E1EA8A76-0057-9DF8-36FD-865279D5FCB7}"/>
                </a:ext>
              </a:extLst>
            </p:cNvPr>
            <p:cNvSpPr>
              <a:spLocks noChangeArrowheads="1"/>
            </p:cNvSpPr>
            <p:nvPr/>
          </p:nvSpPr>
          <p:spPr bwMode="auto">
            <a:xfrm>
              <a:off x="1152" y="2640"/>
              <a:ext cx="240" cy="192"/>
            </a:xfrm>
            <a:prstGeom prst="ellipse">
              <a:avLst/>
            </a:prstGeom>
            <a:noFill/>
            <a:ln w="25400" cap="sq">
              <a:solidFill>
                <a:srgbClr val="000080"/>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sp>
          <p:nvSpPr>
            <p:cNvPr id="15" name="Oval 27">
              <a:extLst>
                <a:ext uri="{FF2B5EF4-FFF2-40B4-BE49-F238E27FC236}">
                  <a16:creationId xmlns:a16="http://schemas.microsoft.com/office/drawing/2014/main" id="{0015FE3B-408B-C6A5-0B4A-D432AA06CE2B}"/>
                </a:ext>
              </a:extLst>
            </p:cNvPr>
            <p:cNvSpPr>
              <a:spLocks noChangeArrowheads="1"/>
            </p:cNvSpPr>
            <p:nvPr/>
          </p:nvSpPr>
          <p:spPr bwMode="auto">
            <a:xfrm>
              <a:off x="672" y="3120"/>
              <a:ext cx="240" cy="192"/>
            </a:xfrm>
            <a:prstGeom prst="ellipse">
              <a:avLst/>
            </a:prstGeom>
            <a:noFill/>
            <a:ln w="25400" cap="sq">
              <a:solidFill>
                <a:srgbClr val="000080"/>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sp>
          <p:nvSpPr>
            <p:cNvPr id="16" name="Oval 28">
              <a:extLst>
                <a:ext uri="{FF2B5EF4-FFF2-40B4-BE49-F238E27FC236}">
                  <a16:creationId xmlns:a16="http://schemas.microsoft.com/office/drawing/2014/main" id="{55A8BB6E-47A7-1DFA-A4CC-DE5C531BB2D1}"/>
                </a:ext>
              </a:extLst>
            </p:cNvPr>
            <p:cNvSpPr>
              <a:spLocks noChangeArrowheads="1"/>
            </p:cNvSpPr>
            <p:nvPr/>
          </p:nvSpPr>
          <p:spPr bwMode="auto">
            <a:xfrm>
              <a:off x="1152" y="3600"/>
              <a:ext cx="240" cy="192"/>
            </a:xfrm>
            <a:prstGeom prst="ellipse">
              <a:avLst/>
            </a:prstGeom>
            <a:noFill/>
            <a:ln w="25400" cap="sq">
              <a:solidFill>
                <a:srgbClr val="000080"/>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sp>
          <p:nvSpPr>
            <p:cNvPr id="17" name="Oval 29">
              <a:extLst>
                <a:ext uri="{FF2B5EF4-FFF2-40B4-BE49-F238E27FC236}">
                  <a16:creationId xmlns:a16="http://schemas.microsoft.com/office/drawing/2014/main" id="{0FD2561B-30E0-690B-EF40-0E2B539C3B0C}"/>
                </a:ext>
              </a:extLst>
            </p:cNvPr>
            <p:cNvSpPr>
              <a:spLocks noChangeArrowheads="1"/>
            </p:cNvSpPr>
            <p:nvPr/>
          </p:nvSpPr>
          <p:spPr bwMode="auto">
            <a:xfrm>
              <a:off x="1680" y="3072"/>
              <a:ext cx="240" cy="192"/>
            </a:xfrm>
            <a:prstGeom prst="ellipse">
              <a:avLst/>
            </a:prstGeom>
            <a:noFill/>
            <a:ln w="25400" cap="sq">
              <a:solidFill>
                <a:srgbClr val="000080"/>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sp>
          <p:nvSpPr>
            <p:cNvPr id="18" name="Line 30">
              <a:extLst>
                <a:ext uri="{FF2B5EF4-FFF2-40B4-BE49-F238E27FC236}">
                  <a16:creationId xmlns:a16="http://schemas.microsoft.com/office/drawing/2014/main" id="{3C6E79F4-0A51-53E3-E7F2-D63B8D175DC0}"/>
                </a:ext>
              </a:extLst>
            </p:cNvPr>
            <p:cNvSpPr>
              <a:spLocks noChangeShapeType="1"/>
            </p:cNvSpPr>
            <p:nvPr/>
          </p:nvSpPr>
          <p:spPr bwMode="auto">
            <a:xfrm flipV="1">
              <a:off x="852" y="2786"/>
              <a:ext cx="336" cy="336"/>
            </a:xfrm>
            <a:prstGeom prst="line">
              <a:avLst/>
            </a:prstGeom>
            <a:noFill/>
            <a:ln w="28575">
              <a:solidFill>
                <a:srgbClr val="00008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 name="Line 31">
              <a:extLst>
                <a:ext uri="{FF2B5EF4-FFF2-40B4-BE49-F238E27FC236}">
                  <a16:creationId xmlns:a16="http://schemas.microsoft.com/office/drawing/2014/main" id="{7A9D45C3-D273-ED93-3972-79ED6D1E13DC}"/>
                </a:ext>
              </a:extLst>
            </p:cNvPr>
            <p:cNvSpPr>
              <a:spLocks noChangeShapeType="1"/>
            </p:cNvSpPr>
            <p:nvPr/>
          </p:nvSpPr>
          <p:spPr bwMode="auto">
            <a:xfrm>
              <a:off x="912" y="3206"/>
              <a:ext cx="768" cy="0"/>
            </a:xfrm>
            <a:prstGeom prst="line">
              <a:avLst/>
            </a:prstGeom>
            <a:noFill/>
            <a:ln w="28575">
              <a:solidFill>
                <a:srgbClr val="00008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 name="Line 32">
              <a:extLst>
                <a:ext uri="{FF2B5EF4-FFF2-40B4-BE49-F238E27FC236}">
                  <a16:creationId xmlns:a16="http://schemas.microsoft.com/office/drawing/2014/main" id="{6A401390-FE39-D712-AE18-8433BB9FE68B}"/>
                </a:ext>
              </a:extLst>
            </p:cNvPr>
            <p:cNvSpPr>
              <a:spLocks noChangeShapeType="1"/>
            </p:cNvSpPr>
            <p:nvPr/>
          </p:nvSpPr>
          <p:spPr bwMode="auto">
            <a:xfrm>
              <a:off x="1284" y="2834"/>
              <a:ext cx="0" cy="768"/>
            </a:xfrm>
            <a:prstGeom prst="line">
              <a:avLst/>
            </a:prstGeom>
            <a:noFill/>
            <a:ln w="28575">
              <a:solidFill>
                <a:srgbClr val="00008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 name="Line 33">
              <a:extLst>
                <a:ext uri="{FF2B5EF4-FFF2-40B4-BE49-F238E27FC236}">
                  <a16:creationId xmlns:a16="http://schemas.microsoft.com/office/drawing/2014/main" id="{B34E9CDC-7B2E-03A1-CB06-E044BAF713E5}"/>
                </a:ext>
              </a:extLst>
            </p:cNvPr>
            <p:cNvSpPr>
              <a:spLocks noChangeShapeType="1"/>
            </p:cNvSpPr>
            <p:nvPr/>
          </p:nvSpPr>
          <p:spPr bwMode="auto">
            <a:xfrm>
              <a:off x="1392" y="2774"/>
              <a:ext cx="336" cy="336"/>
            </a:xfrm>
            <a:prstGeom prst="line">
              <a:avLst/>
            </a:prstGeom>
            <a:noFill/>
            <a:ln w="28575">
              <a:solidFill>
                <a:srgbClr val="00008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Line 34">
              <a:extLst>
                <a:ext uri="{FF2B5EF4-FFF2-40B4-BE49-F238E27FC236}">
                  <a16:creationId xmlns:a16="http://schemas.microsoft.com/office/drawing/2014/main" id="{FD539B31-DA03-B0BC-52E6-E3DAF5584F09}"/>
                </a:ext>
              </a:extLst>
            </p:cNvPr>
            <p:cNvSpPr>
              <a:spLocks noChangeShapeType="1"/>
            </p:cNvSpPr>
            <p:nvPr/>
          </p:nvSpPr>
          <p:spPr bwMode="auto">
            <a:xfrm flipV="1">
              <a:off x="1392" y="3254"/>
              <a:ext cx="384" cy="384"/>
            </a:xfrm>
            <a:prstGeom prst="line">
              <a:avLst/>
            </a:prstGeom>
            <a:noFill/>
            <a:ln w="28575">
              <a:solidFill>
                <a:srgbClr val="00008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Line 35">
              <a:extLst>
                <a:ext uri="{FF2B5EF4-FFF2-40B4-BE49-F238E27FC236}">
                  <a16:creationId xmlns:a16="http://schemas.microsoft.com/office/drawing/2014/main" id="{5DF491EE-5BC3-0E86-85BB-EB6162004B28}"/>
                </a:ext>
              </a:extLst>
            </p:cNvPr>
            <p:cNvSpPr>
              <a:spLocks noChangeShapeType="1"/>
            </p:cNvSpPr>
            <p:nvPr/>
          </p:nvSpPr>
          <p:spPr bwMode="auto">
            <a:xfrm>
              <a:off x="864" y="3302"/>
              <a:ext cx="336" cy="336"/>
            </a:xfrm>
            <a:prstGeom prst="line">
              <a:avLst/>
            </a:prstGeom>
            <a:noFill/>
            <a:ln w="28575">
              <a:solidFill>
                <a:srgbClr val="00008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Text Box 36">
              <a:extLst>
                <a:ext uri="{FF2B5EF4-FFF2-40B4-BE49-F238E27FC236}">
                  <a16:creationId xmlns:a16="http://schemas.microsoft.com/office/drawing/2014/main" id="{AE417C11-EB0C-FB94-AF73-22CFAE9E92A4}"/>
                </a:ext>
              </a:extLst>
            </p:cNvPr>
            <p:cNvSpPr txBox="1">
              <a:spLocks noChangeArrowheads="1"/>
            </p:cNvSpPr>
            <p:nvPr/>
          </p:nvSpPr>
          <p:spPr bwMode="auto">
            <a:xfrm>
              <a:off x="1152" y="2572"/>
              <a:ext cx="256" cy="2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en-US" altLang="zh-CN" sz="2100">
                  <a:solidFill>
                    <a:srgbClr val="003399"/>
                  </a:solidFill>
                </a:rPr>
                <a:t>v</a:t>
              </a:r>
              <a:r>
                <a:rPr lang="en-US" altLang="zh-CN" sz="2100" baseline="-25000">
                  <a:solidFill>
                    <a:srgbClr val="003399"/>
                  </a:solidFill>
                </a:rPr>
                <a:t>1</a:t>
              </a:r>
            </a:p>
          </p:txBody>
        </p:sp>
        <p:sp>
          <p:nvSpPr>
            <p:cNvPr id="25" name="Rectangle 37">
              <a:extLst>
                <a:ext uri="{FF2B5EF4-FFF2-40B4-BE49-F238E27FC236}">
                  <a16:creationId xmlns:a16="http://schemas.microsoft.com/office/drawing/2014/main" id="{4F3755B3-6AB2-4D00-C5C6-E9FCFECE2D97}"/>
                </a:ext>
              </a:extLst>
            </p:cNvPr>
            <p:cNvSpPr>
              <a:spLocks noChangeArrowheads="1"/>
            </p:cNvSpPr>
            <p:nvPr/>
          </p:nvSpPr>
          <p:spPr bwMode="auto">
            <a:xfrm>
              <a:off x="660" y="3052"/>
              <a:ext cx="256" cy="2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en-US" altLang="zh-CN" sz="2100">
                  <a:solidFill>
                    <a:srgbClr val="003399"/>
                  </a:solidFill>
                </a:rPr>
                <a:t>v</a:t>
              </a:r>
              <a:r>
                <a:rPr lang="en-US" altLang="zh-CN" sz="2100" baseline="-25000">
                  <a:solidFill>
                    <a:srgbClr val="003399"/>
                  </a:solidFill>
                </a:rPr>
                <a:t>2</a:t>
              </a:r>
            </a:p>
          </p:txBody>
        </p:sp>
        <p:sp>
          <p:nvSpPr>
            <p:cNvPr id="26" name="Rectangle 38">
              <a:extLst>
                <a:ext uri="{FF2B5EF4-FFF2-40B4-BE49-F238E27FC236}">
                  <a16:creationId xmlns:a16="http://schemas.microsoft.com/office/drawing/2014/main" id="{16763D43-5405-87B9-35F5-426E1F4ECCA3}"/>
                </a:ext>
              </a:extLst>
            </p:cNvPr>
            <p:cNvSpPr>
              <a:spLocks noChangeArrowheads="1"/>
            </p:cNvSpPr>
            <p:nvPr/>
          </p:nvSpPr>
          <p:spPr bwMode="auto">
            <a:xfrm>
              <a:off x="1668" y="3003"/>
              <a:ext cx="256" cy="2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en-US" altLang="zh-CN" sz="2100">
                  <a:solidFill>
                    <a:srgbClr val="003399"/>
                  </a:solidFill>
                </a:rPr>
                <a:t>v</a:t>
              </a:r>
              <a:r>
                <a:rPr lang="en-US" altLang="zh-CN" sz="2100" baseline="-25000">
                  <a:solidFill>
                    <a:srgbClr val="003399"/>
                  </a:solidFill>
                </a:rPr>
                <a:t>3</a:t>
              </a:r>
            </a:p>
          </p:txBody>
        </p:sp>
        <p:sp>
          <p:nvSpPr>
            <p:cNvPr id="27" name="Rectangle 39">
              <a:extLst>
                <a:ext uri="{FF2B5EF4-FFF2-40B4-BE49-F238E27FC236}">
                  <a16:creationId xmlns:a16="http://schemas.microsoft.com/office/drawing/2014/main" id="{54C54EE4-F269-ED68-CD18-726B36FA6ED9}"/>
                </a:ext>
              </a:extLst>
            </p:cNvPr>
            <p:cNvSpPr>
              <a:spLocks noChangeArrowheads="1"/>
            </p:cNvSpPr>
            <p:nvPr/>
          </p:nvSpPr>
          <p:spPr bwMode="auto">
            <a:xfrm>
              <a:off x="1140" y="3528"/>
              <a:ext cx="256" cy="2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en-US" altLang="zh-CN" sz="2100">
                  <a:solidFill>
                    <a:srgbClr val="003399"/>
                  </a:solidFill>
                </a:rPr>
                <a:t>v</a:t>
              </a:r>
              <a:r>
                <a:rPr lang="en-US" altLang="zh-CN" sz="2100" baseline="-25000">
                  <a:solidFill>
                    <a:srgbClr val="003399"/>
                  </a:solidFill>
                </a:rPr>
                <a:t>4</a:t>
              </a:r>
            </a:p>
          </p:txBody>
        </p:sp>
      </p:grpSp>
      <p:grpSp>
        <p:nvGrpSpPr>
          <p:cNvPr id="28" name="Group 40">
            <a:extLst>
              <a:ext uri="{FF2B5EF4-FFF2-40B4-BE49-F238E27FC236}">
                <a16:creationId xmlns:a16="http://schemas.microsoft.com/office/drawing/2014/main" id="{292714E9-FD79-8C9B-A9AE-081E3A9306B4}"/>
              </a:ext>
            </a:extLst>
          </p:cNvPr>
          <p:cNvGrpSpPr>
            <a:grpSpLocks/>
          </p:cNvGrpSpPr>
          <p:nvPr/>
        </p:nvGrpSpPr>
        <p:grpSpPr bwMode="auto">
          <a:xfrm>
            <a:off x="4951609" y="4592648"/>
            <a:ext cx="2044700" cy="1866900"/>
            <a:chOff x="2792" y="2952"/>
            <a:chExt cx="1288" cy="1176"/>
          </a:xfrm>
        </p:grpSpPr>
        <p:sp>
          <p:nvSpPr>
            <p:cNvPr id="29" name="Oval 41">
              <a:extLst>
                <a:ext uri="{FF2B5EF4-FFF2-40B4-BE49-F238E27FC236}">
                  <a16:creationId xmlns:a16="http://schemas.microsoft.com/office/drawing/2014/main" id="{B3D86B23-5E89-1C40-EC0C-47EDBFCA3A4D}"/>
                </a:ext>
              </a:extLst>
            </p:cNvPr>
            <p:cNvSpPr>
              <a:spLocks noChangeArrowheads="1"/>
            </p:cNvSpPr>
            <p:nvPr/>
          </p:nvSpPr>
          <p:spPr bwMode="auto">
            <a:xfrm>
              <a:off x="3284" y="3020"/>
              <a:ext cx="240" cy="192"/>
            </a:xfrm>
            <a:prstGeom prst="ellipse">
              <a:avLst/>
            </a:prstGeom>
            <a:noFill/>
            <a:ln w="25400" cap="sq">
              <a:solidFill>
                <a:srgbClr val="333399"/>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sp>
          <p:nvSpPr>
            <p:cNvPr id="30" name="Oval 42">
              <a:extLst>
                <a:ext uri="{FF2B5EF4-FFF2-40B4-BE49-F238E27FC236}">
                  <a16:creationId xmlns:a16="http://schemas.microsoft.com/office/drawing/2014/main" id="{EFA6BECF-FF56-9264-9AED-3E5CDB952CF2}"/>
                </a:ext>
              </a:extLst>
            </p:cNvPr>
            <p:cNvSpPr>
              <a:spLocks noChangeArrowheads="1"/>
            </p:cNvSpPr>
            <p:nvPr/>
          </p:nvSpPr>
          <p:spPr bwMode="auto">
            <a:xfrm>
              <a:off x="2804" y="3500"/>
              <a:ext cx="240" cy="192"/>
            </a:xfrm>
            <a:prstGeom prst="ellipse">
              <a:avLst/>
            </a:prstGeom>
            <a:noFill/>
            <a:ln w="25400" cap="sq">
              <a:solidFill>
                <a:srgbClr val="000080"/>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sp>
          <p:nvSpPr>
            <p:cNvPr id="31" name="Oval 43">
              <a:extLst>
                <a:ext uri="{FF2B5EF4-FFF2-40B4-BE49-F238E27FC236}">
                  <a16:creationId xmlns:a16="http://schemas.microsoft.com/office/drawing/2014/main" id="{4EFCFEBC-7F81-8A86-9A46-2A7071061481}"/>
                </a:ext>
              </a:extLst>
            </p:cNvPr>
            <p:cNvSpPr>
              <a:spLocks noChangeArrowheads="1"/>
            </p:cNvSpPr>
            <p:nvPr/>
          </p:nvSpPr>
          <p:spPr bwMode="auto">
            <a:xfrm>
              <a:off x="3275" y="3936"/>
              <a:ext cx="240" cy="192"/>
            </a:xfrm>
            <a:prstGeom prst="ellipse">
              <a:avLst/>
            </a:prstGeom>
            <a:noFill/>
            <a:ln w="25400" cap="sq">
              <a:solidFill>
                <a:srgbClr val="000080"/>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sp>
          <p:nvSpPr>
            <p:cNvPr id="32" name="Oval 44">
              <a:extLst>
                <a:ext uri="{FF2B5EF4-FFF2-40B4-BE49-F238E27FC236}">
                  <a16:creationId xmlns:a16="http://schemas.microsoft.com/office/drawing/2014/main" id="{640554E8-71DA-0AAB-51BE-E48ABCE08367}"/>
                </a:ext>
              </a:extLst>
            </p:cNvPr>
            <p:cNvSpPr>
              <a:spLocks noChangeArrowheads="1"/>
            </p:cNvSpPr>
            <p:nvPr/>
          </p:nvSpPr>
          <p:spPr bwMode="auto">
            <a:xfrm>
              <a:off x="3836" y="3488"/>
              <a:ext cx="240" cy="192"/>
            </a:xfrm>
            <a:prstGeom prst="ellipse">
              <a:avLst/>
            </a:prstGeom>
            <a:noFill/>
            <a:ln w="25400" cap="sq">
              <a:solidFill>
                <a:srgbClr val="000080"/>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sp>
          <p:nvSpPr>
            <p:cNvPr id="33" name="Line 45">
              <a:extLst>
                <a:ext uri="{FF2B5EF4-FFF2-40B4-BE49-F238E27FC236}">
                  <a16:creationId xmlns:a16="http://schemas.microsoft.com/office/drawing/2014/main" id="{B9B1F4B1-60FC-32F6-9AD6-D375999CE08D}"/>
                </a:ext>
              </a:extLst>
            </p:cNvPr>
            <p:cNvSpPr>
              <a:spLocks noChangeShapeType="1"/>
            </p:cNvSpPr>
            <p:nvPr/>
          </p:nvSpPr>
          <p:spPr bwMode="auto">
            <a:xfrm flipV="1">
              <a:off x="3044" y="3570"/>
              <a:ext cx="816" cy="0"/>
            </a:xfrm>
            <a:prstGeom prst="line">
              <a:avLst/>
            </a:prstGeom>
            <a:noFill/>
            <a:ln w="28575" cap="sq">
              <a:solidFill>
                <a:srgbClr val="000080"/>
              </a:solidFill>
              <a:round/>
              <a:headEnd type="none" w="sm" len="sm"/>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 name="Line 46">
              <a:extLst>
                <a:ext uri="{FF2B5EF4-FFF2-40B4-BE49-F238E27FC236}">
                  <a16:creationId xmlns:a16="http://schemas.microsoft.com/office/drawing/2014/main" id="{A7D7E66B-DC94-86C5-1657-9F40E2E6BCFA}"/>
                </a:ext>
              </a:extLst>
            </p:cNvPr>
            <p:cNvSpPr>
              <a:spLocks noChangeShapeType="1"/>
            </p:cNvSpPr>
            <p:nvPr/>
          </p:nvSpPr>
          <p:spPr bwMode="auto">
            <a:xfrm flipV="1">
              <a:off x="3501" y="3644"/>
              <a:ext cx="359" cy="338"/>
            </a:xfrm>
            <a:prstGeom prst="line">
              <a:avLst/>
            </a:prstGeom>
            <a:noFill/>
            <a:ln w="28575" cap="sq">
              <a:solidFill>
                <a:srgbClr val="000080"/>
              </a:solidFill>
              <a:round/>
              <a:headEnd type="none" w="sm" len="sm"/>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5" name="Freeform 47">
              <a:extLst>
                <a:ext uri="{FF2B5EF4-FFF2-40B4-BE49-F238E27FC236}">
                  <a16:creationId xmlns:a16="http://schemas.microsoft.com/office/drawing/2014/main" id="{6C152E15-C11B-0E50-6762-0DD2FDDBA079}"/>
                </a:ext>
              </a:extLst>
            </p:cNvPr>
            <p:cNvSpPr>
              <a:spLocks/>
            </p:cNvSpPr>
            <p:nvPr/>
          </p:nvSpPr>
          <p:spPr bwMode="auto">
            <a:xfrm>
              <a:off x="2816" y="2960"/>
              <a:ext cx="480" cy="576"/>
            </a:xfrm>
            <a:custGeom>
              <a:avLst/>
              <a:gdLst>
                <a:gd name="T0" fmla="*/ 0 w 864"/>
                <a:gd name="T1" fmla="*/ 987 h 440"/>
                <a:gd name="T2" fmla="*/ 49 w 864"/>
                <a:gd name="T3" fmla="*/ 126 h 440"/>
                <a:gd name="T4" fmla="*/ 148 w 864"/>
                <a:gd name="T5" fmla="*/ 233 h 440"/>
                <a:gd name="T6" fmla="*/ 0 60000 65536"/>
                <a:gd name="T7" fmla="*/ 0 60000 65536"/>
                <a:gd name="T8" fmla="*/ 0 60000 65536"/>
              </a:gdLst>
              <a:ahLst/>
              <a:cxnLst>
                <a:cxn ang="T6">
                  <a:pos x="T0" y="T1"/>
                </a:cxn>
                <a:cxn ang="T7">
                  <a:pos x="T2" y="T3"/>
                </a:cxn>
                <a:cxn ang="T8">
                  <a:pos x="T4" y="T5"/>
                </a:cxn>
              </a:cxnLst>
              <a:rect l="0" t="0" r="r" b="b"/>
              <a:pathLst>
                <a:path w="864" h="440">
                  <a:moveTo>
                    <a:pt x="0" y="440"/>
                  </a:moveTo>
                  <a:cubicBezTo>
                    <a:pt x="72" y="276"/>
                    <a:pt x="144" y="112"/>
                    <a:pt x="288" y="56"/>
                  </a:cubicBezTo>
                  <a:cubicBezTo>
                    <a:pt x="432" y="0"/>
                    <a:pt x="768" y="96"/>
                    <a:pt x="864" y="104"/>
                  </a:cubicBezTo>
                </a:path>
              </a:pathLst>
            </a:custGeom>
            <a:noFill/>
            <a:ln w="28575" cap="flat" cmpd="sng">
              <a:solidFill>
                <a:srgbClr val="000080"/>
              </a:solidFill>
              <a:prstDash val="solid"/>
              <a:round/>
              <a:headEnd type="none" w="sm" len="sm"/>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6" name="Freeform 48">
              <a:extLst>
                <a:ext uri="{FF2B5EF4-FFF2-40B4-BE49-F238E27FC236}">
                  <a16:creationId xmlns:a16="http://schemas.microsoft.com/office/drawing/2014/main" id="{1E48D936-1546-95C9-31ED-9B3576E2BE4D}"/>
                </a:ext>
              </a:extLst>
            </p:cNvPr>
            <p:cNvSpPr>
              <a:spLocks/>
            </p:cNvSpPr>
            <p:nvPr/>
          </p:nvSpPr>
          <p:spPr bwMode="auto">
            <a:xfrm>
              <a:off x="3032" y="3212"/>
              <a:ext cx="396" cy="504"/>
            </a:xfrm>
            <a:custGeom>
              <a:avLst/>
              <a:gdLst>
                <a:gd name="T0" fmla="*/ 0 w 768"/>
                <a:gd name="T1" fmla="*/ 871 h 328"/>
                <a:gd name="T2" fmla="*/ 59 w 768"/>
                <a:gd name="T3" fmla="*/ 1046 h 328"/>
                <a:gd name="T4" fmla="*/ 105 w 768"/>
                <a:gd name="T5" fmla="*/ 0 h 328"/>
                <a:gd name="T6" fmla="*/ 0 60000 65536"/>
                <a:gd name="T7" fmla="*/ 0 60000 65536"/>
                <a:gd name="T8" fmla="*/ 0 60000 65536"/>
              </a:gdLst>
              <a:ahLst/>
              <a:cxnLst>
                <a:cxn ang="T6">
                  <a:pos x="T0" y="T1"/>
                </a:cxn>
                <a:cxn ang="T7">
                  <a:pos x="T2" y="T3"/>
                </a:cxn>
                <a:cxn ang="T8">
                  <a:pos x="T4" y="T5"/>
                </a:cxn>
              </a:cxnLst>
              <a:rect l="0" t="0" r="r" b="b"/>
              <a:pathLst>
                <a:path w="768" h="328">
                  <a:moveTo>
                    <a:pt x="0" y="240"/>
                  </a:moveTo>
                  <a:cubicBezTo>
                    <a:pt x="152" y="284"/>
                    <a:pt x="304" y="328"/>
                    <a:pt x="432" y="288"/>
                  </a:cubicBezTo>
                  <a:cubicBezTo>
                    <a:pt x="560" y="248"/>
                    <a:pt x="712" y="48"/>
                    <a:pt x="768" y="0"/>
                  </a:cubicBezTo>
                </a:path>
              </a:pathLst>
            </a:custGeom>
            <a:noFill/>
            <a:ln w="28575" cap="flat" cmpd="sng">
              <a:solidFill>
                <a:srgbClr val="000080"/>
              </a:solidFill>
              <a:prstDash val="solid"/>
              <a:round/>
              <a:headEnd type="triangle" w="med" len="med"/>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 name="Rectangle 49">
              <a:extLst>
                <a:ext uri="{FF2B5EF4-FFF2-40B4-BE49-F238E27FC236}">
                  <a16:creationId xmlns:a16="http://schemas.microsoft.com/office/drawing/2014/main" id="{E8D84F70-A5EA-5032-5717-4245C220BC96}"/>
                </a:ext>
              </a:extLst>
            </p:cNvPr>
            <p:cNvSpPr>
              <a:spLocks noChangeArrowheads="1"/>
            </p:cNvSpPr>
            <p:nvPr/>
          </p:nvSpPr>
          <p:spPr bwMode="auto">
            <a:xfrm>
              <a:off x="3272" y="2952"/>
              <a:ext cx="256" cy="2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en-US" altLang="zh-CN" sz="2100" dirty="0">
                  <a:solidFill>
                    <a:srgbClr val="003399"/>
                  </a:solidFill>
                </a:rPr>
                <a:t>v</a:t>
              </a:r>
              <a:r>
                <a:rPr lang="en-US" altLang="zh-CN" sz="2100" baseline="-25000" dirty="0">
                  <a:solidFill>
                    <a:srgbClr val="003399"/>
                  </a:solidFill>
                </a:rPr>
                <a:t>1</a:t>
              </a:r>
              <a:endParaRPr lang="en-US" altLang="zh-CN" sz="2100" b="0" baseline="-25000" dirty="0">
                <a:solidFill>
                  <a:srgbClr val="003399"/>
                </a:solidFill>
              </a:endParaRPr>
            </a:p>
          </p:txBody>
        </p:sp>
        <p:sp>
          <p:nvSpPr>
            <p:cNvPr id="38" name="Rectangle 50">
              <a:extLst>
                <a:ext uri="{FF2B5EF4-FFF2-40B4-BE49-F238E27FC236}">
                  <a16:creationId xmlns:a16="http://schemas.microsoft.com/office/drawing/2014/main" id="{BB213A57-F7B5-12E1-8203-F32170E72A3C}"/>
                </a:ext>
              </a:extLst>
            </p:cNvPr>
            <p:cNvSpPr>
              <a:spLocks noChangeArrowheads="1"/>
            </p:cNvSpPr>
            <p:nvPr/>
          </p:nvSpPr>
          <p:spPr bwMode="auto">
            <a:xfrm>
              <a:off x="2792" y="3428"/>
              <a:ext cx="256" cy="2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en-US" altLang="zh-CN" sz="2100">
                  <a:solidFill>
                    <a:srgbClr val="003399"/>
                  </a:solidFill>
                </a:rPr>
                <a:t>v</a:t>
              </a:r>
              <a:r>
                <a:rPr lang="en-US" altLang="zh-CN" sz="2100" baseline="-25000">
                  <a:solidFill>
                    <a:srgbClr val="003399"/>
                  </a:solidFill>
                </a:rPr>
                <a:t>2</a:t>
              </a:r>
            </a:p>
          </p:txBody>
        </p:sp>
        <p:sp>
          <p:nvSpPr>
            <p:cNvPr id="39" name="Rectangle 51">
              <a:extLst>
                <a:ext uri="{FF2B5EF4-FFF2-40B4-BE49-F238E27FC236}">
                  <a16:creationId xmlns:a16="http://schemas.microsoft.com/office/drawing/2014/main" id="{D2582987-A083-AB04-910D-25F9972C75B8}"/>
                </a:ext>
              </a:extLst>
            </p:cNvPr>
            <p:cNvSpPr>
              <a:spLocks noChangeArrowheads="1"/>
            </p:cNvSpPr>
            <p:nvPr/>
          </p:nvSpPr>
          <p:spPr bwMode="auto">
            <a:xfrm>
              <a:off x="3824" y="3420"/>
              <a:ext cx="256" cy="2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en-US" altLang="zh-CN" sz="2100" dirty="0">
                  <a:solidFill>
                    <a:srgbClr val="003399"/>
                  </a:solidFill>
                </a:rPr>
                <a:t>v</a:t>
              </a:r>
              <a:r>
                <a:rPr lang="en-US" altLang="zh-CN" sz="2100" baseline="-25000" dirty="0">
                  <a:solidFill>
                    <a:srgbClr val="003399"/>
                  </a:solidFill>
                </a:rPr>
                <a:t>3</a:t>
              </a:r>
            </a:p>
          </p:txBody>
        </p:sp>
        <p:sp>
          <p:nvSpPr>
            <p:cNvPr id="40" name="Rectangle 52">
              <a:extLst>
                <a:ext uri="{FF2B5EF4-FFF2-40B4-BE49-F238E27FC236}">
                  <a16:creationId xmlns:a16="http://schemas.microsoft.com/office/drawing/2014/main" id="{CAFF4B07-18E9-B085-DE4A-FB6A43EDB6F4}"/>
                </a:ext>
              </a:extLst>
            </p:cNvPr>
            <p:cNvSpPr>
              <a:spLocks noChangeArrowheads="1"/>
            </p:cNvSpPr>
            <p:nvPr/>
          </p:nvSpPr>
          <p:spPr bwMode="auto">
            <a:xfrm>
              <a:off x="3255" y="3864"/>
              <a:ext cx="256" cy="2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en-US" altLang="zh-CN" sz="2100">
                  <a:solidFill>
                    <a:srgbClr val="003399"/>
                  </a:solidFill>
                </a:rPr>
                <a:t>v</a:t>
              </a:r>
              <a:r>
                <a:rPr lang="en-US" altLang="zh-CN" sz="2100" baseline="-25000">
                  <a:solidFill>
                    <a:srgbClr val="003399"/>
                  </a:solidFill>
                </a:rPr>
                <a:t>4</a:t>
              </a:r>
            </a:p>
          </p:txBody>
        </p:sp>
      </p:grpSp>
      <p:grpSp>
        <p:nvGrpSpPr>
          <p:cNvPr id="41" name="Group 57">
            <a:extLst>
              <a:ext uri="{FF2B5EF4-FFF2-40B4-BE49-F238E27FC236}">
                <a16:creationId xmlns:a16="http://schemas.microsoft.com/office/drawing/2014/main" id="{E52BC700-3734-83D9-B9FF-9F73E31F27A9}"/>
              </a:ext>
            </a:extLst>
          </p:cNvPr>
          <p:cNvGrpSpPr>
            <a:grpSpLocks/>
          </p:cNvGrpSpPr>
          <p:nvPr/>
        </p:nvGrpSpPr>
        <p:grpSpPr bwMode="auto">
          <a:xfrm>
            <a:off x="462073" y="1613877"/>
            <a:ext cx="8452712" cy="617538"/>
            <a:chOff x="724" y="1050"/>
            <a:chExt cx="4453" cy="389"/>
          </a:xfrm>
        </p:grpSpPr>
        <p:sp>
          <p:nvSpPr>
            <p:cNvPr id="42" name="Rectangle 55">
              <a:extLst>
                <a:ext uri="{FF2B5EF4-FFF2-40B4-BE49-F238E27FC236}">
                  <a16:creationId xmlns:a16="http://schemas.microsoft.com/office/drawing/2014/main" id="{19609FF5-AC7B-A911-58F2-D74844B18075}"/>
                </a:ext>
              </a:extLst>
            </p:cNvPr>
            <p:cNvSpPr>
              <a:spLocks noChangeArrowheads="1"/>
            </p:cNvSpPr>
            <p:nvPr/>
          </p:nvSpPr>
          <p:spPr bwMode="auto">
            <a:xfrm>
              <a:off x="724" y="1050"/>
              <a:ext cx="4453" cy="374"/>
            </a:xfrm>
            <a:prstGeom prst="rect">
              <a:avLst/>
            </a:prstGeom>
            <a:solidFill>
              <a:schemeClr val="accent4">
                <a:lumMod val="20000"/>
                <a:lumOff val="80000"/>
              </a:schemeClr>
            </a:solidFill>
            <a:ln>
              <a:noFill/>
            </a:ln>
            <a:effectLst>
              <a:outerShdw dist="71842" dir="2700000" algn="ctr" rotWithShape="0">
                <a:srgbClr val="B2B2B2"/>
              </a:outerShdw>
            </a:effectLst>
            <a:extLst>
              <a:ext uri="{91240B29-F687-4F45-9708-019B960494DF}">
                <a14:hiddenLine xmlns:a14="http://schemas.microsoft.com/office/drawing/2010/main" w="9525">
                  <a:solidFill>
                    <a:srgbClr val="FFFF99"/>
                  </a:solidFill>
                  <a:miter lim="800000"/>
                  <a:headEnd/>
                  <a:tailEnd/>
                </a14:hiddenLine>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dirty="0"/>
            </a:p>
          </p:txBody>
        </p:sp>
        <p:sp>
          <p:nvSpPr>
            <p:cNvPr id="43" name="Rectangle 56">
              <a:extLst>
                <a:ext uri="{FF2B5EF4-FFF2-40B4-BE49-F238E27FC236}">
                  <a16:creationId xmlns:a16="http://schemas.microsoft.com/office/drawing/2014/main" id="{81DB635F-C402-D35E-F67B-491256323C4A}"/>
                </a:ext>
              </a:extLst>
            </p:cNvPr>
            <p:cNvSpPr>
              <a:spLocks noChangeArrowheads="1"/>
            </p:cNvSpPr>
            <p:nvPr/>
          </p:nvSpPr>
          <p:spPr bwMode="auto">
            <a:xfrm>
              <a:off x="839" y="1071"/>
              <a:ext cx="4264" cy="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None/>
              </a:pPr>
              <a:r>
                <a:rPr lang="en-US" altLang="zh-CN" b="1" dirty="0">
                  <a:solidFill>
                    <a:schemeClr val="accent2"/>
                  </a:solidFill>
                  <a:ea typeface="楷体_GB2312" pitchFamily="49" charset="-122"/>
                </a:rPr>
                <a:t> 1</a:t>
              </a:r>
              <a:r>
                <a:rPr lang="en-US" altLang="zh-CN" b="1" dirty="0">
                  <a:solidFill>
                    <a:schemeClr val="accent2"/>
                  </a:solidFill>
                  <a:latin typeface="楷体_GB2312" pitchFamily="49" charset="-122"/>
                  <a:ea typeface="楷体_GB2312" pitchFamily="49" charset="-122"/>
                </a:rPr>
                <a:t>.</a:t>
              </a:r>
              <a:r>
                <a:rPr lang="zh-CN" altLang="en-US" b="1" dirty="0">
                  <a:solidFill>
                    <a:schemeClr val="accent2"/>
                  </a:solidFill>
                  <a:latin typeface="黑体" pitchFamily="2" charset="-122"/>
                  <a:ea typeface="黑体" pitchFamily="2" charset="-122"/>
                </a:rPr>
                <a:t>顶点的度</a:t>
              </a:r>
              <a:r>
                <a:rPr lang="en-US" altLang="zh-CN" b="1" dirty="0">
                  <a:solidFill>
                    <a:schemeClr val="accent2"/>
                  </a:solidFill>
                  <a:latin typeface="黑体" pitchFamily="2" charset="-122"/>
                  <a:ea typeface="黑体" pitchFamily="2" charset="-122"/>
                </a:rPr>
                <a:t>:</a:t>
              </a:r>
              <a:r>
                <a:rPr lang="zh-CN" altLang="en-US" sz="2800" dirty="0">
                  <a:solidFill>
                    <a:srgbClr val="264AA5"/>
                  </a:solidFill>
                  <a:latin typeface="幼圆" pitchFamily="49" charset="-122"/>
                  <a:ea typeface="幼圆" pitchFamily="49" charset="-122"/>
                </a:rPr>
                <a:t>依附于顶点</a:t>
              </a:r>
              <a:r>
                <a:rPr lang="en-US" altLang="zh-CN" sz="2800" dirty="0">
                  <a:solidFill>
                    <a:srgbClr val="264AA5"/>
                  </a:solidFill>
                </a:rPr>
                <a:t>v</a:t>
              </a:r>
              <a:r>
                <a:rPr lang="en-US" altLang="zh-CN" sz="2800" baseline="-20000" dirty="0">
                  <a:solidFill>
                    <a:srgbClr val="264AA5"/>
                  </a:solidFill>
                </a:rPr>
                <a:t>i</a:t>
              </a:r>
              <a:r>
                <a:rPr lang="zh-CN" altLang="en-US" sz="2800" dirty="0">
                  <a:solidFill>
                    <a:srgbClr val="264AA5"/>
                  </a:solidFill>
                  <a:latin typeface="幼圆" pitchFamily="49" charset="-122"/>
                  <a:ea typeface="幼圆" pitchFamily="49" charset="-122"/>
                </a:rPr>
                <a:t>的边的数目</a:t>
              </a:r>
              <a:r>
                <a:rPr lang="en-US" altLang="zh-CN" sz="2800" dirty="0">
                  <a:solidFill>
                    <a:srgbClr val="264AA5"/>
                  </a:solidFill>
                  <a:latin typeface="幼圆" pitchFamily="49" charset="-122"/>
                  <a:ea typeface="幼圆" pitchFamily="49" charset="-122"/>
                </a:rPr>
                <a:t>,</a:t>
              </a:r>
              <a:r>
                <a:rPr lang="zh-CN" altLang="en-US" sz="2800" dirty="0">
                  <a:solidFill>
                    <a:srgbClr val="264AA5"/>
                  </a:solidFill>
                  <a:latin typeface="幼圆" pitchFamily="49" charset="-122"/>
                  <a:ea typeface="幼圆" pitchFamily="49" charset="-122"/>
                </a:rPr>
                <a:t>记为</a:t>
              </a:r>
              <a:r>
                <a:rPr lang="en-US" altLang="zh-CN" sz="2800" dirty="0">
                  <a:solidFill>
                    <a:srgbClr val="264AA5"/>
                  </a:solidFill>
                </a:rPr>
                <a:t>TD(v</a:t>
              </a:r>
              <a:r>
                <a:rPr lang="en-US" altLang="zh-CN" sz="2800" baseline="-20000" dirty="0">
                  <a:solidFill>
                    <a:srgbClr val="264AA5"/>
                  </a:solidFill>
                </a:rPr>
                <a:t>i</a:t>
              </a:r>
              <a:r>
                <a:rPr lang="en-US" altLang="zh-CN" sz="2800" dirty="0">
                  <a:solidFill>
                    <a:srgbClr val="264AA5"/>
                  </a:solidFill>
                </a:rPr>
                <a:t>)</a:t>
              </a:r>
              <a:r>
                <a:rPr lang="zh-CN" altLang="en-US" sz="2800" dirty="0">
                  <a:solidFill>
                    <a:srgbClr val="264AA5"/>
                  </a:solidFill>
                </a:rPr>
                <a:t>。</a:t>
              </a:r>
            </a:p>
          </p:txBody>
        </p:sp>
      </p:grpSp>
      <p:grpSp>
        <p:nvGrpSpPr>
          <p:cNvPr id="44" name="Group 61">
            <a:extLst>
              <a:ext uri="{FF2B5EF4-FFF2-40B4-BE49-F238E27FC236}">
                <a16:creationId xmlns:a16="http://schemas.microsoft.com/office/drawing/2014/main" id="{A3D15C30-7A91-DFA7-C6BD-623359CFC346}"/>
              </a:ext>
            </a:extLst>
          </p:cNvPr>
          <p:cNvGrpSpPr>
            <a:grpSpLocks/>
          </p:cNvGrpSpPr>
          <p:nvPr/>
        </p:nvGrpSpPr>
        <p:grpSpPr bwMode="auto">
          <a:xfrm>
            <a:off x="462073" y="990600"/>
            <a:ext cx="3173412" cy="560388"/>
            <a:chOff x="2287" y="527"/>
            <a:chExt cx="1999" cy="353"/>
          </a:xfrm>
        </p:grpSpPr>
        <p:sp>
          <p:nvSpPr>
            <p:cNvPr id="45" name="Oval 59">
              <a:extLst>
                <a:ext uri="{FF2B5EF4-FFF2-40B4-BE49-F238E27FC236}">
                  <a16:creationId xmlns:a16="http://schemas.microsoft.com/office/drawing/2014/main" id="{E9D468B2-AA70-6289-E0C9-22645B0C1BF6}"/>
                </a:ext>
              </a:extLst>
            </p:cNvPr>
            <p:cNvSpPr>
              <a:spLocks noChangeArrowheads="1"/>
            </p:cNvSpPr>
            <p:nvPr/>
          </p:nvSpPr>
          <p:spPr bwMode="auto">
            <a:xfrm>
              <a:off x="2287" y="534"/>
              <a:ext cx="1598" cy="346"/>
            </a:xfrm>
            <a:prstGeom prst="ellipse">
              <a:avLst/>
            </a:prstGeom>
            <a:ln/>
          </p:spPr>
          <p:style>
            <a:lnRef idx="1">
              <a:schemeClr val="accent5"/>
            </a:lnRef>
            <a:fillRef idx="3">
              <a:schemeClr val="accent5"/>
            </a:fillRef>
            <a:effectRef idx="2">
              <a:schemeClr val="accent5"/>
            </a:effectRef>
            <a:fontRef idx="minor">
              <a:schemeClr val="lt1"/>
            </a:fontRef>
          </p:style>
          <p:txBody>
            <a:bodyPr wrap="none" anchor="ctr"/>
            <a:lstStyle/>
            <a:p>
              <a:pPr>
                <a:defRPr/>
              </a:pPr>
              <a:endParaRPr lang="zh-CN" altLang="en-US">
                <a:ea typeface="宋体" pitchFamily="2" charset="-122"/>
              </a:endParaRPr>
            </a:p>
          </p:txBody>
        </p:sp>
        <p:sp>
          <p:nvSpPr>
            <p:cNvPr id="46" name="Text Box 60">
              <a:extLst>
                <a:ext uri="{FF2B5EF4-FFF2-40B4-BE49-F238E27FC236}">
                  <a16:creationId xmlns:a16="http://schemas.microsoft.com/office/drawing/2014/main" id="{013FAB1A-7BA3-B430-3525-6B17B9185E77}"/>
                </a:ext>
              </a:extLst>
            </p:cNvPr>
            <p:cNvSpPr txBox="1">
              <a:spLocks noChangeArrowheads="1"/>
            </p:cNvSpPr>
            <p:nvPr/>
          </p:nvSpPr>
          <p:spPr bwMode="auto">
            <a:xfrm>
              <a:off x="2375" y="527"/>
              <a:ext cx="1911"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zh-CN" altLang="en-US" sz="2800" dirty="0">
                  <a:solidFill>
                    <a:srgbClr val="FFFF00"/>
                  </a:solidFill>
                  <a:latin typeface="黑体" pitchFamily="2" charset="-122"/>
                  <a:ea typeface="黑体" pitchFamily="2" charset="-122"/>
                </a:rPr>
                <a:t>三</a:t>
              </a:r>
              <a:r>
                <a:rPr lang="en-US" altLang="zh-CN" sz="2800" dirty="0">
                  <a:solidFill>
                    <a:srgbClr val="FFFF00"/>
                  </a:solidFill>
                  <a:latin typeface="黑体" pitchFamily="2" charset="-122"/>
                  <a:ea typeface="黑体" pitchFamily="2" charset="-122"/>
                </a:rPr>
                <a:t>.</a:t>
              </a:r>
              <a:r>
                <a:rPr lang="zh-CN" altLang="en-US" sz="2800" dirty="0">
                  <a:solidFill>
                    <a:srgbClr val="FFFF00"/>
                  </a:solidFill>
                  <a:latin typeface="黑体" pitchFamily="2" charset="-122"/>
                  <a:ea typeface="黑体" pitchFamily="2" charset="-122"/>
                </a:rPr>
                <a:t>名词术语</a:t>
              </a:r>
              <a:endParaRPr lang="zh-CN" altLang="en-US" sz="2800" b="0" dirty="0">
                <a:solidFill>
                  <a:srgbClr val="FFFF00"/>
                </a:solidFill>
                <a:latin typeface="黑体" pitchFamily="2" charset="-122"/>
                <a:ea typeface="黑体" pitchFamily="2" charset="-122"/>
              </a:endParaRPr>
            </a:p>
          </p:txBody>
        </p:sp>
      </p:grpSp>
    </p:spTree>
    <p:extLst>
      <p:ext uri="{BB962C8B-B14F-4D97-AF65-F5344CB8AC3E}">
        <p14:creationId xmlns:p14="http://schemas.microsoft.com/office/powerpoint/2010/main" val="3707281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wipe(right)">
                                      <p:cBhvr>
                                        <p:cTn id="7" dur="500"/>
                                        <p:tgtEl>
                                          <p:spTgt spid="41"/>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additive="base">
                                        <p:cTn id="12" dur="500" fill="hold"/>
                                        <p:tgtEl>
                                          <p:spTgt spid="13"/>
                                        </p:tgtEl>
                                        <p:attrNameLst>
                                          <p:attrName>ppt_x</p:attrName>
                                        </p:attrNameLst>
                                      </p:cBhvr>
                                      <p:tavLst>
                                        <p:tav tm="0">
                                          <p:val>
                                            <p:strVal val="#ppt_x"/>
                                          </p:val>
                                        </p:tav>
                                        <p:tav tm="100000">
                                          <p:val>
                                            <p:strVal val="#ppt_x"/>
                                          </p:val>
                                        </p:tav>
                                      </p:tavLst>
                                    </p:anim>
                                    <p:anim calcmode="lin" valueType="num">
                                      <p:cBhvr additive="base">
                                        <p:cTn id="13"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wipe(left)">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12" presetClass="entr" presetSubtype="4" fill="hold" nodeType="clickEffect">
                                  <p:stCondLst>
                                    <p:cond delay="0"/>
                                  </p:stCondLst>
                                  <p:childTnLst>
                                    <p:set>
                                      <p:cBhvr>
                                        <p:cTn id="22" dur="1" fill="hold">
                                          <p:stCondLst>
                                            <p:cond delay="0"/>
                                          </p:stCondLst>
                                        </p:cTn>
                                        <p:tgtEl>
                                          <p:spTgt spid="28"/>
                                        </p:tgtEl>
                                        <p:attrNameLst>
                                          <p:attrName>style.visibility</p:attrName>
                                        </p:attrNameLst>
                                      </p:cBhvr>
                                      <p:to>
                                        <p:strVal val="visible"/>
                                      </p:to>
                                    </p:set>
                                    <p:animEffect transition="in" filter="slide(fromBottom)">
                                      <p:cBhvr>
                                        <p:cTn id="23"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FDDEFA-CEF5-1B04-ECBD-D6BCA343D2C6}"/>
              </a:ext>
            </a:extLst>
          </p:cNvPr>
          <p:cNvSpPr>
            <a:spLocks noGrp="1"/>
          </p:cNvSpPr>
          <p:nvPr>
            <p:ph type="title"/>
          </p:nvPr>
        </p:nvSpPr>
        <p:spPr/>
        <p:txBody>
          <a:bodyPr/>
          <a:lstStyle/>
          <a:p>
            <a:r>
              <a:rPr kumimoji="1" lang="zh-CN" altLang="en-US" dirty="0"/>
              <a:t> </a:t>
            </a:r>
            <a:r>
              <a:rPr kumimoji="1" lang="en-US" altLang="zh-CN" dirty="0"/>
              <a:t>6.1 </a:t>
            </a:r>
            <a:r>
              <a:rPr kumimoji="1" lang="zh-CN" altLang="en-US" dirty="0"/>
              <a:t>图</a:t>
            </a:r>
            <a:r>
              <a:rPr kumimoji="1" lang="en-US" altLang="zh-CN" dirty="0"/>
              <a:t>(</a:t>
            </a:r>
            <a:r>
              <a:rPr kumimoji="1" lang="en" altLang="zh-CN" dirty="0"/>
              <a:t>Graph)</a:t>
            </a:r>
            <a:r>
              <a:rPr kumimoji="1" lang="zh-CN" altLang="en-US" dirty="0"/>
              <a:t>的基本概念</a:t>
            </a:r>
          </a:p>
        </p:txBody>
      </p:sp>
      <p:sp>
        <p:nvSpPr>
          <p:cNvPr id="4" name="日期占位符 3">
            <a:extLst>
              <a:ext uri="{FF2B5EF4-FFF2-40B4-BE49-F238E27FC236}">
                <a16:creationId xmlns:a16="http://schemas.microsoft.com/office/drawing/2014/main" id="{70FB9050-77D0-11AF-96CE-F9447FDC190F}"/>
              </a:ext>
            </a:extLst>
          </p:cNvPr>
          <p:cNvSpPr>
            <a:spLocks noGrp="1"/>
          </p:cNvSpPr>
          <p:nvPr>
            <p:ph type="dt" sz="half" idx="10"/>
          </p:nvPr>
        </p:nvSpPr>
        <p:spPr/>
        <p:txBody>
          <a:bodyPr/>
          <a:lstStyle/>
          <a:p>
            <a:pPr>
              <a:defRPr/>
            </a:pPr>
            <a:fld id="{72795A5C-ABA9-164F-9A37-0CFC1B48C772}" type="datetime1">
              <a:rPr lang="en-US" altLang="zh-CN" smtClean="0"/>
              <a:t>6/5/2022</a:t>
            </a:fld>
            <a:endParaRPr lang="en-US" altLang="zh-CN" dirty="0"/>
          </a:p>
        </p:txBody>
      </p:sp>
      <p:sp>
        <p:nvSpPr>
          <p:cNvPr id="5" name="灯片编号占位符 4">
            <a:extLst>
              <a:ext uri="{FF2B5EF4-FFF2-40B4-BE49-F238E27FC236}">
                <a16:creationId xmlns:a16="http://schemas.microsoft.com/office/drawing/2014/main" id="{7BEBC0C3-F4D0-937E-6B10-E1996E6781B3}"/>
              </a:ext>
            </a:extLst>
          </p:cNvPr>
          <p:cNvSpPr>
            <a:spLocks noGrp="1"/>
          </p:cNvSpPr>
          <p:nvPr>
            <p:ph type="sldNum" sz="quarter" idx="12"/>
          </p:nvPr>
        </p:nvSpPr>
        <p:spPr/>
        <p:txBody>
          <a:bodyPr/>
          <a:lstStyle/>
          <a:p>
            <a:pPr>
              <a:defRPr/>
            </a:pPr>
            <a:fld id="{4FF538FA-A287-4FBD-9703-6DB9C5344803}" type="slidenum">
              <a:rPr lang="zh-CN" altLang="en-US" smtClean="0"/>
              <a:t>14</a:t>
            </a:fld>
            <a:endParaRPr lang="en-US" altLang="zh-CN" dirty="0"/>
          </a:p>
        </p:txBody>
      </p:sp>
      <p:sp>
        <p:nvSpPr>
          <p:cNvPr id="6" name="Rectangle 2">
            <a:extLst>
              <a:ext uri="{FF2B5EF4-FFF2-40B4-BE49-F238E27FC236}">
                <a16:creationId xmlns:a16="http://schemas.microsoft.com/office/drawing/2014/main" id="{B8206611-68CC-C584-D3A2-CCB0B483A3E5}"/>
              </a:ext>
            </a:extLst>
          </p:cNvPr>
          <p:cNvSpPr>
            <a:spLocks noChangeArrowheads="1"/>
          </p:cNvSpPr>
          <p:nvPr/>
        </p:nvSpPr>
        <p:spPr bwMode="auto">
          <a:xfrm>
            <a:off x="1677789" y="3905415"/>
            <a:ext cx="693102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en-US" altLang="zh-CN" sz="2600">
                <a:solidFill>
                  <a:srgbClr val="000099"/>
                </a:solidFill>
                <a:latin typeface="楷体_GB2312" pitchFamily="49" charset="-122"/>
                <a:ea typeface="楷体_GB2312" pitchFamily="49" charset="-122"/>
              </a:rPr>
              <a:t>    </a:t>
            </a:r>
            <a:r>
              <a:rPr lang="zh-CN" altLang="en-US" sz="2600">
                <a:solidFill>
                  <a:srgbClr val="000099"/>
                </a:solidFill>
                <a:ea typeface="幼圆" pitchFamily="49" charset="-122"/>
              </a:rPr>
              <a:t>具有</a:t>
            </a:r>
            <a:r>
              <a:rPr lang="en-US" altLang="zh-CN" sz="2600">
                <a:solidFill>
                  <a:srgbClr val="000099"/>
                </a:solidFill>
              </a:rPr>
              <a:t>n</a:t>
            </a:r>
            <a:r>
              <a:rPr lang="zh-CN" altLang="en-US" sz="2600">
                <a:solidFill>
                  <a:srgbClr val="000099"/>
                </a:solidFill>
                <a:latin typeface="幼圆" pitchFamily="49" charset="-122"/>
                <a:ea typeface="幼圆" pitchFamily="49" charset="-122"/>
              </a:rPr>
              <a:t>个顶点的有向图最多有</a:t>
            </a:r>
            <a:r>
              <a:rPr lang="en-US" altLang="zh-CN" sz="2600">
                <a:solidFill>
                  <a:schemeClr val="accent2"/>
                </a:solidFill>
              </a:rPr>
              <a:t>n(n</a:t>
            </a:r>
            <a:r>
              <a:rPr lang="en-US" altLang="zh-CN" sz="2600">
                <a:solidFill>
                  <a:schemeClr val="accent2"/>
                </a:solidFill>
                <a:latin typeface="宋体" charset="-122"/>
              </a:rPr>
              <a:t>-</a:t>
            </a:r>
            <a:r>
              <a:rPr lang="en-US" altLang="zh-CN" sz="2600">
                <a:solidFill>
                  <a:schemeClr val="accent2"/>
                </a:solidFill>
              </a:rPr>
              <a:t>1)</a:t>
            </a:r>
            <a:r>
              <a:rPr lang="zh-CN" altLang="en-US" sz="2600">
                <a:solidFill>
                  <a:srgbClr val="000099"/>
                </a:solidFill>
                <a:latin typeface="幼圆" pitchFamily="49" charset="-122"/>
                <a:ea typeface="幼圆" pitchFamily="49" charset="-122"/>
              </a:rPr>
              <a:t>条边。</a:t>
            </a:r>
            <a:endParaRPr lang="zh-CN" altLang="en-US" sz="2600">
              <a:solidFill>
                <a:srgbClr val="000099"/>
              </a:solidFill>
              <a:latin typeface="楷体_GB2312" pitchFamily="49" charset="-122"/>
              <a:ea typeface="楷体_GB2312" pitchFamily="49" charset="-122"/>
            </a:endParaRPr>
          </a:p>
        </p:txBody>
      </p:sp>
      <p:sp>
        <p:nvSpPr>
          <p:cNvPr id="7" name="Text Box 3">
            <a:extLst>
              <a:ext uri="{FF2B5EF4-FFF2-40B4-BE49-F238E27FC236}">
                <a16:creationId xmlns:a16="http://schemas.microsoft.com/office/drawing/2014/main" id="{DBE6BF2F-9871-8A12-543F-C71815A484BE}"/>
              </a:ext>
            </a:extLst>
          </p:cNvPr>
          <p:cNvSpPr txBox="1">
            <a:spLocks noChangeArrowheads="1"/>
          </p:cNvSpPr>
          <p:nvPr/>
        </p:nvSpPr>
        <p:spPr bwMode="auto">
          <a:xfrm>
            <a:off x="1674614" y="2610015"/>
            <a:ext cx="7188200"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en-US" altLang="zh-CN" sz="2600" dirty="0">
                <a:solidFill>
                  <a:srgbClr val="000099"/>
                </a:solidFill>
                <a:latin typeface="楷体_GB2312" pitchFamily="49" charset="-122"/>
                <a:ea typeface="楷体_GB2312" pitchFamily="49" charset="-122"/>
              </a:rPr>
              <a:t>    </a:t>
            </a:r>
            <a:r>
              <a:rPr lang="zh-CN" altLang="en-US" sz="2600" dirty="0">
                <a:solidFill>
                  <a:srgbClr val="000099"/>
                </a:solidFill>
                <a:latin typeface="幼圆" pitchFamily="49" charset="-122"/>
                <a:ea typeface="幼圆" pitchFamily="49" charset="-122"/>
              </a:rPr>
              <a:t>具有</a:t>
            </a:r>
            <a:r>
              <a:rPr lang="en-US" altLang="zh-CN" sz="2600" dirty="0">
                <a:solidFill>
                  <a:srgbClr val="000099"/>
                </a:solidFill>
              </a:rPr>
              <a:t>n</a:t>
            </a:r>
            <a:r>
              <a:rPr lang="zh-CN" altLang="en-US" sz="2600" dirty="0">
                <a:solidFill>
                  <a:srgbClr val="000099"/>
                </a:solidFill>
                <a:latin typeface="幼圆" pitchFamily="49" charset="-122"/>
                <a:ea typeface="幼圆" pitchFamily="49" charset="-122"/>
              </a:rPr>
              <a:t>个顶点的无向图最多有</a:t>
            </a:r>
            <a:r>
              <a:rPr lang="en-US" altLang="zh-CN" sz="2600" dirty="0">
                <a:solidFill>
                  <a:schemeClr val="accent2"/>
                </a:solidFill>
              </a:rPr>
              <a:t>n(n</a:t>
            </a:r>
            <a:r>
              <a:rPr lang="en-US" altLang="zh-CN" sz="2600" dirty="0">
                <a:solidFill>
                  <a:schemeClr val="accent2"/>
                </a:solidFill>
                <a:latin typeface="宋体" charset="-122"/>
              </a:rPr>
              <a:t>-</a:t>
            </a:r>
            <a:r>
              <a:rPr lang="en-US" altLang="zh-CN" sz="2600" dirty="0">
                <a:solidFill>
                  <a:schemeClr val="accent2"/>
                </a:solidFill>
              </a:rPr>
              <a:t>1)/2</a:t>
            </a:r>
            <a:r>
              <a:rPr lang="zh-CN" altLang="en-US" sz="2600" dirty="0">
                <a:solidFill>
                  <a:srgbClr val="000099"/>
                </a:solidFill>
                <a:latin typeface="幼圆" pitchFamily="49" charset="-122"/>
                <a:ea typeface="幼圆" pitchFamily="49" charset="-122"/>
              </a:rPr>
              <a:t>条边。</a:t>
            </a:r>
            <a:endParaRPr lang="zh-CN" altLang="en-US" sz="2600" b="0" dirty="0">
              <a:solidFill>
                <a:srgbClr val="000099"/>
              </a:solidFill>
            </a:endParaRPr>
          </a:p>
        </p:txBody>
      </p:sp>
      <p:grpSp>
        <p:nvGrpSpPr>
          <p:cNvPr id="8" name="Group 4">
            <a:extLst>
              <a:ext uri="{FF2B5EF4-FFF2-40B4-BE49-F238E27FC236}">
                <a16:creationId xmlns:a16="http://schemas.microsoft.com/office/drawing/2014/main" id="{647ADE41-7635-B19A-B34E-A6575A60E946}"/>
              </a:ext>
            </a:extLst>
          </p:cNvPr>
          <p:cNvGrpSpPr>
            <a:grpSpLocks/>
          </p:cNvGrpSpPr>
          <p:nvPr/>
        </p:nvGrpSpPr>
        <p:grpSpPr bwMode="auto">
          <a:xfrm>
            <a:off x="328142" y="952665"/>
            <a:ext cx="1839913" cy="990600"/>
            <a:chOff x="240" y="348"/>
            <a:chExt cx="1159" cy="624"/>
          </a:xfrm>
        </p:grpSpPr>
        <p:sp>
          <p:nvSpPr>
            <p:cNvPr id="9" name="AutoShape 5">
              <a:extLst>
                <a:ext uri="{FF2B5EF4-FFF2-40B4-BE49-F238E27FC236}">
                  <a16:creationId xmlns:a16="http://schemas.microsoft.com/office/drawing/2014/main" id="{0B2AC487-6C15-6650-DB8F-2AE4EA94456A}"/>
                </a:ext>
              </a:extLst>
            </p:cNvPr>
            <p:cNvSpPr>
              <a:spLocks noChangeArrowheads="1"/>
            </p:cNvSpPr>
            <p:nvPr/>
          </p:nvSpPr>
          <p:spPr bwMode="auto">
            <a:xfrm>
              <a:off x="240" y="348"/>
              <a:ext cx="1159" cy="624"/>
            </a:xfrm>
            <a:prstGeom prst="irregularSeal1">
              <a:avLst/>
            </a:prstGeom>
            <a:ln>
              <a:headEnd type="none" w="sm" len="sm"/>
              <a:tailEnd type="none" w="sm" len="sm"/>
            </a:ln>
          </p:spPr>
          <p:style>
            <a:lnRef idx="1">
              <a:schemeClr val="accent2"/>
            </a:lnRef>
            <a:fillRef idx="3">
              <a:schemeClr val="accent2"/>
            </a:fillRef>
            <a:effectRef idx="2">
              <a:schemeClr val="accent2"/>
            </a:effectRef>
            <a:fontRef idx="minor">
              <a:schemeClr val="lt1"/>
            </a:fontRef>
          </p:style>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sp>
          <p:nvSpPr>
            <p:cNvPr id="10" name="Rectangle 6">
              <a:extLst>
                <a:ext uri="{FF2B5EF4-FFF2-40B4-BE49-F238E27FC236}">
                  <a16:creationId xmlns:a16="http://schemas.microsoft.com/office/drawing/2014/main" id="{C23ABC76-3431-D560-AF8B-BE75DD7DBC00}"/>
                </a:ext>
              </a:extLst>
            </p:cNvPr>
            <p:cNvSpPr>
              <a:spLocks noChangeArrowheads="1"/>
            </p:cNvSpPr>
            <p:nvPr/>
          </p:nvSpPr>
          <p:spPr bwMode="auto">
            <a:xfrm>
              <a:off x="508" y="505"/>
              <a:ext cx="830"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Lst>
          </p:spPr>
          <p:txBody>
            <a:bodyPr anchor="ctr">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zh-CN" altLang="en-US" sz="2800" dirty="0">
                  <a:solidFill>
                    <a:schemeClr val="bg1"/>
                  </a:solidFill>
                  <a:latin typeface="黑体" pitchFamily="2" charset="-122"/>
                  <a:ea typeface="黑体" pitchFamily="2" charset="-122"/>
                </a:rPr>
                <a:t>结论</a:t>
              </a:r>
              <a:r>
                <a:rPr lang="en-US" altLang="zh-CN" sz="2800" dirty="0">
                  <a:solidFill>
                    <a:schemeClr val="bg1"/>
                  </a:solidFill>
                  <a:ea typeface="楷体_GB2312" pitchFamily="49" charset="-122"/>
                </a:rPr>
                <a:t>1</a:t>
              </a:r>
              <a:endParaRPr lang="en-US" altLang="zh-CN" sz="2800" dirty="0">
                <a:solidFill>
                  <a:schemeClr val="bg1"/>
                </a:solidFill>
                <a:latin typeface="楷体_GB2312" pitchFamily="49" charset="-122"/>
                <a:ea typeface="楷体_GB2312" pitchFamily="49" charset="-122"/>
              </a:endParaRPr>
            </a:p>
          </p:txBody>
        </p:sp>
      </p:grpSp>
      <p:grpSp>
        <p:nvGrpSpPr>
          <p:cNvPr id="11" name="Group 22">
            <a:extLst>
              <a:ext uri="{FF2B5EF4-FFF2-40B4-BE49-F238E27FC236}">
                <a16:creationId xmlns:a16="http://schemas.microsoft.com/office/drawing/2014/main" id="{C5728AED-AF30-9609-EC83-777E59503A5D}"/>
              </a:ext>
            </a:extLst>
          </p:cNvPr>
          <p:cNvGrpSpPr>
            <a:grpSpLocks/>
          </p:cNvGrpSpPr>
          <p:nvPr/>
        </p:nvGrpSpPr>
        <p:grpSpPr bwMode="auto">
          <a:xfrm>
            <a:off x="334764" y="2400465"/>
            <a:ext cx="1973263" cy="990600"/>
            <a:chOff x="276" y="1212"/>
            <a:chExt cx="1243" cy="624"/>
          </a:xfrm>
        </p:grpSpPr>
        <p:sp>
          <p:nvSpPr>
            <p:cNvPr id="12" name="AutoShape 23">
              <a:extLst>
                <a:ext uri="{FF2B5EF4-FFF2-40B4-BE49-F238E27FC236}">
                  <a16:creationId xmlns:a16="http://schemas.microsoft.com/office/drawing/2014/main" id="{DD9E4F32-F23C-D0AC-CEEA-C745875FEC8C}"/>
                </a:ext>
              </a:extLst>
            </p:cNvPr>
            <p:cNvSpPr>
              <a:spLocks noChangeArrowheads="1"/>
            </p:cNvSpPr>
            <p:nvPr/>
          </p:nvSpPr>
          <p:spPr bwMode="auto">
            <a:xfrm>
              <a:off x="276" y="1212"/>
              <a:ext cx="1159" cy="624"/>
            </a:xfrm>
            <a:prstGeom prst="irregularSeal1">
              <a:avLst/>
            </a:prstGeom>
            <a:ln>
              <a:headEnd type="none" w="sm" len="sm"/>
              <a:tailEnd type="none" w="sm" len="sm"/>
            </a:ln>
          </p:spPr>
          <p:style>
            <a:lnRef idx="1">
              <a:schemeClr val="accent2"/>
            </a:lnRef>
            <a:fillRef idx="3">
              <a:schemeClr val="accent2"/>
            </a:fillRef>
            <a:effectRef idx="2">
              <a:schemeClr val="accent2"/>
            </a:effectRef>
            <a:fontRef idx="minor">
              <a:schemeClr val="lt1"/>
            </a:fontRef>
          </p:style>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sp>
          <p:nvSpPr>
            <p:cNvPr id="13" name="Rectangle 24">
              <a:extLst>
                <a:ext uri="{FF2B5EF4-FFF2-40B4-BE49-F238E27FC236}">
                  <a16:creationId xmlns:a16="http://schemas.microsoft.com/office/drawing/2014/main" id="{85DD076A-BD4B-A677-6DCF-992D42531C6A}"/>
                </a:ext>
              </a:extLst>
            </p:cNvPr>
            <p:cNvSpPr>
              <a:spLocks noChangeArrowheads="1"/>
            </p:cNvSpPr>
            <p:nvPr/>
          </p:nvSpPr>
          <p:spPr bwMode="auto">
            <a:xfrm>
              <a:off x="544" y="1369"/>
              <a:ext cx="975"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Lst>
          </p:spPr>
          <p:txBody>
            <a:bodyPr anchor="ctr">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zh-CN" altLang="en-US" sz="2800" dirty="0">
                  <a:solidFill>
                    <a:schemeClr val="bg1"/>
                  </a:solidFill>
                  <a:latin typeface="黑体" pitchFamily="2" charset="-122"/>
                  <a:ea typeface="黑体" pitchFamily="2" charset="-122"/>
                </a:rPr>
                <a:t>结论</a:t>
              </a:r>
              <a:r>
                <a:rPr lang="en-US" altLang="zh-CN" sz="2800" dirty="0">
                  <a:solidFill>
                    <a:schemeClr val="bg1"/>
                  </a:solidFill>
                  <a:ea typeface="楷体_GB2312" pitchFamily="49" charset="-122"/>
                </a:rPr>
                <a:t>2</a:t>
              </a:r>
              <a:endParaRPr lang="en-US" altLang="zh-CN" sz="2800" dirty="0">
                <a:solidFill>
                  <a:schemeClr val="bg1"/>
                </a:solidFill>
                <a:latin typeface="楷体_GB2312" pitchFamily="49" charset="-122"/>
                <a:ea typeface="楷体_GB2312" pitchFamily="49" charset="-122"/>
              </a:endParaRPr>
            </a:p>
          </p:txBody>
        </p:sp>
      </p:grpSp>
      <p:grpSp>
        <p:nvGrpSpPr>
          <p:cNvPr id="14" name="Group 25">
            <a:extLst>
              <a:ext uri="{FF2B5EF4-FFF2-40B4-BE49-F238E27FC236}">
                <a16:creationId xmlns:a16="http://schemas.microsoft.com/office/drawing/2014/main" id="{FADD6F74-F616-ADE7-3FB6-F2895242798B}"/>
              </a:ext>
            </a:extLst>
          </p:cNvPr>
          <p:cNvGrpSpPr>
            <a:grpSpLocks/>
          </p:cNvGrpSpPr>
          <p:nvPr/>
        </p:nvGrpSpPr>
        <p:grpSpPr bwMode="auto">
          <a:xfrm>
            <a:off x="296664" y="3733965"/>
            <a:ext cx="2155825" cy="990600"/>
            <a:chOff x="252" y="2052"/>
            <a:chExt cx="1358" cy="624"/>
          </a:xfrm>
        </p:grpSpPr>
        <p:sp>
          <p:nvSpPr>
            <p:cNvPr id="15" name="AutoShape 26">
              <a:extLst>
                <a:ext uri="{FF2B5EF4-FFF2-40B4-BE49-F238E27FC236}">
                  <a16:creationId xmlns:a16="http://schemas.microsoft.com/office/drawing/2014/main" id="{7633B302-B5A6-08C1-03B9-75DD656B8F24}"/>
                </a:ext>
              </a:extLst>
            </p:cNvPr>
            <p:cNvSpPr>
              <a:spLocks noChangeArrowheads="1"/>
            </p:cNvSpPr>
            <p:nvPr/>
          </p:nvSpPr>
          <p:spPr bwMode="auto">
            <a:xfrm>
              <a:off x="252" y="2052"/>
              <a:ext cx="1159" cy="624"/>
            </a:xfrm>
            <a:prstGeom prst="irregularSeal1">
              <a:avLst/>
            </a:prstGeom>
            <a:ln>
              <a:headEnd type="none" w="sm" len="sm"/>
              <a:tailEnd type="none" w="sm" len="sm"/>
            </a:ln>
          </p:spPr>
          <p:style>
            <a:lnRef idx="1">
              <a:schemeClr val="accent2"/>
            </a:lnRef>
            <a:fillRef idx="3">
              <a:schemeClr val="accent2"/>
            </a:fillRef>
            <a:effectRef idx="2">
              <a:schemeClr val="accent2"/>
            </a:effectRef>
            <a:fontRef idx="minor">
              <a:schemeClr val="lt1"/>
            </a:fontRef>
          </p:style>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sp>
          <p:nvSpPr>
            <p:cNvPr id="16" name="Rectangle 27">
              <a:extLst>
                <a:ext uri="{FF2B5EF4-FFF2-40B4-BE49-F238E27FC236}">
                  <a16:creationId xmlns:a16="http://schemas.microsoft.com/office/drawing/2014/main" id="{14ED30F9-DB89-2277-34D6-7B245FABEBC4}"/>
                </a:ext>
              </a:extLst>
            </p:cNvPr>
            <p:cNvSpPr>
              <a:spLocks noChangeArrowheads="1"/>
            </p:cNvSpPr>
            <p:nvPr/>
          </p:nvSpPr>
          <p:spPr bwMode="auto">
            <a:xfrm>
              <a:off x="520" y="2209"/>
              <a:ext cx="1090"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Lst>
          </p:spPr>
          <p:txBody>
            <a:bodyPr anchor="ctr">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zh-CN" altLang="en-US" sz="2800" dirty="0">
                  <a:solidFill>
                    <a:schemeClr val="bg1"/>
                  </a:solidFill>
                  <a:latin typeface="黑体" pitchFamily="2" charset="-122"/>
                  <a:ea typeface="黑体" pitchFamily="2" charset="-122"/>
                </a:rPr>
                <a:t>结论</a:t>
              </a:r>
              <a:r>
                <a:rPr lang="en-US" altLang="zh-CN" sz="2800" dirty="0">
                  <a:solidFill>
                    <a:schemeClr val="bg1"/>
                  </a:solidFill>
                  <a:ea typeface="楷体_GB2312" pitchFamily="49" charset="-122"/>
                </a:rPr>
                <a:t>3</a:t>
              </a:r>
              <a:endParaRPr lang="en-US" altLang="zh-CN" sz="2800" dirty="0">
                <a:solidFill>
                  <a:schemeClr val="bg1"/>
                </a:solidFill>
                <a:latin typeface="楷体_GB2312" pitchFamily="49" charset="-122"/>
                <a:ea typeface="楷体_GB2312" pitchFamily="49" charset="-122"/>
              </a:endParaRPr>
            </a:p>
          </p:txBody>
        </p:sp>
      </p:grpSp>
      <p:grpSp>
        <p:nvGrpSpPr>
          <p:cNvPr id="17" name="Group 28">
            <a:extLst>
              <a:ext uri="{FF2B5EF4-FFF2-40B4-BE49-F238E27FC236}">
                <a16:creationId xmlns:a16="http://schemas.microsoft.com/office/drawing/2014/main" id="{5BEEC810-3E34-B420-F715-3CD182FC5C5F}"/>
              </a:ext>
            </a:extLst>
          </p:cNvPr>
          <p:cNvGrpSpPr>
            <a:grpSpLocks/>
          </p:cNvGrpSpPr>
          <p:nvPr/>
        </p:nvGrpSpPr>
        <p:grpSpPr bwMode="auto">
          <a:xfrm>
            <a:off x="1588294" y="1097103"/>
            <a:ext cx="5967412" cy="1143000"/>
            <a:chOff x="1041" y="432"/>
            <a:chExt cx="3759" cy="720"/>
          </a:xfrm>
        </p:grpSpPr>
        <p:sp>
          <p:nvSpPr>
            <p:cNvPr id="18" name="Text Box 29">
              <a:extLst>
                <a:ext uri="{FF2B5EF4-FFF2-40B4-BE49-F238E27FC236}">
                  <a16:creationId xmlns:a16="http://schemas.microsoft.com/office/drawing/2014/main" id="{44F0D4E9-4A69-D709-AF7D-1C7D6063CD07}"/>
                </a:ext>
              </a:extLst>
            </p:cNvPr>
            <p:cNvSpPr txBox="1">
              <a:spLocks noChangeArrowheads="1"/>
            </p:cNvSpPr>
            <p:nvPr/>
          </p:nvSpPr>
          <p:spPr bwMode="auto">
            <a:xfrm>
              <a:off x="1041" y="432"/>
              <a:ext cx="3759" cy="6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en-US" altLang="zh-CN" sz="2600" dirty="0">
                  <a:solidFill>
                    <a:srgbClr val="000099"/>
                  </a:solidFill>
                  <a:latin typeface="楷体_GB2312" pitchFamily="49" charset="-122"/>
                  <a:ea typeface="楷体_GB2312" pitchFamily="49" charset="-122"/>
                </a:rPr>
                <a:t>     </a:t>
              </a:r>
              <a:r>
                <a:rPr lang="zh-CN" altLang="en-US" sz="2600" dirty="0">
                  <a:solidFill>
                    <a:srgbClr val="000099"/>
                  </a:solidFill>
                  <a:latin typeface="幼圆" pitchFamily="49" charset="-122"/>
                  <a:ea typeface="幼圆" pitchFamily="49" charset="-122"/>
                </a:rPr>
                <a:t>对于具有</a:t>
              </a:r>
              <a:r>
                <a:rPr lang="en-US" altLang="zh-CN" sz="2600" dirty="0">
                  <a:solidFill>
                    <a:srgbClr val="000099"/>
                  </a:solidFill>
                  <a:ea typeface="楷体_GB2312" pitchFamily="49" charset="-122"/>
                </a:rPr>
                <a:t>n</a:t>
              </a:r>
              <a:r>
                <a:rPr lang="zh-CN" altLang="en-US" sz="2600" dirty="0">
                  <a:solidFill>
                    <a:srgbClr val="000099"/>
                  </a:solidFill>
                  <a:latin typeface="幼圆" pitchFamily="49" charset="-122"/>
                  <a:ea typeface="幼圆" pitchFamily="49" charset="-122"/>
                </a:rPr>
                <a:t>个顶点</a:t>
              </a:r>
              <a:r>
                <a:rPr lang="en-US" altLang="zh-CN" sz="2600" dirty="0">
                  <a:solidFill>
                    <a:srgbClr val="000099"/>
                  </a:solidFill>
                  <a:latin typeface="楷体_GB2312" pitchFamily="49" charset="-122"/>
                  <a:ea typeface="楷体_GB2312" pitchFamily="49" charset="-122"/>
                </a:rPr>
                <a:t>,</a:t>
              </a:r>
              <a:r>
                <a:rPr lang="en-US" altLang="zh-CN" sz="2600" dirty="0">
                  <a:solidFill>
                    <a:srgbClr val="000099"/>
                  </a:solidFill>
                  <a:ea typeface="楷体_GB2312" pitchFamily="49" charset="-122"/>
                </a:rPr>
                <a:t>e</a:t>
              </a:r>
              <a:r>
                <a:rPr lang="zh-CN" altLang="en-US" sz="2600" dirty="0">
                  <a:solidFill>
                    <a:srgbClr val="000099"/>
                  </a:solidFill>
                  <a:latin typeface="幼圆" pitchFamily="49" charset="-122"/>
                  <a:ea typeface="幼圆" pitchFamily="49" charset="-122"/>
                </a:rPr>
                <a:t>条边的图</a:t>
              </a:r>
              <a:r>
                <a:rPr lang="en-US" altLang="zh-CN" sz="2600" dirty="0">
                  <a:solidFill>
                    <a:srgbClr val="000099"/>
                  </a:solidFill>
                  <a:latin typeface="幼圆" pitchFamily="49" charset="-122"/>
                  <a:ea typeface="幼圆" pitchFamily="49" charset="-122"/>
                </a:rPr>
                <a:t>,</a:t>
              </a:r>
              <a:r>
                <a:rPr lang="zh-CN" altLang="en-US" sz="2600" dirty="0">
                  <a:solidFill>
                    <a:srgbClr val="000099"/>
                  </a:solidFill>
                  <a:latin typeface="幼圆" pitchFamily="49" charset="-122"/>
                  <a:ea typeface="幼圆" pitchFamily="49" charset="-122"/>
                </a:rPr>
                <a:t>有</a:t>
              </a:r>
            </a:p>
            <a:p>
              <a:pPr eaLnBrk="1" hangingPunct="1">
                <a:spcBef>
                  <a:spcPct val="25000"/>
                </a:spcBef>
                <a:buClrTx/>
                <a:buFontTx/>
                <a:buNone/>
              </a:pPr>
              <a:r>
                <a:rPr lang="zh-CN" altLang="en-US" sz="2600" dirty="0">
                  <a:solidFill>
                    <a:srgbClr val="000099"/>
                  </a:solidFill>
                  <a:latin typeface="楷体_GB2312" pitchFamily="49" charset="-122"/>
                  <a:ea typeface="楷体_GB2312" pitchFamily="49" charset="-122"/>
                </a:rPr>
                <a:t>             </a:t>
              </a:r>
              <a:r>
                <a:rPr lang="en-US" altLang="zh-CN" sz="2600" dirty="0">
                  <a:solidFill>
                    <a:schemeClr val="accent2"/>
                  </a:solidFill>
                </a:rPr>
                <a:t>e </a:t>
              </a:r>
              <a:r>
                <a:rPr lang="en-US" altLang="zh-CN" sz="2600" dirty="0">
                  <a:solidFill>
                    <a:schemeClr val="accent2"/>
                  </a:solidFill>
                  <a:ea typeface="楷体_GB2312" pitchFamily="49" charset="-122"/>
                </a:rPr>
                <a:t>=    </a:t>
              </a:r>
              <a:r>
                <a:rPr lang="en-US" altLang="zh-CN" sz="2600" dirty="0">
                  <a:solidFill>
                    <a:schemeClr val="accent2"/>
                  </a:solidFill>
                  <a:ea typeface="楷体_GB2312" pitchFamily="49" charset="-122"/>
                  <a:sym typeface="Symbol" pitchFamily="18" charset="2"/>
                </a:rPr>
                <a:t></a:t>
              </a:r>
              <a:r>
                <a:rPr lang="en-US" altLang="zh-CN" sz="2600" dirty="0">
                  <a:solidFill>
                    <a:schemeClr val="accent2"/>
                  </a:solidFill>
                </a:rPr>
                <a:t>TD(v</a:t>
              </a:r>
              <a:r>
                <a:rPr lang="en-US" altLang="zh-CN" sz="2600" baseline="-20000" dirty="0">
                  <a:solidFill>
                    <a:schemeClr val="accent2"/>
                  </a:solidFill>
                </a:rPr>
                <a:t>i</a:t>
              </a:r>
              <a:r>
                <a:rPr lang="en-US" altLang="zh-CN" sz="2600" dirty="0">
                  <a:solidFill>
                    <a:schemeClr val="accent2"/>
                  </a:solidFill>
                </a:rPr>
                <a:t>)</a:t>
              </a:r>
              <a:endParaRPr lang="en-US" altLang="zh-CN" sz="2600" dirty="0">
                <a:solidFill>
                  <a:schemeClr val="accent2"/>
                </a:solidFill>
                <a:ea typeface="楷体_GB2312" pitchFamily="49" charset="-122"/>
              </a:endParaRPr>
            </a:p>
          </p:txBody>
        </p:sp>
        <p:sp>
          <p:nvSpPr>
            <p:cNvPr id="19" name="Text Box 30">
              <a:extLst>
                <a:ext uri="{FF2B5EF4-FFF2-40B4-BE49-F238E27FC236}">
                  <a16:creationId xmlns:a16="http://schemas.microsoft.com/office/drawing/2014/main" id="{68129824-753E-7FF0-86A5-F5E4A30A3CE0}"/>
                </a:ext>
              </a:extLst>
            </p:cNvPr>
            <p:cNvSpPr txBox="1">
              <a:spLocks noChangeArrowheads="1"/>
            </p:cNvSpPr>
            <p:nvPr/>
          </p:nvSpPr>
          <p:spPr bwMode="auto">
            <a:xfrm>
              <a:off x="2317" y="671"/>
              <a:ext cx="267" cy="4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lnSpc>
                  <a:spcPct val="105000"/>
                </a:lnSpc>
                <a:spcBef>
                  <a:spcPct val="0"/>
                </a:spcBef>
                <a:buClrTx/>
                <a:buFontTx/>
                <a:buNone/>
              </a:pPr>
              <a:r>
                <a:rPr lang="en-US" altLang="zh-CN" sz="1400" dirty="0">
                  <a:solidFill>
                    <a:schemeClr val="accent2"/>
                  </a:solidFill>
                </a:rPr>
                <a:t>n</a:t>
              </a:r>
            </a:p>
            <a:p>
              <a:pPr algn="ctr" eaLnBrk="1" hangingPunct="1">
                <a:lnSpc>
                  <a:spcPct val="105000"/>
                </a:lnSpc>
                <a:spcBef>
                  <a:spcPct val="0"/>
                </a:spcBef>
                <a:buClrTx/>
                <a:buFontTx/>
                <a:buNone/>
              </a:pPr>
              <a:endParaRPr lang="en-US" altLang="zh-CN" sz="1400" dirty="0">
                <a:solidFill>
                  <a:schemeClr val="accent2"/>
                </a:solidFill>
              </a:endParaRPr>
            </a:p>
            <a:p>
              <a:pPr algn="ctr" eaLnBrk="1" hangingPunct="1">
                <a:lnSpc>
                  <a:spcPct val="105000"/>
                </a:lnSpc>
                <a:spcBef>
                  <a:spcPct val="0"/>
                </a:spcBef>
                <a:buClrTx/>
                <a:buFontTx/>
                <a:buNone/>
              </a:pPr>
              <a:r>
                <a:rPr lang="en-US" altLang="zh-CN" sz="1400" dirty="0" err="1">
                  <a:solidFill>
                    <a:schemeClr val="accent2"/>
                  </a:solidFill>
                </a:rPr>
                <a:t>i</a:t>
              </a:r>
              <a:r>
                <a:rPr lang="en-US" altLang="zh-CN" sz="1400" dirty="0">
                  <a:solidFill>
                    <a:schemeClr val="accent2"/>
                  </a:solidFill>
                </a:rPr>
                <a:t>=1</a:t>
              </a:r>
            </a:p>
          </p:txBody>
        </p:sp>
        <p:sp>
          <p:nvSpPr>
            <p:cNvPr id="20" name="Line 31">
              <a:extLst>
                <a:ext uri="{FF2B5EF4-FFF2-40B4-BE49-F238E27FC236}">
                  <a16:creationId xmlns:a16="http://schemas.microsoft.com/office/drawing/2014/main" id="{A008558C-6BC6-C238-4D34-43108682D894}"/>
                </a:ext>
              </a:extLst>
            </p:cNvPr>
            <p:cNvSpPr>
              <a:spLocks noChangeShapeType="1"/>
            </p:cNvSpPr>
            <p:nvPr/>
          </p:nvSpPr>
          <p:spPr bwMode="auto">
            <a:xfrm>
              <a:off x="2203" y="912"/>
              <a:ext cx="192" cy="0"/>
            </a:xfrm>
            <a:prstGeom prst="line">
              <a:avLst/>
            </a:prstGeom>
            <a:noFill/>
            <a:ln w="158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 name="Text Box 32">
              <a:extLst>
                <a:ext uri="{FF2B5EF4-FFF2-40B4-BE49-F238E27FC236}">
                  <a16:creationId xmlns:a16="http://schemas.microsoft.com/office/drawing/2014/main" id="{2A179BD2-DF74-81D2-463B-E1C167B7AABA}"/>
                </a:ext>
              </a:extLst>
            </p:cNvPr>
            <p:cNvSpPr txBox="1">
              <a:spLocks noChangeArrowheads="1"/>
            </p:cNvSpPr>
            <p:nvPr/>
          </p:nvSpPr>
          <p:spPr bwMode="auto">
            <a:xfrm>
              <a:off x="2175" y="710"/>
              <a:ext cx="196" cy="404"/>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lnSpc>
                  <a:spcPct val="90000"/>
                </a:lnSpc>
                <a:spcBef>
                  <a:spcPct val="0"/>
                </a:spcBef>
                <a:buClrTx/>
                <a:buFontTx/>
                <a:buNone/>
              </a:pPr>
              <a:r>
                <a:rPr lang="en-US" altLang="zh-CN" sz="2000" dirty="0">
                  <a:solidFill>
                    <a:schemeClr val="accent2"/>
                  </a:solidFill>
                </a:rPr>
                <a:t>1</a:t>
              </a:r>
            </a:p>
            <a:p>
              <a:pPr algn="ctr" eaLnBrk="1" hangingPunct="1">
                <a:lnSpc>
                  <a:spcPct val="90000"/>
                </a:lnSpc>
                <a:spcBef>
                  <a:spcPct val="0"/>
                </a:spcBef>
                <a:buClrTx/>
                <a:buFontTx/>
                <a:buNone/>
              </a:pPr>
              <a:r>
                <a:rPr lang="en-US" altLang="zh-CN" sz="2000" dirty="0">
                  <a:solidFill>
                    <a:schemeClr val="accent2"/>
                  </a:solidFill>
                </a:rPr>
                <a:t>2</a:t>
              </a:r>
            </a:p>
          </p:txBody>
        </p:sp>
      </p:grpSp>
      <p:grpSp>
        <p:nvGrpSpPr>
          <p:cNvPr id="22" name="Group 41">
            <a:extLst>
              <a:ext uri="{FF2B5EF4-FFF2-40B4-BE49-F238E27FC236}">
                <a16:creationId xmlns:a16="http://schemas.microsoft.com/office/drawing/2014/main" id="{737A6EFD-4FAE-2852-45CC-E6C1E629620D}"/>
              </a:ext>
            </a:extLst>
          </p:cNvPr>
          <p:cNvGrpSpPr>
            <a:grpSpLocks/>
          </p:cNvGrpSpPr>
          <p:nvPr/>
        </p:nvGrpSpPr>
        <p:grpSpPr bwMode="auto">
          <a:xfrm>
            <a:off x="706366" y="4959516"/>
            <a:ext cx="8077200" cy="1006475"/>
            <a:chOff x="336" y="2780"/>
            <a:chExt cx="5088" cy="634"/>
          </a:xfrm>
        </p:grpSpPr>
        <p:sp>
          <p:nvSpPr>
            <p:cNvPr id="23" name="Text Box 18">
              <a:extLst>
                <a:ext uri="{FF2B5EF4-FFF2-40B4-BE49-F238E27FC236}">
                  <a16:creationId xmlns:a16="http://schemas.microsoft.com/office/drawing/2014/main" id="{DC32B112-9993-A79C-5A42-EBB5BCC8C1C7}"/>
                </a:ext>
              </a:extLst>
            </p:cNvPr>
            <p:cNvSpPr txBox="1">
              <a:spLocks noChangeArrowheads="1"/>
            </p:cNvSpPr>
            <p:nvPr/>
          </p:nvSpPr>
          <p:spPr bwMode="auto">
            <a:xfrm>
              <a:off x="336" y="2832"/>
              <a:ext cx="5088" cy="582"/>
            </a:xfrm>
            <a:prstGeom prst="rect">
              <a:avLst/>
            </a:prstGeom>
            <a:ln/>
          </p:spPr>
          <p:style>
            <a:lnRef idx="1">
              <a:schemeClr val="accent5"/>
            </a:lnRef>
            <a:fillRef idx="3">
              <a:schemeClr val="accent5"/>
            </a:fillRef>
            <a:effectRef idx="2">
              <a:schemeClr val="accent5"/>
            </a:effectRef>
            <a:fontRef idx="minor">
              <a:schemeClr val="lt1"/>
            </a:fontRef>
          </p:style>
          <p:txBody>
            <a:bodyPr>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lnSpc>
                  <a:spcPct val="105000"/>
                </a:lnSpc>
                <a:spcBef>
                  <a:spcPct val="0"/>
                </a:spcBef>
                <a:buClrTx/>
                <a:buFontTx/>
                <a:buNone/>
              </a:pPr>
              <a:r>
                <a:rPr lang="en-US" altLang="zh-CN" sz="2800" dirty="0">
                  <a:solidFill>
                    <a:schemeClr val="bg1"/>
                  </a:solidFill>
                  <a:latin typeface="幼圆" pitchFamily="49" charset="-122"/>
                  <a:ea typeface="幼圆" pitchFamily="49" charset="-122"/>
                </a:rPr>
                <a:t>    </a:t>
              </a:r>
              <a:r>
                <a:rPr lang="zh-CN" altLang="en-US" sz="2800" dirty="0">
                  <a:solidFill>
                    <a:schemeClr val="bg1"/>
                  </a:solidFill>
                  <a:latin typeface="幼圆" pitchFamily="49" charset="-122"/>
                  <a:ea typeface="幼圆" pitchFamily="49" charset="-122"/>
                </a:rPr>
                <a:t>  </a:t>
              </a:r>
              <a:r>
                <a:rPr lang="zh-CN" altLang="en-US" sz="2500" dirty="0">
                  <a:solidFill>
                    <a:schemeClr val="bg1"/>
                  </a:solidFill>
                  <a:latin typeface="幼圆" pitchFamily="49" charset="-122"/>
                  <a:ea typeface="幼圆" pitchFamily="49" charset="-122"/>
                </a:rPr>
                <a:t>边的数目达到最大的图称为              。边的数目达到或接近最大的图称为             ，否则</a:t>
              </a:r>
              <a:r>
                <a:rPr lang="en-US" altLang="zh-CN" sz="2500" dirty="0">
                  <a:solidFill>
                    <a:schemeClr val="bg1"/>
                  </a:solidFill>
                  <a:latin typeface="幼圆" pitchFamily="49" charset="-122"/>
                  <a:ea typeface="幼圆" pitchFamily="49" charset="-122"/>
                </a:rPr>
                <a:t>,</a:t>
              </a:r>
              <a:r>
                <a:rPr lang="zh-CN" altLang="en-US" sz="2500" dirty="0">
                  <a:solidFill>
                    <a:schemeClr val="bg1"/>
                  </a:solidFill>
                  <a:latin typeface="幼圆" pitchFamily="49" charset="-122"/>
                  <a:ea typeface="幼圆" pitchFamily="49" charset="-122"/>
                </a:rPr>
                <a:t>称为             。</a:t>
              </a:r>
            </a:p>
          </p:txBody>
        </p:sp>
        <p:sp>
          <p:nvSpPr>
            <p:cNvPr id="24" name="Rectangle 19">
              <a:extLst>
                <a:ext uri="{FF2B5EF4-FFF2-40B4-BE49-F238E27FC236}">
                  <a16:creationId xmlns:a16="http://schemas.microsoft.com/office/drawing/2014/main" id="{032ED3F2-C84A-14E0-A548-B5A1170B647E}"/>
                </a:ext>
              </a:extLst>
            </p:cNvPr>
            <p:cNvSpPr>
              <a:spLocks noChangeArrowheads="1"/>
            </p:cNvSpPr>
            <p:nvPr/>
          </p:nvSpPr>
          <p:spPr bwMode="auto">
            <a:xfrm>
              <a:off x="3153" y="2780"/>
              <a:ext cx="1221" cy="346"/>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Lst>
          </p:spPr>
          <p:txBody>
            <a:bodyPr>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zh-CN" altLang="en-US" sz="3000" i="1" dirty="0">
                  <a:solidFill>
                    <a:srgbClr val="FFFF00"/>
                  </a:solidFill>
                  <a:latin typeface="黑体" pitchFamily="2" charset="-122"/>
                  <a:ea typeface="黑体" pitchFamily="2" charset="-122"/>
                </a:rPr>
                <a:t>完全图</a:t>
              </a:r>
            </a:p>
          </p:txBody>
        </p:sp>
        <p:sp>
          <p:nvSpPr>
            <p:cNvPr id="25" name="Rectangle 20">
              <a:extLst>
                <a:ext uri="{FF2B5EF4-FFF2-40B4-BE49-F238E27FC236}">
                  <a16:creationId xmlns:a16="http://schemas.microsoft.com/office/drawing/2014/main" id="{7BCB1322-ADEE-7463-976C-EF557E50043C}"/>
                </a:ext>
              </a:extLst>
            </p:cNvPr>
            <p:cNvSpPr>
              <a:spLocks noChangeArrowheads="1"/>
            </p:cNvSpPr>
            <p:nvPr/>
          </p:nvSpPr>
          <p:spPr bwMode="auto">
            <a:xfrm>
              <a:off x="2379" y="3068"/>
              <a:ext cx="1220" cy="346"/>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Lst>
          </p:spPr>
          <p:txBody>
            <a:bodyPr>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zh-CN" altLang="en-US" sz="3000" i="1" dirty="0">
                  <a:solidFill>
                    <a:srgbClr val="FFFF00"/>
                  </a:solidFill>
                  <a:latin typeface="黑体" pitchFamily="2" charset="-122"/>
                  <a:ea typeface="黑体" pitchFamily="2" charset="-122"/>
                </a:rPr>
                <a:t>稠密图</a:t>
              </a:r>
            </a:p>
          </p:txBody>
        </p:sp>
        <p:sp>
          <p:nvSpPr>
            <p:cNvPr id="26" name="Rectangle 21">
              <a:extLst>
                <a:ext uri="{FF2B5EF4-FFF2-40B4-BE49-F238E27FC236}">
                  <a16:creationId xmlns:a16="http://schemas.microsoft.com/office/drawing/2014/main" id="{CF333852-F025-F127-BF1E-A7EE8DB7A11F}"/>
                </a:ext>
              </a:extLst>
            </p:cNvPr>
            <p:cNvSpPr>
              <a:spLocks noChangeArrowheads="1"/>
            </p:cNvSpPr>
            <p:nvPr/>
          </p:nvSpPr>
          <p:spPr bwMode="auto">
            <a:xfrm>
              <a:off x="4179" y="3049"/>
              <a:ext cx="1123" cy="346"/>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Lst>
          </p:spPr>
          <p:txBody>
            <a:bodyPr>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zh-CN" altLang="en-US" sz="3000" i="1" dirty="0">
                  <a:solidFill>
                    <a:srgbClr val="FFFF00"/>
                  </a:solidFill>
                  <a:latin typeface="黑体" pitchFamily="2" charset="-122"/>
                  <a:ea typeface="黑体" pitchFamily="2" charset="-122"/>
                </a:rPr>
                <a:t>稀疏图</a:t>
              </a:r>
            </a:p>
          </p:txBody>
        </p:sp>
      </p:grpSp>
    </p:spTree>
    <p:extLst>
      <p:ext uri="{BB962C8B-B14F-4D97-AF65-F5344CB8AC3E}">
        <p14:creationId xmlns:p14="http://schemas.microsoft.com/office/powerpoint/2010/main" val="3323073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box(in)">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additive="base">
                                        <p:cTn id="12" dur="500" fill="hold"/>
                                        <p:tgtEl>
                                          <p:spTgt spid="11"/>
                                        </p:tgtEl>
                                        <p:attrNameLst>
                                          <p:attrName>ppt_x</p:attrName>
                                        </p:attrNameLst>
                                      </p:cBhvr>
                                      <p:tavLst>
                                        <p:tav tm="0">
                                          <p:val>
                                            <p:strVal val="0-#ppt_w/2"/>
                                          </p:val>
                                        </p:tav>
                                        <p:tav tm="100000">
                                          <p:val>
                                            <p:strVal val="#ppt_x"/>
                                          </p:val>
                                        </p:tav>
                                      </p:tavLst>
                                    </p:anim>
                                    <p:anim calcmode="lin" valueType="num">
                                      <p:cBhvr additive="base">
                                        <p:cTn id="13"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 presetClass="entr" presetSubtype="16" fill="hold" grpId="0"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box(in)">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8"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anim calcmode="lin" valueType="num">
                                      <p:cBhvr additive="base">
                                        <p:cTn id="23" dur="500" fill="hold"/>
                                        <p:tgtEl>
                                          <p:spTgt spid="14"/>
                                        </p:tgtEl>
                                        <p:attrNameLst>
                                          <p:attrName>ppt_x</p:attrName>
                                        </p:attrNameLst>
                                      </p:cBhvr>
                                      <p:tavLst>
                                        <p:tav tm="0">
                                          <p:val>
                                            <p:strVal val="0-#ppt_w/2"/>
                                          </p:val>
                                        </p:tav>
                                        <p:tav tm="100000">
                                          <p:val>
                                            <p:strVal val="#ppt_x"/>
                                          </p:val>
                                        </p:tav>
                                      </p:tavLst>
                                    </p:anim>
                                    <p:anim calcmode="lin" valueType="num">
                                      <p:cBhvr additive="base">
                                        <p:cTn id="24" dur="500" fill="hold"/>
                                        <p:tgtEl>
                                          <p:spTgt spid="14"/>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 presetClass="entr" presetSubtype="16" fill="hold" grpId="0" nodeType="click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box(in)">
                                      <p:cBhvr>
                                        <p:cTn id="29" dur="500"/>
                                        <p:tgtEl>
                                          <p:spTgt spid="6"/>
                                        </p:tgtEl>
                                      </p:cBhvr>
                                    </p:animEffect>
                                  </p:childTnLst>
                                </p:cTn>
                              </p:par>
                            </p:childTnLst>
                          </p:cTn>
                        </p:par>
                      </p:childTnLst>
                    </p:cTn>
                  </p:par>
                  <p:par>
                    <p:cTn id="30" fill="hold">
                      <p:stCondLst>
                        <p:cond delay="indefinite"/>
                      </p:stCondLst>
                      <p:childTnLst>
                        <p:par>
                          <p:cTn id="31" fill="hold">
                            <p:stCondLst>
                              <p:cond delay="0"/>
                            </p:stCondLst>
                            <p:childTnLst>
                              <p:par>
                                <p:cTn id="32" presetID="12" presetClass="entr" presetSubtype="4" fill="hold" nodeType="clickEffect">
                                  <p:stCondLst>
                                    <p:cond delay="0"/>
                                  </p:stCondLst>
                                  <p:childTnLst>
                                    <p:set>
                                      <p:cBhvr>
                                        <p:cTn id="33" dur="1" fill="hold">
                                          <p:stCondLst>
                                            <p:cond delay="0"/>
                                          </p:stCondLst>
                                        </p:cTn>
                                        <p:tgtEl>
                                          <p:spTgt spid="22"/>
                                        </p:tgtEl>
                                        <p:attrNameLst>
                                          <p:attrName>style.visibility</p:attrName>
                                        </p:attrNameLst>
                                      </p:cBhvr>
                                      <p:to>
                                        <p:strVal val="visible"/>
                                      </p:to>
                                    </p:set>
                                    <p:animEffect transition="in" filter="slide(fromBottom)">
                                      <p:cBhvr>
                                        <p:cTn id="34"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utoUpdateAnimBg="0"/>
      <p:bldP spid="7" grpId="0" autoUpdateAnimBg="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34DC4218-31C7-60F7-6C17-935D9B94B634}"/>
              </a:ext>
            </a:extLst>
          </p:cNvPr>
          <p:cNvSpPr>
            <a:spLocks noGrp="1"/>
          </p:cNvSpPr>
          <p:nvPr>
            <p:ph type="dt" sz="half" idx="10"/>
          </p:nvPr>
        </p:nvSpPr>
        <p:spPr/>
        <p:txBody>
          <a:bodyPr/>
          <a:lstStyle/>
          <a:p>
            <a:pPr>
              <a:defRPr/>
            </a:pPr>
            <a:fld id="{72795A5C-ABA9-164F-9A37-0CFC1B48C772}" type="datetime1">
              <a:rPr lang="en-US" altLang="zh-CN" smtClean="0"/>
              <a:t>6/5/2022</a:t>
            </a:fld>
            <a:endParaRPr lang="en-US" altLang="zh-CN" dirty="0"/>
          </a:p>
        </p:txBody>
      </p:sp>
      <p:sp>
        <p:nvSpPr>
          <p:cNvPr id="5" name="灯片编号占位符 4">
            <a:extLst>
              <a:ext uri="{FF2B5EF4-FFF2-40B4-BE49-F238E27FC236}">
                <a16:creationId xmlns:a16="http://schemas.microsoft.com/office/drawing/2014/main" id="{6F5FE93A-EC6A-6D15-70B3-0AA615387384}"/>
              </a:ext>
            </a:extLst>
          </p:cNvPr>
          <p:cNvSpPr>
            <a:spLocks noGrp="1"/>
          </p:cNvSpPr>
          <p:nvPr>
            <p:ph type="sldNum" sz="quarter" idx="12"/>
          </p:nvPr>
        </p:nvSpPr>
        <p:spPr/>
        <p:txBody>
          <a:bodyPr/>
          <a:lstStyle/>
          <a:p>
            <a:pPr>
              <a:defRPr/>
            </a:pPr>
            <a:fld id="{4FF538FA-A287-4FBD-9703-6DB9C5344803}" type="slidenum">
              <a:rPr lang="zh-CN" altLang="en-US" smtClean="0"/>
              <a:t>15</a:t>
            </a:fld>
            <a:endParaRPr lang="en-US" altLang="zh-CN" dirty="0"/>
          </a:p>
        </p:txBody>
      </p:sp>
      <p:grpSp>
        <p:nvGrpSpPr>
          <p:cNvPr id="6" name="Group 2">
            <a:extLst>
              <a:ext uri="{FF2B5EF4-FFF2-40B4-BE49-F238E27FC236}">
                <a16:creationId xmlns:a16="http://schemas.microsoft.com/office/drawing/2014/main" id="{BDDDB70D-A15B-A756-FC35-36D2D4998B3F}"/>
              </a:ext>
            </a:extLst>
          </p:cNvPr>
          <p:cNvGrpSpPr>
            <a:grpSpLocks/>
          </p:cNvGrpSpPr>
          <p:nvPr/>
        </p:nvGrpSpPr>
        <p:grpSpPr bwMode="auto">
          <a:xfrm>
            <a:off x="952500" y="2971800"/>
            <a:ext cx="2933700" cy="1330325"/>
            <a:chOff x="600" y="1776"/>
            <a:chExt cx="1848" cy="838"/>
          </a:xfrm>
        </p:grpSpPr>
        <p:sp>
          <p:nvSpPr>
            <p:cNvPr id="7" name="Oval 3">
              <a:extLst>
                <a:ext uri="{FF2B5EF4-FFF2-40B4-BE49-F238E27FC236}">
                  <a16:creationId xmlns:a16="http://schemas.microsoft.com/office/drawing/2014/main" id="{2DFDF6A6-3DF9-1C7C-D226-1E4FF1C07CEA}"/>
                </a:ext>
              </a:extLst>
            </p:cNvPr>
            <p:cNvSpPr>
              <a:spLocks noChangeArrowheads="1"/>
            </p:cNvSpPr>
            <p:nvPr/>
          </p:nvSpPr>
          <p:spPr bwMode="auto">
            <a:xfrm>
              <a:off x="1739" y="2422"/>
              <a:ext cx="240" cy="192"/>
            </a:xfrm>
            <a:prstGeom prst="ellipse">
              <a:avLst/>
            </a:prstGeom>
            <a:noFill/>
            <a:ln w="22225">
              <a:solidFill>
                <a:srgbClr val="000080"/>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r>
                <a:rPr lang="en-US" altLang="zh-CN" sz="2000">
                  <a:solidFill>
                    <a:srgbClr val="000099"/>
                  </a:solidFill>
                </a:rPr>
                <a:t>D</a:t>
              </a:r>
              <a:endParaRPr lang="en-US" altLang="zh-CN" sz="2400" b="0">
                <a:solidFill>
                  <a:srgbClr val="000099"/>
                </a:solidFill>
              </a:endParaRPr>
            </a:p>
          </p:txBody>
        </p:sp>
        <p:sp>
          <p:nvSpPr>
            <p:cNvPr id="8" name="Oval 4">
              <a:extLst>
                <a:ext uri="{FF2B5EF4-FFF2-40B4-BE49-F238E27FC236}">
                  <a16:creationId xmlns:a16="http://schemas.microsoft.com/office/drawing/2014/main" id="{A7982307-FE43-4BD9-FDDE-02DB76861B4F}"/>
                </a:ext>
              </a:extLst>
            </p:cNvPr>
            <p:cNvSpPr>
              <a:spLocks noChangeArrowheads="1"/>
            </p:cNvSpPr>
            <p:nvPr/>
          </p:nvSpPr>
          <p:spPr bwMode="auto">
            <a:xfrm>
              <a:off x="960" y="2422"/>
              <a:ext cx="240" cy="192"/>
            </a:xfrm>
            <a:prstGeom prst="ellipse">
              <a:avLst/>
            </a:prstGeom>
            <a:noFill/>
            <a:ln w="22225">
              <a:solidFill>
                <a:srgbClr val="000080"/>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r>
                <a:rPr lang="en-US" altLang="zh-CN" sz="2000">
                  <a:solidFill>
                    <a:srgbClr val="000099"/>
                  </a:solidFill>
                </a:rPr>
                <a:t>C</a:t>
              </a:r>
              <a:endParaRPr lang="en-US" altLang="zh-CN" sz="2400" b="0">
                <a:solidFill>
                  <a:srgbClr val="000099"/>
                </a:solidFill>
              </a:endParaRPr>
            </a:p>
          </p:txBody>
        </p:sp>
        <p:sp>
          <p:nvSpPr>
            <p:cNvPr id="9" name="Oval 5">
              <a:extLst>
                <a:ext uri="{FF2B5EF4-FFF2-40B4-BE49-F238E27FC236}">
                  <a16:creationId xmlns:a16="http://schemas.microsoft.com/office/drawing/2014/main" id="{83B49523-086B-751C-7994-BD48520E3A6D}"/>
                </a:ext>
              </a:extLst>
            </p:cNvPr>
            <p:cNvSpPr>
              <a:spLocks noChangeArrowheads="1"/>
            </p:cNvSpPr>
            <p:nvPr/>
          </p:nvSpPr>
          <p:spPr bwMode="auto">
            <a:xfrm>
              <a:off x="2208" y="2038"/>
              <a:ext cx="240" cy="192"/>
            </a:xfrm>
            <a:prstGeom prst="ellipse">
              <a:avLst/>
            </a:prstGeom>
            <a:noFill/>
            <a:ln w="22225">
              <a:solidFill>
                <a:srgbClr val="000080"/>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r>
                <a:rPr lang="en-US" altLang="zh-CN" sz="2000">
                  <a:solidFill>
                    <a:srgbClr val="000099"/>
                  </a:solidFill>
                </a:rPr>
                <a:t>E</a:t>
              </a:r>
              <a:endParaRPr lang="en-US" altLang="zh-CN" sz="2400" b="0">
                <a:solidFill>
                  <a:srgbClr val="000099"/>
                </a:solidFill>
              </a:endParaRPr>
            </a:p>
          </p:txBody>
        </p:sp>
        <p:sp>
          <p:nvSpPr>
            <p:cNvPr id="10" name="Oval 6">
              <a:extLst>
                <a:ext uri="{FF2B5EF4-FFF2-40B4-BE49-F238E27FC236}">
                  <a16:creationId xmlns:a16="http://schemas.microsoft.com/office/drawing/2014/main" id="{566ADD06-748B-6275-A0B8-CB46481F7294}"/>
                </a:ext>
              </a:extLst>
            </p:cNvPr>
            <p:cNvSpPr>
              <a:spLocks noChangeArrowheads="1"/>
            </p:cNvSpPr>
            <p:nvPr/>
          </p:nvSpPr>
          <p:spPr bwMode="auto">
            <a:xfrm>
              <a:off x="1451" y="1776"/>
              <a:ext cx="240" cy="192"/>
            </a:xfrm>
            <a:prstGeom prst="ellipse">
              <a:avLst/>
            </a:prstGeom>
            <a:noFill/>
            <a:ln w="22225">
              <a:solidFill>
                <a:srgbClr val="000080"/>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r>
                <a:rPr lang="en-US" altLang="zh-CN" sz="2000">
                  <a:solidFill>
                    <a:srgbClr val="000099"/>
                  </a:solidFill>
                </a:rPr>
                <a:t>B</a:t>
              </a:r>
              <a:endParaRPr lang="en-US" altLang="zh-CN" sz="2400" b="0">
                <a:solidFill>
                  <a:srgbClr val="000099"/>
                </a:solidFill>
              </a:endParaRPr>
            </a:p>
          </p:txBody>
        </p:sp>
        <p:sp>
          <p:nvSpPr>
            <p:cNvPr id="11" name="Oval 7">
              <a:extLst>
                <a:ext uri="{FF2B5EF4-FFF2-40B4-BE49-F238E27FC236}">
                  <a16:creationId xmlns:a16="http://schemas.microsoft.com/office/drawing/2014/main" id="{AADCB150-3571-EE3C-C732-099318B8DD8A}"/>
                </a:ext>
              </a:extLst>
            </p:cNvPr>
            <p:cNvSpPr>
              <a:spLocks noChangeArrowheads="1"/>
            </p:cNvSpPr>
            <p:nvPr/>
          </p:nvSpPr>
          <p:spPr bwMode="auto">
            <a:xfrm>
              <a:off x="600" y="2014"/>
              <a:ext cx="240" cy="192"/>
            </a:xfrm>
            <a:prstGeom prst="ellipse">
              <a:avLst/>
            </a:prstGeom>
            <a:noFill/>
            <a:ln w="22225">
              <a:solidFill>
                <a:srgbClr val="000080"/>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r>
                <a:rPr lang="en-US" altLang="zh-CN" sz="2000">
                  <a:solidFill>
                    <a:srgbClr val="000099"/>
                  </a:solidFill>
                </a:rPr>
                <a:t>A</a:t>
              </a:r>
              <a:endParaRPr lang="en-US" altLang="zh-CN" sz="2400" b="0">
                <a:solidFill>
                  <a:srgbClr val="000099"/>
                </a:solidFill>
              </a:endParaRPr>
            </a:p>
          </p:txBody>
        </p:sp>
        <p:sp>
          <p:nvSpPr>
            <p:cNvPr id="12" name="Line 8">
              <a:extLst>
                <a:ext uri="{FF2B5EF4-FFF2-40B4-BE49-F238E27FC236}">
                  <a16:creationId xmlns:a16="http://schemas.microsoft.com/office/drawing/2014/main" id="{57A0AADF-2EF8-5850-C354-BC00628BF0C0}"/>
                </a:ext>
              </a:extLst>
            </p:cNvPr>
            <p:cNvSpPr>
              <a:spLocks noChangeShapeType="1"/>
            </p:cNvSpPr>
            <p:nvPr/>
          </p:nvSpPr>
          <p:spPr bwMode="auto">
            <a:xfrm>
              <a:off x="1200" y="2518"/>
              <a:ext cx="528" cy="0"/>
            </a:xfrm>
            <a:prstGeom prst="line">
              <a:avLst/>
            </a:prstGeom>
            <a:noFill/>
            <a:ln w="25400" cap="sq">
              <a:solidFill>
                <a:srgbClr val="00008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Line 9">
              <a:extLst>
                <a:ext uri="{FF2B5EF4-FFF2-40B4-BE49-F238E27FC236}">
                  <a16:creationId xmlns:a16="http://schemas.microsoft.com/office/drawing/2014/main" id="{ABBE2904-F4D5-F64C-E4D6-DCE16E454B03}"/>
                </a:ext>
              </a:extLst>
            </p:cNvPr>
            <p:cNvSpPr>
              <a:spLocks noChangeShapeType="1"/>
            </p:cNvSpPr>
            <p:nvPr/>
          </p:nvSpPr>
          <p:spPr bwMode="auto">
            <a:xfrm>
              <a:off x="1680" y="1894"/>
              <a:ext cx="528" cy="192"/>
            </a:xfrm>
            <a:prstGeom prst="line">
              <a:avLst/>
            </a:prstGeom>
            <a:noFill/>
            <a:ln w="25400" cap="sq">
              <a:solidFill>
                <a:srgbClr val="00008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Line 10">
              <a:extLst>
                <a:ext uri="{FF2B5EF4-FFF2-40B4-BE49-F238E27FC236}">
                  <a16:creationId xmlns:a16="http://schemas.microsoft.com/office/drawing/2014/main" id="{38BBC6A4-8A94-5844-2841-F9B6261A5D1D}"/>
                </a:ext>
              </a:extLst>
            </p:cNvPr>
            <p:cNvSpPr>
              <a:spLocks noChangeShapeType="1"/>
            </p:cNvSpPr>
            <p:nvPr/>
          </p:nvSpPr>
          <p:spPr bwMode="auto">
            <a:xfrm flipV="1">
              <a:off x="864" y="1894"/>
              <a:ext cx="576" cy="192"/>
            </a:xfrm>
            <a:prstGeom prst="line">
              <a:avLst/>
            </a:prstGeom>
            <a:noFill/>
            <a:ln w="25400" cap="sq">
              <a:solidFill>
                <a:srgbClr val="00008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 name="Line 11">
              <a:extLst>
                <a:ext uri="{FF2B5EF4-FFF2-40B4-BE49-F238E27FC236}">
                  <a16:creationId xmlns:a16="http://schemas.microsoft.com/office/drawing/2014/main" id="{412CDB3B-E507-4917-1E11-8D2E309345A3}"/>
                </a:ext>
              </a:extLst>
            </p:cNvPr>
            <p:cNvSpPr>
              <a:spLocks noChangeShapeType="1"/>
            </p:cNvSpPr>
            <p:nvPr/>
          </p:nvSpPr>
          <p:spPr bwMode="auto">
            <a:xfrm>
              <a:off x="804" y="2194"/>
              <a:ext cx="192" cy="240"/>
            </a:xfrm>
            <a:prstGeom prst="line">
              <a:avLst/>
            </a:prstGeom>
            <a:noFill/>
            <a:ln w="28575">
              <a:solidFill>
                <a:srgbClr val="00008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 name="Line 12">
              <a:extLst>
                <a:ext uri="{FF2B5EF4-FFF2-40B4-BE49-F238E27FC236}">
                  <a16:creationId xmlns:a16="http://schemas.microsoft.com/office/drawing/2014/main" id="{12F9B581-5AF6-04A1-0684-E2698E80CFEF}"/>
                </a:ext>
              </a:extLst>
            </p:cNvPr>
            <p:cNvSpPr>
              <a:spLocks noChangeShapeType="1"/>
            </p:cNvSpPr>
            <p:nvPr/>
          </p:nvSpPr>
          <p:spPr bwMode="auto">
            <a:xfrm flipV="1">
              <a:off x="1968" y="2230"/>
              <a:ext cx="288" cy="240"/>
            </a:xfrm>
            <a:prstGeom prst="line">
              <a:avLst/>
            </a:prstGeom>
            <a:noFill/>
            <a:ln w="25400" cap="sq">
              <a:solidFill>
                <a:srgbClr val="00008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7" name="Group 52">
            <a:extLst>
              <a:ext uri="{FF2B5EF4-FFF2-40B4-BE49-F238E27FC236}">
                <a16:creationId xmlns:a16="http://schemas.microsoft.com/office/drawing/2014/main" id="{6054D009-BAA0-1148-0ECC-D7F52F7FFAA8}"/>
              </a:ext>
            </a:extLst>
          </p:cNvPr>
          <p:cNvGrpSpPr>
            <a:grpSpLocks/>
          </p:cNvGrpSpPr>
          <p:nvPr/>
        </p:nvGrpSpPr>
        <p:grpSpPr bwMode="auto">
          <a:xfrm>
            <a:off x="533400" y="1143000"/>
            <a:ext cx="8113713" cy="1600200"/>
            <a:chOff x="336" y="720"/>
            <a:chExt cx="5111" cy="1008"/>
          </a:xfrm>
        </p:grpSpPr>
        <p:sp>
          <p:nvSpPr>
            <p:cNvPr id="18" name="AutoShape 14">
              <a:extLst>
                <a:ext uri="{FF2B5EF4-FFF2-40B4-BE49-F238E27FC236}">
                  <a16:creationId xmlns:a16="http://schemas.microsoft.com/office/drawing/2014/main" id="{7EBC4928-C279-3209-9302-77B0FCE245C7}"/>
                </a:ext>
              </a:extLst>
            </p:cNvPr>
            <p:cNvSpPr>
              <a:spLocks noChangeArrowheads="1"/>
            </p:cNvSpPr>
            <p:nvPr/>
          </p:nvSpPr>
          <p:spPr bwMode="auto">
            <a:xfrm>
              <a:off x="336" y="720"/>
              <a:ext cx="5111" cy="1008"/>
            </a:xfrm>
            <a:prstGeom prst="plaque">
              <a:avLst>
                <a:gd name="adj" fmla="val 16667"/>
              </a:avLst>
            </a:prstGeom>
            <a:solidFill>
              <a:schemeClr val="accent1">
                <a:lumMod val="20000"/>
                <a:lumOff val="80000"/>
              </a:schemeClr>
            </a:solidFill>
            <a:ln>
              <a:noFill/>
            </a:ln>
            <a:effectLst>
              <a:outerShdw dist="117088" dir="2963922" algn="ctr" rotWithShape="0">
                <a:srgbClr val="969696"/>
              </a:outerShdw>
            </a:effectLst>
            <a:extLst>
              <a:ext uri="{91240B29-F687-4F45-9708-019B960494DF}">
                <a14:hiddenLine xmlns:a14="http://schemas.microsoft.com/office/drawing/2010/main" w="12700" cap="sq">
                  <a:solidFill>
                    <a:srgbClr val="FFFFFF"/>
                  </a:solidFill>
                  <a:miter lim="800000"/>
                  <a:headEnd type="none" w="sm" len="sm"/>
                  <a:tailEnd type="none" w="sm" len="sm"/>
                </a14:hiddenLine>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sp>
          <p:nvSpPr>
            <p:cNvPr id="19" name="Text Box 15">
              <a:extLst>
                <a:ext uri="{FF2B5EF4-FFF2-40B4-BE49-F238E27FC236}">
                  <a16:creationId xmlns:a16="http://schemas.microsoft.com/office/drawing/2014/main" id="{A45BE498-C3F0-4E64-7F24-7A5F085F5F1A}"/>
                </a:ext>
              </a:extLst>
            </p:cNvPr>
            <p:cNvSpPr txBox="1">
              <a:spLocks noChangeArrowheads="1"/>
            </p:cNvSpPr>
            <p:nvPr/>
          </p:nvSpPr>
          <p:spPr bwMode="auto">
            <a:xfrm>
              <a:off x="484" y="822"/>
              <a:ext cx="4844" cy="778"/>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en-US" altLang="zh-CN" sz="2500" dirty="0">
                  <a:solidFill>
                    <a:srgbClr val="000099"/>
                  </a:solidFill>
                  <a:latin typeface="楷体_GB2312" pitchFamily="49" charset="-122"/>
                  <a:ea typeface="楷体_GB2312" pitchFamily="49" charset="-122"/>
                </a:rPr>
                <a:t>    </a:t>
              </a:r>
              <a:r>
                <a:rPr lang="zh-CN" altLang="en-US" sz="2500" dirty="0">
                  <a:solidFill>
                    <a:srgbClr val="000099"/>
                  </a:solidFill>
                  <a:latin typeface="幼圆" pitchFamily="49" charset="-122"/>
                  <a:ea typeface="幼圆" pitchFamily="49" charset="-122"/>
                </a:rPr>
                <a:t>顶点</a:t>
              </a:r>
              <a:r>
                <a:rPr lang="en-US" altLang="zh-CN" sz="2500" dirty="0" err="1">
                  <a:solidFill>
                    <a:srgbClr val="C00000"/>
                  </a:solidFill>
                </a:rPr>
                <a:t>v</a:t>
              </a:r>
              <a:r>
                <a:rPr lang="en-US" altLang="zh-CN" sz="2500" baseline="-18000" dirty="0" err="1">
                  <a:solidFill>
                    <a:srgbClr val="C00000"/>
                  </a:solidFill>
                </a:rPr>
                <a:t>x</a:t>
              </a:r>
              <a:r>
                <a:rPr lang="zh-CN" altLang="en-US" sz="2500" dirty="0">
                  <a:solidFill>
                    <a:srgbClr val="000099"/>
                  </a:solidFill>
                  <a:latin typeface="幼圆" pitchFamily="49" charset="-122"/>
                  <a:ea typeface="幼圆" pitchFamily="49" charset="-122"/>
                </a:rPr>
                <a:t>到</a:t>
              </a:r>
              <a:r>
                <a:rPr lang="en-US" altLang="zh-CN" sz="2500" dirty="0" err="1">
                  <a:solidFill>
                    <a:srgbClr val="C00000"/>
                  </a:solidFill>
                </a:rPr>
                <a:t>v</a:t>
              </a:r>
              <a:r>
                <a:rPr lang="en-US" altLang="zh-CN" sz="2500" baseline="-20000" dirty="0" err="1">
                  <a:solidFill>
                    <a:srgbClr val="C00000"/>
                  </a:solidFill>
                </a:rPr>
                <a:t>y</a:t>
              </a:r>
              <a:r>
                <a:rPr lang="zh-CN" altLang="en-US" sz="2500" dirty="0">
                  <a:solidFill>
                    <a:srgbClr val="000099"/>
                  </a:solidFill>
                  <a:latin typeface="幼圆" pitchFamily="49" charset="-122"/>
                  <a:ea typeface="幼圆" pitchFamily="49" charset="-122"/>
                </a:rPr>
                <a:t>之间有路径</a:t>
              </a:r>
              <a:r>
                <a:rPr lang="en-US" altLang="zh-CN" sz="2500" dirty="0">
                  <a:solidFill>
                    <a:srgbClr val="C00000"/>
                  </a:solidFill>
                </a:rPr>
                <a:t>P(</a:t>
              </a:r>
              <a:r>
                <a:rPr lang="en-US" altLang="zh-CN" sz="2500" dirty="0" err="1">
                  <a:solidFill>
                    <a:srgbClr val="C00000"/>
                  </a:solidFill>
                </a:rPr>
                <a:t>v</a:t>
              </a:r>
              <a:r>
                <a:rPr lang="en-US" altLang="zh-CN" sz="2500" baseline="-20000" dirty="0" err="1">
                  <a:solidFill>
                    <a:srgbClr val="C00000"/>
                  </a:solidFill>
                </a:rPr>
                <a:t>x</a:t>
              </a:r>
              <a:r>
                <a:rPr lang="en-US" altLang="zh-CN" sz="2500" dirty="0" err="1">
                  <a:solidFill>
                    <a:srgbClr val="C00000"/>
                  </a:solidFill>
                </a:rPr>
                <a:t>,v</a:t>
              </a:r>
              <a:r>
                <a:rPr lang="en-US" altLang="zh-CN" sz="2500" baseline="-20000" dirty="0" err="1">
                  <a:solidFill>
                    <a:srgbClr val="C00000"/>
                  </a:solidFill>
                </a:rPr>
                <a:t>y</a:t>
              </a:r>
              <a:r>
                <a:rPr lang="en-US" altLang="zh-CN" sz="2500" dirty="0">
                  <a:solidFill>
                    <a:srgbClr val="C00000"/>
                  </a:solidFill>
                </a:rPr>
                <a:t>)</a:t>
              </a:r>
              <a:r>
                <a:rPr lang="zh-CN" altLang="en-US" sz="2500" dirty="0">
                  <a:solidFill>
                    <a:srgbClr val="000099"/>
                  </a:solidFill>
                  <a:latin typeface="幼圆" pitchFamily="49" charset="-122"/>
                  <a:ea typeface="幼圆" pitchFamily="49" charset="-122"/>
                </a:rPr>
                <a:t>的充分必要条件为</a:t>
              </a:r>
              <a:r>
                <a:rPr lang="en-US" altLang="zh-CN" sz="2500" dirty="0">
                  <a:solidFill>
                    <a:srgbClr val="000099"/>
                  </a:solidFill>
                  <a:latin typeface="楷体_GB2312" pitchFamily="49" charset="-122"/>
                  <a:ea typeface="楷体_GB2312" pitchFamily="49" charset="-122"/>
                </a:rPr>
                <a:t>: </a:t>
              </a:r>
            </a:p>
            <a:p>
              <a:pPr eaLnBrk="1" hangingPunct="1">
                <a:spcBef>
                  <a:spcPct val="0"/>
                </a:spcBef>
                <a:buClrTx/>
                <a:buFontTx/>
                <a:buNone/>
              </a:pPr>
              <a:r>
                <a:rPr lang="zh-CN" altLang="en-US" sz="2500" dirty="0">
                  <a:solidFill>
                    <a:srgbClr val="000099"/>
                  </a:solidFill>
                  <a:latin typeface="幼圆" pitchFamily="49" charset="-122"/>
                  <a:ea typeface="幼圆" pitchFamily="49" charset="-122"/>
                </a:rPr>
                <a:t>存在顶点序列</a:t>
              </a:r>
              <a:r>
                <a:rPr lang="zh-CN" altLang="en-US" sz="2500" dirty="0">
                  <a:solidFill>
                    <a:srgbClr val="000099"/>
                  </a:solidFill>
                  <a:latin typeface="楷体_GB2312" pitchFamily="49" charset="-122"/>
                  <a:ea typeface="楷体_GB2312" pitchFamily="49" charset="-122"/>
                </a:rPr>
                <a:t> </a:t>
              </a:r>
              <a:r>
                <a:rPr lang="en-US" altLang="zh-CN" sz="2500" dirty="0" err="1">
                  <a:solidFill>
                    <a:srgbClr val="C00000"/>
                  </a:solidFill>
                </a:rPr>
                <a:t>v</a:t>
              </a:r>
              <a:r>
                <a:rPr lang="en-US" altLang="zh-CN" sz="2500" baseline="-20000" dirty="0" err="1">
                  <a:solidFill>
                    <a:srgbClr val="C00000"/>
                  </a:solidFill>
                </a:rPr>
                <a:t>x</a:t>
              </a:r>
              <a:r>
                <a:rPr lang="en-US" altLang="zh-CN" sz="2500" dirty="0">
                  <a:solidFill>
                    <a:srgbClr val="C00000"/>
                  </a:solidFill>
                </a:rPr>
                <a:t>, v</a:t>
              </a:r>
              <a:r>
                <a:rPr lang="en-US" altLang="zh-CN" sz="2500" baseline="-20000" dirty="0">
                  <a:solidFill>
                    <a:srgbClr val="C00000"/>
                  </a:solidFill>
                </a:rPr>
                <a:t>i1</a:t>
              </a:r>
              <a:r>
                <a:rPr lang="en-US" altLang="zh-CN" sz="2500" dirty="0">
                  <a:solidFill>
                    <a:srgbClr val="C00000"/>
                  </a:solidFill>
                </a:rPr>
                <a:t>, v</a:t>
              </a:r>
              <a:r>
                <a:rPr lang="en-US" altLang="zh-CN" sz="2500" baseline="-20000" dirty="0">
                  <a:solidFill>
                    <a:srgbClr val="C00000"/>
                  </a:solidFill>
                </a:rPr>
                <a:t>i2</a:t>
              </a:r>
              <a:r>
                <a:rPr lang="en-US" altLang="zh-CN" sz="2500" dirty="0">
                  <a:solidFill>
                    <a:srgbClr val="C00000"/>
                  </a:solidFill>
                </a:rPr>
                <a:t>,  …, v</a:t>
              </a:r>
              <a:r>
                <a:rPr lang="en-US" altLang="zh-CN" sz="2500" baseline="-20000" dirty="0">
                  <a:solidFill>
                    <a:srgbClr val="C00000"/>
                  </a:solidFill>
                </a:rPr>
                <a:t>im</a:t>
              </a:r>
              <a:r>
                <a:rPr lang="en-US" altLang="zh-CN" sz="2500" dirty="0">
                  <a:solidFill>
                    <a:srgbClr val="C00000"/>
                  </a:solidFill>
                </a:rPr>
                <a:t>, </a:t>
              </a:r>
              <a:r>
                <a:rPr lang="en-US" altLang="zh-CN" sz="2500" dirty="0" err="1">
                  <a:solidFill>
                    <a:srgbClr val="C00000"/>
                  </a:solidFill>
                </a:rPr>
                <a:t>v</a:t>
              </a:r>
              <a:r>
                <a:rPr lang="en-US" altLang="zh-CN" sz="2500" baseline="-20000" dirty="0" err="1">
                  <a:solidFill>
                    <a:srgbClr val="C00000"/>
                  </a:solidFill>
                </a:rPr>
                <a:t>y</a:t>
              </a:r>
              <a:r>
                <a:rPr lang="en-US" altLang="zh-CN" sz="2500" baseline="-20000" dirty="0">
                  <a:solidFill>
                    <a:srgbClr val="264AA5"/>
                  </a:solidFill>
                </a:rPr>
                <a:t> </a:t>
              </a:r>
              <a:r>
                <a:rPr lang="en-US" altLang="zh-CN" sz="2500" dirty="0">
                  <a:solidFill>
                    <a:srgbClr val="264AA5"/>
                  </a:solidFill>
                  <a:latin typeface="楷体_GB2312" pitchFamily="49" charset="-122"/>
                  <a:ea typeface="楷体_GB2312" pitchFamily="49" charset="-122"/>
                </a:rPr>
                <a:t>,</a:t>
              </a:r>
              <a:r>
                <a:rPr lang="zh-CN" altLang="en-US" sz="2500" dirty="0">
                  <a:solidFill>
                    <a:srgbClr val="000099"/>
                  </a:solidFill>
                  <a:latin typeface="楷体_GB2312" pitchFamily="49" charset="-122"/>
                  <a:ea typeface="幼圆" pitchFamily="49" charset="-122"/>
                </a:rPr>
                <a:t>并且序列中相邻</a:t>
              </a:r>
            </a:p>
            <a:p>
              <a:pPr eaLnBrk="1" hangingPunct="1">
                <a:spcBef>
                  <a:spcPct val="0"/>
                </a:spcBef>
                <a:buClrTx/>
                <a:buFontTx/>
                <a:buNone/>
              </a:pPr>
              <a:r>
                <a:rPr lang="zh-CN" altLang="en-US" sz="2500" dirty="0">
                  <a:solidFill>
                    <a:srgbClr val="000099"/>
                  </a:solidFill>
                  <a:latin typeface="楷体_GB2312" pitchFamily="49" charset="-122"/>
                  <a:ea typeface="幼圆" pitchFamily="49" charset="-122"/>
                </a:rPr>
                <a:t>两个顶点构成的顶点偶对分别为图中的一条边。</a:t>
              </a:r>
              <a:endParaRPr lang="zh-CN" altLang="en-US" sz="2500" b="0" dirty="0">
                <a:solidFill>
                  <a:srgbClr val="000099"/>
                </a:solidFill>
                <a:ea typeface="幼圆" pitchFamily="49" charset="-122"/>
              </a:endParaRPr>
            </a:p>
          </p:txBody>
        </p:sp>
      </p:grpSp>
      <p:grpSp>
        <p:nvGrpSpPr>
          <p:cNvPr id="20" name="Group 16">
            <a:extLst>
              <a:ext uri="{FF2B5EF4-FFF2-40B4-BE49-F238E27FC236}">
                <a16:creationId xmlns:a16="http://schemas.microsoft.com/office/drawing/2014/main" id="{29A60A08-39B0-3473-2A0F-F1F9E88391F4}"/>
              </a:ext>
            </a:extLst>
          </p:cNvPr>
          <p:cNvGrpSpPr>
            <a:grpSpLocks/>
          </p:cNvGrpSpPr>
          <p:nvPr/>
        </p:nvGrpSpPr>
        <p:grpSpPr bwMode="auto">
          <a:xfrm>
            <a:off x="1390650" y="3162300"/>
            <a:ext cx="2133600" cy="304800"/>
            <a:chOff x="1200" y="2064"/>
            <a:chExt cx="1344" cy="192"/>
          </a:xfrm>
        </p:grpSpPr>
        <p:sp>
          <p:nvSpPr>
            <p:cNvPr id="21" name="Line 17">
              <a:extLst>
                <a:ext uri="{FF2B5EF4-FFF2-40B4-BE49-F238E27FC236}">
                  <a16:creationId xmlns:a16="http://schemas.microsoft.com/office/drawing/2014/main" id="{74F9AC05-4943-CD75-9A37-C42D3CA1CAE0}"/>
                </a:ext>
              </a:extLst>
            </p:cNvPr>
            <p:cNvSpPr>
              <a:spLocks noChangeShapeType="1"/>
            </p:cNvSpPr>
            <p:nvPr/>
          </p:nvSpPr>
          <p:spPr bwMode="auto">
            <a:xfrm flipV="1">
              <a:off x="1200" y="2064"/>
              <a:ext cx="576" cy="192"/>
            </a:xfrm>
            <a:prstGeom prst="line">
              <a:avLst/>
            </a:prstGeom>
            <a:noFill/>
            <a:ln w="47625" cap="sq">
              <a:solidFill>
                <a:schemeClr val="accent6"/>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Line 18">
              <a:extLst>
                <a:ext uri="{FF2B5EF4-FFF2-40B4-BE49-F238E27FC236}">
                  <a16:creationId xmlns:a16="http://schemas.microsoft.com/office/drawing/2014/main" id="{620AE4BA-9E17-2E69-3344-EA9C8C80BB58}"/>
                </a:ext>
              </a:extLst>
            </p:cNvPr>
            <p:cNvSpPr>
              <a:spLocks noChangeShapeType="1"/>
            </p:cNvSpPr>
            <p:nvPr/>
          </p:nvSpPr>
          <p:spPr bwMode="auto">
            <a:xfrm>
              <a:off x="2016" y="2064"/>
              <a:ext cx="528" cy="192"/>
            </a:xfrm>
            <a:prstGeom prst="line">
              <a:avLst/>
            </a:prstGeom>
            <a:noFill/>
            <a:ln w="47625" cap="sq">
              <a:solidFill>
                <a:schemeClr val="accent6"/>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p>
          </p:txBody>
        </p:sp>
      </p:grpSp>
      <p:grpSp>
        <p:nvGrpSpPr>
          <p:cNvPr id="23" name="Group 19">
            <a:extLst>
              <a:ext uri="{FF2B5EF4-FFF2-40B4-BE49-F238E27FC236}">
                <a16:creationId xmlns:a16="http://schemas.microsoft.com/office/drawing/2014/main" id="{83BBBD00-6A05-D5DE-51C1-E984BF7EF56D}"/>
              </a:ext>
            </a:extLst>
          </p:cNvPr>
          <p:cNvGrpSpPr>
            <a:grpSpLocks/>
          </p:cNvGrpSpPr>
          <p:nvPr/>
        </p:nvGrpSpPr>
        <p:grpSpPr bwMode="auto">
          <a:xfrm>
            <a:off x="1276350" y="3619500"/>
            <a:ext cx="2286000" cy="533400"/>
            <a:chOff x="1152" y="2352"/>
            <a:chExt cx="1440" cy="336"/>
          </a:xfrm>
        </p:grpSpPr>
        <p:sp>
          <p:nvSpPr>
            <p:cNvPr id="24" name="Line 20">
              <a:extLst>
                <a:ext uri="{FF2B5EF4-FFF2-40B4-BE49-F238E27FC236}">
                  <a16:creationId xmlns:a16="http://schemas.microsoft.com/office/drawing/2014/main" id="{30DC1C20-ADC4-331F-26AC-D0164EF51FE2}"/>
                </a:ext>
              </a:extLst>
            </p:cNvPr>
            <p:cNvSpPr>
              <a:spLocks noChangeShapeType="1"/>
            </p:cNvSpPr>
            <p:nvPr/>
          </p:nvSpPr>
          <p:spPr bwMode="auto">
            <a:xfrm>
              <a:off x="1152" y="2352"/>
              <a:ext cx="192" cy="240"/>
            </a:xfrm>
            <a:prstGeom prst="line">
              <a:avLst/>
            </a:prstGeom>
            <a:noFill/>
            <a:ln w="47625">
              <a:solidFill>
                <a:schemeClr val="accent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 name="Line 21">
              <a:extLst>
                <a:ext uri="{FF2B5EF4-FFF2-40B4-BE49-F238E27FC236}">
                  <a16:creationId xmlns:a16="http://schemas.microsoft.com/office/drawing/2014/main" id="{7BFBAC30-A48B-A1F9-C397-81D6D82B597A}"/>
                </a:ext>
              </a:extLst>
            </p:cNvPr>
            <p:cNvSpPr>
              <a:spLocks noChangeShapeType="1"/>
            </p:cNvSpPr>
            <p:nvPr/>
          </p:nvSpPr>
          <p:spPr bwMode="auto">
            <a:xfrm>
              <a:off x="1536" y="2688"/>
              <a:ext cx="528" cy="0"/>
            </a:xfrm>
            <a:prstGeom prst="line">
              <a:avLst/>
            </a:prstGeom>
            <a:noFill/>
            <a:ln w="47625" cap="sq">
              <a:solidFill>
                <a:schemeClr val="accent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Line 22">
              <a:extLst>
                <a:ext uri="{FF2B5EF4-FFF2-40B4-BE49-F238E27FC236}">
                  <a16:creationId xmlns:a16="http://schemas.microsoft.com/office/drawing/2014/main" id="{9B58A0C3-7D68-1B63-C0ED-BCA3177C530D}"/>
                </a:ext>
              </a:extLst>
            </p:cNvPr>
            <p:cNvSpPr>
              <a:spLocks noChangeShapeType="1"/>
            </p:cNvSpPr>
            <p:nvPr/>
          </p:nvSpPr>
          <p:spPr bwMode="auto">
            <a:xfrm flipV="1">
              <a:off x="2304" y="2400"/>
              <a:ext cx="288" cy="240"/>
            </a:xfrm>
            <a:prstGeom prst="line">
              <a:avLst/>
            </a:prstGeom>
            <a:noFill/>
            <a:ln w="47625" cap="sq">
              <a:solidFill>
                <a:schemeClr val="accent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p>
          </p:txBody>
        </p:sp>
      </p:grpSp>
      <p:sp>
        <p:nvSpPr>
          <p:cNvPr id="27" name="Rectangle 23">
            <a:extLst>
              <a:ext uri="{FF2B5EF4-FFF2-40B4-BE49-F238E27FC236}">
                <a16:creationId xmlns:a16="http://schemas.microsoft.com/office/drawing/2014/main" id="{A619FAF9-30C8-4F07-6295-7C62A00DF297}"/>
              </a:ext>
            </a:extLst>
          </p:cNvPr>
          <p:cNvSpPr>
            <a:spLocks noChangeArrowheads="1"/>
          </p:cNvSpPr>
          <p:nvPr/>
        </p:nvSpPr>
        <p:spPr bwMode="auto">
          <a:xfrm>
            <a:off x="5314950" y="3543300"/>
            <a:ext cx="3505200" cy="457200"/>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en-US" altLang="zh-CN" sz="2400" dirty="0">
                <a:solidFill>
                  <a:schemeClr val="accent2"/>
                </a:solidFill>
              </a:rPr>
              <a:t> A, C, D, E   </a:t>
            </a:r>
            <a:r>
              <a:rPr lang="en-US" altLang="zh-CN" sz="2200" dirty="0">
                <a:solidFill>
                  <a:srgbClr val="264AA5"/>
                </a:solidFill>
              </a:rPr>
              <a:t>(</a:t>
            </a:r>
            <a:r>
              <a:rPr lang="zh-CN" altLang="en-US" sz="2200" dirty="0">
                <a:solidFill>
                  <a:srgbClr val="264AA5"/>
                </a:solidFill>
                <a:ea typeface="幼圆" pitchFamily="49" charset="-122"/>
              </a:rPr>
              <a:t>第</a:t>
            </a:r>
            <a:r>
              <a:rPr lang="en-US" altLang="zh-CN" sz="2200" dirty="0">
                <a:solidFill>
                  <a:srgbClr val="264AA5"/>
                </a:solidFill>
              </a:rPr>
              <a:t>2</a:t>
            </a:r>
            <a:r>
              <a:rPr lang="zh-CN" altLang="en-US" sz="2200" dirty="0">
                <a:solidFill>
                  <a:srgbClr val="264AA5"/>
                </a:solidFill>
                <a:ea typeface="幼圆" pitchFamily="49" charset="-122"/>
              </a:rPr>
              <a:t>条</a:t>
            </a:r>
            <a:r>
              <a:rPr lang="zh-CN" altLang="zh-CN" sz="2200" dirty="0">
                <a:solidFill>
                  <a:srgbClr val="264AA5"/>
                </a:solidFill>
                <a:latin typeface="幼圆" pitchFamily="49" charset="-122"/>
                <a:ea typeface="幼圆" pitchFamily="49" charset="-122"/>
              </a:rPr>
              <a:t>路径</a:t>
            </a:r>
            <a:r>
              <a:rPr lang="en-US" altLang="zh-CN" sz="2200" dirty="0">
                <a:solidFill>
                  <a:srgbClr val="264AA5"/>
                </a:solidFill>
              </a:rPr>
              <a:t>)</a:t>
            </a:r>
          </a:p>
        </p:txBody>
      </p:sp>
      <p:sp>
        <p:nvSpPr>
          <p:cNvPr id="28" name="Text Box 25">
            <a:extLst>
              <a:ext uri="{FF2B5EF4-FFF2-40B4-BE49-F238E27FC236}">
                <a16:creationId xmlns:a16="http://schemas.microsoft.com/office/drawing/2014/main" id="{A9695F8F-3DE1-39C7-4AE6-BC4FE8178B4D}"/>
              </a:ext>
            </a:extLst>
          </p:cNvPr>
          <p:cNvSpPr txBox="1">
            <a:spLocks noChangeArrowheads="1"/>
          </p:cNvSpPr>
          <p:nvPr/>
        </p:nvSpPr>
        <p:spPr bwMode="auto">
          <a:xfrm>
            <a:off x="5353607" y="3181762"/>
            <a:ext cx="3429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en-US" altLang="zh-CN" sz="2400" dirty="0">
                <a:solidFill>
                  <a:schemeClr val="accent6"/>
                </a:solidFill>
              </a:rPr>
              <a:t>A, B, E        </a:t>
            </a:r>
            <a:r>
              <a:rPr lang="en-US" altLang="zh-CN" sz="2200" dirty="0">
                <a:solidFill>
                  <a:srgbClr val="264AA5"/>
                </a:solidFill>
              </a:rPr>
              <a:t>(</a:t>
            </a:r>
            <a:r>
              <a:rPr lang="zh-CN" altLang="en-US" sz="2200" dirty="0">
                <a:solidFill>
                  <a:srgbClr val="264AA5"/>
                </a:solidFill>
                <a:ea typeface="幼圆" pitchFamily="49" charset="-122"/>
              </a:rPr>
              <a:t>第</a:t>
            </a:r>
            <a:r>
              <a:rPr lang="en-US" altLang="zh-CN" sz="2200" dirty="0">
                <a:solidFill>
                  <a:srgbClr val="264AA5"/>
                </a:solidFill>
              </a:rPr>
              <a:t>1</a:t>
            </a:r>
            <a:r>
              <a:rPr lang="zh-CN" altLang="en-US" sz="2200" dirty="0">
                <a:solidFill>
                  <a:srgbClr val="264AA5"/>
                </a:solidFill>
                <a:ea typeface="幼圆" pitchFamily="49" charset="-122"/>
              </a:rPr>
              <a:t>条</a:t>
            </a:r>
            <a:r>
              <a:rPr lang="zh-CN" altLang="zh-CN" sz="2200" dirty="0">
                <a:solidFill>
                  <a:srgbClr val="264AA5"/>
                </a:solidFill>
                <a:ea typeface="幼圆" pitchFamily="49" charset="-122"/>
              </a:rPr>
              <a:t>路径</a:t>
            </a:r>
            <a:r>
              <a:rPr lang="en-US" altLang="zh-CN" sz="2200" dirty="0">
                <a:solidFill>
                  <a:srgbClr val="264AA5"/>
                </a:solidFill>
              </a:rPr>
              <a:t>)</a:t>
            </a:r>
          </a:p>
        </p:txBody>
      </p:sp>
      <p:sp>
        <p:nvSpPr>
          <p:cNvPr id="29" name="Rectangle 26">
            <a:extLst>
              <a:ext uri="{FF2B5EF4-FFF2-40B4-BE49-F238E27FC236}">
                <a16:creationId xmlns:a16="http://schemas.microsoft.com/office/drawing/2014/main" id="{EFFDA0F3-321B-416C-BFD8-E590AB2B9BC1}"/>
              </a:ext>
            </a:extLst>
          </p:cNvPr>
          <p:cNvSpPr>
            <a:spLocks noChangeArrowheads="1"/>
          </p:cNvSpPr>
          <p:nvPr/>
        </p:nvSpPr>
        <p:spPr bwMode="auto">
          <a:xfrm>
            <a:off x="4114800" y="3170238"/>
            <a:ext cx="1460500" cy="488950"/>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en-US" altLang="zh-CN" sz="2600">
                <a:solidFill>
                  <a:srgbClr val="000099"/>
                </a:solidFill>
              </a:rPr>
              <a:t>P(A, E):</a:t>
            </a:r>
          </a:p>
        </p:txBody>
      </p:sp>
      <p:grpSp>
        <p:nvGrpSpPr>
          <p:cNvPr id="30" name="Group 79">
            <a:extLst>
              <a:ext uri="{FF2B5EF4-FFF2-40B4-BE49-F238E27FC236}">
                <a16:creationId xmlns:a16="http://schemas.microsoft.com/office/drawing/2014/main" id="{C3D31B07-7515-4538-BD34-ED3FAD68AE2C}"/>
              </a:ext>
            </a:extLst>
          </p:cNvPr>
          <p:cNvGrpSpPr>
            <a:grpSpLocks/>
          </p:cNvGrpSpPr>
          <p:nvPr/>
        </p:nvGrpSpPr>
        <p:grpSpPr bwMode="auto">
          <a:xfrm>
            <a:off x="620590" y="326668"/>
            <a:ext cx="3562350" cy="531812"/>
            <a:chOff x="288" y="192"/>
            <a:chExt cx="2244" cy="335"/>
          </a:xfrm>
        </p:grpSpPr>
        <p:sp>
          <p:nvSpPr>
            <p:cNvPr id="31" name="Rectangle 28">
              <a:extLst>
                <a:ext uri="{FF2B5EF4-FFF2-40B4-BE49-F238E27FC236}">
                  <a16:creationId xmlns:a16="http://schemas.microsoft.com/office/drawing/2014/main" id="{695CC7E2-7499-20F3-4D00-16570E780279}"/>
                </a:ext>
              </a:extLst>
            </p:cNvPr>
            <p:cNvSpPr>
              <a:spLocks noChangeArrowheads="1"/>
            </p:cNvSpPr>
            <p:nvPr/>
          </p:nvSpPr>
          <p:spPr bwMode="auto">
            <a:xfrm>
              <a:off x="288" y="192"/>
              <a:ext cx="2048" cy="335"/>
            </a:xfrm>
            <a:prstGeom prst="rect">
              <a:avLst/>
            </a:prstGeom>
            <a:solidFill>
              <a:schemeClr val="accent4">
                <a:lumMod val="20000"/>
                <a:lumOff val="80000"/>
              </a:schemeClr>
            </a:solidFill>
            <a:ln>
              <a:noFill/>
            </a:ln>
            <a:effectLst>
              <a:outerShdw dist="53882" dir="2700000" algn="ctr" rotWithShape="0">
                <a:srgbClr val="969696"/>
              </a:outerShdw>
            </a:effectLst>
            <a:extLst>
              <a:ext uri="{91240B29-F687-4F45-9708-019B960494DF}">
                <a14:hiddenLine xmlns:a14="http://schemas.microsoft.com/office/drawing/2010/main" w="9525">
                  <a:solidFill>
                    <a:srgbClr val="FFFF99"/>
                  </a:solidFill>
                  <a:miter lim="800000"/>
                  <a:headEnd/>
                  <a:tailEnd/>
                </a14:hiddenLine>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sp>
          <p:nvSpPr>
            <p:cNvPr id="32" name="Rectangle 29">
              <a:extLst>
                <a:ext uri="{FF2B5EF4-FFF2-40B4-BE49-F238E27FC236}">
                  <a16:creationId xmlns:a16="http://schemas.microsoft.com/office/drawing/2014/main" id="{F7E77BD9-2857-0AB8-FC5A-A16C61F5E1D4}"/>
                </a:ext>
              </a:extLst>
            </p:cNvPr>
            <p:cNvSpPr>
              <a:spLocks noChangeArrowheads="1"/>
            </p:cNvSpPr>
            <p:nvPr/>
          </p:nvSpPr>
          <p:spPr bwMode="auto">
            <a:xfrm>
              <a:off x="385" y="200"/>
              <a:ext cx="2147" cy="317"/>
            </a:xfrm>
            <a:prstGeom prst="rect">
              <a:avLst/>
            </a:prstGeom>
            <a:noFill/>
            <a:ln>
              <a:noFill/>
            </a:ln>
            <a:effectLst>
              <a:outerShdw dist="12700" dir="5400000" algn="ctr" rotWithShape="0">
                <a:schemeClr val="bg1"/>
              </a:outerShdw>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Lst>
          </p:spPr>
          <p:txBody>
            <a:bodyPr>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en-US" altLang="zh-CN" sz="2700" dirty="0">
                  <a:solidFill>
                    <a:srgbClr val="264AA5"/>
                  </a:solidFill>
                  <a:ea typeface="黑体" pitchFamily="2" charset="-122"/>
                </a:rPr>
                <a:t>2</a:t>
              </a:r>
              <a:r>
                <a:rPr lang="en-US" altLang="zh-CN" sz="2700" dirty="0">
                  <a:solidFill>
                    <a:srgbClr val="264AA5"/>
                  </a:solidFill>
                  <a:latin typeface="黑体" pitchFamily="2" charset="-122"/>
                  <a:ea typeface="黑体" pitchFamily="2" charset="-122"/>
                </a:rPr>
                <a:t>.</a:t>
              </a:r>
              <a:r>
                <a:rPr lang="zh-CN" altLang="en-US" sz="2700" dirty="0">
                  <a:solidFill>
                    <a:srgbClr val="264AA5"/>
                  </a:solidFill>
                  <a:latin typeface="黑体" pitchFamily="2" charset="-122"/>
                  <a:ea typeface="黑体" pitchFamily="2" charset="-122"/>
                </a:rPr>
                <a:t>路径和路径长度</a:t>
              </a:r>
            </a:p>
          </p:txBody>
        </p:sp>
      </p:grpSp>
      <p:grpSp>
        <p:nvGrpSpPr>
          <p:cNvPr id="33" name="Group 30">
            <a:extLst>
              <a:ext uri="{FF2B5EF4-FFF2-40B4-BE49-F238E27FC236}">
                <a16:creationId xmlns:a16="http://schemas.microsoft.com/office/drawing/2014/main" id="{8F96A568-C6A5-9430-6E1C-E80AD4450E78}"/>
              </a:ext>
            </a:extLst>
          </p:cNvPr>
          <p:cNvGrpSpPr>
            <a:grpSpLocks/>
          </p:cNvGrpSpPr>
          <p:nvPr/>
        </p:nvGrpSpPr>
        <p:grpSpPr bwMode="auto">
          <a:xfrm>
            <a:off x="609600" y="4452938"/>
            <a:ext cx="8077200" cy="1905000"/>
            <a:chOff x="384" y="2736"/>
            <a:chExt cx="5088" cy="1200"/>
          </a:xfrm>
        </p:grpSpPr>
        <p:sp>
          <p:nvSpPr>
            <p:cNvPr id="34" name="Rectangle 31">
              <a:extLst>
                <a:ext uri="{FF2B5EF4-FFF2-40B4-BE49-F238E27FC236}">
                  <a16:creationId xmlns:a16="http://schemas.microsoft.com/office/drawing/2014/main" id="{01A40184-9C15-45E5-4D67-A1B6897B9B2A}"/>
                </a:ext>
              </a:extLst>
            </p:cNvPr>
            <p:cNvSpPr>
              <a:spLocks noChangeArrowheads="1"/>
            </p:cNvSpPr>
            <p:nvPr/>
          </p:nvSpPr>
          <p:spPr bwMode="auto">
            <a:xfrm>
              <a:off x="384" y="2736"/>
              <a:ext cx="5088" cy="1200"/>
            </a:xfrm>
            <a:prstGeom prst="rect">
              <a:avLst/>
            </a:prstGeom>
            <a:solidFill>
              <a:schemeClr val="accent3">
                <a:lumMod val="40000"/>
                <a:lumOff val="60000"/>
              </a:schemeClr>
            </a:solidFill>
            <a:ln/>
          </p:spPr>
          <p:style>
            <a:lnRef idx="1">
              <a:schemeClr val="accent3"/>
            </a:lnRef>
            <a:fillRef idx="3">
              <a:schemeClr val="accent3"/>
            </a:fillRef>
            <a:effectRef idx="2">
              <a:schemeClr val="accent3"/>
            </a:effectRef>
            <a:fontRef idx="minor">
              <a:schemeClr val="lt1"/>
            </a:fontRef>
          </p:style>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sp>
          <p:nvSpPr>
            <p:cNvPr id="35" name="Text Box 32">
              <a:extLst>
                <a:ext uri="{FF2B5EF4-FFF2-40B4-BE49-F238E27FC236}">
                  <a16:creationId xmlns:a16="http://schemas.microsoft.com/office/drawing/2014/main" id="{F609199B-165A-A224-996F-0FBFE7F32EBB}"/>
                </a:ext>
              </a:extLst>
            </p:cNvPr>
            <p:cNvSpPr txBox="1">
              <a:spLocks noChangeArrowheads="1"/>
            </p:cNvSpPr>
            <p:nvPr/>
          </p:nvSpPr>
          <p:spPr bwMode="auto">
            <a:xfrm>
              <a:off x="456" y="2869"/>
              <a:ext cx="4920" cy="9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0000"/>
                  </a:solidFill>
                  <a:prstDash val="dash"/>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just" eaLnBrk="1" hangingPunct="1">
                <a:lnSpc>
                  <a:spcPct val="95000"/>
                </a:lnSpc>
                <a:spcBef>
                  <a:spcPct val="0"/>
                </a:spcBef>
                <a:buClrTx/>
                <a:buFontTx/>
                <a:buNone/>
              </a:pPr>
              <a:r>
                <a:rPr lang="zh-CN" altLang="en-US" sz="2400" dirty="0">
                  <a:solidFill>
                    <a:srgbClr val="003399"/>
                  </a:solidFill>
                  <a:latin typeface="幼圆" pitchFamily="49" charset="-122"/>
                  <a:ea typeface="幼圆" pitchFamily="49" charset="-122"/>
                </a:rPr>
                <a:t>       </a:t>
              </a:r>
              <a:r>
                <a:rPr lang="zh-CN" altLang="zh-CN" sz="2400" dirty="0">
                  <a:solidFill>
                    <a:srgbClr val="003399"/>
                  </a:solidFill>
                  <a:latin typeface="幼圆" pitchFamily="49" charset="-122"/>
                  <a:ea typeface="幼圆" pitchFamily="49" charset="-122"/>
                </a:rPr>
                <a:t>出发点与终止点相同的路径称为</a:t>
              </a:r>
              <a:r>
                <a:rPr lang="zh-CN" altLang="zh-CN" sz="2400" dirty="0">
                  <a:solidFill>
                    <a:srgbClr val="FF0000"/>
                  </a:solidFill>
                  <a:latin typeface="黑体" pitchFamily="2" charset="-122"/>
                  <a:ea typeface="黑体" pitchFamily="2" charset="-122"/>
                </a:rPr>
                <a:t>回路</a:t>
              </a:r>
              <a:r>
                <a:rPr lang="zh-CN" altLang="zh-CN" sz="2400" dirty="0">
                  <a:solidFill>
                    <a:srgbClr val="003399"/>
                  </a:solidFill>
                  <a:latin typeface="幼圆" pitchFamily="49" charset="-122"/>
                  <a:ea typeface="幼圆" pitchFamily="49" charset="-122"/>
                </a:rPr>
                <a:t>或</a:t>
              </a:r>
              <a:r>
                <a:rPr lang="zh-CN" altLang="zh-CN" sz="2400" dirty="0">
                  <a:solidFill>
                    <a:srgbClr val="FF0000"/>
                  </a:solidFill>
                  <a:latin typeface="黑体" pitchFamily="2" charset="-122"/>
                  <a:ea typeface="黑体" pitchFamily="2" charset="-122"/>
                </a:rPr>
                <a:t>环</a:t>
              </a:r>
              <a:r>
                <a:rPr lang="zh-CN" altLang="zh-CN" sz="2400" dirty="0">
                  <a:solidFill>
                    <a:srgbClr val="003399"/>
                  </a:solidFill>
                  <a:latin typeface="幼圆" pitchFamily="49" charset="-122"/>
                  <a:ea typeface="幼圆" pitchFamily="49" charset="-122"/>
                </a:rPr>
                <a:t>；顶点序列中顶点不重复出现的路径称为</a:t>
              </a:r>
              <a:r>
                <a:rPr lang="zh-CN" altLang="zh-CN" sz="2400" dirty="0">
                  <a:solidFill>
                    <a:srgbClr val="FF3300"/>
                  </a:solidFill>
                  <a:latin typeface="黑体" pitchFamily="2" charset="-122"/>
                  <a:ea typeface="黑体" pitchFamily="2" charset="-122"/>
                </a:rPr>
                <a:t>简单路径</a:t>
              </a:r>
              <a:r>
                <a:rPr lang="zh-CN" altLang="zh-CN" sz="2400" dirty="0">
                  <a:solidFill>
                    <a:srgbClr val="003399"/>
                  </a:solidFill>
                  <a:latin typeface="幼圆" pitchFamily="49" charset="-122"/>
                  <a:ea typeface="幼圆" pitchFamily="49" charset="-122"/>
                </a:rPr>
                <a:t>。</a:t>
              </a:r>
              <a:r>
                <a:rPr lang="zh-CN" altLang="zh-CN" sz="2400" dirty="0">
                  <a:solidFill>
                    <a:srgbClr val="264AA5"/>
                  </a:solidFill>
                  <a:latin typeface="幼圆" pitchFamily="49" charset="-122"/>
                  <a:ea typeface="幼圆" pitchFamily="49" charset="-122"/>
                </a:rPr>
                <a:t>不带权的图的路径长度是指路径上所经过的边的数目，带权图的路径长度是指路径上经过的边上的权值之和。</a:t>
              </a:r>
              <a:r>
                <a:rPr lang="en-US" altLang="zh-CN" sz="2400" dirty="0">
                  <a:solidFill>
                    <a:srgbClr val="264AA5"/>
                  </a:solidFill>
                  <a:latin typeface="幼圆" pitchFamily="49" charset="-122"/>
                  <a:ea typeface="幼圆" pitchFamily="49" charset="-122"/>
                </a:rPr>
                <a:t> </a:t>
              </a:r>
              <a:endParaRPr lang="zh-CN" altLang="en-US" sz="2400" dirty="0">
                <a:solidFill>
                  <a:srgbClr val="264AA5"/>
                </a:solidFill>
                <a:latin typeface="幼圆" pitchFamily="49" charset="-122"/>
                <a:ea typeface="幼圆" pitchFamily="49" charset="-122"/>
              </a:endParaRPr>
            </a:p>
          </p:txBody>
        </p:sp>
      </p:grpSp>
      <p:grpSp>
        <p:nvGrpSpPr>
          <p:cNvPr id="36" name="Group 61">
            <a:extLst>
              <a:ext uri="{FF2B5EF4-FFF2-40B4-BE49-F238E27FC236}">
                <a16:creationId xmlns:a16="http://schemas.microsoft.com/office/drawing/2014/main" id="{B7C2A346-AEDF-2B06-611B-EC8B462F80E1}"/>
              </a:ext>
            </a:extLst>
          </p:cNvPr>
          <p:cNvGrpSpPr>
            <a:grpSpLocks/>
          </p:cNvGrpSpPr>
          <p:nvPr/>
        </p:nvGrpSpPr>
        <p:grpSpPr bwMode="auto">
          <a:xfrm>
            <a:off x="871538" y="338138"/>
            <a:ext cx="7896225" cy="2176462"/>
            <a:chOff x="549" y="213"/>
            <a:chExt cx="4974" cy="1371"/>
          </a:xfrm>
        </p:grpSpPr>
        <p:sp>
          <p:nvSpPr>
            <p:cNvPr id="37" name="Text Box 62">
              <a:extLst>
                <a:ext uri="{FF2B5EF4-FFF2-40B4-BE49-F238E27FC236}">
                  <a16:creationId xmlns:a16="http://schemas.microsoft.com/office/drawing/2014/main" id="{07A3A2ED-E681-5D83-C369-900D75CB8129}"/>
                </a:ext>
              </a:extLst>
            </p:cNvPr>
            <p:cNvSpPr txBox="1">
              <a:spLocks noChangeArrowheads="1"/>
            </p:cNvSpPr>
            <p:nvPr/>
          </p:nvSpPr>
          <p:spPr bwMode="auto">
            <a:xfrm>
              <a:off x="2736" y="220"/>
              <a:ext cx="1732" cy="231"/>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en-US" altLang="zh-CN" sz="1800" dirty="0">
                  <a:solidFill>
                    <a:srgbClr val="000066"/>
                  </a:solidFill>
                </a:rPr>
                <a:t>(v</a:t>
              </a:r>
              <a:r>
                <a:rPr lang="en-US" altLang="zh-CN" sz="1800" baseline="-25000" dirty="0">
                  <a:solidFill>
                    <a:srgbClr val="000066"/>
                  </a:solidFill>
                </a:rPr>
                <a:t>x</a:t>
              </a:r>
              <a:r>
                <a:rPr lang="en-US" altLang="zh-CN" sz="1800" dirty="0">
                  <a:solidFill>
                    <a:srgbClr val="000066"/>
                  </a:solidFill>
                </a:rPr>
                <a:t>,v</a:t>
              </a:r>
              <a:r>
                <a:rPr lang="en-US" altLang="zh-CN" sz="1800" baseline="-25000" dirty="0">
                  <a:solidFill>
                    <a:srgbClr val="000066"/>
                  </a:solidFill>
                </a:rPr>
                <a:t>i1</a:t>
              </a:r>
              <a:r>
                <a:rPr lang="en-US" altLang="zh-CN" sz="1800" dirty="0">
                  <a:solidFill>
                    <a:srgbClr val="000066"/>
                  </a:solidFill>
                </a:rPr>
                <a:t>), (v</a:t>
              </a:r>
              <a:r>
                <a:rPr lang="en-US" altLang="zh-CN" sz="1800" baseline="-25000" dirty="0">
                  <a:solidFill>
                    <a:srgbClr val="000066"/>
                  </a:solidFill>
                </a:rPr>
                <a:t>i1</a:t>
              </a:r>
              <a:r>
                <a:rPr lang="en-US" altLang="zh-CN" sz="1800" dirty="0">
                  <a:solidFill>
                    <a:srgbClr val="000066"/>
                  </a:solidFill>
                </a:rPr>
                <a:t>,v</a:t>
              </a:r>
              <a:r>
                <a:rPr lang="en-US" altLang="zh-CN" sz="1800" baseline="-25000" dirty="0">
                  <a:solidFill>
                    <a:srgbClr val="000066"/>
                  </a:solidFill>
                </a:rPr>
                <a:t>i2</a:t>
              </a:r>
              <a:r>
                <a:rPr lang="en-US" altLang="zh-CN" sz="1800" dirty="0">
                  <a:solidFill>
                    <a:srgbClr val="000066"/>
                  </a:solidFill>
                </a:rPr>
                <a:t>), </a:t>
              </a:r>
              <a:r>
                <a:rPr lang="en-US" altLang="zh-CN" sz="1800" dirty="0">
                  <a:solidFill>
                    <a:srgbClr val="000066"/>
                  </a:solidFill>
                  <a:sym typeface="Symbol" pitchFamily="18" charset="2"/>
                </a:rPr>
                <a:t></a:t>
              </a:r>
              <a:r>
                <a:rPr lang="en-US" altLang="zh-CN" sz="1800" dirty="0">
                  <a:solidFill>
                    <a:srgbClr val="000066"/>
                  </a:solidFill>
                </a:rPr>
                <a:t> ,(</a:t>
              </a:r>
              <a:r>
                <a:rPr lang="en-US" altLang="zh-CN" sz="1800" dirty="0" err="1">
                  <a:solidFill>
                    <a:srgbClr val="000066"/>
                  </a:solidFill>
                </a:rPr>
                <a:t>v</a:t>
              </a:r>
              <a:r>
                <a:rPr lang="en-US" altLang="zh-CN" sz="1800" baseline="-25000" dirty="0" err="1">
                  <a:solidFill>
                    <a:srgbClr val="000066"/>
                  </a:solidFill>
                </a:rPr>
                <a:t>im</a:t>
              </a:r>
              <a:r>
                <a:rPr lang="en-US" altLang="zh-CN" sz="1800" dirty="0" err="1">
                  <a:solidFill>
                    <a:srgbClr val="000066"/>
                  </a:solidFill>
                </a:rPr>
                <a:t>,v</a:t>
              </a:r>
              <a:r>
                <a:rPr lang="en-US" altLang="zh-CN" sz="1800" baseline="-25000" dirty="0" err="1">
                  <a:solidFill>
                    <a:srgbClr val="000066"/>
                  </a:solidFill>
                </a:rPr>
                <a:t>y</a:t>
              </a:r>
              <a:r>
                <a:rPr lang="en-US" altLang="zh-CN" sz="1800" dirty="0">
                  <a:solidFill>
                    <a:srgbClr val="000066"/>
                  </a:solidFill>
                </a:rPr>
                <a:t>)</a:t>
              </a:r>
              <a:endParaRPr lang="en-US" altLang="zh-CN" sz="1800" dirty="0">
                <a:solidFill>
                  <a:srgbClr val="000066"/>
                </a:solidFill>
                <a:latin typeface="幼圆" pitchFamily="49" charset="-122"/>
                <a:ea typeface="幼圆" pitchFamily="49" charset="-122"/>
              </a:endParaRPr>
            </a:p>
          </p:txBody>
        </p:sp>
        <p:sp>
          <p:nvSpPr>
            <p:cNvPr id="38" name="Rectangle 63">
              <a:extLst>
                <a:ext uri="{FF2B5EF4-FFF2-40B4-BE49-F238E27FC236}">
                  <a16:creationId xmlns:a16="http://schemas.microsoft.com/office/drawing/2014/main" id="{F30BC180-BE1C-76B4-E8E7-D24A80C9E6A3}"/>
                </a:ext>
              </a:extLst>
            </p:cNvPr>
            <p:cNvSpPr>
              <a:spLocks noChangeArrowheads="1"/>
            </p:cNvSpPr>
            <p:nvPr/>
          </p:nvSpPr>
          <p:spPr bwMode="auto">
            <a:xfrm>
              <a:off x="4395" y="234"/>
              <a:ext cx="528" cy="231"/>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zh-CN" altLang="en-US" sz="1800">
                  <a:solidFill>
                    <a:srgbClr val="000066"/>
                  </a:solidFill>
                  <a:latin typeface="幼圆" pitchFamily="49" charset="-122"/>
                  <a:ea typeface="幼圆" pitchFamily="49" charset="-122"/>
                </a:rPr>
                <a:t>或</a:t>
              </a:r>
            </a:p>
          </p:txBody>
        </p:sp>
        <p:sp>
          <p:nvSpPr>
            <p:cNvPr id="39" name="Text Box 64">
              <a:extLst>
                <a:ext uri="{FF2B5EF4-FFF2-40B4-BE49-F238E27FC236}">
                  <a16:creationId xmlns:a16="http://schemas.microsoft.com/office/drawing/2014/main" id="{CD10C319-8271-577D-F467-6E23F0DB84C8}"/>
                </a:ext>
              </a:extLst>
            </p:cNvPr>
            <p:cNvSpPr txBox="1">
              <a:spLocks noChangeArrowheads="1"/>
            </p:cNvSpPr>
            <p:nvPr/>
          </p:nvSpPr>
          <p:spPr bwMode="auto">
            <a:xfrm>
              <a:off x="2736" y="388"/>
              <a:ext cx="2208" cy="231"/>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en-US" altLang="zh-CN" sz="1800" dirty="0">
                  <a:solidFill>
                    <a:srgbClr val="000066"/>
                  </a:solidFill>
                </a:rPr>
                <a:t>&lt;v</a:t>
              </a:r>
              <a:r>
                <a:rPr lang="en-US" altLang="zh-CN" sz="1800" baseline="-25000" dirty="0">
                  <a:solidFill>
                    <a:srgbClr val="000066"/>
                  </a:solidFill>
                </a:rPr>
                <a:t>x</a:t>
              </a:r>
              <a:r>
                <a:rPr lang="en-US" altLang="zh-CN" sz="1800" dirty="0">
                  <a:solidFill>
                    <a:srgbClr val="000066"/>
                  </a:solidFill>
                </a:rPr>
                <a:t>,v</a:t>
              </a:r>
              <a:r>
                <a:rPr lang="en-US" altLang="zh-CN" sz="1800" baseline="-25000" dirty="0">
                  <a:solidFill>
                    <a:srgbClr val="000066"/>
                  </a:solidFill>
                </a:rPr>
                <a:t>i1</a:t>
              </a:r>
              <a:r>
                <a:rPr lang="en-US" altLang="zh-CN" sz="1800" dirty="0">
                  <a:solidFill>
                    <a:srgbClr val="000066"/>
                  </a:solidFill>
                </a:rPr>
                <a:t>&gt;, &lt;v</a:t>
              </a:r>
              <a:r>
                <a:rPr lang="en-US" altLang="zh-CN" sz="1800" baseline="-25000" dirty="0">
                  <a:solidFill>
                    <a:srgbClr val="000066"/>
                  </a:solidFill>
                </a:rPr>
                <a:t>i1</a:t>
              </a:r>
              <a:r>
                <a:rPr lang="en-US" altLang="zh-CN" sz="1800" dirty="0">
                  <a:solidFill>
                    <a:srgbClr val="000066"/>
                  </a:solidFill>
                </a:rPr>
                <a:t>,v</a:t>
              </a:r>
              <a:r>
                <a:rPr lang="en-US" altLang="zh-CN" sz="1800" baseline="-25000" dirty="0">
                  <a:solidFill>
                    <a:srgbClr val="000066"/>
                  </a:solidFill>
                </a:rPr>
                <a:t>i2</a:t>
              </a:r>
              <a:r>
                <a:rPr lang="en-US" altLang="zh-CN" sz="1800" dirty="0">
                  <a:solidFill>
                    <a:srgbClr val="000066"/>
                  </a:solidFill>
                </a:rPr>
                <a:t>&gt;, </a:t>
              </a:r>
              <a:r>
                <a:rPr lang="en-US" altLang="zh-CN" sz="1800" dirty="0">
                  <a:solidFill>
                    <a:srgbClr val="000066"/>
                  </a:solidFill>
                  <a:sym typeface="Symbol" pitchFamily="18" charset="2"/>
                </a:rPr>
                <a:t></a:t>
              </a:r>
              <a:r>
                <a:rPr lang="en-US" altLang="zh-CN" sz="1800" dirty="0">
                  <a:solidFill>
                    <a:srgbClr val="000066"/>
                  </a:solidFill>
                </a:rPr>
                <a:t> ,&lt;</a:t>
              </a:r>
              <a:r>
                <a:rPr lang="en-US" altLang="zh-CN" sz="1800" dirty="0" err="1">
                  <a:solidFill>
                    <a:srgbClr val="000066"/>
                  </a:solidFill>
                </a:rPr>
                <a:t>v</a:t>
              </a:r>
              <a:r>
                <a:rPr lang="en-US" altLang="zh-CN" sz="1800" baseline="-25000" dirty="0" err="1">
                  <a:solidFill>
                    <a:srgbClr val="000066"/>
                  </a:solidFill>
                </a:rPr>
                <a:t>im</a:t>
              </a:r>
              <a:r>
                <a:rPr lang="en-US" altLang="zh-CN" sz="1800" dirty="0" err="1">
                  <a:solidFill>
                    <a:srgbClr val="000066"/>
                  </a:solidFill>
                </a:rPr>
                <a:t>,v</a:t>
              </a:r>
              <a:r>
                <a:rPr lang="en-US" altLang="zh-CN" sz="1800" baseline="-25000" dirty="0" err="1">
                  <a:solidFill>
                    <a:srgbClr val="000066"/>
                  </a:solidFill>
                </a:rPr>
                <a:t>y</a:t>
              </a:r>
              <a:r>
                <a:rPr lang="en-US" altLang="zh-CN" sz="1800" dirty="0">
                  <a:solidFill>
                    <a:srgbClr val="000066"/>
                  </a:solidFill>
                </a:rPr>
                <a:t>&gt;</a:t>
              </a:r>
            </a:p>
          </p:txBody>
        </p:sp>
        <p:sp>
          <p:nvSpPr>
            <p:cNvPr id="40" name="Rectangle 65">
              <a:extLst>
                <a:ext uri="{FF2B5EF4-FFF2-40B4-BE49-F238E27FC236}">
                  <a16:creationId xmlns:a16="http://schemas.microsoft.com/office/drawing/2014/main" id="{987CF7FB-2158-E53D-2B10-BC8CAB843E29}"/>
                </a:ext>
              </a:extLst>
            </p:cNvPr>
            <p:cNvSpPr>
              <a:spLocks noChangeArrowheads="1"/>
            </p:cNvSpPr>
            <p:nvPr/>
          </p:nvSpPr>
          <p:spPr bwMode="auto">
            <a:xfrm>
              <a:off x="4659" y="281"/>
              <a:ext cx="864" cy="269"/>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zh-CN" altLang="en-US" sz="2200" dirty="0">
                  <a:solidFill>
                    <a:srgbClr val="000066"/>
                  </a:solidFill>
                  <a:latin typeface="幼圆" pitchFamily="49" charset="-122"/>
                  <a:ea typeface="幼圆" pitchFamily="49" charset="-122"/>
                </a:rPr>
                <a:t>都在</a:t>
              </a:r>
              <a:r>
                <a:rPr lang="en-US" altLang="zh-CN" sz="2200" dirty="0">
                  <a:solidFill>
                    <a:srgbClr val="000066"/>
                  </a:solidFill>
                  <a:ea typeface="幼圆" pitchFamily="49" charset="-122"/>
                </a:rPr>
                <a:t>E</a:t>
              </a:r>
              <a:r>
                <a:rPr lang="zh-CN" altLang="en-US" sz="2200" dirty="0">
                  <a:solidFill>
                    <a:srgbClr val="000066"/>
                  </a:solidFill>
                  <a:latin typeface="幼圆" pitchFamily="49" charset="-122"/>
                  <a:ea typeface="幼圆" pitchFamily="49" charset="-122"/>
                </a:rPr>
                <a:t>中</a:t>
              </a:r>
            </a:p>
          </p:txBody>
        </p:sp>
        <p:sp>
          <p:nvSpPr>
            <p:cNvPr id="41" name="AutoShape 66">
              <a:extLst>
                <a:ext uri="{FF2B5EF4-FFF2-40B4-BE49-F238E27FC236}">
                  <a16:creationId xmlns:a16="http://schemas.microsoft.com/office/drawing/2014/main" id="{65C21F1D-4341-5C6A-33DC-5BA083AD63EF}"/>
                </a:ext>
              </a:extLst>
            </p:cNvPr>
            <p:cNvSpPr>
              <a:spLocks noChangeArrowheads="1"/>
            </p:cNvSpPr>
            <p:nvPr/>
          </p:nvSpPr>
          <p:spPr bwMode="auto">
            <a:xfrm>
              <a:off x="2640" y="213"/>
              <a:ext cx="2832" cy="432"/>
            </a:xfrm>
            <a:prstGeom prst="wedgeRectCallout">
              <a:avLst>
                <a:gd name="adj1" fmla="val 9093"/>
                <a:gd name="adj2" fmla="val 188910"/>
              </a:avLst>
            </a:prstGeom>
            <a:noFill/>
            <a:ln w="47625">
              <a:solidFill>
                <a:schemeClr val="accent1"/>
              </a:solidFill>
              <a:miter lim="800000"/>
              <a:headEnd/>
              <a:tailEnd/>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rect">
                      <a:fillToRect l="50000" t="50000" r="50000" b="50000"/>
                    </a:path>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zh-CN" sz="4400"/>
            </a:p>
          </p:txBody>
        </p:sp>
        <p:sp>
          <p:nvSpPr>
            <p:cNvPr id="42" name="Line 67">
              <a:extLst>
                <a:ext uri="{FF2B5EF4-FFF2-40B4-BE49-F238E27FC236}">
                  <a16:creationId xmlns:a16="http://schemas.microsoft.com/office/drawing/2014/main" id="{07C0C019-B957-55E7-AD38-18121F5E839C}"/>
                </a:ext>
              </a:extLst>
            </p:cNvPr>
            <p:cNvSpPr>
              <a:spLocks noChangeShapeType="1"/>
            </p:cNvSpPr>
            <p:nvPr/>
          </p:nvSpPr>
          <p:spPr bwMode="auto">
            <a:xfrm>
              <a:off x="4032" y="1344"/>
              <a:ext cx="912" cy="0"/>
            </a:xfrm>
            <a:prstGeom prst="line">
              <a:avLst/>
            </a:prstGeom>
            <a:noFill/>
            <a:ln w="444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 name="Line 68">
              <a:extLst>
                <a:ext uri="{FF2B5EF4-FFF2-40B4-BE49-F238E27FC236}">
                  <a16:creationId xmlns:a16="http://schemas.microsoft.com/office/drawing/2014/main" id="{B710A731-0AFD-136F-0533-DF6A086D4E8C}"/>
                </a:ext>
              </a:extLst>
            </p:cNvPr>
            <p:cNvSpPr>
              <a:spLocks noChangeShapeType="1"/>
            </p:cNvSpPr>
            <p:nvPr/>
          </p:nvSpPr>
          <p:spPr bwMode="auto">
            <a:xfrm>
              <a:off x="549" y="1584"/>
              <a:ext cx="4059" cy="0"/>
            </a:xfrm>
            <a:prstGeom prst="line">
              <a:avLst/>
            </a:prstGeom>
            <a:noFill/>
            <a:ln w="444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3706480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right)">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6"/>
                                        </p:tgtEl>
                                        <p:attrNameLst>
                                          <p:attrName>style.visibility</p:attrName>
                                        </p:attrNameLst>
                                      </p:cBhvr>
                                      <p:to>
                                        <p:strVal val="visible"/>
                                      </p:to>
                                    </p:set>
                                    <p:animEffect transition="in" filter="dissolve">
                                      <p:cBhvr>
                                        <p:cTn id="12" dur="500"/>
                                        <p:tgtEl>
                                          <p:spTgt spid="36"/>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dissolv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dissolve">
                                      <p:cBhvr>
                                        <p:cTn id="22" dur="500"/>
                                        <p:tgtEl>
                                          <p:spTgt spid="29"/>
                                        </p:tgtEl>
                                      </p:cBhvr>
                                    </p:animEffect>
                                  </p:childTnLst>
                                </p:cTn>
                              </p:par>
                            </p:childTnLst>
                          </p:cTn>
                        </p:par>
                      </p:childTnLst>
                    </p:cTn>
                  </p:par>
                  <p:par>
                    <p:cTn id="23" fill="hold">
                      <p:stCondLst>
                        <p:cond delay="indefinite"/>
                      </p:stCondLst>
                      <p:childTnLst>
                        <p:par>
                          <p:cTn id="24" fill="hold">
                            <p:stCondLst>
                              <p:cond delay="0"/>
                            </p:stCondLst>
                            <p:childTnLst>
                              <p:par>
                                <p:cTn id="25" presetID="12" presetClass="entr" presetSubtype="2" fill="hold" grpId="0" nodeType="clickEffect">
                                  <p:stCondLst>
                                    <p:cond delay="0"/>
                                  </p:stCondLst>
                                  <p:childTnLst>
                                    <p:set>
                                      <p:cBhvr>
                                        <p:cTn id="26" dur="1" fill="hold">
                                          <p:stCondLst>
                                            <p:cond delay="0"/>
                                          </p:stCondLst>
                                        </p:cTn>
                                        <p:tgtEl>
                                          <p:spTgt spid="28"/>
                                        </p:tgtEl>
                                        <p:attrNameLst>
                                          <p:attrName>style.visibility</p:attrName>
                                        </p:attrNameLst>
                                      </p:cBhvr>
                                      <p:to>
                                        <p:strVal val="visible"/>
                                      </p:to>
                                    </p:set>
                                    <p:animEffect transition="in" filter="slide(fromRight)">
                                      <p:cBhvr>
                                        <p:cTn id="27" dur="500"/>
                                        <p:tgtEl>
                                          <p:spTgt spid="2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wipe(left)">
                                      <p:cBhvr>
                                        <p:cTn id="32" dur="500"/>
                                        <p:tgtEl>
                                          <p:spTgt spid="20"/>
                                        </p:tgtEl>
                                      </p:cBhvr>
                                    </p:animEffect>
                                  </p:childTnLst>
                                </p:cTn>
                              </p:par>
                            </p:childTnLst>
                          </p:cTn>
                        </p:par>
                      </p:childTnLst>
                    </p:cTn>
                  </p:par>
                  <p:par>
                    <p:cTn id="33" fill="hold">
                      <p:stCondLst>
                        <p:cond delay="indefinite"/>
                      </p:stCondLst>
                      <p:childTnLst>
                        <p:par>
                          <p:cTn id="34" fill="hold">
                            <p:stCondLst>
                              <p:cond delay="0"/>
                            </p:stCondLst>
                            <p:childTnLst>
                              <p:par>
                                <p:cTn id="35" presetID="2" presetClass="entr" presetSubtype="2" fill="hold" grpId="0" nodeType="clickEffect">
                                  <p:stCondLst>
                                    <p:cond delay="0"/>
                                  </p:stCondLst>
                                  <p:childTnLst>
                                    <p:set>
                                      <p:cBhvr>
                                        <p:cTn id="36" dur="1" fill="hold">
                                          <p:stCondLst>
                                            <p:cond delay="0"/>
                                          </p:stCondLst>
                                        </p:cTn>
                                        <p:tgtEl>
                                          <p:spTgt spid="27"/>
                                        </p:tgtEl>
                                        <p:attrNameLst>
                                          <p:attrName>style.visibility</p:attrName>
                                        </p:attrNameLst>
                                      </p:cBhvr>
                                      <p:to>
                                        <p:strVal val="visible"/>
                                      </p:to>
                                    </p:set>
                                    <p:anim calcmode="lin" valueType="num">
                                      <p:cBhvr additive="base">
                                        <p:cTn id="37" dur="500" fill="hold"/>
                                        <p:tgtEl>
                                          <p:spTgt spid="27"/>
                                        </p:tgtEl>
                                        <p:attrNameLst>
                                          <p:attrName>ppt_x</p:attrName>
                                        </p:attrNameLst>
                                      </p:cBhvr>
                                      <p:tavLst>
                                        <p:tav tm="0">
                                          <p:val>
                                            <p:strVal val="1+#ppt_w/2"/>
                                          </p:val>
                                        </p:tav>
                                        <p:tav tm="100000">
                                          <p:val>
                                            <p:strVal val="#ppt_x"/>
                                          </p:val>
                                        </p:tav>
                                      </p:tavLst>
                                    </p:anim>
                                    <p:anim calcmode="lin" valueType="num">
                                      <p:cBhvr additive="base">
                                        <p:cTn id="38" dur="500" fill="hold"/>
                                        <p:tgtEl>
                                          <p:spTgt spid="27"/>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nodeType="clickEffect">
                                  <p:stCondLst>
                                    <p:cond delay="0"/>
                                  </p:stCondLst>
                                  <p:childTnLst>
                                    <p:set>
                                      <p:cBhvr>
                                        <p:cTn id="42" dur="1" fill="hold">
                                          <p:stCondLst>
                                            <p:cond delay="0"/>
                                          </p:stCondLst>
                                        </p:cTn>
                                        <p:tgtEl>
                                          <p:spTgt spid="23"/>
                                        </p:tgtEl>
                                        <p:attrNameLst>
                                          <p:attrName>style.visibility</p:attrName>
                                        </p:attrNameLst>
                                      </p:cBhvr>
                                      <p:to>
                                        <p:strVal val="visible"/>
                                      </p:to>
                                    </p:set>
                                    <p:animEffect transition="in" filter="wipe(left)">
                                      <p:cBhvr>
                                        <p:cTn id="43" dur="500"/>
                                        <p:tgtEl>
                                          <p:spTgt spid="23"/>
                                        </p:tgtEl>
                                      </p:cBhvr>
                                    </p:animEffect>
                                  </p:childTnLst>
                                </p:cTn>
                              </p:par>
                            </p:childTnLst>
                          </p:cTn>
                        </p:par>
                      </p:childTnLst>
                    </p:cTn>
                  </p:par>
                  <p:par>
                    <p:cTn id="44" fill="hold">
                      <p:stCondLst>
                        <p:cond delay="indefinite"/>
                      </p:stCondLst>
                      <p:childTnLst>
                        <p:par>
                          <p:cTn id="45" fill="hold">
                            <p:stCondLst>
                              <p:cond delay="0"/>
                            </p:stCondLst>
                            <p:childTnLst>
                              <p:par>
                                <p:cTn id="46" presetID="4" presetClass="entr" presetSubtype="32" fill="hold" nodeType="clickEffect">
                                  <p:stCondLst>
                                    <p:cond delay="0"/>
                                  </p:stCondLst>
                                  <p:childTnLst>
                                    <p:set>
                                      <p:cBhvr>
                                        <p:cTn id="47" dur="1" fill="hold">
                                          <p:stCondLst>
                                            <p:cond delay="0"/>
                                          </p:stCondLst>
                                        </p:cTn>
                                        <p:tgtEl>
                                          <p:spTgt spid="33"/>
                                        </p:tgtEl>
                                        <p:attrNameLst>
                                          <p:attrName>style.visibility</p:attrName>
                                        </p:attrNameLst>
                                      </p:cBhvr>
                                      <p:to>
                                        <p:strVal val="visible"/>
                                      </p:to>
                                    </p:set>
                                    <p:animEffect transition="in" filter="box(out)">
                                      <p:cBhvr>
                                        <p:cTn id="48"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utoUpdateAnimBg="0"/>
      <p:bldP spid="28" grpId="0" autoUpdateAnimBg="0"/>
      <p:bldP spid="29" grpId="0" autoUpdateAnimBg="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023AE-FCAD-92B7-183D-944EECAE625D}"/>
              </a:ext>
            </a:extLst>
          </p:cNvPr>
          <p:cNvSpPr>
            <a:spLocks noGrp="1"/>
          </p:cNvSpPr>
          <p:nvPr>
            <p:ph type="title"/>
          </p:nvPr>
        </p:nvSpPr>
        <p:spPr/>
        <p:txBody>
          <a:bodyPr/>
          <a:lstStyle/>
          <a:p>
            <a:r>
              <a:rPr kumimoji="1" lang="zh-CN" altLang="en-US" dirty="0"/>
              <a:t> </a:t>
            </a:r>
            <a:r>
              <a:rPr kumimoji="1" lang="en-US" altLang="zh-CN" dirty="0"/>
              <a:t>6.1 </a:t>
            </a:r>
            <a:r>
              <a:rPr kumimoji="1" lang="zh-CN" altLang="en-US" dirty="0"/>
              <a:t>图</a:t>
            </a:r>
            <a:r>
              <a:rPr kumimoji="1" lang="en-US" altLang="zh-CN" dirty="0"/>
              <a:t>(</a:t>
            </a:r>
            <a:r>
              <a:rPr kumimoji="1" lang="en" altLang="zh-CN" dirty="0"/>
              <a:t>Graph)</a:t>
            </a:r>
            <a:r>
              <a:rPr kumimoji="1" lang="zh-CN" altLang="en-US" dirty="0"/>
              <a:t>的基本概念</a:t>
            </a:r>
          </a:p>
        </p:txBody>
      </p:sp>
      <p:sp>
        <p:nvSpPr>
          <p:cNvPr id="4" name="日期占位符 3">
            <a:extLst>
              <a:ext uri="{FF2B5EF4-FFF2-40B4-BE49-F238E27FC236}">
                <a16:creationId xmlns:a16="http://schemas.microsoft.com/office/drawing/2014/main" id="{F0F0259A-D4DB-FA15-B6D5-0CEEA4F89958}"/>
              </a:ext>
            </a:extLst>
          </p:cNvPr>
          <p:cNvSpPr>
            <a:spLocks noGrp="1"/>
          </p:cNvSpPr>
          <p:nvPr>
            <p:ph type="dt" sz="half" idx="10"/>
          </p:nvPr>
        </p:nvSpPr>
        <p:spPr>
          <a:xfrm>
            <a:off x="436672" y="6006370"/>
            <a:ext cx="1684867" cy="365125"/>
          </a:xfrm>
        </p:spPr>
        <p:txBody>
          <a:bodyPr/>
          <a:lstStyle/>
          <a:p>
            <a:pPr>
              <a:defRPr/>
            </a:pPr>
            <a:fld id="{72795A5C-ABA9-164F-9A37-0CFC1B48C772}" type="datetime1">
              <a:rPr lang="en-US" altLang="zh-CN" smtClean="0"/>
              <a:t>6/5/2022</a:t>
            </a:fld>
            <a:endParaRPr lang="en-US" altLang="zh-CN" dirty="0"/>
          </a:p>
        </p:txBody>
      </p:sp>
      <p:sp>
        <p:nvSpPr>
          <p:cNvPr id="5" name="灯片编号占位符 4">
            <a:extLst>
              <a:ext uri="{FF2B5EF4-FFF2-40B4-BE49-F238E27FC236}">
                <a16:creationId xmlns:a16="http://schemas.microsoft.com/office/drawing/2014/main" id="{451AE34B-E8B7-F84F-3464-04B0B2426C8D}"/>
              </a:ext>
            </a:extLst>
          </p:cNvPr>
          <p:cNvSpPr>
            <a:spLocks noGrp="1"/>
          </p:cNvSpPr>
          <p:nvPr>
            <p:ph type="sldNum" sz="quarter" idx="12"/>
          </p:nvPr>
        </p:nvSpPr>
        <p:spPr/>
        <p:txBody>
          <a:bodyPr/>
          <a:lstStyle/>
          <a:p>
            <a:pPr>
              <a:defRPr/>
            </a:pPr>
            <a:fld id="{4FF538FA-A287-4FBD-9703-6DB9C5344803}" type="slidenum">
              <a:rPr lang="zh-CN" altLang="en-US" smtClean="0"/>
              <a:t>16</a:t>
            </a:fld>
            <a:endParaRPr lang="en-US" altLang="zh-CN" dirty="0"/>
          </a:p>
        </p:txBody>
      </p:sp>
      <p:grpSp>
        <p:nvGrpSpPr>
          <p:cNvPr id="6" name="Group 2">
            <a:extLst>
              <a:ext uri="{FF2B5EF4-FFF2-40B4-BE49-F238E27FC236}">
                <a16:creationId xmlns:a16="http://schemas.microsoft.com/office/drawing/2014/main" id="{DC499A84-130A-9929-8B7B-0C85A7F55B8D}"/>
              </a:ext>
            </a:extLst>
          </p:cNvPr>
          <p:cNvGrpSpPr>
            <a:grpSpLocks/>
          </p:cNvGrpSpPr>
          <p:nvPr/>
        </p:nvGrpSpPr>
        <p:grpSpPr bwMode="auto">
          <a:xfrm>
            <a:off x="800100" y="1690687"/>
            <a:ext cx="7766050" cy="1371600"/>
            <a:chOff x="576" y="720"/>
            <a:chExt cx="4892" cy="864"/>
          </a:xfrm>
        </p:grpSpPr>
        <p:sp>
          <p:nvSpPr>
            <p:cNvPr id="7" name="AutoShape 3">
              <a:extLst>
                <a:ext uri="{FF2B5EF4-FFF2-40B4-BE49-F238E27FC236}">
                  <a16:creationId xmlns:a16="http://schemas.microsoft.com/office/drawing/2014/main" id="{431E7524-871C-E668-C21D-9938A3AE8E91}"/>
                </a:ext>
              </a:extLst>
            </p:cNvPr>
            <p:cNvSpPr>
              <a:spLocks noChangeArrowheads="1"/>
            </p:cNvSpPr>
            <p:nvPr/>
          </p:nvSpPr>
          <p:spPr bwMode="auto">
            <a:xfrm>
              <a:off x="576" y="720"/>
              <a:ext cx="4848" cy="864"/>
            </a:xfrm>
            <a:prstGeom prst="plaque">
              <a:avLst>
                <a:gd name="adj" fmla="val 16667"/>
              </a:avLst>
            </a:prstGeom>
            <a:solidFill>
              <a:schemeClr val="accent4">
                <a:lumMod val="20000"/>
                <a:lumOff val="80000"/>
              </a:schemeClr>
            </a:solidFill>
            <a:ln>
              <a:noFill/>
            </a:ln>
            <a:effectLst>
              <a:outerShdw dist="125724" dir="2700000" algn="ctr" rotWithShape="0">
                <a:srgbClr val="B2B2B2"/>
              </a:outerShdw>
            </a:effectLst>
            <a:extLst>
              <a:ext uri="{91240B29-F687-4F45-9708-019B960494DF}">
                <a14:hiddenLine xmlns:a14="http://schemas.microsoft.com/office/drawing/2010/main" w="12700" cap="sq">
                  <a:solidFill>
                    <a:srgbClr val="FFFFFF"/>
                  </a:solidFill>
                  <a:miter lim="800000"/>
                  <a:headEnd type="none" w="sm" len="sm"/>
                  <a:tailEnd type="none" w="sm" len="sm"/>
                </a14:hiddenLine>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sp>
          <p:nvSpPr>
            <p:cNvPr id="8" name="Text Box 4">
              <a:extLst>
                <a:ext uri="{FF2B5EF4-FFF2-40B4-BE49-F238E27FC236}">
                  <a16:creationId xmlns:a16="http://schemas.microsoft.com/office/drawing/2014/main" id="{796189B5-3C6D-5426-2879-39B1CC08DBD4}"/>
                </a:ext>
              </a:extLst>
            </p:cNvPr>
            <p:cNvSpPr txBox="1">
              <a:spLocks noChangeArrowheads="1"/>
            </p:cNvSpPr>
            <p:nvPr/>
          </p:nvSpPr>
          <p:spPr bwMode="auto">
            <a:xfrm>
              <a:off x="716" y="867"/>
              <a:ext cx="4752" cy="558"/>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en-US" altLang="zh-CN" sz="2600" dirty="0">
                  <a:solidFill>
                    <a:srgbClr val="000099"/>
                  </a:solidFill>
                  <a:latin typeface="楷体_GB2312" pitchFamily="49" charset="-122"/>
                  <a:ea typeface="楷体_GB2312" pitchFamily="49" charset="-122"/>
                </a:rPr>
                <a:t>    </a:t>
              </a:r>
              <a:r>
                <a:rPr lang="zh-CN" altLang="en-US" sz="2600" dirty="0">
                  <a:solidFill>
                    <a:srgbClr val="000099"/>
                  </a:solidFill>
                  <a:latin typeface="幼圆" pitchFamily="49" charset="-122"/>
                  <a:ea typeface="幼圆" pitchFamily="49" charset="-122"/>
                </a:rPr>
                <a:t>对于图</a:t>
              </a:r>
              <a:r>
                <a:rPr lang="en-US" altLang="zh-CN" sz="2600" dirty="0">
                  <a:solidFill>
                    <a:srgbClr val="000099"/>
                  </a:solidFill>
                </a:rPr>
                <a:t>G=(V,E) </a:t>
              </a:r>
              <a:r>
                <a:rPr lang="zh-CN" altLang="en-US" sz="2600" dirty="0">
                  <a:solidFill>
                    <a:srgbClr val="000099"/>
                  </a:solidFill>
                  <a:latin typeface="幼圆" pitchFamily="49" charset="-122"/>
                  <a:ea typeface="幼圆" pitchFamily="49" charset="-122"/>
                </a:rPr>
                <a:t>与</a:t>
              </a:r>
              <a:r>
                <a:rPr lang="zh-CN" altLang="en-US" sz="2600" dirty="0">
                  <a:solidFill>
                    <a:srgbClr val="000099"/>
                  </a:solidFill>
                  <a:latin typeface="宋体" charset="-122"/>
                </a:rPr>
                <a:t> </a:t>
              </a:r>
              <a:r>
                <a:rPr lang="en-US" altLang="zh-CN" sz="2600" dirty="0">
                  <a:solidFill>
                    <a:srgbClr val="000099"/>
                  </a:solidFill>
                </a:rPr>
                <a:t>G</a:t>
              </a:r>
              <a:r>
                <a:rPr lang="en-US" altLang="zh-CN" sz="2600" dirty="0">
                  <a:solidFill>
                    <a:srgbClr val="000099"/>
                  </a:solidFill>
                  <a:cs typeface="Times New Roman" pitchFamily="18" charset="0"/>
                </a:rPr>
                <a:t>´</a:t>
              </a:r>
              <a:r>
                <a:rPr lang="en-US" altLang="zh-CN" sz="2600" dirty="0">
                  <a:solidFill>
                    <a:srgbClr val="000099"/>
                  </a:solidFill>
                </a:rPr>
                <a:t>=(V</a:t>
              </a:r>
              <a:r>
                <a:rPr lang="en-US" altLang="zh-CN" sz="2600" dirty="0">
                  <a:solidFill>
                    <a:srgbClr val="000099"/>
                  </a:solidFill>
                  <a:cs typeface="Times New Roman" pitchFamily="18" charset="0"/>
                </a:rPr>
                <a:t>´</a:t>
              </a:r>
              <a:r>
                <a:rPr lang="en-US" altLang="zh-CN" sz="2600" dirty="0">
                  <a:solidFill>
                    <a:srgbClr val="000099"/>
                  </a:solidFill>
                </a:rPr>
                <a:t>,E</a:t>
              </a:r>
              <a:r>
                <a:rPr lang="en-US" altLang="zh-CN" sz="2600" dirty="0">
                  <a:solidFill>
                    <a:srgbClr val="000099"/>
                  </a:solidFill>
                  <a:cs typeface="Times New Roman" pitchFamily="18" charset="0"/>
                </a:rPr>
                <a:t>´</a:t>
              </a:r>
              <a:r>
                <a:rPr lang="en-US" altLang="zh-CN" sz="2600" dirty="0">
                  <a:solidFill>
                    <a:srgbClr val="000099"/>
                  </a:solidFill>
                </a:rPr>
                <a:t>)</a:t>
              </a:r>
              <a:r>
                <a:rPr lang="en-US" altLang="zh-CN" sz="2600" dirty="0">
                  <a:solidFill>
                    <a:srgbClr val="000099"/>
                  </a:solidFill>
                  <a:latin typeface="宋体" charset="-122"/>
                </a:rPr>
                <a:t>, </a:t>
              </a:r>
              <a:r>
                <a:rPr lang="zh-CN" altLang="en-US" sz="2600" dirty="0">
                  <a:solidFill>
                    <a:srgbClr val="000099"/>
                  </a:solidFill>
                  <a:latin typeface="幼圆" pitchFamily="49" charset="-122"/>
                  <a:ea typeface="幼圆" pitchFamily="49" charset="-122"/>
                </a:rPr>
                <a:t>若有</a:t>
              </a:r>
              <a:r>
                <a:rPr lang="en-US" altLang="zh-CN" sz="2600" dirty="0">
                  <a:solidFill>
                    <a:srgbClr val="000099"/>
                  </a:solidFill>
                </a:rPr>
                <a:t>V</a:t>
              </a:r>
              <a:r>
                <a:rPr lang="en-US" altLang="zh-CN" sz="2600" dirty="0">
                  <a:solidFill>
                    <a:srgbClr val="000099"/>
                  </a:solidFill>
                  <a:cs typeface="Times New Roman" pitchFamily="18" charset="0"/>
                </a:rPr>
                <a:t>´</a:t>
              </a:r>
              <a:r>
                <a:rPr lang="en-US" altLang="zh-CN" sz="2600" dirty="0">
                  <a:solidFill>
                    <a:srgbClr val="000099"/>
                  </a:solidFill>
                  <a:sym typeface="Symbol" pitchFamily="18" charset="2"/>
                </a:rPr>
                <a:t></a:t>
              </a:r>
              <a:r>
                <a:rPr lang="en-US" altLang="zh-CN" sz="2600" dirty="0">
                  <a:solidFill>
                    <a:srgbClr val="000099"/>
                  </a:solidFill>
                </a:rPr>
                <a:t>V, E</a:t>
              </a:r>
              <a:r>
                <a:rPr lang="en-US" altLang="zh-CN" sz="2600" dirty="0">
                  <a:solidFill>
                    <a:srgbClr val="000099"/>
                  </a:solidFill>
                  <a:cs typeface="Times New Roman" pitchFamily="18" charset="0"/>
                </a:rPr>
                <a:t>´</a:t>
              </a:r>
              <a:r>
                <a:rPr lang="en-US" altLang="zh-CN" sz="2600" dirty="0">
                  <a:solidFill>
                    <a:srgbClr val="000099"/>
                  </a:solidFill>
                  <a:sym typeface="Symbol" pitchFamily="18" charset="2"/>
                </a:rPr>
                <a:t></a:t>
              </a:r>
              <a:r>
                <a:rPr lang="en-US" altLang="zh-CN" sz="2600" dirty="0">
                  <a:solidFill>
                    <a:srgbClr val="000099"/>
                  </a:solidFill>
                </a:rPr>
                <a:t>E</a:t>
              </a:r>
              <a:r>
                <a:rPr lang="en-US" altLang="zh-CN" sz="2600" dirty="0">
                  <a:solidFill>
                    <a:srgbClr val="000099"/>
                  </a:solidFill>
                  <a:latin typeface="宋体" charset="-122"/>
                </a:rPr>
                <a:t>,</a:t>
              </a:r>
              <a:r>
                <a:rPr lang="zh-CN" altLang="en-US" sz="2600" dirty="0">
                  <a:solidFill>
                    <a:srgbClr val="000099"/>
                  </a:solidFill>
                  <a:latin typeface="幼圆" pitchFamily="49" charset="-122"/>
                  <a:ea typeface="幼圆" pitchFamily="49" charset="-122"/>
                </a:rPr>
                <a:t>则称</a:t>
              </a:r>
              <a:r>
                <a:rPr lang="en-US" altLang="zh-CN" sz="2600" dirty="0">
                  <a:solidFill>
                    <a:srgbClr val="000099"/>
                  </a:solidFill>
                </a:rPr>
                <a:t>G</a:t>
              </a:r>
              <a:r>
                <a:rPr lang="en-US" altLang="zh-CN" sz="2600" dirty="0">
                  <a:solidFill>
                    <a:srgbClr val="000099"/>
                  </a:solidFill>
                  <a:cs typeface="Times New Roman" pitchFamily="18" charset="0"/>
                </a:rPr>
                <a:t>´</a:t>
              </a:r>
              <a:r>
                <a:rPr lang="zh-CN" altLang="en-US" sz="2600" dirty="0">
                  <a:solidFill>
                    <a:srgbClr val="000099"/>
                  </a:solidFill>
                  <a:latin typeface="幼圆" pitchFamily="49" charset="-122"/>
                  <a:ea typeface="幼圆" pitchFamily="49" charset="-122"/>
                </a:rPr>
                <a:t>为</a:t>
              </a:r>
              <a:r>
                <a:rPr lang="en-US" altLang="zh-CN" sz="2600" dirty="0">
                  <a:solidFill>
                    <a:srgbClr val="000099"/>
                  </a:solidFill>
                </a:rPr>
                <a:t>G</a:t>
              </a:r>
              <a:r>
                <a:rPr lang="zh-CN" altLang="en-US" sz="2600" dirty="0">
                  <a:solidFill>
                    <a:srgbClr val="000099"/>
                  </a:solidFill>
                  <a:latin typeface="幼圆" pitchFamily="49" charset="-122"/>
                  <a:ea typeface="幼圆" pitchFamily="49" charset="-122"/>
                </a:rPr>
                <a:t>的一个</a:t>
              </a:r>
              <a:r>
                <a:rPr lang="zh-CN" altLang="en-US" sz="2600" dirty="0">
                  <a:solidFill>
                    <a:srgbClr val="FF3300"/>
                  </a:solidFill>
                  <a:latin typeface="黑体" pitchFamily="2" charset="-122"/>
                  <a:ea typeface="黑体" pitchFamily="2" charset="-122"/>
                </a:rPr>
                <a:t>子图</a:t>
              </a:r>
              <a:r>
                <a:rPr lang="zh-CN" altLang="en-US" sz="2600" dirty="0">
                  <a:solidFill>
                    <a:srgbClr val="000099"/>
                  </a:solidFill>
                  <a:latin typeface="幼圆" pitchFamily="49" charset="-122"/>
                  <a:ea typeface="幼圆" pitchFamily="49" charset="-122"/>
                </a:rPr>
                <a:t>。</a:t>
              </a:r>
              <a:endParaRPr lang="zh-CN" altLang="en-US" sz="2600" dirty="0">
                <a:solidFill>
                  <a:srgbClr val="000099"/>
                </a:solidFill>
                <a:latin typeface="楷体_GB2312" pitchFamily="49" charset="-122"/>
                <a:ea typeface="楷体_GB2312" pitchFamily="49" charset="-122"/>
              </a:endParaRPr>
            </a:p>
          </p:txBody>
        </p:sp>
      </p:grpSp>
      <p:grpSp>
        <p:nvGrpSpPr>
          <p:cNvPr id="9" name="Group 59">
            <a:extLst>
              <a:ext uri="{FF2B5EF4-FFF2-40B4-BE49-F238E27FC236}">
                <a16:creationId xmlns:a16="http://schemas.microsoft.com/office/drawing/2014/main" id="{64FB9952-6EC6-2270-4A6B-F3757FA9AA77}"/>
              </a:ext>
            </a:extLst>
          </p:cNvPr>
          <p:cNvGrpSpPr>
            <a:grpSpLocks/>
          </p:cNvGrpSpPr>
          <p:nvPr/>
        </p:nvGrpSpPr>
        <p:grpSpPr bwMode="auto">
          <a:xfrm>
            <a:off x="800100" y="1036637"/>
            <a:ext cx="1582737" cy="533400"/>
            <a:chOff x="357" y="247"/>
            <a:chExt cx="997" cy="336"/>
          </a:xfrm>
        </p:grpSpPr>
        <p:sp>
          <p:nvSpPr>
            <p:cNvPr id="10" name="Rectangle 16">
              <a:extLst>
                <a:ext uri="{FF2B5EF4-FFF2-40B4-BE49-F238E27FC236}">
                  <a16:creationId xmlns:a16="http://schemas.microsoft.com/office/drawing/2014/main" id="{E073861B-4208-7760-4989-47A75F2C2560}"/>
                </a:ext>
              </a:extLst>
            </p:cNvPr>
            <p:cNvSpPr>
              <a:spLocks noChangeArrowheads="1"/>
            </p:cNvSpPr>
            <p:nvPr/>
          </p:nvSpPr>
          <p:spPr bwMode="auto">
            <a:xfrm>
              <a:off x="357" y="247"/>
              <a:ext cx="997" cy="336"/>
            </a:xfrm>
            <a:prstGeom prst="rect">
              <a:avLst/>
            </a:prstGeom>
            <a:ln/>
          </p:spPr>
          <p:style>
            <a:lnRef idx="1">
              <a:schemeClr val="accent5"/>
            </a:lnRef>
            <a:fillRef idx="3">
              <a:schemeClr val="accent5"/>
            </a:fillRef>
            <a:effectRef idx="2">
              <a:schemeClr val="accent5"/>
            </a:effectRef>
            <a:fontRef idx="minor">
              <a:schemeClr val="lt1"/>
            </a:fontRef>
          </p:style>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sp>
          <p:nvSpPr>
            <p:cNvPr id="11" name="Rectangle 17">
              <a:extLst>
                <a:ext uri="{FF2B5EF4-FFF2-40B4-BE49-F238E27FC236}">
                  <a16:creationId xmlns:a16="http://schemas.microsoft.com/office/drawing/2014/main" id="{E796A2EC-91B5-4C1F-3717-C2374C8736B2}"/>
                </a:ext>
              </a:extLst>
            </p:cNvPr>
            <p:cNvSpPr>
              <a:spLocks noChangeArrowheads="1"/>
            </p:cNvSpPr>
            <p:nvPr/>
          </p:nvSpPr>
          <p:spPr bwMode="auto">
            <a:xfrm>
              <a:off x="445" y="248"/>
              <a:ext cx="851" cy="317"/>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Lst>
          </p:spPr>
          <p:txBody>
            <a:bodyPr>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en-US" altLang="zh-CN" sz="2700" dirty="0">
                  <a:solidFill>
                    <a:schemeClr val="bg1"/>
                  </a:solidFill>
                  <a:latin typeface="黑体" pitchFamily="2" charset="-122"/>
                  <a:ea typeface="黑体" pitchFamily="2" charset="-122"/>
                </a:rPr>
                <a:t>3.</a:t>
              </a:r>
              <a:r>
                <a:rPr lang="zh-CN" altLang="en-US" sz="2700" dirty="0">
                  <a:solidFill>
                    <a:schemeClr val="bg1"/>
                  </a:solidFill>
                  <a:latin typeface="黑体" pitchFamily="2" charset="-122"/>
                  <a:ea typeface="黑体" pitchFamily="2" charset="-122"/>
                </a:rPr>
                <a:t>子图</a:t>
              </a:r>
            </a:p>
          </p:txBody>
        </p:sp>
      </p:grpSp>
      <p:sp>
        <p:nvSpPr>
          <p:cNvPr id="12" name="Freeform 18">
            <a:extLst>
              <a:ext uri="{FF2B5EF4-FFF2-40B4-BE49-F238E27FC236}">
                <a16:creationId xmlns:a16="http://schemas.microsoft.com/office/drawing/2014/main" id="{DF44ABE6-4AB5-BA1E-9A95-B6265E8FE444}"/>
              </a:ext>
            </a:extLst>
          </p:cNvPr>
          <p:cNvSpPr>
            <a:spLocks/>
          </p:cNvSpPr>
          <p:nvPr/>
        </p:nvSpPr>
        <p:spPr bwMode="auto">
          <a:xfrm>
            <a:off x="3598863" y="3207729"/>
            <a:ext cx="4745037" cy="3128963"/>
          </a:xfrm>
          <a:prstGeom prst="ellipse">
            <a:avLst/>
          </a:prstGeom>
          <a:noFill/>
          <a:ln w="73025" cap="flat" cmpd="sng">
            <a:solidFill>
              <a:schemeClr val="accent1"/>
            </a:solidFill>
            <a:prstDash val="solid"/>
            <a:round/>
            <a:headEnd/>
            <a:tailEnd/>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rect">
                    <a:fillToRect l="50000" t="50000" r="50000" b="50000"/>
                  </a:path>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3" name="Group 19">
            <a:extLst>
              <a:ext uri="{FF2B5EF4-FFF2-40B4-BE49-F238E27FC236}">
                <a16:creationId xmlns:a16="http://schemas.microsoft.com/office/drawing/2014/main" id="{C3E8A7CE-78A5-1352-4AFA-72B601884758}"/>
              </a:ext>
            </a:extLst>
          </p:cNvPr>
          <p:cNvGrpSpPr>
            <a:grpSpLocks/>
          </p:cNvGrpSpPr>
          <p:nvPr/>
        </p:nvGrpSpPr>
        <p:grpSpPr bwMode="auto">
          <a:xfrm>
            <a:off x="1333500" y="3645879"/>
            <a:ext cx="2044700" cy="2638425"/>
            <a:chOff x="864" y="2148"/>
            <a:chExt cx="1288" cy="1662"/>
          </a:xfrm>
        </p:grpSpPr>
        <p:grpSp>
          <p:nvGrpSpPr>
            <p:cNvPr id="14" name="Group 20">
              <a:extLst>
                <a:ext uri="{FF2B5EF4-FFF2-40B4-BE49-F238E27FC236}">
                  <a16:creationId xmlns:a16="http://schemas.microsoft.com/office/drawing/2014/main" id="{3B360005-5925-39DE-ADC2-F9E6EFBA284F}"/>
                </a:ext>
              </a:extLst>
            </p:cNvPr>
            <p:cNvGrpSpPr>
              <a:grpSpLocks/>
            </p:cNvGrpSpPr>
            <p:nvPr/>
          </p:nvGrpSpPr>
          <p:grpSpPr bwMode="auto">
            <a:xfrm>
              <a:off x="864" y="2148"/>
              <a:ext cx="1288" cy="1244"/>
              <a:chOff x="2196" y="2572"/>
              <a:chExt cx="1288" cy="1244"/>
            </a:xfrm>
          </p:grpSpPr>
          <p:sp>
            <p:nvSpPr>
              <p:cNvPr id="16" name="Oval 21">
                <a:extLst>
                  <a:ext uri="{FF2B5EF4-FFF2-40B4-BE49-F238E27FC236}">
                    <a16:creationId xmlns:a16="http://schemas.microsoft.com/office/drawing/2014/main" id="{595A4200-8A3C-9244-622D-CB97083C4F6F}"/>
                  </a:ext>
                </a:extLst>
              </p:cNvPr>
              <p:cNvSpPr>
                <a:spLocks noChangeArrowheads="1"/>
              </p:cNvSpPr>
              <p:nvPr/>
            </p:nvSpPr>
            <p:spPr bwMode="auto">
              <a:xfrm>
                <a:off x="2688" y="2640"/>
                <a:ext cx="240" cy="192"/>
              </a:xfrm>
              <a:prstGeom prst="ellipse">
                <a:avLst/>
              </a:prstGeom>
              <a:noFill/>
              <a:ln w="25400" cap="sq">
                <a:solidFill>
                  <a:srgbClr val="333399"/>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sp>
            <p:nvSpPr>
              <p:cNvPr id="17" name="Oval 22">
                <a:extLst>
                  <a:ext uri="{FF2B5EF4-FFF2-40B4-BE49-F238E27FC236}">
                    <a16:creationId xmlns:a16="http://schemas.microsoft.com/office/drawing/2014/main" id="{2B011FF2-5352-6E5B-BB0D-D726C0B160B2}"/>
                  </a:ext>
                </a:extLst>
              </p:cNvPr>
              <p:cNvSpPr>
                <a:spLocks noChangeArrowheads="1"/>
              </p:cNvSpPr>
              <p:nvPr/>
            </p:nvSpPr>
            <p:spPr bwMode="auto">
              <a:xfrm>
                <a:off x="2208" y="3120"/>
                <a:ext cx="240" cy="192"/>
              </a:xfrm>
              <a:prstGeom prst="ellipse">
                <a:avLst/>
              </a:prstGeom>
              <a:noFill/>
              <a:ln w="25400" cap="sq">
                <a:solidFill>
                  <a:srgbClr val="000080"/>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sp>
            <p:nvSpPr>
              <p:cNvPr id="18" name="Oval 23">
                <a:extLst>
                  <a:ext uri="{FF2B5EF4-FFF2-40B4-BE49-F238E27FC236}">
                    <a16:creationId xmlns:a16="http://schemas.microsoft.com/office/drawing/2014/main" id="{19AC014D-D541-30A7-7A2A-A2CE7F93FE22}"/>
                  </a:ext>
                </a:extLst>
              </p:cNvPr>
              <p:cNvSpPr>
                <a:spLocks noChangeArrowheads="1"/>
              </p:cNvSpPr>
              <p:nvPr/>
            </p:nvSpPr>
            <p:spPr bwMode="auto">
              <a:xfrm>
                <a:off x="2712" y="3624"/>
                <a:ext cx="240" cy="192"/>
              </a:xfrm>
              <a:prstGeom prst="ellipse">
                <a:avLst/>
              </a:prstGeom>
              <a:noFill/>
              <a:ln w="25400" cap="sq">
                <a:solidFill>
                  <a:srgbClr val="000080"/>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sp>
            <p:nvSpPr>
              <p:cNvPr id="19" name="Oval 24">
                <a:extLst>
                  <a:ext uri="{FF2B5EF4-FFF2-40B4-BE49-F238E27FC236}">
                    <a16:creationId xmlns:a16="http://schemas.microsoft.com/office/drawing/2014/main" id="{CE13754A-CB01-3AC4-340F-D050E3C81D23}"/>
                  </a:ext>
                </a:extLst>
              </p:cNvPr>
              <p:cNvSpPr>
                <a:spLocks noChangeArrowheads="1"/>
              </p:cNvSpPr>
              <p:nvPr/>
            </p:nvSpPr>
            <p:spPr bwMode="auto">
              <a:xfrm>
                <a:off x="3240" y="3108"/>
                <a:ext cx="240" cy="192"/>
              </a:xfrm>
              <a:prstGeom prst="ellipse">
                <a:avLst/>
              </a:prstGeom>
              <a:noFill/>
              <a:ln w="25400" cap="sq">
                <a:solidFill>
                  <a:srgbClr val="000080"/>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sp>
            <p:nvSpPr>
              <p:cNvPr id="20" name="Line 25">
                <a:extLst>
                  <a:ext uri="{FF2B5EF4-FFF2-40B4-BE49-F238E27FC236}">
                    <a16:creationId xmlns:a16="http://schemas.microsoft.com/office/drawing/2014/main" id="{0D407668-E95C-CDE2-AB4A-512D67D27CED}"/>
                  </a:ext>
                </a:extLst>
              </p:cNvPr>
              <p:cNvSpPr>
                <a:spLocks noChangeShapeType="1"/>
              </p:cNvSpPr>
              <p:nvPr/>
            </p:nvSpPr>
            <p:spPr bwMode="auto">
              <a:xfrm flipV="1">
                <a:off x="2448" y="3190"/>
                <a:ext cx="816" cy="0"/>
              </a:xfrm>
              <a:prstGeom prst="line">
                <a:avLst/>
              </a:prstGeom>
              <a:noFill/>
              <a:ln w="28575" cap="sq">
                <a:solidFill>
                  <a:srgbClr val="000080"/>
                </a:solidFill>
                <a:round/>
                <a:headEnd type="none" w="sm" len="sm"/>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 name="Line 26">
                <a:extLst>
                  <a:ext uri="{FF2B5EF4-FFF2-40B4-BE49-F238E27FC236}">
                    <a16:creationId xmlns:a16="http://schemas.microsoft.com/office/drawing/2014/main" id="{D93E708E-BEA2-11F0-94CC-8A19E2E0CF8D}"/>
                  </a:ext>
                </a:extLst>
              </p:cNvPr>
              <p:cNvSpPr>
                <a:spLocks noChangeShapeType="1"/>
              </p:cNvSpPr>
              <p:nvPr/>
            </p:nvSpPr>
            <p:spPr bwMode="auto">
              <a:xfrm flipV="1">
                <a:off x="2928" y="3264"/>
                <a:ext cx="336" cy="384"/>
              </a:xfrm>
              <a:prstGeom prst="line">
                <a:avLst/>
              </a:prstGeom>
              <a:noFill/>
              <a:ln w="28575" cap="sq">
                <a:solidFill>
                  <a:srgbClr val="000080"/>
                </a:solidFill>
                <a:round/>
                <a:headEnd type="none" w="sm" len="sm"/>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Freeform 27">
                <a:extLst>
                  <a:ext uri="{FF2B5EF4-FFF2-40B4-BE49-F238E27FC236}">
                    <a16:creationId xmlns:a16="http://schemas.microsoft.com/office/drawing/2014/main" id="{011C5C66-6532-E2F3-5922-557AEFDEB8CE}"/>
                  </a:ext>
                </a:extLst>
              </p:cNvPr>
              <p:cNvSpPr>
                <a:spLocks/>
              </p:cNvSpPr>
              <p:nvPr/>
            </p:nvSpPr>
            <p:spPr bwMode="auto">
              <a:xfrm>
                <a:off x="2220" y="2580"/>
                <a:ext cx="480" cy="576"/>
              </a:xfrm>
              <a:custGeom>
                <a:avLst/>
                <a:gdLst>
                  <a:gd name="T0" fmla="*/ 0 w 864"/>
                  <a:gd name="T1" fmla="*/ 987 h 440"/>
                  <a:gd name="T2" fmla="*/ 49 w 864"/>
                  <a:gd name="T3" fmla="*/ 126 h 440"/>
                  <a:gd name="T4" fmla="*/ 148 w 864"/>
                  <a:gd name="T5" fmla="*/ 233 h 440"/>
                  <a:gd name="T6" fmla="*/ 0 60000 65536"/>
                  <a:gd name="T7" fmla="*/ 0 60000 65536"/>
                  <a:gd name="T8" fmla="*/ 0 60000 65536"/>
                </a:gdLst>
                <a:ahLst/>
                <a:cxnLst>
                  <a:cxn ang="T6">
                    <a:pos x="T0" y="T1"/>
                  </a:cxn>
                  <a:cxn ang="T7">
                    <a:pos x="T2" y="T3"/>
                  </a:cxn>
                  <a:cxn ang="T8">
                    <a:pos x="T4" y="T5"/>
                  </a:cxn>
                </a:cxnLst>
                <a:rect l="0" t="0" r="r" b="b"/>
                <a:pathLst>
                  <a:path w="864" h="440">
                    <a:moveTo>
                      <a:pt x="0" y="440"/>
                    </a:moveTo>
                    <a:cubicBezTo>
                      <a:pt x="72" y="276"/>
                      <a:pt x="144" y="112"/>
                      <a:pt x="288" y="56"/>
                    </a:cubicBezTo>
                    <a:cubicBezTo>
                      <a:pt x="432" y="0"/>
                      <a:pt x="768" y="96"/>
                      <a:pt x="864" y="104"/>
                    </a:cubicBezTo>
                  </a:path>
                </a:pathLst>
              </a:custGeom>
              <a:noFill/>
              <a:ln w="28575" cap="flat" cmpd="sng">
                <a:solidFill>
                  <a:srgbClr val="000080"/>
                </a:solidFill>
                <a:prstDash val="solid"/>
                <a:round/>
                <a:headEnd type="none" w="sm" len="sm"/>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Freeform 28">
                <a:extLst>
                  <a:ext uri="{FF2B5EF4-FFF2-40B4-BE49-F238E27FC236}">
                    <a16:creationId xmlns:a16="http://schemas.microsoft.com/office/drawing/2014/main" id="{6ED4438C-4308-CC33-F024-B004498F8796}"/>
                  </a:ext>
                </a:extLst>
              </p:cNvPr>
              <p:cNvSpPr>
                <a:spLocks/>
              </p:cNvSpPr>
              <p:nvPr/>
            </p:nvSpPr>
            <p:spPr bwMode="auto">
              <a:xfrm>
                <a:off x="2436" y="2832"/>
                <a:ext cx="396" cy="504"/>
              </a:xfrm>
              <a:custGeom>
                <a:avLst/>
                <a:gdLst>
                  <a:gd name="T0" fmla="*/ 0 w 768"/>
                  <a:gd name="T1" fmla="*/ 871 h 328"/>
                  <a:gd name="T2" fmla="*/ 59 w 768"/>
                  <a:gd name="T3" fmla="*/ 1046 h 328"/>
                  <a:gd name="T4" fmla="*/ 105 w 768"/>
                  <a:gd name="T5" fmla="*/ 0 h 328"/>
                  <a:gd name="T6" fmla="*/ 0 60000 65536"/>
                  <a:gd name="T7" fmla="*/ 0 60000 65536"/>
                  <a:gd name="T8" fmla="*/ 0 60000 65536"/>
                </a:gdLst>
                <a:ahLst/>
                <a:cxnLst>
                  <a:cxn ang="T6">
                    <a:pos x="T0" y="T1"/>
                  </a:cxn>
                  <a:cxn ang="T7">
                    <a:pos x="T2" y="T3"/>
                  </a:cxn>
                  <a:cxn ang="T8">
                    <a:pos x="T4" y="T5"/>
                  </a:cxn>
                </a:cxnLst>
                <a:rect l="0" t="0" r="r" b="b"/>
                <a:pathLst>
                  <a:path w="768" h="328">
                    <a:moveTo>
                      <a:pt x="0" y="240"/>
                    </a:moveTo>
                    <a:cubicBezTo>
                      <a:pt x="152" y="284"/>
                      <a:pt x="304" y="328"/>
                      <a:pt x="432" y="288"/>
                    </a:cubicBezTo>
                    <a:cubicBezTo>
                      <a:pt x="560" y="248"/>
                      <a:pt x="712" y="48"/>
                      <a:pt x="768" y="0"/>
                    </a:cubicBezTo>
                  </a:path>
                </a:pathLst>
              </a:custGeom>
              <a:noFill/>
              <a:ln w="28575" cap="flat" cmpd="sng">
                <a:solidFill>
                  <a:srgbClr val="000080"/>
                </a:solidFill>
                <a:prstDash val="solid"/>
                <a:round/>
                <a:headEnd type="triangle" w="med" len="med"/>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Rectangle 29">
                <a:extLst>
                  <a:ext uri="{FF2B5EF4-FFF2-40B4-BE49-F238E27FC236}">
                    <a16:creationId xmlns:a16="http://schemas.microsoft.com/office/drawing/2014/main" id="{F1FEA77C-9335-8244-22F1-80F9FCDE543E}"/>
                  </a:ext>
                </a:extLst>
              </p:cNvPr>
              <p:cNvSpPr>
                <a:spLocks noChangeArrowheads="1"/>
              </p:cNvSpPr>
              <p:nvPr/>
            </p:nvSpPr>
            <p:spPr bwMode="auto">
              <a:xfrm>
                <a:off x="2676" y="2572"/>
                <a:ext cx="256" cy="2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en-US" altLang="zh-CN" sz="2100">
                    <a:solidFill>
                      <a:srgbClr val="003399"/>
                    </a:solidFill>
                  </a:rPr>
                  <a:t>v</a:t>
                </a:r>
                <a:r>
                  <a:rPr lang="en-US" altLang="zh-CN" sz="2100" baseline="-25000">
                    <a:solidFill>
                      <a:srgbClr val="003399"/>
                    </a:solidFill>
                  </a:rPr>
                  <a:t>1</a:t>
                </a:r>
                <a:endParaRPr lang="en-US" altLang="zh-CN" sz="2100" b="0" baseline="-25000">
                  <a:solidFill>
                    <a:srgbClr val="003399"/>
                  </a:solidFill>
                </a:endParaRPr>
              </a:p>
            </p:txBody>
          </p:sp>
          <p:sp>
            <p:nvSpPr>
              <p:cNvPr id="25" name="Rectangle 30">
                <a:extLst>
                  <a:ext uri="{FF2B5EF4-FFF2-40B4-BE49-F238E27FC236}">
                    <a16:creationId xmlns:a16="http://schemas.microsoft.com/office/drawing/2014/main" id="{0C67499C-7F1C-BC61-64EA-99D69B70CF67}"/>
                  </a:ext>
                </a:extLst>
              </p:cNvPr>
              <p:cNvSpPr>
                <a:spLocks noChangeArrowheads="1"/>
              </p:cNvSpPr>
              <p:nvPr/>
            </p:nvSpPr>
            <p:spPr bwMode="auto">
              <a:xfrm>
                <a:off x="2196" y="3048"/>
                <a:ext cx="256" cy="2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en-US" altLang="zh-CN" sz="2100">
                    <a:solidFill>
                      <a:srgbClr val="003399"/>
                    </a:solidFill>
                  </a:rPr>
                  <a:t>v</a:t>
                </a:r>
                <a:r>
                  <a:rPr lang="en-US" altLang="zh-CN" sz="2100" baseline="-25000">
                    <a:solidFill>
                      <a:srgbClr val="003399"/>
                    </a:solidFill>
                  </a:rPr>
                  <a:t>2</a:t>
                </a:r>
              </a:p>
            </p:txBody>
          </p:sp>
          <p:sp>
            <p:nvSpPr>
              <p:cNvPr id="26" name="Rectangle 31">
                <a:extLst>
                  <a:ext uri="{FF2B5EF4-FFF2-40B4-BE49-F238E27FC236}">
                    <a16:creationId xmlns:a16="http://schemas.microsoft.com/office/drawing/2014/main" id="{48D13EE8-BA33-B635-DC92-8C5822A1C0B1}"/>
                  </a:ext>
                </a:extLst>
              </p:cNvPr>
              <p:cNvSpPr>
                <a:spLocks noChangeArrowheads="1"/>
              </p:cNvSpPr>
              <p:nvPr/>
            </p:nvSpPr>
            <p:spPr bwMode="auto">
              <a:xfrm>
                <a:off x="3228" y="3040"/>
                <a:ext cx="256" cy="2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en-US" altLang="zh-CN" sz="2100">
                    <a:solidFill>
                      <a:srgbClr val="003399"/>
                    </a:solidFill>
                  </a:rPr>
                  <a:t>v</a:t>
                </a:r>
                <a:r>
                  <a:rPr lang="en-US" altLang="zh-CN" sz="2100" baseline="-25000">
                    <a:solidFill>
                      <a:srgbClr val="003399"/>
                    </a:solidFill>
                  </a:rPr>
                  <a:t>3</a:t>
                </a:r>
              </a:p>
            </p:txBody>
          </p:sp>
          <p:sp>
            <p:nvSpPr>
              <p:cNvPr id="27" name="Rectangle 32">
                <a:extLst>
                  <a:ext uri="{FF2B5EF4-FFF2-40B4-BE49-F238E27FC236}">
                    <a16:creationId xmlns:a16="http://schemas.microsoft.com/office/drawing/2014/main" id="{8C6B967D-7930-5827-BB5A-AA59C79C8F05}"/>
                  </a:ext>
                </a:extLst>
              </p:cNvPr>
              <p:cNvSpPr>
                <a:spLocks noChangeArrowheads="1"/>
              </p:cNvSpPr>
              <p:nvPr/>
            </p:nvSpPr>
            <p:spPr bwMode="auto">
              <a:xfrm>
                <a:off x="2692" y="3552"/>
                <a:ext cx="256" cy="2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en-US" altLang="zh-CN" sz="2100">
                    <a:solidFill>
                      <a:srgbClr val="003399"/>
                    </a:solidFill>
                  </a:rPr>
                  <a:t>v</a:t>
                </a:r>
                <a:r>
                  <a:rPr lang="en-US" altLang="zh-CN" sz="2100" baseline="-25000">
                    <a:solidFill>
                      <a:srgbClr val="003399"/>
                    </a:solidFill>
                  </a:rPr>
                  <a:t>4</a:t>
                </a:r>
              </a:p>
            </p:txBody>
          </p:sp>
        </p:grpSp>
        <p:sp>
          <p:nvSpPr>
            <p:cNvPr id="15" name="Text Box 33">
              <a:extLst>
                <a:ext uri="{FF2B5EF4-FFF2-40B4-BE49-F238E27FC236}">
                  <a16:creationId xmlns:a16="http://schemas.microsoft.com/office/drawing/2014/main" id="{75C746C1-4B33-A301-F85E-E9CF1400EDFE}"/>
                </a:ext>
              </a:extLst>
            </p:cNvPr>
            <p:cNvSpPr txBox="1">
              <a:spLocks noChangeArrowheads="1"/>
            </p:cNvSpPr>
            <p:nvPr/>
          </p:nvSpPr>
          <p:spPr bwMode="auto">
            <a:xfrm>
              <a:off x="1080" y="3464"/>
              <a:ext cx="303" cy="346"/>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r>
                <a:rPr lang="en-US" altLang="zh-CN" sz="3000">
                  <a:solidFill>
                    <a:srgbClr val="003399"/>
                  </a:solidFill>
                </a:rPr>
                <a:t>G</a:t>
              </a:r>
            </a:p>
          </p:txBody>
        </p:sp>
      </p:grpSp>
      <p:grpSp>
        <p:nvGrpSpPr>
          <p:cNvPr id="28" name="Group 34">
            <a:extLst>
              <a:ext uri="{FF2B5EF4-FFF2-40B4-BE49-F238E27FC236}">
                <a16:creationId xmlns:a16="http://schemas.microsoft.com/office/drawing/2014/main" id="{FDAED184-2C87-3B6F-9287-9193356B01C0}"/>
              </a:ext>
            </a:extLst>
          </p:cNvPr>
          <p:cNvGrpSpPr>
            <a:grpSpLocks/>
          </p:cNvGrpSpPr>
          <p:nvPr/>
        </p:nvGrpSpPr>
        <p:grpSpPr bwMode="auto">
          <a:xfrm>
            <a:off x="4013200" y="3626829"/>
            <a:ext cx="2044700" cy="2671763"/>
            <a:chOff x="2408" y="2136"/>
            <a:chExt cx="1288" cy="1683"/>
          </a:xfrm>
        </p:grpSpPr>
        <p:grpSp>
          <p:nvGrpSpPr>
            <p:cNvPr id="29" name="Group 35">
              <a:extLst>
                <a:ext uri="{FF2B5EF4-FFF2-40B4-BE49-F238E27FC236}">
                  <a16:creationId xmlns:a16="http://schemas.microsoft.com/office/drawing/2014/main" id="{83A216E1-48C6-BC3C-745D-99021FEF5930}"/>
                </a:ext>
              </a:extLst>
            </p:cNvPr>
            <p:cNvGrpSpPr>
              <a:grpSpLocks/>
            </p:cNvGrpSpPr>
            <p:nvPr/>
          </p:nvGrpSpPr>
          <p:grpSpPr bwMode="auto">
            <a:xfrm>
              <a:off x="2408" y="2136"/>
              <a:ext cx="1288" cy="1244"/>
              <a:chOff x="2408" y="2136"/>
              <a:chExt cx="1288" cy="1244"/>
            </a:xfrm>
          </p:grpSpPr>
          <p:sp>
            <p:nvSpPr>
              <p:cNvPr id="32" name="Oval 36">
                <a:extLst>
                  <a:ext uri="{FF2B5EF4-FFF2-40B4-BE49-F238E27FC236}">
                    <a16:creationId xmlns:a16="http://schemas.microsoft.com/office/drawing/2014/main" id="{5F7A195F-61C9-9C12-F6CD-1FAE571039CC}"/>
                  </a:ext>
                </a:extLst>
              </p:cNvPr>
              <p:cNvSpPr>
                <a:spLocks noChangeArrowheads="1"/>
              </p:cNvSpPr>
              <p:nvPr/>
            </p:nvSpPr>
            <p:spPr bwMode="auto">
              <a:xfrm>
                <a:off x="2900" y="2204"/>
                <a:ext cx="240" cy="192"/>
              </a:xfrm>
              <a:prstGeom prst="ellipse">
                <a:avLst/>
              </a:prstGeom>
              <a:noFill/>
              <a:ln w="25400" cap="sq">
                <a:solidFill>
                  <a:srgbClr val="333399"/>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sp>
            <p:nvSpPr>
              <p:cNvPr id="33" name="Oval 37">
                <a:extLst>
                  <a:ext uri="{FF2B5EF4-FFF2-40B4-BE49-F238E27FC236}">
                    <a16:creationId xmlns:a16="http://schemas.microsoft.com/office/drawing/2014/main" id="{286C9DD6-4292-B4BB-E2B9-F980346F3F38}"/>
                  </a:ext>
                </a:extLst>
              </p:cNvPr>
              <p:cNvSpPr>
                <a:spLocks noChangeArrowheads="1"/>
              </p:cNvSpPr>
              <p:nvPr/>
            </p:nvSpPr>
            <p:spPr bwMode="auto">
              <a:xfrm>
                <a:off x="2420" y="2684"/>
                <a:ext cx="240" cy="192"/>
              </a:xfrm>
              <a:prstGeom prst="ellipse">
                <a:avLst/>
              </a:prstGeom>
              <a:noFill/>
              <a:ln w="25400" cap="sq">
                <a:solidFill>
                  <a:srgbClr val="000080"/>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sp>
            <p:nvSpPr>
              <p:cNvPr id="34" name="Oval 38">
                <a:extLst>
                  <a:ext uri="{FF2B5EF4-FFF2-40B4-BE49-F238E27FC236}">
                    <a16:creationId xmlns:a16="http://schemas.microsoft.com/office/drawing/2014/main" id="{5DC1720F-3560-819F-08EE-5FC211DFFD19}"/>
                  </a:ext>
                </a:extLst>
              </p:cNvPr>
              <p:cNvSpPr>
                <a:spLocks noChangeArrowheads="1"/>
              </p:cNvSpPr>
              <p:nvPr/>
            </p:nvSpPr>
            <p:spPr bwMode="auto">
              <a:xfrm>
                <a:off x="2924" y="3188"/>
                <a:ext cx="240" cy="192"/>
              </a:xfrm>
              <a:prstGeom prst="ellipse">
                <a:avLst/>
              </a:prstGeom>
              <a:noFill/>
              <a:ln w="25400" cap="sq">
                <a:solidFill>
                  <a:srgbClr val="000080"/>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sp>
            <p:nvSpPr>
              <p:cNvPr id="35" name="Oval 39">
                <a:extLst>
                  <a:ext uri="{FF2B5EF4-FFF2-40B4-BE49-F238E27FC236}">
                    <a16:creationId xmlns:a16="http://schemas.microsoft.com/office/drawing/2014/main" id="{F4A83C0C-D2B6-D95F-8177-4F54E75AB60E}"/>
                  </a:ext>
                </a:extLst>
              </p:cNvPr>
              <p:cNvSpPr>
                <a:spLocks noChangeArrowheads="1"/>
              </p:cNvSpPr>
              <p:nvPr/>
            </p:nvSpPr>
            <p:spPr bwMode="auto">
              <a:xfrm>
                <a:off x="3452" y="2672"/>
                <a:ext cx="240" cy="192"/>
              </a:xfrm>
              <a:prstGeom prst="ellipse">
                <a:avLst/>
              </a:prstGeom>
              <a:noFill/>
              <a:ln w="25400" cap="sq">
                <a:solidFill>
                  <a:srgbClr val="000080"/>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sp>
            <p:nvSpPr>
              <p:cNvPr id="36" name="Line 40">
                <a:extLst>
                  <a:ext uri="{FF2B5EF4-FFF2-40B4-BE49-F238E27FC236}">
                    <a16:creationId xmlns:a16="http://schemas.microsoft.com/office/drawing/2014/main" id="{A4F72CD6-A59F-1678-D5D2-7C920A3D4448}"/>
                  </a:ext>
                </a:extLst>
              </p:cNvPr>
              <p:cNvSpPr>
                <a:spLocks noChangeShapeType="1"/>
              </p:cNvSpPr>
              <p:nvPr/>
            </p:nvSpPr>
            <p:spPr bwMode="auto">
              <a:xfrm flipV="1">
                <a:off x="2660" y="2754"/>
                <a:ext cx="816" cy="0"/>
              </a:xfrm>
              <a:prstGeom prst="line">
                <a:avLst/>
              </a:prstGeom>
              <a:noFill/>
              <a:ln w="28575" cap="sq">
                <a:solidFill>
                  <a:srgbClr val="000080"/>
                </a:solidFill>
                <a:round/>
                <a:headEnd type="none" w="sm" len="sm"/>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 name="Line 41">
                <a:extLst>
                  <a:ext uri="{FF2B5EF4-FFF2-40B4-BE49-F238E27FC236}">
                    <a16:creationId xmlns:a16="http://schemas.microsoft.com/office/drawing/2014/main" id="{25933732-ECB1-872A-359C-37DFD5FA0CCC}"/>
                  </a:ext>
                </a:extLst>
              </p:cNvPr>
              <p:cNvSpPr>
                <a:spLocks noChangeShapeType="1"/>
              </p:cNvSpPr>
              <p:nvPr/>
            </p:nvSpPr>
            <p:spPr bwMode="auto">
              <a:xfrm flipV="1">
                <a:off x="3140" y="2828"/>
                <a:ext cx="336" cy="384"/>
              </a:xfrm>
              <a:prstGeom prst="line">
                <a:avLst/>
              </a:prstGeom>
              <a:noFill/>
              <a:ln w="28575" cap="sq">
                <a:solidFill>
                  <a:srgbClr val="000080"/>
                </a:solidFill>
                <a:round/>
                <a:headEnd type="none" w="sm" len="sm"/>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 name="Freeform 42">
                <a:extLst>
                  <a:ext uri="{FF2B5EF4-FFF2-40B4-BE49-F238E27FC236}">
                    <a16:creationId xmlns:a16="http://schemas.microsoft.com/office/drawing/2014/main" id="{EAFF6B80-6124-63E7-6964-BF46234F8C10}"/>
                  </a:ext>
                </a:extLst>
              </p:cNvPr>
              <p:cNvSpPr>
                <a:spLocks/>
              </p:cNvSpPr>
              <p:nvPr/>
            </p:nvSpPr>
            <p:spPr bwMode="auto">
              <a:xfrm>
                <a:off x="2648" y="2396"/>
                <a:ext cx="396" cy="504"/>
              </a:xfrm>
              <a:custGeom>
                <a:avLst/>
                <a:gdLst>
                  <a:gd name="T0" fmla="*/ 0 w 768"/>
                  <a:gd name="T1" fmla="*/ 871 h 328"/>
                  <a:gd name="T2" fmla="*/ 59 w 768"/>
                  <a:gd name="T3" fmla="*/ 1046 h 328"/>
                  <a:gd name="T4" fmla="*/ 105 w 768"/>
                  <a:gd name="T5" fmla="*/ 0 h 328"/>
                  <a:gd name="T6" fmla="*/ 0 60000 65536"/>
                  <a:gd name="T7" fmla="*/ 0 60000 65536"/>
                  <a:gd name="T8" fmla="*/ 0 60000 65536"/>
                </a:gdLst>
                <a:ahLst/>
                <a:cxnLst>
                  <a:cxn ang="T6">
                    <a:pos x="T0" y="T1"/>
                  </a:cxn>
                  <a:cxn ang="T7">
                    <a:pos x="T2" y="T3"/>
                  </a:cxn>
                  <a:cxn ang="T8">
                    <a:pos x="T4" y="T5"/>
                  </a:cxn>
                </a:cxnLst>
                <a:rect l="0" t="0" r="r" b="b"/>
                <a:pathLst>
                  <a:path w="768" h="328">
                    <a:moveTo>
                      <a:pt x="0" y="240"/>
                    </a:moveTo>
                    <a:cubicBezTo>
                      <a:pt x="152" y="284"/>
                      <a:pt x="304" y="328"/>
                      <a:pt x="432" y="288"/>
                    </a:cubicBezTo>
                    <a:cubicBezTo>
                      <a:pt x="560" y="248"/>
                      <a:pt x="712" y="48"/>
                      <a:pt x="768" y="0"/>
                    </a:cubicBezTo>
                  </a:path>
                </a:pathLst>
              </a:custGeom>
              <a:noFill/>
              <a:ln w="28575" cap="flat" cmpd="sng">
                <a:solidFill>
                  <a:srgbClr val="000080"/>
                </a:solidFill>
                <a:prstDash val="solid"/>
                <a:round/>
                <a:headEnd type="triangle" w="med" len="med"/>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 name="Rectangle 43">
                <a:extLst>
                  <a:ext uri="{FF2B5EF4-FFF2-40B4-BE49-F238E27FC236}">
                    <a16:creationId xmlns:a16="http://schemas.microsoft.com/office/drawing/2014/main" id="{CDBFB526-DDBF-55B8-0F29-ECEA8E3C8F6F}"/>
                  </a:ext>
                </a:extLst>
              </p:cNvPr>
              <p:cNvSpPr>
                <a:spLocks noChangeArrowheads="1"/>
              </p:cNvSpPr>
              <p:nvPr/>
            </p:nvSpPr>
            <p:spPr bwMode="auto">
              <a:xfrm>
                <a:off x="2888" y="2136"/>
                <a:ext cx="256" cy="2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en-US" altLang="zh-CN" sz="2100">
                    <a:solidFill>
                      <a:srgbClr val="003399"/>
                    </a:solidFill>
                  </a:rPr>
                  <a:t>v</a:t>
                </a:r>
                <a:r>
                  <a:rPr lang="en-US" altLang="zh-CN" sz="2100" baseline="-25000">
                    <a:solidFill>
                      <a:srgbClr val="003399"/>
                    </a:solidFill>
                  </a:rPr>
                  <a:t>1</a:t>
                </a:r>
                <a:endParaRPr lang="en-US" altLang="zh-CN" sz="2100" b="0" baseline="-25000">
                  <a:solidFill>
                    <a:srgbClr val="003399"/>
                  </a:solidFill>
                </a:endParaRPr>
              </a:p>
            </p:txBody>
          </p:sp>
          <p:sp>
            <p:nvSpPr>
              <p:cNvPr id="40" name="Rectangle 44">
                <a:extLst>
                  <a:ext uri="{FF2B5EF4-FFF2-40B4-BE49-F238E27FC236}">
                    <a16:creationId xmlns:a16="http://schemas.microsoft.com/office/drawing/2014/main" id="{BC2D9561-B1F7-B062-2727-286E72C3E471}"/>
                  </a:ext>
                </a:extLst>
              </p:cNvPr>
              <p:cNvSpPr>
                <a:spLocks noChangeArrowheads="1"/>
              </p:cNvSpPr>
              <p:nvPr/>
            </p:nvSpPr>
            <p:spPr bwMode="auto">
              <a:xfrm>
                <a:off x="2408" y="2612"/>
                <a:ext cx="256" cy="2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en-US" altLang="zh-CN" sz="2100">
                    <a:solidFill>
                      <a:srgbClr val="003399"/>
                    </a:solidFill>
                  </a:rPr>
                  <a:t>v</a:t>
                </a:r>
                <a:r>
                  <a:rPr lang="en-US" altLang="zh-CN" sz="2100" baseline="-25000">
                    <a:solidFill>
                      <a:srgbClr val="003399"/>
                    </a:solidFill>
                  </a:rPr>
                  <a:t>2</a:t>
                </a:r>
              </a:p>
            </p:txBody>
          </p:sp>
          <p:sp>
            <p:nvSpPr>
              <p:cNvPr id="41" name="Rectangle 45">
                <a:extLst>
                  <a:ext uri="{FF2B5EF4-FFF2-40B4-BE49-F238E27FC236}">
                    <a16:creationId xmlns:a16="http://schemas.microsoft.com/office/drawing/2014/main" id="{3C834C66-2691-E331-1186-4E0ADBBE1294}"/>
                  </a:ext>
                </a:extLst>
              </p:cNvPr>
              <p:cNvSpPr>
                <a:spLocks noChangeArrowheads="1"/>
              </p:cNvSpPr>
              <p:nvPr/>
            </p:nvSpPr>
            <p:spPr bwMode="auto">
              <a:xfrm>
                <a:off x="3440" y="2604"/>
                <a:ext cx="256" cy="2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en-US" altLang="zh-CN" sz="2100">
                    <a:solidFill>
                      <a:srgbClr val="003399"/>
                    </a:solidFill>
                  </a:rPr>
                  <a:t>v</a:t>
                </a:r>
                <a:r>
                  <a:rPr lang="en-US" altLang="zh-CN" sz="2100" baseline="-25000">
                    <a:solidFill>
                      <a:srgbClr val="003399"/>
                    </a:solidFill>
                  </a:rPr>
                  <a:t>3</a:t>
                </a:r>
              </a:p>
            </p:txBody>
          </p:sp>
          <p:sp>
            <p:nvSpPr>
              <p:cNvPr id="42" name="Rectangle 46">
                <a:extLst>
                  <a:ext uri="{FF2B5EF4-FFF2-40B4-BE49-F238E27FC236}">
                    <a16:creationId xmlns:a16="http://schemas.microsoft.com/office/drawing/2014/main" id="{6264A81A-C9A6-B53E-40BD-AF0FB2FA6DA3}"/>
                  </a:ext>
                </a:extLst>
              </p:cNvPr>
              <p:cNvSpPr>
                <a:spLocks noChangeArrowheads="1"/>
              </p:cNvSpPr>
              <p:nvPr/>
            </p:nvSpPr>
            <p:spPr bwMode="auto">
              <a:xfrm>
                <a:off x="2904" y="3116"/>
                <a:ext cx="256" cy="2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en-US" altLang="zh-CN" sz="2100">
                    <a:solidFill>
                      <a:srgbClr val="003399"/>
                    </a:solidFill>
                  </a:rPr>
                  <a:t>v</a:t>
                </a:r>
                <a:r>
                  <a:rPr lang="en-US" altLang="zh-CN" sz="2100" baseline="-25000">
                    <a:solidFill>
                      <a:srgbClr val="003399"/>
                    </a:solidFill>
                  </a:rPr>
                  <a:t>4</a:t>
                </a:r>
              </a:p>
            </p:txBody>
          </p:sp>
        </p:grpSp>
        <p:sp>
          <p:nvSpPr>
            <p:cNvPr id="30" name="Text Box 47">
              <a:extLst>
                <a:ext uri="{FF2B5EF4-FFF2-40B4-BE49-F238E27FC236}">
                  <a16:creationId xmlns:a16="http://schemas.microsoft.com/office/drawing/2014/main" id="{DD74FE6B-E50F-F005-64CC-552AD6B95F55}"/>
                </a:ext>
              </a:extLst>
            </p:cNvPr>
            <p:cNvSpPr txBox="1">
              <a:spLocks noChangeArrowheads="1"/>
            </p:cNvSpPr>
            <p:nvPr/>
          </p:nvSpPr>
          <p:spPr bwMode="auto">
            <a:xfrm>
              <a:off x="2830" y="3461"/>
              <a:ext cx="372" cy="336"/>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r>
                <a:rPr lang="en-US" altLang="zh-CN" sz="2900">
                  <a:solidFill>
                    <a:srgbClr val="003399"/>
                  </a:solidFill>
                </a:rPr>
                <a:t>G</a:t>
              </a:r>
              <a:r>
                <a:rPr lang="en-US" altLang="zh-CN" sz="2900" baseline="-25000">
                  <a:solidFill>
                    <a:srgbClr val="003399"/>
                  </a:solidFill>
                </a:rPr>
                <a:t>1</a:t>
              </a:r>
            </a:p>
          </p:txBody>
        </p:sp>
        <p:sp>
          <p:nvSpPr>
            <p:cNvPr id="31" name="Text Box 48">
              <a:extLst>
                <a:ext uri="{FF2B5EF4-FFF2-40B4-BE49-F238E27FC236}">
                  <a16:creationId xmlns:a16="http://schemas.microsoft.com/office/drawing/2014/main" id="{EA60A194-40DD-4828-E7B6-336DA321BBE4}"/>
                </a:ext>
              </a:extLst>
            </p:cNvPr>
            <p:cNvSpPr txBox="1">
              <a:spLocks noChangeArrowheads="1"/>
            </p:cNvSpPr>
            <p:nvPr/>
          </p:nvSpPr>
          <p:spPr bwMode="auto">
            <a:xfrm>
              <a:off x="2996" y="3425"/>
              <a:ext cx="209" cy="394"/>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r>
                <a:rPr lang="en-US" altLang="zh-CN" sz="3500">
                  <a:solidFill>
                    <a:srgbClr val="003399"/>
                  </a:solidFill>
                  <a:cs typeface="Times New Roman" pitchFamily="18" charset="0"/>
                </a:rPr>
                <a:t>´</a:t>
              </a:r>
              <a:endParaRPr lang="en-US" altLang="zh-CN" sz="3500">
                <a:solidFill>
                  <a:srgbClr val="003399"/>
                </a:solidFill>
              </a:endParaRPr>
            </a:p>
          </p:txBody>
        </p:sp>
      </p:grpSp>
      <p:grpSp>
        <p:nvGrpSpPr>
          <p:cNvPr id="43" name="Group 49">
            <a:extLst>
              <a:ext uri="{FF2B5EF4-FFF2-40B4-BE49-F238E27FC236}">
                <a16:creationId xmlns:a16="http://schemas.microsoft.com/office/drawing/2014/main" id="{5C3E5F7B-402B-67EF-5333-EDF783073122}"/>
              </a:ext>
            </a:extLst>
          </p:cNvPr>
          <p:cNvGrpSpPr>
            <a:grpSpLocks/>
          </p:cNvGrpSpPr>
          <p:nvPr/>
        </p:nvGrpSpPr>
        <p:grpSpPr bwMode="auto">
          <a:xfrm>
            <a:off x="6489700" y="3663342"/>
            <a:ext cx="1168400" cy="2173287"/>
            <a:chOff x="4064" y="2124"/>
            <a:chExt cx="736" cy="1369"/>
          </a:xfrm>
        </p:grpSpPr>
        <p:grpSp>
          <p:nvGrpSpPr>
            <p:cNvPr id="44" name="Group 50">
              <a:extLst>
                <a:ext uri="{FF2B5EF4-FFF2-40B4-BE49-F238E27FC236}">
                  <a16:creationId xmlns:a16="http://schemas.microsoft.com/office/drawing/2014/main" id="{DEAD3FF2-FC61-B9C8-C2DA-0B738975D223}"/>
                </a:ext>
              </a:extLst>
            </p:cNvPr>
            <p:cNvGrpSpPr>
              <a:grpSpLocks/>
            </p:cNvGrpSpPr>
            <p:nvPr/>
          </p:nvGrpSpPr>
          <p:grpSpPr bwMode="auto">
            <a:xfrm>
              <a:off x="4064" y="2124"/>
              <a:ext cx="736" cy="764"/>
              <a:chOff x="4064" y="2212"/>
              <a:chExt cx="736" cy="764"/>
            </a:xfrm>
          </p:grpSpPr>
          <p:sp>
            <p:nvSpPr>
              <p:cNvPr id="47" name="Oval 51">
                <a:extLst>
                  <a:ext uri="{FF2B5EF4-FFF2-40B4-BE49-F238E27FC236}">
                    <a16:creationId xmlns:a16="http://schemas.microsoft.com/office/drawing/2014/main" id="{8419838B-12E2-4BD3-926D-5F4FEC27607D}"/>
                  </a:ext>
                </a:extLst>
              </p:cNvPr>
              <p:cNvSpPr>
                <a:spLocks noChangeArrowheads="1"/>
              </p:cNvSpPr>
              <p:nvPr/>
            </p:nvSpPr>
            <p:spPr bwMode="auto">
              <a:xfrm>
                <a:off x="4556" y="2280"/>
                <a:ext cx="240" cy="192"/>
              </a:xfrm>
              <a:prstGeom prst="ellipse">
                <a:avLst/>
              </a:prstGeom>
              <a:noFill/>
              <a:ln w="25400" cap="sq">
                <a:solidFill>
                  <a:srgbClr val="333399"/>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sp>
            <p:nvSpPr>
              <p:cNvPr id="48" name="Oval 52">
                <a:extLst>
                  <a:ext uri="{FF2B5EF4-FFF2-40B4-BE49-F238E27FC236}">
                    <a16:creationId xmlns:a16="http://schemas.microsoft.com/office/drawing/2014/main" id="{E00061A6-FA41-87B0-36E1-7A27377370F9}"/>
                  </a:ext>
                </a:extLst>
              </p:cNvPr>
              <p:cNvSpPr>
                <a:spLocks noChangeArrowheads="1"/>
              </p:cNvSpPr>
              <p:nvPr/>
            </p:nvSpPr>
            <p:spPr bwMode="auto">
              <a:xfrm>
                <a:off x="4076" y="2760"/>
                <a:ext cx="240" cy="192"/>
              </a:xfrm>
              <a:prstGeom prst="ellipse">
                <a:avLst/>
              </a:prstGeom>
              <a:noFill/>
              <a:ln w="25400" cap="sq">
                <a:solidFill>
                  <a:srgbClr val="000080"/>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sp>
            <p:nvSpPr>
              <p:cNvPr id="49" name="Freeform 53">
                <a:extLst>
                  <a:ext uri="{FF2B5EF4-FFF2-40B4-BE49-F238E27FC236}">
                    <a16:creationId xmlns:a16="http://schemas.microsoft.com/office/drawing/2014/main" id="{BBFF9D21-36F5-2592-19E0-8B559BC6469E}"/>
                  </a:ext>
                </a:extLst>
              </p:cNvPr>
              <p:cNvSpPr>
                <a:spLocks/>
              </p:cNvSpPr>
              <p:nvPr/>
            </p:nvSpPr>
            <p:spPr bwMode="auto">
              <a:xfrm>
                <a:off x="4088" y="2220"/>
                <a:ext cx="480" cy="576"/>
              </a:xfrm>
              <a:custGeom>
                <a:avLst/>
                <a:gdLst>
                  <a:gd name="T0" fmla="*/ 0 w 864"/>
                  <a:gd name="T1" fmla="*/ 987 h 440"/>
                  <a:gd name="T2" fmla="*/ 49 w 864"/>
                  <a:gd name="T3" fmla="*/ 126 h 440"/>
                  <a:gd name="T4" fmla="*/ 148 w 864"/>
                  <a:gd name="T5" fmla="*/ 233 h 440"/>
                  <a:gd name="T6" fmla="*/ 0 60000 65536"/>
                  <a:gd name="T7" fmla="*/ 0 60000 65536"/>
                  <a:gd name="T8" fmla="*/ 0 60000 65536"/>
                </a:gdLst>
                <a:ahLst/>
                <a:cxnLst>
                  <a:cxn ang="T6">
                    <a:pos x="T0" y="T1"/>
                  </a:cxn>
                  <a:cxn ang="T7">
                    <a:pos x="T2" y="T3"/>
                  </a:cxn>
                  <a:cxn ang="T8">
                    <a:pos x="T4" y="T5"/>
                  </a:cxn>
                </a:cxnLst>
                <a:rect l="0" t="0" r="r" b="b"/>
                <a:pathLst>
                  <a:path w="864" h="440">
                    <a:moveTo>
                      <a:pt x="0" y="440"/>
                    </a:moveTo>
                    <a:cubicBezTo>
                      <a:pt x="72" y="276"/>
                      <a:pt x="144" y="112"/>
                      <a:pt x="288" y="56"/>
                    </a:cubicBezTo>
                    <a:cubicBezTo>
                      <a:pt x="432" y="0"/>
                      <a:pt x="768" y="96"/>
                      <a:pt x="864" y="104"/>
                    </a:cubicBezTo>
                  </a:path>
                </a:pathLst>
              </a:custGeom>
              <a:noFill/>
              <a:ln w="28575" cap="flat" cmpd="sng">
                <a:solidFill>
                  <a:srgbClr val="000080"/>
                </a:solidFill>
                <a:prstDash val="solid"/>
                <a:round/>
                <a:headEnd type="none" w="sm" len="sm"/>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 name="Freeform 54">
                <a:extLst>
                  <a:ext uri="{FF2B5EF4-FFF2-40B4-BE49-F238E27FC236}">
                    <a16:creationId xmlns:a16="http://schemas.microsoft.com/office/drawing/2014/main" id="{973AB015-459A-402E-ED3D-CC39800BAC13}"/>
                  </a:ext>
                </a:extLst>
              </p:cNvPr>
              <p:cNvSpPr>
                <a:spLocks/>
              </p:cNvSpPr>
              <p:nvPr/>
            </p:nvSpPr>
            <p:spPr bwMode="auto">
              <a:xfrm>
                <a:off x="4304" y="2472"/>
                <a:ext cx="396" cy="504"/>
              </a:xfrm>
              <a:custGeom>
                <a:avLst/>
                <a:gdLst>
                  <a:gd name="T0" fmla="*/ 0 w 768"/>
                  <a:gd name="T1" fmla="*/ 871 h 328"/>
                  <a:gd name="T2" fmla="*/ 59 w 768"/>
                  <a:gd name="T3" fmla="*/ 1046 h 328"/>
                  <a:gd name="T4" fmla="*/ 105 w 768"/>
                  <a:gd name="T5" fmla="*/ 0 h 328"/>
                  <a:gd name="T6" fmla="*/ 0 60000 65536"/>
                  <a:gd name="T7" fmla="*/ 0 60000 65536"/>
                  <a:gd name="T8" fmla="*/ 0 60000 65536"/>
                </a:gdLst>
                <a:ahLst/>
                <a:cxnLst>
                  <a:cxn ang="T6">
                    <a:pos x="T0" y="T1"/>
                  </a:cxn>
                  <a:cxn ang="T7">
                    <a:pos x="T2" y="T3"/>
                  </a:cxn>
                  <a:cxn ang="T8">
                    <a:pos x="T4" y="T5"/>
                  </a:cxn>
                </a:cxnLst>
                <a:rect l="0" t="0" r="r" b="b"/>
                <a:pathLst>
                  <a:path w="768" h="328">
                    <a:moveTo>
                      <a:pt x="0" y="240"/>
                    </a:moveTo>
                    <a:cubicBezTo>
                      <a:pt x="152" y="284"/>
                      <a:pt x="304" y="328"/>
                      <a:pt x="432" y="288"/>
                    </a:cubicBezTo>
                    <a:cubicBezTo>
                      <a:pt x="560" y="248"/>
                      <a:pt x="712" y="48"/>
                      <a:pt x="768" y="0"/>
                    </a:cubicBezTo>
                  </a:path>
                </a:pathLst>
              </a:custGeom>
              <a:noFill/>
              <a:ln w="28575" cap="flat" cmpd="sng">
                <a:solidFill>
                  <a:srgbClr val="000080"/>
                </a:solidFill>
                <a:prstDash val="solid"/>
                <a:round/>
                <a:headEnd type="triangle" w="med" len="med"/>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 name="Rectangle 55">
                <a:extLst>
                  <a:ext uri="{FF2B5EF4-FFF2-40B4-BE49-F238E27FC236}">
                    <a16:creationId xmlns:a16="http://schemas.microsoft.com/office/drawing/2014/main" id="{3DAC2AC4-E9B3-8688-1955-AE2A2FEF318D}"/>
                  </a:ext>
                </a:extLst>
              </p:cNvPr>
              <p:cNvSpPr>
                <a:spLocks noChangeArrowheads="1"/>
              </p:cNvSpPr>
              <p:nvPr/>
            </p:nvSpPr>
            <p:spPr bwMode="auto">
              <a:xfrm>
                <a:off x="4544" y="2212"/>
                <a:ext cx="256" cy="2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en-US" altLang="zh-CN" sz="2100">
                    <a:solidFill>
                      <a:srgbClr val="003399"/>
                    </a:solidFill>
                  </a:rPr>
                  <a:t>v</a:t>
                </a:r>
                <a:r>
                  <a:rPr lang="en-US" altLang="zh-CN" sz="2100" baseline="-25000">
                    <a:solidFill>
                      <a:srgbClr val="003399"/>
                    </a:solidFill>
                  </a:rPr>
                  <a:t>1</a:t>
                </a:r>
                <a:endParaRPr lang="en-US" altLang="zh-CN" sz="2100" b="0" baseline="-25000">
                  <a:solidFill>
                    <a:srgbClr val="003399"/>
                  </a:solidFill>
                </a:endParaRPr>
              </a:p>
            </p:txBody>
          </p:sp>
          <p:sp>
            <p:nvSpPr>
              <p:cNvPr id="52" name="Rectangle 56">
                <a:extLst>
                  <a:ext uri="{FF2B5EF4-FFF2-40B4-BE49-F238E27FC236}">
                    <a16:creationId xmlns:a16="http://schemas.microsoft.com/office/drawing/2014/main" id="{36FDC49F-DCDE-89CC-F556-1B018EA0EB42}"/>
                  </a:ext>
                </a:extLst>
              </p:cNvPr>
              <p:cNvSpPr>
                <a:spLocks noChangeArrowheads="1"/>
              </p:cNvSpPr>
              <p:nvPr/>
            </p:nvSpPr>
            <p:spPr bwMode="auto">
              <a:xfrm>
                <a:off x="4064" y="2688"/>
                <a:ext cx="256" cy="2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en-US" altLang="zh-CN" sz="2100">
                    <a:solidFill>
                      <a:srgbClr val="003399"/>
                    </a:solidFill>
                  </a:rPr>
                  <a:t>v</a:t>
                </a:r>
                <a:r>
                  <a:rPr lang="en-US" altLang="zh-CN" sz="2100" baseline="-25000">
                    <a:solidFill>
                      <a:srgbClr val="003399"/>
                    </a:solidFill>
                  </a:rPr>
                  <a:t>2</a:t>
                </a:r>
              </a:p>
            </p:txBody>
          </p:sp>
        </p:grpSp>
        <p:sp>
          <p:nvSpPr>
            <p:cNvPr id="45" name="Text Box 57">
              <a:extLst>
                <a:ext uri="{FF2B5EF4-FFF2-40B4-BE49-F238E27FC236}">
                  <a16:creationId xmlns:a16="http://schemas.microsoft.com/office/drawing/2014/main" id="{624F15CB-B2CA-D08E-A969-EBF64803474D}"/>
                </a:ext>
              </a:extLst>
            </p:cNvPr>
            <p:cNvSpPr txBox="1">
              <a:spLocks noChangeArrowheads="1"/>
            </p:cNvSpPr>
            <p:nvPr/>
          </p:nvSpPr>
          <p:spPr bwMode="auto">
            <a:xfrm>
              <a:off x="4250" y="3147"/>
              <a:ext cx="372" cy="336"/>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r>
                <a:rPr lang="en-US" altLang="zh-CN" sz="2900">
                  <a:solidFill>
                    <a:srgbClr val="003399"/>
                  </a:solidFill>
                </a:rPr>
                <a:t>G</a:t>
              </a:r>
              <a:r>
                <a:rPr lang="en-US" altLang="zh-CN" sz="2900" baseline="-25000">
                  <a:solidFill>
                    <a:srgbClr val="003399"/>
                  </a:solidFill>
                </a:rPr>
                <a:t>2</a:t>
              </a:r>
            </a:p>
          </p:txBody>
        </p:sp>
        <p:sp>
          <p:nvSpPr>
            <p:cNvPr id="46" name="Text Box 58">
              <a:extLst>
                <a:ext uri="{FF2B5EF4-FFF2-40B4-BE49-F238E27FC236}">
                  <a16:creationId xmlns:a16="http://schemas.microsoft.com/office/drawing/2014/main" id="{7A2CC626-CF6F-FA1B-E29C-3C8B91756107}"/>
                </a:ext>
              </a:extLst>
            </p:cNvPr>
            <p:cNvSpPr txBox="1">
              <a:spLocks noChangeArrowheads="1"/>
            </p:cNvSpPr>
            <p:nvPr/>
          </p:nvSpPr>
          <p:spPr bwMode="auto">
            <a:xfrm>
              <a:off x="4416" y="3099"/>
              <a:ext cx="209" cy="394"/>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r>
                <a:rPr lang="en-US" altLang="zh-CN" sz="3500">
                  <a:solidFill>
                    <a:srgbClr val="003399"/>
                  </a:solidFill>
                  <a:cs typeface="Times New Roman" pitchFamily="18" charset="0"/>
                </a:rPr>
                <a:t>´</a:t>
              </a:r>
              <a:endParaRPr lang="en-US" altLang="zh-CN" sz="3500">
                <a:solidFill>
                  <a:srgbClr val="003399"/>
                </a:solidFill>
              </a:endParaRPr>
            </a:p>
          </p:txBody>
        </p:sp>
      </p:grpSp>
    </p:spTree>
    <p:extLst>
      <p:ext uri="{BB962C8B-B14F-4D97-AF65-F5344CB8AC3E}">
        <p14:creationId xmlns:p14="http://schemas.microsoft.com/office/powerpoint/2010/main" val="2994804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right)">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8"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slide(fromLeft)">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dissolve">
                                      <p:cBhvr>
                                        <p:cTn id="17" dur="500"/>
                                        <p:tgtEl>
                                          <p:spTgt spid="28"/>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43"/>
                                        </p:tgtEl>
                                        <p:attrNameLst>
                                          <p:attrName>style.visibility</p:attrName>
                                        </p:attrNameLst>
                                      </p:cBhvr>
                                      <p:to>
                                        <p:strVal val="visible"/>
                                      </p:to>
                                    </p:set>
                                    <p:animEffect transition="in" filter="dissolve">
                                      <p:cBhvr>
                                        <p:cTn id="22" dur="500"/>
                                        <p:tgtEl>
                                          <p:spTgt spid="4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wipe(left)">
                                      <p:cBhvr>
                                        <p:cTn id="2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08F8410D-8CFB-F243-A1DB-159A89658AB3}"/>
              </a:ext>
            </a:extLst>
          </p:cNvPr>
          <p:cNvSpPr>
            <a:spLocks noGrp="1"/>
          </p:cNvSpPr>
          <p:nvPr>
            <p:ph type="dt" sz="half" idx="10"/>
          </p:nvPr>
        </p:nvSpPr>
        <p:spPr/>
        <p:txBody>
          <a:bodyPr/>
          <a:lstStyle/>
          <a:p>
            <a:pPr>
              <a:defRPr/>
            </a:pPr>
            <a:fld id="{72795A5C-ABA9-164F-9A37-0CFC1B48C772}" type="datetime1">
              <a:rPr lang="en-US" altLang="zh-CN" smtClean="0"/>
              <a:t>6/5/2022</a:t>
            </a:fld>
            <a:endParaRPr lang="en-US" altLang="zh-CN" dirty="0"/>
          </a:p>
        </p:txBody>
      </p:sp>
      <p:sp>
        <p:nvSpPr>
          <p:cNvPr id="5" name="灯片编号占位符 4">
            <a:extLst>
              <a:ext uri="{FF2B5EF4-FFF2-40B4-BE49-F238E27FC236}">
                <a16:creationId xmlns:a16="http://schemas.microsoft.com/office/drawing/2014/main" id="{6A583BC4-CD45-40AF-0306-864FE436B32F}"/>
              </a:ext>
            </a:extLst>
          </p:cNvPr>
          <p:cNvSpPr>
            <a:spLocks noGrp="1"/>
          </p:cNvSpPr>
          <p:nvPr>
            <p:ph type="sldNum" sz="quarter" idx="12"/>
          </p:nvPr>
        </p:nvSpPr>
        <p:spPr/>
        <p:txBody>
          <a:bodyPr/>
          <a:lstStyle/>
          <a:p>
            <a:pPr>
              <a:defRPr/>
            </a:pPr>
            <a:fld id="{4FF538FA-A287-4FBD-9703-6DB9C5344803}" type="slidenum">
              <a:rPr lang="zh-CN" altLang="en-US" smtClean="0"/>
              <a:t>17</a:t>
            </a:fld>
            <a:endParaRPr lang="en-US" altLang="zh-CN" dirty="0"/>
          </a:p>
        </p:txBody>
      </p:sp>
      <p:grpSp>
        <p:nvGrpSpPr>
          <p:cNvPr id="6" name="Group 282">
            <a:extLst>
              <a:ext uri="{FF2B5EF4-FFF2-40B4-BE49-F238E27FC236}">
                <a16:creationId xmlns:a16="http://schemas.microsoft.com/office/drawing/2014/main" id="{469F5C21-BB6D-F4B1-267E-5AE527D36DAA}"/>
              </a:ext>
            </a:extLst>
          </p:cNvPr>
          <p:cNvGrpSpPr>
            <a:grpSpLocks/>
          </p:cNvGrpSpPr>
          <p:nvPr/>
        </p:nvGrpSpPr>
        <p:grpSpPr bwMode="auto">
          <a:xfrm>
            <a:off x="4262438" y="966177"/>
            <a:ext cx="5042520" cy="533400"/>
            <a:chOff x="384" y="576"/>
            <a:chExt cx="2088" cy="336"/>
          </a:xfrm>
        </p:grpSpPr>
        <p:sp>
          <p:nvSpPr>
            <p:cNvPr id="7" name="AutoShape 17">
              <a:extLst>
                <a:ext uri="{FF2B5EF4-FFF2-40B4-BE49-F238E27FC236}">
                  <a16:creationId xmlns:a16="http://schemas.microsoft.com/office/drawing/2014/main" id="{7308B15D-C46E-DB3D-A491-F6A79D598E1C}"/>
                </a:ext>
              </a:extLst>
            </p:cNvPr>
            <p:cNvSpPr>
              <a:spLocks noChangeArrowheads="1"/>
            </p:cNvSpPr>
            <p:nvPr/>
          </p:nvSpPr>
          <p:spPr bwMode="auto">
            <a:xfrm>
              <a:off x="384" y="576"/>
              <a:ext cx="1872" cy="336"/>
            </a:xfrm>
            <a:prstGeom prst="foldedCorner">
              <a:avLst>
                <a:gd name="adj" fmla="val 12500"/>
              </a:avLst>
            </a:prstGeom>
            <a:solidFill>
              <a:schemeClr val="accent1">
                <a:lumMod val="20000"/>
                <a:lumOff val="80000"/>
              </a:schemeClr>
            </a:solidFill>
            <a:ln>
              <a:noFill/>
            </a:ln>
            <a:effectLst>
              <a:outerShdw dist="71842" dir="2700000" algn="ctr" rotWithShape="0">
                <a:srgbClr val="B2B2B2"/>
              </a:outerShdw>
            </a:effectLst>
            <a:extLst>
              <a:ext uri="{91240B29-F687-4F45-9708-019B960494DF}">
                <a14:hiddenLine xmlns:a14="http://schemas.microsoft.com/office/drawing/2010/main" w="12700" cap="sq">
                  <a:solidFill>
                    <a:srgbClr val="FFFFFF"/>
                  </a:solidFill>
                  <a:round/>
                  <a:headEnd type="none" w="sm" len="sm"/>
                  <a:tailEnd type="none" w="sm" len="sm"/>
                </a14:hiddenLine>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sp>
          <p:nvSpPr>
            <p:cNvPr id="8" name="Text Box 18">
              <a:extLst>
                <a:ext uri="{FF2B5EF4-FFF2-40B4-BE49-F238E27FC236}">
                  <a16:creationId xmlns:a16="http://schemas.microsoft.com/office/drawing/2014/main" id="{903C4369-48A3-8EE3-0124-7B74A87026F9}"/>
                </a:ext>
              </a:extLst>
            </p:cNvPr>
            <p:cNvSpPr txBox="1">
              <a:spLocks noChangeArrowheads="1"/>
            </p:cNvSpPr>
            <p:nvPr/>
          </p:nvSpPr>
          <p:spPr bwMode="auto">
            <a:xfrm>
              <a:off x="432" y="588"/>
              <a:ext cx="2040" cy="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en-US" altLang="zh-CN" sz="2700" dirty="0">
                  <a:solidFill>
                    <a:schemeClr val="accent2"/>
                  </a:solidFill>
                  <a:ea typeface="楷体_GB2312" pitchFamily="49" charset="-122"/>
                </a:rPr>
                <a:t>(1)</a:t>
              </a:r>
              <a:r>
                <a:rPr lang="en-US" altLang="zh-CN" sz="2700" dirty="0">
                  <a:solidFill>
                    <a:schemeClr val="accent2"/>
                  </a:solidFill>
                  <a:latin typeface="楷体_GB2312" pitchFamily="49" charset="-122"/>
                  <a:ea typeface="楷体_GB2312" pitchFamily="49" charset="-122"/>
                </a:rPr>
                <a:t> </a:t>
              </a:r>
              <a:r>
                <a:rPr lang="zh-CN" altLang="en-US" sz="2700" dirty="0">
                  <a:solidFill>
                    <a:schemeClr val="accent2"/>
                  </a:solidFill>
                  <a:latin typeface="楷体_GB2312" pitchFamily="49" charset="-122"/>
                  <a:ea typeface="楷体_GB2312" pitchFamily="49" charset="-122"/>
                </a:rPr>
                <a:t>无向图</a:t>
              </a:r>
              <a:r>
                <a:rPr lang="en-US" altLang="zh-CN" sz="2700" dirty="0">
                  <a:solidFill>
                    <a:schemeClr val="accent2"/>
                  </a:solidFill>
                  <a:latin typeface="楷体_GB2312" pitchFamily="49" charset="-122"/>
                  <a:ea typeface="楷体_GB2312" pitchFamily="49" charset="-122"/>
                </a:rPr>
                <a:t>(Digraph)</a:t>
              </a:r>
              <a:r>
                <a:rPr lang="zh-CN" altLang="en-US" sz="2700" dirty="0">
                  <a:solidFill>
                    <a:schemeClr val="accent2"/>
                  </a:solidFill>
                  <a:latin typeface="楷体_GB2312" pitchFamily="49" charset="-122"/>
                  <a:ea typeface="楷体_GB2312" pitchFamily="49" charset="-122"/>
                </a:rPr>
                <a:t>的连通</a:t>
              </a:r>
              <a:endParaRPr lang="zh-CN" altLang="en-US" sz="2700" dirty="0">
                <a:solidFill>
                  <a:schemeClr val="accent2"/>
                </a:solidFill>
              </a:endParaRPr>
            </a:p>
          </p:txBody>
        </p:sp>
      </p:grpSp>
      <p:grpSp>
        <p:nvGrpSpPr>
          <p:cNvPr id="9" name="Group 287">
            <a:extLst>
              <a:ext uri="{FF2B5EF4-FFF2-40B4-BE49-F238E27FC236}">
                <a16:creationId xmlns:a16="http://schemas.microsoft.com/office/drawing/2014/main" id="{25C1B1E4-7907-8E71-2DD7-C18B622D1911}"/>
              </a:ext>
            </a:extLst>
          </p:cNvPr>
          <p:cNvGrpSpPr>
            <a:grpSpLocks/>
          </p:cNvGrpSpPr>
          <p:nvPr/>
        </p:nvGrpSpPr>
        <p:grpSpPr bwMode="auto">
          <a:xfrm>
            <a:off x="273943" y="949440"/>
            <a:ext cx="4633714" cy="538163"/>
            <a:chOff x="324" y="144"/>
            <a:chExt cx="1404" cy="339"/>
          </a:xfrm>
        </p:grpSpPr>
        <p:sp>
          <p:nvSpPr>
            <p:cNvPr id="10" name="Rectangle 116">
              <a:extLst>
                <a:ext uri="{FF2B5EF4-FFF2-40B4-BE49-F238E27FC236}">
                  <a16:creationId xmlns:a16="http://schemas.microsoft.com/office/drawing/2014/main" id="{2276DC5A-AAE9-D63D-0BF6-14ADEDCC6633}"/>
                </a:ext>
              </a:extLst>
            </p:cNvPr>
            <p:cNvSpPr>
              <a:spLocks noChangeArrowheads="1"/>
            </p:cNvSpPr>
            <p:nvPr/>
          </p:nvSpPr>
          <p:spPr bwMode="auto">
            <a:xfrm>
              <a:off x="324" y="147"/>
              <a:ext cx="1191" cy="336"/>
            </a:xfrm>
            <a:prstGeom prst="rect">
              <a:avLst/>
            </a:prstGeom>
            <a:solidFill>
              <a:schemeClr val="accent4">
                <a:lumMod val="20000"/>
                <a:lumOff val="80000"/>
              </a:schemeClr>
            </a:solidFill>
            <a:ln>
              <a:noFill/>
            </a:ln>
            <a:effectLst>
              <a:outerShdw dist="71842" dir="2700000" algn="ctr" rotWithShape="0">
                <a:srgbClr val="B2B2B2"/>
              </a:outerShdw>
            </a:effectLst>
            <a:extLst>
              <a:ext uri="{91240B29-F687-4F45-9708-019B960494DF}">
                <a14:hiddenLine xmlns:a14="http://schemas.microsoft.com/office/drawing/2010/main" w="9525">
                  <a:solidFill>
                    <a:srgbClr val="FFFF99"/>
                  </a:solidFill>
                  <a:miter lim="800000"/>
                  <a:headEnd/>
                  <a:tailEnd/>
                </a14:hiddenLine>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sp>
          <p:nvSpPr>
            <p:cNvPr id="11" name="Rectangle 117">
              <a:extLst>
                <a:ext uri="{FF2B5EF4-FFF2-40B4-BE49-F238E27FC236}">
                  <a16:creationId xmlns:a16="http://schemas.microsoft.com/office/drawing/2014/main" id="{3DC3F771-9BDF-95A4-4B43-4535593D3B48}"/>
                </a:ext>
              </a:extLst>
            </p:cNvPr>
            <p:cNvSpPr>
              <a:spLocks noChangeArrowheads="1"/>
            </p:cNvSpPr>
            <p:nvPr/>
          </p:nvSpPr>
          <p:spPr bwMode="auto">
            <a:xfrm>
              <a:off x="397" y="144"/>
              <a:ext cx="1331" cy="320"/>
            </a:xfrm>
            <a:prstGeom prst="rect">
              <a:avLst/>
            </a:prstGeom>
            <a:noFill/>
            <a:ln>
              <a:noFill/>
            </a:ln>
            <a:effectLst>
              <a:outerShdw dist="12700" dir="5400000" algn="ctr" rotWithShape="0">
                <a:schemeClr val="bg1"/>
              </a:outerShdw>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Lst>
          </p:spPr>
          <p:txBody>
            <a:bodyPr>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en-US" altLang="zh-CN" sz="2700" dirty="0">
                  <a:solidFill>
                    <a:srgbClr val="264AA5"/>
                  </a:solidFill>
                  <a:latin typeface="黑体" pitchFamily="2" charset="-122"/>
                  <a:ea typeface="黑体" pitchFamily="2" charset="-122"/>
                </a:rPr>
                <a:t>4.</a:t>
              </a:r>
              <a:r>
                <a:rPr lang="zh-CN" altLang="en-US" sz="2700" dirty="0">
                  <a:solidFill>
                    <a:srgbClr val="264AA5"/>
                  </a:solidFill>
                  <a:latin typeface="黑体" pitchFamily="2" charset="-122"/>
                  <a:ea typeface="黑体" pitchFamily="2" charset="-122"/>
                </a:rPr>
                <a:t>图的连通</a:t>
              </a:r>
              <a:r>
                <a:rPr lang="en-US" altLang="zh-CN" sz="2700" dirty="0">
                  <a:solidFill>
                    <a:srgbClr val="264AA5"/>
                  </a:solidFill>
                  <a:ea typeface="楷体_GB2312" pitchFamily="49" charset="-122"/>
                </a:rPr>
                <a:t>(Connected)</a:t>
              </a:r>
              <a:endParaRPr lang="zh-CN" altLang="en-US" sz="2700" dirty="0">
                <a:solidFill>
                  <a:srgbClr val="264AA5"/>
                </a:solidFill>
                <a:ea typeface="楷体_GB2312" pitchFamily="49" charset="-122"/>
              </a:endParaRPr>
            </a:p>
          </p:txBody>
        </p:sp>
      </p:grpSp>
      <p:grpSp>
        <p:nvGrpSpPr>
          <p:cNvPr id="12" name="Group 283">
            <a:extLst>
              <a:ext uri="{FF2B5EF4-FFF2-40B4-BE49-F238E27FC236}">
                <a16:creationId xmlns:a16="http://schemas.microsoft.com/office/drawing/2014/main" id="{6F96C44F-61AD-AB07-8570-AADC1C9EF250}"/>
              </a:ext>
            </a:extLst>
          </p:cNvPr>
          <p:cNvGrpSpPr>
            <a:grpSpLocks/>
          </p:cNvGrpSpPr>
          <p:nvPr/>
        </p:nvGrpSpPr>
        <p:grpSpPr bwMode="auto">
          <a:xfrm>
            <a:off x="1182077" y="3304810"/>
            <a:ext cx="2052638" cy="533400"/>
            <a:chOff x="528" y="2148"/>
            <a:chExt cx="1293" cy="336"/>
          </a:xfrm>
        </p:grpSpPr>
        <p:sp>
          <p:nvSpPr>
            <p:cNvPr id="13" name="Oval 168">
              <a:extLst>
                <a:ext uri="{FF2B5EF4-FFF2-40B4-BE49-F238E27FC236}">
                  <a16:creationId xmlns:a16="http://schemas.microsoft.com/office/drawing/2014/main" id="{A6DB2CB6-F400-1708-E455-35138950C79E}"/>
                </a:ext>
              </a:extLst>
            </p:cNvPr>
            <p:cNvSpPr>
              <a:spLocks noChangeArrowheads="1"/>
            </p:cNvSpPr>
            <p:nvPr/>
          </p:nvSpPr>
          <p:spPr bwMode="auto">
            <a:xfrm>
              <a:off x="528" y="2148"/>
              <a:ext cx="1008" cy="336"/>
            </a:xfrm>
            <a:prstGeom prst="ellipse">
              <a:avLst/>
            </a:prstGeom>
            <a:ln/>
          </p:spPr>
          <p:style>
            <a:lnRef idx="1">
              <a:schemeClr val="accent2"/>
            </a:lnRef>
            <a:fillRef idx="3">
              <a:schemeClr val="accent2"/>
            </a:fillRef>
            <a:effectRef idx="2">
              <a:schemeClr val="accent2"/>
            </a:effectRef>
            <a:fontRef idx="minor">
              <a:schemeClr val="lt1"/>
            </a:fontRef>
          </p:style>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sp>
          <p:nvSpPr>
            <p:cNvPr id="14" name="Rectangle 169">
              <a:extLst>
                <a:ext uri="{FF2B5EF4-FFF2-40B4-BE49-F238E27FC236}">
                  <a16:creationId xmlns:a16="http://schemas.microsoft.com/office/drawing/2014/main" id="{5EA6AA5B-2A4F-7CD1-23C6-B5F6C83EDFE0}"/>
                </a:ext>
              </a:extLst>
            </p:cNvPr>
            <p:cNvSpPr>
              <a:spLocks noChangeArrowheads="1"/>
            </p:cNvSpPr>
            <p:nvPr/>
          </p:nvSpPr>
          <p:spPr bwMode="auto">
            <a:xfrm>
              <a:off x="574" y="2153"/>
              <a:ext cx="1247" cy="298"/>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Lst>
          </p:spPr>
          <p:txBody>
            <a:bodyPr>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zh-CN" altLang="en-US" sz="2500" dirty="0">
                  <a:solidFill>
                    <a:schemeClr val="bg1"/>
                  </a:solidFill>
                  <a:latin typeface="黑体" pitchFamily="2" charset="-122"/>
                  <a:ea typeface="黑体" pitchFamily="2" charset="-122"/>
                </a:rPr>
                <a:t>连通分量</a:t>
              </a:r>
            </a:p>
          </p:txBody>
        </p:sp>
      </p:grpSp>
      <p:sp>
        <p:nvSpPr>
          <p:cNvPr id="15" name="Rectangle 171">
            <a:extLst>
              <a:ext uri="{FF2B5EF4-FFF2-40B4-BE49-F238E27FC236}">
                <a16:creationId xmlns:a16="http://schemas.microsoft.com/office/drawing/2014/main" id="{F441A9C4-F51A-A5E8-989F-CA4CD5C60306}"/>
              </a:ext>
            </a:extLst>
          </p:cNvPr>
          <p:cNvSpPr>
            <a:spLocks noChangeArrowheads="1"/>
          </p:cNvSpPr>
          <p:nvPr/>
        </p:nvSpPr>
        <p:spPr bwMode="auto">
          <a:xfrm>
            <a:off x="2934677" y="3323860"/>
            <a:ext cx="4800600" cy="473075"/>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en-US" altLang="zh-CN" sz="2500" dirty="0">
                <a:solidFill>
                  <a:srgbClr val="000099"/>
                </a:solidFill>
                <a:ea typeface="幼圆" pitchFamily="49" charset="-122"/>
              </a:rPr>
              <a:t>——</a:t>
            </a:r>
            <a:r>
              <a:rPr lang="en-US" altLang="zh-CN" sz="2500" dirty="0">
                <a:solidFill>
                  <a:srgbClr val="000099"/>
                </a:solidFill>
                <a:latin typeface="幼圆" pitchFamily="49" charset="-122"/>
                <a:ea typeface="幼圆" pitchFamily="49" charset="-122"/>
              </a:rPr>
              <a:t> </a:t>
            </a:r>
            <a:r>
              <a:rPr lang="zh-CN" altLang="en-US" sz="2500" dirty="0">
                <a:solidFill>
                  <a:srgbClr val="000099"/>
                </a:solidFill>
                <a:latin typeface="幼圆" pitchFamily="49" charset="-122"/>
                <a:ea typeface="幼圆" pitchFamily="49" charset="-122"/>
              </a:rPr>
              <a:t>无向图中的极大连通子图。</a:t>
            </a:r>
          </a:p>
        </p:txBody>
      </p:sp>
      <p:grpSp>
        <p:nvGrpSpPr>
          <p:cNvPr id="16" name="Group 231">
            <a:extLst>
              <a:ext uri="{FF2B5EF4-FFF2-40B4-BE49-F238E27FC236}">
                <a16:creationId xmlns:a16="http://schemas.microsoft.com/office/drawing/2014/main" id="{1E380C01-5336-7EFD-7940-EDEB1CB946A0}"/>
              </a:ext>
            </a:extLst>
          </p:cNvPr>
          <p:cNvGrpSpPr>
            <a:grpSpLocks/>
          </p:cNvGrpSpPr>
          <p:nvPr/>
        </p:nvGrpSpPr>
        <p:grpSpPr bwMode="auto">
          <a:xfrm>
            <a:off x="2636838" y="3985847"/>
            <a:ext cx="2000250" cy="1779588"/>
            <a:chOff x="2148" y="2928"/>
            <a:chExt cx="1260" cy="1121"/>
          </a:xfrm>
        </p:grpSpPr>
        <p:sp>
          <p:nvSpPr>
            <p:cNvPr id="17" name="Oval 172">
              <a:extLst>
                <a:ext uri="{FF2B5EF4-FFF2-40B4-BE49-F238E27FC236}">
                  <a16:creationId xmlns:a16="http://schemas.microsoft.com/office/drawing/2014/main" id="{1C54B5A5-89E4-C0CD-ABDF-C6F6CE1A251A}"/>
                </a:ext>
              </a:extLst>
            </p:cNvPr>
            <p:cNvSpPr>
              <a:spLocks noChangeArrowheads="1"/>
            </p:cNvSpPr>
            <p:nvPr/>
          </p:nvSpPr>
          <p:spPr bwMode="auto">
            <a:xfrm>
              <a:off x="2304" y="2993"/>
              <a:ext cx="192" cy="192"/>
            </a:xfrm>
            <a:prstGeom prst="ellipse">
              <a:avLst/>
            </a:prstGeom>
            <a:noFill/>
            <a:ln w="28575">
              <a:solidFill>
                <a:srgbClr val="000080"/>
              </a:solidFill>
              <a:round/>
              <a:headEnd/>
              <a:tailEnd/>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sp>
          <p:nvSpPr>
            <p:cNvPr id="18" name="Oval 173">
              <a:extLst>
                <a:ext uri="{FF2B5EF4-FFF2-40B4-BE49-F238E27FC236}">
                  <a16:creationId xmlns:a16="http://schemas.microsoft.com/office/drawing/2014/main" id="{C97E9629-1815-9CC7-E45A-D6EF8262BDB8}"/>
                </a:ext>
              </a:extLst>
            </p:cNvPr>
            <p:cNvSpPr>
              <a:spLocks noChangeArrowheads="1"/>
            </p:cNvSpPr>
            <p:nvPr/>
          </p:nvSpPr>
          <p:spPr bwMode="auto">
            <a:xfrm>
              <a:off x="2976" y="2981"/>
              <a:ext cx="192" cy="192"/>
            </a:xfrm>
            <a:prstGeom prst="ellipse">
              <a:avLst/>
            </a:prstGeom>
            <a:noFill/>
            <a:ln w="28575">
              <a:solidFill>
                <a:srgbClr val="000080"/>
              </a:solidFill>
              <a:round/>
              <a:headEnd/>
              <a:tailEnd/>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sp>
          <p:nvSpPr>
            <p:cNvPr id="19" name="Oval 174">
              <a:extLst>
                <a:ext uri="{FF2B5EF4-FFF2-40B4-BE49-F238E27FC236}">
                  <a16:creationId xmlns:a16="http://schemas.microsoft.com/office/drawing/2014/main" id="{B89D02B7-E2CC-1173-74A6-1E6795B59BE8}"/>
                </a:ext>
              </a:extLst>
            </p:cNvPr>
            <p:cNvSpPr>
              <a:spLocks noChangeArrowheads="1"/>
            </p:cNvSpPr>
            <p:nvPr/>
          </p:nvSpPr>
          <p:spPr bwMode="auto">
            <a:xfrm>
              <a:off x="2184" y="3521"/>
              <a:ext cx="192" cy="192"/>
            </a:xfrm>
            <a:prstGeom prst="ellipse">
              <a:avLst/>
            </a:prstGeom>
            <a:noFill/>
            <a:ln w="28575">
              <a:solidFill>
                <a:srgbClr val="000080"/>
              </a:solidFill>
              <a:round/>
              <a:headEnd/>
              <a:tailEnd/>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sp>
          <p:nvSpPr>
            <p:cNvPr id="20" name="Oval 175">
              <a:extLst>
                <a:ext uri="{FF2B5EF4-FFF2-40B4-BE49-F238E27FC236}">
                  <a16:creationId xmlns:a16="http://schemas.microsoft.com/office/drawing/2014/main" id="{4987B2D0-0642-FE0D-A181-DACE666AFACC}"/>
                </a:ext>
              </a:extLst>
            </p:cNvPr>
            <p:cNvSpPr>
              <a:spLocks noChangeArrowheads="1"/>
            </p:cNvSpPr>
            <p:nvPr/>
          </p:nvSpPr>
          <p:spPr bwMode="auto">
            <a:xfrm>
              <a:off x="2628" y="3845"/>
              <a:ext cx="192" cy="192"/>
            </a:xfrm>
            <a:prstGeom prst="ellipse">
              <a:avLst/>
            </a:prstGeom>
            <a:noFill/>
            <a:ln w="28575">
              <a:solidFill>
                <a:srgbClr val="000080"/>
              </a:solidFill>
              <a:round/>
              <a:headEnd/>
              <a:tailEnd/>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sp>
          <p:nvSpPr>
            <p:cNvPr id="21" name="Oval 176">
              <a:extLst>
                <a:ext uri="{FF2B5EF4-FFF2-40B4-BE49-F238E27FC236}">
                  <a16:creationId xmlns:a16="http://schemas.microsoft.com/office/drawing/2014/main" id="{86FB790F-D1D7-B5EC-E779-BADC4C962D20}"/>
                </a:ext>
              </a:extLst>
            </p:cNvPr>
            <p:cNvSpPr>
              <a:spLocks noChangeArrowheads="1"/>
            </p:cNvSpPr>
            <p:nvPr/>
          </p:nvSpPr>
          <p:spPr bwMode="auto">
            <a:xfrm>
              <a:off x="3180" y="3533"/>
              <a:ext cx="192" cy="192"/>
            </a:xfrm>
            <a:prstGeom prst="ellipse">
              <a:avLst/>
            </a:prstGeom>
            <a:noFill/>
            <a:ln w="28575">
              <a:solidFill>
                <a:srgbClr val="000080"/>
              </a:solidFill>
              <a:round/>
              <a:headEnd/>
              <a:tailEnd/>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sp>
          <p:nvSpPr>
            <p:cNvPr id="22" name="Oval 177">
              <a:extLst>
                <a:ext uri="{FF2B5EF4-FFF2-40B4-BE49-F238E27FC236}">
                  <a16:creationId xmlns:a16="http://schemas.microsoft.com/office/drawing/2014/main" id="{BE57A7FD-FAC7-1E48-3D45-AF122CA8D27F}"/>
                </a:ext>
              </a:extLst>
            </p:cNvPr>
            <p:cNvSpPr>
              <a:spLocks noChangeArrowheads="1"/>
            </p:cNvSpPr>
            <p:nvPr/>
          </p:nvSpPr>
          <p:spPr bwMode="auto">
            <a:xfrm>
              <a:off x="2604" y="3473"/>
              <a:ext cx="192" cy="192"/>
            </a:xfrm>
            <a:prstGeom prst="ellipse">
              <a:avLst/>
            </a:prstGeom>
            <a:noFill/>
            <a:ln w="28575">
              <a:solidFill>
                <a:srgbClr val="000080"/>
              </a:solidFill>
              <a:round/>
              <a:headEnd/>
              <a:tailEnd/>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sp>
          <p:nvSpPr>
            <p:cNvPr id="23" name="Oval 178">
              <a:extLst>
                <a:ext uri="{FF2B5EF4-FFF2-40B4-BE49-F238E27FC236}">
                  <a16:creationId xmlns:a16="http://schemas.microsoft.com/office/drawing/2014/main" id="{31480DFD-6300-4AA3-9A17-0F01AF77B14C}"/>
                </a:ext>
              </a:extLst>
            </p:cNvPr>
            <p:cNvSpPr>
              <a:spLocks noChangeArrowheads="1"/>
            </p:cNvSpPr>
            <p:nvPr/>
          </p:nvSpPr>
          <p:spPr bwMode="auto">
            <a:xfrm>
              <a:off x="2508" y="3185"/>
              <a:ext cx="192" cy="192"/>
            </a:xfrm>
            <a:prstGeom prst="ellipse">
              <a:avLst/>
            </a:prstGeom>
            <a:noFill/>
            <a:ln w="28575">
              <a:solidFill>
                <a:srgbClr val="000080"/>
              </a:solidFill>
              <a:round/>
              <a:headEnd/>
              <a:tailEnd/>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sp>
          <p:nvSpPr>
            <p:cNvPr id="24" name="Oval 179">
              <a:extLst>
                <a:ext uri="{FF2B5EF4-FFF2-40B4-BE49-F238E27FC236}">
                  <a16:creationId xmlns:a16="http://schemas.microsoft.com/office/drawing/2014/main" id="{8337AEC9-05A1-D29A-6E69-CAA82180C02E}"/>
                </a:ext>
              </a:extLst>
            </p:cNvPr>
            <p:cNvSpPr>
              <a:spLocks noChangeArrowheads="1"/>
            </p:cNvSpPr>
            <p:nvPr/>
          </p:nvSpPr>
          <p:spPr bwMode="auto">
            <a:xfrm>
              <a:off x="2892" y="3293"/>
              <a:ext cx="192" cy="192"/>
            </a:xfrm>
            <a:prstGeom prst="ellipse">
              <a:avLst/>
            </a:prstGeom>
            <a:noFill/>
            <a:ln w="28575">
              <a:solidFill>
                <a:srgbClr val="000080"/>
              </a:solidFill>
              <a:round/>
              <a:headEnd/>
              <a:tailEnd/>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sp>
          <p:nvSpPr>
            <p:cNvPr id="25" name="Line 180">
              <a:extLst>
                <a:ext uri="{FF2B5EF4-FFF2-40B4-BE49-F238E27FC236}">
                  <a16:creationId xmlns:a16="http://schemas.microsoft.com/office/drawing/2014/main" id="{6F4ADCE7-A2BF-0248-7FEE-42086742DCC5}"/>
                </a:ext>
              </a:extLst>
            </p:cNvPr>
            <p:cNvSpPr>
              <a:spLocks noChangeShapeType="1"/>
            </p:cNvSpPr>
            <p:nvPr/>
          </p:nvSpPr>
          <p:spPr bwMode="auto">
            <a:xfrm flipH="1">
              <a:off x="2328" y="3185"/>
              <a:ext cx="48" cy="336"/>
            </a:xfrm>
            <a:prstGeom prst="line">
              <a:avLst/>
            </a:prstGeom>
            <a:noFill/>
            <a:ln w="22225">
              <a:solidFill>
                <a:srgbClr val="000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Line 181">
              <a:extLst>
                <a:ext uri="{FF2B5EF4-FFF2-40B4-BE49-F238E27FC236}">
                  <a16:creationId xmlns:a16="http://schemas.microsoft.com/office/drawing/2014/main" id="{B911D517-6239-535F-97A8-FD1D3A571E1A}"/>
                </a:ext>
              </a:extLst>
            </p:cNvPr>
            <p:cNvSpPr>
              <a:spLocks noChangeShapeType="1"/>
            </p:cNvSpPr>
            <p:nvPr/>
          </p:nvSpPr>
          <p:spPr bwMode="auto">
            <a:xfrm>
              <a:off x="2496" y="3089"/>
              <a:ext cx="480" cy="0"/>
            </a:xfrm>
            <a:prstGeom prst="line">
              <a:avLst/>
            </a:prstGeom>
            <a:noFill/>
            <a:ln w="22225">
              <a:solidFill>
                <a:srgbClr val="000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 name="Line 182">
              <a:extLst>
                <a:ext uri="{FF2B5EF4-FFF2-40B4-BE49-F238E27FC236}">
                  <a16:creationId xmlns:a16="http://schemas.microsoft.com/office/drawing/2014/main" id="{02F2285A-7D8C-6BD9-FCE7-3EDE64D049D9}"/>
                </a:ext>
              </a:extLst>
            </p:cNvPr>
            <p:cNvSpPr>
              <a:spLocks noChangeShapeType="1"/>
            </p:cNvSpPr>
            <p:nvPr/>
          </p:nvSpPr>
          <p:spPr bwMode="auto">
            <a:xfrm flipH="1">
              <a:off x="2808" y="3665"/>
              <a:ext cx="384" cy="240"/>
            </a:xfrm>
            <a:prstGeom prst="line">
              <a:avLst/>
            </a:prstGeom>
            <a:noFill/>
            <a:ln w="22225">
              <a:solidFill>
                <a:srgbClr val="000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 name="Line 183">
              <a:extLst>
                <a:ext uri="{FF2B5EF4-FFF2-40B4-BE49-F238E27FC236}">
                  <a16:creationId xmlns:a16="http://schemas.microsoft.com/office/drawing/2014/main" id="{DEA17D8A-B107-E227-0A2F-9C9B428B3DB3}"/>
                </a:ext>
              </a:extLst>
            </p:cNvPr>
            <p:cNvSpPr>
              <a:spLocks noChangeShapeType="1"/>
            </p:cNvSpPr>
            <p:nvPr/>
          </p:nvSpPr>
          <p:spPr bwMode="auto">
            <a:xfrm>
              <a:off x="2352" y="3689"/>
              <a:ext cx="288" cy="192"/>
            </a:xfrm>
            <a:prstGeom prst="line">
              <a:avLst/>
            </a:prstGeom>
            <a:noFill/>
            <a:ln w="22225">
              <a:solidFill>
                <a:srgbClr val="000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 name="Line 184">
              <a:extLst>
                <a:ext uri="{FF2B5EF4-FFF2-40B4-BE49-F238E27FC236}">
                  <a16:creationId xmlns:a16="http://schemas.microsoft.com/office/drawing/2014/main" id="{81F75986-776A-9315-2D3E-C25D6B680E71}"/>
                </a:ext>
              </a:extLst>
            </p:cNvPr>
            <p:cNvSpPr>
              <a:spLocks noChangeShapeType="1"/>
            </p:cNvSpPr>
            <p:nvPr/>
          </p:nvSpPr>
          <p:spPr bwMode="auto">
            <a:xfrm>
              <a:off x="3132" y="3149"/>
              <a:ext cx="144" cy="384"/>
            </a:xfrm>
            <a:prstGeom prst="line">
              <a:avLst/>
            </a:prstGeom>
            <a:noFill/>
            <a:ln w="22225">
              <a:solidFill>
                <a:srgbClr val="000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 name="Line 185">
              <a:extLst>
                <a:ext uri="{FF2B5EF4-FFF2-40B4-BE49-F238E27FC236}">
                  <a16:creationId xmlns:a16="http://schemas.microsoft.com/office/drawing/2014/main" id="{36583A6B-0340-559A-F63E-C5AF261458C3}"/>
                </a:ext>
              </a:extLst>
            </p:cNvPr>
            <p:cNvSpPr>
              <a:spLocks noChangeShapeType="1"/>
            </p:cNvSpPr>
            <p:nvPr/>
          </p:nvSpPr>
          <p:spPr bwMode="auto">
            <a:xfrm>
              <a:off x="2700" y="3293"/>
              <a:ext cx="204" cy="84"/>
            </a:xfrm>
            <a:prstGeom prst="line">
              <a:avLst/>
            </a:prstGeom>
            <a:noFill/>
            <a:ln w="22225">
              <a:solidFill>
                <a:srgbClr val="000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 name="Line 186">
              <a:extLst>
                <a:ext uri="{FF2B5EF4-FFF2-40B4-BE49-F238E27FC236}">
                  <a16:creationId xmlns:a16="http://schemas.microsoft.com/office/drawing/2014/main" id="{59243E2D-1CBA-1E51-9E61-E2BA79B4CA05}"/>
                </a:ext>
              </a:extLst>
            </p:cNvPr>
            <p:cNvSpPr>
              <a:spLocks noChangeShapeType="1"/>
            </p:cNvSpPr>
            <p:nvPr/>
          </p:nvSpPr>
          <p:spPr bwMode="auto">
            <a:xfrm flipV="1">
              <a:off x="2376" y="3569"/>
              <a:ext cx="240" cy="48"/>
            </a:xfrm>
            <a:prstGeom prst="line">
              <a:avLst/>
            </a:prstGeom>
            <a:noFill/>
            <a:ln w="22225">
              <a:solidFill>
                <a:srgbClr val="000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 name="Line 187">
              <a:extLst>
                <a:ext uri="{FF2B5EF4-FFF2-40B4-BE49-F238E27FC236}">
                  <a16:creationId xmlns:a16="http://schemas.microsoft.com/office/drawing/2014/main" id="{702D9F25-B2A0-C92A-2F0C-3B12A2375A3F}"/>
                </a:ext>
              </a:extLst>
            </p:cNvPr>
            <p:cNvSpPr>
              <a:spLocks noChangeShapeType="1"/>
            </p:cNvSpPr>
            <p:nvPr/>
          </p:nvSpPr>
          <p:spPr bwMode="auto">
            <a:xfrm>
              <a:off x="2712" y="3665"/>
              <a:ext cx="48" cy="192"/>
            </a:xfrm>
            <a:prstGeom prst="line">
              <a:avLst/>
            </a:prstGeom>
            <a:noFill/>
            <a:ln w="22225">
              <a:solidFill>
                <a:srgbClr val="000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 name="Text Box 188">
              <a:extLst>
                <a:ext uri="{FF2B5EF4-FFF2-40B4-BE49-F238E27FC236}">
                  <a16:creationId xmlns:a16="http://schemas.microsoft.com/office/drawing/2014/main" id="{6CC3E9D4-8DC7-C0E1-20FD-7E83DD501768}"/>
                </a:ext>
              </a:extLst>
            </p:cNvPr>
            <p:cNvSpPr txBox="1">
              <a:spLocks noChangeArrowheads="1"/>
            </p:cNvSpPr>
            <p:nvPr/>
          </p:nvSpPr>
          <p:spPr bwMode="auto">
            <a:xfrm>
              <a:off x="2856" y="3240"/>
              <a:ext cx="264" cy="269"/>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r>
                <a:rPr lang="en-US" altLang="zh-CN" sz="2200">
                  <a:solidFill>
                    <a:schemeClr val="accent2"/>
                  </a:solidFill>
                </a:rPr>
                <a:t>v</a:t>
              </a:r>
              <a:r>
                <a:rPr lang="en-US" altLang="zh-CN" sz="2200" baseline="-14000">
                  <a:solidFill>
                    <a:schemeClr val="accent2"/>
                  </a:solidFill>
                </a:rPr>
                <a:t>9</a:t>
              </a:r>
            </a:p>
          </p:txBody>
        </p:sp>
        <p:sp>
          <p:nvSpPr>
            <p:cNvPr id="34" name="Text Box 192">
              <a:extLst>
                <a:ext uri="{FF2B5EF4-FFF2-40B4-BE49-F238E27FC236}">
                  <a16:creationId xmlns:a16="http://schemas.microsoft.com/office/drawing/2014/main" id="{D521C907-730D-C58F-A9D5-4295EBFB937E}"/>
                </a:ext>
              </a:extLst>
            </p:cNvPr>
            <p:cNvSpPr txBox="1">
              <a:spLocks noChangeArrowheads="1"/>
            </p:cNvSpPr>
            <p:nvPr/>
          </p:nvSpPr>
          <p:spPr bwMode="auto">
            <a:xfrm>
              <a:off x="2268" y="2933"/>
              <a:ext cx="264" cy="269"/>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r>
                <a:rPr lang="en-US" altLang="zh-CN" sz="2200">
                  <a:solidFill>
                    <a:schemeClr val="accent2"/>
                  </a:solidFill>
                </a:rPr>
                <a:t>v</a:t>
              </a:r>
              <a:r>
                <a:rPr lang="en-US" altLang="zh-CN" sz="2200" baseline="-14000">
                  <a:solidFill>
                    <a:schemeClr val="accent2"/>
                  </a:solidFill>
                </a:rPr>
                <a:t>1</a:t>
              </a:r>
            </a:p>
          </p:txBody>
        </p:sp>
        <p:sp>
          <p:nvSpPr>
            <p:cNvPr id="35" name="Text Box 193">
              <a:extLst>
                <a:ext uri="{FF2B5EF4-FFF2-40B4-BE49-F238E27FC236}">
                  <a16:creationId xmlns:a16="http://schemas.microsoft.com/office/drawing/2014/main" id="{16F30435-0E4F-AED6-F2E5-6E79F5FF873D}"/>
                </a:ext>
              </a:extLst>
            </p:cNvPr>
            <p:cNvSpPr txBox="1">
              <a:spLocks noChangeArrowheads="1"/>
            </p:cNvSpPr>
            <p:nvPr/>
          </p:nvSpPr>
          <p:spPr bwMode="auto">
            <a:xfrm>
              <a:off x="2148" y="3456"/>
              <a:ext cx="264" cy="269"/>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r>
                <a:rPr lang="en-US" altLang="zh-CN" sz="2200">
                  <a:solidFill>
                    <a:schemeClr val="accent2"/>
                  </a:solidFill>
                </a:rPr>
                <a:t>v</a:t>
              </a:r>
              <a:r>
                <a:rPr lang="en-US" altLang="zh-CN" sz="2200" baseline="-14000">
                  <a:solidFill>
                    <a:schemeClr val="accent2"/>
                  </a:solidFill>
                </a:rPr>
                <a:t>2</a:t>
              </a:r>
            </a:p>
          </p:txBody>
        </p:sp>
        <p:sp>
          <p:nvSpPr>
            <p:cNvPr id="36" name="Text Box 194">
              <a:extLst>
                <a:ext uri="{FF2B5EF4-FFF2-40B4-BE49-F238E27FC236}">
                  <a16:creationId xmlns:a16="http://schemas.microsoft.com/office/drawing/2014/main" id="{9F05343C-F9F6-F6E6-684D-B8DA9FED10AC}"/>
                </a:ext>
              </a:extLst>
            </p:cNvPr>
            <p:cNvSpPr txBox="1">
              <a:spLocks noChangeArrowheads="1"/>
            </p:cNvSpPr>
            <p:nvPr/>
          </p:nvSpPr>
          <p:spPr bwMode="auto">
            <a:xfrm>
              <a:off x="2592" y="3780"/>
              <a:ext cx="264" cy="269"/>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r>
                <a:rPr lang="en-US" altLang="zh-CN" sz="2200">
                  <a:solidFill>
                    <a:schemeClr val="accent2"/>
                  </a:solidFill>
                </a:rPr>
                <a:t>v</a:t>
              </a:r>
              <a:r>
                <a:rPr lang="en-US" altLang="zh-CN" sz="2200" baseline="-14000">
                  <a:solidFill>
                    <a:schemeClr val="accent2"/>
                  </a:solidFill>
                </a:rPr>
                <a:t>4</a:t>
              </a:r>
            </a:p>
          </p:txBody>
        </p:sp>
        <p:sp>
          <p:nvSpPr>
            <p:cNvPr id="37" name="Text Box 195">
              <a:extLst>
                <a:ext uri="{FF2B5EF4-FFF2-40B4-BE49-F238E27FC236}">
                  <a16:creationId xmlns:a16="http://schemas.microsoft.com/office/drawing/2014/main" id="{15C0C9B3-4DB9-972E-ACA5-674F5DA546F2}"/>
                </a:ext>
              </a:extLst>
            </p:cNvPr>
            <p:cNvSpPr txBox="1">
              <a:spLocks noChangeArrowheads="1"/>
            </p:cNvSpPr>
            <p:nvPr/>
          </p:nvSpPr>
          <p:spPr bwMode="auto">
            <a:xfrm>
              <a:off x="2568" y="3413"/>
              <a:ext cx="264" cy="269"/>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r>
                <a:rPr lang="en-US" altLang="zh-CN" sz="2200">
                  <a:solidFill>
                    <a:schemeClr val="accent2"/>
                  </a:solidFill>
                </a:rPr>
                <a:t>v</a:t>
              </a:r>
              <a:r>
                <a:rPr lang="en-US" altLang="zh-CN" sz="2200" baseline="-14000">
                  <a:solidFill>
                    <a:schemeClr val="accent2"/>
                  </a:solidFill>
                </a:rPr>
                <a:t>3</a:t>
              </a:r>
            </a:p>
          </p:txBody>
        </p:sp>
        <p:sp>
          <p:nvSpPr>
            <p:cNvPr id="38" name="Text Box 196">
              <a:extLst>
                <a:ext uri="{FF2B5EF4-FFF2-40B4-BE49-F238E27FC236}">
                  <a16:creationId xmlns:a16="http://schemas.microsoft.com/office/drawing/2014/main" id="{B5E0AC27-1805-6ACE-AF5C-7A8A95C3A2CC}"/>
                </a:ext>
              </a:extLst>
            </p:cNvPr>
            <p:cNvSpPr txBox="1">
              <a:spLocks noChangeArrowheads="1"/>
            </p:cNvSpPr>
            <p:nvPr/>
          </p:nvSpPr>
          <p:spPr bwMode="auto">
            <a:xfrm>
              <a:off x="3144" y="3480"/>
              <a:ext cx="264" cy="269"/>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r>
                <a:rPr lang="en-US" altLang="zh-CN" sz="2200">
                  <a:solidFill>
                    <a:schemeClr val="accent2"/>
                  </a:solidFill>
                </a:rPr>
                <a:t>v</a:t>
              </a:r>
              <a:r>
                <a:rPr lang="en-US" altLang="zh-CN" sz="2200" baseline="-14000">
                  <a:solidFill>
                    <a:schemeClr val="accent2"/>
                  </a:solidFill>
                </a:rPr>
                <a:t>5</a:t>
              </a:r>
            </a:p>
          </p:txBody>
        </p:sp>
        <p:sp>
          <p:nvSpPr>
            <p:cNvPr id="39" name="Text Box 197">
              <a:extLst>
                <a:ext uri="{FF2B5EF4-FFF2-40B4-BE49-F238E27FC236}">
                  <a16:creationId xmlns:a16="http://schemas.microsoft.com/office/drawing/2014/main" id="{9FCE7BDE-8E23-A3E4-0E59-2542001F5A35}"/>
                </a:ext>
              </a:extLst>
            </p:cNvPr>
            <p:cNvSpPr txBox="1">
              <a:spLocks noChangeArrowheads="1"/>
            </p:cNvSpPr>
            <p:nvPr/>
          </p:nvSpPr>
          <p:spPr bwMode="auto">
            <a:xfrm>
              <a:off x="2940" y="2928"/>
              <a:ext cx="264" cy="269"/>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r>
                <a:rPr lang="en-US" altLang="zh-CN" sz="2200">
                  <a:solidFill>
                    <a:schemeClr val="accent2"/>
                  </a:solidFill>
                </a:rPr>
                <a:t>v</a:t>
              </a:r>
              <a:r>
                <a:rPr lang="en-US" altLang="zh-CN" sz="2200" baseline="-14000">
                  <a:solidFill>
                    <a:schemeClr val="accent2"/>
                  </a:solidFill>
                </a:rPr>
                <a:t>6</a:t>
              </a:r>
            </a:p>
          </p:txBody>
        </p:sp>
        <p:sp>
          <p:nvSpPr>
            <p:cNvPr id="40" name="Text Box 198">
              <a:extLst>
                <a:ext uri="{FF2B5EF4-FFF2-40B4-BE49-F238E27FC236}">
                  <a16:creationId xmlns:a16="http://schemas.microsoft.com/office/drawing/2014/main" id="{E467C33D-B242-6EA8-6DDE-1720C30E9CF1}"/>
                </a:ext>
              </a:extLst>
            </p:cNvPr>
            <p:cNvSpPr txBox="1">
              <a:spLocks noChangeArrowheads="1"/>
            </p:cNvSpPr>
            <p:nvPr/>
          </p:nvSpPr>
          <p:spPr bwMode="auto">
            <a:xfrm>
              <a:off x="2472" y="3125"/>
              <a:ext cx="264" cy="269"/>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r>
                <a:rPr lang="en-US" altLang="zh-CN" sz="2200">
                  <a:solidFill>
                    <a:schemeClr val="accent2"/>
                  </a:solidFill>
                </a:rPr>
                <a:t>v</a:t>
              </a:r>
              <a:r>
                <a:rPr lang="en-US" altLang="zh-CN" sz="2200" baseline="-14000">
                  <a:solidFill>
                    <a:schemeClr val="accent2"/>
                  </a:solidFill>
                </a:rPr>
                <a:t>7</a:t>
              </a:r>
            </a:p>
          </p:txBody>
        </p:sp>
      </p:grpSp>
      <p:grpSp>
        <p:nvGrpSpPr>
          <p:cNvPr id="41" name="Group 233">
            <a:extLst>
              <a:ext uri="{FF2B5EF4-FFF2-40B4-BE49-F238E27FC236}">
                <a16:creationId xmlns:a16="http://schemas.microsoft.com/office/drawing/2014/main" id="{54FA499E-C5B3-0B8E-21F2-3CBD2451EA4C}"/>
              </a:ext>
            </a:extLst>
          </p:cNvPr>
          <p:cNvGrpSpPr>
            <a:grpSpLocks/>
          </p:cNvGrpSpPr>
          <p:nvPr/>
        </p:nvGrpSpPr>
        <p:grpSpPr bwMode="auto">
          <a:xfrm>
            <a:off x="755650" y="3947747"/>
            <a:ext cx="1695450" cy="1695450"/>
            <a:chOff x="660" y="2981"/>
            <a:chExt cx="1068" cy="1068"/>
          </a:xfrm>
        </p:grpSpPr>
        <p:sp>
          <p:nvSpPr>
            <p:cNvPr id="42" name="Oval 201">
              <a:extLst>
                <a:ext uri="{FF2B5EF4-FFF2-40B4-BE49-F238E27FC236}">
                  <a16:creationId xmlns:a16="http://schemas.microsoft.com/office/drawing/2014/main" id="{9F475726-C3F8-3C12-ED7B-70A566274AF0}"/>
                </a:ext>
              </a:extLst>
            </p:cNvPr>
            <p:cNvSpPr>
              <a:spLocks noChangeArrowheads="1"/>
            </p:cNvSpPr>
            <p:nvPr/>
          </p:nvSpPr>
          <p:spPr bwMode="auto">
            <a:xfrm>
              <a:off x="1080" y="3041"/>
              <a:ext cx="192" cy="192"/>
            </a:xfrm>
            <a:prstGeom prst="ellipse">
              <a:avLst/>
            </a:prstGeom>
            <a:noFill/>
            <a:ln w="28575">
              <a:solidFill>
                <a:srgbClr val="000080"/>
              </a:solidFill>
              <a:round/>
              <a:headEnd/>
              <a:tailEnd/>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sp>
          <p:nvSpPr>
            <p:cNvPr id="43" name="Oval 203">
              <a:extLst>
                <a:ext uri="{FF2B5EF4-FFF2-40B4-BE49-F238E27FC236}">
                  <a16:creationId xmlns:a16="http://schemas.microsoft.com/office/drawing/2014/main" id="{B672494F-DF11-CBE3-0EB4-F6D87C07A87C}"/>
                </a:ext>
              </a:extLst>
            </p:cNvPr>
            <p:cNvSpPr>
              <a:spLocks noChangeArrowheads="1"/>
            </p:cNvSpPr>
            <p:nvPr/>
          </p:nvSpPr>
          <p:spPr bwMode="auto">
            <a:xfrm>
              <a:off x="696" y="3437"/>
              <a:ext cx="192" cy="192"/>
            </a:xfrm>
            <a:prstGeom prst="ellipse">
              <a:avLst/>
            </a:prstGeom>
            <a:noFill/>
            <a:ln w="28575">
              <a:solidFill>
                <a:srgbClr val="000080"/>
              </a:solidFill>
              <a:round/>
              <a:headEnd/>
              <a:tailEnd/>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sp>
          <p:nvSpPr>
            <p:cNvPr id="44" name="Oval 204">
              <a:extLst>
                <a:ext uri="{FF2B5EF4-FFF2-40B4-BE49-F238E27FC236}">
                  <a16:creationId xmlns:a16="http://schemas.microsoft.com/office/drawing/2014/main" id="{87152290-F06B-089E-1570-8B3768841ADC}"/>
                </a:ext>
              </a:extLst>
            </p:cNvPr>
            <p:cNvSpPr>
              <a:spLocks noChangeArrowheads="1"/>
            </p:cNvSpPr>
            <p:nvPr/>
          </p:nvSpPr>
          <p:spPr bwMode="auto">
            <a:xfrm>
              <a:off x="1080" y="3845"/>
              <a:ext cx="192" cy="192"/>
            </a:xfrm>
            <a:prstGeom prst="ellipse">
              <a:avLst/>
            </a:prstGeom>
            <a:noFill/>
            <a:ln w="28575">
              <a:solidFill>
                <a:srgbClr val="000080"/>
              </a:solidFill>
              <a:round/>
              <a:headEnd/>
              <a:tailEnd/>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sp>
          <p:nvSpPr>
            <p:cNvPr id="45" name="Oval 205">
              <a:extLst>
                <a:ext uri="{FF2B5EF4-FFF2-40B4-BE49-F238E27FC236}">
                  <a16:creationId xmlns:a16="http://schemas.microsoft.com/office/drawing/2014/main" id="{C9EE0230-45D1-3921-D13F-41E7EBE6751F}"/>
                </a:ext>
              </a:extLst>
            </p:cNvPr>
            <p:cNvSpPr>
              <a:spLocks noChangeArrowheads="1"/>
            </p:cNvSpPr>
            <p:nvPr/>
          </p:nvSpPr>
          <p:spPr bwMode="auto">
            <a:xfrm>
              <a:off x="1500" y="3449"/>
              <a:ext cx="192" cy="192"/>
            </a:xfrm>
            <a:prstGeom prst="ellipse">
              <a:avLst/>
            </a:prstGeom>
            <a:noFill/>
            <a:ln w="28575">
              <a:solidFill>
                <a:srgbClr val="000080"/>
              </a:solidFill>
              <a:round/>
              <a:headEnd/>
              <a:tailEnd/>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sp>
          <p:nvSpPr>
            <p:cNvPr id="46" name="Line 210">
              <a:extLst>
                <a:ext uri="{FF2B5EF4-FFF2-40B4-BE49-F238E27FC236}">
                  <a16:creationId xmlns:a16="http://schemas.microsoft.com/office/drawing/2014/main" id="{4A5E0774-CE9E-7BDF-2DE1-44D71B94CB44}"/>
                </a:ext>
              </a:extLst>
            </p:cNvPr>
            <p:cNvSpPr>
              <a:spLocks noChangeShapeType="1"/>
            </p:cNvSpPr>
            <p:nvPr/>
          </p:nvSpPr>
          <p:spPr bwMode="auto">
            <a:xfrm>
              <a:off x="876" y="3552"/>
              <a:ext cx="612" cy="0"/>
            </a:xfrm>
            <a:prstGeom prst="line">
              <a:avLst/>
            </a:prstGeom>
            <a:noFill/>
            <a:ln w="22225">
              <a:solidFill>
                <a:srgbClr val="000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 name="Text Box 218">
              <a:extLst>
                <a:ext uri="{FF2B5EF4-FFF2-40B4-BE49-F238E27FC236}">
                  <a16:creationId xmlns:a16="http://schemas.microsoft.com/office/drawing/2014/main" id="{5BDE690B-ADB8-70CC-F2A6-05FFC01774A2}"/>
                </a:ext>
              </a:extLst>
            </p:cNvPr>
            <p:cNvSpPr txBox="1">
              <a:spLocks noChangeArrowheads="1"/>
            </p:cNvSpPr>
            <p:nvPr/>
          </p:nvSpPr>
          <p:spPr bwMode="auto">
            <a:xfrm>
              <a:off x="1044" y="2981"/>
              <a:ext cx="264" cy="269"/>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r>
                <a:rPr lang="en-US" altLang="zh-CN" sz="2200">
                  <a:solidFill>
                    <a:schemeClr val="accent2"/>
                  </a:solidFill>
                </a:rPr>
                <a:t>v</a:t>
              </a:r>
              <a:r>
                <a:rPr lang="en-US" altLang="zh-CN" sz="2200" baseline="-14000">
                  <a:solidFill>
                    <a:schemeClr val="accent2"/>
                  </a:solidFill>
                </a:rPr>
                <a:t>1</a:t>
              </a:r>
            </a:p>
          </p:txBody>
        </p:sp>
        <p:sp>
          <p:nvSpPr>
            <p:cNvPr id="48" name="Text Box 219">
              <a:extLst>
                <a:ext uri="{FF2B5EF4-FFF2-40B4-BE49-F238E27FC236}">
                  <a16:creationId xmlns:a16="http://schemas.microsoft.com/office/drawing/2014/main" id="{F2C4D342-4F5C-2F54-7ECD-81CD5C34610C}"/>
                </a:ext>
              </a:extLst>
            </p:cNvPr>
            <p:cNvSpPr txBox="1">
              <a:spLocks noChangeArrowheads="1"/>
            </p:cNvSpPr>
            <p:nvPr/>
          </p:nvSpPr>
          <p:spPr bwMode="auto">
            <a:xfrm>
              <a:off x="660" y="3372"/>
              <a:ext cx="264" cy="269"/>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r>
                <a:rPr lang="en-US" altLang="zh-CN" sz="2200">
                  <a:solidFill>
                    <a:schemeClr val="accent2"/>
                  </a:solidFill>
                </a:rPr>
                <a:t>v</a:t>
              </a:r>
              <a:r>
                <a:rPr lang="en-US" altLang="zh-CN" sz="2200" baseline="-14000">
                  <a:solidFill>
                    <a:schemeClr val="accent2"/>
                  </a:solidFill>
                </a:rPr>
                <a:t>2</a:t>
              </a:r>
            </a:p>
          </p:txBody>
        </p:sp>
        <p:sp>
          <p:nvSpPr>
            <p:cNvPr id="49" name="Text Box 220">
              <a:extLst>
                <a:ext uri="{FF2B5EF4-FFF2-40B4-BE49-F238E27FC236}">
                  <a16:creationId xmlns:a16="http://schemas.microsoft.com/office/drawing/2014/main" id="{5C485AAC-62F0-DFA1-D5F7-7688E6A14FC7}"/>
                </a:ext>
              </a:extLst>
            </p:cNvPr>
            <p:cNvSpPr txBox="1">
              <a:spLocks noChangeArrowheads="1"/>
            </p:cNvSpPr>
            <p:nvPr/>
          </p:nvSpPr>
          <p:spPr bwMode="auto">
            <a:xfrm>
              <a:off x="1044" y="3780"/>
              <a:ext cx="264" cy="269"/>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r>
                <a:rPr lang="en-US" altLang="zh-CN" sz="2200">
                  <a:solidFill>
                    <a:schemeClr val="accent2"/>
                  </a:solidFill>
                </a:rPr>
                <a:t>v</a:t>
              </a:r>
              <a:r>
                <a:rPr lang="en-US" altLang="zh-CN" sz="2200" baseline="-14000">
                  <a:solidFill>
                    <a:schemeClr val="accent2"/>
                  </a:solidFill>
                </a:rPr>
                <a:t>4</a:t>
              </a:r>
            </a:p>
          </p:txBody>
        </p:sp>
        <p:sp>
          <p:nvSpPr>
            <p:cNvPr id="50" name="Text Box 222">
              <a:extLst>
                <a:ext uri="{FF2B5EF4-FFF2-40B4-BE49-F238E27FC236}">
                  <a16:creationId xmlns:a16="http://schemas.microsoft.com/office/drawing/2014/main" id="{6001BE22-821E-E48A-76A0-F664D6A85E1D}"/>
                </a:ext>
              </a:extLst>
            </p:cNvPr>
            <p:cNvSpPr txBox="1">
              <a:spLocks noChangeArrowheads="1"/>
            </p:cNvSpPr>
            <p:nvPr/>
          </p:nvSpPr>
          <p:spPr bwMode="auto">
            <a:xfrm>
              <a:off x="1464" y="3396"/>
              <a:ext cx="264" cy="269"/>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r>
                <a:rPr lang="en-US" altLang="zh-CN" sz="2200">
                  <a:solidFill>
                    <a:schemeClr val="accent2"/>
                  </a:solidFill>
                </a:rPr>
                <a:t>v</a:t>
              </a:r>
              <a:r>
                <a:rPr lang="en-US" altLang="zh-CN" sz="2200" baseline="-14000">
                  <a:solidFill>
                    <a:schemeClr val="accent2"/>
                  </a:solidFill>
                </a:rPr>
                <a:t>3</a:t>
              </a:r>
            </a:p>
          </p:txBody>
        </p:sp>
        <p:sp>
          <p:nvSpPr>
            <p:cNvPr id="51" name="Line 225">
              <a:extLst>
                <a:ext uri="{FF2B5EF4-FFF2-40B4-BE49-F238E27FC236}">
                  <a16:creationId xmlns:a16="http://schemas.microsoft.com/office/drawing/2014/main" id="{E75DAC61-E90A-49DB-30B9-ADD291A766A4}"/>
                </a:ext>
              </a:extLst>
            </p:cNvPr>
            <p:cNvSpPr>
              <a:spLocks noChangeShapeType="1"/>
            </p:cNvSpPr>
            <p:nvPr/>
          </p:nvSpPr>
          <p:spPr bwMode="auto">
            <a:xfrm>
              <a:off x="1176" y="3240"/>
              <a:ext cx="0" cy="624"/>
            </a:xfrm>
            <a:prstGeom prst="line">
              <a:avLst/>
            </a:prstGeom>
            <a:noFill/>
            <a:ln w="22225">
              <a:solidFill>
                <a:srgbClr val="000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 name="Line 226">
              <a:extLst>
                <a:ext uri="{FF2B5EF4-FFF2-40B4-BE49-F238E27FC236}">
                  <a16:creationId xmlns:a16="http://schemas.microsoft.com/office/drawing/2014/main" id="{94A71A73-C7D7-6B69-6359-3E6212DEC6FE}"/>
                </a:ext>
              </a:extLst>
            </p:cNvPr>
            <p:cNvSpPr>
              <a:spLocks noChangeShapeType="1"/>
            </p:cNvSpPr>
            <p:nvPr/>
          </p:nvSpPr>
          <p:spPr bwMode="auto">
            <a:xfrm flipH="1">
              <a:off x="864" y="3216"/>
              <a:ext cx="240" cy="240"/>
            </a:xfrm>
            <a:prstGeom prst="line">
              <a:avLst/>
            </a:prstGeom>
            <a:noFill/>
            <a:ln w="22225">
              <a:solidFill>
                <a:srgbClr val="000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 name="Line 228">
              <a:extLst>
                <a:ext uri="{FF2B5EF4-FFF2-40B4-BE49-F238E27FC236}">
                  <a16:creationId xmlns:a16="http://schemas.microsoft.com/office/drawing/2014/main" id="{63AA14A6-4265-2FB3-73F0-CF8DEB538CAB}"/>
                </a:ext>
              </a:extLst>
            </p:cNvPr>
            <p:cNvSpPr>
              <a:spLocks noChangeShapeType="1"/>
            </p:cNvSpPr>
            <p:nvPr/>
          </p:nvSpPr>
          <p:spPr bwMode="auto">
            <a:xfrm flipH="1">
              <a:off x="1260" y="3600"/>
              <a:ext cx="276" cy="276"/>
            </a:xfrm>
            <a:prstGeom prst="line">
              <a:avLst/>
            </a:prstGeom>
            <a:noFill/>
            <a:ln w="22225">
              <a:solidFill>
                <a:srgbClr val="000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 name="Line 229">
              <a:extLst>
                <a:ext uri="{FF2B5EF4-FFF2-40B4-BE49-F238E27FC236}">
                  <a16:creationId xmlns:a16="http://schemas.microsoft.com/office/drawing/2014/main" id="{E2D1CE38-0049-0DA6-A25E-6E441621E626}"/>
                </a:ext>
              </a:extLst>
            </p:cNvPr>
            <p:cNvSpPr>
              <a:spLocks noChangeShapeType="1"/>
            </p:cNvSpPr>
            <p:nvPr/>
          </p:nvSpPr>
          <p:spPr bwMode="auto">
            <a:xfrm>
              <a:off x="1260" y="3180"/>
              <a:ext cx="288" cy="288"/>
            </a:xfrm>
            <a:prstGeom prst="line">
              <a:avLst/>
            </a:prstGeom>
            <a:noFill/>
            <a:ln w="22225">
              <a:solidFill>
                <a:srgbClr val="000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 name="Line 230">
              <a:extLst>
                <a:ext uri="{FF2B5EF4-FFF2-40B4-BE49-F238E27FC236}">
                  <a16:creationId xmlns:a16="http://schemas.microsoft.com/office/drawing/2014/main" id="{4194AC96-1A0D-0998-AA9E-6268D8F5CB1C}"/>
                </a:ext>
              </a:extLst>
            </p:cNvPr>
            <p:cNvSpPr>
              <a:spLocks noChangeShapeType="1"/>
            </p:cNvSpPr>
            <p:nvPr/>
          </p:nvSpPr>
          <p:spPr bwMode="auto">
            <a:xfrm>
              <a:off x="852" y="3612"/>
              <a:ext cx="270" cy="258"/>
            </a:xfrm>
            <a:prstGeom prst="line">
              <a:avLst/>
            </a:prstGeom>
            <a:noFill/>
            <a:ln w="22225">
              <a:solidFill>
                <a:srgbClr val="000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6" name="Group 267">
            <a:extLst>
              <a:ext uri="{FF2B5EF4-FFF2-40B4-BE49-F238E27FC236}">
                <a16:creationId xmlns:a16="http://schemas.microsoft.com/office/drawing/2014/main" id="{885326FE-7677-11DD-3C2E-2F43C27774A3}"/>
              </a:ext>
            </a:extLst>
          </p:cNvPr>
          <p:cNvGrpSpPr>
            <a:grpSpLocks/>
          </p:cNvGrpSpPr>
          <p:nvPr/>
        </p:nvGrpSpPr>
        <p:grpSpPr bwMode="auto">
          <a:xfrm>
            <a:off x="5314950" y="3947747"/>
            <a:ext cx="2000250" cy="1779588"/>
            <a:chOff x="3612" y="2832"/>
            <a:chExt cx="1260" cy="1121"/>
          </a:xfrm>
        </p:grpSpPr>
        <p:sp>
          <p:nvSpPr>
            <p:cNvPr id="57" name="Oval 235">
              <a:extLst>
                <a:ext uri="{FF2B5EF4-FFF2-40B4-BE49-F238E27FC236}">
                  <a16:creationId xmlns:a16="http://schemas.microsoft.com/office/drawing/2014/main" id="{8E712E27-0B9E-4D2D-277C-D646CDE03894}"/>
                </a:ext>
              </a:extLst>
            </p:cNvPr>
            <p:cNvSpPr>
              <a:spLocks noChangeArrowheads="1"/>
            </p:cNvSpPr>
            <p:nvPr/>
          </p:nvSpPr>
          <p:spPr bwMode="auto">
            <a:xfrm>
              <a:off x="3768" y="2897"/>
              <a:ext cx="192" cy="192"/>
            </a:xfrm>
            <a:prstGeom prst="ellipse">
              <a:avLst/>
            </a:prstGeom>
            <a:noFill/>
            <a:ln w="28575">
              <a:solidFill>
                <a:srgbClr val="000080"/>
              </a:solidFill>
              <a:round/>
              <a:headEnd/>
              <a:tailEnd/>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sp>
          <p:nvSpPr>
            <p:cNvPr id="58" name="Oval 236">
              <a:extLst>
                <a:ext uri="{FF2B5EF4-FFF2-40B4-BE49-F238E27FC236}">
                  <a16:creationId xmlns:a16="http://schemas.microsoft.com/office/drawing/2014/main" id="{002FCA35-2A3D-FFF3-C0E7-91144CDF4827}"/>
                </a:ext>
              </a:extLst>
            </p:cNvPr>
            <p:cNvSpPr>
              <a:spLocks noChangeArrowheads="1"/>
            </p:cNvSpPr>
            <p:nvPr/>
          </p:nvSpPr>
          <p:spPr bwMode="auto">
            <a:xfrm>
              <a:off x="4440" y="2885"/>
              <a:ext cx="192" cy="192"/>
            </a:xfrm>
            <a:prstGeom prst="ellipse">
              <a:avLst/>
            </a:prstGeom>
            <a:noFill/>
            <a:ln w="28575">
              <a:solidFill>
                <a:srgbClr val="000080"/>
              </a:solidFill>
              <a:round/>
              <a:headEnd/>
              <a:tailEnd/>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sp>
          <p:nvSpPr>
            <p:cNvPr id="59" name="Oval 237">
              <a:extLst>
                <a:ext uri="{FF2B5EF4-FFF2-40B4-BE49-F238E27FC236}">
                  <a16:creationId xmlns:a16="http://schemas.microsoft.com/office/drawing/2014/main" id="{CFC167E5-EF31-2195-0FCB-25086B5D34EA}"/>
                </a:ext>
              </a:extLst>
            </p:cNvPr>
            <p:cNvSpPr>
              <a:spLocks noChangeArrowheads="1"/>
            </p:cNvSpPr>
            <p:nvPr/>
          </p:nvSpPr>
          <p:spPr bwMode="auto">
            <a:xfrm>
              <a:off x="3648" y="3425"/>
              <a:ext cx="192" cy="192"/>
            </a:xfrm>
            <a:prstGeom prst="ellipse">
              <a:avLst/>
            </a:prstGeom>
            <a:noFill/>
            <a:ln w="28575">
              <a:solidFill>
                <a:srgbClr val="000080"/>
              </a:solidFill>
              <a:round/>
              <a:headEnd/>
              <a:tailEnd/>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sp>
          <p:nvSpPr>
            <p:cNvPr id="60" name="Oval 238">
              <a:extLst>
                <a:ext uri="{FF2B5EF4-FFF2-40B4-BE49-F238E27FC236}">
                  <a16:creationId xmlns:a16="http://schemas.microsoft.com/office/drawing/2014/main" id="{606C3BE8-18DE-923B-CF62-DCD4847A368A}"/>
                </a:ext>
              </a:extLst>
            </p:cNvPr>
            <p:cNvSpPr>
              <a:spLocks noChangeArrowheads="1"/>
            </p:cNvSpPr>
            <p:nvPr/>
          </p:nvSpPr>
          <p:spPr bwMode="auto">
            <a:xfrm>
              <a:off x="4092" y="3749"/>
              <a:ext cx="192" cy="192"/>
            </a:xfrm>
            <a:prstGeom prst="ellipse">
              <a:avLst/>
            </a:prstGeom>
            <a:noFill/>
            <a:ln w="28575">
              <a:solidFill>
                <a:srgbClr val="000080"/>
              </a:solidFill>
              <a:round/>
              <a:headEnd/>
              <a:tailEnd/>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sp>
          <p:nvSpPr>
            <p:cNvPr id="61" name="Oval 239">
              <a:extLst>
                <a:ext uri="{FF2B5EF4-FFF2-40B4-BE49-F238E27FC236}">
                  <a16:creationId xmlns:a16="http://schemas.microsoft.com/office/drawing/2014/main" id="{8C5D772F-76BB-F50E-4B2E-9E111609C3C6}"/>
                </a:ext>
              </a:extLst>
            </p:cNvPr>
            <p:cNvSpPr>
              <a:spLocks noChangeArrowheads="1"/>
            </p:cNvSpPr>
            <p:nvPr/>
          </p:nvSpPr>
          <p:spPr bwMode="auto">
            <a:xfrm>
              <a:off x="4644" y="3437"/>
              <a:ext cx="192" cy="192"/>
            </a:xfrm>
            <a:prstGeom prst="ellipse">
              <a:avLst/>
            </a:prstGeom>
            <a:noFill/>
            <a:ln w="28575">
              <a:solidFill>
                <a:srgbClr val="000080"/>
              </a:solidFill>
              <a:round/>
              <a:headEnd/>
              <a:tailEnd/>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sp>
          <p:nvSpPr>
            <p:cNvPr id="62" name="Oval 240">
              <a:extLst>
                <a:ext uri="{FF2B5EF4-FFF2-40B4-BE49-F238E27FC236}">
                  <a16:creationId xmlns:a16="http://schemas.microsoft.com/office/drawing/2014/main" id="{D6270820-5E6B-85F8-EDB8-54099E58C9F8}"/>
                </a:ext>
              </a:extLst>
            </p:cNvPr>
            <p:cNvSpPr>
              <a:spLocks noChangeArrowheads="1"/>
            </p:cNvSpPr>
            <p:nvPr/>
          </p:nvSpPr>
          <p:spPr bwMode="auto">
            <a:xfrm>
              <a:off x="4068" y="3377"/>
              <a:ext cx="192" cy="192"/>
            </a:xfrm>
            <a:prstGeom prst="ellipse">
              <a:avLst/>
            </a:prstGeom>
            <a:noFill/>
            <a:ln w="28575">
              <a:solidFill>
                <a:srgbClr val="000080"/>
              </a:solidFill>
              <a:round/>
              <a:headEnd/>
              <a:tailEnd/>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sp>
          <p:nvSpPr>
            <p:cNvPr id="63" name="Line 243">
              <a:extLst>
                <a:ext uri="{FF2B5EF4-FFF2-40B4-BE49-F238E27FC236}">
                  <a16:creationId xmlns:a16="http://schemas.microsoft.com/office/drawing/2014/main" id="{2A526211-8B35-31CF-5148-F51E33680EBD}"/>
                </a:ext>
              </a:extLst>
            </p:cNvPr>
            <p:cNvSpPr>
              <a:spLocks noChangeShapeType="1"/>
            </p:cNvSpPr>
            <p:nvPr/>
          </p:nvSpPr>
          <p:spPr bwMode="auto">
            <a:xfrm flipH="1">
              <a:off x="3792" y="3089"/>
              <a:ext cx="48" cy="336"/>
            </a:xfrm>
            <a:prstGeom prst="line">
              <a:avLst/>
            </a:prstGeom>
            <a:noFill/>
            <a:ln w="22225">
              <a:solidFill>
                <a:srgbClr val="000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4" name="Line 244">
              <a:extLst>
                <a:ext uri="{FF2B5EF4-FFF2-40B4-BE49-F238E27FC236}">
                  <a16:creationId xmlns:a16="http://schemas.microsoft.com/office/drawing/2014/main" id="{5F095103-B094-E9CA-7079-06EE98FADA7A}"/>
                </a:ext>
              </a:extLst>
            </p:cNvPr>
            <p:cNvSpPr>
              <a:spLocks noChangeShapeType="1"/>
            </p:cNvSpPr>
            <p:nvPr/>
          </p:nvSpPr>
          <p:spPr bwMode="auto">
            <a:xfrm>
              <a:off x="3960" y="2993"/>
              <a:ext cx="480" cy="0"/>
            </a:xfrm>
            <a:prstGeom prst="line">
              <a:avLst/>
            </a:prstGeom>
            <a:noFill/>
            <a:ln w="22225">
              <a:solidFill>
                <a:srgbClr val="000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5" name="Line 245">
              <a:extLst>
                <a:ext uri="{FF2B5EF4-FFF2-40B4-BE49-F238E27FC236}">
                  <a16:creationId xmlns:a16="http://schemas.microsoft.com/office/drawing/2014/main" id="{3F60A42A-04E7-3673-A1AE-CAF0AECDF13E}"/>
                </a:ext>
              </a:extLst>
            </p:cNvPr>
            <p:cNvSpPr>
              <a:spLocks noChangeShapeType="1"/>
            </p:cNvSpPr>
            <p:nvPr/>
          </p:nvSpPr>
          <p:spPr bwMode="auto">
            <a:xfrm flipH="1">
              <a:off x="4272" y="3569"/>
              <a:ext cx="384" cy="240"/>
            </a:xfrm>
            <a:prstGeom prst="line">
              <a:avLst/>
            </a:prstGeom>
            <a:noFill/>
            <a:ln w="22225">
              <a:solidFill>
                <a:srgbClr val="000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6" name="Line 246">
              <a:extLst>
                <a:ext uri="{FF2B5EF4-FFF2-40B4-BE49-F238E27FC236}">
                  <a16:creationId xmlns:a16="http://schemas.microsoft.com/office/drawing/2014/main" id="{6BA3135B-9973-3B97-F120-751644235B75}"/>
                </a:ext>
              </a:extLst>
            </p:cNvPr>
            <p:cNvSpPr>
              <a:spLocks noChangeShapeType="1"/>
            </p:cNvSpPr>
            <p:nvPr/>
          </p:nvSpPr>
          <p:spPr bwMode="auto">
            <a:xfrm>
              <a:off x="3816" y="3593"/>
              <a:ext cx="288" cy="192"/>
            </a:xfrm>
            <a:prstGeom prst="line">
              <a:avLst/>
            </a:prstGeom>
            <a:noFill/>
            <a:ln w="22225">
              <a:solidFill>
                <a:srgbClr val="000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 name="Line 247">
              <a:extLst>
                <a:ext uri="{FF2B5EF4-FFF2-40B4-BE49-F238E27FC236}">
                  <a16:creationId xmlns:a16="http://schemas.microsoft.com/office/drawing/2014/main" id="{19DF791F-3C24-A3CF-AFD2-C8F1E6338702}"/>
                </a:ext>
              </a:extLst>
            </p:cNvPr>
            <p:cNvSpPr>
              <a:spLocks noChangeShapeType="1"/>
            </p:cNvSpPr>
            <p:nvPr/>
          </p:nvSpPr>
          <p:spPr bwMode="auto">
            <a:xfrm>
              <a:off x="4596" y="3053"/>
              <a:ext cx="144" cy="384"/>
            </a:xfrm>
            <a:prstGeom prst="line">
              <a:avLst/>
            </a:prstGeom>
            <a:noFill/>
            <a:ln w="22225">
              <a:solidFill>
                <a:srgbClr val="000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8" name="Line 249">
              <a:extLst>
                <a:ext uri="{FF2B5EF4-FFF2-40B4-BE49-F238E27FC236}">
                  <a16:creationId xmlns:a16="http://schemas.microsoft.com/office/drawing/2014/main" id="{B73ADB22-1ADB-E157-CC6C-2334030B8579}"/>
                </a:ext>
              </a:extLst>
            </p:cNvPr>
            <p:cNvSpPr>
              <a:spLocks noChangeShapeType="1"/>
            </p:cNvSpPr>
            <p:nvPr/>
          </p:nvSpPr>
          <p:spPr bwMode="auto">
            <a:xfrm flipV="1">
              <a:off x="3840" y="3473"/>
              <a:ext cx="240" cy="48"/>
            </a:xfrm>
            <a:prstGeom prst="line">
              <a:avLst/>
            </a:prstGeom>
            <a:noFill/>
            <a:ln w="22225">
              <a:solidFill>
                <a:srgbClr val="000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9" name="Line 250">
              <a:extLst>
                <a:ext uri="{FF2B5EF4-FFF2-40B4-BE49-F238E27FC236}">
                  <a16:creationId xmlns:a16="http://schemas.microsoft.com/office/drawing/2014/main" id="{4EC51AAF-06A1-059B-8EE4-15AA30E1C40F}"/>
                </a:ext>
              </a:extLst>
            </p:cNvPr>
            <p:cNvSpPr>
              <a:spLocks noChangeShapeType="1"/>
            </p:cNvSpPr>
            <p:nvPr/>
          </p:nvSpPr>
          <p:spPr bwMode="auto">
            <a:xfrm>
              <a:off x="4176" y="3569"/>
              <a:ext cx="48" cy="192"/>
            </a:xfrm>
            <a:prstGeom prst="line">
              <a:avLst/>
            </a:prstGeom>
            <a:noFill/>
            <a:ln w="22225">
              <a:solidFill>
                <a:srgbClr val="000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0" name="Text Box 252">
              <a:extLst>
                <a:ext uri="{FF2B5EF4-FFF2-40B4-BE49-F238E27FC236}">
                  <a16:creationId xmlns:a16="http://schemas.microsoft.com/office/drawing/2014/main" id="{D73E4CF0-2E8D-F797-748C-4E7BCD5599E2}"/>
                </a:ext>
              </a:extLst>
            </p:cNvPr>
            <p:cNvSpPr txBox="1">
              <a:spLocks noChangeArrowheads="1"/>
            </p:cNvSpPr>
            <p:nvPr/>
          </p:nvSpPr>
          <p:spPr bwMode="auto">
            <a:xfrm>
              <a:off x="3732" y="2837"/>
              <a:ext cx="264" cy="269"/>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r>
                <a:rPr lang="en-US" altLang="zh-CN" sz="2200">
                  <a:solidFill>
                    <a:schemeClr val="accent2"/>
                  </a:solidFill>
                </a:rPr>
                <a:t>v</a:t>
              </a:r>
              <a:r>
                <a:rPr lang="en-US" altLang="zh-CN" sz="2200" baseline="-14000">
                  <a:solidFill>
                    <a:schemeClr val="accent2"/>
                  </a:solidFill>
                </a:rPr>
                <a:t>1</a:t>
              </a:r>
            </a:p>
          </p:txBody>
        </p:sp>
        <p:sp>
          <p:nvSpPr>
            <p:cNvPr id="71" name="Text Box 253">
              <a:extLst>
                <a:ext uri="{FF2B5EF4-FFF2-40B4-BE49-F238E27FC236}">
                  <a16:creationId xmlns:a16="http://schemas.microsoft.com/office/drawing/2014/main" id="{EF31EB68-8F30-3F1F-9313-C4EE523089C1}"/>
                </a:ext>
              </a:extLst>
            </p:cNvPr>
            <p:cNvSpPr txBox="1">
              <a:spLocks noChangeArrowheads="1"/>
            </p:cNvSpPr>
            <p:nvPr/>
          </p:nvSpPr>
          <p:spPr bwMode="auto">
            <a:xfrm>
              <a:off x="3612" y="3360"/>
              <a:ext cx="264" cy="269"/>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r>
                <a:rPr lang="en-US" altLang="zh-CN" sz="2200">
                  <a:solidFill>
                    <a:schemeClr val="accent2"/>
                  </a:solidFill>
                </a:rPr>
                <a:t>v</a:t>
              </a:r>
              <a:r>
                <a:rPr lang="en-US" altLang="zh-CN" sz="2200" baseline="-14000">
                  <a:solidFill>
                    <a:schemeClr val="accent2"/>
                  </a:solidFill>
                </a:rPr>
                <a:t>2</a:t>
              </a:r>
            </a:p>
          </p:txBody>
        </p:sp>
        <p:sp>
          <p:nvSpPr>
            <p:cNvPr id="72" name="Text Box 254">
              <a:extLst>
                <a:ext uri="{FF2B5EF4-FFF2-40B4-BE49-F238E27FC236}">
                  <a16:creationId xmlns:a16="http://schemas.microsoft.com/office/drawing/2014/main" id="{F3C3E770-F96E-088B-AE5E-B6DFE76326A6}"/>
                </a:ext>
              </a:extLst>
            </p:cNvPr>
            <p:cNvSpPr txBox="1">
              <a:spLocks noChangeArrowheads="1"/>
            </p:cNvSpPr>
            <p:nvPr/>
          </p:nvSpPr>
          <p:spPr bwMode="auto">
            <a:xfrm>
              <a:off x="4056" y="3684"/>
              <a:ext cx="264" cy="269"/>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r>
                <a:rPr lang="en-US" altLang="zh-CN" sz="2200">
                  <a:solidFill>
                    <a:schemeClr val="accent2"/>
                  </a:solidFill>
                </a:rPr>
                <a:t>v</a:t>
              </a:r>
              <a:r>
                <a:rPr lang="en-US" altLang="zh-CN" sz="2200" baseline="-14000">
                  <a:solidFill>
                    <a:schemeClr val="accent2"/>
                  </a:solidFill>
                </a:rPr>
                <a:t>4</a:t>
              </a:r>
            </a:p>
          </p:txBody>
        </p:sp>
        <p:sp>
          <p:nvSpPr>
            <p:cNvPr id="73" name="Text Box 255">
              <a:extLst>
                <a:ext uri="{FF2B5EF4-FFF2-40B4-BE49-F238E27FC236}">
                  <a16:creationId xmlns:a16="http://schemas.microsoft.com/office/drawing/2014/main" id="{EC2ED7AA-E2FC-EF29-7C5C-D1DD56835E36}"/>
                </a:ext>
              </a:extLst>
            </p:cNvPr>
            <p:cNvSpPr txBox="1">
              <a:spLocks noChangeArrowheads="1"/>
            </p:cNvSpPr>
            <p:nvPr/>
          </p:nvSpPr>
          <p:spPr bwMode="auto">
            <a:xfrm>
              <a:off x="4032" y="3317"/>
              <a:ext cx="264" cy="269"/>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r>
                <a:rPr lang="en-US" altLang="zh-CN" sz="2200">
                  <a:solidFill>
                    <a:schemeClr val="accent2"/>
                  </a:solidFill>
                </a:rPr>
                <a:t>v</a:t>
              </a:r>
              <a:r>
                <a:rPr lang="en-US" altLang="zh-CN" sz="2200" baseline="-14000">
                  <a:solidFill>
                    <a:schemeClr val="accent2"/>
                  </a:solidFill>
                </a:rPr>
                <a:t>3</a:t>
              </a:r>
            </a:p>
          </p:txBody>
        </p:sp>
        <p:sp>
          <p:nvSpPr>
            <p:cNvPr id="74" name="Text Box 256">
              <a:extLst>
                <a:ext uri="{FF2B5EF4-FFF2-40B4-BE49-F238E27FC236}">
                  <a16:creationId xmlns:a16="http://schemas.microsoft.com/office/drawing/2014/main" id="{68D82FCB-BFED-206B-350F-89BA1BC0F8A8}"/>
                </a:ext>
              </a:extLst>
            </p:cNvPr>
            <p:cNvSpPr txBox="1">
              <a:spLocks noChangeArrowheads="1"/>
            </p:cNvSpPr>
            <p:nvPr/>
          </p:nvSpPr>
          <p:spPr bwMode="auto">
            <a:xfrm>
              <a:off x="4608" y="3384"/>
              <a:ext cx="264" cy="269"/>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r>
                <a:rPr lang="en-US" altLang="zh-CN" sz="2200">
                  <a:solidFill>
                    <a:schemeClr val="accent2"/>
                  </a:solidFill>
                </a:rPr>
                <a:t>v</a:t>
              </a:r>
              <a:r>
                <a:rPr lang="en-US" altLang="zh-CN" sz="2200" baseline="-14000">
                  <a:solidFill>
                    <a:schemeClr val="accent2"/>
                  </a:solidFill>
                </a:rPr>
                <a:t>5</a:t>
              </a:r>
            </a:p>
          </p:txBody>
        </p:sp>
        <p:sp>
          <p:nvSpPr>
            <p:cNvPr id="75" name="Text Box 257">
              <a:extLst>
                <a:ext uri="{FF2B5EF4-FFF2-40B4-BE49-F238E27FC236}">
                  <a16:creationId xmlns:a16="http://schemas.microsoft.com/office/drawing/2014/main" id="{4A9E5786-572A-3A46-8B11-55C64192FA7C}"/>
                </a:ext>
              </a:extLst>
            </p:cNvPr>
            <p:cNvSpPr txBox="1">
              <a:spLocks noChangeArrowheads="1"/>
            </p:cNvSpPr>
            <p:nvPr/>
          </p:nvSpPr>
          <p:spPr bwMode="auto">
            <a:xfrm>
              <a:off x="4404" y="2832"/>
              <a:ext cx="264" cy="269"/>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r>
                <a:rPr lang="en-US" altLang="zh-CN" sz="2200" dirty="0">
                  <a:solidFill>
                    <a:schemeClr val="accent2"/>
                  </a:solidFill>
                </a:rPr>
                <a:t>v</a:t>
              </a:r>
              <a:r>
                <a:rPr lang="en-US" altLang="zh-CN" sz="2200" baseline="-14000" dirty="0">
                  <a:solidFill>
                    <a:schemeClr val="accent2"/>
                  </a:solidFill>
                </a:rPr>
                <a:t>6</a:t>
              </a:r>
            </a:p>
          </p:txBody>
        </p:sp>
      </p:grpSp>
      <p:grpSp>
        <p:nvGrpSpPr>
          <p:cNvPr id="76" name="Group 268">
            <a:extLst>
              <a:ext uri="{FF2B5EF4-FFF2-40B4-BE49-F238E27FC236}">
                <a16:creationId xmlns:a16="http://schemas.microsoft.com/office/drawing/2014/main" id="{FC34AD20-FA99-FAED-EDE0-D812E3BD32FF}"/>
              </a:ext>
            </a:extLst>
          </p:cNvPr>
          <p:cNvGrpSpPr>
            <a:grpSpLocks/>
          </p:cNvGrpSpPr>
          <p:nvPr/>
        </p:nvGrpSpPr>
        <p:grpSpPr bwMode="auto">
          <a:xfrm>
            <a:off x="7353300" y="4176347"/>
            <a:ext cx="1028700" cy="609600"/>
            <a:chOff x="4860" y="2292"/>
            <a:chExt cx="648" cy="384"/>
          </a:xfrm>
        </p:grpSpPr>
        <p:sp>
          <p:nvSpPr>
            <p:cNvPr id="77" name="Oval 259">
              <a:extLst>
                <a:ext uri="{FF2B5EF4-FFF2-40B4-BE49-F238E27FC236}">
                  <a16:creationId xmlns:a16="http://schemas.microsoft.com/office/drawing/2014/main" id="{FCCD6F95-E6EB-B8F1-914B-49A4FFEDA52B}"/>
                </a:ext>
              </a:extLst>
            </p:cNvPr>
            <p:cNvSpPr>
              <a:spLocks noChangeArrowheads="1"/>
            </p:cNvSpPr>
            <p:nvPr/>
          </p:nvSpPr>
          <p:spPr bwMode="auto">
            <a:xfrm>
              <a:off x="4896" y="2352"/>
              <a:ext cx="192" cy="192"/>
            </a:xfrm>
            <a:prstGeom prst="ellipse">
              <a:avLst/>
            </a:prstGeom>
            <a:noFill/>
            <a:ln w="28575">
              <a:solidFill>
                <a:srgbClr val="000080"/>
              </a:solidFill>
              <a:round/>
              <a:headEnd/>
              <a:tailEnd/>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sp>
          <p:nvSpPr>
            <p:cNvPr id="78" name="Oval 260">
              <a:extLst>
                <a:ext uri="{FF2B5EF4-FFF2-40B4-BE49-F238E27FC236}">
                  <a16:creationId xmlns:a16="http://schemas.microsoft.com/office/drawing/2014/main" id="{78BD5BB8-B9BE-26A8-B8E8-8913CA593891}"/>
                </a:ext>
              </a:extLst>
            </p:cNvPr>
            <p:cNvSpPr>
              <a:spLocks noChangeArrowheads="1"/>
            </p:cNvSpPr>
            <p:nvPr/>
          </p:nvSpPr>
          <p:spPr bwMode="auto">
            <a:xfrm>
              <a:off x="5280" y="2460"/>
              <a:ext cx="192" cy="192"/>
            </a:xfrm>
            <a:prstGeom prst="ellipse">
              <a:avLst/>
            </a:prstGeom>
            <a:noFill/>
            <a:ln w="28575">
              <a:solidFill>
                <a:srgbClr val="000080"/>
              </a:solidFill>
              <a:round/>
              <a:headEnd/>
              <a:tailEnd/>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sp>
          <p:nvSpPr>
            <p:cNvPr id="79" name="Line 264">
              <a:extLst>
                <a:ext uri="{FF2B5EF4-FFF2-40B4-BE49-F238E27FC236}">
                  <a16:creationId xmlns:a16="http://schemas.microsoft.com/office/drawing/2014/main" id="{00D59657-65A2-D694-A6AB-D355D190ADFD}"/>
                </a:ext>
              </a:extLst>
            </p:cNvPr>
            <p:cNvSpPr>
              <a:spLocks noChangeShapeType="1"/>
            </p:cNvSpPr>
            <p:nvPr/>
          </p:nvSpPr>
          <p:spPr bwMode="auto">
            <a:xfrm>
              <a:off x="5088" y="2460"/>
              <a:ext cx="204" cy="84"/>
            </a:xfrm>
            <a:prstGeom prst="line">
              <a:avLst/>
            </a:prstGeom>
            <a:noFill/>
            <a:ln w="22225">
              <a:solidFill>
                <a:srgbClr val="000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0" name="Text Box 265">
              <a:extLst>
                <a:ext uri="{FF2B5EF4-FFF2-40B4-BE49-F238E27FC236}">
                  <a16:creationId xmlns:a16="http://schemas.microsoft.com/office/drawing/2014/main" id="{ED70F055-141E-BCD3-7708-EF0354F9C9FD}"/>
                </a:ext>
              </a:extLst>
            </p:cNvPr>
            <p:cNvSpPr txBox="1">
              <a:spLocks noChangeArrowheads="1"/>
            </p:cNvSpPr>
            <p:nvPr/>
          </p:nvSpPr>
          <p:spPr bwMode="auto">
            <a:xfrm>
              <a:off x="5244" y="2407"/>
              <a:ext cx="264" cy="269"/>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r>
                <a:rPr lang="en-US" altLang="zh-CN" sz="2200">
                  <a:solidFill>
                    <a:schemeClr val="accent2"/>
                  </a:solidFill>
                </a:rPr>
                <a:t>v</a:t>
              </a:r>
              <a:r>
                <a:rPr lang="en-US" altLang="zh-CN" sz="2200" baseline="-14000">
                  <a:solidFill>
                    <a:schemeClr val="accent2"/>
                  </a:solidFill>
                </a:rPr>
                <a:t>9</a:t>
              </a:r>
            </a:p>
          </p:txBody>
        </p:sp>
        <p:sp>
          <p:nvSpPr>
            <p:cNvPr id="81" name="Text Box 266">
              <a:extLst>
                <a:ext uri="{FF2B5EF4-FFF2-40B4-BE49-F238E27FC236}">
                  <a16:creationId xmlns:a16="http://schemas.microsoft.com/office/drawing/2014/main" id="{385D903D-EDC9-8E23-464D-56B5380BFC6C}"/>
                </a:ext>
              </a:extLst>
            </p:cNvPr>
            <p:cNvSpPr txBox="1">
              <a:spLocks noChangeArrowheads="1"/>
            </p:cNvSpPr>
            <p:nvPr/>
          </p:nvSpPr>
          <p:spPr bwMode="auto">
            <a:xfrm>
              <a:off x="4860" y="2292"/>
              <a:ext cx="264" cy="269"/>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r>
                <a:rPr lang="en-US" altLang="zh-CN" sz="2200">
                  <a:solidFill>
                    <a:schemeClr val="accent2"/>
                  </a:solidFill>
                </a:rPr>
                <a:t>v</a:t>
              </a:r>
              <a:r>
                <a:rPr lang="en-US" altLang="zh-CN" sz="2200" baseline="-14000">
                  <a:solidFill>
                    <a:schemeClr val="accent2"/>
                  </a:solidFill>
                </a:rPr>
                <a:t>7</a:t>
              </a:r>
            </a:p>
          </p:txBody>
        </p:sp>
      </p:grpSp>
      <p:sp>
        <p:nvSpPr>
          <p:cNvPr id="82" name="Rectangle 279">
            <a:extLst>
              <a:ext uri="{FF2B5EF4-FFF2-40B4-BE49-F238E27FC236}">
                <a16:creationId xmlns:a16="http://schemas.microsoft.com/office/drawing/2014/main" id="{C32BF38A-70D6-16A5-E950-A6413A21469E}"/>
              </a:ext>
            </a:extLst>
          </p:cNvPr>
          <p:cNvSpPr>
            <a:spLocks noChangeArrowheads="1"/>
          </p:cNvSpPr>
          <p:nvPr/>
        </p:nvSpPr>
        <p:spPr bwMode="auto">
          <a:xfrm>
            <a:off x="5791200" y="5806710"/>
            <a:ext cx="2133600" cy="427037"/>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en-US" altLang="zh-CN" sz="2200">
                <a:solidFill>
                  <a:schemeClr val="accent2"/>
                </a:solidFill>
                <a:ea typeface="幼圆" pitchFamily="49" charset="-122"/>
              </a:rPr>
              <a:t>2</a:t>
            </a:r>
            <a:r>
              <a:rPr lang="zh-CN" altLang="en-US" sz="2200">
                <a:solidFill>
                  <a:schemeClr val="accent2"/>
                </a:solidFill>
                <a:latin typeface="幼圆" pitchFamily="49" charset="-122"/>
                <a:ea typeface="幼圆" pitchFamily="49" charset="-122"/>
              </a:rPr>
              <a:t>个连通分量</a:t>
            </a:r>
          </a:p>
        </p:txBody>
      </p:sp>
      <p:sp>
        <p:nvSpPr>
          <p:cNvPr id="83" name="Rectangle 280">
            <a:extLst>
              <a:ext uri="{FF2B5EF4-FFF2-40B4-BE49-F238E27FC236}">
                <a16:creationId xmlns:a16="http://schemas.microsoft.com/office/drawing/2014/main" id="{F6226299-4AD1-7817-92EE-E84C12E8D848}"/>
              </a:ext>
            </a:extLst>
          </p:cNvPr>
          <p:cNvSpPr>
            <a:spLocks noChangeArrowheads="1"/>
          </p:cNvSpPr>
          <p:nvPr/>
        </p:nvSpPr>
        <p:spPr bwMode="auto">
          <a:xfrm>
            <a:off x="984250" y="5787660"/>
            <a:ext cx="1206500" cy="427037"/>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zh-CN" altLang="en-US" sz="2200">
                <a:solidFill>
                  <a:schemeClr val="accent2"/>
                </a:solidFill>
                <a:latin typeface="幼圆" pitchFamily="49" charset="-122"/>
                <a:ea typeface="幼圆" pitchFamily="49" charset="-122"/>
              </a:rPr>
              <a:t>连通图</a:t>
            </a:r>
          </a:p>
        </p:txBody>
      </p:sp>
      <p:sp>
        <p:nvSpPr>
          <p:cNvPr id="84" name="Rectangle 281">
            <a:extLst>
              <a:ext uri="{FF2B5EF4-FFF2-40B4-BE49-F238E27FC236}">
                <a16:creationId xmlns:a16="http://schemas.microsoft.com/office/drawing/2014/main" id="{5CC40F34-8159-C115-0FA0-8F6C6BE8B104}"/>
              </a:ext>
            </a:extLst>
          </p:cNvPr>
          <p:cNvSpPr>
            <a:spLocks noChangeArrowheads="1"/>
          </p:cNvSpPr>
          <p:nvPr/>
        </p:nvSpPr>
        <p:spPr bwMode="auto">
          <a:xfrm>
            <a:off x="2901950" y="5795597"/>
            <a:ext cx="1663700" cy="427038"/>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zh-CN" altLang="en-US" sz="2200">
                <a:solidFill>
                  <a:schemeClr val="accent2"/>
                </a:solidFill>
                <a:latin typeface="幼圆" pitchFamily="49" charset="-122"/>
                <a:ea typeface="幼圆" pitchFamily="49" charset="-122"/>
              </a:rPr>
              <a:t>非连通图</a:t>
            </a:r>
          </a:p>
        </p:txBody>
      </p:sp>
      <p:grpSp>
        <p:nvGrpSpPr>
          <p:cNvPr id="85" name="Group 284">
            <a:extLst>
              <a:ext uri="{FF2B5EF4-FFF2-40B4-BE49-F238E27FC236}">
                <a16:creationId xmlns:a16="http://schemas.microsoft.com/office/drawing/2014/main" id="{37DC50EB-4554-98B0-E822-5065C11AEABB}"/>
              </a:ext>
            </a:extLst>
          </p:cNvPr>
          <p:cNvGrpSpPr>
            <a:grpSpLocks/>
          </p:cNvGrpSpPr>
          <p:nvPr/>
        </p:nvGrpSpPr>
        <p:grpSpPr bwMode="auto">
          <a:xfrm>
            <a:off x="609600" y="1600200"/>
            <a:ext cx="7924800" cy="1600200"/>
            <a:chOff x="384" y="1008"/>
            <a:chExt cx="4992" cy="1008"/>
          </a:xfrm>
        </p:grpSpPr>
        <p:sp>
          <p:nvSpPr>
            <p:cNvPr id="86" name="AutoShape 285">
              <a:extLst>
                <a:ext uri="{FF2B5EF4-FFF2-40B4-BE49-F238E27FC236}">
                  <a16:creationId xmlns:a16="http://schemas.microsoft.com/office/drawing/2014/main" id="{D9129A07-45E6-5998-C983-A7A7C1388E91}"/>
                </a:ext>
              </a:extLst>
            </p:cNvPr>
            <p:cNvSpPr>
              <a:spLocks noChangeArrowheads="1"/>
            </p:cNvSpPr>
            <p:nvPr/>
          </p:nvSpPr>
          <p:spPr bwMode="auto">
            <a:xfrm>
              <a:off x="384" y="1008"/>
              <a:ext cx="4992" cy="1008"/>
            </a:xfrm>
            <a:prstGeom prst="plaque">
              <a:avLst>
                <a:gd name="adj" fmla="val 16667"/>
              </a:avLst>
            </a:prstGeom>
            <a:ln/>
          </p:spPr>
          <p:style>
            <a:lnRef idx="1">
              <a:schemeClr val="accent5"/>
            </a:lnRef>
            <a:fillRef idx="3">
              <a:schemeClr val="accent5"/>
            </a:fillRef>
            <a:effectRef idx="2">
              <a:schemeClr val="accent5"/>
            </a:effectRef>
            <a:fontRef idx="minor">
              <a:schemeClr val="lt1"/>
            </a:fontRef>
          </p:style>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sp>
          <p:nvSpPr>
            <p:cNvPr id="87" name="Text Box 286">
              <a:extLst>
                <a:ext uri="{FF2B5EF4-FFF2-40B4-BE49-F238E27FC236}">
                  <a16:creationId xmlns:a16="http://schemas.microsoft.com/office/drawing/2014/main" id="{A7C763A6-6EF4-D1F1-F35E-76E862075C47}"/>
                </a:ext>
              </a:extLst>
            </p:cNvPr>
            <p:cNvSpPr txBox="1">
              <a:spLocks noChangeArrowheads="1"/>
            </p:cNvSpPr>
            <p:nvPr/>
          </p:nvSpPr>
          <p:spPr bwMode="auto">
            <a:xfrm>
              <a:off x="606" y="1170"/>
              <a:ext cx="4578" cy="756"/>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just" eaLnBrk="1" hangingPunct="1">
                <a:spcBef>
                  <a:spcPct val="0"/>
                </a:spcBef>
                <a:buClrTx/>
                <a:buFontTx/>
                <a:buNone/>
              </a:pPr>
              <a:r>
                <a:rPr lang="en-US" altLang="zh-CN" sz="2400" dirty="0">
                  <a:solidFill>
                    <a:schemeClr val="bg1"/>
                  </a:solidFill>
                  <a:latin typeface="楷体_GB2312" pitchFamily="49" charset="-122"/>
                  <a:ea typeface="楷体_GB2312" pitchFamily="49" charset="-122"/>
                </a:rPr>
                <a:t>    </a:t>
              </a:r>
              <a:r>
                <a:rPr lang="zh-CN" altLang="en-US" sz="2400" dirty="0">
                  <a:solidFill>
                    <a:schemeClr val="bg1"/>
                  </a:solidFill>
                  <a:latin typeface="楷体_GB2312" pitchFamily="49" charset="-122"/>
                  <a:ea typeface="楷体_GB2312" pitchFamily="49" charset="-122"/>
                </a:rPr>
                <a:t>   </a:t>
              </a:r>
              <a:r>
                <a:rPr lang="zh-CN" altLang="en-US" sz="2400" dirty="0">
                  <a:solidFill>
                    <a:schemeClr val="bg1"/>
                  </a:solidFill>
                  <a:latin typeface="幼圆" pitchFamily="49" charset="-122"/>
                  <a:ea typeface="幼圆" pitchFamily="49" charset="-122"/>
                </a:rPr>
                <a:t>无向图中顶点</a:t>
              </a:r>
              <a:r>
                <a:rPr lang="en-US" altLang="zh-CN" sz="2400" dirty="0">
                  <a:solidFill>
                    <a:schemeClr val="bg1"/>
                  </a:solidFill>
                </a:rPr>
                <a:t>v</a:t>
              </a:r>
              <a:r>
                <a:rPr lang="en-US" altLang="zh-CN" sz="2400" baseline="-20000" dirty="0">
                  <a:solidFill>
                    <a:schemeClr val="bg1"/>
                  </a:solidFill>
                </a:rPr>
                <a:t>i </a:t>
              </a:r>
              <a:r>
                <a:rPr lang="zh-CN" altLang="en-US" sz="2400" dirty="0">
                  <a:solidFill>
                    <a:schemeClr val="bg1"/>
                  </a:solidFill>
                  <a:latin typeface="幼圆" pitchFamily="49" charset="-122"/>
                  <a:ea typeface="幼圆" pitchFamily="49" charset="-122"/>
                </a:rPr>
                <a:t>到</a:t>
              </a:r>
              <a:r>
                <a:rPr lang="en-US" altLang="zh-CN" sz="2400" dirty="0" err="1">
                  <a:solidFill>
                    <a:schemeClr val="bg1"/>
                  </a:solidFill>
                </a:rPr>
                <a:t>v</a:t>
              </a:r>
              <a:r>
                <a:rPr lang="en-US" altLang="zh-CN" sz="2400" baseline="-14000" dirty="0" err="1">
                  <a:solidFill>
                    <a:schemeClr val="bg1"/>
                  </a:solidFill>
                </a:rPr>
                <a:t>j</a:t>
              </a:r>
              <a:r>
                <a:rPr lang="en-US" altLang="zh-CN" sz="2400" baseline="-14000" dirty="0">
                  <a:solidFill>
                    <a:schemeClr val="bg1"/>
                  </a:solidFill>
                </a:rPr>
                <a:t> </a:t>
              </a:r>
              <a:r>
                <a:rPr lang="zh-CN" altLang="en-US" sz="2400" dirty="0">
                  <a:solidFill>
                    <a:schemeClr val="bg1"/>
                  </a:solidFill>
                  <a:latin typeface="幼圆" pitchFamily="49" charset="-122"/>
                  <a:ea typeface="幼圆" pitchFamily="49" charset="-122"/>
                </a:rPr>
                <a:t>有路径</a:t>
              </a:r>
              <a:r>
                <a:rPr lang="en-US" altLang="zh-CN" sz="2400" dirty="0">
                  <a:solidFill>
                    <a:schemeClr val="bg1"/>
                  </a:solidFill>
                  <a:latin typeface="幼圆" pitchFamily="49" charset="-122"/>
                  <a:ea typeface="幼圆" pitchFamily="49" charset="-122"/>
                </a:rPr>
                <a:t>,</a:t>
              </a:r>
              <a:r>
                <a:rPr lang="zh-CN" altLang="en-US" sz="2400" dirty="0">
                  <a:solidFill>
                    <a:schemeClr val="bg1"/>
                  </a:solidFill>
                  <a:latin typeface="幼圆" pitchFamily="49" charset="-122"/>
                  <a:ea typeface="幼圆" pitchFamily="49" charset="-122"/>
                </a:rPr>
                <a:t>则称顶点</a:t>
              </a:r>
              <a:r>
                <a:rPr lang="en-US" altLang="zh-CN" sz="2400" dirty="0">
                  <a:solidFill>
                    <a:schemeClr val="bg1"/>
                  </a:solidFill>
                </a:rPr>
                <a:t>v</a:t>
              </a:r>
              <a:r>
                <a:rPr lang="en-US" altLang="zh-CN" sz="2400" baseline="-20000" dirty="0">
                  <a:solidFill>
                    <a:schemeClr val="bg1"/>
                  </a:solidFill>
                </a:rPr>
                <a:t>i </a:t>
              </a:r>
              <a:r>
                <a:rPr lang="zh-CN" altLang="en-US" sz="2400" dirty="0">
                  <a:solidFill>
                    <a:schemeClr val="bg1"/>
                  </a:solidFill>
                  <a:latin typeface="幼圆" pitchFamily="49" charset="-122"/>
                  <a:ea typeface="幼圆" pitchFamily="49" charset="-122"/>
                </a:rPr>
                <a:t>与</a:t>
              </a:r>
              <a:r>
                <a:rPr lang="en-US" altLang="zh-CN" sz="2400" dirty="0" err="1">
                  <a:solidFill>
                    <a:schemeClr val="bg1"/>
                  </a:solidFill>
                </a:rPr>
                <a:t>v</a:t>
              </a:r>
              <a:r>
                <a:rPr lang="en-US" altLang="zh-CN" sz="2400" baseline="-16000" dirty="0" err="1">
                  <a:solidFill>
                    <a:schemeClr val="bg1"/>
                  </a:solidFill>
                </a:rPr>
                <a:t>j</a:t>
              </a:r>
              <a:r>
                <a:rPr lang="en-US" altLang="zh-CN" sz="2400" baseline="-16000" dirty="0">
                  <a:solidFill>
                    <a:schemeClr val="bg1"/>
                  </a:solidFill>
                </a:rPr>
                <a:t> </a:t>
              </a:r>
              <a:r>
                <a:rPr lang="zh-CN" altLang="en-US" sz="2400" dirty="0">
                  <a:solidFill>
                    <a:schemeClr val="bg1"/>
                  </a:solidFill>
                  <a:latin typeface="幼圆" pitchFamily="49" charset="-122"/>
                  <a:ea typeface="幼圆" pitchFamily="49" charset="-122"/>
                </a:rPr>
                <a:t>是连通的。若无向图中任意两个顶点都连通</a:t>
              </a:r>
              <a:r>
                <a:rPr lang="en-US" altLang="zh-CN" sz="2400" dirty="0">
                  <a:solidFill>
                    <a:schemeClr val="bg1"/>
                  </a:solidFill>
                  <a:latin typeface="幼圆" pitchFamily="49" charset="-122"/>
                  <a:ea typeface="幼圆" pitchFamily="49" charset="-122"/>
                </a:rPr>
                <a:t>, </a:t>
              </a:r>
              <a:r>
                <a:rPr lang="zh-CN" altLang="en-US" sz="2400" dirty="0">
                  <a:solidFill>
                    <a:schemeClr val="bg1"/>
                  </a:solidFill>
                  <a:latin typeface="幼圆" pitchFamily="49" charset="-122"/>
                  <a:ea typeface="幼圆" pitchFamily="49" charset="-122"/>
                </a:rPr>
                <a:t>则称该无向图是连通的。</a:t>
              </a:r>
              <a:endParaRPr lang="zh-CN" altLang="en-US" sz="2400" b="0" dirty="0">
                <a:solidFill>
                  <a:schemeClr val="bg1"/>
                </a:solidFill>
                <a:latin typeface="幼圆" pitchFamily="49" charset="-122"/>
                <a:ea typeface="幼圆" pitchFamily="49" charset="-122"/>
              </a:endParaRPr>
            </a:p>
          </p:txBody>
        </p:sp>
      </p:grpSp>
      <p:sp>
        <p:nvSpPr>
          <p:cNvPr id="88" name="标题 1">
            <a:extLst>
              <a:ext uri="{FF2B5EF4-FFF2-40B4-BE49-F238E27FC236}">
                <a16:creationId xmlns:a16="http://schemas.microsoft.com/office/drawing/2014/main" id="{5396F05C-DDAE-4B16-6FCB-0C5B8D3E5B9C}"/>
              </a:ext>
            </a:extLst>
          </p:cNvPr>
          <p:cNvSpPr>
            <a:spLocks noGrp="1"/>
          </p:cNvSpPr>
          <p:nvPr>
            <p:ph type="title"/>
          </p:nvPr>
        </p:nvSpPr>
        <p:spPr>
          <a:xfrm>
            <a:off x="633522" y="228600"/>
            <a:ext cx="7748478" cy="747712"/>
          </a:xfrm>
        </p:spPr>
        <p:txBody>
          <a:bodyPr/>
          <a:lstStyle/>
          <a:p>
            <a:r>
              <a:rPr kumimoji="1" lang="zh-CN" altLang="en-US" dirty="0"/>
              <a:t> </a:t>
            </a:r>
            <a:r>
              <a:rPr kumimoji="1" lang="en-US" altLang="zh-CN" dirty="0"/>
              <a:t>6.1 </a:t>
            </a:r>
            <a:r>
              <a:rPr kumimoji="1" lang="zh-CN" altLang="en-US" dirty="0"/>
              <a:t>图</a:t>
            </a:r>
            <a:r>
              <a:rPr kumimoji="1" lang="en-US" altLang="zh-CN" dirty="0"/>
              <a:t>(</a:t>
            </a:r>
            <a:r>
              <a:rPr kumimoji="1" lang="en" altLang="zh-CN" dirty="0"/>
              <a:t>Graph)</a:t>
            </a:r>
            <a:r>
              <a:rPr kumimoji="1" lang="zh-CN" altLang="en-US" dirty="0"/>
              <a:t>的基本概念</a:t>
            </a:r>
          </a:p>
        </p:txBody>
      </p:sp>
    </p:spTree>
    <p:extLst>
      <p:ext uri="{BB962C8B-B14F-4D97-AF65-F5344CB8AC3E}">
        <p14:creationId xmlns:p14="http://schemas.microsoft.com/office/powerpoint/2010/main" val="1652826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2" fill="hold" nodeType="clickEffect">
                                  <p:stCondLst>
                                    <p:cond delay="0"/>
                                  </p:stCondLst>
                                  <p:childTnLst>
                                    <p:set>
                                      <p:cBhvr>
                                        <p:cTn id="12" dur="1" fill="hold">
                                          <p:stCondLst>
                                            <p:cond delay="0"/>
                                          </p:stCondLst>
                                        </p:cTn>
                                        <p:tgtEl>
                                          <p:spTgt spid="85"/>
                                        </p:tgtEl>
                                        <p:attrNameLst>
                                          <p:attrName>style.visibility</p:attrName>
                                        </p:attrNameLst>
                                      </p:cBhvr>
                                      <p:to>
                                        <p:strVal val="visible"/>
                                      </p:to>
                                    </p:set>
                                    <p:animEffect transition="in" filter="wipe(right)">
                                      <p:cBhvr>
                                        <p:cTn id="13" dur="500"/>
                                        <p:tgtEl>
                                          <p:spTgt spid="85"/>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nodeType="clickEffect">
                                  <p:stCondLst>
                                    <p:cond delay="0"/>
                                  </p:stCondLst>
                                  <p:childTnLst>
                                    <p:set>
                                      <p:cBhvr>
                                        <p:cTn id="17" dur="1" fill="hold">
                                          <p:stCondLst>
                                            <p:cond delay="0"/>
                                          </p:stCondLst>
                                        </p:cTn>
                                        <p:tgtEl>
                                          <p:spTgt spid="41"/>
                                        </p:tgtEl>
                                        <p:attrNameLst>
                                          <p:attrName>style.visibility</p:attrName>
                                        </p:attrNameLst>
                                      </p:cBhvr>
                                      <p:to>
                                        <p:strVal val="visible"/>
                                      </p:to>
                                    </p:set>
                                    <p:animEffect transition="in" filter="dissolve">
                                      <p:cBhvr>
                                        <p:cTn id="18" dur="500"/>
                                        <p:tgtEl>
                                          <p:spTgt spid="41"/>
                                        </p:tgtEl>
                                      </p:cBhvr>
                                    </p:animEffect>
                                  </p:childTnLst>
                                </p:cTn>
                              </p:par>
                            </p:childTnLst>
                          </p:cTn>
                        </p:par>
                      </p:childTnLst>
                    </p:cTn>
                  </p:par>
                  <p:par>
                    <p:cTn id="19" fill="hold">
                      <p:stCondLst>
                        <p:cond delay="indefinite"/>
                      </p:stCondLst>
                      <p:childTnLst>
                        <p:par>
                          <p:cTn id="20" fill="hold">
                            <p:stCondLst>
                              <p:cond delay="0"/>
                            </p:stCondLst>
                            <p:childTnLst>
                              <p:par>
                                <p:cTn id="21" presetID="12" presetClass="entr" presetSubtype="4" fill="hold" grpId="0" nodeType="clickEffect">
                                  <p:stCondLst>
                                    <p:cond delay="0"/>
                                  </p:stCondLst>
                                  <p:childTnLst>
                                    <p:set>
                                      <p:cBhvr>
                                        <p:cTn id="22" dur="1" fill="hold">
                                          <p:stCondLst>
                                            <p:cond delay="0"/>
                                          </p:stCondLst>
                                        </p:cTn>
                                        <p:tgtEl>
                                          <p:spTgt spid="83"/>
                                        </p:tgtEl>
                                        <p:attrNameLst>
                                          <p:attrName>style.visibility</p:attrName>
                                        </p:attrNameLst>
                                      </p:cBhvr>
                                      <p:to>
                                        <p:strVal val="visible"/>
                                      </p:to>
                                    </p:set>
                                    <p:animEffect transition="in" filter="slide(fromBottom)">
                                      <p:cBhvr>
                                        <p:cTn id="23" dur="500"/>
                                        <p:tgtEl>
                                          <p:spTgt spid="83"/>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nodeType="click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dissolve">
                                      <p:cBhvr>
                                        <p:cTn id="28" dur="500"/>
                                        <p:tgtEl>
                                          <p:spTgt spid="16"/>
                                        </p:tgtEl>
                                      </p:cBhvr>
                                    </p:animEffect>
                                  </p:childTnLst>
                                </p:cTn>
                              </p:par>
                            </p:childTnLst>
                          </p:cTn>
                        </p:par>
                      </p:childTnLst>
                    </p:cTn>
                  </p:par>
                  <p:par>
                    <p:cTn id="29" fill="hold">
                      <p:stCondLst>
                        <p:cond delay="indefinite"/>
                      </p:stCondLst>
                      <p:childTnLst>
                        <p:par>
                          <p:cTn id="30" fill="hold">
                            <p:stCondLst>
                              <p:cond delay="0"/>
                            </p:stCondLst>
                            <p:childTnLst>
                              <p:par>
                                <p:cTn id="31" presetID="12" presetClass="entr" presetSubtype="4" fill="hold" grpId="0" nodeType="clickEffect">
                                  <p:stCondLst>
                                    <p:cond delay="0"/>
                                  </p:stCondLst>
                                  <p:childTnLst>
                                    <p:set>
                                      <p:cBhvr>
                                        <p:cTn id="32" dur="1" fill="hold">
                                          <p:stCondLst>
                                            <p:cond delay="0"/>
                                          </p:stCondLst>
                                        </p:cTn>
                                        <p:tgtEl>
                                          <p:spTgt spid="84"/>
                                        </p:tgtEl>
                                        <p:attrNameLst>
                                          <p:attrName>style.visibility</p:attrName>
                                        </p:attrNameLst>
                                      </p:cBhvr>
                                      <p:to>
                                        <p:strVal val="visible"/>
                                      </p:to>
                                    </p:set>
                                    <p:animEffect transition="in" filter="slide(fromBottom)">
                                      <p:cBhvr>
                                        <p:cTn id="33" dur="500"/>
                                        <p:tgtEl>
                                          <p:spTgt spid="84"/>
                                        </p:tgtEl>
                                      </p:cBhvr>
                                    </p:animEffect>
                                  </p:childTnLst>
                                </p:cTn>
                              </p:par>
                            </p:childTnLst>
                          </p:cTn>
                        </p:par>
                      </p:childTnLst>
                    </p:cTn>
                  </p:par>
                  <p:par>
                    <p:cTn id="34" fill="hold">
                      <p:stCondLst>
                        <p:cond delay="indefinite"/>
                      </p:stCondLst>
                      <p:childTnLst>
                        <p:par>
                          <p:cTn id="35" fill="hold">
                            <p:stCondLst>
                              <p:cond delay="0"/>
                            </p:stCondLst>
                            <p:childTnLst>
                              <p:par>
                                <p:cTn id="36" presetID="23" presetClass="entr" presetSubtype="528" fill="hold" nodeType="clickEffect">
                                  <p:stCondLst>
                                    <p:cond delay="0"/>
                                  </p:stCondLst>
                                  <p:childTnLst>
                                    <p:set>
                                      <p:cBhvr>
                                        <p:cTn id="37" dur="1" fill="hold">
                                          <p:stCondLst>
                                            <p:cond delay="0"/>
                                          </p:stCondLst>
                                        </p:cTn>
                                        <p:tgtEl>
                                          <p:spTgt spid="12"/>
                                        </p:tgtEl>
                                        <p:attrNameLst>
                                          <p:attrName>style.visibility</p:attrName>
                                        </p:attrNameLst>
                                      </p:cBhvr>
                                      <p:to>
                                        <p:strVal val="visible"/>
                                      </p:to>
                                    </p:set>
                                    <p:anim calcmode="lin" valueType="num">
                                      <p:cBhvr>
                                        <p:cTn id="38" dur="500" fill="hold"/>
                                        <p:tgtEl>
                                          <p:spTgt spid="12"/>
                                        </p:tgtEl>
                                        <p:attrNameLst>
                                          <p:attrName>ppt_w</p:attrName>
                                        </p:attrNameLst>
                                      </p:cBhvr>
                                      <p:tavLst>
                                        <p:tav tm="0">
                                          <p:val>
                                            <p:fltVal val="0"/>
                                          </p:val>
                                        </p:tav>
                                        <p:tav tm="100000">
                                          <p:val>
                                            <p:strVal val="#ppt_w"/>
                                          </p:val>
                                        </p:tav>
                                      </p:tavLst>
                                    </p:anim>
                                    <p:anim calcmode="lin" valueType="num">
                                      <p:cBhvr>
                                        <p:cTn id="39" dur="500" fill="hold"/>
                                        <p:tgtEl>
                                          <p:spTgt spid="12"/>
                                        </p:tgtEl>
                                        <p:attrNameLst>
                                          <p:attrName>ppt_h</p:attrName>
                                        </p:attrNameLst>
                                      </p:cBhvr>
                                      <p:tavLst>
                                        <p:tav tm="0">
                                          <p:val>
                                            <p:fltVal val="0"/>
                                          </p:val>
                                        </p:tav>
                                        <p:tav tm="100000">
                                          <p:val>
                                            <p:strVal val="#ppt_h"/>
                                          </p:val>
                                        </p:tav>
                                      </p:tavLst>
                                    </p:anim>
                                    <p:anim calcmode="lin" valueType="num">
                                      <p:cBhvr>
                                        <p:cTn id="40" dur="500" fill="hold"/>
                                        <p:tgtEl>
                                          <p:spTgt spid="12"/>
                                        </p:tgtEl>
                                        <p:attrNameLst>
                                          <p:attrName>ppt_x</p:attrName>
                                        </p:attrNameLst>
                                      </p:cBhvr>
                                      <p:tavLst>
                                        <p:tav tm="0">
                                          <p:val>
                                            <p:fltVal val="0.5"/>
                                          </p:val>
                                        </p:tav>
                                        <p:tav tm="100000">
                                          <p:val>
                                            <p:strVal val="#ppt_x"/>
                                          </p:val>
                                        </p:tav>
                                      </p:tavLst>
                                    </p:anim>
                                    <p:anim calcmode="lin" valueType="num">
                                      <p:cBhvr>
                                        <p:cTn id="41" dur="500" fill="hold"/>
                                        <p:tgtEl>
                                          <p:spTgt spid="12"/>
                                        </p:tgtEl>
                                        <p:attrNameLst>
                                          <p:attrName>ppt_y</p:attrName>
                                        </p:attrNameLst>
                                      </p:cBhvr>
                                      <p:tavLst>
                                        <p:tav tm="0">
                                          <p:val>
                                            <p:fltVal val="0.5"/>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grpId="0" nodeType="clickEffect">
                                  <p:stCondLst>
                                    <p:cond delay="0"/>
                                  </p:stCondLst>
                                  <p:childTnLst>
                                    <p:set>
                                      <p:cBhvr>
                                        <p:cTn id="45" dur="1" fill="hold">
                                          <p:stCondLst>
                                            <p:cond delay="0"/>
                                          </p:stCondLst>
                                        </p:cTn>
                                        <p:tgtEl>
                                          <p:spTgt spid="15"/>
                                        </p:tgtEl>
                                        <p:attrNameLst>
                                          <p:attrName>style.visibility</p:attrName>
                                        </p:attrNameLst>
                                      </p:cBhvr>
                                      <p:to>
                                        <p:strVal val="visible"/>
                                      </p:to>
                                    </p:set>
                                    <p:animEffect transition="in" filter="wipe(left)">
                                      <p:cBhvr>
                                        <p:cTn id="46" dur="500"/>
                                        <p:tgtEl>
                                          <p:spTgt spid="15"/>
                                        </p:tgtEl>
                                      </p:cBhvr>
                                    </p:animEffect>
                                  </p:childTnLst>
                                </p:cTn>
                              </p:par>
                            </p:childTnLst>
                          </p:cTn>
                        </p:par>
                      </p:childTnLst>
                    </p:cTn>
                  </p:par>
                  <p:par>
                    <p:cTn id="47" fill="hold">
                      <p:stCondLst>
                        <p:cond delay="indefinite"/>
                      </p:stCondLst>
                      <p:childTnLst>
                        <p:par>
                          <p:cTn id="48" fill="hold">
                            <p:stCondLst>
                              <p:cond delay="0"/>
                            </p:stCondLst>
                            <p:childTnLst>
                              <p:par>
                                <p:cTn id="49" presetID="2" presetClass="entr" presetSubtype="2" fill="hold" nodeType="clickEffect">
                                  <p:stCondLst>
                                    <p:cond delay="0"/>
                                  </p:stCondLst>
                                  <p:childTnLst>
                                    <p:set>
                                      <p:cBhvr>
                                        <p:cTn id="50" dur="1" fill="hold">
                                          <p:stCondLst>
                                            <p:cond delay="0"/>
                                          </p:stCondLst>
                                        </p:cTn>
                                        <p:tgtEl>
                                          <p:spTgt spid="56"/>
                                        </p:tgtEl>
                                        <p:attrNameLst>
                                          <p:attrName>style.visibility</p:attrName>
                                        </p:attrNameLst>
                                      </p:cBhvr>
                                      <p:to>
                                        <p:strVal val="visible"/>
                                      </p:to>
                                    </p:set>
                                    <p:anim calcmode="lin" valueType="num">
                                      <p:cBhvr additive="base">
                                        <p:cTn id="51" dur="500" fill="hold"/>
                                        <p:tgtEl>
                                          <p:spTgt spid="56"/>
                                        </p:tgtEl>
                                        <p:attrNameLst>
                                          <p:attrName>ppt_x</p:attrName>
                                        </p:attrNameLst>
                                      </p:cBhvr>
                                      <p:tavLst>
                                        <p:tav tm="0">
                                          <p:val>
                                            <p:strVal val="1+#ppt_w/2"/>
                                          </p:val>
                                        </p:tav>
                                        <p:tav tm="100000">
                                          <p:val>
                                            <p:strVal val="#ppt_x"/>
                                          </p:val>
                                        </p:tav>
                                      </p:tavLst>
                                    </p:anim>
                                    <p:anim calcmode="lin" valueType="num">
                                      <p:cBhvr additive="base">
                                        <p:cTn id="52" dur="500" fill="hold"/>
                                        <p:tgtEl>
                                          <p:spTgt spid="56"/>
                                        </p:tgtEl>
                                        <p:attrNameLst>
                                          <p:attrName>ppt_y</p:attrName>
                                        </p:attrNameLst>
                                      </p:cBhvr>
                                      <p:tavLst>
                                        <p:tav tm="0">
                                          <p:val>
                                            <p:strVal val="#ppt_y"/>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2" fill="hold" nodeType="clickEffect">
                                  <p:stCondLst>
                                    <p:cond delay="0"/>
                                  </p:stCondLst>
                                  <p:childTnLst>
                                    <p:set>
                                      <p:cBhvr>
                                        <p:cTn id="56" dur="1" fill="hold">
                                          <p:stCondLst>
                                            <p:cond delay="0"/>
                                          </p:stCondLst>
                                        </p:cTn>
                                        <p:tgtEl>
                                          <p:spTgt spid="76"/>
                                        </p:tgtEl>
                                        <p:attrNameLst>
                                          <p:attrName>style.visibility</p:attrName>
                                        </p:attrNameLst>
                                      </p:cBhvr>
                                      <p:to>
                                        <p:strVal val="visible"/>
                                      </p:to>
                                    </p:set>
                                    <p:anim calcmode="lin" valueType="num">
                                      <p:cBhvr additive="base">
                                        <p:cTn id="57" dur="500" fill="hold"/>
                                        <p:tgtEl>
                                          <p:spTgt spid="76"/>
                                        </p:tgtEl>
                                        <p:attrNameLst>
                                          <p:attrName>ppt_x</p:attrName>
                                        </p:attrNameLst>
                                      </p:cBhvr>
                                      <p:tavLst>
                                        <p:tav tm="0">
                                          <p:val>
                                            <p:strVal val="1+#ppt_w/2"/>
                                          </p:val>
                                        </p:tav>
                                        <p:tav tm="100000">
                                          <p:val>
                                            <p:strVal val="#ppt_x"/>
                                          </p:val>
                                        </p:tav>
                                      </p:tavLst>
                                    </p:anim>
                                    <p:anim calcmode="lin" valueType="num">
                                      <p:cBhvr additive="base">
                                        <p:cTn id="58" dur="500" fill="hold"/>
                                        <p:tgtEl>
                                          <p:spTgt spid="76"/>
                                        </p:tgtEl>
                                        <p:attrNameLst>
                                          <p:attrName>ppt_y</p:attrName>
                                        </p:attrNameLst>
                                      </p:cBhvr>
                                      <p:tavLst>
                                        <p:tav tm="0">
                                          <p:val>
                                            <p:strVal val="#ppt_y"/>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12" presetClass="entr" presetSubtype="4" fill="hold" grpId="0" nodeType="clickEffect">
                                  <p:stCondLst>
                                    <p:cond delay="0"/>
                                  </p:stCondLst>
                                  <p:childTnLst>
                                    <p:set>
                                      <p:cBhvr>
                                        <p:cTn id="62" dur="1" fill="hold">
                                          <p:stCondLst>
                                            <p:cond delay="0"/>
                                          </p:stCondLst>
                                        </p:cTn>
                                        <p:tgtEl>
                                          <p:spTgt spid="82"/>
                                        </p:tgtEl>
                                        <p:attrNameLst>
                                          <p:attrName>style.visibility</p:attrName>
                                        </p:attrNameLst>
                                      </p:cBhvr>
                                      <p:to>
                                        <p:strVal val="visible"/>
                                      </p:to>
                                    </p:set>
                                    <p:animEffect transition="in" filter="slide(fromBottom)">
                                      <p:cBhvr>
                                        <p:cTn id="63" dur="500"/>
                                        <p:tgtEl>
                                          <p:spTgt spid="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utoUpdateAnimBg="0"/>
      <p:bldP spid="82" grpId="0" autoUpdateAnimBg="0"/>
      <p:bldP spid="83" grpId="0" autoUpdateAnimBg="0"/>
      <p:bldP spid="84" grpId="0" autoUpdateAnimBg="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589280-928B-6A46-C8FE-80F26D827E7F}"/>
              </a:ext>
            </a:extLst>
          </p:cNvPr>
          <p:cNvSpPr>
            <a:spLocks noGrp="1"/>
          </p:cNvSpPr>
          <p:nvPr>
            <p:ph type="title"/>
          </p:nvPr>
        </p:nvSpPr>
        <p:spPr/>
        <p:txBody>
          <a:bodyPr/>
          <a:lstStyle/>
          <a:p>
            <a:r>
              <a:rPr kumimoji="1" lang="zh-CN" altLang="en-US" dirty="0"/>
              <a:t> </a:t>
            </a:r>
            <a:r>
              <a:rPr kumimoji="1" lang="en-US" altLang="zh-CN" dirty="0"/>
              <a:t>6.1 </a:t>
            </a:r>
            <a:r>
              <a:rPr kumimoji="1" lang="zh-CN" altLang="en-US" dirty="0"/>
              <a:t>图</a:t>
            </a:r>
            <a:r>
              <a:rPr kumimoji="1" lang="en-US" altLang="zh-CN" dirty="0"/>
              <a:t>(</a:t>
            </a:r>
            <a:r>
              <a:rPr kumimoji="1" lang="en" altLang="zh-CN" dirty="0"/>
              <a:t>Graph)</a:t>
            </a:r>
            <a:r>
              <a:rPr kumimoji="1" lang="zh-CN" altLang="en-US" dirty="0"/>
              <a:t>的基本概念</a:t>
            </a:r>
          </a:p>
        </p:txBody>
      </p:sp>
      <p:sp>
        <p:nvSpPr>
          <p:cNvPr id="4" name="日期占位符 3">
            <a:extLst>
              <a:ext uri="{FF2B5EF4-FFF2-40B4-BE49-F238E27FC236}">
                <a16:creationId xmlns:a16="http://schemas.microsoft.com/office/drawing/2014/main" id="{DE798173-4383-18F5-AF9A-874035223D6E}"/>
              </a:ext>
            </a:extLst>
          </p:cNvPr>
          <p:cNvSpPr>
            <a:spLocks noGrp="1"/>
          </p:cNvSpPr>
          <p:nvPr>
            <p:ph type="dt" sz="half" idx="10"/>
          </p:nvPr>
        </p:nvSpPr>
        <p:spPr/>
        <p:txBody>
          <a:bodyPr/>
          <a:lstStyle/>
          <a:p>
            <a:pPr>
              <a:defRPr/>
            </a:pPr>
            <a:fld id="{72795A5C-ABA9-164F-9A37-0CFC1B48C772}" type="datetime1">
              <a:rPr lang="en-US" altLang="zh-CN" smtClean="0"/>
              <a:t>6/5/2022</a:t>
            </a:fld>
            <a:endParaRPr lang="en-US" altLang="zh-CN" dirty="0"/>
          </a:p>
        </p:txBody>
      </p:sp>
      <p:sp>
        <p:nvSpPr>
          <p:cNvPr id="5" name="灯片编号占位符 4">
            <a:extLst>
              <a:ext uri="{FF2B5EF4-FFF2-40B4-BE49-F238E27FC236}">
                <a16:creationId xmlns:a16="http://schemas.microsoft.com/office/drawing/2014/main" id="{82B7C66A-5A00-81CA-F787-15288D40873D}"/>
              </a:ext>
            </a:extLst>
          </p:cNvPr>
          <p:cNvSpPr>
            <a:spLocks noGrp="1"/>
          </p:cNvSpPr>
          <p:nvPr>
            <p:ph type="sldNum" sz="quarter" idx="12"/>
          </p:nvPr>
        </p:nvSpPr>
        <p:spPr/>
        <p:txBody>
          <a:bodyPr/>
          <a:lstStyle/>
          <a:p>
            <a:pPr>
              <a:defRPr/>
            </a:pPr>
            <a:fld id="{4FF538FA-A287-4FBD-9703-6DB9C5344803}" type="slidenum">
              <a:rPr lang="zh-CN" altLang="en-US" smtClean="0"/>
              <a:t>18</a:t>
            </a:fld>
            <a:endParaRPr lang="en-US" altLang="zh-CN" dirty="0"/>
          </a:p>
        </p:txBody>
      </p:sp>
      <p:grpSp>
        <p:nvGrpSpPr>
          <p:cNvPr id="6" name="Group 2">
            <a:extLst>
              <a:ext uri="{FF2B5EF4-FFF2-40B4-BE49-F238E27FC236}">
                <a16:creationId xmlns:a16="http://schemas.microsoft.com/office/drawing/2014/main" id="{84795696-E8B3-A651-067B-979555CC3A99}"/>
              </a:ext>
            </a:extLst>
          </p:cNvPr>
          <p:cNvGrpSpPr>
            <a:grpSpLocks/>
          </p:cNvGrpSpPr>
          <p:nvPr/>
        </p:nvGrpSpPr>
        <p:grpSpPr bwMode="auto">
          <a:xfrm>
            <a:off x="685800" y="1641475"/>
            <a:ext cx="7924800" cy="1787525"/>
            <a:chOff x="384" y="782"/>
            <a:chExt cx="4992" cy="1126"/>
          </a:xfrm>
        </p:grpSpPr>
        <p:sp>
          <p:nvSpPr>
            <p:cNvPr id="7" name="AutoShape 3">
              <a:extLst>
                <a:ext uri="{FF2B5EF4-FFF2-40B4-BE49-F238E27FC236}">
                  <a16:creationId xmlns:a16="http://schemas.microsoft.com/office/drawing/2014/main" id="{10A7B1CB-B93A-6ABF-56CE-EBA935C54C1F}"/>
                </a:ext>
              </a:extLst>
            </p:cNvPr>
            <p:cNvSpPr>
              <a:spLocks noChangeArrowheads="1"/>
            </p:cNvSpPr>
            <p:nvPr/>
          </p:nvSpPr>
          <p:spPr bwMode="auto">
            <a:xfrm>
              <a:off x="384" y="782"/>
              <a:ext cx="4992" cy="1126"/>
            </a:xfrm>
            <a:prstGeom prst="plaque">
              <a:avLst>
                <a:gd name="adj" fmla="val 16667"/>
              </a:avLst>
            </a:prstGeom>
            <a:ln/>
          </p:spPr>
          <p:style>
            <a:lnRef idx="1">
              <a:schemeClr val="accent5"/>
            </a:lnRef>
            <a:fillRef idx="3">
              <a:schemeClr val="accent5"/>
            </a:fillRef>
            <a:effectRef idx="2">
              <a:schemeClr val="accent5"/>
            </a:effectRef>
            <a:fontRef idx="minor">
              <a:schemeClr val="lt1"/>
            </a:fontRef>
          </p:style>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sp>
          <p:nvSpPr>
            <p:cNvPr id="8" name="Rectangle 4">
              <a:extLst>
                <a:ext uri="{FF2B5EF4-FFF2-40B4-BE49-F238E27FC236}">
                  <a16:creationId xmlns:a16="http://schemas.microsoft.com/office/drawing/2014/main" id="{520ACC57-A8E1-E0C2-A748-9E1F33F2DEB3}"/>
                </a:ext>
              </a:extLst>
            </p:cNvPr>
            <p:cNvSpPr>
              <a:spLocks noChangeArrowheads="1"/>
            </p:cNvSpPr>
            <p:nvPr/>
          </p:nvSpPr>
          <p:spPr bwMode="auto">
            <a:xfrm>
              <a:off x="623" y="881"/>
              <a:ext cx="4457" cy="9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just" eaLnBrk="1" hangingPunct="1">
                <a:lnSpc>
                  <a:spcPct val="90000"/>
                </a:lnSpc>
                <a:spcBef>
                  <a:spcPct val="0"/>
                </a:spcBef>
                <a:buClrTx/>
                <a:buFontTx/>
                <a:buNone/>
              </a:pPr>
              <a:r>
                <a:rPr lang="en-US" altLang="zh-CN" sz="2600" dirty="0">
                  <a:solidFill>
                    <a:schemeClr val="bg1"/>
                  </a:solidFill>
                  <a:latin typeface="楷体_GB2312" pitchFamily="49" charset="-122"/>
                  <a:ea typeface="楷体_GB2312" pitchFamily="49" charset="-122"/>
                </a:rPr>
                <a:t>    </a:t>
              </a:r>
              <a:r>
                <a:rPr lang="zh-CN" altLang="en-US" sz="2600" dirty="0">
                  <a:solidFill>
                    <a:schemeClr val="bg1"/>
                  </a:solidFill>
                  <a:latin typeface="楷体_GB2312" pitchFamily="49" charset="-122"/>
                  <a:ea typeface="楷体_GB2312" pitchFamily="49" charset="-122"/>
                </a:rPr>
                <a:t>  </a:t>
              </a:r>
              <a:r>
                <a:rPr lang="zh-CN" altLang="en-US" sz="2600" dirty="0">
                  <a:solidFill>
                    <a:schemeClr val="bg1"/>
                  </a:solidFill>
                  <a:latin typeface="幼圆" pitchFamily="49" charset="-122"/>
                  <a:ea typeface="幼圆" pitchFamily="49" charset="-122"/>
                </a:rPr>
                <a:t>若有向图中顶点</a:t>
              </a:r>
              <a:r>
                <a:rPr lang="en-US" altLang="zh-CN" sz="2600" dirty="0">
                  <a:solidFill>
                    <a:schemeClr val="bg1"/>
                  </a:solidFill>
                </a:rPr>
                <a:t>v</a:t>
              </a:r>
              <a:r>
                <a:rPr lang="en-US" altLang="zh-CN" sz="2600" baseline="-20000" dirty="0">
                  <a:solidFill>
                    <a:schemeClr val="bg1"/>
                  </a:solidFill>
                </a:rPr>
                <a:t>i </a:t>
              </a:r>
              <a:r>
                <a:rPr lang="zh-CN" altLang="en-US" sz="2600" dirty="0">
                  <a:solidFill>
                    <a:schemeClr val="bg1"/>
                  </a:solidFill>
                  <a:latin typeface="幼圆" pitchFamily="49" charset="-122"/>
                  <a:ea typeface="幼圆" pitchFamily="49" charset="-122"/>
                </a:rPr>
                <a:t>到</a:t>
              </a:r>
              <a:r>
                <a:rPr lang="en-US" altLang="zh-CN" sz="2600" dirty="0" err="1">
                  <a:solidFill>
                    <a:schemeClr val="bg1"/>
                  </a:solidFill>
                </a:rPr>
                <a:t>v</a:t>
              </a:r>
              <a:r>
                <a:rPr lang="en-US" altLang="zh-CN" sz="2600" baseline="-14000" dirty="0" err="1">
                  <a:solidFill>
                    <a:schemeClr val="bg1"/>
                  </a:solidFill>
                </a:rPr>
                <a:t>j</a:t>
              </a:r>
              <a:r>
                <a:rPr lang="en-US" altLang="zh-CN" sz="2600" baseline="-14000" dirty="0">
                  <a:solidFill>
                    <a:schemeClr val="bg1"/>
                  </a:solidFill>
                </a:rPr>
                <a:t> </a:t>
              </a:r>
              <a:r>
                <a:rPr lang="zh-CN" altLang="en-US" sz="2600" dirty="0">
                  <a:solidFill>
                    <a:schemeClr val="bg1"/>
                  </a:solidFill>
                  <a:latin typeface="幼圆" pitchFamily="49" charset="-122"/>
                  <a:ea typeface="幼圆" pitchFamily="49" charset="-122"/>
                </a:rPr>
                <a:t>有路径</a:t>
              </a:r>
              <a:r>
                <a:rPr lang="en-US" altLang="zh-CN" sz="2600" dirty="0">
                  <a:solidFill>
                    <a:schemeClr val="bg1"/>
                  </a:solidFill>
                  <a:latin typeface="幼圆" pitchFamily="49" charset="-122"/>
                  <a:ea typeface="幼圆" pitchFamily="49" charset="-122"/>
                </a:rPr>
                <a:t>,</a:t>
              </a:r>
              <a:r>
                <a:rPr lang="zh-CN" altLang="en-US" sz="2600" dirty="0">
                  <a:solidFill>
                    <a:schemeClr val="bg1"/>
                  </a:solidFill>
                  <a:latin typeface="幼圆" pitchFamily="49" charset="-122"/>
                  <a:ea typeface="幼圆" pitchFamily="49" charset="-122"/>
                </a:rPr>
                <a:t>并且顶点</a:t>
              </a:r>
              <a:r>
                <a:rPr lang="en-US" altLang="zh-CN" sz="2600" dirty="0" err="1">
                  <a:solidFill>
                    <a:schemeClr val="bg1"/>
                  </a:solidFill>
                </a:rPr>
                <a:t>v</a:t>
              </a:r>
              <a:r>
                <a:rPr lang="en-US" altLang="zh-CN" sz="2600" baseline="-20000" dirty="0" err="1">
                  <a:solidFill>
                    <a:schemeClr val="bg1"/>
                  </a:solidFill>
                </a:rPr>
                <a:t>j</a:t>
              </a:r>
              <a:r>
                <a:rPr lang="zh-CN" altLang="en-US" sz="2600" dirty="0">
                  <a:solidFill>
                    <a:schemeClr val="bg1"/>
                  </a:solidFill>
                  <a:latin typeface="幼圆" pitchFamily="49" charset="-122"/>
                  <a:ea typeface="幼圆" pitchFamily="49" charset="-122"/>
                </a:rPr>
                <a:t>到</a:t>
              </a:r>
              <a:r>
                <a:rPr lang="en-US" altLang="zh-CN" sz="2600" dirty="0">
                  <a:solidFill>
                    <a:schemeClr val="bg1"/>
                  </a:solidFill>
                </a:rPr>
                <a:t>v</a:t>
              </a:r>
              <a:r>
                <a:rPr lang="en-US" altLang="zh-CN" sz="2600" baseline="-14000" dirty="0">
                  <a:solidFill>
                    <a:schemeClr val="bg1"/>
                  </a:solidFill>
                </a:rPr>
                <a:t>i </a:t>
              </a:r>
              <a:r>
                <a:rPr lang="zh-CN" altLang="en-US" sz="2600" dirty="0">
                  <a:solidFill>
                    <a:schemeClr val="bg1"/>
                  </a:solidFill>
                  <a:latin typeface="幼圆" pitchFamily="49" charset="-122"/>
                  <a:ea typeface="幼圆" pitchFamily="49" charset="-122"/>
                </a:rPr>
                <a:t>也有路径，则称顶点</a:t>
              </a:r>
              <a:r>
                <a:rPr lang="en-US" altLang="zh-CN" sz="2600" dirty="0">
                  <a:solidFill>
                    <a:schemeClr val="bg1"/>
                  </a:solidFill>
                </a:rPr>
                <a:t>v</a:t>
              </a:r>
              <a:r>
                <a:rPr lang="en-US" altLang="zh-CN" sz="2600" baseline="-20000" dirty="0">
                  <a:solidFill>
                    <a:schemeClr val="bg1"/>
                  </a:solidFill>
                </a:rPr>
                <a:t>i </a:t>
              </a:r>
              <a:r>
                <a:rPr lang="zh-CN" altLang="en-US" sz="2600" dirty="0">
                  <a:solidFill>
                    <a:schemeClr val="bg1"/>
                  </a:solidFill>
                  <a:latin typeface="幼圆" pitchFamily="49" charset="-122"/>
                  <a:ea typeface="幼圆" pitchFamily="49" charset="-122"/>
                </a:rPr>
                <a:t>与</a:t>
              </a:r>
              <a:r>
                <a:rPr lang="en-US" altLang="zh-CN" sz="2600" dirty="0" err="1">
                  <a:solidFill>
                    <a:schemeClr val="bg1"/>
                  </a:solidFill>
                </a:rPr>
                <a:t>v</a:t>
              </a:r>
              <a:r>
                <a:rPr lang="en-US" altLang="zh-CN" sz="2600" baseline="-16000" dirty="0" err="1">
                  <a:solidFill>
                    <a:schemeClr val="bg1"/>
                  </a:solidFill>
                </a:rPr>
                <a:t>j</a:t>
              </a:r>
              <a:r>
                <a:rPr lang="en-US" altLang="zh-CN" sz="2600" baseline="-16000" dirty="0">
                  <a:solidFill>
                    <a:schemeClr val="bg1"/>
                  </a:solidFill>
                </a:rPr>
                <a:t> </a:t>
              </a:r>
              <a:r>
                <a:rPr lang="zh-CN" altLang="en-US" sz="2600" dirty="0">
                  <a:solidFill>
                    <a:schemeClr val="bg1"/>
                  </a:solidFill>
                  <a:latin typeface="幼圆" pitchFamily="49" charset="-122"/>
                  <a:ea typeface="幼圆" pitchFamily="49" charset="-122"/>
                </a:rPr>
                <a:t>是连通的。</a:t>
              </a:r>
              <a:endParaRPr lang="zh-CN" altLang="en-US" sz="2600" dirty="0">
                <a:solidFill>
                  <a:schemeClr val="bg1"/>
                </a:solidFill>
                <a:latin typeface="楷体_GB2312" pitchFamily="49" charset="-122"/>
                <a:ea typeface="楷体_GB2312" pitchFamily="49" charset="-122"/>
              </a:endParaRPr>
            </a:p>
            <a:p>
              <a:pPr algn="just" eaLnBrk="1" hangingPunct="1">
                <a:lnSpc>
                  <a:spcPct val="90000"/>
                </a:lnSpc>
                <a:spcBef>
                  <a:spcPct val="0"/>
                </a:spcBef>
                <a:buClrTx/>
                <a:buFontTx/>
                <a:buNone/>
              </a:pPr>
              <a:r>
                <a:rPr lang="zh-CN" altLang="en-US" sz="2600" dirty="0">
                  <a:solidFill>
                    <a:schemeClr val="bg1"/>
                  </a:solidFill>
                  <a:latin typeface="楷体_GB2312" pitchFamily="49" charset="-122"/>
                  <a:ea typeface="楷体_GB2312" pitchFamily="49" charset="-122"/>
                </a:rPr>
                <a:t>      </a:t>
              </a:r>
              <a:r>
                <a:rPr lang="zh-CN" altLang="en-US" sz="2600" dirty="0">
                  <a:solidFill>
                    <a:schemeClr val="bg1"/>
                  </a:solidFill>
                  <a:latin typeface="幼圆" pitchFamily="49" charset="-122"/>
                  <a:ea typeface="幼圆" pitchFamily="49" charset="-122"/>
                </a:rPr>
                <a:t>若有向图中任意两个顶点都连通，则称该有向图是强连通的。</a:t>
              </a:r>
            </a:p>
          </p:txBody>
        </p:sp>
      </p:grpSp>
      <p:grpSp>
        <p:nvGrpSpPr>
          <p:cNvPr id="9" name="Group 18">
            <a:extLst>
              <a:ext uri="{FF2B5EF4-FFF2-40B4-BE49-F238E27FC236}">
                <a16:creationId xmlns:a16="http://schemas.microsoft.com/office/drawing/2014/main" id="{A68ED5EE-757A-48E6-7434-02383676114E}"/>
              </a:ext>
            </a:extLst>
          </p:cNvPr>
          <p:cNvGrpSpPr>
            <a:grpSpLocks/>
          </p:cNvGrpSpPr>
          <p:nvPr/>
        </p:nvGrpSpPr>
        <p:grpSpPr bwMode="auto">
          <a:xfrm>
            <a:off x="3516422" y="4038600"/>
            <a:ext cx="1676400" cy="1676400"/>
            <a:chOff x="528" y="2592"/>
            <a:chExt cx="1056" cy="1056"/>
          </a:xfrm>
        </p:grpSpPr>
        <p:sp>
          <p:nvSpPr>
            <p:cNvPr id="10" name="Oval 19">
              <a:extLst>
                <a:ext uri="{FF2B5EF4-FFF2-40B4-BE49-F238E27FC236}">
                  <a16:creationId xmlns:a16="http://schemas.microsoft.com/office/drawing/2014/main" id="{7668A564-4B44-6605-3126-F9DB4E903F35}"/>
                </a:ext>
              </a:extLst>
            </p:cNvPr>
            <p:cNvSpPr>
              <a:spLocks noChangeArrowheads="1"/>
            </p:cNvSpPr>
            <p:nvPr/>
          </p:nvSpPr>
          <p:spPr bwMode="auto">
            <a:xfrm>
              <a:off x="936" y="2652"/>
              <a:ext cx="192" cy="192"/>
            </a:xfrm>
            <a:prstGeom prst="ellipse">
              <a:avLst/>
            </a:prstGeom>
            <a:noFill/>
            <a:ln w="28575">
              <a:solidFill>
                <a:srgbClr val="000080"/>
              </a:solidFill>
              <a:round/>
              <a:headEnd/>
              <a:tailEnd/>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sp>
          <p:nvSpPr>
            <p:cNvPr id="11" name="Oval 20">
              <a:extLst>
                <a:ext uri="{FF2B5EF4-FFF2-40B4-BE49-F238E27FC236}">
                  <a16:creationId xmlns:a16="http://schemas.microsoft.com/office/drawing/2014/main" id="{100D2043-D016-BE67-C1BB-EA98031DD399}"/>
                </a:ext>
              </a:extLst>
            </p:cNvPr>
            <p:cNvSpPr>
              <a:spLocks noChangeArrowheads="1"/>
            </p:cNvSpPr>
            <p:nvPr/>
          </p:nvSpPr>
          <p:spPr bwMode="auto">
            <a:xfrm>
              <a:off x="564" y="3036"/>
              <a:ext cx="192" cy="192"/>
            </a:xfrm>
            <a:prstGeom prst="ellipse">
              <a:avLst/>
            </a:prstGeom>
            <a:noFill/>
            <a:ln w="28575">
              <a:solidFill>
                <a:srgbClr val="000080"/>
              </a:solidFill>
              <a:round/>
              <a:headEnd/>
              <a:tailEnd/>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sp>
          <p:nvSpPr>
            <p:cNvPr id="12" name="Oval 21">
              <a:extLst>
                <a:ext uri="{FF2B5EF4-FFF2-40B4-BE49-F238E27FC236}">
                  <a16:creationId xmlns:a16="http://schemas.microsoft.com/office/drawing/2014/main" id="{A0690598-137D-F00A-3ECB-B56DA7DA1FA0}"/>
                </a:ext>
              </a:extLst>
            </p:cNvPr>
            <p:cNvSpPr>
              <a:spLocks noChangeArrowheads="1"/>
            </p:cNvSpPr>
            <p:nvPr/>
          </p:nvSpPr>
          <p:spPr bwMode="auto">
            <a:xfrm>
              <a:off x="948" y="3444"/>
              <a:ext cx="192" cy="192"/>
            </a:xfrm>
            <a:prstGeom prst="ellipse">
              <a:avLst/>
            </a:prstGeom>
            <a:noFill/>
            <a:ln w="28575">
              <a:solidFill>
                <a:srgbClr val="000080"/>
              </a:solidFill>
              <a:round/>
              <a:headEnd/>
              <a:tailEnd/>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sp>
          <p:nvSpPr>
            <p:cNvPr id="13" name="Oval 22">
              <a:extLst>
                <a:ext uri="{FF2B5EF4-FFF2-40B4-BE49-F238E27FC236}">
                  <a16:creationId xmlns:a16="http://schemas.microsoft.com/office/drawing/2014/main" id="{4FD2819F-35A1-28CE-0032-A289BD26562D}"/>
                </a:ext>
              </a:extLst>
            </p:cNvPr>
            <p:cNvSpPr>
              <a:spLocks noChangeArrowheads="1"/>
            </p:cNvSpPr>
            <p:nvPr/>
          </p:nvSpPr>
          <p:spPr bwMode="auto">
            <a:xfrm>
              <a:off x="1356" y="3048"/>
              <a:ext cx="192" cy="192"/>
            </a:xfrm>
            <a:prstGeom prst="ellipse">
              <a:avLst/>
            </a:prstGeom>
            <a:noFill/>
            <a:ln w="28575">
              <a:solidFill>
                <a:srgbClr val="000080"/>
              </a:solidFill>
              <a:round/>
              <a:headEnd/>
              <a:tailEnd/>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sp>
          <p:nvSpPr>
            <p:cNvPr id="14" name="Line 23">
              <a:extLst>
                <a:ext uri="{FF2B5EF4-FFF2-40B4-BE49-F238E27FC236}">
                  <a16:creationId xmlns:a16="http://schemas.microsoft.com/office/drawing/2014/main" id="{B2B1E652-FDDA-E797-183A-D14600CD16A6}"/>
                </a:ext>
              </a:extLst>
            </p:cNvPr>
            <p:cNvSpPr>
              <a:spLocks noChangeShapeType="1"/>
            </p:cNvSpPr>
            <p:nvPr/>
          </p:nvSpPr>
          <p:spPr bwMode="auto">
            <a:xfrm>
              <a:off x="744" y="3163"/>
              <a:ext cx="612" cy="0"/>
            </a:xfrm>
            <a:prstGeom prst="line">
              <a:avLst/>
            </a:prstGeom>
            <a:noFill/>
            <a:ln w="22225">
              <a:solidFill>
                <a:srgbClr val="000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 name="Text Box 24">
              <a:extLst>
                <a:ext uri="{FF2B5EF4-FFF2-40B4-BE49-F238E27FC236}">
                  <a16:creationId xmlns:a16="http://schemas.microsoft.com/office/drawing/2014/main" id="{B68B449E-49E6-19C2-05DC-1C3510DAC3ED}"/>
                </a:ext>
              </a:extLst>
            </p:cNvPr>
            <p:cNvSpPr txBox="1">
              <a:spLocks noChangeArrowheads="1"/>
            </p:cNvSpPr>
            <p:nvPr/>
          </p:nvSpPr>
          <p:spPr bwMode="auto">
            <a:xfrm>
              <a:off x="900" y="2592"/>
              <a:ext cx="264" cy="269"/>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r>
                <a:rPr lang="en-US" altLang="zh-CN" sz="2200">
                  <a:solidFill>
                    <a:schemeClr val="accent2"/>
                  </a:solidFill>
                </a:rPr>
                <a:t>v</a:t>
              </a:r>
              <a:r>
                <a:rPr lang="en-US" altLang="zh-CN" sz="2200" baseline="-14000">
                  <a:solidFill>
                    <a:schemeClr val="accent2"/>
                  </a:solidFill>
                </a:rPr>
                <a:t>1</a:t>
              </a:r>
            </a:p>
          </p:txBody>
        </p:sp>
        <p:sp>
          <p:nvSpPr>
            <p:cNvPr id="16" name="Text Box 25">
              <a:extLst>
                <a:ext uri="{FF2B5EF4-FFF2-40B4-BE49-F238E27FC236}">
                  <a16:creationId xmlns:a16="http://schemas.microsoft.com/office/drawing/2014/main" id="{620B85B8-6274-B137-9969-E316E3B75C9B}"/>
                </a:ext>
              </a:extLst>
            </p:cNvPr>
            <p:cNvSpPr txBox="1">
              <a:spLocks noChangeArrowheads="1"/>
            </p:cNvSpPr>
            <p:nvPr/>
          </p:nvSpPr>
          <p:spPr bwMode="auto">
            <a:xfrm>
              <a:off x="528" y="2971"/>
              <a:ext cx="264" cy="269"/>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r>
                <a:rPr lang="en-US" altLang="zh-CN" sz="2200">
                  <a:solidFill>
                    <a:schemeClr val="accent2"/>
                  </a:solidFill>
                </a:rPr>
                <a:t>v</a:t>
              </a:r>
              <a:r>
                <a:rPr lang="en-US" altLang="zh-CN" sz="2200" baseline="-14000">
                  <a:solidFill>
                    <a:schemeClr val="accent2"/>
                  </a:solidFill>
                </a:rPr>
                <a:t>2</a:t>
              </a:r>
            </a:p>
          </p:txBody>
        </p:sp>
        <p:sp>
          <p:nvSpPr>
            <p:cNvPr id="17" name="Text Box 26">
              <a:extLst>
                <a:ext uri="{FF2B5EF4-FFF2-40B4-BE49-F238E27FC236}">
                  <a16:creationId xmlns:a16="http://schemas.microsoft.com/office/drawing/2014/main" id="{53DEA353-29C4-6DDA-B0E3-292165D7905D}"/>
                </a:ext>
              </a:extLst>
            </p:cNvPr>
            <p:cNvSpPr txBox="1">
              <a:spLocks noChangeArrowheads="1"/>
            </p:cNvSpPr>
            <p:nvPr/>
          </p:nvSpPr>
          <p:spPr bwMode="auto">
            <a:xfrm>
              <a:off x="912" y="3379"/>
              <a:ext cx="264" cy="269"/>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r>
                <a:rPr lang="en-US" altLang="zh-CN" sz="2200">
                  <a:solidFill>
                    <a:schemeClr val="accent2"/>
                  </a:solidFill>
                </a:rPr>
                <a:t>v</a:t>
              </a:r>
              <a:r>
                <a:rPr lang="en-US" altLang="zh-CN" sz="2200" baseline="-14000">
                  <a:solidFill>
                    <a:schemeClr val="accent2"/>
                  </a:solidFill>
                </a:rPr>
                <a:t>4</a:t>
              </a:r>
            </a:p>
          </p:txBody>
        </p:sp>
        <p:sp>
          <p:nvSpPr>
            <p:cNvPr id="18" name="Text Box 27">
              <a:extLst>
                <a:ext uri="{FF2B5EF4-FFF2-40B4-BE49-F238E27FC236}">
                  <a16:creationId xmlns:a16="http://schemas.microsoft.com/office/drawing/2014/main" id="{9D441071-131C-E8E4-8F4C-940DC767387E}"/>
                </a:ext>
              </a:extLst>
            </p:cNvPr>
            <p:cNvSpPr txBox="1">
              <a:spLocks noChangeArrowheads="1"/>
            </p:cNvSpPr>
            <p:nvPr/>
          </p:nvSpPr>
          <p:spPr bwMode="auto">
            <a:xfrm>
              <a:off x="1320" y="2995"/>
              <a:ext cx="264" cy="269"/>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r>
                <a:rPr lang="en-US" altLang="zh-CN" sz="2200">
                  <a:solidFill>
                    <a:schemeClr val="accent2"/>
                  </a:solidFill>
                </a:rPr>
                <a:t>v</a:t>
              </a:r>
              <a:r>
                <a:rPr lang="en-US" altLang="zh-CN" sz="2200" baseline="-14000">
                  <a:solidFill>
                    <a:schemeClr val="accent2"/>
                  </a:solidFill>
                </a:rPr>
                <a:t>3</a:t>
              </a:r>
            </a:p>
          </p:txBody>
        </p:sp>
        <p:sp>
          <p:nvSpPr>
            <p:cNvPr id="19" name="Line 28">
              <a:extLst>
                <a:ext uri="{FF2B5EF4-FFF2-40B4-BE49-F238E27FC236}">
                  <a16:creationId xmlns:a16="http://schemas.microsoft.com/office/drawing/2014/main" id="{2F1DDE26-04C6-0E1D-9722-C30734738CF9}"/>
                </a:ext>
              </a:extLst>
            </p:cNvPr>
            <p:cNvSpPr>
              <a:spLocks noChangeShapeType="1"/>
            </p:cNvSpPr>
            <p:nvPr/>
          </p:nvSpPr>
          <p:spPr bwMode="auto">
            <a:xfrm flipH="1">
              <a:off x="720" y="2827"/>
              <a:ext cx="240" cy="240"/>
            </a:xfrm>
            <a:prstGeom prst="line">
              <a:avLst/>
            </a:prstGeom>
            <a:noFill/>
            <a:ln w="22225">
              <a:solidFill>
                <a:srgbClr val="000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 name="Line 29">
              <a:extLst>
                <a:ext uri="{FF2B5EF4-FFF2-40B4-BE49-F238E27FC236}">
                  <a16:creationId xmlns:a16="http://schemas.microsoft.com/office/drawing/2014/main" id="{CF3B9FB9-06BC-B68C-F9AA-27C3B10921CA}"/>
                </a:ext>
              </a:extLst>
            </p:cNvPr>
            <p:cNvSpPr>
              <a:spLocks noChangeShapeType="1"/>
            </p:cNvSpPr>
            <p:nvPr/>
          </p:nvSpPr>
          <p:spPr bwMode="auto">
            <a:xfrm flipH="1">
              <a:off x="1116" y="3211"/>
              <a:ext cx="276" cy="276"/>
            </a:xfrm>
            <a:prstGeom prst="line">
              <a:avLst/>
            </a:prstGeom>
            <a:noFill/>
            <a:ln w="22225">
              <a:solidFill>
                <a:srgbClr val="000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 name="Line 30">
              <a:extLst>
                <a:ext uri="{FF2B5EF4-FFF2-40B4-BE49-F238E27FC236}">
                  <a16:creationId xmlns:a16="http://schemas.microsoft.com/office/drawing/2014/main" id="{555527FB-7DCC-0354-94C9-D393199A7C7A}"/>
                </a:ext>
              </a:extLst>
            </p:cNvPr>
            <p:cNvSpPr>
              <a:spLocks noChangeShapeType="1"/>
            </p:cNvSpPr>
            <p:nvPr/>
          </p:nvSpPr>
          <p:spPr bwMode="auto">
            <a:xfrm flipH="1" flipV="1">
              <a:off x="708" y="3204"/>
              <a:ext cx="252" cy="265"/>
            </a:xfrm>
            <a:prstGeom prst="line">
              <a:avLst/>
            </a:prstGeom>
            <a:noFill/>
            <a:ln w="22225">
              <a:solidFill>
                <a:srgbClr val="000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2" name="Group 31">
            <a:extLst>
              <a:ext uri="{FF2B5EF4-FFF2-40B4-BE49-F238E27FC236}">
                <a16:creationId xmlns:a16="http://schemas.microsoft.com/office/drawing/2014/main" id="{60992674-4FD8-0083-AC51-AD61B78510E5}"/>
              </a:ext>
            </a:extLst>
          </p:cNvPr>
          <p:cNvGrpSpPr>
            <a:grpSpLocks/>
          </p:cNvGrpSpPr>
          <p:nvPr/>
        </p:nvGrpSpPr>
        <p:grpSpPr bwMode="auto">
          <a:xfrm>
            <a:off x="1379647" y="4038600"/>
            <a:ext cx="1676400" cy="1676400"/>
            <a:chOff x="576" y="2544"/>
            <a:chExt cx="1056" cy="1056"/>
          </a:xfrm>
        </p:grpSpPr>
        <p:sp>
          <p:nvSpPr>
            <p:cNvPr id="23" name="Oval 32">
              <a:extLst>
                <a:ext uri="{FF2B5EF4-FFF2-40B4-BE49-F238E27FC236}">
                  <a16:creationId xmlns:a16="http://schemas.microsoft.com/office/drawing/2014/main" id="{C07EA803-C83F-874B-774D-3098728D3AAA}"/>
                </a:ext>
              </a:extLst>
            </p:cNvPr>
            <p:cNvSpPr>
              <a:spLocks noChangeArrowheads="1"/>
            </p:cNvSpPr>
            <p:nvPr/>
          </p:nvSpPr>
          <p:spPr bwMode="auto">
            <a:xfrm>
              <a:off x="984" y="2604"/>
              <a:ext cx="192" cy="192"/>
            </a:xfrm>
            <a:prstGeom prst="ellipse">
              <a:avLst/>
            </a:prstGeom>
            <a:noFill/>
            <a:ln w="28575">
              <a:solidFill>
                <a:srgbClr val="000080"/>
              </a:solidFill>
              <a:round/>
              <a:headEnd/>
              <a:tailEnd/>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sp>
          <p:nvSpPr>
            <p:cNvPr id="24" name="Oval 33">
              <a:extLst>
                <a:ext uri="{FF2B5EF4-FFF2-40B4-BE49-F238E27FC236}">
                  <a16:creationId xmlns:a16="http://schemas.microsoft.com/office/drawing/2014/main" id="{8DE97116-3BDA-7D2D-C0C4-F56954B099A2}"/>
                </a:ext>
              </a:extLst>
            </p:cNvPr>
            <p:cNvSpPr>
              <a:spLocks noChangeArrowheads="1"/>
            </p:cNvSpPr>
            <p:nvPr/>
          </p:nvSpPr>
          <p:spPr bwMode="auto">
            <a:xfrm>
              <a:off x="612" y="2988"/>
              <a:ext cx="192" cy="192"/>
            </a:xfrm>
            <a:prstGeom prst="ellipse">
              <a:avLst/>
            </a:prstGeom>
            <a:noFill/>
            <a:ln w="28575">
              <a:solidFill>
                <a:srgbClr val="000080"/>
              </a:solidFill>
              <a:round/>
              <a:headEnd/>
              <a:tailEnd/>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sp>
          <p:nvSpPr>
            <p:cNvPr id="25" name="Oval 34">
              <a:extLst>
                <a:ext uri="{FF2B5EF4-FFF2-40B4-BE49-F238E27FC236}">
                  <a16:creationId xmlns:a16="http://schemas.microsoft.com/office/drawing/2014/main" id="{6A934288-910D-A15B-BD46-BF006469697D}"/>
                </a:ext>
              </a:extLst>
            </p:cNvPr>
            <p:cNvSpPr>
              <a:spLocks noChangeArrowheads="1"/>
            </p:cNvSpPr>
            <p:nvPr/>
          </p:nvSpPr>
          <p:spPr bwMode="auto">
            <a:xfrm>
              <a:off x="996" y="3396"/>
              <a:ext cx="192" cy="192"/>
            </a:xfrm>
            <a:prstGeom prst="ellipse">
              <a:avLst/>
            </a:prstGeom>
            <a:noFill/>
            <a:ln w="28575">
              <a:solidFill>
                <a:srgbClr val="000080"/>
              </a:solidFill>
              <a:round/>
              <a:headEnd/>
              <a:tailEnd/>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sp>
          <p:nvSpPr>
            <p:cNvPr id="26" name="Oval 35">
              <a:extLst>
                <a:ext uri="{FF2B5EF4-FFF2-40B4-BE49-F238E27FC236}">
                  <a16:creationId xmlns:a16="http://schemas.microsoft.com/office/drawing/2014/main" id="{DC9A29F9-C87F-61D4-D122-2024ACE39D93}"/>
                </a:ext>
              </a:extLst>
            </p:cNvPr>
            <p:cNvSpPr>
              <a:spLocks noChangeArrowheads="1"/>
            </p:cNvSpPr>
            <p:nvPr/>
          </p:nvSpPr>
          <p:spPr bwMode="auto">
            <a:xfrm>
              <a:off x="1404" y="3000"/>
              <a:ext cx="192" cy="192"/>
            </a:xfrm>
            <a:prstGeom prst="ellipse">
              <a:avLst/>
            </a:prstGeom>
            <a:noFill/>
            <a:ln w="28575">
              <a:solidFill>
                <a:srgbClr val="000080"/>
              </a:solidFill>
              <a:round/>
              <a:headEnd/>
              <a:tailEnd/>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sp>
          <p:nvSpPr>
            <p:cNvPr id="27" name="Line 36">
              <a:extLst>
                <a:ext uri="{FF2B5EF4-FFF2-40B4-BE49-F238E27FC236}">
                  <a16:creationId xmlns:a16="http://schemas.microsoft.com/office/drawing/2014/main" id="{9FDEF5C5-9F81-1A00-7E87-6DE0FA4A526C}"/>
                </a:ext>
              </a:extLst>
            </p:cNvPr>
            <p:cNvSpPr>
              <a:spLocks noChangeShapeType="1"/>
            </p:cNvSpPr>
            <p:nvPr/>
          </p:nvSpPr>
          <p:spPr bwMode="auto">
            <a:xfrm>
              <a:off x="792" y="3115"/>
              <a:ext cx="612" cy="0"/>
            </a:xfrm>
            <a:prstGeom prst="line">
              <a:avLst/>
            </a:prstGeom>
            <a:noFill/>
            <a:ln w="22225">
              <a:solidFill>
                <a:srgbClr val="000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 name="Text Box 37">
              <a:extLst>
                <a:ext uri="{FF2B5EF4-FFF2-40B4-BE49-F238E27FC236}">
                  <a16:creationId xmlns:a16="http://schemas.microsoft.com/office/drawing/2014/main" id="{C06C8C2E-8A70-BF5E-1004-3D008FDA7FC1}"/>
                </a:ext>
              </a:extLst>
            </p:cNvPr>
            <p:cNvSpPr txBox="1">
              <a:spLocks noChangeArrowheads="1"/>
            </p:cNvSpPr>
            <p:nvPr/>
          </p:nvSpPr>
          <p:spPr bwMode="auto">
            <a:xfrm>
              <a:off x="948" y="2544"/>
              <a:ext cx="264" cy="269"/>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r>
                <a:rPr lang="en-US" altLang="zh-CN" sz="2200">
                  <a:solidFill>
                    <a:schemeClr val="accent2"/>
                  </a:solidFill>
                </a:rPr>
                <a:t>v</a:t>
              </a:r>
              <a:r>
                <a:rPr lang="en-US" altLang="zh-CN" sz="2200" baseline="-14000">
                  <a:solidFill>
                    <a:schemeClr val="accent2"/>
                  </a:solidFill>
                </a:rPr>
                <a:t>1</a:t>
              </a:r>
            </a:p>
          </p:txBody>
        </p:sp>
        <p:sp>
          <p:nvSpPr>
            <p:cNvPr id="29" name="Text Box 38">
              <a:extLst>
                <a:ext uri="{FF2B5EF4-FFF2-40B4-BE49-F238E27FC236}">
                  <a16:creationId xmlns:a16="http://schemas.microsoft.com/office/drawing/2014/main" id="{D64F635C-F6B8-6DAE-7AB7-AAF7846EA2F8}"/>
                </a:ext>
              </a:extLst>
            </p:cNvPr>
            <p:cNvSpPr txBox="1">
              <a:spLocks noChangeArrowheads="1"/>
            </p:cNvSpPr>
            <p:nvPr/>
          </p:nvSpPr>
          <p:spPr bwMode="auto">
            <a:xfrm>
              <a:off x="576" y="2923"/>
              <a:ext cx="264" cy="269"/>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r>
                <a:rPr lang="en-US" altLang="zh-CN" sz="2200">
                  <a:solidFill>
                    <a:schemeClr val="accent2"/>
                  </a:solidFill>
                </a:rPr>
                <a:t>v</a:t>
              </a:r>
              <a:r>
                <a:rPr lang="en-US" altLang="zh-CN" sz="2200" baseline="-14000">
                  <a:solidFill>
                    <a:schemeClr val="accent2"/>
                  </a:solidFill>
                </a:rPr>
                <a:t>2</a:t>
              </a:r>
            </a:p>
          </p:txBody>
        </p:sp>
        <p:sp>
          <p:nvSpPr>
            <p:cNvPr id="30" name="Text Box 39">
              <a:extLst>
                <a:ext uri="{FF2B5EF4-FFF2-40B4-BE49-F238E27FC236}">
                  <a16:creationId xmlns:a16="http://schemas.microsoft.com/office/drawing/2014/main" id="{22D00345-65BB-BEFF-1E12-0F7870C328E1}"/>
                </a:ext>
              </a:extLst>
            </p:cNvPr>
            <p:cNvSpPr txBox="1">
              <a:spLocks noChangeArrowheads="1"/>
            </p:cNvSpPr>
            <p:nvPr/>
          </p:nvSpPr>
          <p:spPr bwMode="auto">
            <a:xfrm>
              <a:off x="960" y="3331"/>
              <a:ext cx="264" cy="269"/>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r>
                <a:rPr lang="en-US" altLang="zh-CN" sz="2200">
                  <a:solidFill>
                    <a:schemeClr val="accent2"/>
                  </a:solidFill>
                </a:rPr>
                <a:t>v</a:t>
              </a:r>
              <a:r>
                <a:rPr lang="en-US" altLang="zh-CN" sz="2200" baseline="-14000">
                  <a:solidFill>
                    <a:schemeClr val="accent2"/>
                  </a:solidFill>
                </a:rPr>
                <a:t>4</a:t>
              </a:r>
            </a:p>
          </p:txBody>
        </p:sp>
        <p:sp>
          <p:nvSpPr>
            <p:cNvPr id="31" name="Text Box 40">
              <a:extLst>
                <a:ext uri="{FF2B5EF4-FFF2-40B4-BE49-F238E27FC236}">
                  <a16:creationId xmlns:a16="http://schemas.microsoft.com/office/drawing/2014/main" id="{D4D84DDE-2FC9-9C7C-130C-E72E307015ED}"/>
                </a:ext>
              </a:extLst>
            </p:cNvPr>
            <p:cNvSpPr txBox="1">
              <a:spLocks noChangeArrowheads="1"/>
            </p:cNvSpPr>
            <p:nvPr/>
          </p:nvSpPr>
          <p:spPr bwMode="auto">
            <a:xfrm>
              <a:off x="1368" y="2947"/>
              <a:ext cx="264" cy="269"/>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r>
                <a:rPr lang="en-US" altLang="zh-CN" sz="2200">
                  <a:solidFill>
                    <a:schemeClr val="accent2"/>
                  </a:solidFill>
                </a:rPr>
                <a:t>v</a:t>
              </a:r>
              <a:r>
                <a:rPr lang="en-US" altLang="zh-CN" sz="2200" baseline="-14000">
                  <a:solidFill>
                    <a:schemeClr val="accent2"/>
                  </a:solidFill>
                </a:rPr>
                <a:t>3</a:t>
              </a:r>
            </a:p>
          </p:txBody>
        </p:sp>
        <p:sp>
          <p:nvSpPr>
            <p:cNvPr id="32" name="Line 41">
              <a:extLst>
                <a:ext uri="{FF2B5EF4-FFF2-40B4-BE49-F238E27FC236}">
                  <a16:creationId xmlns:a16="http://schemas.microsoft.com/office/drawing/2014/main" id="{D1797F0B-14EE-275B-0B08-284138808C8C}"/>
                </a:ext>
              </a:extLst>
            </p:cNvPr>
            <p:cNvSpPr>
              <a:spLocks noChangeShapeType="1"/>
            </p:cNvSpPr>
            <p:nvPr/>
          </p:nvSpPr>
          <p:spPr bwMode="auto">
            <a:xfrm flipH="1">
              <a:off x="768" y="2779"/>
              <a:ext cx="240" cy="240"/>
            </a:xfrm>
            <a:prstGeom prst="line">
              <a:avLst/>
            </a:prstGeom>
            <a:noFill/>
            <a:ln w="22225">
              <a:solidFill>
                <a:srgbClr val="000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 name="Line 42">
              <a:extLst>
                <a:ext uri="{FF2B5EF4-FFF2-40B4-BE49-F238E27FC236}">
                  <a16:creationId xmlns:a16="http://schemas.microsoft.com/office/drawing/2014/main" id="{BFF217E8-C170-F7DA-BC98-B5B5B86EF18D}"/>
                </a:ext>
              </a:extLst>
            </p:cNvPr>
            <p:cNvSpPr>
              <a:spLocks noChangeShapeType="1"/>
            </p:cNvSpPr>
            <p:nvPr/>
          </p:nvSpPr>
          <p:spPr bwMode="auto">
            <a:xfrm flipH="1">
              <a:off x="1164" y="3163"/>
              <a:ext cx="276" cy="276"/>
            </a:xfrm>
            <a:prstGeom prst="line">
              <a:avLst/>
            </a:prstGeom>
            <a:noFill/>
            <a:ln w="22225">
              <a:solidFill>
                <a:srgbClr val="000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 name="Line 43">
              <a:extLst>
                <a:ext uri="{FF2B5EF4-FFF2-40B4-BE49-F238E27FC236}">
                  <a16:creationId xmlns:a16="http://schemas.microsoft.com/office/drawing/2014/main" id="{E78C9416-D1B8-6789-B2FA-7112CB563696}"/>
                </a:ext>
              </a:extLst>
            </p:cNvPr>
            <p:cNvSpPr>
              <a:spLocks noChangeShapeType="1"/>
            </p:cNvSpPr>
            <p:nvPr/>
          </p:nvSpPr>
          <p:spPr bwMode="auto">
            <a:xfrm flipH="1" flipV="1">
              <a:off x="756" y="3156"/>
              <a:ext cx="252" cy="265"/>
            </a:xfrm>
            <a:prstGeom prst="line">
              <a:avLst/>
            </a:prstGeom>
            <a:noFill/>
            <a:ln w="22225">
              <a:solidFill>
                <a:srgbClr val="000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5" name="Line 44">
              <a:extLst>
                <a:ext uri="{FF2B5EF4-FFF2-40B4-BE49-F238E27FC236}">
                  <a16:creationId xmlns:a16="http://schemas.microsoft.com/office/drawing/2014/main" id="{A9131B4A-6A30-1D24-FAEF-3B02390302FB}"/>
                </a:ext>
              </a:extLst>
            </p:cNvPr>
            <p:cNvSpPr>
              <a:spLocks noChangeShapeType="1"/>
            </p:cNvSpPr>
            <p:nvPr/>
          </p:nvSpPr>
          <p:spPr bwMode="auto">
            <a:xfrm flipH="1" flipV="1">
              <a:off x="1164" y="2748"/>
              <a:ext cx="276" cy="276"/>
            </a:xfrm>
            <a:prstGeom prst="line">
              <a:avLst/>
            </a:prstGeom>
            <a:noFill/>
            <a:ln w="22225">
              <a:solidFill>
                <a:srgbClr val="000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6" name="Rectangle 45">
            <a:extLst>
              <a:ext uri="{FF2B5EF4-FFF2-40B4-BE49-F238E27FC236}">
                <a16:creationId xmlns:a16="http://schemas.microsoft.com/office/drawing/2014/main" id="{711D1BA8-AD5E-6041-1B9C-452D58953E72}"/>
              </a:ext>
            </a:extLst>
          </p:cNvPr>
          <p:cNvSpPr>
            <a:spLocks noChangeArrowheads="1"/>
          </p:cNvSpPr>
          <p:nvPr/>
        </p:nvSpPr>
        <p:spPr bwMode="auto">
          <a:xfrm>
            <a:off x="1382822" y="5897563"/>
            <a:ext cx="1749425" cy="427037"/>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en-US" altLang="zh-CN" sz="2200">
                <a:solidFill>
                  <a:schemeClr val="accent2"/>
                </a:solidFill>
                <a:latin typeface="幼圆" pitchFamily="49" charset="-122"/>
                <a:ea typeface="幼圆" pitchFamily="49" charset="-122"/>
              </a:rPr>
              <a:t>(</a:t>
            </a:r>
            <a:r>
              <a:rPr lang="zh-CN" altLang="en-US" sz="2200">
                <a:solidFill>
                  <a:schemeClr val="accent2"/>
                </a:solidFill>
                <a:latin typeface="幼圆" pitchFamily="49" charset="-122"/>
                <a:ea typeface="幼圆" pitchFamily="49" charset="-122"/>
              </a:rPr>
              <a:t>强</a:t>
            </a:r>
            <a:r>
              <a:rPr lang="en-US" altLang="zh-CN" sz="2200">
                <a:solidFill>
                  <a:schemeClr val="accent2"/>
                </a:solidFill>
                <a:latin typeface="幼圆" pitchFamily="49" charset="-122"/>
                <a:ea typeface="幼圆" pitchFamily="49" charset="-122"/>
              </a:rPr>
              <a:t>)</a:t>
            </a:r>
            <a:r>
              <a:rPr lang="zh-CN" altLang="en-US" sz="2200">
                <a:solidFill>
                  <a:schemeClr val="accent2"/>
                </a:solidFill>
                <a:latin typeface="幼圆" pitchFamily="49" charset="-122"/>
                <a:ea typeface="幼圆" pitchFamily="49" charset="-122"/>
              </a:rPr>
              <a:t>连通图</a:t>
            </a:r>
          </a:p>
        </p:txBody>
      </p:sp>
      <p:sp>
        <p:nvSpPr>
          <p:cNvPr id="37" name="Rectangle 46">
            <a:extLst>
              <a:ext uri="{FF2B5EF4-FFF2-40B4-BE49-F238E27FC236}">
                <a16:creationId xmlns:a16="http://schemas.microsoft.com/office/drawing/2014/main" id="{0C697EEB-3022-48FA-7F50-94ACEA0EC5D9}"/>
              </a:ext>
            </a:extLst>
          </p:cNvPr>
          <p:cNvSpPr>
            <a:spLocks noChangeArrowheads="1"/>
          </p:cNvSpPr>
          <p:nvPr/>
        </p:nvSpPr>
        <p:spPr bwMode="auto">
          <a:xfrm>
            <a:off x="3732322" y="5886450"/>
            <a:ext cx="1577975" cy="427038"/>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zh-CN" altLang="en-US" sz="2200">
                <a:solidFill>
                  <a:schemeClr val="accent2"/>
                </a:solidFill>
                <a:latin typeface="幼圆" pitchFamily="49" charset="-122"/>
                <a:ea typeface="幼圆" pitchFamily="49" charset="-122"/>
              </a:rPr>
              <a:t>非连通图</a:t>
            </a:r>
          </a:p>
        </p:txBody>
      </p:sp>
      <p:grpSp>
        <p:nvGrpSpPr>
          <p:cNvPr id="38" name="Group 47">
            <a:extLst>
              <a:ext uri="{FF2B5EF4-FFF2-40B4-BE49-F238E27FC236}">
                <a16:creationId xmlns:a16="http://schemas.microsoft.com/office/drawing/2014/main" id="{F2D2149B-3CDE-5C94-55DD-4DA1B1AEB1BD}"/>
              </a:ext>
            </a:extLst>
          </p:cNvPr>
          <p:cNvGrpSpPr>
            <a:grpSpLocks/>
          </p:cNvGrpSpPr>
          <p:nvPr/>
        </p:nvGrpSpPr>
        <p:grpSpPr bwMode="auto">
          <a:xfrm>
            <a:off x="999367" y="3505200"/>
            <a:ext cx="2133600" cy="533400"/>
            <a:chOff x="528" y="2208"/>
            <a:chExt cx="1344" cy="336"/>
          </a:xfrm>
        </p:grpSpPr>
        <p:sp>
          <p:nvSpPr>
            <p:cNvPr id="39" name="Oval 48">
              <a:extLst>
                <a:ext uri="{FF2B5EF4-FFF2-40B4-BE49-F238E27FC236}">
                  <a16:creationId xmlns:a16="http://schemas.microsoft.com/office/drawing/2014/main" id="{1AE151D8-75FC-9B78-D1A6-49D1314BFF24}"/>
                </a:ext>
              </a:extLst>
            </p:cNvPr>
            <p:cNvSpPr>
              <a:spLocks noChangeArrowheads="1"/>
            </p:cNvSpPr>
            <p:nvPr/>
          </p:nvSpPr>
          <p:spPr bwMode="auto">
            <a:xfrm>
              <a:off x="528" y="2208"/>
              <a:ext cx="1248" cy="336"/>
            </a:xfrm>
            <a:prstGeom prst="ellipse">
              <a:avLst/>
            </a:prstGeom>
            <a:ln/>
          </p:spPr>
          <p:style>
            <a:lnRef idx="1">
              <a:schemeClr val="accent2"/>
            </a:lnRef>
            <a:fillRef idx="3">
              <a:schemeClr val="accent2"/>
            </a:fillRef>
            <a:effectRef idx="2">
              <a:schemeClr val="accent2"/>
            </a:effectRef>
            <a:fontRef idx="minor">
              <a:schemeClr val="lt1"/>
            </a:fontRef>
          </p:style>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sp>
          <p:nvSpPr>
            <p:cNvPr id="40" name="Rectangle 49">
              <a:extLst>
                <a:ext uri="{FF2B5EF4-FFF2-40B4-BE49-F238E27FC236}">
                  <a16:creationId xmlns:a16="http://schemas.microsoft.com/office/drawing/2014/main" id="{CB6C8519-3008-19A1-F3B2-2BC54249E4B3}"/>
                </a:ext>
              </a:extLst>
            </p:cNvPr>
            <p:cNvSpPr>
              <a:spLocks noChangeArrowheads="1"/>
            </p:cNvSpPr>
            <p:nvPr/>
          </p:nvSpPr>
          <p:spPr bwMode="auto">
            <a:xfrm>
              <a:off x="588" y="2220"/>
              <a:ext cx="1284" cy="298"/>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Lst>
          </p:spPr>
          <p:txBody>
            <a:bodyPr>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zh-CN" altLang="en-US" sz="2500" dirty="0">
                  <a:solidFill>
                    <a:schemeClr val="bg1"/>
                  </a:solidFill>
                  <a:latin typeface="黑体" pitchFamily="2" charset="-122"/>
                  <a:ea typeface="黑体" pitchFamily="2" charset="-122"/>
                </a:rPr>
                <a:t>强连通分量</a:t>
              </a:r>
            </a:p>
          </p:txBody>
        </p:sp>
      </p:grpSp>
      <p:sp>
        <p:nvSpPr>
          <p:cNvPr id="41" name="Rectangle 50">
            <a:extLst>
              <a:ext uri="{FF2B5EF4-FFF2-40B4-BE49-F238E27FC236}">
                <a16:creationId xmlns:a16="http://schemas.microsoft.com/office/drawing/2014/main" id="{E36F62E5-0FB2-69E5-E898-F8435F62CCC5}"/>
              </a:ext>
            </a:extLst>
          </p:cNvPr>
          <p:cNvSpPr>
            <a:spLocks noChangeArrowheads="1"/>
          </p:cNvSpPr>
          <p:nvPr/>
        </p:nvSpPr>
        <p:spPr bwMode="auto">
          <a:xfrm>
            <a:off x="3071922" y="3548301"/>
            <a:ext cx="5268913" cy="473075"/>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en-US" altLang="zh-CN" sz="2500" dirty="0">
                <a:solidFill>
                  <a:srgbClr val="000099"/>
                </a:solidFill>
                <a:ea typeface="幼圆" pitchFamily="49" charset="-122"/>
              </a:rPr>
              <a:t>——</a:t>
            </a:r>
            <a:r>
              <a:rPr lang="en-US" altLang="zh-CN" sz="2500" dirty="0">
                <a:solidFill>
                  <a:srgbClr val="000099"/>
                </a:solidFill>
                <a:latin typeface="幼圆" pitchFamily="49" charset="-122"/>
                <a:ea typeface="幼圆" pitchFamily="49" charset="-122"/>
              </a:rPr>
              <a:t> </a:t>
            </a:r>
            <a:r>
              <a:rPr lang="zh-CN" altLang="en-US" sz="2500" dirty="0">
                <a:solidFill>
                  <a:srgbClr val="000099"/>
                </a:solidFill>
                <a:latin typeface="幼圆" pitchFamily="49" charset="-122"/>
                <a:ea typeface="幼圆" pitchFamily="49" charset="-122"/>
              </a:rPr>
              <a:t>有向图中的极大强连通子图。</a:t>
            </a:r>
          </a:p>
        </p:txBody>
      </p:sp>
      <p:grpSp>
        <p:nvGrpSpPr>
          <p:cNvPr id="42" name="Group 54">
            <a:extLst>
              <a:ext uri="{FF2B5EF4-FFF2-40B4-BE49-F238E27FC236}">
                <a16:creationId xmlns:a16="http://schemas.microsoft.com/office/drawing/2014/main" id="{8368C309-2448-A159-D319-AFDE4D747AAE}"/>
              </a:ext>
            </a:extLst>
          </p:cNvPr>
          <p:cNvGrpSpPr>
            <a:grpSpLocks/>
          </p:cNvGrpSpPr>
          <p:nvPr/>
        </p:nvGrpSpPr>
        <p:grpSpPr bwMode="auto">
          <a:xfrm>
            <a:off x="5656372" y="4640263"/>
            <a:ext cx="1676400" cy="1074737"/>
            <a:chOff x="3156" y="3019"/>
            <a:chExt cx="1056" cy="677"/>
          </a:xfrm>
        </p:grpSpPr>
        <p:sp>
          <p:nvSpPr>
            <p:cNvPr id="43" name="Oval 55">
              <a:extLst>
                <a:ext uri="{FF2B5EF4-FFF2-40B4-BE49-F238E27FC236}">
                  <a16:creationId xmlns:a16="http://schemas.microsoft.com/office/drawing/2014/main" id="{6E11B6B7-7F66-17CA-50C7-B638400933ED}"/>
                </a:ext>
              </a:extLst>
            </p:cNvPr>
            <p:cNvSpPr>
              <a:spLocks noChangeArrowheads="1"/>
            </p:cNvSpPr>
            <p:nvPr/>
          </p:nvSpPr>
          <p:spPr bwMode="auto">
            <a:xfrm>
              <a:off x="3192" y="3084"/>
              <a:ext cx="192" cy="192"/>
            </a:xfrm>
            <a:prstGeom prst="ellipse">
              <a:avLst/>
            </a:prstGeom>
            <a:noFill/>
            <a:ln w="28575">
              <a:solidFill>
                <a:srgbClr val="000080"/>
              </a:solidFill>
              <a:round/>
              <a:headEnd/>
              <a:tailEnd/>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sp>
          <p:nvSpPr>
            <p:cNvPr id="44" name="Oval 56">
              <a:extLst>
                <a:ext uri="{FF2B5EF4-FFF2-40B4-BE49-F238E27FC236}">
                  <a16:creationId xmlns:a16="http://schemas.microsoft.com/office/drawing/2014/main" id="{96237656-A5C5-AF45-2731-7D2D98B53A9E}"/>
                </a:ext>
              </a:extLst>
            </p:cNvPr>
            <p:cNvSpPr>
              <a:spLocks noChangeArrowheads="1"/>
            </p:cNvSpPr>
            <p:nvPr/>
          </p:nvSpPr>
          <p:spPr bwMode="auto">
            <a:xfrm>
              <a:off x="3576" y="3492"/>
              <a:ext cx="192" cy="192"/>
            </a:xfrm>
            <a:prstGeom prst="ellipse">
              <a:avLst/>
            </a:prstGeom>
            <a:noFill/>
            <a:ln w="28575">
              <a:solidFill>
                <a:srgbClr val="000080"/>
              </a:solidFill>
              <a:round/>
              <a:headEnd/>
              <a:tailEnd/>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sp>
          <p:nvSpPr>
            <p:cNvPr id="45" name="Oval 57">
              <a:extLst>
                <a:ext uri="{FF2B5EF4-FFF2-40B4-BE49-F238E27FC236}">
                  <a16:creationId xmlns:a16="http://schemas.microsoft.com/office/drawing/2014/main" id="{E3F52755-9830-CC84-0FF8-987CD0FC8983}"/>
                </a:ext>
              </a:extLst>
            </p:cNvPr>
            <p:cNvSpPr>
              <a:spLocks noChangeArrowheads="1"/>
            </p:cNvSpPr>
            <p:nvPr/>
          </p:nvSpPr>
          <p:spPr bwMode="auto">
            <a:xfrm>
              <a:off x="3984" y="3096"/>
              <a:ext cx="192" cy="192"/>
            </a:xfrm>
            <a:prstGeom prst="ellipse">
              <a:avLst/>
            </a:prstGeom>
            <a:noFill/>
            <a:ln w="28575">
              <a:solidFill>
                <a:srgbClr val="000080"/>
              </a:solidFill>
              <a:round/>
              <a:headEnd/>
              <a:tailEnd/>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sp>
          <p:nvSpPr>
            <p:cNvPr id="46" name="Line 58">
              <a:extLst>
                <a:ext uri="{FF2B5EF4-FFF2-40B4-BE49-F238E27FC236}">
                  <a16:creationId xmlns:a16="http://schemas.microsoft.com/office/drawing/2014/main" id="{45D51FBF-624E-73B3-7CDA-9F192CACF97F}"/>
                </a:ext>
              </a:extLst>
            </p:cNvPr>
            <p:cNvSpPr>
              <a:spLocks noChangeShapeType="1"/>
            </p:cNvSpPr>
            <p:nvPr/>
          </p:nvSpPr>
          <p:spPr bwMode="auto">
            <a:xfrm>
              <a:off x="3372" y="3211"/>
              <a:ext cx="612" cy="0"/>
            </a:xfrm>
            <a:prstGeom prst="line">
              <a:avLst/>
            </a:prstGeom>
            <a:noFill/>
            <a:ln w="22225">
              <a:solidFill>
                <a:srgbClr val="000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 name="Text Box 59">
              <a:extLst>
                <a:ext uri="{FF2B5EF4-FFF2-40B4-BE49-F238E27FC236}">
                  <a16:creationId xmlns:a16="http://schemas.microsoft.com/office/drawing/2014/main" id="{F7E79E88-CBF4-D8E5-8505-9AD73DFF9EBF}"/>
                </a:ext>
              </a:extLst>
            </p:cNvPr>
            <p:cNvSpPr txBox="1">
              <a:spLocks noChangeArrowheads="1"/>
            </p:cNvSpPr>
            <p:nvPr/>
          </p:nvSpPr>
          <p:spPr bwMode="auto">
            <a:xfrm>
              <a:off x="3156" y="3019"/>
              <a:ext cx="264" cy="269"/>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r>
                <a:rPr lang="en-US" altLang="zh-CN" sz="2200">
                  <a:solidFill>
                    <a:schemeClr val="accent2"/>
                  </a:solidFill>
                </a:rPr>
                <a:t>v</a:t>
              </a:r>
              <a:r>
                <a:rPr lang="en-US" altLang="zh-CN" sz="2200" baseline="-14000">
                  <a:solidFill>
                    <a:schemeClr val="accent2"/>
                  </a:solidFill>
                </a:rPr>
                <a:t>2</a:t>
              </a:r>
            </a:p>
          </p:txBody>
        </p:sp>
        <p:sp>
          <p:nvSpPr>
            <p:cNvPr id="48" name="Text Box 60">
              <a:extLst>
                <a:ext uri="{FF2B5EF4-FFF2-40B4-BE49-F238E27FC236}">
                  <a16:creationId xmlns:a16="http://schemas.microsoft.com/office/drawing/2014/main" id="{0FEA0D8A-C599-0812-C1C1-2E44A65C4D55}"/>
                </a:ext>
              </a:extLst>
            </p:cNvPr>
            <p:cNvSpPr txBox="1">
              <a:spLocks noChangeArrowheads="1"/>
            </p:cNvSpPr>
            <p:nvPr/>
          </p:nvSpPr>
          <p:spPr bwMode="auto">
            <a:xfrm>
              <a:off x="3540" y="3427"/>
              <a:ext cx="264" cy="269"/>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r>
                <a:rPr lang="en-US" altLang="zh-CN" sz="2200">
                  <a:solidFill>
                    <a:schemeClr val="accent2"/>
                  </a:solidFill>
                </a:rPr>
                <a:t>v</a:t>
              </a:r>
              <a:r>
                <a:rPr lang="en-US" altLang="zh-CN" sz="2200" baseline="-14000">
                  <a:solidFill>
                    <a:schemeClr val="accent2"/>
                  </a:solidFill>
                </a:rPr>
                <a:t>4</a:t>
              </a:r>
            </a:p>
          </p:txBody>
        </p:sp>
        <p:sp>
          <p:nvSpPr>
            <p:cNvPr id="49" name="Text Box 61">
              <a:extLst>
                <a:ext uri="{FF2B5EF4-FFF2-40B4-BE49-F238E27FC236}">
                  <a16:creationId xmlns:a16="http://schemas.microsoft.com/office/drawing/2014/main" id="{50B85223-B8A5-57C2-6D94-947481B24DE9}"/>
                </a:ext>
              </a:extLst>
            </p:cNvPr>
            <p:cNvSpPr txBox="1">
              <a:spLocks noChangeArrowheads="1"/>
            </p:cNvSpPr>
            <p:nvPr/>
          </p:nvSpPr>
          <p:spPr bwMode="auto">
            <a:xfrm>
              <a:off x="3948" y="3043"/>
              <a:ext cx="264" cy="269"/>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r>
                <a:rPr lang="en-US" altLang="zh-CN" sz="2200">
                  <a:solidFill>
                    <a:schemeClr val="accent2"/>
                  </a:solidFill>
                </a:rPr>
                <a:t>v</a:t>
              </a:r>
              <a:r>
                <a:rPr lang="en-US" altLang="zh-CN" sz="2200" baseline="-14000">
                  <a:solidFill>
                    <a:schemeClr val="accent2"/>
                  </a:solidFill>
                </a:rPr>
                <a:t>3</a:t>
              </a:r>
            </a:p>
          </p:txBody>
        </p:sp>
        <p:sp>
          <p:nvSpPr>
            <p:cNvPr id="50" name="Line 62">
              <a:extLst>
                <a:ext uri="{FF2B5EF4-FFF2-40B4-BE49-F238E27FC236}">
                  <a16:creationId xmlns:a16="http://schemas.microsoft.com/office/drawing/2014/main" id="{BDE4574F-7F8F-5CAE-EDF8-96772B6973EC}"/>
                </a:ext>
              </a:extLst>
            </p:cNvPr>
            <p:cNvSpPr>
              <a:spLocks noChangeShapeType="1"/>
            </p:cNvSpPr>
            <p:nvPr/>
          </p:nvSpPr>
          <p:spPr bwMode="auto">
            <a:xfrm flipH="1">
              <a:off x="3744" y="3259"/>
              <a:ext cx="276" cy="276"/>
            </a:xfrm>
            <a:prstGeom prst="line">
              <a:avLst/>
            </a:prstGeom>
            <a:noFill/>
            <a:ln w="22225">
              <a:solidFill>
                <a:srgbClr val="000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 name="Line 63">
              <a:extLst>
                <a:ext uri="{FF2B5EF4-FFF2-40B4-BE49-F238E27FC236}">
                  <a16:creationId xmlns:a16="http://schemas.microsoft.com/office/drawing/2014/main" id="{5EC73BD0-C2C6-50EB-272C-71FFD187BA44}"/>
                </a:ext>
              </a:extLst>
            </p:cNvPr>
            <p:cNvSpPr>
              <a:spLocks noChangeShapeType="1"/>
            </p:cNvSpPr>
            <p:nvPr/>
          </p:nvSpPr>
          <p:spPr bwMode="auto">
            <a:xfrm flipH="1" flipV="1">
              <a:off x="3336" y="3252"/>
              <a:ext cx="252" cy="265"/>
            </a:xfrm>
            <a:prstGeom prst="line">
              <a:avLst/>
            </a:prstGeom>
            <a:noFill/>
            <a:ln w="22225">
              <a:solidFill>
                <a:srgbClr val="000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2" name="Rectangle 64">
            <a:extLst>
              <a:ext uri="{FF2B5EF4-FFF2-40B4-BE49-F238E27FC236}">
                <a16:creationId xmlns:a16="http://schemas.microsoft.com/office/drawing/2014/main" id="{AACF7E06-2621-8FD9-4773-FCCE9C86A215}"/>
              </a:ext>
            </a:extLst>
          </p:cNvPr>
          <p:cNvSpPr>
            <a:spLocks noChangeArrowheads="1"/>
          </p:cNvSpPr>
          <p:nvPr/>
        </p:nvSpPr>
        <p:spPr bwMode="auto">
          <a:xfrm>
            <a:off x="5700822" y="5886450"/>
            <a:ext cx="1847850" cy="427038"/>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zh-CN" altLang="en-US" sz="2200">
                <a:solidFill>
                  <a:schemeClr val="accent2"/>
                </a:solidFill>
                <a:latin typeface="幼圆" pitchFamily="49" charset="-122"/>
                <a:ea typeface="幼圆" pitchFamily="49" charset="-122"/>
              </a:rPr>
              <a:t>强连通分量</a:t>
            </a:r>
          </a:p>
        </p:txBody>
      </p:sp>
      <p:grpSp>
        <p:nvGrpSpPr>
          <p:cNvPr id="53" name="Group 65">
            <a:extLst>
              <a:ext uri="{FF2B5EF4-FFF2-40B4-BE49-F238E27FC236}">
                <a16:creationId xmlns:a16="http://schemas.microsoft.com/office/drawing/2014/main" id="{EC104E51-6455-DCBF-7A99-F5A86EECA606}"/>
              </a:ext>
            </a:extLst>
          </p:cNvPr>
          <p:cNvGrpSpPr>
            <a:grpSpLocks/>
          </p:cNvGrpSpPr>
          <p:nvPr/>
        </p:nvGrpSpPr>
        <p:grpSpPr bwMode="auto">
          <a:xfrm>
            <a:off x="731550" y="1023572"/>
            <a:ext cx="6407944" cy="533400"/>
            <a:chOff x="384" y="576"/>
            <a:chExt cx="2088" cy="336"/>
          </a:xfrm>
        </p:grpSpPr>
        <p:sp>
          <p:nvSpPr>
            <p:cNvPr id="54" name="AutoShape 66">
              <a:extLst>
                <a:ext uri="{FF2B5EF4-FFF2-40B4-BE49-F238E27FC236}">
                  <a16:creationId xmlns:a16="http://schemas.microsoft.com/office/drawing/2014/main" id="{88F4A781-586B-5B5A-1F08-893A9C92989F}"/>
                </a:ext>
              </a:extLst>
            </p:cNvPr>
            <p:cNvSpPr>
              <a:spLocks noChangeArrowheads="1"/>
            </p:cNvSpPr>
            <p:nvPr/>
          </p:nvSpPr>
          <p:spPr bwMode="auto">
            <a:xfrm>
              <a:off x="384" y="576"/>
              <a:ext cx="1872" cy="336"/>
            </a:xfrm>
            <a:prstGeom prst="foldedCorner">
              <a:avLst>
                <a:gd name="adj" fmla="val 12500"/>
              </a:avLst>
            </a:prstGeom>
            <a:solidFill>
              <a:schemeClr val="accent1">
                <a:lumMod val="20000"/>
                <a:lumOff val="80000"/>
              </a:schemeClr>
            </a:solidFill>
            <a:ln>
              <a:noFill/>
            </a:ln>
            <a:effectLst>
              <a:outerShdw dist="71842" dir="2700000" algn="ctr" rotWithShape="0">
                <a:srgbClr val="B2B2B2"/>
              </a:outerShdw>
            </a:effectLst>
            <a:extLst>
              <a:ext uri="{91240B29-F687-4F45-9708-019B960494DF}">
                <a14:hiddenLine xmlns:a14="http://schemas.microsoft.com/office/drawing/2010/main" w="12700" cap="sq">
                  <a:solidFill>
                    <a:srgbClr val="FFFFFF"/>
                  </a:solidFill>
                  <a:round/>
                  <a:headEnd type="none" w="sm" len="sm"/>
                  <a:tailEnd type="none" w="sm" len="sm"/>
                </a14:hiddenLine>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sp>
          <p:nvSpPr>
            <p:cNvPr id="55" name="Text Box 67">
              <a:extLst>
                <a:ext uri="{FF2B5EF4-FFF2-40B4-BE49-F238E27FC236}">
                  <a16:creationId xmlns:a16="http://schemas.microsoft.com/office/drawing/2014/main" id="{777256BB-CB88-2C93-03B4-8A33912A00ED}"/>
                </a:ext>
              </a:extLst>
            </p:cNvPr>
            <p:cNvSpPr txBox="1">
              <a:spLocks noChangeArrowheads="1"/>
            </p:cNvSpPr>
            <p:nvPr/>
          </p:nvSpPr>
          <p:spPr bwMode="auto">
            <a:xfrm>
              <a:off x="432" y="588"/>
              <a:ext cx="2040" cy="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en-US" altLang="zh-CN" sz="2700" dirty="0">
                  <a:solidFill>
                    <a:schemeClr val="accent2"/>
                  </a:solidFill>
                  <a:ea typeface="楷体_GB2312" pitchFamily="49" charset="-122"/>
                </a:rPr>
                <a:t>(2)</a:t>
              </a:r>
              <a:r>
                <a:rPr lang="en-US" altLang="zh-CN" sz="2700" dirty="0">
                  <a:solidFill>
                    <a:schemeClr val="accent2"/>
                  </a:solidFill>
                  <a:latin typeface="楷体_GB2312" pitchFamily="49" charset="-122"/>
                  <a:ea typeface="楷体_GB2312" pitchFamily="49" charset="-122"/>
                </a:rPr>
                <a:t> </a:t>
              </a:r>
              <a:r>
                <a:rPr lang="zh-CN" altLang="en-US" sz="2700" dirty="0">
                  <a:solidFill>
                    <a:schemeClr val="accent2"/>
                  </a:solidFill>
                  <a:latin typeface="楷体_GB2312" pitchFamily="49" charset="-122"/>
                  <a:ea typeface="楷体_GB2312" pitchFamily="49" charset="-122"/>
                </a:rPr>
                <a:t>有向图</a:t>
              </a:r>
              <a:r>
                <a:rPr lang="en-US" altLang="zh-CN" sz="2700" dirty="0">
                  <a:solidFill>
                    <a:schemeClr val="accent2"/>
                  </a:solidFill>
                  <a:latin typeface="楷体_GB2312" pitchFamily="49" charset="-122"/>
                  <a:ea typeface="楷体_GB2312" pitchFamily="49" charset="-122"/>
                </a:rPr>
                <a:t>(Directed Graph)</a:t>
              </a:r>
              <a:r>
                <a:rPr lang="zh-CN" altLang="en-US" sz="2700" dirty="0">
                  <a:solidFill>
                    <a:schemeClr val="accent2"/>
                  </a:solidFill>
                  <a:latin typeface="楷体_GB2312" pitchFamily="49" charset="-122"/>
                  <a:ea typeface="楷体_GB2312" pitchFamily="49" charset="-122"/>
                </a:rPr>
                <a:t>的连通</a:t>
              </a:r>
              <a:endParaRPr lang="zh-CN" altLang="en-US" sz="2700" dirty="0">
                <a:solidFill>
                  <a:schemeClr val="accent2"/>
                </a:solidFill>
              </a:endParaRPr>
            </a:p>
          </p:txBody>
        </p:sp>
      </p:grpSp>
    </p:spTree>
    <p:extLst>
      <p:ext uri="{BB962C8B-B14F-4D97-AF65-F5344CB8AC3E}">
        <p14:creationId xmlns:p14="http://schemas.microsoft.com/office/powerpoint/2010/main" val="3636087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strips(downLeft)">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dissolve">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grpId="0" nodeType="clickEffect">
                                  <p:stCondLst>
                                    <p:cond delay="0"/>
                                  </p:stCondLst>
                                  <p:childTnLst>
                                    <p:set>
                                      <p:cBhvr>
                                        <p:cTn id="16" dur="1" fill="hold">
                                          <p:stCondLst>
                                            <p:cond delay="0"/>
                                          </p:stCondLst>
                                        </p:cTn>
                                        <p:tgtEl>
                                          <p:spTgt spid="36"/>
                                        </p:tgtEl>
                                        <p:attrNameLst>
                                          <p:attrName>style.visibility</p:attrName>
                                        </p:attrNameLst>
                                      </p:cBhvr>
                                      <p:to>
                                        <p:strVal val="visible"/>
                                      </p:to>
                                    </p:set>
                                    <p:animEffect transition="in" filter="slide(fromBottom)">
                                      <p:cBhvr>
                                        <p:cTn id="17" dur="500"/>
                                        <p:tgtEl>
                                          <p:spTgt spid="36"/>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dissolv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2" presetClass="entr" presetSubtype="4" fill="hold" grpId="0" nodeType="clickEffect">
                                  <p:stCondLst>
                                    <p:cond delay="0"/>
                                  </p:stCondLst>
                                  <p:childTnLst>
                                    <p:set>
                                      <p:cBhvr>
                                        <p:cTn id="26" dur="1" fill="hold">
                                          <p:stCondLst>
                                            <p:cond delay="0"/>
                                          </p:stCondLst>
                                        </p:cTn>
                                        <p:tgtEl>
                                          <p:spTgt spid="37"/>
                                        </p:tgtEl>
                                        <p:attrNameLst>
                                          <p:attrName>style.visibility</p:attrName>
                                        </p:attrNameLst>
                                      </p:cBhvr>
                                      <p:to>
                                        <p:strVal val="visible"/>
                                      </p:to>
                                    </p:set>
                                    <p:animEffect transition="in" filter="slide(fromBottom)">
                                      <p:cBhvr>
                                        <p:cTn id="27" dur="500"/>
                                        <p:tgtEl>
                                          <p:spTgt spid="37"/>
                                        </p:tgtEl>
                                      </p:cBhvr>
                                    </p:animEffect>
                                  </p:childTnLst>
                                </p:cTn>
                              </p:par>
                            </p:childTnLst>
                          </p:cTn>
                        </p:par>
                      </p:childTnLst>
                    </p:cTn>
                  </p:par>
                  <p:par>
                    <p:cTn id="28" fill="hold">
                      <p:stCondLst>
                        <p:cond delay="indefinite"/>
                      </p:stCondLst>
                      <p:childTnLst>
                        <p:par>
                          <p:cTn id="29" fill="hold">
                            <p:stCondLst>
                              <p:cond delay="0"/>
                            </p:stCondLst>
                            <p:childTnLst>
                              <p:par>
                                <p:cTn id="30" presetID="23" presetClass="entr" presetSubtype="528" fill="hold" nodeType="clickEffect">
                                  <p:stCondLst>
                                    <p:cond delay="0"/>
                                  </p:stCondLst>
                                  <p:childTnLst>
                                    <p:set>
                                      <p:cBhvr>
                                        <p:cTn id="31" dur="1" fill="hold">
                                          <p:stCondLst>
                                            <p:cond delay="0"/>
                                          </p:stCondLst>
                                        </p:cTn>
                                        <p:tgtEl>
                                          <p:spTgt spid="38"/>
                                        </p:tgtEl>
                                        <p:attrNameLst>
                                          <p:attrName>style.visibility</p:attrName>
                                        </p:attrNameLst>
                                      </p:cBhvr>
                                      <p:to>
                                        <p:strVal val="visible"/>
                                      </p:to>
                                    </p:set>
                                    <p:anim calcmode="lin" valueType="num">
                                      <p:cBhvr>
                                        <p:cTn id="32" dur="500" fill="hold"/>
                                        <p:tgtEl>
                                          <p:spTgt spid="38"/>
                                        </p:tgtEl>
                                        <p:attrNameLst>
                                          <p:attrName>ppt_w</p:attrName>
                                        </p:attrNameLst>
                                      </p:cBhvr>
                                      <p:tavLst>
                                        <p:tav tm="0">
                                          <p:val>
                                            <p:fltVal val="0"/>
                                          </p:val>
                                        </p:tav>
                                        <p:tav tm="100000">
                                          <p:val>
                                            <p:strVal val="#ppt_w"/>
                                          </p:val>
                                        </p:tav>
                                      </p:tavLst>
                                    </p:anim>
                                    <p:anim calcmode="lin" valueType="num">
                                      <p:cBhvr>
                                        <p:cTn id="33" dur="500" fill="hold"/>
                                        <p:tgtEl>
                                          <p:spTgt spid="38"/>
                                        </p:tgtEl>
                                        <p:attrNameLst>
                                          <p:attrName>ppt_h</p:attrName>
                                        </p:attrNameLst>
                                      </p:cBhvr>
                                      <p:tavLst>
                                        <p:tav tm="0">
                                          <p:val>
                                            <p:fltVal val="0"/>
                                          </p:val>
                                        </p:tav>
                                        <p:tav tm="100000">
                                          <p:val>
                                            <p:strVal val="#ppt_h"/>
                                          </p:val>
                                        </p:tav>
                                      </p:tavLst>
                                    </p:anim>
                                    <p:anim calcmode="lin" valueType="num">
                                      <p:cBhvr>
                                        <p:cTn id="34" dur="500" fill="hold"/>
                                        <p:tgtEl>
                                          <p:spTgt spid="38"/>
                                        </p:tgtEl>
                                        <p:attrNameLst>
                                          <p:attrName>ppt_x</p:attrName>
                                        </p:attrNameLst>
                                      </p:cBhvr>
                                      <p:tavLst>
                                        <p:tav tm="0">
                                          <p:val>
                                            <p:fltVal val="0.5"/>
                                          </p:val>
                                        </p:tav>
                                        <p:tav tm="100000">
                                          <p:val>
                                            <p:strVal val="#ppt_x"/>
                                          </p:val>
                                        </p:tav>
                                      </p:tavLst>
                                    </p:anim>
                                    <p:anim calcmode="lin" valueType="num">
                                      <p:cBhvr>
                                        <p:cTn id="35" dur="500" fill="hold"/>
                                        <p:tgtEl>
                                          <p:spTgt spid="38"/>
                                        </p:tgtEl>
                                        <p:attrNameLst>
                                          <p:attrName>ppt_y</p:attrName>
                                        </p:attrNameLst>
                                      </p:cBhvr>
                                      <p:tavLst>
                                        <p:tav tm="0">
                                          <p:val>
                                            <p:fltVal val="0.5"/>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41"/>
                                        </p:tgtEl>
                                        <p:attrNameLst>
                                          <p:attrName>style.visibility</p:attrName>
                                        </p:attrNameLst>
                                      </p:cBhvr>
                                      <p:to>
                                        <p:strVal val="visible"/>
                                      </p:to>
                                    </p:set>
                                    <p:animEffect transition="in" filter="wipe(left)">
                                      <p:cBhvr>
                                        <p:cTn id="40" dur="500"/>
                                        <p:tgtEl>
                                          <p:spTgt spid="41"/>
                                        </p:tgtEl>
                                      </p:cBhvr>
                                    </p:animEffect>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nodeType="clickEffect">
                                  <p:stCondLst>
                                    <p:cond delay="0"/>
                                  </p:stCondLst>
                                  <p:childTnLst>
                                    <p:set>
                                      <p:cBhvr>
                                        <p:cTn id="44" dur="1" fill="hold">
                                          <p:stCondLst>
                                            <p:cond delay="0"/>
                                          </p:stCondLst>
                                        </p:cTn>
                                        <p:tgtEl>
                                          <p:spTgt spid="42"/>
                                        </p:tgtEl>
                                        <p:attrNameLst>
                                          <p:attrName>style.visibility</p:attrName>
                                        </p:attrNameLst>
                                      </p:cBhvr>
                                      <p:to>
                                        <p:strVal val="visible"/>
                                      </p:to>
                                    </p:set>
                                    <p:anim calcmode="lin" valueType="num">
                                      <p:cBhvr additive="base">
                                        <p:cTn id="45" dur="500" fill="hold"/>
                                        <p:tgtEl>
                                          <p:spTgt spid="42"/>
                                        </p:tgtEl>
                                        <p:attrNameLst>
                                          <p:attrName>ppt_x</p:attrName>
                                        </p:attrNameLst>
                                      </p:cBhvr>
                                      <p:tavLst>
                                        <p:tav tm="0">
                                          <p:val>
                                            <p:strVal val="#ppt_x"/>
                                          </p:val>
                                        </p:tav>
                                        <p:tav tm="100000">
                                          <p:val>
                                            <p:strVal val="#ppt_x"/>
                                          </p:val>
                                        </p:tav>
                                      </p:tavLst>
                                    </p:anim>
                                    <p:anim calcmode="lin" valueType="num">
                                      <p:cBhvr additive="base">
                                        <p:cTn id="46" dur="500" fill="hold"/>
                                        <p:tgtEl>
                                          <p:spTgt spid="42"/>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12" presetClass="entr" presetSubtype="4" fill="hold" grpId="0" nodeType="clickEffect">
                                  <p:stCondLst>
                                    <p:cond delay="0"/>
                                  </p:stCondLst>
                                  <p:childTnLst>
                                    <p:set>
                                      <p:cBhvr>
                                        <p:cTn id="50" dur="1" fill="hold">
                                          <p:stCondLst>
                                            <p:cond delay="0"/>
                                          </p:stCondLst>
                                        </p:cTn>
                                        <p:tgtEl>
                                          <p:spTgt spid="52"/>
                                        </p:tgtEl>
                                        <p:attrNameLst>
                                          <p:attrName>style.visibility</p:attrName>
                                        </p:attrNameLst>
                                      </p:cBhvr>
                                      <p:to>
                                        <p:strVal val="visible"/>
                                      </p:to>
                                    </p:set>
                                    <p:animEffect transition="in" filter="slide(fromBottom)">
                                      <p:cBhvr>
                                        <p:cTn id="51"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utoUpdateAnimBg="0"/>
      <p:bldP spid="37" grpId="0" autoUpdateAnimBg="0"/>
      <p:bldP spid="41" grpId="0" autoUpdateAnimBg="0"/>
      <p:bldP spid="52" grpId="0" autoUpdateAnimBg="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3E3714-3675-431C-D24A-798A2A42F971}"/>
              </a:ext>
            </a:extLst>
          </p:cNvPr>
          <p:cNvSpPr>
            <a:spLocks noGrp="1"/>
          </p:cNvSpPr>
          <p:nvPr>
            <p:ph type="title"/>
          </p:nvPr>
        </p:nvSpPr>
        <p:spPr/>
        <p:txBody>
          <a:bodyPr/>
          <a:lstStyle/>
          <a:p>
            <a:endParaRPr kumimoji="1" lang="zh-CN" altLang="en-US" dirty="0"/>
          </a:p>
        </p:txBody>
      </p:sp>
      <p:sp>
        <p:nvSpPr>
          <p:cNvPr id="4" name="日期占位符 3">
            <a:extLst>
              <a:ext uri="{FF2B5EF4-FFF2-40B4-BE49-F238E27FC236}">
                <a16:creationId xmlns:a16="http://schemas.microsoft.com/office/drawing/2014/main" id="{1164461B-8194-BB19-656C-F41063D080AC}"/>
              </a:ext>
            </a:extLst>
          </p:cNvPr>
          <p:cNvSpPr>
            <a:spLocks noGrp="1"/>
          </p:cNvSpPr>
          <p:nvPr>
            <p:ph type="dt" sz="half" idx="10"/>
          </p:nvPr>
        </p:nvSpPr>
        <p:spPr/>
        <p:txBody>
          <a:bodyPr/>
          <a:lstStyle/>
          <a:p>
            <a:pPr>
              <a:defRPr/>
            </a:pPr>
            <a:fld id="{72795A5C-ABA9-164F-9A37-0CFC1B48C772}" type="datetime1">
              <a:rPr lang="en-US" altLang="zh-CN" smtClean="0"/>
              <a:t>6/5/2022</a:t>
            </a:fld>
            <a:endParaRPr lang="en-US" altLang="zh-CN" dirty="0"/>
          </a:p>
        </p:txBody>
      </p:sp>
      <p:sp>
        <p:nvSpPr>
          <p:cNvPr id="5" name="灯片编号占位符 4">
            <a:extLst>
              <a:ext uri="{FF2B5EF4-FFF2-40B4-BE49-F238E27FC236}">
                <a16:creationId xmlns:a16="http://schemas.microsoft.com/office/drawing/2014/main" id="{66C1C37E-F1FE-473F-2BE4-B88494E9DD5A}"/>
              </a:ext>
            </a:extLst>
          </p:cNvPr>
          <p:cNvSpPr>
            <a:spLocks noGrp="1"/>
          </p:cNvSpPr>
          <p:nvPr>
            <p:ph type="sldNum" sz="quarter" idx="12"/>
          </p:nvPr>
        </p:nvSpPr>
        <p:spPr/>
        <p:txBody>
          <a:bodyPr/>
          <a:lstStyle/>
          <a:p>
            <a:pPr>
              <a:defRPr/>
            </a:pPr>
            <a:fld id="{4FF538FA-A287-4FBD-9703-6DB9C5344803}" type="slidenum">
              <a:rPr lang="zh-CN" altLang="en-US" smtClean="0"/>
              <a:t>19</a:t>
            </a:fld>
            <a:endParaRPr lang="en-US" altLang="zh-CN" dirty="0"/>
          </a:p>
        </p:txBody>
      </p:sp>
      <p:grpSp>
        <p:nvGrpSpPr>
          <p:cNvPr id="6" name="Group 2">
            <a:extLst>
              <a:ext uri="{FF2B5EF4-FFF2-40B4-BE49-F238E27FC236}">
                <a16:creationId xmlns:a16="http://schemas.microsoft.com/office/drawing/2014/main" id="{8BEFA33C-B5F5-A00F-FE0B-C3C81E527AB2}"/>
              </a:ext>
            </a:extLst>
          </p:cNvPr>
          <p:cNvGrpSpPr>
            <a:grpSpLocks/>
          </p:cNvGrpSpPr>
          <p:nvPr/>
        </p:nvGrpSpPr>
        <p:grpSpPr bwMode="auto">
          <a:xfrm>
            <a:off x="792163" y="990600"/>
            <a:ext cx="7913687" cy="1219200"/>
            <a:chOff x="499" y="624"/>
            <a:chExt cx="4985" cy="768"/>
          </a:xfrm>
        </p:grpSpPr>
        <p:sp>
          <p:nvSpPr>
            <p:cNvPr id="7" name="AutoShape 3">
              <a:extLst>
                <a:ext uri="{FF2B5EF4-FFF2-40B4-BE49-F238E27FC236}">
                  <a16:creationId xmlns:a16="http://schemas.microsoft.com/office/drawing/2014/main" id="{C63456DA-8740-B0D8-618E-79699EA82722}"/>
                </a:ext>
              </a:extLst>
            </p:cNvPr>
            <p:cNvSpPr>
              <a:spLocks noChangeArrowheads="1"/>
            </p:cNvSpPr>
            <p:nvPr/>
          </p:nvSpPr>
          <p:spPr bwMode="auto">
            <a:xfrm>
              <a:off x="499" y="624"/>
              <a:ext cx="4973" cy="768"/>
            </a:xfrm>
            <a:prstGeom prst="plaque">
              <a:avLst>
                <a:gd name="adj" fmla="val 16667"/>
              </a:avLst>
            </a:prstGeom>
            <a:ln/>
          </p:spPr>
          <p:style>
            <a:lnRef idx="1">
              <a:schemeClr val="accent5"/>
            </a:lnRef>
            <a:fillRef idx="3">
              <a:schemeClr val="accent5"/>
            </a:fillRef>
            <a:effectRef idx="2">
              <a:schemeClr val="accent5"/>
            </a:effectRef>
            <a:fontRef idx="minor">
              <a:schemeClr val="lt1"/>
            </a:fontRef>
          </p:style>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sp>
          <p:nvSpPr>
            <p:cNvPr id="8" name="Text Box 4">
              <a:extLst>
                <a:ext uri="{FF2B5EF4-FFF2-40B4-BE49-F238E27FC236}">
                  <a16:creationId xmlns:a16="http://schemas.microsoft.com/office/drawing/2014/main" id="{76C80D02-039C-A57D-A2D4-AAE45887B2F9}"/>
                </a:ext>
              </a:extLst>
            </p:cNvPr>
            <p:cNvSpPr txBox="1">
              <a:spLocks noChangeArrowheads="1"/>
            </p:cNvSpPr>
            <p:nvPr/>
          </p:nvSpPr>
          <p:spPr bwMode="auto">
            <a:xfrm>
              <a:off x="628" y="742"/>
              <a:ext cx="4856" cy="514"/>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lnSpc>
                  <a:spcPct val="95000"/>
                </a:lnSpc>
                <a:spcBef>
                  <a:spcPct val="0"/>
                </a:spcBef>
                <a:buClrTx/>
                <a:buFontTx/>
                <a:buNone/>
              </a:pPr>
              <a:r>
                <a:rPr lang="en-US" altLang="zh-CN" sz="2500" b="0" dirty="0">
                  <a:solidFill>
                    <a:schemeClr val="bg1"/>
                  </a:solidFill>
                </a:rPr>
                <a:t>       </a:t>
              </a:r>
              <a:r>
                <a:rPr lang="zh-CN" altLang="en-US" sz="2500" dirty="0">
                  <a:solidFill>
                    <a:schemeClr val="bg1"/>
                  </a:solidFill>
                  <a:latin typeface="幼圆" pitchFamily="49" charset="-122"/>
                  <a:ea typeface="幼圆" pitchFamily="49" charset="-122"/>
                </a:rPr>
                <a:t>包含具有</a:t>
              </a:r>
              <a:r>
                <a:rPr lang="en-US" altLang="zh-CN" sz="2500" dirty="0">
                  <a:solidFill>
                    <a:schemeClr val="bg1"/>
                  </a:solidFill>
                </a:rPr>
                <a:t>n</a:t>
              </a:r>
              <a:r>
                <a:rPr lang="zh-CN" altLang="en-US" sz="2500" dirty="0">
                  <a:solidFill>
                    <a:schemeClr val="bg1"/>
                  </a:solidFill>
                  <a:latin typeface="幼圆" pitchFamily="49" charset="-122"/>
                  <a:ea typeface="幼圆" pitchFamily="49" charset="-122"/>
                </a:rPr>
                <a:t>个顶点的连通图</a:t>
              </a:r>
              <a:r>
                <a:rPr lang="en-US" altLang="zh-CN" sz="2500" dirty="0">
                  <a:solidFill>
                    <a:schemeClr val="bg1"/>
                  </a:solidFill>
                </a:rPr>
                <a:t>G</a:t>
              </a:r>
              <a:r>
                <a:rPr lang="zh-CN" altLang="en-US" sz="2500" dirty="0">
                  <a:solidFill>
                    <a:schemeClr val="bg1"/>
                  </a:solidFill>
                  <a:latin typeface="幼圆" pitchFamily="49" charset="-122"/>
                  <a:ea typeface="幼圆" pitchFamily="49" charset="-122"/>
                </a:rPr>
                <a:t>的全部</a:t>
              </a:r>
              <a:r>
                <a:rPr lang="en-US" altLang="zh-CN" sz="2500" dirty="0">
                  <a:solidFill>
                    <a:schemeClr val="bg1"/>
                  </a:solidFill>
                </a:rPr>
                <a:t>n</a:t>
              </a:r>
              <a:r>
                <a:rPr lang="zh-CN" altLang="en-US" sz="2500" dirty="0">
                  <a:solidFill>
                    <a:schemeClr val="bg1"/>
                  </a:solidFill>
                  <a:latin typeface="幼圆" pitchFamily="49" charset="-122"/>
                  <a:ea typeface="幼圆" pitchFamily="49" charset="-122"/>
                </a:rPr>
                <a:t>个顶点</a:t>
              </a:r>
              <a:r>
                <a:rPr lang="en-US" altLang="zh-CN" sz="2500" dirty="0">
                  <a:solidFill>
                    <a:schemeClr val="bg1"/>
                  </a:solidFill>
                  <a:latin typeface="幼圆" pitchFamily="49" charset="-122"/>
                  <a:ea typeface="幼圆" pitchFamily="49" charset="-122"/>
                </a:rPr>
                <a:t>,</a:t>
              </a:r>
              <a:r>
                <a:rPr lang="zh-CN" altLang="en-US" sz="2500" dirty="0">
                  <a:solidFill>
                    <a:schemeClr val="bg1"/>
                  </a:solidFill>
                  <a:latin typeface="幼圆" pitchFamily="49" charset="-122"/>
                  <a:ea typeface="幼圆" pitchFamily="49" charset="-122"/>
                </a:rPr>
                <a:t>仅包含其</a:t>
              </a:r>
              <a:r>
                <a:rPr lang="en-US" altLang="zh-CN" sz="2500" dirty="0">
                  <a:solidFill>
                    <a:schemeClr val="bg1"/>
                  </a:solidFill>
                </a:rPr>
                <a:t>n</a:t>
              </a:r>
              <a:r>
                <a:rPr lang="en-US" altLang="zh-CN" sz="2500" dirty="0">
                  <a:solidFill>
                    <a:schemeClr val="bg1"/>
                  </a:solidFill>
                  <a:latin typeface="宋体" charset="-122"/>
                </a:rPr>
                <a:t>-</a:t>
              </a:r>
              <a:r>
                <a:rPr lang="en-US" altLang="zh-CN" sz="2500" dirty="0">
                  <a:solidFill>
                    <a:schemeClr val="bg1"/>
                  </a:solidFill>
                </a:rPr>
                <a:t>1</a:t>
              </a:r>
              <a:r>
                <a:rPr lang="zh-CN" altLang="en-US" sz="2500" dirty="0">
                  <a:solidFill>
                    <a:schemeClr val="bg1"/>
                  </a:solidFill>
                  <a:latin typeface="幼圆" pitchFamily="49" charset="-122"/>
                  <a:ea typeface="幼圆" pitchFamily="49" charset="-122"/>
                </a:rPr>
                <a:t>条边的极小连通子图称为</a:t>
              </a:r>
              <a:r>
                <a:rPr lang="en-US" altLang="zh-CN" sz="2500" dirty="0">
                  <a:solidFill>
                    <a:schemeClr val="bg1"/>
                  </a:solidFill>
                </a:rPr>
                <a:t>G</a:t>
              </a:r>
              <a:r>
                <a:rPr lang="zh-CN" altLang="en-US" sz="2500" dirty="0">
                  <a:solidFill>
                    <a:schemeClr val="bg1"/>
                  </a:solidFill>
                  <a:latin typeface="幼圆" pitchFamily="49" charset="-122"/>
                  <a:ea typeface="幼圆" pitchFamily="49" charset="-122"/>
                </a:rPr>
                <a:t>的一个生成树</a:t>
              </a:r>
              <a:r>
                <a:rPr lang="zh-CN" altLang="en-US" sz="2500" dirty="0">
                  <a:solidFill>
                    <a:schemeClr val="bg1"/>
                  </a:solidFill>
                  <a:latin typeface="楷体_GB2312" pitchFamily="49" charset="-122"/>
                  <a:ea typeface="楷体_GB2312" pitchFamily="49" charset="-122"/>
                </a:rPr>
                <a:t>。</a:t>
              </a:r>
            </a:p>
          </p:txBody>
        </p:sp>
      </p:grpSp>
      <p:grpSp>
        <p:nvGrpSpPr>
          <p:cNvPr id="9" name="Group 95">
            <a:extLst>
              <a:ext uri="{FF2B5EF4-FFF2-40B4-BE49-F238E27FC236}">
                <a16:creationId xmlns:a16="http://schemas.microsoft.com/office/drawing/2014/main" id="{E2767E51-E255-8239-6302-F0A0820CFFC3}"/>
              </a:ext>
            </a:extLst>
          </p:cNvPr>
          <p:cNvGrpSpPr>
            <a:grpSpLocks/>
          </p:cNvGrpSpPr>
          <p:nvPr/>
        </p:nvGrpSpPr>
        <p:grpSpPr bwMode="auto">
          <a:xfrm>
            <a:off x="808037" y="331209"/>
            <a:ext cx="4805363" cy="533400"/>
            <a:chOff x="352" y="160"/>
            <a:chExt cx="1485" cy="336"/>
          </a:xfrm>
        </p:grpSpPr>
        <p:sp>
          <p:nvSpPr>
            <p:cNvPr id="10" name="Rectangle 6">
              <a:extLst>
                <a:ext uri="{FF2B5EF4-FFF2-40B4-BE49-F238E27FC236}">
                  <a16:creationId xmlns:a16="http://schemas.microsoft.com/office/drawing/2014/main" id="{BA8DDC0D-D42E-04D1-FBB8-11D149009C90}"/>
                </a:ext>
              </a:extLst>
            </p:cNvPr>
            <p:cNvSpPr>
              <a:spLocks noChangeArrowheads="1"/>
            </p:cNvSpPr>
            <p:nvPr/>
          </p:nvSpPr>
          <p:spPr bwMode="auto">
            <a:xfrm>
              <a:off x="352" y="160"/>
              <a:ext cx="1446" cy="336"/>
            </a:xfrm>
            <a:prstGeom prst="rect">
              <a:avLst/>
            </a:prstGeom>
            <a:solidFill>
              <a:schemeClr val="accent4">
                <a:lumMod val="20000"/>
                <a:lumOff val="80000"/>
              </a:schemeClr>
            </a:solidFill>
            <a:ln>
              <a:noFill/>
            </a:ln>
            <a:effectLst>
              <a:outerShdw dist="71842" dir="2700000" algn="ctr" rotWithShape="0">
                <a:srgbClr val="B2B2B2"/>
              </a:outerShdw>
            </a:effectLst>
            <a:extLst>
              <a:ext uri="{91240B29-F687-4F45-9708-019B960494DF}">
                <a14:hiddenLine xmlns:a14="http://schemas.microsoft.com/office/drawing/2010/main" w="9525">
                  <a:solidFill>
                    <a:srgbClr val="FFFF99"/>
                  </a:solidFill>
                  <a:miter lim="800000"/>
                  <a:headEnd/>
                  <a:tailEnd/>
                </a14:hiddenLine>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sp>
          <p:nvSpPr>
            <p:cNvPr id="11" name="Rectangle 7">
              <a:extLst>
                <a:ext uri="{FF2B5EF4-FFF2-40B4-BE49-F238E27FC236}">
                  <a16:creationId xmlns:a16="http://schemas.microsoft.com/office/drawing/2014/main" id="{E3956186-83C3-B3EA-7FFA-1A7C2BEAB5BB}"/>
                </a:ext>
              </a:extLst>
            </p:cNvPr>
            <p:cNvSpPr>
              <a:spLocks noChangeArrowheads="1"/>
            </p:cNvSpPr>
            <p:nvPr/>
          </p:nvSpPr>
          <p:spPr bwMode="auto">
            <a:xfrm>
              <a:off x="391" y="175"/>
              <a:ext cx="1446" cy="320"/>
            </a:xfrm>
            <a:prstGeom prst="rect">
              <a:avLst/>
            </a:prstGeom>
            <a:noFill/>
            <a:ln>
              <a:noFill/>
            </a:ln>
            <a:effectLst>
              <a:outerShdw dist="12700" dir="5400000" algn="ctr" rotWithShape="0">
                <a:schemeClr val="bg1"/>
              </a:outerShdw>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Lst>
          </p:spPr>
          <p:txBody>
            <a:bodyPr>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en-US" altLang="zh-CN" sz="2700" dirty="0">
                  <a:solidFill>
                    <a:srgbClr val="264AA5"/>
                  </a:solidFill>
                  <a:ea typeface="黑体" pitchFamily="2" charset="-122"/>
                </a:rPr>
                <a:t>5</a:t>
              </a:r>
              <a:r>
                <a:rPr lang="en-US" altLang="zh-CN" sz="2700" dirty="0">
                  <a:solidFill>
                    <a:srgbClr val="264AA5"/>
                  </a:solidFill>
                  <a:latin typeface="黑体" pitchFamily="2" charset="-122"/>
                  <a:ea typeface="黑体" pitchFamily="2" charset="-122"/>
                </a:rPr>
                <a:t>.</a:t>
              </a:r>
              <a:r>
                <a:rPr lang="zh-CN" altLang="en-US" sz="2700" dirty="0">
                  <a:solidFill>
                    <a:srgbClr val="264AA5"/>
                  </a:solidFill>
                  <a:latin typeface="黑体" pitchFamily="2" charset="-122"/>
                  <a:ea typeface="黑体" pitchFamily="2" charset="-122"/>
                </a:rPr>
                <a:t>生成树（</a:t>
              </a:r>
              <a:r>
                <a:rPr lang="en-US" altLang="zh-CN" sz="2700" dirty="0">
                  <a:solidFill>
                    <a:srgbClr val="264AA5"/>
                  </a:solidFill>
                  <a:latin typeface="黑体" pitchFamily="2" charset="-122"/>
                  <a:ea typeface="黑体" pitchFamily="2" charset="-122"/>
                </a:rPr>
                <a:t>Spanning Tree</a:t>
              </a:r>
              <a:r>
                <a:rPr lang="zh-CN" altLang="en-US" sz="2700" dirty="0">
                  <a:solidFill>
                    <a:srgbClr val="264AA5"/>
                  </a:solidFill>
                  <a:latin typeface="黑体" pitchFamily="2" charset="-122"/>
                  <a:ea typeface="黑体" pitchFamily="2" charset="-122"/>
                </a:rPr>
                <a:t>）</a:t>
              </a:r>
            </a:p>
          </p:txBody>
        </p:sp>
      </p:grpSp>
      <p:grpSp>
        <p:nvGrpSpPr>
          <p:cNvPr id="12" name="Group 8">
            <a:extLst>
              <a:ext uri="{FF2B5EF4-FFF2-40B4-BE49-F238E27FC236}">
                <a16:creationId xmlns:a16="http://schemas.microsoft.com/office/drawing/2014/main" id="{3029C6C2-18CA-0556-8A72-B2056D72BE14}"/>
              </a:ext>
            </a:extLst>
          </p:cNvPr>
          <p:cNvGrpSpPr>
            <a:grpSpLocks/>
          </p:cNvGrpSpPr>
          <p:nvPr/>
        </p:nvGrpSpPr>
        <p:grpSpPr bwMode="auto">
          <a:xfrm>
            <a:off x="2514600" y="2438400"/>
            <a:ext cx="6273800" cy="3994150"/>
            <a:chOff x="464" y="1632"/>
            <a:chExt cx="3952" cy="2516"/>
          </a:xfrm>
        </p:grpSpPr>
        <p:sp>
          <p:nvSpPr>
            <p:cNvPr id="13" name="Oval 9">
              <a:extLst>
                <a:ext uri="{FF2B5EF4-FFF2-40B4-BE49-F238E27FC236}">
                  <a16:creationId xmlns:a16="http://schemas.microsoft.com/office/drawing/2014/main" id="{A5053AF0-13BF-5973-65A2-0800F2F77F3F}"/>
                </a:ext>
              </a:extLst>
            </p:cNvPr>
            <p:cNvSpPr>
              <a:spLocks noChangeArrowheads="1"/>
            </p:cNvSpPr>
            <p:nvPr/>
          </p:nvSpPr>
          <p:spPr bwMode="auto">
            <a:xfrm>
              <a:off x="956" y="1760"/>
              <a:ext cx="240" cy="192"/>
            </a:xfrm>
            <a:prstGeom prst="ellipse">
              <a:avLst/>
            </a:prstGeom>
            <a:noFill/>
            <a:ln w="25400" cap="sq">
              <a:solidFill>
                <a:srgbClr val="000080"/>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sp>
          <p:nvSpPr>
            <p:cNvPr id="14" name="Oval 10">
              <a:extLst>
                <a:ext uri="{FF2B5EF4-FFF2-40B4-BE49-F238E27FC236}">
                  <a16:creationId xmlns:a16="http://schemas.microsoft.com/office/drawing/2014/main" id="{D4FB72FC-1E0A-1C6B-1DCF-E852C9B1F647}"/>
                </a:ext>
              </a:extLst>
            </p:cNvPr>
            <p:cNvSpPr>
              <a:spLocks noChangeArrowheads="1"/>
            </p:cNvSpPr>
            <p:nvPr/>
          </p:nvSpPr>
          <p:spPr bwMode="auto">
            <a:xfrm>
              <a:off x="476" y="2240"/>
              <a:ext cx="240" cy="192"/>
            </a:xfrm>
            <a:prstGeom prst="ellipse">
              <a:avLst/>
            </a:prstGeom>
            <a:noFill/>
            <a:ln w="25400" cap="sq">
              <a:solidFill>
                <a:srgbClr val="000080"/>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sp>
          <p:nvSpPr>
            <p:cNvPr id="15" name="Oval 11">
              <a:extLst>
                <a:ext uri="{FF2B5EF4-FFF2-40B4-BE49-F238E27FC236}">
                  <a16:creationId xmlns:a16="http://schemas.microsoft.com/office/drawing/2014/main" id="{1773F3EC-BCF5-B7FE-6417-1665499725F7}"/>
                </a:ext>
              </a:extLst>
            </p:cNvPr>
            <p:cNvSpPr>
              <a:spLocks noChangeArrowheads="1"/>
            </p:cNvSpPr>
            <p:nvPr/>
          </p:nvSpPr>
          <p:spPr bwMode="auto">
            <a:xfrm>
              <a:off x="956" y="2720"/>
              <a:ext cx="240" cy="192"/>
            </a:xfrm>
            <a:prstGeom prst="ellipse">
              <a:avLst/>
            </a:prstGeom>
            <a:noFill/>
            <a:ln w="25400" cap="sq">
              <a:solidFill>
                <a:srgbClr val="000080"/>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sp>
          <p:nvSpPr>
            <p:cNvPr id="16" name="Oval 12">
              <a:extLst>
                <a:ext uri="{FF2B5EF4-FFF2-40B4-BE49-F238E27FC236}">
                  <a16:creationId xmlns:a16="http://schemas.microsoft.com/office/drawing/2014/main" id="{F25853B4-950E-8C2A-F7FF-9EB6D29D276C}"/>
                </a:ext>
              </a:extLst>
            </p:cNvPr>
            <p:cNvSpPr>
              <a:spLocks noChangeArrowheads="1"/>
            </p:cNvSpPr>
            <p:nvPr/>
          </p:nvSpPr>
          <p:spPr bwMode="auto">
            <a:xfrm>
              <a:off x="1484" y="2192"/>
              <a:ext cx="240" cy="192"/>
            </a:xfrm>
            <a:prstGeom prst="ellipse">
              <a:avLst/>
            </a:prstGeom>
            <a:noFill/>
            <a:ln w="25400" cap="sq">
              <a:solidFill>
                <a:srgbClr val="000080"/>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sp>
          <p:nvSpPr>
            <p:cNvPr id="17" name="Line 13">
              <a:extLst>
                <a:ext uri="{FF2B5EF4-FFF2-40B4-BE49-F238E27FC236}">
                  <a16:creationId xmlns:a16="http://schemas.microsoft.com/office/drawing/2014/main" id="{14250928-E15C-3779-DB12-468A2E8564F6}"/>
                </a:ext>
              </a:extLst>
            </p:cNvPr>
            <p:cNvSpPr>
              <a:spLocks noChangeShapeType="1"/>
            </p:cNvSpPr>
            <p:nvPr/>
          </p:nvSpPr>
          <p:spPr bwMode="auto">
            <a:xfrm flipV="1">
              <a:off x="656" y="1906"/>
              <a:ext cx="336" cy="336"/>
            </a:xfrm>
            <a:prstGeom prst="line">
              <a:avLst/>
            </a:prstGeom>
            <a:noFill/>
            <a:ln w="28575">
              <a:solidFill>
                <a:srgbClr val="00008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 name="Line 14">
              <a:extLst>
                <a:ext uri="{FF2B5EF4-FFF2-40B4-BE49-F238E27FC236}">
                  <a16:creationId xmlns:a16="http://schemas.microsoft.com/office/drawing/2014/main" id="{CFF4D4FD-1871-DB88-2903-386A664CABED}"/>
                </a:ext>
              </a:extLst>
            </p:cNvPr>
            <p:cNvSpPr>
              <a:spLocks noChangeShapeType="1"/>
            </p:cNvSpPr>
            <p:nvPr/>
          </p:nvSpPr>
          <p:spPr bwMode="auto">
            <a:xfrm>
              <a:off x="1088" y="1954"/>
              <a:ext cx="0" cy="768"/>
            </a:xfrm>
            <a:prstGeom prst="line">
              <a:avLst/>
            </a:prstGeom>
            <a:noFill/>
            <a:ln w="28575">
              <a:solidFill>
                <a:srgbClr val="00008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 name="Line 15">
              <a:extLst>
                <a:ext uri="{FF2B5EF4-FFF2-40B4-BE49-F238E27FC236}">
                  <a16:creationId xmlns:a16="http://schemas.microsoft.com/office/drawing/2014/main" id="{C636C0E4-0B2D-7BB3-CA6E-E34F0961F7F8}"/>
                </a:ext>
              </a:extLst>
            </p:cNvPr>
            <p:cNvSpPr>
              <a:spLocks noChangeShapeType="1"/>
            </p:cNvSpPr>
            <p:nvPr/>
          </p:nvSpPr>
          <p:spPr bwMode="auto">
            <a:xfrm>
              <a:off x="1196" y="1894"/>
              <a:ext cx="336" cy="336"/>
            </a:xfrm>
            <a:prstGeom prst="line">
              <a:avLst/>
            </a:prstGeom>
            <a:noFill/>
            <a:ln w="28575">
              <a:solidFill>
                <a:srgbClr val="00008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 name="Text Box 16">
              <a:extLst>
                <a:ext uri="{FF2B5EF4-FFF2-40B4-BE49-F238E27FC236}">
                  <a16:creationId xmlns:a16="http://schemas.microsoft.com/office/drawing/2014/main" id="{4F5DF284-67EC-9D75-5B0A-BA640BB7D31A}"/>
                </a:ext>
              </a:extLst>
            </p:cNvPr>
            <p:cNvSpPr txBox="1">
              <a:spLocks noChangeArrowheads="1"/>
            </p:cNvSpPr>
            <p:nvPr/>
          </p:nvSpPr>
          <p:spPr bwMode="auto">
            <a:xfrm>
              <a:off x="956" y="1692"/>
              <a:ext cx="256" cy="2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en-US" altLang="zh-CN" sz="2100">
                  <a:solidFill>
                    <a:srgbClr val="003399"/>
                  </a:solidFill>
                </a:rPr>
                <a:t>v</a:t>
              </a:r>
              <a:r>
                <a:rPr lang="en-US" altLang="zh-CN" sz="2100" baseline="-25000">
                  <a:solidFill>
                    <a:srgbClr val="003399"/>
                  </a:solidFill>
                </a:rPr>
                <a:t>1</a:t>
              </a:r>
            </a:p>
          </p:txBody>
        </p:sp>
        <p:sp>
          <p:nvSpPr>
            <p:cNvPr id="21" name="Rectangle 17">
              <a:extLst>
                <a:ext uri="{FF2B5EF4-FFF2-40B4-BE49-F238E27FC236}">
                  <a16:creationId xmlns:a16="http://schemas.microsoft.com/office/drawing/2014/main" id="{3B7CD7AF-6B9E-DF98-92B7-AE58EE766F62}"/>
                </a:ext>
              </a:extLst>
            </p:cNvPr>
            <p:cNvSpPr>
              <a:spLocks noChangeArrowheads="1"/>
            </p:cNvSpPr>
            <p:nvPr/>
          </p:nvSpPr>
          <p:spPr bwMode="auto">
            <a:xfrm>
              <a:off x="464" y="2172"/>
              <a:ext cx="256" cy="2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en-US" altLang="zh-CN" sz="2100">
                  <a:solidFill>
                    <a:srgbClr val="003399"/>
                  </a:solidFill>
                </a:rPr>
                <a:t>v</a:t>
              </a:r>
              <a:r>
                <a:rPr lang="en-US" altLang="zh-CN" sz="2100" baseline="-25000">
                  <a:solidFill>
                    <a:srgbClr val="003399"/>
                  </a:solidFill>
                </a:rPr>
                <a:t>2</a:t>
              </a:r>
            </a:p>
          </p:txBody>
        </p:sp>
        <p:sp>
          <p:nvSpPr>
            <p:cNvPr id="22" name="Rectangle 18">
              <a:extLst>
                <a:ext uri="{FF2B5EF4-FFF2-40B4-BE49-F238E27FC236}">
                  <a16:creationId xmlns:a16="http://schemas.microsoft.com/office/drawing/2014/main" id="{6567E620-C2D9-96AC-1962-F668F7A4427C}"/>
                </a:ext>
              </a:extLst>
            </p:cNvPr>
            <p:cNvSpPr>
              <a:spLocks noChangeArrowheads="1"/>
            </p:cNvSpPr>
            <p:nvPr/>
          </p:nvSpPr>
          <p:spPr bwMode="auto">
            <a:xfrm>
              <a:off x="1472" y="2123"/>
              <a:ext cx="256" cy="2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en-US" altLang="zh-CN" sz="2100">
                  <a:solidFill>
                    <a:srgbClr val="003399"/>
                  </a:solidFill>
                </a:rPr>
                <a:t>v</a:t>
              </a:r>
              <a:r>
                <a:rPr lang="en-US" altLang="zh-CN" sz="2100" baseline="-25000">
                  <a:solidFill>
                    <a:srgbClr val="003399"/>
                  </a:solidFill>
                </a:rPr>
                <a:t>3</a:t>
              </a:r>
            </a:p>
          </p:txBody>
        </p:sp>
        <p:sp>
          <p:nvSpPr>
            <p:cNvPr id="23" name="Rectangle 19">
              <a:extLst>
                <a:ext uri="{FF2B5EF4-FFF2-40B4-BE49-F238E27FC236}">
                  <a16:creationId xmlns:a16="http://schemas.microsoft.com/office/drawing/2014/main" id="{4624324F-0645-BAE9-6F92-D439EF90F48F}"/>
                </a:ext>
              </a:extLst>
            </p:cNvPr>
            <p:cNvSpPr>
              <a:spLocks noChangeArrowheads="1"/>
            </p:cNvSpPr>
            <p:nvPr/>
          </p:nvSpPr>
          <p:spPr bwMode="auto">
            <a:xfrm>
              <a:off x="944" y="2648"/>
              <a:ext cx="256" cy="2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en-US" altLang="zh-CN" sz="2100">
                  <a:solidFill>
                    <a:srgbClr val="003399"/>
                  </a:solidFill>
                </a:rPr>
                <a:t>v</a:t>
              </a:r>
              <a:r>
                <a:rPr lang="en-US" altLang="zh-CN" sz="2100" baseline="-25000">
                  <a:solidFill>
                    <a:srgbClr val="003399"/>
                  </a:solidFill>
                </a:rPr>
                <a:t>4</a:t>
              </a:r>
            </a:p>
          </p:txBody>
        </p:sp>
        <p:sp>
          <p:nvSpPr>
            <p:cNvPr id="24" name="Oval 20">
              <a:extLst>
                <a:ext uri="{FF2B5EF4-FFF2-40B4-BE49-F238E27FC236}">
                  <a16:creationId xmlns:a16="http://schemas.microsoft.com/office/drawing/2014/main" id="{3E27408A-FC90-90A4-9A2E-92784B95FA6C}"/>
                </a:ext>
              </a:extLst>
            </p:cNvPr>
            <p:cNvSpPr>
              <a:spLocks noChangeArrowheads="1"/>
            </p:cNvSpPr>
            <p:nvPr/>
          </p:nvSpPr>
          <p:spPr bwMode="auto">
            <a:xfrm>
              <a:off x="2300" y="1748"/>
              <a:ext cx="240" cy="192"/>
            </a:xfrm>
            <a:prstGeom prst="ellipse">
              <a:avLst/>
            </a:prstGeom>
            <a:noFill/>
            <a:ln w="25400" cap="sq">
              <a:solidFill>
                <a:srgbClr val="000080"/>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sp>
          <p:nvSpPr>
            <p:cNvPr id="25" name="Oval 21">
              <a:extLst>
                <a:ext uri="{FF2B5EF4-FFF2-40B4-BE49-F238E27FC236}">
                  <a16:creationId xmlns:a16="http://schemas.microsoft.com/office/drawing/2014/main" id="{24E074E8-8EF1-25D0-74FC-A34D4A711A98}"/>
                </a:ext>
              </a:extLst>
            </p:cNvPr>
            <p:cNvSpPr>
              <a:spLocks noChangeArrowheads="1"/>
            </p:cNvSpPr>
            <p:nvPr/>
          </p:nvSpPr>
          <p:spPr bwMode="auto">
            <a:xfrm>
              <a:off x="1820" y="2228"/>
              <a:ext cx="240" cy="192"/>
            </a:xfrm>
            <a:prstGeom prst="ellipse">
              <a:avLst/>
            </a:prstGeom>
            <a:noFill/>
            <a:ln w="25400" cap="sq">
              <a:solidFill>
                <a:srgbClr val="000080"/>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sp>
          <p:nvSpPr>
            <p:cNvPr id="26" name="Oval 22">
              <a:extLst>
                <a:ext uri="{FF2B5EF4-FFF2-40B4-BE49-F238E27FC236}">
                  <a16:creationId xmlns:a16="http://schemas.microsoft.com/office/drawing/2014/main" id="{60EA2D96-0AF3-8419-89F4-076BF9FA7954}"/>
                </a:ext>
              </a:extLst>
            </p:cNvPr>
            <p:cNvSpPr>
              <a:spLocks noChangeArrowheads="1"/>
            </p:cNvSpPr>
            <p:nvPr/>
          </p:nvSpPr>
          <p:spPr bwMode="auto">
            <a:xfrm>
              <a:off x="2300" y="2708"/>
              <a:ext cx="240" cy="192"/>
            </a:xfrm>
            <a:prstGeom prst="ellipse">
              <a:avLst/>
            </a:prstGeom>
            <a:noFill/>
            <a:ln w="25400" cap="sq">
              <a:solidFill>
                <a:srgbClr val="000080"/>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sp>
          <p:nvSpPr>
            <p:cNvPr id="27" name="Oval 23">
              <a:extLst>
                <a:ext uri="{FF2B5EF4-FFF2-40B4-BE49-F238E27FC236}">
                  <a16:creationId xmlns:a16="http://schemas.microsoft.com/office/drawing/2014/main" id="{D37255D9-9194-0003-A0F0-D725CE9171CC}"/>
                </a:ext>
              </a:extLst>
            </p:cNvPr>
            <p:cNvSpPr>
              <a:spLocks noChangeArrowheads="1"/>
            </p:cNvSpPr>
            <p:nvPr/>
          </p:nvSpPr>
          <p:spPr bwMode="auto">
            <a:xfrm>
              <a:off x="2828" y="2180"/>
              <a:ext cx="240" cy="192"/>
            </a:xfrm>
            <a:prstGeom prst="ellipse">
              <a:avLst/>
            </a:prstGeom>
            <a:noFill/>
            <a:ln w="25400" cap="sq">
              <a:solidFill>
                <a:srgbClr val="000080"/>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sp>
          <p:nvSpPr>
            <p:cNvPr id="28" name="Line 24">
              <a:extLst>
                <a:ext uri="{FF2B5EF4-FFF2-40B4-BE49-F238E27FC236}">
                  <a16:creationId xmlns:a16="http://schemas.microsoft.com/office/drawing/2014/main" id="{A7DF9B23-7BA0-07C7-64C7-8AC73604C5AF}"/>
                </a:ext>
              </a:extLst>
            </p:cNvPr>
            <p:cNvSpPr>
              <a:spLocks noChangeShapeType="1"/>
            </p:cNvSpPr>
            <p:nvPr/>
          </p:nvSpPr>
          <p:spPr bwMode="auto">
            <a:xfrm>
              <a:off x="2060" y="2314"/>
              <a:ext cx="768" cy="0"/>
            </a:xfrm>
            <a:prstGeom prst="line">
              <a:avLst/>
            </a:prstGeom>
            <a:noFill/>
            <a:ln w="28575">
              <a:solidFill>
                <a:srgbClr val="00008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 name="Line 25">
              <a:extLst>
                <a:ext uri="{FF2B5EF4-FFF2-40B4-BE49-F238E27FC236}">
                  <a16:creationId xmlns:a16="http://schemas.microsoft.com/office/drawing/2014/main" id="{8F093A04-342F-2B96-227D-3913D178F53B}"/>
                </a:ext>
              </a:extLst>
            </p:cNvPr>
            <p:cNvSpPr>
              <a:spLocks noChangeShapeType="1"/>
            </p:cNvSpPr>
            <p:nvPr/>
          </p:nvSpPr>
          <p:spPr bwMode="auto">
            <a:xfrm>
              <a:off x="2540" y="1882"/>
              <a:ext cx="336" cy="336"/>
            </a:xfrm>
            <a:prstGeom prst="line">
              <a:avLst/>
            </a:prstGeom>
            <a:noFill/>
            <a:ln w="28575">
              <a:solidFill>
                <a:srgbClr val="00008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 name="Line 26">
              <a:extLst>
                <a:ext uri="{FF2B5EF4-FFF2-40B4-BE49-F238E27FC236}">
                  <a16:creationId xmlns:a16="http://schemas.microsoft.com/office/drawing/2014/main" id="{0971F22E-9E76-238F-1438-8C8B028960D8}"/>
                </a:ext>
              </a:extLst>
            </p:cNvPr>
            <p:cNvSpPr>
              <a:spLocks noChangeShapeType="1"/>
            </p:cNvSpPr>
            <p:nvPr/>
          </p:nvSpPr>
          <p:spPr bwMode="auto">
            <a:xfrm flipV="1">
              <a:off x="2540" y="2362"/>
              <a:ext cx="384" cy="384"/>
            </a:xfrm>
            <a:prstGeom prst="line">
              <a:avLst/>
            </a:prstGeom>
            <a:noFill/>
            <a:ln w="28575">
              <a:solidFill>
                <a:srgbClr val="00008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 name="Text Box 27">
              <a:extLst>
                <a:ext uri="{FF2B5EF4-FFF2-40B4-BE49-F238E27FC236}">
                  <a16:creationId xmlns:a16="http://schemas.microsoft.com/office/drawing/2014/main" id="{C46F809C-9185-587C-8B93-9BEC4CC3AA58}"/>
                </a:ext>
              </a:extLst>
            </p:cNvPr>
            <p:cNvSpPr txBox="1">
              <a:spLocks noChangeArrowheads="1"/>
            </p:cNvSpPr>
            <p:nvPr/>
          </p:nvSpPr>
          <p:spPr bwMode="auto">
            <a:xfrm>
              <a:off x="2300" y="1680"/>
              <a:ext cx="256" cy="2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en-US" altLang="zh-CN" sz="2100">
                  <a:solidFill>
                    <a:srgbClr val="003399"/>
                  </a:solidFill>
                </a:rPr>
                <a:t>v</a:t>
              </a:r>
              <a:r>
                <a:rPr lang="en-US" altLang="zh-CN" sz="2100" baseline="-25000">
                  <a:solidFill>
                    <a:srgbClr val="003399"/>
                  </a:solidFill>
                </a:rPr>
                <a:t>1</a:t>
              </a:r>
            </a:p>
          </p:txBody>
        </p:sp>
        <p:sp>
          <p:nvSpPr>
            <p:cNvPr id="32" name="Rectangle 28">
              <a:extLst>
                <a:ext uri="{FF2B5EF4-FFF2-40B4-BE49-F238E27FC236}">
                  <a16:creationId xmlns:a16="http://schemas.microsoft.com/office/drawing/2014/main" id="{B17F260A-AFC3-18C7-0D57-7C71AD5DD87B}"/>
                </a:ext>
              </a:extLst>
            </p:cNvPr>
            <p:cNvSpPr>
              <a:spLocks noChangeArrowheads="1"/>
            </p:cNvSpPr>
            <p:nvPr/>
          </p:nvSpPr>
          <p:spPr bwMode="auto">
            <a:xfrm>
              <a:off x="1808" y="2160"/>
              <a:ext cx="256" cy="2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en-US" altLang="zh-CN" sz="2100">
                  <a:solidFill>
                    <a:srgbClr val="003399"/>
                  </a:solidFill>
                </a:rPr>
                <a:t>v</a:t>
              </a:r>
              <a:r>
                <a:rPr lang="en-US" altLang="zh-CN" sz="2100" baseline="-25000">
                  <a:solidFill>
                    <a:srgbClr val="003399"/>
                  </a:solidFill>
                </a:rPr>
                <a:t>2</a:t>
              </a:r>
            </a:p>
          </p:txBody>
        </p:sp>
        <p:sp>
          <p:nvSpPr>
            <p:cNvPr id="33" name="Rectangle 29">
              <a:extLst>
                <a:ext uri="{FF2B5EF4-FFF2-40B4-BE49-F238E27FC236}">
                  <a16:creationId xmlns:a16="http://schemas.microsoft.com/office/drawing/2014/main" id="{0D82DCC8-3FEB-7F27-D82A-738D733AECED}"/>
                </a:ext>
              </a:extLst>
            </p:cNvPr>
            <p:cNvSpPr>
              <a:spLocks noChangeArrowheads="1"/>
            </p:cNvSpPr>
            <p:nvPr/>
          </p:nvSpPr>
          <p:spPr bwMode="auto">
            <a:xfrm>
              <a:off x="2816" y="2111"/>
              <a:ext cx="256" cy="2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en-US" altLang="zh-CN" sz="2100">
                  <a:solidFill>
                    <a:srgbClr val="003399"/>
                  </a:solidFill>
                </a:rPr>
                <a:t>v</a:t>
              </a:r>
              <a:r>
                <a:rPr lang="en-US" altLang="zh-CN" sz="2100" baseline="-25000">
                  <a:solidFill>
                    <a:srgbClr val="003399"/>
                  </a:solidFill>
                </a:rPr>
                <a:t>3</a:t>
              </a:r>
            </a:p>
          </p:txBody>
        </p:sp>
        <p:sp>
          <p:nvSpPr>
            <p:cNvPr id="34" name="Rectangle 30">
              <a:extLst>
                <a:ext uri="{FF2B5EF4-FFF2-40B4-BE49-F238E27FC236}">
                  <a16:creationId xmlns:a16="http://schemas.microsoft.com/office/drawing/2014/main" id="{ED76EE5A-BA06-9E51-66B5-DE794B43D576}"/>
                </a:ext>
              </a:extLst>
            </p:cNvPr>
            <p:cNvSpPr>
              <a:spLocks noChangeArrowheads="1"/>
            </p:cNvSpPr>
            <p:nvPr/>
          </p:nvSpPr>
          <p:spPr bwMode="auto">
            <a:xfrm>
              <a:off x="2288" y="2636"/>
              <a:ext cx="256" cy="2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en-US" altLang="zh-CN" sz="2100">
                  <a:solidFill>
                    <a:srgbClr val="003399"/>
                  </a:solidFill>
                </a:rPr>
                <a:t>v</a:t>
              </a:r>
              <a:r>
                <a:rPr lang="en-US" altLang="zh-CN" sz="2100" baseline="-25000">
                  <a:solidFill>
                    <a:srgbClr val="003399"/>
                  </a:solidFill>
                </a:rPr>
                <a:t>4</a:t>
              </a:r>
            </a:p>
          </p:txBody>
        </p:sp>
        <p:sp>
          <p:nvSpPr>
            <p:cNvPr id="35" name="Oval 31">
              <a:extLst>
                <a:ext uri="{FF2B5EF4-FFF2-40B4-BE49-F238E27FC236}">
                  <a16:creationId xmlns:a16="http://schemas.microsoft.com/office/drawing/2014/main" id="{125CAEF4-7014-96B6-2B4D-07B9E79CCA5C}"/>
                </a:ext>
              </a:extLst>
            </p:cNvPr>
            <p:cNvSpPr>
              <a:spLocks noChangeArrowheads="1"/>
            </p:cNvSpPr>
            <p:nvPr/>
          </p:nvSpPr>
          <p:spPr bwMode="auto">
            <a:xfrm>
              <a:off x="3644" y="1700"/>
              <a:ext cx="240" cy="192"/>
            </a:xfrm>
            <a:prstGeom prst="ellipse">
              <a:avLst/>
            </a:prstGeom>
            <a:noFill/>
            <a:ln w="25400" cap="sq">
              <a:solidFill>
                <a:srgbClr val="000080"/>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sp>
          <p:nvSpPr>
            <p:cNvPr id="36" name="Oval 32">
              <a:extLst>
                <a:ext uri="{FF2B5EF4-FFF2-40B4-BE49-F238E27FC236}">
                  <a16:creationId xmlns:a16="http://schemas.microsoft.com/office/drawing/2014/main" id="{365B0625-42D4-51F1-AC3A-1339B87333A3}"/>
                </a:ext>
              </a:extLst>
            </p:cNvPr>
            <p:cNvSpPr>
              <a:spLocks noChangeArrowheads="1"/>
            </p:cNvSpPr>
            <p:nvPr/>
          </p:nvSpPr>
          <p:spPr bwMode="auto">
            <a:xfrm>
              <a:off x="3164" y="2180"/>
              <a:ext cx="240" cy="192"/>
            </a:xfrm>
            <a:prstGeom prst="ellipse">
              <a:avLst/>
            </a:prstGeom>
            <a:noFill/>
            <a:ln w="25400" cap="sq">
              <a:solidFill>
                <a:srgbClr val="000080"/>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sp>
          <p:nvSpPr>
            <p:cNvPr id="37" name="Oval 33">
              <a:extLst>
                <a:ext uri="{FF2B5EF4-FFF2-40B4-BE49-F238E27FC236}">
                  <a16:creationId xmlns:a16="http://schemas.microsoft.com/office/drawing/2014/main" id="{6A62C422-628F-45C8-CB0D-AB48B14D3A23}"/>
                </a:ext>
              </a:extLst>
            </p:cNvPr>
            <p:cNvSpPr>
              <a:spLocks noChangeArrowheads="1"/>
            </p:cNvSpPr>
            <p:nvPr/>
          </p:nvSpPr>
          <p:spPr bwMode="auto">
            <a:xfrm>
              <a:off x="3644" y="2660"/>
              <a:ext cx="240" cy="192"/>
            </a:xfrm>
            <a:prstGeom prst="ellipse">
              <a:avLst/>
            </a:prstGeom>
            <a:noFill/>
            <a:ln w="25400" cap="sq">
              <a:solidFill>
                <a:srgbClr val="000080"/>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sp>
          <p:nvSpPr>
            <p:cNvPr id="38" name="Oval 34">
              <a:extLst>
                <a:ext uri="{FF2B5EF4-FFF2-40B4-BE49-F238E27FC236}">
                  <a16:creationId xmlns:a16="http://schemas.microsoft.com/office/drawing/2014/main" id="{B8CDFC2C-0A8A-E681-25E4-24D01508FD89}"/>
                </a:ext>
              </a:extLst>
            </p:cNvPr>
            <p:cNvSpPr>
              <a:spLocks noChangeArrowheads="1"/>
            </p:cNvSpPr>
            <p:nvPr/>
          </p:nvSpPr>
          <p:spPr bwMode="auto">
            <a:xfrm>
              <a:off x="4172" y="2132"/>
              <a:ext cx="240" cy="192"/>
            </a:xfrm>
            <a:prstGeom prst="ellipse">
              <a:avLst/>
            </a:prstGeom>
            <a:noFill/>
            <a:ln w="25400" cap="sq">
              <a:solidFill>
                <a:srgbClr val="000080"/>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sp>
          <p:nvSpPr>
            <p:cNvPr id="39" name="Line 35">
              <a:extLst>
                <a:ext uri="{FF2B5EF4-FFF2-40B4-BE49-F238E27FC236}">
                  <a16:creationId xmlns:a16="http://schemas.microsoft.com/office/drawing/2014/main" id="{B4175B03-E2D6-F8DB-5873-5ACF3E49F8FC}"/>
                </a:ext>
              </a:extLst>
            </p:cNvPr>
            <p:cNvSpPr>
              <a:spLocks noChangeShapeType="1"/>
            </p:cNvSpPr>
            <p:nvPr/>
          </p:nvSpPr>
          <p:spPr bwMode="auto">
            <a:xfrm flipV="1">
              <a:off x="3344" y="1846"/>
              <a:ext cx="336" cy="336"/>
            </a:xfrm>
            <a:prstGeom prst="line">
              <a:avLst/>
            </a:prstGeom>
            <a:noFill/>
            <a:ln w="28575">
              <a:solidFill>
                <a:srgbClr val="00008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 name="Line 36">
              <a:extLst>
                <a:ext uri="{FF2B5EF4-FFF2-40B4-BE49-F238E27FC236}">
                  <a16:creationId xmlns:a16="http://schemas.microsoft.com/office/drawing/2014/main" id="{C371D19D-016C-F550-8D57-A1CCA0AF1F82}"/>
                </a:ext>
              </a:extLst>
            </p:cNvPr>
            <p:cNvSpPr>
              <a:spLocks noChangeShapeType="1"/>
            </p:cNvSpPr>
            <p:nvPr/>
          </p:nvSpPr>
          <p:spPr bwMode="auto">
            <a:xfrm>
              <a:off x="3404" y="2266"/>
              <a:ext cx="768" cy="0"/>
            </a:xfrm>
            <a:prstGeom prst="line">
              <a:avLst/>
            </a:prstGeom>
            <a:noFill/>
            <a:ln w="28575">
              <a:solidFill>
                <a:srgbClr val="00008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 name="Line 37">
              <a:extLst>
                <a:ext uri="{FF2B5EF4-FFF2-40B4-BE49-F238E27FC236}">
                  <a16:creationId xmlns:a16="http://schemas.microsoft.com/office/drawing/2014/main" id="{2C306042-BBF0-B28C-FA5B-49FE93046CA2}"/>
                </a:ext>
              </a:extLst>
            </p:cNvPr>
            <p:cNvSpPr>
              <a:spLocks noChangeShapeType="1"/>
            </p:cNvSpPr>
            <p:nvPr/>
          </p:nvSpPr>
          <p:spPr bwMode="auto">
            <a:xfrm flipV="1">
              <a:off x="3884" y="2314"/>
              <a:ext cx="384" cy="384"/>
            </a:xfrm>
            <a:prstGeom prst="line">
              <a:avLst/>
            </a:prstGeom>
            <a:noFill/>
            <a:ln w="28575">
              <a:solidFill>
                <a:srgbClr val="00008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2" name="Text Box 38">
              <a:extLst>
                <a:ext uri="{FF2B5EF4-FFF2-40B4-BE49-F238E27FC236}">
                  <a16:creationId xmlns:a16="http://schemas.microsoft.com/office/drawing/2014/main" id="{F35FAE2E-210B-E7ED-8CFF-458A94F6AB46}"/>
                </a:ext>
              </a:extLst>
            </p:cNvPr>
            <p:cNvSpPr txBox="1">
              <a:spLocks noChangeArrowheads="1"/>
            </p:cNvSpPr>
            <p:nvPr/>
          </p:nvSpPr>
          <p:spPr bwMode="auto">
            <a:xfrm>
              <a:off x="3644" y="1632"/>
              <a:ext cx="256" cy="2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en-US" altLang="zh-CN" sz="2100">
                  <a:solidFill>
                    <a:srgbClr val="003399"/>
                  </a:solidFill>
                </a:rPr>
                <a:t>v</a:t>
              </a:r>
              <a:r>
                <a:rPr lang="en-US" altLang="zh-CN" sz="2100" baseline="-25000">
                  <a:solidFill>
                    <a:srgbClr val="003399"/>
                  </a:solidFill>
                </a:rPr>
                <a:t>1</a:t>
              </a:r>
            </a:p>
          </p:txBody>
        </p:sp>
        <p:sp>
          <p:nvSpPr>
            <p:cNvPr id="43" name="Rectangle 39">
              <a:extLst>
                <a:ext uri="{FF2B5EF4-FFF2-40B4-BE49-F238E27FC236}">
                  <a16:creationId xmlns:a16="http://schemas.microsoft.com/office/drawing/2014/main" id="{FCDEE503-B8EA-3C7A-6C90-DC7BDABBD564}"/>
                </a:ext>
              </a:extLst>
            </p:cNvPr>
            <p:cNvSpPr>
              <a:spLocks noChangeArrowheads="1"/>
            </p:cNvSpPr>
            <p:nvPr/>
          </p:nvSpPr>
          <p:spPr bwMode="auto">
            <a:xfrm>
              <a:off x="3152" y="2112"/>
              <a:ext cx="256" cy="2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en-US" altLang="zh-CN" sz="2100">
                  <a:solidFill>
                    <a:srgbClr val="003399"/>
                  </a:solidFill>
                </a:rPr>
                <a:t>v</a:t>
              </a:r>
              <a:r>
                <a:rPr lang="en-US" altLang="zh-CN" sz="2100" baseline="-25000">
                  <a:solidFill>
                    <a:srgbClr val="003399"/>
                  </a:solidFill>
                </a:rPr>
                <a:t>2</a:t>
              </a:r>
            </a:p>
          </p:txBody>
        </p:sp>
        <p:sp>
          <p:nvSpPr>
            <p:cNvPr id="44" name="Rectangle 40">
              <a:extLst>
                <a:ext uri="{FF2B5EF4-FFF2-40B4-BE49-F238E27FC236}">
                  <a16:creationId xmlns:a16="http://schemas.microsoft.com/office/drawing/2014/main" id="{422A4C4E-0491-358B-AFDD-B26260A4FCD7}"/>
                </a:ext>
              </a:extLst>
            </p:cNvPr>
            <p:cNvSpPr>
              <a:spLocks noChangeArrowheads="1"/>
            </p:cNvSpPr>
            <p:nvPr/>
          </p:nvSpPr>
          <p:spPr bwMode="auto">
            <a:xfrm>
              <a:off x="4160" y="2063"/>
              <a:ext cx="256" cy="2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en-US" altLang="zh-CN" sz="2100">
                  <a:solidFill>
                    <a:srgbClr val="003399"/>
                  </a:solidFill>
                </a:rPr>
                <a:t>v</a:t>
              </a:r>
              <a:r>
                <a:rPr lang="en-US" altLang="zh-CN" sz="2100" baseline="-25000">
                  <a:solidFill>
                    <a:srgbClr val="003399"/>
                  </a:solidFill>
                </a:rPr>
                <a:t>3</a:t>
              </a:r>
            </a:p>
          </p:txBody>
        </p:sp>
        <p:sp>
          <p:nvSpPr>
            <p:cNvPr id="45" name="Rectangle 41">
              <a:extLst>
                <a:ext uri="{FF2B5EF4-FFF2-40B4-BE49-F238E27FC236}">
                  <a16:creationId xmlns:a16="http://schemas.microsoft.com/office/drawing/2014/main" id="{6C35B0DF-8C7D-68E8-BAED-88FC51D0E2F8}"/>
                </a:ext>
              </a:extLst>
            </p:cNvPr>
            <p:cNvSpPr>
              <a:spLocks noChangeArrowheads="1"/>
            </p:cNvSpPr>
            <p:nvPr/>
          </p:nvSpPr>
          <p:spPr bwMode="auto">
            <a:xfrm>
              <a:off x="3632" y="2588"/>
              <a:ext cx="256" cy="2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en-US" altLang="zh-CN" sz="2100">
                  <a:solidFill>
                    <a:srgbClr val="003399"/>
                  </a:solidFill>
                </a:rPr>
                <a:t>v</a:t>
              </a:r>
              <a:r>
                <a:rPr lang="en-US" altLang="zh-CN" sz="2100" baseline="-25000">
                  <a:solidFill>
                    <a:srgbClr val="003399"/>
                  </a:solidFill>
                </a:rPr>
                <a:t>4</a:t>
              </a:r>
            </a:p>
          </p:txBody>
        </p:sp>
        <p:sp>
          <p:nvSpPr>
            <p:cNvPr id="46" name="Oval 42">
              <a:extLst>
                <a:ext uri="{FF2B5EF4-FFF2-40B4-BE49-F238E27FC236}">
                  <a16:creationId xmlns:a16="http://schemas.microsoft.com/office/drawing/2014/main" id="{42CE6A9F-B05D-80D6-BED4-DAA67464D6F3}"/>
                </a:ext>
              </a:extLst>
            </p:cNvPr>
            <p:cNvSpPr>
              <a:spLocks noChangeArrowheads="1"/>
            </p:cNvSpPr>
            <p:nvPr/>
          </p:nvSpPr>
          <p:spPr bwMode="auto">
            <a:xfrm>
              <a:off x="972" y="2976"/>
              <a:ext cx="240" cy="192"/>
            </a:xfrm>
            <a:prstGeom prst="ellipse">
              <a:avLst/>
            </a:prstGeom>
            <a:noFill/>
            <a:ln w="25400" cap="sq">
              <a:solidFill>
                <a:srgbClr val="000080"/>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sp>
          <p:nvSpPr>
            <p:cNvPr id="47" name="Oval 43">
              <a:extLst>
                <a:ext uri="{FF2B5EF4-FFF2-40B4-BE49-F238E27FC236}">
                  <a16:creationId xmlns:a16="http://schemas.microsoft.com/office/drawing/2014/main" id="{5CC3E0BB-9052-430A-3054-599B672FDDD8}"/>
                </a:ext>
              </a:extLst>
            </p:cNvPr>
            <p:cNvSpPr>
              <a:spLocks noChangeArrowheads="1"/>
            </p:cNvSpPr>
            <p:nvPr/>
          </p:nvSpPr>
          <p:spPr bwMode="auto">
            <a:xfrm>
              <a:off x="492" y="3456"/>
              <a:ext cx="240" cy="192"/>
            </a:xfrm>
            <a:prstGeom prst="ellipse">
              <a:avLst/>
            </a:prstGeom>
            <a:noFill/>
            <a:ln w="25400" cap="sq">
              <a:solidFill>
                <a:srgbClr val="000080"/>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sp>
          <p:nvSpPr>
            <p:cNvPr id="48" name="Oval 44">
              <a:extLst>
                <a:ext uri="{FF2B5EF4-FFF2-40B4-BE49-F238E27FC236}">
                  <a16:creationId xmlns:a16="http://schemas.microsoft.com/office/drawing/2014/main" id="{72100742-38B8-72AD-11EC-446D7ADAFB0A}"/>
                </a:ext>
              </a:extLst>
            </p:cNvPr>
            <p:cNvSpPr>
              <a:spLocks noChangeArrowheads="1"/>
            </p:cNvSpPr>
            <p:nvPr/>
          </p:nvSpPr>
          <p:spPr bwMode="auto">
            <a:xfrm>
              <a:off x="972" y="3936"/>
              <a:ext cx="240" cy="192"/>
            </a:xfrm>
            <a:prstGeom prst="ellipse">
              <a:avLst/>
            </a:prstGeom>
            <a:noFill/>
            <a:ln w="25400" cap="sq">
              <a:solidFill>
                <a:srgbClr val="000080"/>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sp>
          <p:nvSpPr>
            <p:cNvPr id="49" name="Oval 45">
              <a:extLst>
                <a:ext uri="{FF2B5EF4-FFF2-40B4-BE49-F238E27FC236}">
                  <a16:creationId xmlns:a16="http://schemas.microsoft.com/office/drawing/2014/main" id="{5DA1566B-EE84-18CA-B168-5B30C7A7DB38}"/>
                </a:ext>
              </a:extLst>
            </p:cNvPr>
            <p:cNvSpPr>
              <a:spLocks noChangeArrowheads="1"/>
            </p:cNvSpPr>
            <p:nvPr/>
          </p:nvSpPr>
          <p:spPr bwMode="auto">
            <a:xfrm>
              <a:off x="1500" y="3408"/>
              <a:ext cx="240" cy="192"/>
            </a:xfrm>
            <a:prstGeom prst="ellipse">
              <a:avLst/>
            </a:prstGeom>
            <a:noFill/>
            <a:ln w="25400" cap="sq">
              <a:solidFill>
                <a:srgbClr val="000080"/>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sp>
          <p:nvSpPr>
            <p:cNvPr id="50" name="Line 46">
              <a:extLst>
                <a:ext uri="{FF2B5EF4-FFF2-40B4-BE49-F238E27FC236}">
                  <a16:creationId xmlns:a16="http://schemas.microsoft.com/office/drawing/2014/main" id="{09996232-0943-2767-6D63-76C8533F191B}"/>
                </a:ext>
              </a:extLst>
            </p:cNvPr>
            <p:cNvSpPr>
              <a:spLocks noChangeShapeType="1"/>
            </p:cNvSpPr>
            <p:nvPr/>
          </p:nvSpPr>
          <p:spPr bwMode="auto">
            <a:xfrm flipV="1">
              <a:off x="672" y="3122"/>
              <a:ext cx="336" cy="336"/>
            </a:xfrm>
            <a:prstGeom prst="line">
              <a:avLst/>
            </a:prstGeom>
            <a:noFill/>
            <a:ln w="28575">
              <a:solidFill>
                <a:srgbClr val="00008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 name="Line 47">
              <a:extLst>
                <a:ext uri="{FF2B5EF4-FFF2-40B4-BE49-F238E27FC236}">
                  <a16:creationId xmlns:a16="http://schemas.microsoft.com/office/drawing/2014/main" id="{CC9E98FA-1AC9-4472-B9C9-F433B16FC183}"/>
                </a:ext>
              </a:extLst>
            </p:cNvPr>
            <p:cNvSpPr>
              <a:spLocks noChangeShapeType="1"/>
            </p:cNvSpPr>
            <p:nvPr/>
          </p:nvSpPr>
          <p:spPr bwMode="auto">
            <a:xfrm flipV="1">
              <a:off x="1212" y="3590"/>
              <a:ext cx="384" cy="384"/>
            </a:xfrm>
            <a:prstGeom prst="line">
              <a:avLst/>
            </a:prstGeom>
            <a:noFill/>
            <a:ln w="28575">
              <a:solidFill>
                <a:srgbClr val="00008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 name="Line 48">
              <a:extLst>
                <a:ext uri="{FF2B5EF4-FFF2-40B4-BE49-F238E27FC236}">
                  <a16:creationId xmlns:a16="http://schemas.microsoft.com/office/drawing/2014/main" id="{A2AE1728-6ABE-8266-98BD-FC63E275F217}"/>
                </a:ext>
              </a:extLst>
            </p:cNvPr>
            <p:cNvSpPr>
              <a:spLocks noChangeShapeType="1"/>
            </p:cNvSpPr>
            <p:nvPr/>
          </p:nvSpPr>
          <p:spPr bwMode="auto">
            <a:xfrm>
              <a:off x="684" y="3638"/>
              <a:ext cx="336" cy="336"/>
            </a:xfrm>
            <a:prstGeom prst="line">
              <a:avLst/>
            </a:prstGeom>
            <a:noFill/>
            <a:ln w="28575">
              <a:solidFill>
                <a:srgbClr val="00008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 name="Text Box 49">
              <a:extLst>
                <a:ext uri="{FF2B5EF4-FFF2-40B4-BE49-F238E27FC236}">
                  <a16:creationId xmlns:a16="http://schemas.microsoft.com/office/drawing/2014/main" id="{A4B497DB-19C0-AB1D-806F-228302BCC9A4}"/>
                </a:ext>
              </a:extLst>
            </p:cNvPr>
            <p:cNvSpPr txBox="1">
              <a:spLocks noChangeArrowheads="1"/>
            </p:cNvSpPr>
            <p:nvPr/>
          </p:nvSpPr>
          <p:spPr bwMode="auto">
            <a:xfrm>
              <a:off x="972" y="2908"/>
              <a:ext cx="256" cy="2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en-US" altLang="zh-CN" sz="2100">
                  <a:solidFill>
                    <a:srgbClr val="003399"/>
                  </a:solidFill>
                </a:rPr>
                <a:t>v</a:t>
              </a:r>
              <a:r>
                <a:rPr lang="en-US" altLang="zh-CN" sz="2100" baseline="-25000">
                  <a:solidFill>
                    <a:srgbClr val="003399"/>
                  </a:solidFill>
                </a:rPr>
                <a:t>1</a:t>
              </a:r>
            </a:p>
          </p:txBody>
        </p:sp>
        <p:sp>
          <p:nvSpPr>
            <p:cNvPr id="54" name="Rectangle 50">
              <a:extLst>
                <a:ext uri="{FF2B5EF4-FFF2-40B4-BE49-F238E27FC236}">
                  <a16:creationId xmlns:a16="http://schemas.microsoft.com/office/drawing/2014/main" id="{BC1A737C-61CD-1EBF-5B24-1BC9ABEAFC83}"/>
                </a:ext>
              </a:extLst>
            </p:cNvPr>
            <p:cNvSpPr>
              <a:spLocks noChangeArrowheads="1"/>
            </p:cNvSpPr>
            <p:nvPr/>
          </p:nvSpPr>
          <p:spPr bwMode="auto">
            <a:xfrm>
              <a:off x="480" y="3388"/>
              <a:ext cx="256" cy="2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en-US" altLang="zh-CN" sz="2100">
                  <a:solidFill>
                    <a:srgbClr val="003399"/>
                  </a:solidFill>
                </a:rPr>
                <a:t>v</a:t>
              </a:r>
              <a:r>
                <a:rPr lang="en-US" altLang="zh-CN" sz="2100" baseline="-25000">
                  <a:solidFill>
                    <a:srgbClr val="003399"/>
                  </a:solidFill>
                </a:rPr>
                <a:t>2</a:t>
              </a:r>
            </a:p>
          </p:txBody>
        </p:sp>
        <p:sp>
          <p:nvSpPr>
            <p:cNvPr id="55" name="Rectangle 51">
              <a:extLst>
                <a:ext uri="{FF2B5EF4-FFF2-40B4-BE49-F238E27FC236}">
                  <a16:creationId xmlns:a16="http://schemas.microsoft.com/office/drawing/2014/main" id="{E4FB7965-A8AF-7CBF-5DCD-7E9BCDABA213}"/>
                </a:ext>
              </a:extLst>
            </p:cNvPr>
            <p:cNvSpPr>
              <a:spLocks noChangeArrowheads="1"/>
            </p:cNvSpPr>
            <p:nvPr/>
          </p:nvSpPr>
          <p:spPr bwMode="auto">
            <a:xfrm>
              <a:off x="1488" y="3339"/>
              <a:ext cx="256" cy="2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en-US" altLang="zh-CN" sz="2100">
                  <a:solidFill>
                    <a:srgbClr val="003399"/>
                  </a:solidFill>
                </a:rPr>
                <a:t>v</a:t>
              </a:r>
              <a:r>
                <a:rPr lang="en-US" altLang="zh-CN" sz="2100" baseline="-25000">
                  <a:solidFill>
                    <a:srgbClr val="003399"/>
                  </a:solidFill>
                </a:rPr>
                <a:t>3</a:t>
              </a:r>
            </a:p>
          </p:txBody>
        </p:sp>
        <p:sp>
          <p:nvSpPr>
            <p:cNvPr id="56" name="Rectangle 52">
              <a:extLst>
                <a:ext uri="{FF2B5EF4-FFF2-40B4-BE49-F238E27FC236}">
                  <a16:creationId xmlns:a16="http://schemas.microsoft.com/office/drawing/2014/main" id="{5375886A-3354-A333-4290-73EB6DB88716}"/>
                </a:ext>
              </a:extLst>
            </p:cNvPr>
            <p:cNvSpPr>
              <a:spLocks noChangeArrowheads="1"/>
            </p:cNvSpPr>
            <p:nvPr/>
          </p:nvSpPr>
          <p:spPr bwMode="auto">
            <a:xfrm>
              <a:off x="960" y="3864"/>
              <a:ext cx="256" cy="2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en-US" altLang="zh-CN" sz="2100">
                  <a:solidFill>
                    <a:srgbClr val="003399"/>
                  </a:solidFill>
                </a:rPr>
                <a:t>v</a:t>
              </a:r>
              <a:r>
                <a:rPr lang="en-US" altLang="zh-CN" sz="2100" baseline="-25000">
                  <a:solidFill>
                    <a:srgbClr val="003399"/>
                  </a:solidFill>
                </a:rPr>
                <a:t>4</a:t>
              </a:r>
            </a:p>
          </p:txBody>
        </p:sp>
        <p:sp>
          <p:nvSpPr>
            <p:cNvPr id="57" name="Oval 53">
              <a:extLst>
                <a:ext uri="{FF2B5EF4-FFF2-40B4-BE49-F238E27FC236}">
                  <a16:creationId xmlns:a16="http://schemas.microsoft.com/office/drawing/2014/main" id="{DD88F63D-1BBE-1171-CF33-9775A71495D2}"/>
                </a:ext>
              </a:extLst>
            </p:cNvPr>
            <p:cNvSpPr>
              <a:spLocks noChangeArrowheads="1"/>
            </p:cNvSpPr>
            <p:nvPr/>
          </p:nvSpPr>
          <p:spPr bwMode="auto">
            <a:xfrm>
              <a:off x="2300" y="2996"/>
              <a:ext cx="240" cy="192"/>
            </a:xfrm>
            <a:prstGeom prst="ellipse">
              <a:avLst/>
            </a:prstGeom>
            <a:noFill/>
            <a:ln w="25400" cap="sq">
              <a:solidFill>
                <a:srgbClr val="000080"/>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sp>
          <p:nvSpPr>
            <p:cNvPr id="58" name="Oval 54">
              <a:extLst>
                <a:ext uri="{FF2B5EF4-FFF2-40B4-BE49-F238E27FC236}">
                  <a16:creationId xmlns:a16="http://schemas.microsoft.com/office/drawing/2014/main" id="{E67BD657-F604-7D59-BD95-8CBCF05800C3}"/>
                </a:ext>
              </a:extLst>
            </p:cNvPr>
            <p:cNvSpPr>
              <a:spLocks noChangeArrowheads="1"/>
            </p:cNvSpPr>
            <p:nvPr/>
          </p:nvSpPr>
          <p:spPr bwMode="auto">
            <a:xfrm>
              <a:off x="1820" y="3476"/>
              <a:ext cx="240" cy="192"/>
            </a:xfrm>
            <a:prstGeom prst="ellipse">
              <a:avLst/>
            </a:prstGeom>
            <a:noFill/>
            <a:ln w="25400" cap="sq">
              <a:solidFill>
                <a:srgbClr val="000080"/>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sp>
          <p:nvSpPr>
            <p:cNvPr id="59" name="Oval 55">
              <a:extLst>
                <a:ext uri="{FF2B5EF4-FFF2-40B4-BE49-F238E27FC236}">
                  <a16:creationId xmlns:a16="http://schemas.microsoft.com/office/drawing/2014/main" id="{C432FB3D-F8FB-E13B-E001-436054A9D5FB}"/>
                </a:ext>
              </a:extLst>
            </p:cNvPr>
            <p:cNvSpPr>
              <a:spLocks noChangeArrowheads="1"/>
            </p:cNvSpPr>
            <p:nvPr/>
          </p:nvSpPr>
          <p:spPr bwMode="auto">
            <a:xfrm>
              <a:off x="2300" y="3956"/>
              <a:ext cx="240" cy="192"/>
            </a:xfrm>
            <a:prstGeom prst="ellipse">
              <a:avLst/>
            </a:prstGeom>
            <a:noFill/>
            <a:ln w="25400" cap="sq">
              <a:solidFill>
                <a:srgbClr val="000080"/>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sp>
          <p:nvSpPr>
            <p:cNvPr id="60" name="Oval 56">
              <a:extLst>
                <a:ext uri="{FF2B5EF4-FFF2-40B4-BE49-F238E27FC236}">
                  <a16:creationId xmlns:a16="http://schemas.microsoft.com/office/drawing/2014/main" id="{E5FD57CD-2BC3-E0D0-EFB4-502E030B7A6A}"/>
                </a:ext>
              </a:extLst>
            </p:cNvPr>
            <p:cNvSpPr>
              <a:spLocks noChangeArrowheads="1"/>
            </p:cNvSpPr>
            <p:nvPr/>
          </p:nvSpPr>
          <p:spPr bwMode="auto">
            <a:xfrm>
              <a:off x="2828" y="3428"/>
              <a:ext cx="240" cy="192"/>
            </a:xfrm>
            <a:prstGeom prst="ellipse">
              <a:avLst/>
            </a:prstGeom>
            <a:noFill/>
            <a:ln w="25400" cap="sq">
              <a:solidFill>
                <a:srgbClr val="000080"/>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sp>
          <p:nvSpPr>
            <p:cNvPr id="61" name="Line 57">
              <a:extLst>
                <a:ext uri="{FF2B5EF4-FFF2-40B4-BE49-F238E27FC236}">
                  <a16:creationId xmlns:a16="http://schemas.microsoft.com/office/drawing/2014/main" id="{63D04D2D-564F-96F9-7D99-66B838E3AB42}"/>
                </a:ext>
              </a:extLst>
            </p:cNvPr>
            <p:cNvSpPr>
              <a:spLocks noChangeShapeType="1"/>
            </p:cNvSpPr>
            <p:nvPr/>
          </p:nvSpPr>
          <p:spPr bwMode="auto">
            <a:xfrm>
              <a:off x="2432" y="3190"/>
              <a:ext cx="0" cy="768"/>
            </a:xfrm>
            <a:prstGeom prst="line">
              <a:avLst/>
            </a:prstGeom>
            <a:noFill/>
            <a:ln w="28575">
              <a:solidFill>
                <a:srgbClr val="00008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2" name="Line 58">
              <a:extLst>
                <a:ext uri="{FF2B5EF4-FFF2-40B4-BE49-F238E27FC236}">
                  <a16:creationId xmlns:a16="http://schemas.microsoft.com/office/drawing/2014/main" id="{4583E27F-C7C6-689B-77D3-9286CEB9D651}"/>
                </a:ext>
              </a:extLst>
            </p:cNvPr>
            <p:cNvSpPr>
              <a:spLocks noChangeShapeType="1"/>
            </p:cNvSpPr>
            <p:nvPr/>
          </p:nvSpPr>
          <p:spPr bwMode="auto">
            <a:xfrm>
              <a:off x="2540" y="3130"/>
              <a:ext cx="336" cy="336"/>
            </a:xfrm>
            <a:prstGeom prst="line">
              <a:avLst/>
            </a:prstGeom>
            <a:noFill/>
            <a:ln w="28575">
              <a:solidFill>
                <a:srgbClr val="00008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3" name="Line 59">
              <a:extLst>
                <a:ext uri="{FF2B5EF4-FFF2-40B4-BE49-F238E27FC236}">
                  <a16:creationId xmlns:a16="http://schemas.microsoft.com/office/drawing/2014/main" id="{7403E1B7-A2BA-ED30-E0AB-5CD6E4D6778A}"/>
                </a:ext>
              </a:extLst>
            </p:cNvPr>
            <p:cNvSpPr>
              <a:spLocks noChangeShapeType="1"/>
            </p:cNvSpPr>
            <p:nvPr/>
          </p:nvSpPr>
          <p:spPr bwMode="auto">
            <a:xfrm>
              <a:off x="2012" y="3658"/>
              <a:ext cx="336" cy="336"/>
            </a:xfrm>
            <a:prstGeom prst="line">
              <a:avLst/>
            </a:prstGeom>
            <a:noFill/>
            <a:ln w="28575">
              <a:solidFill>
                <a:srgbClr val="00008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4" name="Text Box 60">
              <a:extLst>
                <a:ext uri="{FF2B5EF4-FFF2-40B4-BE49-F238E27FC236}">
                  <a16:creationId xmlns:a16="http://schemas.microsoft.com/office/drawing/2014/main" id="{309A5D2D-92AF-5CF2-D01F-0CCE74D25034}"/>
                </a:ext>
              </a:extLst>
            </p:cNvPr>
            <p:cNvSpPr txBox="1">
              <a:spLocks noChangeArrowheads="1"/>
            </p:cNvSpPr>
            <p:nvPr/>
          </p:nvSpPr>
          <p:spPr bwMode="auto">
            <a:xfrm>
              <a:off x="2300" y="2928"/>
              <a:ext cx="256" cy="2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en-US" altLang="zh-CN" sz="2100">
                  <a:solidFill>
                    <a:srgbClr val="003399"/>
                  </a:solidFill>
                </a:rPr>
                <a:t>v</a:t>
              </a:r>
              <a:r>
                <a:rPr lang="en-US" altLang="zh-CN" sz="2100" baseline="-25000">
                  <a:solidFill>
                    <a:srgbClr val="003399"/>
                  </a:solidFill>
                </a:rPr>
                <a:t>1</a:t>
              </a:r>
            </a:p>
          </p:txBody>
        </p:sp>
        <p:sp>
          <p:nvSpPr>
            <p:cNvPr id="65" name="Rectangle 61">
              <a:extLst>
                <a:ext uri="{FF2B5EF4-FFF2-40B4-BE49-F238E27FC236}">
                  <a16:creationId xmlns:a16="http://schemas.microsoft.com/office/drawing/2014/main" id="{AB07F24E-300D-6B7C-3A59-432C16B0555B}"/>
                </a:ext>
              </a:extLst>
            </p:cNvPr>
            <p:cNvSpPr>
              <a:spLocks noChangeArrowheads="1"/>
            </p:cNvSpPr>
            <p:nvPr/>
          </p:nvSpPr>
          <p:spPr bwMode="auto">
            <a:xfrm>
              <a:off x="1808" y="3408"/>
              <a:ext cx="256" cy="2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en-US" altLang="zh-CN" sz="2100">
                  <a:solidFill>
                    <a:srgbClr val="003399"/>
                  </a:solidFill>
                </a:rPr>
                <a:t>v</a:t>
              </a:r>
              <a:r>
                <a:rPr lang="en-US" altLang="zh-CN" sz="2100" baseline="-25000">
                  <a:solidFill>
                    <a:srgbClr val="003399"/>
                  </a:solidFill>
                </a:rPr>
                <a:t>2</a:t>
              </a:r>
            </a:p>
          </p:txBody>
        </p:sp>
        <p:sp>
          <p:nvSpPr>
            <p:cNvPr id="66" name="Rectangle 62">
              <a:extLst>
                <a:ext uri="{FF2B5EF4-FFF2-40B4-BE49-F238E27FC236}">
                  <a16:creationId xmlns:a16="http://schemas.microsoft.com/office/drawing/2014/main" id="{42B947E0-BF76-2A84-DFDD-0834CE986C4F}"/>
                </a:ext>
              </a:extLst>
            </p:cNvPr>
            <p:cNvSpPr>
              <a:spLocks noChangeArrowheads="1"/>
            </p:cNvSpPr>
            <p:nvPr/>
          </p:nvSpPr>
          <p:spPr bwMode="auto">
            <a:xfrm>
              <a:off x="2816" y="3359"/>
              <a:ext cx="256" cy="2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en-US" altLang="zh-CN" sz="2100">
                  <a:solidFill>
                    <a:srgbClr val="003399"/>
                  </a:solidFill>
                </a:rPr>
                <a:t>v</a:t>
              </a:r>
              <a:r>
                <a:rPr lang="en-US" altLang="zh-CN" sz="2100" baseline="-25000">
                  <a:solidFill>
                    <a:srgbClr val="003399"/>
                  </a:solidFill>
                </a:rPr>
                <a:t>3</a:t>
              </a:r>
            </a:p>
          </p:txBody>
        </p:sp>
        <p:sp>
          <p:nvSpPr>
            <p:cNvPr id="67" name="Rectangle 63">
              <a:extLst>
                <a:ext uri="{FF2B5EF4-FFF2-40B4-BE49-F238E27FC236}">
                  <a16:creationId xmlns:a16="http://schemas.microsoft.com/office/drawing/2014/main" id="{038B7938-E889-A270-D1A7-43FA292884E3}"/>
                </a:ext>
              </a:extLst>
            </p:cNvPr>
            <p:cNvSpPr>
              <a:spLocks noChangeArrowheads="1"/>
            </p:cNvSpPr>
            <p:nvPr/>
          </p:nvSpPr>
          <p:spPr bwMode="auto">
            <a:xfrm>
              <a:off x="2288" y="3884"/>
              <a:ext cx="256" cy="2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en-US" altLang="zh-CN" sz="2100">
                  <a:solidFill>
                    <a:srgbClr val="003399"/>
                  </a:solidFill>
                </a:rPr>
                <a:t>v</a:t>
              </a:r>
              <a:r>
                <a:rPr lang="en-US" altLang="zh-CN" sz="2100" baseline="-25000">
                  <a:solidFill>
                    <a:srgbClr val="003399"/>
                  </a:solidFill>
                </a:rPr>
                <a:t>4</a:t>
              </a:r>
            </a:p>
          </p:txBody>
        </p:sp>
        <p:sp>
          <p:nvSpPr>
            <p:cNvPr id="68" name="Rectangle 64">
              <a:extLst>
                <a:ext uri="{FF2B5EF4-FFF2-40B4-BE49-F238E27FC236}">
                  <a16:creationId xmlns:a16="http://schemas.microsoft.com/office/drawing/2014/main" id="{B253FF15-2590-730B-3FAA-C54EA53C4FBA}"/>
                </a:ext>
              </a:extLst>
            </p:cNvPr>
            <p:cNvSpPr>
              <a:spLocks noChangeArrowheads="1"/>
            </p:cNvSpPr>
            <p:nvPr/>
          </p:nvSpPr>
          <p:spPr bwMode="auto">
            <a:xfrm>
              <a:off x="3448" y="3344"/>
              <a:ext cx="324" cy="308"/>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r>
                <a:rPr lang="en-US" altLang="zh-CN" sz="2600">
                  <a:solidFill>
                    <a:srgbClr val="000099"/>
                  </a:solidFill>
                </a:rPr>
                <a:t>…</a:t>
              </a:r>
            </a:p>
          </p:txBody>
        </p:sp>
      </p:grpSp>
      <p:grpSp>
        <p:nvGrpSpPr>
          <p:cNvPr id="69" name="Group 75">
            <a:extLst>
              <a:ext uri="{FF2B5EF4-FFF2-40B4-BE49-F238E27FC236}">
                <a16:creationId xmlns:a16="http://schemas.microsoft.com/office/drawing/2014/main" id="{D4F39901-6EFF-54B8-FD81-0677A1A89DCD}"/>
              </a:ext>
            </a:extLst>
          </p:cNvPr>
          <p:cNvGrpSpPr>
            <a:grpSpLocks/>
          </p:cNvGrpSpPr>
          <p:nvPr/>
        </p:nvGrpSpPr>
        <p:grpSpPr bwMode="auto">
          <a:xfrm>
            <a:off x="285750" y="2990850"/>
            <a:ext cx="2006600" cy="2752725"/>
            <a:chOff x="180" y="1884"/>
            <a:chExt cx="1264" cy="1734"/>
          </a:xfrm>
        </p:grpSpPr>
        <p:grpSp>
          <p:nvGrpSpPr>
            <p:cNvPr id="70" name="Group 76">
              <a:extLst>
                <a:ext uri="{FF2B5EF4-FFF2-40B4-BE49-F238E27FC236}">
                  <a16:creationId xmlns:a16="http://schemas.microsoft.com/office/drawing/2014/main" id="{6F12CBE4-DE2F-83C2-8EF8-7EDBDB14B812}"/>
                </a:ext>
              </a:extLst>
            </p:cNvPr>
            <p:cNvGrpSpPr>
              <a:grpSpLocks/>
            </p:cNvGrpSpPr>
            <p:nvPr/>
          </p:nvGrpSpPr>
          <p:grpSpPr bwMode="auto">
            <a:xfrm>
              <a:off x="180" y="1884"/>
              <a:ext cx="1264" cy="1220"/>
              <a:chOff x="660" y="2572"/>
              <a:chExt cx="1264" cy="1220"/>
            </a:xfrm>
          </p:grpSpPr>
          <p:sp>
            <p:nvSpPr>
              <p:cNvPr id="72" name="Oval 77">
                <a:extLst>
                  <a:ext uri="{FF2B5EF4-FFF2-40B4-BE49-F238E27FC236}">
                    <a16:creationId xmlns:a16="http://schemas.microsoft.com/office/drawing/2014/main" id="{47453446-3C2F-3D9A-3763-E10AB0D56022}"/>
                  </a:ext>
                </a:extLst>
              </p:cNvPr>
              <p:cNvSpPr>
                <a:spLocks noChangeArrowheads="1"/>
              </p:cNvSpPr>
              <p:nvPr/>
            </p:nvSpPr>
            <p:spPr bwMode="auto">
              <a:xfrm>
                <a:off x="1152" y="2640"/>
                <a:ext cx="240" cy="192"/>
              </a:xfrm>
              <a:prstGeom prst="ellipse">
                <a:avLst/>
              </a:prstGeom>
              <a:noFill/>
              <a:ln w="25400" cap="sq">
                <a:solidFill>
                  <a:srgbClr val="000080"/>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sp>
            <p:nvSpPr>
              <p:cNvPr id="73" name="Oval 78">
                <a:extLst>
                  <a:ext uri="{FF2B5EF4-FFF2-40B4-BE49-F238E27FC236}">
                    <a16:creationId xmlns:a16="http://schemas.microsoft.com/office/drawing/2014/main" id="{8C6334C8-0E2D-E591-1550-47E8CA3BF544}"/>
                  </a:ext>
                </a:extLst>
              </p:cNvPr>
              <p:cNvSpPr>
                <a:spLocks noChangeArrowheads="1"/>
              </p:cNvSpPr>
              <p:nvPr/>
            </p:nvSpPr>
            <p:spPr bwMode="auto">
              <a:xfrm>
                <a:off x="672" y="3120"/>
                <a:ext cx="240" cy="192"/>
              </a:xfrm>
              <a:prstGeom prst="ellipse">
                <a:avLst/>
              </a:prstGeom>
              <a:noFill/>
              <a:ln w="25400" cap="sq">
                <a:solidFill>
                  <a:srgbClr val="000080"/>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sp>
            <p:nvSpPr>
              <p:cNvPr id="74" name="Oval 79">
                <a:extLst>
                  <a:ext uri="{FF2B5EF4-FFF2-40B4-BE49-F238E27FC236}">
                    <a16:creationId xmlns:a16="http://schemas.microsoft.com/office/drawing/2014/main" id="{73B2B113-34F5-7413-48D3-B5FE8685969C}"/>
                  </a:ext>
                </a:extLst>
              </p:cNvPr>
              <p:cNvSpPr>
                <a:spLocks noChangeArrowheads="1"/>
              </p:cNvSpPr>
              <p:nvPr/>
            </p:nvSpPr>
            <p:spPr bwMode="auto">
              <a:xfrm>
                <a:off x="1152" y="3600"/>
                <a:ext cx="240" cy="192"/>
              </a:xfrm>
              <a:prstGeom prst="ellipse">
                <a:avLst/>
              </a:prstGeom>
              <a:noFill/>
              <a:ln w="25400" cap="sq">
                <a:solidFill>
                  <a:srgbClr val="000080"/>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sp>
            <p:nvSpPr>
              <p:cNvPr id="75" name="Oval 80">
                <a:extLst>
                  <a:ext uri="{FF2B5EF4-FFF2-40B4-BE49-F238E27FC236}">
                    <a16:creationId xmlns:a16="http://schemas.microsoft.com/office/drawing/2014/main" id="{DFB38E28-97A5-0A1F-E474-A6E93E9832C8}"/>
                  </a:ext>
                </a:extLst>
              </p:cNvPr>
              <p:cNvSpPr>
                <a:spLocks noChangeArrowheads="1"/>
              </p:cNvSpPr>
              <p:nvPr/>
            </p:nvSpPr>
            <p:spPr bwMode="auto">
              <a:xfrm>
                <a:off x="1680" y="3072"/>
                <a:ext cx="240" cy="192"/>
              </a:xfrm>
              <a:prstGeom prst="ellipse">
                <a:avLst/>
              </a:prstGeom>
              <a:noFill/>
              <a:ln w="25400" cap="sq">
                <a:solidFill>
                  <a:srgbClr val="000080"/>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sp>
            <p:nvSpPr>
              <p:cNvPr id="76" name="Line 81">
                <a:extLst>
                  <a:ext uri="{FF2B5EF4-FFF2-40B4-BE49-F238E27FC236}">
                    <a16:creationId xmlns:a16="http://schemas.microsoft.com/office/drawing/2014/main" id="{AE81FDC1-4EB2-A260-EF9F-6E1C0C7C584D}"/>
                  </a:ext>
                </a:extLst>
              </p:cNvPr>
              <p:cNvSpPr>
                <a:spLocks noChangeShapeType="1"/>
              </p:cNvSpPr>
              <p:nvPr/>
            </p:nvSpPr>
            <p:spPr bwMode="auto">
              <a:xfrm flipV="1">
                <a:off x="852" y="2786"/>
                <a:ext cx="336" cy="336"/>
              </a:xfrm>
              <a:prstGeom prst="line">
                <a:avLst/>
              </a:prstGeom>
              <a:noFill/>
              <a:ln w="28575">
                <a:solidFill>
                  <a:srgbClr val="00008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7" name="Line 82">
                <a:extLst>
                  <a:ext uri="{FF2B5EF4-FFF2-40B4-BE49-F238E27FC236}">
                    <a16:creationId xmlns:a16="http://schemas.microsoft.com/office/drawing/2014/main" id="{EA52A001-403C-9C2A-1C59-94F534BF6A4E}"/>
                  </a:ext>
                </a:extLst>
              </p:cNvPr>
              <p:cNvSpPr>
                <a:spLocks noChangeShapeType="1"/>
              </p:cNvSpPr>
              <p:nvPr/>
            </p:nvSpPr>
            <p:spPr bwMode="auto">
              <a:xfrm>
                <a:off x="912" y="3206"/>
                <a:ext cx="768" cy="0"/>
              </a:xfrm>
              <a:prstGeom prst="line">
                <a:avLst/>
              </a:prstGeom>
              <a:noFill/>
              <a:ln w="28575">
                <a:solidFill>
                  <a:srgbClr val="00008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8" name="Line 83">
                <a:extLst>
                  <a:ext uri="{FF2B5EF4-FFF2-40B4-BE49-F238E27FC236}">
                    <a16:creationId xmlns:a16="http://schemas.microsoft.com/office/drawing/2014/main" id="{2B8DBEFA-80DB-64AC-D0BE-A2D96DD2EBD3}"/>
                  </a:ext>
                </a:extLst>
              </p:cNvPr>
              <p:cNvSpPr>
                <a:spLocks noChangeShapeType="1"/>
              </p:cNvSpPr>
              <p:nvPr/>
            </p:nvSpPr>
            <p:spPr bwMode="auto">
              <a:xfrm>
                <a:off x="1284" y="2834"/>
                <a:ext cx="0" cy="768"/>
              </a:xfrm>
              <a:prstGeom prst="line">
                <a:avLst/>
              </a:prstGeom>
              <a:noFill/>
              <a:ln w="28575">
                <a:solidFill>
                  <a:srgbClr val="00008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9" name="Line 84">
                <a:extLst>
                  <a:ext uri="{FF2B5EF4-FFF2-40B4-BE49-F238E27FC236}">
                    <a16:creationId xmlns:a16="http://schemas.microsoft.com/office/drawing/2014/main" id="{0074F500-0EEE-FBF0-0E5E-7BE9AB80C2CC}"/>
                  </a:ext>
                </a:extLst>
              </p:cNvPr>
              <p:cNvSpPr>
                <a:spLocks noChangeShapeType="1"/>
              </p:cNvSpPr>
              <p:nvPr/>
            </p:nvSpPr>
            <p:spPr bwMode="auto">
              <a:xfrm>
                <a:off x="1392" y="2774"/>
                <a:ext cx="336" cy="336"/>
              </a:xfrm>
              <a:prstGeom prst="line">
                <a:avLst/>
              </a:prstGeom>
              <a:noFill/>
              <a:ln w="28575">
                <a:solidFill>
                  <a:srgbClr val="00008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0" name="Line 85">
                <a:extLst>
                  <a:ext uri="{FF2B5EF4-FFF2-40B4-BE49-F238E27FC236}">
                    <a16:creationId xmlns:a16="http://schemas.microsoft.com/office/drawing/2014/main" id="{BAD1E4DD-57C5-0C85-DE61-338C0503AD4D}"/>
                  </a:ext>
                </a:extLst>
              </p:cNvPr>
              <p:cNvSpPr>
                <a:spLocks noChangeShapeType="1"/>
              </p:cNvSpPr>
              <p:nvPr/>
            </p:nvSpPr>
            <p:spPr bwMode="auto">
              <a:xfrm flipV="1">
                <a:off x="1392" y="3254"/>
                <a:ext cx="384" cy="384"/>
              </a:xfrm>
              <a:prstGeom prst="line">
                <a:avLst/>
              </a:prstGeom>
              <a:noFill/>
              <a:ln w="28575">
                <a:solidFill>
                  <a:srgbClr val="00008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 name="Line 86">
                <a:extLst>
                  <a:ext uri="{FF2B5EF4-FFF2-40B4-BE49-F238E27FC236}">
                    <a16:creationId xmlns:a16="http://schemas.microsoft.com/office/drawing/2014/main" id="{19FED780-9057-4CBA-4B8E-DE4A796065C4}"/>
                  </a:ext>
                </a:extLst>
              </p:cNvPr>
              <p:cNvSpPr>
                <a:spLocks noChangeShapeType="1"/>
              </p:cNvSpPr>
              <p:nvPr/>
            </p:nvSpPr>
            <p:spPr bwMode="auto">
              <a:xfrm>
                <a:off x="864" y="3302"/>
                <a:ext cx="336" cy="336"/>
              </a:xfrm>
              <a:prstGeom prst="line">
                <a:avLst/>
              </a:prstGeom>
              <a:noFill/>
              <a:ln w="28575">
                <a:solidFill>
                  <a:srgbClr val="00008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 name="Text Box 87">
                <a:extLst>
                  <a:ext uri="{FF2B5EF4-FFF2-40B4-BE49-F238E27FC236}">
                    <a16:creationId xmlns:a16="http://schemas.microsoft.com/office/drawing/2014/main" id="{B7E6992E-4B5F-B287-EB97-D17367CDDE08}"/>
                  </a:ext>
                </a:extLst>
              </p:cNvPr>
              <p:cNvSpPr txBox="1">
                <a:spLocks noChangeArrowheads="1"/>
              </p:cNvSpPr>
              <p:nvPr/>
            </p:nvSpPr>
            <p:spPr bwMode="auto">
              <a:xfrm>
                <a:off x="1152" y="2572"/>
                <a:ext cx="256" cy="2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en-US" altLang="zh-CN" sz="2100">
                    <a:solidFill>
                      <a:srgbClr val="003399"/>
                    </a:solidFill>
                  </a:rPr>
                  <a:t>v</a:t>
                </a:r>
                <a:r>
                  <a:rPr lang="en-US" altLang="zh-CN" sz="2100" baseline="-25000">
                    <a:solidFill>
                      <a:srgbClr val="003399"/>
                    </a:solidFill>
                  </a:rPr>
                  <a:t>1</a:t>
                </a:r>
              </a:p>
            </p:txBody>
          </p:sp>
          <p:sp>
            <p:nvSpPr>
              <p:cNvPr id="83" name="Rectangle 88">
                <a:extLst>
                  <a:ext uri="{FF2B5EF4-FFF2-40B4-BE49-F238E27FC236}">
                    <a16:creationId xmlns:a16="http://schemas.microsoft.com/office/drawing/2014/main" id="{1C264BE5-69F0-CC00-3B16-F181B106BFAD}"/>
                  </a:ext>
                </a:extLst>
              </p:cNvPr>
              <p:cNvSpPr>
                <a:spLocks noChangeArrowheads="1"/>
              </p:cNvSpPr>
              <p:nvPr/>
            </p:nvSpPr>
            <p:spPr bwMode="auto">
              <a:xfrm>
                <a:off x="660" y="3052"/>
                <a:ext cx="256" cy="2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en-US" altLang="zh-CN" sz="2100">
                    <a:solidFill>
                      <a:srgbClr val="003399"/>
                    </a:solidFill>
                  </a:rPr>
                  <a:t>v</a:t>
                </a:r>
                <a:r>
                  <a:rPr lang="en-US" altLang="zh-CN" sz="2100" baseline="-25000">
                    <a:solidFill>
                      <a:srgbClr val="003399"/>
                    </a:solidFill>
                  </a:rPr>
                  <a:t>2</a:t>
                </a:r>
              </a:p>
            </p:txBody>
          </p:sp>
          <p:sp>
            <p:nvSpPr>
              <p:cNvPr id="84" name="Rectangle 89">
                <a:extLst>
                  <a:ext uri="{FF2B5EF4-FFF2-40B4-BE49-F238E27FC236}">
                    <a16:creationId xmlns:a16="http://schemas.microsoft.com/office/drawing/2014/main" id="{F0FB00D4-4587-5933-CB49-BA3E3D70E492}"/>
                  </a:ext>
                </a:extLst>
              </p:cNvPr>
              <p:cNvSpPr>
                <a:spLocks noChangeArrowheads="1"/>
              </p:cNvSpPr>
              <p:nvPr/>
            </p:nvSpPr>
            <p:spPr bwMode="auto">
              <a:xfrm>
                <a:off x="1668" y="3003"/>
                <a:ext cx="256" cy="2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en-US" altLang="zh-CN" sz="2100">
                    <a:solidFill>
                      <a:srgbClr val="003399"/>
                    </a:solidFill>
                  </a:rPr>
                  <a:t>v</a:t>
                </a:r>
                <a:r>
                  <a:rPr lang="en-US" altLang="zh-CN" sz="2100" baseline="-25000">
                    <a:solidFill>
                      <a:srgbClr val="003399"/>
                    </a:solidFill>
                  </a:rPr>
                  <a:t>3</a:t>
                </a:r>
              </a:p>
            </p:txBody>
          </p:sp>
          <p:sp>
            <p:nvSpPr>
              <p:cNvPr id="85" name="Rectangle 90">
                <a:extLst>
                  <a:ext uri="{FF2B5EF4-FFF2-40B4-BE49-F238E27FC236}">
                    <a16:creationId xmlns:a16="http://schemas.microsoft.com/office/drawing/2014/main" id="{BC18ECCD-E5E7-B1D4-582A-24B7EF3A2519}"/>
                  </a:ext>
                </a:extLst>
              </p:cNvPr>
              <p:cNvSpPr>
                <a:spLocks noChangeArrowheads="1"/>
              </p:cNvSpPr>
              <p:nvPr/>
            </p:nvSpPr>
            <p:spPr bwMode="auto">
              <a:xfrm>
                <a:off x="1140" y="3528"/>
                <a:ext cx="256" cy="2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en-US" altLang="zh-CN" sz="2100">
                    <a:solidFill>
                      <a:srgbClr val="003399"/>
                    </a:solidFill>
                  </a:rPr>
                  <a:t>v</a:t>
                </a:r>
                <a:r>
                  <a:rPr lang="en-US" altLang="zh-CN" sz="2100" baseline="-25000">
                    <a:solidFill>
                      <a:srgbClr val="003399"/>
                    </a:solidFill>
                  </a:rPr>
                  <a:t>4</a:t>
                </a:r>
              </a:p>
            </p:txBody>
          </p:sp>
        </p:grpSp>
        <p:sp>
          <p:nvSpPr>
            <p:cNvPr id="71" name="Text Box 91">
              <a:extLst>
                <a:ext uri="{FF2B5EF4-FFF2-40B4-BE49-F238E27FC236}">
                  <a16:creationId xmlns:a16="http://schemas.microsoft.com/office/drawing/2014/main" id="{ECC05138-9249-75F4-781C-93497C98FD8D}"/>
                </a:ext>
              </a:extLst>
            </p:cNvPr>
            <p:cNvSpPr txBox="1">
              <a:spLocks noChangeArrowheads="1"/>
            </p:cNvSpPr>
            <p:nvPr/>
          </p:nvSpPr>
          <p:spPr bwMode="auto">
            <a:xfrm>
              <a:off x="630" y="3243"/>
              <a:ext cx="321" cy="375"/>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r>
                <a:rPr lang="en-US" altLang="zh-CN" sz="3300">
                  <a:solidFill>
                    <a:srgbClr val="003399"/>
                  </a:solidFill>
                </a:rPr>
                <a:t>G</a:t>
              </a:r>
            </a:p>
          </p:txBody>
        </p:sp>
      </p:grpSp>
      <p:grpSp>
        <p:nvGrpSpPr>
          <p:cNvPr id="86" name="Group 92">
            <a:extLst>
              <a:ext uri="{FF2B5EF4-FFF2-40B4-BE49-F238E27FC236}">
                <a16:creationId xmlns:a16="http://schemas.microsoft.com/office/drawing/2014/main" id="{E19B8D16-11EA-05C0-553A-F078B2CA49BD}"/>
              </a:ext>
            </a:extLst>
          </p:cNvPr>
          <p:cNvGrpSpPr>
            <a:grpSpLocks/>
          </p:cNvGrpSpPr>
          <p:nvPr/>
        </p:nvGrpSpPr>
        <p:grpSpPr bwMode="auto">
          <a:xfrm>
            <a:off x="2209800" y="2362200"/>
            <a:ext cx="6732588" cy="4251325"/>
            <a:chOff x="1392" y="1488"/>
            <a:chExt cx="4241" cy="2678"/>
          </a:xfrm>
        </p:grpSpPr>
        <p:sp>
          <p:nvSpPr>
            <p:cNvPr id="87" name="Freeform 93">
              <a:extLst>
                <a:ext uri="{FF2B5EF4-FFF2-40B4-BE49-F238E27FC236}">
                  <a16:creationId xmlns:a16="http://schemas.microsoft.com/office/drawing/2014/main" id="{EBAB387D-52E4-A553-B0E2-939061314917}"/>
                </a:ext>
              </a:extLst>
            </p:cNvPr>
            <p:cNvSpPr>
              <a:spLocks/>
            </p:cNvSpPr>
            <p:nvPr/>
          </p:nvSpPr>
          <p:spPr bwMode="auto">
            <a:xfrm>
              <a:off x="1392" y="1488"/>
              <a:ext cx="4241" cy="2678"/>
            </a:xfrm>
            <a:custGeom>
              <a:avLst/>
              <a:gdLst>
                <a:gd name="T0" fmla="*/ 137 w 4241"/>
                <a:gd name="T1" fmla="*/ 161 h 2678"/>
                <a:gd name="T2" fmla="*/ 103 w 4241"/>
                <a:gd name="T3" fmla="*/ 611 h 2678"/>
                <a:gd name="T4" fmla="*/ 33 w 4241"/>
                <a:gd name="T5" fmla="*/ 1820 h 2678"/>
                <a:gd name="T6" fmla="*/ 103 w 4241"/>
                <a:gd name="T7" fmla="*/ 2247 h 2678"/>
                <a:gd name="T8" fmla="*/ 195 w 4241"/>
                <a:gd name="T9" fmla="*/ 2442 h 2678"/>
                <a:gd name="T10" fmla="*/ 563 w 4241"/>
                <a:gd name="T11" fmla="*/ 2569 h 2678"/>
                <a:gd name="T12" fmla="*/ 863 w 4241"/>
                <a:gd name="T13" fmla="*/ 2638 h 2678"/>
                <a:gd name="T14" fmla="*/ 1900 w 4241"/>
                <a:gd name="T15" fmla="*/ 2627 h 2678"/>
                <a:gd name="T16" fmla="*/ 2096 w 4241"/>
                <a:gd name="T17" fmla="*/ 2661 h 2678"/>
                <a:gd name="T18" fmla="*/ 2407 w 4241"/>
                <a:gd name="T19" fmla="*/ 2615 h 2678"/>
                <a:gd name="T20" fmla="*/ 2476 w 4241"/>
                <a:gd name="T21" fmla="*/ 2523 h 2678"/>
                <a:gd name="T22" fmla="*/ 2499 w 4241"/>
                <a:gd name="T23" fmla="*/ 2477 h 2678"/>
                <a:gd name="T24" fmla="*/ 2764 w 4241"/>
                <a:gd name="T25" fmla="*/ 2327 h 2678"/>
                <a:gd name="T26" fmla="*/ 2867 w 4241"/>
                <a:gd name="T27" fmla="*/ 2270 h 2678"/>
                <a:gd name="T28" fmla="*/ 3351 w 4241"/>
                <a:gd name="T29" fmla="*/ 2074 h 2678"/>
                <a:gd name="T30" fmla="*/ 3466 w 4241"/>
                <a:gd name="T31" fmla="*/ 2039 h 2678"/>
                <a:gd name="T32" fmla="*/ 3570 w 4241"/>
                <a:gd name="T33" fmla="*/ 1982 h 2678"/>
                <a:gd name="T34" fmla="*/ 3662 w 4241"/>
                <a:gd name="T35" fmla="*/ 1901 h 2678"/>
                <a:gd name="T36" fmla="*/ 3835 w 4241"/>
                <a:gd name="T37" fmla="*/ 1751 h 2678"/>
                <a:gd name="T38" fmla="*/ 3870 w 4241"/>
                <a:gd name="T39" fmla="*/ 1694 h 2678"/>
                <a:gd name="T40" fmla="*/ 3916 w 4241"/>
                <a:gd name="T41" fmla="*/ 1636 h 2678"/>
                <a:gd name="T42" fmla="*/ 3962 w 4241"/>
                <a:gd name="T43" fmla="*/ 1544 h 2678"/>
                <a:gd name="T44" fmla="*/ 4019 w 4241"/>
                <a:gd name="T45" fmla="*/ 1406 h 2678"/>
                <a:gd name="T46" fmla="*/ 4089 w 4241"/>
                <a:gd name="T47" fmla="*/ 1267 h 2678"/>
                <a:gd name="T48" fmla="*/ 4146 w 4241"/>
                <a:gd name="T49" fmla="*/ 1071 h 2678"/>
                <a:gd name="T50" fmla="*/ 4192 w 4241"/>
                <a:gd name="T51" fmla="*/ 956 h 2678"/>
                <a:gd name="T52" fmla="*/ 4238 w 4241"/>
                <a:gd name="T53" fmla="*/ 760 h 2678"/>
                <a:gd name="T54" fmla="*/ 4204 w 4241"/>
                <a:gd name="T55" fmla="*/ 346 h 2678"/>
                <a:gd name="T56" fmla="*/ 4169 w 4241"/>
                <a:gd name="T57" fmla="*/ 300 h 2678"/>
                <a:gd name="T58" fmla="*/ 3881 w 4241"/>
                <a:gd name="T59" fmla="*/ 58 h 2678"/>
                <a:gd name="T60" fmla="*/ 3685 w 4241"/>
                <a:gd name="T61" fmla="*/ 0 h 2678"/>
                <a:gd name="T62" fmla="*/ 1831 w 4241"/>
                <a:gd name="T63" fmla="*/ 69 h 2678"/>
                <a:gd name="T64" fmla="*/ 1105 w 4241"/>
                <a:gd name="T65" fmla="*/ 81 h 2678"/>
                <a:gd name="T66" fmla="*/ 748 w 4241"/>
                <a:gd name="T67" fmla="*/ 35 h 2678"/>
                <a:gd name="T68" fmla="*/ 264 w 4241"/>
                <a:gd name="T69" fmla="*/ 46 h 2678"/>
                <a:gd name="T70" fmla="*/ 172 w 4241"/>
                <a:gd name="T71" fmla="*/ 138 h 2678"/>
                <a:gd name="T72" fmla="*/ 137 w 4241"/>
                <a:gd name="T73" fmla="*/ 161 h 2678"/>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4241" h="2678">
                  <a:moveTo>
                    <a:pt x="137" y="161"/>
                  </a:moveTo>
                  <a:cubicBezTo>
                    <a:pt x="130" y="332"/>
                    <a:pt x="120" y="452"/>
                    <a:pt x="103" y="611"/>
                  </a:cubicBezTo>
                  <a:cubicBezTo>
                    <a:pt x="92" y="1014"/>
                    <a:pt x="75" y="1419"/>
                    <a:pt x="33" y="1820"/>
                  </a:cubicBezTo>
                  <a:cubicBezTo>
                    <a:pt x="38" y="1941"/>
                    <a:pt x="0" y="2140"/>
                    <a:pt x="103" y="2247"/>
                  </a:cubicBezTo>
                  <a:cubicBezTo>
                    <a:pt x="126" y="2304"/>
                    <a:pt x="153" y="2400"/>
                    <a:pt x="195" y="2442"/>
                  </a:cubicBezTo>
                  <a:cubicBezTo>
                    <a:pt x="295" y="2542"/>
                    <a:pt x="432" y="2549"/>
                    <a:pt x="563" y="2569"/>
                  </a:cubicBezTo>
                  <a:cubicBezTo>
                    <a:pt x="664" y="2585"/>
                    <a:pt x="761" y="2622"/>
                    <a:pt x="863" y="2638"/>
                  </a:cubicBezTo>
                  <a:cubicBezTo>
                    <a:pt x="1223" y="2632"/>
                    <a:pt x="1548" y="2613"/>
                    <a:pt x="1900" y="2627"/>
                  </a:cubicBezTo>
                  <a:cubicBezTo>
                    <a:pt x="1965" y="2640"/>
                    <a:pt x="2031" y="2649"/>
                    <a:pt x="2096" y="2661"/>
                  </a:cubicBezTo>
                  <a:cubicBezTo>
                    <a:pt x="2217" y="2655"/>
                    <a:pt x="2312" y="2678"/>
                    <a:pt x="2407" y="2615"/>
                  </a:cubicBezTo>
                  <a:cubicBezTo>
                    <a:pt x="2430" y="2584"/>
                    <a:pt x="2459" y="2557"/>
                    <a:pt x="2476" y="2523"/>
                  </a:cubicBezTo>
                  <a:cubicBezTo>
                    <a:pt x="2484" y="2508"/>
                    <a:pt x="2487" y="2489"/>
                    <a:pt x="2499" y="2477"/>
                  </a:cubicBezTo>
                  <a:cubicBezTo>
                    <a:pt x="2583" y="2393"/>
                    <a:pt x="2667" y="2381"/>
                    <a:pt x="2764" y="2327"/>
                  </a:cubicBezTo>
                  <a:cubicBezTo>
                    <a:pt x="2880" y="2263"/>
                    <a:pt x="2791" y="2295"/>
                    <a:pt x="2867" y="2270"/>
                  </a:cubicBezTo>
                  <a:cubicBezTo>
                    <a:pt x="3013" y="2159"/>
                    <a:pt x="3171" y="2103"/>
                    <a:pt x="3351" y="2074"/>
                  </a:cubicBezTo>
                  <a:cubicBezTo>
                    <a:pt x="3435" y="2046"/>
                    <a:pt x="3397" y="2057"/>
                    <a:pt x="3466" y="2039"/>
                  </a:cubicBezTo>
                  <a:cubicBezTo>
                    <a:pt x="3600" y="1942"/>
                    <a:pt x="3420" y="2066"/>
                    <a:pt x="3570" y="1982"/>
                  </a:cubicBezTo>
                  <a:cubicBezTo>
                    <a:pt x="3614" y="1957"/>
                    <a:pt x="3624" y="1934"/>
                    <a:pt x="3662" y="1901"/>
                  </a:cubicBezTo>
                  <a:cubicBezTo>
                    <a:pt x="3717" y="1852"/>
                    <a:pt x="3789" y="1809"/>
                    <a:pt x="3835" y="1751"/>
                  </a:cubicBezTo>
                  <a:cubicBezTo>
                    <a:pt x="3849" y="1733"/>
                    <a:pt x="3857" y="1712"/>
                    <a:pt x="3870" y="1694"/>
                  </a:cubicBezTo>
                  <a:cubicBezTo>
                    <a:pt x="3884" y="1674"/>
                    <a:pt x="3901" y="1655"/>
                    <a:pt x="3916" y="1636"/>
                  </a:cubicBezTo>
                  <a:cubicBezTo>
                    <a:pt x="3936" y="1572"/>
                    <a:pt x="3916" y="1625"/>
                    <a:pt x="3962" y="1544"/>
                  </a:cubicBezTo>
                  <a:cubicBezTo>
                    <a:pt x="3987" y="1499"/>
                    <a:pt x="3998" y="1452"/>
                    <a:pt x="4019" y="1406"/>
                  </a:cubicBezTo>
                  <a:cubicBezTo>
                    <a:pt x="4041" y="1359"/>
                    <a:pt x="4073" y="1316"/>
                    <a:pt x="4089" y="1267"/>
                  </a:cubicBezTo>
                  <a:cubicBezTo>
                    <a:pt x="4111" y="1201"/>
                    <a:pt x="4127" y="1137"/>
                    <a:pt x="4146" y="1071"/>
                  </a:cubicBezTo>
                  <a:cubicBezTo>
                    <a:pt x="4158" y="1030"/>
                    <a:pt x="4177" y="995"/>
                    <a:pt x="4192" y="956"/>
                  </a:cubicBezTo>
                  <a:cubicBezTo>
                    <a:pt x="4215" y="896"/>
                    <a:pt x="4226" y="823"/>
                    <a:pt x="4238" y="760"/>
                  </a:cubicBezTo>
                  <a:cubicBezTo>
                    <a:pt x="4237" y="739"/>
                    <a:pt x="4241" y="429"/>
                    <a:pt x="4204" y="346"/>
                  </a:cubicBezTo>
                  <a:cubicBezTo>
                    <a:pt x="4196" y="328"/>
                    <a:pt x="4179" y="316"/>
                    <a:pt x="4169" y="300"/>
                  </a:cubicBezTo>
                  <a:cubicBezTo>
                    <a:pt x="4087" y="169"/>
                    <a:pt x="4047" y="98"/>
                    <a:pt x="3881" y="58"/>
                  </a:cubicBezTo>
                  <a:cubicBezTo>
                    <a:pt x="3818" y="26"/>
                    <a:pt x="3755" y="12"/>
                    <a:pt x="3685" y="0"/>
                  </a:cubicBezTo>
                  <a:cubicBezTo>
                    <a:pt x="3062" y="12"/>
                    <a:pt x="2452" y="58"/>
                    <a:pt x="1831" y="69"/>
                  </a:cubicBezTo>
                  <a:cubicBezTo>
                    <a:pt x="1579" y="112"/>
                    <a:pt x="1398" y="87"/>
                    <a:pt x="1105" y="81"/>
                  </a:cubicBezTo>
                  <a:cubicBezTo>
                    <a:pt x="981" y="60"/>
                    <a:pt x="873" y="44"/>
                    <a:pt x="748" y="35"/>
                  </a:cubicBezTo>
                  <a:cubicBezTo>
                    <a:pt x="587" y="39"/>
                    <a:pt x="425" y="35"/>
                    <a:pt x="264" y="46"/>
                  </a:cubicBezTo>
                  <a:cubicBezTo>
                    <a:pt x="228" y="48"/>
                    <a:pt x="197" y="118"/>
                    <a:pt x="172" y="138"/>
                  </a:cubicBezTo>
                  <a:cubicBezTo>
                    <a:pt x="161" y="147"/>
                    <a:pt x="137" y="161"/>
                    <a:pt x="137" y="161"/>
                  </a:cubicBezTo>
                  <a:close/>
                </a:path>
              </a:pathLst>
            </a:custGeom>
            <a:noFill/>
            <a:ln w="76200" cap="flat" cmpd="sng">
              <a:solidFill>
                <a:schemeClr val="accent1"/>
              </a:solidFill>
              <a:prstDash val="solid"/>
              <a:round/>
              <a:headEnd/>
              <a:tailEnd/>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rect">
                      <a:fillToRect l="50000" t="50000" r="50000" b="50000"/>
                    </a:path>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p>
          </p:txBody>
        </p:sp>
        <p:sp>
          <p:nvSpPr>
            <p:cNvPr id="88" name="Rectangle 94">
              <a:extLst>
                <a:ext uri="{FF2B5EF4-FFF2-40B4-BE49-F238E27FC236}">
                  <a16:creationId xmlns:a16="http://schemas.microsoft.com/office/drawing/2014/main" id="{19670DF5-E873-5C1A-00E4-F0503762BC9F}"/>
                </a:ext>
              </a:extLst>
            </p:cNvPr>
            <p:cNvSpPr>
              <a:spLocks noChangeArrowheads="1"/>
            </p:cNvSpPr>
            <p:nvPr/>
          </p:nvSpPr>
          <p:spPr bwMode="auto">
            <a:xfrm>
              <a:off x="2316" y="2655"/>
              <a:ext cx="1293" cy="308"/>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Lst>
          </p:spPr>
          <p:txBody>
            <a:bodyPr>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en-US" altLang="zh-CN" sz="2600" dirty="0">
                  <a:solidFill>
                    <a:srgbClr val="7030A0"/>
                  </a:solidFill>
                  <a:ea typeface="黑体" pitchFamily="2" charset="-122"/>
                </a:rPr>
                <a:t>G</a:t>
              </a:r>
              <a:r>
                <a:rPr lang="zh-CN" altLang="en-US" sz="2600" dirty="0">
                  <a:solidFill>
                    <a:srgbClr val="7030A0"/>
                  </a:solidFill>
                  <a:latin typeface="黑体" pitchFamily="2" charset="-122"/>
                  <a:ea typeface="黑体" pitchFamily="2" charset="-122"/>
                </a:rPr>
                <a:t>的生成树</a:t>
              </a:r>
            </a:p>
          </p:txBody>
        </p:sp>
      </p:grpSp>
    </p:spTree>
    <p:extLst>
      <p:ext uri="{BB962C8B-B14F-4D97-AF65-F5344CB8AC3E}">
        <p14:creationId xmlns:p14="http://schemas.microsoft.com/office/powerpoint/2010/main" val="928267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9"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strips(upLeft)">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8" fill="hold" nodeType="clickEffect">
                                  <p:stCondLst>
                                    <p:cond delay="0"/>
                                  </p:stCondLst>
                                  <p:childTnLst>
                                    <p:set>
                                      <p:cBhvr>
                                        <p:cTn id="11" dur="1" fill="hold">
                                          <p:stCondLst>
                                            <p:cond delay="0"/>
                                          </p:stCondLst>
                                        </p:cTn>
                                        <p:tgtEl>
                                          <p:spTgt spid="69"/>
                                        </p:tgtEl>
                                        <p:attrNameLst>
                                          <p:attrName>style.visibility</p:attrName>
                                        </p:attrNameLst>
                                      </p:cBhvr>
                                      <p:to>
                                        <p:strVal val="visible"/>
                                      </p:to>
                                    </p:set>
                                    <p:animEffect transition="in" filter="slide(fromLeft)">
                                      <p:cBhvr>
                                        <p:cTn id="12" dur="500"/>
                                        <p:tgtEl>
                                          <p:spTgt spid="69"/>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 calcmode="lin" valueType="num">
                                      <p:cBhvr additive="base">
                                        <p:cTn id="17" dur="500" fill="hold"/>
                                        <p:tgtEl>
                                          <p:spTgt spid="12"/>
                                        </p:tgtEl>
                                        <p:attrNameLst>
                                          <p:attrName>ppt_x</p:attrName>
                                        </p:attrNameLst>
                                      </p:cBhvr>
                                      <p:tavLst>
                                        <p:tav tm="0">
                                          <p:val>
                                            <p:strVal val="1+#ppt_w/2"/>
                                          </p:val>
                                        </p:tav>
                                        <p:tav tm="100000">
                                          <p:val>
                                            <p:strVal val="#ppt_x"/>
                                          </p:val>
                                        </p:tav>
                                      </p:tavLst>
                                    </p:anim>
                                    <p:anim calcmode="lin" valueType="num">
                                      <p:cBhvr additive="base">
                                        <p:cTn id="18"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86"/>
                                        </p:tgtEl>
                                        <p:attrNameLst>
                                          <p:attrName>style.visibility</p:attrName>
                                        </p:attrNameLst>
                                      </p:cBhvr>
                                      <p:to>
                                        <p:strVal val="visible"/>
                                      </p:to>
                                    </p:set>
                                    <p:animEffect transition="in" filter="wipe(left)">
                                      <p:cBhvr>
                                        <p:cTn id="23" dur="500"/>
                                        <p:tgtEl>
                                          <p:spTgt spid="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2AF84C-8FFE-3517-4AE3-6823238E0420}"/>
              </a:ext>
            </a:extLst>
          </p:cNvPr>
          <p:cNvSpPr>
            <a:spLocks noGrp="1"/>
          </p:cNvSpPr>
          <p:nvPr>
            <p:ph type="title"/>
          </p:nvPr>
        </p:nvSpPr>
        <p:spPr/>
        <p:txBody>
          <a:bodyPr/>
          <a:lstStyle/>
          <a:p>
            <a:r>
              <a:rPr kumimoji="1" lang="zh-CN" altLang="en-US" dirty="0"/>
              <a:t> 数据结构的基本问题空间</a:t>
            </a:r>
          </a:p>
        </p:txBody>
      </p:sp>
      <p:sp>
        <p:nvSpPr>
          <p:cNvPr id="4" name="日期占位符 3">
            <a:extLst>
              <a:ext uri="{FF2B5EF4-FFF2-40B4-BE49-F238E27FC236}">
                <a16:creationId xmlns:a16="http://schemas.microsoft.com/office/drawing/2014/main" id="{B9E42322-41A9-091A-9DC2-D426E65120DC}"/>
              </a:ext>
            </a:extLst>
          </p:cNvPr>
          <p:cNvSpPr>
            <a:spLocks noGrp="1"/>
          </p:cNvSpPr>
          <p:nvPr>
            <p:ph type="dt" sz="half" idx="10"/>
          </p:nvPr>
        </p:nvSpPr>
        <p:spPr/>
        <p:txBody>
          <a:bodyPr/>
          <a:lstStyle/>
          <a:p>
            <a:pPr>
              <a:defRPr/>
            </a:pPr>
            <a:fld id="{72795A5C-ABA9-164F-9A37-0CFC1B48C772}" type="datetime1">
              <a:rPr lang="en-US" altLang="zh-CN" smtClean="0"/>
              <a:t>6/5/2022</a:t>
            </a:fld>
            <a:endParaRPr lang="en-US" altLang="zh-CN" dirty="0"/>
          </a:p>
        </p:txBody>
      </p:sp>
      <p:sp>
        <p:nvSpPr>
          <p:cNvPr id="5" name="灯片编号占位符 4">
            <a:extLst>
              <a:ext uri="{FF2B5EF4-FFF2-40B4-BE49-F238E27FC236}">
                <a16:creationId xmlns:a16="http://schemas.microsoft.com/office/drawing/2014/main" id="{42B251DD-2EC3-432E-96C8-11FA4CE9AB82}"/>
              </a:ext>
            </a:extLst>
          </p:cNvPr>
          <p:cNvSpPr>
            <a:spLocks noGrp="1"/>
          </p:cNvSpPr>
          <p:nvPr>
            <p:ph type="sldNum" sz="quarter" idx="12"/>
          </p:nvPr>
        </p:nvSpPr>
        <p:spPr/>
        <p:txBody>
          <a:bodyPr/>
          <a:lstStyle/>
          <a:p>
            <a:pPr>
              <a:defRPr/>
            </a:pPr>
            <a:fld id="{4FF538FA-A287-4FBD-9703-6DB9C5344803}" type="slidenum">
              <a:rPr lang="zh-CN" altLang="en-US" smtClean="0"/>
              <a:t>2</a:t>
            </a:fld>
            <a:endParaRPr lang="en-US" altLang="zh-CN" dirty="0"/>
          </a:p>
        </p:txBody>
      </p:sp>
      <p:sp>
        <p:nvSpPr>
          <p:cNvPr id="6" name="Text Box 5">
            <a:extLst>
              <a:ext uri="{FF2B5EF4-FFF2-40B4-BE49-F238E27FC236}">
                <a16:creationId xmlns:a16="http://schemas.microsoft.com/office/drawing/2014/main" id="{050874E3-D189-DF64-6D2C-730080A30C1F}"/>
              </a:ext>
            </a:extLst>
          </p:cNvPr>
          <p:cNvSpPr txBox="1">
            <a:spLocks noChangeArrowheads="1"/>
          </p:cNvSpPr>
          <p:nvPr/>
        </p:nvSpPr>
        <p:spPr bwMode="auto">
          <a:xfrm flipH="1">
            <a:off x="7659688" y="4065588"/>
            <a:ext cx="1335087" cy="396875"/>
          </a:xfrm>
          <a:prstGeom prst="rect">
            <a:avLst/>
          </a:prstGeom>
          <a:noFill/>
          <a:ln w="12699">
            <a:noFill/>
            <a:miter lim="800000"/>
            <a:headEnd/>
            <a:tailEnd/>
          </a:ln>
          <a:effectLst/>
        </p:spPr>
        <p:txBody>
          <a:bodyPr>
            <a:spAutoFit/>
          </a:bodyPr>
          <a:lstStyle/>
          <a:p>
            <a:pPr>
              <a:spcBef>
                <a:spcPct val="50000"/>
              </a:spcBef>
              <a:defRPr/>
            </a:pPr>
            <a:r>
              <a:rPr lang="zh-CN" altLang="en-US" sz="2000" dirty="0">
                <a:solidFill>
                  <a:schemeClr val="accent6"/>
                </a:solidFill>
                <a:latin typeface="黑体" pitchFamily="49" charset="-122"/>
                <a:ea typeface="黑体" pitchFamily="49" charset="-122"/>
              </a:rPr>
              <a:t>逻辑结构</a:t>
            </a:r>
          </a:p>
        </p:txBody>
      </p:sp>
      <p:grpSp>
        <p:nvGrpSpPr>
          <p:cNvPr id="7" name="Group 6">
            <a:extLst>
              <a:ext uri="{FF2B5EF4-FFF2-40B4-BE49-F238E27FC236}">
                <a16:creationId xmlns:a16="http://schemas.microsoft.com/office/drawing/2014/main" id="{CCBCB278-9445-4FB2-059E-6BC45B4B70FF}"/>
              </a:ext>
            </a:extLst>
          </p:cNvPr>
          <p:cNvGrpSpPr>
            <a:grpSpLocks/>
          </p:cNvGrpSpPr>
          <p:nvPr/>
        </p:nvGrpSpPr>
        <p:grpSpPr bwMode="auto">
          <a:xfrm>
            <a:off x="1500188" y="4289425"/>
            <a:ext cx="2714625" cy="2368550"/>
            <a:chOff x="1346" y="2228"/>
            <a:chExt cx="1595" cy="1406"/>
          </a:xfrm>
        </p:grpSpPr>
        <p:sp>
          <p:nvSpPr>
            <p:cNvPr id="8" name="Line 7">
              <a:extLst>
                <a:ext uri="{FF2B5EF4-FFF2-40B4-BE49-F238E27FC236}">
                  <a16:creationId xmlns:a16="http://schemas.microsoft.com/office/drawing/2014/main" id="{F47134EB-E3C1-5B83-71AC-BCEC3416E6E4}"/>
                </a:ext>
              </a:extLst>
            </p:cNvPr>
            <p:cNvSpPr>
              <a:spLocks noChangeShapeType="1"/>
            </p:cNvSpPr>
            <p:nvPr/>
          </p:nvSpPr>
          <p:spPr bwMode="auto">
            <a:xfrm flipH="1">
              <a:off x="1346" y="2228"/>
              <a:ext cx="1595" cy="1406"/>
            </a:xfrm>
            <a:prstGeom prst="line">
              <a:avLst/>
            </a:prstGeom>
            <a:noFill/>
            <a:ln w="38100">
              <a:solidFill>
                <a:srgbClr val="FF0033"/>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9" name="Line 9">
              <a:extLst>
                <a:ext uri="{FF2B5EF4-FFF2-40B4-BE49-F238E27FC236}">
                  <a16:creationId xmlns:a16="http://schemas.microsoft.com/office/drawing/2014/main" id="{ADBFE129-940A-7A60-67BB-EE85D1685414}"/>
                </a:ext>
              </a:extLst>
            </p:cNvPr>
            <p:cNvSpPr>
              <a:spLocks noChangeShapeType="1"/>
            </p:cNvSpPr>
            <p:nvPr/>
          </p:nvSpPr>
          <p:spPr bwMode="auto">
            <a:xfrm>
              <a:off x="2623" y="2425"/>
              <a:ext cx="0" cy="180"/>
            </a:xfrm>
            <a:prstGeom prst="line">
              <a:avLst/>
            </a:prstGeom>
            <a:noFill/>
            <a:ln w="38100">
              <a:solidFill>
                <a:srgbClr val="FF0033"/>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10" name="Line 11">
              <a:extLst>
                <a:ext uri="{FF2B5EF4-FFF2-40B4-BE49-F238E27FC236}">
                  <a16:creationId xmlns:a16="http://schemas.microsoft.com/office/drawing/2014/main" id="{CEC93BBC-6AF3-06CB-C905-2A664169A9A2}"/>
                </a:ext>
              </a:extLst>
            </p:cNvPr>
            <p:cNvSpPr>
              <a:spLocks noChangeShapeType="1"/>
            </p:cNvSpPr>
            <p:nvPr/>
          </p:nvSpPr>
          <p:spPr bwMode="auto">
            <a:xfrm>
              <a:off x="2292" y="2715"/>
              <a:ext cx="0" cy="180"/>
            </a:xfrm>
            <a:prstGeom prst="line">
              <a:avLst/>
            </a:prstGeom>
            <a:noFill/>
            <a:ln w="38100">
              <a:solidFill>
                <a:srgbClr val="FF0033"/>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11" name="Line 13">
              <a:extLst>
                <a:ext uri="{FF2B5EF4-FFF2-40B4-BE49-F238E27FC236}">
                  <a16:creationId xmlns:a16="http://schemas.microsoft.com/office/drawing/2014/main" id="{C0867DC0-DF8D-CAAC-4F8E-3B295744396E}"/>
                </a:ext>
              </a:extLst>
            </p:cNvPr>
            <p:cNvSpPr>
              <a:spLocks noChangeShapeType="1"/>
            </p:cNvSpPr>
            <p:nvPr/>
          </p:nvSpPr>
          <p:spPr bwMode="auto">
            <a:xfrm>
              <a:off x="1928" y="3033"/>
              <a:ext cx="0" cy="180"/>
            </a:xfrm>
            <a:prstGeom prst="line">
              <a:avLst/>
            </a:prstGeom>
            <a:noFill/>
            <a:ln w="38100">
              <a:solidFill>
                <a:srgbClr val="FF0033"/>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2" name="Line 18">
              <a:extLst>
                <a:ext uri="{FF2B5EF4-FFF2-40B4-BE49-F238E27FC236}">
                  <a16:creationId xmlns:a16="http://schemas.microsoft.com/office/drawing/2014/main" id="{BF502EF9-D3A5-6F57-3A45-D3CBC29F8794}"/>
                </a:ext>
              </a:extLst>
            </p:cNvPr>
            <p:cNvSpPr>
              <a:spLocks noChangeShapeType="1"/>
            </p:cNvSpPr>
            <p:nvPr/>
          </p:nvSpPr>
          <p:spPr bwMode="auto">
            <a:xfrm>
              <a:off x="1578" y="3327"/>
              <a:ext cx="0" cy="180"/>
            </a:xfrm>
            <a:prstGeom prst="line">
              <a:avLst/>
            </a:prstGeom>
            <a:noFill/>
            <a:ln w="38100">
              <a:solidFill>
                <a:srgbClr val="FF0033"/>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grpSp>
      <p:sp>
        <p:nvSpPr>
          <p:cNvPr id="13" name="Text Box 19">
            <a:extLst>
              <a:ext uri="{FF2B5EF4-FFF2-40B4-BE49-F238E27FC236}">
                <a16:creationId xmlns:a16="http://schemas.microsoft.com/office/drawing/2014/main" id="{5FDF5FDF-9AD2-9FEB-C7A5-824D22054D1A}"/>
              </a:ext>
            </a:extLst>
          </p:cNvPr>
          <p:cNvSpPr txBox="1">
            <a:spLocks noChangeArrowheads="1"/>
          </p:cNvSpPr>
          <p:nvPr/>
        </p:nvSpPr>
        <p:spPr bwMode="auto">
          <a:xfrm>
            <a:off x="407988" y="6157913"/>
            <a:ext cx="187801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a:spAutoFit/>
          </a:bodyPr>
          <a:lstStyle>
            <a:lvl1pPr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eaLnBrk="1" hangingPunct="1">
              <a:spcBef>
                <a:spcPct val="50000"/>
              </a:spcBef>
              <a:buClrTx/>
              <a:buFontTx/>
              <a:buNone/>
            </a:pPr>
            <a:r>
              <a:rPr lang="zh-CN" altLang="en-US" sz="2000">
                <a:solidFill>
                  <a:srgbClr val="FF0000"/>
                </a:solidFill>
                <a:latin typeface="黑体" pitchFamily="49" charset="-122"/>
                <a:ea typeface="黑体" pitchFamily="49" charset="-122"/>
              </a:rPr>
              <a:t>存储结构</a:t>
            </a:r>
          </a:p>
        </p:txBody>
      </p:sp>
      <p:sp>
        <p:nvSpPr>
          <p:cNvPr id="14" name="Text Box 22">
            <a:extLst>
              <a:ext uri="{FF2B5EF4-FFF2-40B4-BE49-F238E27FC236}">
                <a16:creationId xmlns:a16="http://schemas.microsoft.com/office/drawing/2014/main" id="{118271DA-C497-28AF-1963-E48CBFAFA1CA}"/>
              </a:ext>
            </a:extLst>
          </p:cNvPr>
          <p:cNvSpPr txBox="1">
            <a:spLocks noChangeArrowheads="1"/>
          </p:cNvSpPr>
          <p:nvPr/>
        </p:nvSpPr>
        <p:spPr bwMode="auto">
          <a:xfrm>
            <a:off x="2582863" y="966788"/>
            <a:ext cx="3211512" cy="396875"/>
          </a:xfrm>
          <a:prstGeom prst="rect">
            <a:avLst/>
          </a:prstGeom>
          <a:noFill/>
          <a:ln w="12699">
            <a:noFill/>
            <a:miter lim="800000"/>
            <a:headEnd/>
            <a:tailEnd/>
          </a:ln>
          <a:effectLst/>
        </p:spPr>
        <p:txBody>
          <a:bodyPr>
            <a:spAutoFit/>
          </a:bodyPr>
          <a:lstStyle/>
          <a:p>
            <a:pPr algn="ctr">
              <a:spcBef>
                <a:spcPct val="50000"/>
              </a:spcBef>
              <a:defRPr/>
            </a:pPr>
            <a:r>
              <a:rPr lang="zh-CN" altLang="en-US" sz="2000" dirty="0">
                <a:solidFill>
                  <a:schemeClr val="accent1">
                    <a:lumMod val="25000"/>
                  </a:schemeClr>
                </a:solidFill>
                <a:effectLst>
                  <a:outerShdw blurRad="38100" dist="38100" dir="2700000" algn="tl">
                    <a:srgbClr val="C0C0C0"/>
                  </a:outerShdw>
                </a:effectLst>
                <a:latin typeface="黑体" pitchFamily="49" charset="-122"/>
                <a:ea typeface="黑体" pitchFamily="49" charset="-122"/>
              </a:rPr>
              <a:t>运算</a:t>
            </a:r>
          </a:p>
        </p:txBody>
      </p:sp>
      <p:grpSp>
        <p:nvGrpSpPr>
          <p:cNvPr id="15" name="Group 23">
            <a:extLst>
              <a:ext uri="{FF2B5EF4-FFF2-40B4-BE49-F238E27FC236}">
                <a16:creationId xmlns:a16="http://schemas.microsoft.com/office/drawing/2014/main" id="{EC9F600B-49DC-55FA-68A7-D903A6188678}"/>
              </a:ext>
            </a:extLst>
          </p:cNvPr>
          <p:cNvGrpSpPr>
            <a:grpSpLocks/>
          </p:cNvGrpSpPr>
          <p:nvPr/>
        </p:nvGrpSpPr>
        <p:grpSpPr bwMode="auto">
          <a:xfrm>
            <a:off x="4081463" y="1290638"/>
            <a:ext cx="231775" cy="3009900"/>
            <a:chOff x="2266" y="566"/>
            <a:chExt cx="146" cy="1851"/>
          </a:xfrm>
        </p:grpSpPr>
        <p:sp>
          <p:nvSpPr>
            <p:cNvPr id="16" name="Line 24">
              <a:extLst>
                <a:ext uri="{FF2B5EF4-FFF2-40B4-BE49-F238E27FC236}">
                  <a16:creationId xmlns:a16="http://schemas.microsoft.com/office/drawing/2014/main" id="{2FBCD189-96E0-9540-021D-9A460E17E8E0}"/>
                </a:ext>
              </a:extLst>
            </p:cNvPr>
            <p:cNvSpPr>
              <a:spLocks noChangeShapeType="1"/>
            </p:cNvSpPr>
            <p:nvPr/>
          </p:nvSpPr>
          <p:spPr bwMode="auto">
            <a:xfrm flipH="1" flipV="1">
              <a:off x="2334" y="566"/>
              <a:ext cx="29" cy="1851"/>
            </a:xfrm>
            <a:prstGeom prst="line">
              <a:avLst/>
            </a:prstGeom>
            <a:noFill/>
            <a:ln w="38100">
              <a:solidFill>
                <a:schemeClr val="accent1">
                  <a:lumMod val="25000"/>
                </a:schemeClr>
              </a:solidFill>
              <a:round/>
              <a:headEnd/>
              <a:tailEnd type="triangle" w="med" len="med"/>
            </a:ln>
            <a:effectLst/>
          </p:spPr>
          <p:txBody>
            <a:bodyPr anchor="ctr">
              <a:spAutoFit/>
            </a:bodyPr>
            <a:lstStyle/>
            <a:p>
              <a:pPr>
                <a:defRPr/>
              </a:pPr>
              <a:endParaRPr lang="zh-CN" altLang="en-US" sz="1800">
                <a:latin typeface="Arial" charset="0"/>
              </a:endParaRPr>
            </a:p>
          </p:txBody>
        </p:sp>
        <p:sp>
          <p:nvSpPr>
            <p:cNvPr id="17" name="Line 26">
              <a:extLst>
                <a:ext uri="{FF2B5EF4-FFF2-40B4-BE49-F238E27FC236}">
                  <a16:creationId xmlns:a16="http://schemas.microsoft.com/office/drawing/2014/main" id="{7460AF0B-5D63-4468-FB61-30F033887F00}"/>
                </a:ext>
              </a:extLst>
            </p:cNvPr>
            <p:cNvSpPr>
              <a:spLocks noChangeShapeType="1"/>
            </p:cNvSpPr>
            <p:nvPr/>
          </p:nvSpPr>
          <p:spPr bwMode="auto">
            <a:xfrm>
              <a:off x="2267" y="1145"/>
              <a:ext cx="145" cy="0"/>
            </a:xfrm>
            <a:prstGeom prst="line">
              <a:avLst/>
            </a:prstGeom>
            <a:noFill/>
            <a:ln w="38100">
              <a:solidFill>
                <a:schemeClr val="accent1">
                  <a:lumMod val="25000"/>
                </a:schemeClr>
              </a:solidFill>
              <a:round/>
              <a:headEnd/>
              <a:tailEnd/>
            </a:ln>
            <a:effectLst/>
          </p:spPr>
          <p:txBody>
            <a:bodyPr anchor="ctr">
              <a:spAutoFit/>
            </a:bodyPr>
            <a:lstStyle/>
            <a:p>
              <a:pPr>
                <a:defRPr/>
              </a:pPr>
              <a:endParaRPr lang="zh-CN" altLang="en-US" sz="1800">
                <a:latin typeface="Arial" charset="0"/>
              </a:endParaRPr>
            </a:p>
          </p:txBody>
        </p:sp>
        <p:sp>
          <p:nvSpPr>
            <p:cNvPr id="18" name="Line 27">
              <a:extLst>
                <a:ext uri="{FF2B5EF4-FFF2-40B4-BE49-F238E27FC236}">
                  <a16:creationId xmlns:a16="http://schemas.microsoft.com/office/drawing/2014/main" id="{9DB8FA91-C859-30D0-5F21-FB25C4F7BAD2}"/>
                </a:ext>
              </a:extLst>
            </p:cNvPr>
            <p:cNvSpPr>
              <a:spLocks noChangeShapeType="1"/>
            </p:cNvSpPr>
            <p:nvPr/>
          </p:nvSpPr>
          <p:spPr bwMode="auto">
            <a:xfrm>
              <a:off x="2267" y="1327"/>
              <a:ext cx="145" cy="0"/>
            </a:xfrm>
            <a:prstGeom prst="line">
              <a:avLst/>
            </a:prstGeom>
            <a:noFill/>
            <a:ln w="38100">
              <a:solidFill>
                <a:schemeClr val="accent1">
                  <a:lumMod val="25000"/>
                </a:schemeClr>
              </a:solidFill>
              <a:round/>
              <a:headEnd/>
              <a:tailEnd/>
            </a:ln>
            <a:effectLst/>
          </p:spPr>
          <p:txBody>
            <a:bodyPr anchor="ctr">
              <a:spAutoFit/>
            </a:bodyPr>
            <a:lstStyle/>
            <a:p>
              <a:pPr>
                <a:defRPr/>
              </a:pPr>
              <a:endParaRPr lang="zh-CN" altLang="en-US" sz="1800">
                <a:latin typeface="Arial" charset="0"/>
              </a:endParaRPr>
            </a:p>
          </p:txBody>
        </p:sp>
        <p:sp>
          <p:nvSpPr>
            <p:cNvPr id="19" name="Line 28">
              <a:extLst>
                <a:ext uri="{FF2B5EF4-FFF2-40B4-BE49-F238E27FC236}">
                  <a16:creationId xmlns:a16="http://schemas.microsoft.com/office/drawing/2014/main" id="{4D9C6919-4F66-0B6B-A75A-E0D44BA832E2}"/>
                </a:ext>
              </a:extLst>
            </p:cNvPr>
            <p:cNvSpPr>
              <a:spLocks noChangeShapeType="1"/>
            </p:cNvSpPr>
            <p:nvPr/>
          </p:nvSpPr>
          <p:spPr bwMode="auto">
            <a:xfrm>
              <a:off x="2267" y="1497"/>
              <a:ext cx="145" cy="0"/>
            </a:xfrm>
            <a:prstGeom prst="line">
              <a:avLst/>
            </a:prstGeom>
            <a:noFill/>
            <a:ln w="38100">
              <a:solidFill>
                <a:schemeClr val="accent1">
                  <a:lumMod val="25000"/>
                </a:schemeClr>
              </a:solidFill>
              <a:round/>
              <a:headEnd/>
              <a:tailEnd/>
            </a:ln>
            <a:effectLst/>
          </p:spPr>
          <p:txBody>
            <a:bodyPr anchor="ctr">
              <a:spAutoFit/>
            </a:bodyPr>
            <a:lstStyle/>
            <a:p>
              <a:pPr>
                <a:defRPr/>
              </a:pPr>
              <a:endParaRPr lang="zh-CN" altLang="en-US" sz="1800">
                <a:latin typeface="Arial" charset="0"/>
              </a:endParaRPr>
            </a:p>
          </p:txBody>
        </p:sp>
        <p:sp>
          <p:nvSpPr>
            <p:cNvPr id="20" name="Line 29">
              <a:extLst>
                <a:ext uri="{FF2B5EF4-FFF2-40B4-BE49-F238E27FC236}">
                  <a16:creationId xmlns:a16="http://schemas.microsoft.com/office/drawing/2014/main" id="{DAF9416F-6FE3-4C55-3E1D-BE36AF65AFE2}"/>
                </a:ext>
              </a:extLst>
            </p:cNvPr>
            <p:cNvSpPr>
              <a:spLocks noChangeShapeType="1"/>
            </p:cNvSpPr>
            <p:nvPr/>
          </p:nvSpPr>
          <p:spPr bwMode="auto">
            <a:xfrm>
              <a:off x="2266" y="1682"/>
              <a:ext cx="145" cy="0"/>
            </a:xfrm>
            <a:prstGeom prst="line">
              <a:avLst/>
            </a:prstGeom>
            <a:noFill/>
            <a:ln w="38100">
              <a:solidFill>
                <a:schemeClr val="accent1">
                  <a:lumMod val="25000"/>
                </a:schemeClr>
              </a:solidFill>
              <a:round/>
              <a:headEnd/>
              <a:tailEnd/>
            </a:ln>
            <a:effectLst/>
          </p:spPr>
          <p:txBody>
            <a:bodyPr anchor="ctr">
              <a:spAutoFit/>
            </a:bodyPr>
            <a:lstStyle/>
            <a:p>
              <a:pPr>
                <a:defRPr/>
              </a:pPr>
              <a:endParaRPr lang="zh-CN" altLang="en-US" sz="1800">
                <a:latin typeface="Arial" charset="0"/>
              </a:endParaRPr>
            </a:p>
          </p:txBody>
        </p:sp>
        <p:sp>
          <p:nvSpPr>
            <p:cNvPr id="21" name="Line 30">
              <a:extLst>
                <a:ext uri="{FF2B5EF4-FFF2-40B4-BE49-F238E27FC236}">
                  <a16:creationId xmlns:a16="http://schemas.microsoft.com/office/drawing/2014/main" id="{E4D795AC-EDF4-B3E6-10CE-20F229FE66FE}"/>
                </a:ext>
              </a:extLst>
            </p:cNvPr>
            <p:cNvSpPr>
              <a:spLocks noChangeShapeType="1"/>
            </p:cNvSpPr>
            <p:nvPr/>
          </p:nvSpPr>
          <p:spPr bwMode="auto">
            <a:xfrm>
              <a:off x="2266" y="1858"/>
              <a:ext cx="145" cy="0"/>
            </a:xfrm>
            <a:prstGeom prst="line">
              <a:avLst/>
            </a:prstGeom>
            <a:noFill/>
            <a:ln w="38100">
              <a:solidFill>
                <a:schemeClr val="accent1">
                  <a:lumMod val="25000"/>
                </a:schemeClr>
              </a:solidFill>
              <a:round/>
              <a:headEnd/>
              <a:tailEnd/>
            </a:ln>
            <a:effectLst/>
          </p:spPr>
          <p:txBody>
            <a:bodyPr anchor="ctr">
              <a:spAutoFit/>
            </a:bodyPr>
            <a:lstStyle/>
            <a:p>
              <a:pPr>
                <a:defRPr/>
              </a:pPr>
              <a:endParaRPr lang="zh-CN" altLang="en-US" sz="1800">
                <a:latin typeface="Arial" charset="0"/>
              </a:endParaRPr>
            </a:p>
          </p:txBody>
        </p:sp>
        <p:sp>
          <p:nvSpPr>
            <p:cNvPr id="22" name="Line 31">
              <a:extLst>
                <a:ext uri="{FF2B5EF4-FFF2-40B4-BE49-F238E27FC236}">
                  <a16:creationId xmlns:a16="http://schemas.microsoft.com/office/drawing/2014/main" id="{D3866B76-FB82-7B4A-668B-6EEBFC8AF803}"/>
                </a:ext>
              </a:extLst>
            </p:cNvPr>
            <p:cNvSpPr>
              <a:spLocks noChangeShapeType="1"/>
            </p:cNvSpPr>
            <p:nvPr/>
          </p:nvSpPr>
          <p:spPr bwMode="auto">
            <a:xfrm>
              <a:off x="2266" y="2041"/>
              <a:ext cx="145" cy="0"/>
            </a:xfrm>
            <a:prstGeom prst="line">
              <a:avLst/>
            </a:prstGeom>
            <a:noFill/>
            <a:ln w="38100">
              <a:solidFill>
                <a:schemeClr val="accent1">
                  <a:lumMod val="25000"/>
                </a:schemeClr>
              </a:solidFill>
              <a:round/>
              <a:headEnd/>
              <a:tailEnd/>
            </a:ln>
            <a:effectLst/>
          </p:spPr>
          <p:txBody>
            <a:bodyPr anchor="ctr">
              <a:spAutoFit/>
            </a:bodyPr>
            <a:lstStyle/>
            <a:p>
              <a:pPr>
                <a:defRPr/>
              </a:pPr>
              <a:endParaRPr lang="zh-CN" altLang="en-US" sz="1800">
                <a:latin typeface="Arial" charset="0"/>
              </a:endParaRPr>
            </a:p>
          </p:txBody>
        </p:sp>
        <p:sp>
          <p:nvSpPr>
            <p:cNvPr id="23" name="Line 32">
              <a:extLst>
                <a:ext uri="{FF2B5EF4-FFF2-40B4-BE49-F238E27FC236}">
                  <a16:creationId xmlns:a16="http://schemas.microsoft.com/office/drawing/2014/main" id="{8622FD09-829A-C38A-BEA9-236D9F97FA1D}"/>
                </a:ext>
              </a:extLst>
            </p:cNvPr>
            <p:cNvSpPr>
              <a:spLocks noChangeShapeType="1"/>
            </p:cNvSpPr>
            <p:nvPr/>
          </p:nvSpPr>
          <p:spPr bwMode="auto">
            <a:xfrm>
              <a:off x="2266" y="963"/>
              <a:ext cx="145" cy="0"/>
            </a:xfrm>
            <a:prstGeom prst="line">
              <a:avLst/>
            </a:prstGeom>
            <a:noFill/>
            <a:ln w="38100">
              <a:solidFill>
                <a:schemeClr val="accent1">
                  <a:lumMod val="25000"/>
                </a:schemeClr>
              </a:solidFill>
              <a:round/>
              <a:headEnd/>
              <a:tailEnd/>
            </a:ln>
            <a:effectLst/>
          </p:spPr>
          <p:txBody>
            <a:bodyPr anchor="ctr">
              <a:spAutoFit/>
            </a:bodyPr>
            <a:lstStyle/>
            <a:p>
              <a:pPr>
                <a:defRPr/>
              </a:pPr>
              <a:endParaRPr lang="zh-CN" altLang="en-US" sz="1800">
                <a:latin typeface="Arial" charset="0"/>
              </a:endParaRPr>
            </a:p>
          </p:txBody>
        </p:sp>
      </p:grpSp>
      <p:sp>
        <p:nvSpPr>
          <p:cNvPr id="24" name="Text Box 33">
            <a:extLst>
              <a:ext uri="{FF2B5EF4-FFF2-40B4-BE49-F238E27FC236}">
                <a16:creationId xmlns:a16="http://schemas.microsoft.com/office/drawing/2014/main" id="{056D7C40-6DBE-B943-07DE-D50832F0BB67}"/>
              </a:ext>
            </a:extLst>
          </p:cNvPr>
          <p:cNvSpPr txBox="1">
            <a:spLocks noChangeArrowheads="1"/>
          </p:cNvSpPr>
          <p:nvPr/>
        </p:nvSpPr>
        <p:spPr bwMode="auto">
          <a:xfrm>
            <a:off x="4295775" y="3451225"/>
            <a:ext cx="1044575" cy="338138"/>
          </a:xfrm>
          <a:prstGeom prst="rect">
            <a:avLst/>
          </a:prstGeom>
          <a:noFill/>
          <a:ln w="12699">
            <a:noFill/>
            <a:miter lim="800000"/>
            <a:headEnd/>
            <a:tailEnd/>
          </a:ln>
          <a:effectLst/>
        </p:spPr>
        <p:txBody>
          <a:bodyPr>
            <a:spAutoFit/>
          </a:bodyPr>
          <a:lstStyle/>
          <a:p>
            <a:pPr>
              <a:spcBef>
                <a:spcPct val="50000"/>
              </a:spcBef>
              <a:defRPr/>
            </a:pPr>
            <a:r>
              <a:rPr lang="zh-CN" altLang="en-US" sz="1600" dirty="0">
                <a:solidFill>
                  <a:schemeClr val="accent1">
                    <a:lumMod val="25000"/>
                  </a:schemeClr>
                </a:solidFill>
                <a:effectLst>
                  <a:outerShdw blurRad="38100" dist="38100" dir="2700000" algn="tl">
                    <a:srgbClr val="C0C0C0"/>
                  </a:outerShdw>
                </a:effectLst>
                <a:latin typeface="黑体" pitchFamily="49" charset="-122"/>
                <a:ea typeface="黑体" pitchFamily="49" charset="-122"/>
              </a:rPr>
              <a:t>建立结构</a:t>
            </a:r>
          </a:p>
        </p:txBody>
      </p:sp>
      <p:sp>
        <p:nvSpPr>
          <p:cNvPr id="25" name="Line 35">
            <a:extLst>
              <a:ext uri="{FF2B5EF4-FFF2-40B4-BE49-F238E27FC236}">
                <a16:creationId xmlns:a16="http://schemas.microsoft.com/office/drawing/2014/main" id="{6E4AE408-ED60-9E43-F95A-88770416F8E2}"/>
              </a:ext>
            </a:extLst>
          </p:cNvPr>
          <p:cNvSpPr>
            <a:spLocks noChangeShapeType="1"/>
          </p:cNvSpPr>
          <p:nvPr/>
        </p:nvSpPr>
        <p:spPr bwMode="auto">
          <a:xfrm flipH="1">
            <a:off x="4471988" y="4170363"/>
            <a:ext cx="0" cy="258762"/>
          </a:xfrm>
          <a:prstGeom prst="line">
            <a:avLst/>
          </a:prstGeom>
          <a:noFill/>
          <a:ln w="38100">
            <a:solidFill>
              <a:schemeClr val="accent2">
                <a:lumMod val="75000"/>
              </a:schemeClr>
            </a:solidFill>
            <a:round/>
            <a:headEnd/>
            <a:tailEnd/>
          </a:ln>
          <a:effectLst/>
        </p:spPr>
        <p:txBody>
          <a:bodyPr anchor="ctr">
            <a:spAutoFit/>
          </a:bodyPr>
          <a:lstStyle/>
          <a:p>
            <a:pPr>
              <a:defRPr/>
            </a:pPr>
            <a:endParaRPr lang="zh-CN" altLang="en-US" sz="1800">
              <a:latin typeface="Arial" charset="0"/>
            </a:endParaRPr>
          </a:p>
        </p:txBody>
      </p:sp>
      <p:sp>
        <p:nvSpPr>
          <p:cNvPr id="26" name="Line 36">
            <a:extLst>
              <a:ext uri="{FF2B5EF4-FFF2-40B4-BE49-F238E27FC236}">
                <a16:creationId xmlns:a16="http://schemas.microsoft.com/office/drawing/2014/main" id="{1D1944CF-7609-6863-7672-CFFC91B3DDA7}"/>
              </a:ext>
            </a:extLst>
          </p:cNvPr>
          <p:cNvSpPr>
            <a:spLocks noChangeShapeType="1"/>
          </p:cNvSpPr>
          <p:nvPr/>
        </p:nvSpPr>
        <p:spPr bwMode="auto">
          <a:xfrm flipH="1">
            <a:off x="4826000" y="4170363"/>
            <a:ext cx="0" cy="258762"/>
          </a:xfrm>
          <a:prstGeom prst="line">
            <a:avLst/>
          </a:prstGeom>
          <a:noFill/>
          <a:ln w="38100">
            <a:solidFill>
              <a:schemeClr val="accent2">
                <a:lumMod val="75000"/>
              </a:schemeClr>
            </a:solidFill>
            <a:round/>
            <a:headEnd/>
            <a:tailEnd/>
          </a:ln>
          <a:effectLst/>
        </p:spPr>
        <p:txBody>
          <a:bodyPr anchor="ctr">
            <a:spAutoFit/>
          </a:bodyPr>
          <a:lstStyle/>
          <a:p>
            <a:pPr>
              <a:defRPr/>
            </a:pPr>
            <a:endParaRPr lang="zh-CN" altLang="en-US" sz="1800">
              <a:latin typeface="Arial" charset="0"/>
            </a:endParaRPr>
          </a:p>
        </p:txBody>
      </p:sp>
      <p:sp>
        <p:nvSpPr>
          <p:cNvPr id="27" name="Line 37">
            <a:extLst>
              <a:ext uri="{FF2B5EF4-FFF2-40B4-BE49-F238E27FC236}">
                <a16:creationId xmlns:a16="http://schemas.microsoft.com/office/drawing/2014/main" id="{DC57A81C-C823-E1AD-EEB2-081F56BD39A1}"/>
              </a:ext>
            </a:extLst>
          </p:cNvPr>
          <p:cNvSpPr>
            <a:spLocks noChangeShapeType="1"/>
          </p:cNvSpPr>
          <p:nvPr/>
        </p:nvSpPr>
        <p:spPr bwMode="auto">
          <a:xfrm flipH="1">
            <a:off x="5165725" y="4170363"/>
            <a:ext cx="0" cy="258762"/>
          </a:xfrm>
          <a:prstGeom prst="line">
            <a:avLst/>
          </a:prstGeom>
          <a:noFill/>
          <a:ln w="38100">
            <a:solidFill>
              <a:schemeClr val="accent2">
                <a:lumMod val="75000"/>
              </a:schemeClr>
            </a:solidFill>
            <a:round/>
            <a:headEnd/>
            <a:tailEnd/>
          </a:ln>
          <a:effectLst/>
        </p:spPr>
        <p:txBody>
          <a:bodyPr anchor="ctr">
            <a:spAutoFit/>
          </a:bodyPr>
          <a:lstStyle/>
          <a:p>
            <a:pPr>
              <a:defRPr/>
            </a:pPr>
            <a:endParaRPr lang="zh-CN" altLang="en-US" sz="1800">
              <a:latin typeface="Arial" charset="0"/>
            </a:endParaRPr>
          </a:p>
        </p:txBody>
      </p:sp>
      <p:sp>
        <p:nvSpPr>
          <p:cNvPr id="28" name="Line 38">
            <a:extLst>
              <a:ext uri="{FF2B5EF4-FFF2-40B4-BE49-F238E27FC236}">
                <a16:creationId xmlns:a16="http://schemas.microsoft.com/office/drawing/2014/main" id="{C8D6668F-5DCD-16B4-9448-0B7D09991FF4}"/>
              </a:ext>
            </a:extLst>
          </p:cNvPr>
          <p:cNvSpPr>
            <a:spLocks noChangeShapeType="1"/>
          </p:cNvSpPr>
          <p:nvPr/>
        </p:nvSpPr>
        <p:spPr bwMode="auto">
          <a:xfrm flipH="1">
            <a:off x="5505450" y="4170363"/>
            <a:ext cx="0" cy="258762"/>
          </a:xfrm>
          <a:prstGeom prst="line">
            <a:avLst/>
          </a:prstGeom>
          <a:noFill/>
          <a:ln w="38100">
            <a:solidFill>
              <a:schemeClr val="accent2">
                <a:lumMod val="75000"/>
              </a:schemeClr>
            </a:solidFill>
            <a:round/>
            <a:headEnd/>
            <a:tailEnd/>
          </a:ln>
          <a:effectLst/>
        </p:spPr>
        <p:txBody>
          <a:bodyPr anchor="ctr">
            <a:spAutoFit/>
          </a:bodyPr>
          <a:lstStyle/>
          <a:p>
            <a:pPr>
              <a:defRPr/>
            </a:pPr>
            <a:endParaRPr lang="zh-CN" altLang="en-US" sz="1800">
              <a:latin typeface="Arial" charset="0"/>
            </a:endParaRPr>
          </a:p>
        </p:txBody>
      </p:sp>
      <p:sp>
        <p:nvSpPr>
          <p:cNvPr id="29" name="Line 39">
            <a:extLst>
              <a:ext uri="{FF2B5EF4-FFF2-40B4-BE49-F238E27FC236}">
                <a16:creationId xmlns:a16="http://schemas.microsoft.com/office/drawing/2014/main" id="{E961A572-2FF5-961F-5F0A-57E11F087EB6}"/>
              </a:ext>
            </a:extLst>
          </p:cNvPr>
          <p:cNvSpPr>
            <a:spLocks noChangeShapeType="1"/>
          </p:cNvSpPr>
          <p:nvPr/>
        </p:nvSpPr>
        <p:spPr bwMode="auto">
          <a:xfrm flipH="1">
            <a:off x="5845175" y="4170363"/>
            <a:ext cx="0" cy="258762"/>
          </a:xfrm>
          <a:prstGeom prst="line">
            <a:avLst/>
          </a:prstGeom>
          <a:noFill/>
          <a:ln w="38100">
            <a:solidFill>
              <a:schemeClr val="accent2">
                <a:lumMod val="75000"/>
              </a:schemeClr>
            </a:solidFill>
            <a:round/>
            <a:headEnd/>
            <a:tailEnd/>
          </a:ln>
          <a:effectLst/>
        </p:spPr>
        <p:txBody>
          <a:bodyPr anchor="ctr">
            <a:spAutoFit/>
          </a:bodyPr>
          <a:lstStyle/>
          <a:p>
            <a:pPr>
              <a:defRPr/>
            </a:pPr>
            <a:endParaRPr lang="zh-CN" altLang="en-US" sz="1800">
              <a:latin typeface="Arial" charset="0"/>
            </a:endParaRPr>
          </a:p>
        </p:txBody>
      </p:sp>
      <p:sp>
        <p:nvSpPr>
          <p:cNvPr id="30" name="Line 40">
            <a:extLst>
              <a:ext uri="{FF2B5EF4-FFF2-40B4-BE49-F238E27FC236}">
                <a16:creationId xmlns:a16="http://schemas.microsoft.com/office/drawing/2014/main" id="{70A49A18-42CF-10D5-A873-A739CA56F567}"/>
              </a:ext>
            </a:extLst>
          </p:cNvPr>
          <p:cNvSpPr>
            <a:spLocks noChangeShapeType="1"/>
          </p:cNvSpPr>
          <p:nvPr/>
        </p:nvSpPr>
        <p:spPr bwMode="auto">
          <a:xfrm flipH="1">
            <a:off x="6188075" y="4170363"/>
            <a:ext cx="0" cy="258762"/>
          </a:xfrm>
          <a:prstGeom prst="line">
            <a:avLst/>
          </a:prstGeom>
          <a:noFill/>
          <a:ln w="38100">
            <a:solidFill>
              <a:schemeClr val="accent2">
                <a:lumMod val="75000"/>
              </a:schemeClr>
            </a:solidFill>
            <a:round/>
            <a:headEnd/>
            <a:tailEnd/>
          </a:ln>
          <a:effectLst/>
        </p:spPr>
        <p:txBody>
          <a:bodyPr anchor="ctr">
            <a:spAutoFit/>
          </a:bodyPr>
          <a:lstStyle/>
          <a:p>
            <a:pPr>
              <a:defRPr/>
            </a:pPr>
            <a:endParaRPr lang="zh-CN" altLang="en-US" sz="1800">
              <a:latin typeface="Arial" charset="0"/>
            </a:endParaRPr>
          </a:p>
        </p:txBody>
      </p:sp>
      <p:sp>
        <p:nvSpPr>
          <p:cNvPr id="31" name="Line 41">
            <a:extLst>
              <a:ext uri="{FF2B5EF4-FFF2-40B4-BE49-F238E27FC236}">
                <a16:creationId xmlns:a16="http://schemas.microsoft.com/office/drawing/2014/main" id="{EE28CFAE-8A2A-18C8-5A6C-D6F364926D3F}"/>
              </a:ext>
            </a:extLst>
          </p:cNvPr>
          <p:cNvSpPr>
            <a:spLocks noChangeShapeType="1"/>
          </p:cNvSpPr>
          <p:nvPr/>
        </p:nvSpPr>
        <p:spPr bwMode="auto">
          <a:xfrm flipH="1">
            <a:off x="6515100" y="4170363"/>
            <a:ext cx="0" cy="258762"/>
          </a:xfrm>
          <a:prstGeom prst="line">
            <a:avLst/>
          </a:prstGeom>
          <a:noFill/>
          <a:ln w="38100">
            <a:solidFill>
              <a:schemeClr val="accent2">
                <a:lumMod val="75000"/>
              </a:schemeClr>
            </a:solidFill>
            <a:round/>
            <a:headEnd/>
            <a:tailEnd/>
          </a:ln>
          <a:effectLst/>
        </p:spPr>
        <p:txBody>
          <a:bodyPr anchor="ctr">
            <a:spAutoFit/>
          </a:bodyPr>
          <a:lstStyle/>
          <a:p>
            <a:pPr>
              <a:defRPr/>
            </a:pPr>
            <a:endParaRPr lang="zh-CN" altLang="en-US" sz="1800">
              <a:latin typeface="Arial" charset="0"/>
            </a:endParaRPr>
          </a:p>
        </p:txBody>
      </p:sp>
      <p:sp>
        <p:nvSpPr>
          <p:cNvPr id="32" name="Line 42">
            <a:extLst>
              <a:ext uri="{FF2B5EF4-FFF2-40B4-BE49-F238E27FC236}">
                <a16:creationId xmlns:a16="http://schemas.microsoft.com/office/drawing/2014/main" id="{B29C05B0-911C-3AA7-CCA0-0B937A3E0BFD}"/>
              </a:ext>
            </a:extLst>
          </p:cNvPr>
          <p:cNvSpPr>
            <a:spLocks noChangeShapeType="1"/>
          </p:cNvSpPr>
          <p:nvPr/>
        </p:nvSpPr>
        <p:spPr bwMode="auto">
          <a:xfrm flipH="1">
            <a:off x="6840538" y="4170363"/>
            <a:ext cx="0" cy="258762"/>
          </a:xfrm>
          <a:prstGeom prst="line">
            <a:avLst/>
          </a:prstGeom>
          <a:noFill/>
          <a:ln w="38100">
            <a:solidFill>
              <a:schemeClr val="accent2">
                <a:lumMod val="75000"/>
              </a:schemeClr>
            </a:solidFill>
            <a:round/>
            <a:headEnd/>
            <a:tailEnd/>
          </a:ln>
          <a:effectLst/>
        </p:spPr>
        <p:txBody>
          <a:bodyPr anchor="ctr">
            <a:spAutoFit/>
          </a:bodyPr>
          <a:lstStyle/>
          <a:p>
            <a:pPr>
              <a:defRPr/>
            </a:pPr>
            <a:endParaRPr lang="zh-CN" altLang="en-US" sz="1800">
              <a:latin typeface="Arial" charset="0"/>
            </a:endParaRPr>
          </a:p>
        </p:txBody>
      </p:sp>
      <p:sp>
        <p:nvSpPr>
          <p:cNvPr id="33" name="Line 43">
            <a:extLst>
              <a:ext uri="{FF2B5EF4-FFF2-40B4-BE49-F238E27FC236}">
                <a16:creationId xmlns:a16="http://schemas.microsoft.com/office/drawing/2014/main" id="{FD585478-23BB-AE1D-DAD2-D3008B338DC6}"/>
              </a:ext>
            </a:extLst>
          </p:cNvPr>
          <p:cNvSpPr>
            <a:spLocks noChangeShapeType="1"/>
          </p:cNvSpPr>
          <p:nvPr/>
        </p:nvSpPr>
        <p:spPr bwMode="auto">
          <a:xfrm flipH="1">
            <a:off x="7185025" y="4170363"/>
            <a:ext cx="0" cy="258762"/>
          </a:xfrm>
          <a:prstGeom prst="line">
            <a:avLst/>
          </a:prstGeom>
          <a:noFill/>
          <a:ln w="38100">
            <a:solidFill>
              <a:schemeClr val="accent2">
                <a:lumMod val="75000"/>
              </a:schemeClr>
            </a:solidFill>
            <a:round/>
            <a:headEnd/>
            <a:tailEnd/>
          </a:ln>
          <a:effectLst/>
        </p:spPr>
        <p:txBody>
          <a:bodyPr anchor="ctr">
            <a:spAutoFit/>
          </a:bodyPr>
          <a:lstStyle/>
          <a:p>
            <a:pPr>
              <a:defRPr/>
            </a:pPr>
            <a:endParaRPr lang="zh-CN" altLang="en-US" sz="1800">
              <a:latin typeface="Arial" charset="0"/>
            </a:endParaRPr>
          </a:p>
        </p:txBody>
      </p:sp>
      <p:sp>
        <p:nvSpPr>
          <p:cNvPr id="34" name="Line 44">
            <a:extLst>
              <a:ext uri="{FF2B5EF4-FFF2-40B4-BE49-F238E27FC236}">
                <a16:creationId xmlns:a16="http://schemas.microsoft.com/office/drawing/2014/main" id="{0F50DD1E-2575-0D27-955C-855A8739A371}"/>
              </a:ext>
            </a:extLst>
          </p:cNvPr>
          <p:cNvSpPr>
            <a:spLocks noChangeShapeType="1"/>
          </p:cNvSpPr>
          <p:nvPr/>
        </p:nvSpPr>
        <p:spPr bwMode="auto">
          <a:xfrm>
            <a:off x="4202113" y="4289425"/>
            <a:ext cx="3402012" cy="0"/>
          </a:xfrm>
          <a:prstGeom prst="line">
            <a:avLst/>
          </a:prstGeom>
          <a:noFill/>
          <a:ln w="38100">
            <a:solidFill>
              <a:schemeClr val="accent2">
                <a:lumMod val="75000"/>
              </a:schemeClr>
            </a:solidFill>
            <a:round/>
            <a:headEnd/>
            <a:tailEnd type="triangle" w="med" len="med"/>
          </a:ln>
          <a:effectLst/>
        </p:spPr>
        <p:txBody>
          <a:bodyPr anchor="ctr">
            <a:spAutoFit/>
          </a:bodyPr>
          <a:lstStyle/>
          <a:p>
            <a:pPr>
              <a:defRPr/>
            </a:pPr>
            <a:endParaRPr lang="zh-CN" altLang="en-US" sz="1800">
              <a:latin typeface="Arial" charset="0"/>
            </a:endParaRPr>
          </a:p>
        </p:txBody>
      </p:sp>
      <p:sp>
        <p:nvSpPr>
          <p:cNvPr id="35" name="Line 45">
            <a:extLst>
              <a:ext uri="{FF2B5EF4-FFF2-40B4-BE49-F238E27FC236}">
                <a16:creationId xmlns:a16="http://schemas.microsoft.com/office/drawing/2014/main" id="{E240DAED-B13C-4A4E-4F55-798A0F48BF8F}"/>
              </a:ext>
            </a:extLst>
          </p:cNvPr>
          <p:cNvSpPr>
            <a:spLocks noChangeShapeType="1"/>
          </p:cNvSpPr>
          <p:nvPr/>
        </p:nvSpPr>
        <p:spPr bwMode="auto">
          <a:xfrm>
            <a:off x="4184650" y="1704975"/>
            <a:ext cx="3267075" cy="0"/>
          </a:xfrm>
          <a:prstGeom prst="line">
            <a:avLst/>
          </a:prstGeom>
          <a:noFill/>
          <a:ln w="12699">
            <a:solidFill>
              <a:schemeClr val="accent2">
                <a:lumMod val="75000"/>
              </a:schemeClr>
            </a:solidFill>
            <a:round/>
            <a:headEnd/>
            <a:tailEnd/>
          </a:ln>
          <a:effectLst/>
        </p:spPr>
        <p:txBody>
          <a:bodyPr wrap="none" anchor="ctr">
            <a:spAutoFit/>
          </a:bodyPr>
          <a:lstStyle/>
          <a:p>
            <a:pPr>
              <a:defRPr/>
            </a:pPr>
            <a:endParaRPr lang="zh-CN" altLang="en-US" sz="1800">
              <a:latin typeface="Arial" charset="0"/>
            </a:endParaRPr>
          </a:p>
        </p:txBody>
      </p:sp>
      <p:sp>
        <p:nvSpPr>
          <p:cNvPr id="36" name="Line 46">
            <a:extLst>
              <a:ext uri="{FF2B5EF4-FFF2-40B4-BE49-F238E27FC236}">
                <a16:creationId xmlns:a16="http://schemas.microsoft.com/office/drawing/2014/main" id="{AFB69393-546B-89C7-506D-99D834676BC6}"/>
              </a:ext>
            </a:extLst>
          </p:cNvPr>
          <p:cNvSpPr>
            <a:spLocks noChangeShapeType="1"/>
          </p:cNvSpPr>
          <p:nvPr/>
        </p:nvSpPr>
        <p:spPr bwMode="auto">
          <a:xfrm>
            <a:off x="1697038" y="6484938"/>
            <a:ext cx="3267075" cy="0"/>
          </a:xfrm>
          <a:prstGeom prst="line">
            <a:avLst/>
          </a:prstGeom>
          <a:noFill/>
          <a:ln w="12699">
            <a:solidFill>
              <a:schemeClr val="accent2">
                <a:lumMod val="75000"/>
              </a:schemeClr>
            </a:solidFill>
            <a:round/>
            <a:headEnd/>
            <a:tailEnd/>
          </a:ln>
          <a:effectLst/>
        </p:spPr>
        <p:txBody>
          <a:bodyPr wrap="none" anchor="ctr">
            <a:spAutoFit/>
          </a:bodyPr>
          <a:lstStyle/>
          <a:p>
            <a:pPr>
              <a:defRPr/>
            </a:pPr>
            <a:endParaRPr lang="zh-CN" altLang="en-US" sz="1800">
              <a:latin typeface="Arial" charset="0"/>
            </a:endParaRPr>
          </a:p>
        </p:txBody>
      </p:sp>
      <p:sp>
        <p:nvSpPr>
          <p:cNvPr id="37" name="Line 47">
            <a:extLst>
              <a:ext uri="{FF2B5EF4-FFF2-40B4-BE49-F238E27FC236}">
                <a16:creationId xmlns:a16="http://schemas.microsoft.com/office/drawing/2014/main" id="{4C702A5A-3E8D-2B34-D12E-ADBE335A7731}"/>
              </a:ext>
            </a:extLst>
          </p:cNvPr>
          <p:cNvSpPr>
            <a:spLocks noChangeShapeType="1"/>
          </p:cNvSpPr>
          <p:nvPr/>
        </p:nvSpPr>
        <p:spPr bwMode="auto">
          <a:xfrm>
            <a:off x="1727200" y="3859213"/>
            <a:ext cx="3267075" cy="0"/>
          </a:xfrm>
          <a:prstGeom prst="line">
            <a:avLst/>
          </a:prstGeom>
          <a:noFill/>
          <a:ln w="12699">
            <a:solidFill>
              <a:schemeClr val="accent2">
                <a:lumMod val="75000"/>
              </a:schemeClr>
            </a:solidFill>
            <a:round/>
            <a:headEnd/>
            <a:tailEnd/>
          </a:ln>
          <a:effectLst/>
        </p:spPr>
        <p:txBody>
          <a:bodyPr wrap="none" anchor="ctr">
            <a:spAutoFit/>
          </a:bodyPr>
          <a:lstStyle/>
          <a:p>
            <a:pPr>
              <a:defRPr/>
            </a:pPr>
            <a:endParaRPr lang="zh-CN" altLang="en-US" sz="1800">
              <a:latin typeface="Arial" charset="0"/>
            </a:endParaRPr>
          </a:p>
        </p:txBody>
      </p:sp>
      <p:sp>
        <p:nvSpPr>
          <p:cNvPr id="38" name="Line 48">
            <a:extLst>
              <a:ext uri="{FF2B5EF4-FFF2-40B4-BE49-F238E27FC236}">
                <a16:creationId xmlns:a16="http://schemas.microsoft.com/office/drawing/2014/main" id="{5BB2F7A9-11B2-FF9D-F289-9365DE017092}"/>
              </a:ext>
            </a:extLst>
          </p:cNvPr>
          <p:cNvSpPr>
            <a:spLocks noChangeShapeType="1"/>
          </p:cNvSpPr>
          <p:nvPr/>
        </p:nvSpPr>
        <p:spPr bwMode="auto">
          <a:xfrm flipV="1">
            <a:off x="1695450" y="3829050"/>
            <a:ext cx="0" cy="2640013"/>
          </a:xfrm>
          <a:prstGeom prst="line">
            <a:avLst/>
          </a:prstGeom>
          <a:noFill/>
          <a:ln w="12699">
            <a:solidFill>
              <a:schemeClr val="accent2">
                <a:lumMod val="75000"/>
              </a:schemeClr>
            </a:solidFill>
            <a:round/>
            <a:headEnd/>
            <a:tailEnd/>
          </a:ln>
          <a:effectLst/>
        </p:spPr>
        <p:txBody>
          <a:bodyPr anchor="ctr">
            <a:spAutoFit/>
          </a:bodyPr>
          <a:lstStyle/>
          <a:p>
            <a:pPr>
              <a:defRPr/>
            </a:pPr>
            <a:endParaRPr lang="zh-CN" altLang="en-US" sz="1800">
              <a:latin typeface="Arial" charset="0"/>
            </a:endParaRPr>
          </a:p>
        </p:txBody>
      </p:sp>
      <p:sp>
        <p:nvSpPr>
          <p:cNvPr id="39" name="Line 49">
            <a:extLst>
              <a:ext uri="{FF2B5EF4-FFF2-40B4-BE49-F238E27FC236}">
                <a16:creationId xmlns:a16="http://schemas.microsoft.com/office/drawing/2014/main" id="{5F8B7881-495D-1CCC-A342-D04238F49924}"/>
              </a:ext>
            </a:extLst>
          </p:cNvPr>
          <p:cNvSpPr>
            <a:spLocks noChangeShapeType="1"/>
          </p:cNvSpPr>
          <p:nvPr/>
        </p:nvSpPr>
        <p:spPr bwMode="auto">
          <a:xfrm flipV="1">
            <a:off x="7439025" y="1709738"/>
            <a:ext cx="0" cy="2640012"/>
          </a:xfrm>
          <a:prstGeom prst="line">
            <a:avLst/>
          </a:prstGeom>
          <a:noFill/>
          <a:ln w="12699">
            <a:solidFill>
              <a:schemeClr val="accent2">
                <a:lumMod val="75000"/>
              </a:schemeClr>
            </a:solidFill>
            <a:round/>
            <a:headEnd/>
            <a:tailEnd/>
          </a:ln>
          <a:effectLst/>
        </p:spPr>
        <p:txBody>
          <a:bodyPr anchor="ctr">
            <a:spAutoFit/>
          </a:bodyPr>
          <a:lstStyle/>
          <a:p>
            <a:pPr>
              <a:defRPr/>
            </a:pPr>
            <a:endParaRPr lang="zh-CN" altLang="en-US" sz="1800">
              <a:latin typeface="Arial" charset="0"/>
            </a:endParaRPr>
          </a:p>
        </p:txBody>
      </p:sp>
      <p:sp>
        <p:nvSpPr>
          <p:cNvPr id="40" name="Line 50">
            <a:extLst>
              <a:ext uri="{FF2B5EF4-FFF2-40B4-BE49-F238E27FC236}">
                <a16:creationId xmlns:a16="http://schemas.microsoft.com/office/drawing/2014/main" id="{AE44B820-0861-E2B1-FA19-4B12AF9477DD}"/>
              </a:ext>
            </a:extLst>
          </p:cNvPr>
          <p:cNvSpPr>
            <a:spLocks noChangeShapeType="1"/>
          </p:cNvSpPr>
          <p:nvPr/>
        </p:nvSpPr>
        <p:spPr bwMode="auto">
          <a:xfrm flipV="1">
            <a:off x="4953000" y="3860800"/>
            <a:ext cx="0" cy="2640013"/>
          </a:xfrm>
          <a:prstGeom prst="line">
            <a:avLst/>
          </a:prstGeom>
          <a:noFill/>
          <a:ln w="12699">
            <a:solidFill>
              <a:schemeClr val="accent2">
                <a:lumMod val="75000"/>
              </a:schemeClr>
            </a:solidFill>
            <a:round/>
            <a:headEnd/>
            <a:tailEnd/>
          </a:ln>
          <a:effectLst/>
        </p:spPr>
        <p:txBody>
          <a:bodyPr anchor="ctr">
            <a:spAutoFit/>
          </a:bodyPr>
          <a:lstStyle/>
          <a:p>
            <a:pPr>
              <a:defRPr/>
            </a:pPr>
            <a:endParaRPr lang="zh-CN" altLang="en-US" sz="1800">
              <a:latin typeface="Arial" charset="0"/>
            </a:endParaRPr>
          </a:p>
        </p:txBody>
      </p:sp>
      <p:sp>
        <p:nvSpPr>
          <p:cNvPr id="41" name="Line 51">
            <a:extLst>
              <a:ext uri="{FF2B5EF4-FFF2-40B4-BE49-F238E27FC236}">
                <a16:creationId xmlns:a16="http://schemas.microsoft.com/office/drawing/2014/main" id="{56DABBBF-0B62-7C8E-F84D-6B6D8E08E093}"/>
              </a:ext>
            </a:extLst>
          </p:cNvPr>
          <p:cNvSpPr>
            <a:spLocks noChangeShapeType="1"/>
          </p:cNvSpPr>
          <p:nvPr/>
        </p:nvSpPr>
        <p:spPr bwMode="auto">
          <a:xfrm flipV="1">
            <a:off x="4960938" y="4291013"/>
            <a:ext cx="2476500" cy="2190750"/>
          </a:xfrm>
          <a:prstGeom prst="line">
            <a:avLst/>
          </a:prstGeom>
          <a:noFill/>
          <a:ln w="12699">
            <a:solidFill>
              <a:schemeClr val="accent2">
                <a:lumMod val="75000"/>
              </a:schemeClr>
            </a:solidFill>
            <a:round/>
            <a:headEnd/>
            <a:tailEnd/>
          </a:ln>
          <a:effectLst/>
        </p:spPr>
        <p:txBody>
          <a:bodyPr wrap="none" anchor="ctr">
            <a:spAutoFit/>
          </a:bodyPr>
          <a:lstStyle/>
          <a:p>
            <a:pPr>
              <a:defRPr/>
            </a:pPr>
            <a:endParaRPr lang="zh-CN" altLang="en-US" sz="1800">
              <a:latin typeface="Arial" charset="0"/>
            </a:endParaRPr>
          </a:p>
        </p:txBody>
      </p:sp>
      <p:sp>
        <p:nvSpPr>
          <p:cNvPr id="42" name="Line 52">
            <a:extLst>
              <a:ext uri="{FF2B5EF4-FFF2-40B4-BE49-F238E27FC236}">
                <a16:creationId xmlns:a16="http://schemas.microsoft.com/office/drawing/2014/main" id="{73769909-F05E-D4C3-A6DB-0C49FEB51D9B}"/>
              </a:ext>
            </a:extLst>
          </p:cNvPr>
          <p:cNvSpPr>
            <a:spLocks noChangeShapeType="1"/>
          </p:cNvSpPr>
          <p:nvPr/>
        </p:nvSpPr>
        <p:spPr bwMode="auto">
          <a:xfrm flipV="1">
            <a:off x="1697038" y="1708150"/>
            <a:ext cx="2490787" cy="2163763"/>
          </a:xfrm>
          <a:prstGeom prst="line">
            <a:avLst/>
          </a:prstGeom>
          <a:noFill/>
          <a:ln w="12699">
            <a:solidFill>
              <a:schemeClr val="accent2">
                <a:lumMod val="75000"/>
              </a:schemeClr>
            </a:solidFill>
            <a:round/>
            <a:headEnd/>
            <a:tailEnd/>
          </a:ln>
          <a:effectLst/>
        </p:spPr>
        <p:txBody>
          <a:bodyPr anchor="ctr">
            <a:spAutoFit/>
          </a:bodyPr>
          <a:lstStyle/>
          <a:p>
            <a:pPr>
              <a:defRPr/>
            </a:pPr>
            <a:endParaRPr lang="zh-CN" altLang="en-US" sz="1800">
              <a:latin typeface="Arial" charset="0"/>
            </a:endParaRPr>
          </a:p>
        </p:txBody>
      </p:sp>
      <p:sp>
        <p:nvSpPr>
          <p:cNvPr id="43" name="Line 53">
            <a:extLst>
              <a:ext uri="{FF2B5EF4-FFF2-40B4-BE49-F238E27FC236}">
                <a16:creationId xmlns:a16="http://schemas.microsoft.com/office/drawing/2014/main" id="{D6225E71-3DFF-CEC5-9E47-BCF67566193D}"/>
              </a:ext>
            </a:extLst>
          </p:cNvPr>
          <p:cNvSpPr>
            <a:spLocks noChangeShapeType="1"/>
          </p:cNvSpPr>
          <p:nvPr/>
        </p:nvSpPr>
        <p:spPr bwMode="auto">
          <a:xfrm flipV="1">
            <a:off x="4967288" y="1681163"/>
            <a:ext cx="2476500" cy="2190750"/>
          </a:xfrm>
          <a:prstGeom prst="line">
            <a:avLst/>
          </a:prstGeom>
          <a:noFill/>
          <a:ln w="12699">
            <a:solidFill>
              <a:schemeClr val="accent2">
                <a:lumMod val="75000"/>
              </a:schemeClr>
            </a:solidFill>
            <a:round/>
            <a:headEnd/>
            <a:tailEnd/>
          </a:ln>
          <a:effectLst/>
        </p:spPr>
        <p:txBody>
          <a:bodyPr wrap="none" anchor="ctr">
            <a:spAutoFit/>
          </a:bodyPr>
          <a:lstStyle/>
          <a:p>
            <a:pPr>
              <a:defRPr/>
            </a:pPr>
            <a:endParaRPr lang="zh-CN" altLang="en-US" sz="1800">
              <a:latin typeface="Arial" charset="0"/>
            </a:endParaRPr>
          </a:p>
        </p:txBody>
      </p:sp>
      <p:grpSp>
        <p:nvGrpSpPr>
          <p:cNvPr id="44" name="Group 54">
            <a:extLst>
              <a:ext uri="{FF2B5EF4-FFF2-40B4-BE49-F238E27FC236}">
                <a16:creationId xmlns:a16="http://schemas.microsoft.com/office/drawing/2014/main" id="{091EF7F4-2A36-3797-40A5-6C71B2F93383}"/>
              </a:ext>
            </a:extLst>
          </p:cNvPr>
          <p:cNvGrpSpPr>
            <a:grpSpLocks/>
          </p:cNvGrpSpPr>
          <p:nvPr/>
        </p:nvGrpSpPr>
        <p:grpSpPr bwMode="auto">
          <a:xfrm>
            <a:off x="4221163" y="4427538"/>
            <a:ext cx="3214687" cy="1444625"/>
            <a:chOff x="2354" y="2187"/>
            <a:chExt cx="2025" cy="910"/>
          </a:xfrm>
        </p:grpSpPr>
        <p:sp>
          <p:nvSpPr>
            <p:cNvPr id="45" name="Text Box 55">
              <a:extLst>
                <a:ext uri="{FF2B5EF4-FFF2-40B4-BE49-F238E27FC236}">
                  <a16:creationId xmlns:a16="http://schemas.microsoft.com/office/drawing/2014/main" id="{D698CFB2-0918-A1B1-D47B-9DD11C0228D4}"/>
                </a:ext>
              </a:extLst>
            </p:cNvPr>
            <p:cNvSpPr txBox="1">
              <a:spLocks noChangeArrowheads="1"/>
            </p:cNvSpPr>
            <p:nvPr/>
          </p:nvSpPr>
          <p:spPr bwMode="auto">
            <a:xfrm>
              <a:off x="2354" y="2187"/>
              <a:ext cx="271" cy="6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vert="eaVert">
              <a:spAutoFit/>
            </a:bodyPr>
            <a:lstStyle>
              <a:lvl1pPr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eaLnBrk="1" hangingPunct="1">
                <a:spcBef>
                  <a:spcPct val="50000"/>
                </a:spcBef>
                <a:buClrTx/>
                <a:buFontTx/>
                <a:buNone/>
              </a:pPr>
              <a:r>
                <a:rPr lang="zh-CN" altLang="en-US" sz="1600">
                  <a:solidFill>
                    <a:srgbClr val="000000"/>
                  </a:solidFill>
                  <a:latin typeface="黑体" pitchFamily="49" charset="-122"/>
                  <a:ea typeface="黑体" pitchFamily="49" charset="-122"/>
                </a:rPr>
                <a:t>线性表</a:t>
              </a:r>
              <a:endParaRPr lang="en-US" altLang="zh-CN" sz="1600">
                <a:solidFill>
                  <a:srgbClr val="000000"/>
                </a:solidFill>
                <a:latin typeface="黑体" pitchFamily="49" charset="-122"/>
                <a:ea typeface="黑体" pitchFamily="49" charset="-122"/>
              </a:endParaRPr>
            </a:p>
          </p:txBody>
        </p:sp>
        <p:sp>
          <p:nvSpPr>
            <p:cNvPr id="46" name="Text Box 56">
              <a:extLst>
                <a:ext uri="{FF2B5EF4-FFF2-40B4-BE49-F238E27FC236}">
                  <a16:creationId xmlns:a16="http://schemas.microsoft.com/office/drawing/2014/main" id="{8C43D425-03DB-8A3E-48C0-EC6076662D22}"/>
                </a:ext>
              </a:extLst>
            </p:cNvPr>
            <p:cNvSpPr txBox="1">
              <a:spLocks noChangeArrowheads="1"/>
            </p:cNvSpPr>
            <p:nvPr/>
          </p:nvSpPr>
          <p:spPr bwMode="auto">
            <a:xfrm>
              <a:off x="3027" y="2187"/>
              <a:ext cx="271" cy="6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vert="eaVert">
              <a:spAutoFit/>
            </a:bodyPr>
            <a:lstStyle>
              <a:lvl1pPr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eaLnBrk="1" hangingPunct="1">
                <a:spcBef>
                  <a:spcPct val="50000"/>
                </a:spcBef>
                <a:buClrTx/>
                <a:buFontTx/>
                <a:buNone/>
              </a:pPr>
              <a:r>
                <a:rPr lang="zh-CN" altLang="en-US" sz="1600">
                  <a:solidFill>
                    <a:srgbClr val="000000"/>
                  </a:solidFill>
                  <a:latin typeface="黑体" pitchFamily="49" charset="-122"/>
                  <a:ea typeface="黑体" pitchFamily="49" charset="-122"/>
                </a:rPr>
                <a:t>广义表</a:t>
              </a:r>
            </a:p>
          </p:txBody>
        </p:sp>
        <p:sp>
          <p:nvSpPr>
            <p:cNvPr id="47" name="Text Box 57">
              <a:extLst>
                <a:ext uri="{FF2B5EF4-FFF2-40B4-BE49-F238E27FC236}">
                  <a16:creationId xmlns:a16="http://schemas.microsoft.com/office/drawing/2014/main" id="{16D49EBE-C263-DB17-700B-8611936EFE1D}"/>
                </a:ext>
              </a:extLst>
            </p:cNvPr>
            <p:cNvSpPr txBox="1">
              <a:spLocks noChangeArrowheads="1"/>
            </p:cNvSpPr>
            <p:nvPr/>
          </p:nvSpPr>
          <p:spPr bwMode="auto">
            <a:xfrm>
              <a:off x="3247" y="2187"/>
              <a:ext cx="271" cy="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vert="eaVert">
              <a:spAutoFit/>
            </a:bodyPr>
            <a:lstStyle>
              <a:lvl1pPr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eaLnBrk="1" hangingPunct="1">
                <a:spcBef>
                  <a:spcPct val="50000"/>
                </a:spcBef>
                <a:buClrTx/>
                <a:buFontTx/>
                <a:buNone/>
              </a:pPr>
              <a:r>
                <a:rPr lang="zh-CN" altLang="en-US" sz="1600">
                  <a:solidFill>
                    <a:srgbClr val="000000"/>
                  </a:solidFill>
                  <a:latin typeface="黑体" pitchFamily="49" charset="-122"/>
                  <a:ea typeface="黑体" pitchFamily="49" charset="-122"/>
                </a:rPr>
                <a:t>串</a:t>
              </a:r>
              <a:endParaRPr lang="zh-CN" altLang="en-US" sz="1600">
                <a:latin typeface="黑体" pitchFamily="49" charset="-122"/>
                <a:ea typeface="黑体" pitchFamily="49" charset="-122"/>
              </a:endParaRPr>
            </a:p>
          </p:txBody>
        </p:sp>
        <p:sp>
          <p:nvSpPr>
            <p:cNvPr id="48" name="Text Box 58">
              <a:extLst>
                <a:ext uri="{FF2B5EF4-FFF2-40B4-BE49-F238E27FC236}">
                  <a16:creationId xmlns:a16="http://schemas.microsoft.com/office/drawing/2014/main" id="{951B183A-AF97-E098-14BF-5D38DEB13464}"/>
                </a:ext>
              </a:extLst>
            </p:cNvPr>
            <p:cNvSpPr txBox="1">
              <a:spLocks noChangeArrowheads="1"/>
            </p:cNvSpPr>
            <p:nvPr/>
          </p:nvSpPr>
          <p:spPr bwMode="auto">
            <a:xfrm>
              <a:off x="3857" y="2187"/>
              <a:ext cx="271" cy="368"/>
            </a:xfrm>
            <a:prstGeom prst="rect">
              <a:avLst/>
            </a:prstGeom>
            <a:noFill/>
            <a:ln w="12699">
              <a:noFill/>
              <a:miter lim="800000"/>
              <a:headEnd/>
              <a:tailEnd/>
            </a:ln>
            <a:effectLst/>
          </p:spPr>
          <p:txBody>
            <a:bodyPr vert="eaVert">
              <a:spAutoFit/>
            </a:bodyPr>
            <a:lstStyle/>
            <a:p>
              <a:pPr>
                <a:spcBef>
                  <a:spcPct val="50000"/>
                </a:spcBef>
                <a:defRPr/>
              </a:pPr>
              <a:r>
                <a:rPr lang="zh-CN" altLang="en-US" sz="1600" dirty="0">
                  <a:solidFill>
                    <a:schemeClr val="accent6"/>
                  </a:solidFill>
                  <a:latin typeface="黑体" pitchFamily="49" charset="-122"/>
                  <a:ea typeface="黑体" pitchFamily="49" charset="-122"/>
                </a:rPr>
                <a:t>树</a:t>
              </a:r>
            </a:p>
          </p:txBody>
        </p:sp>
        <p:sp>
          <p:nvSpPr>
            <p:cNvPr id="49" name="Text Box 59">
              <a:extLst>
                <a:ext uri="{FF2B5EF4-FFF2-40B4-BE49-F238E27FC236}">
                  <a16:creationId xmlns:a16="http://schemas.microsoft.com/office/drawing/2014/main" id="{890977CE-C903-F665-785F-015FF752F930}"/>
                </a:ext>
              </a:extLst>
            </p:cNvPr>
            <p:cNvSpPr txBox="1">
              <a:spLocks noChangeArrowheads="1"/>
            </p:cNvSpPr>
            <p:nvPr/>
          </p:nvSpPr>
          <p:spPr bwMode="auto">
            <a:xfrm>
              <a:off x="3683" y="2187"/>
              <a:ext cx="271" cy="685"/>
            </a:xfrm>
            <a:prstGeom prst="rect">
              <a:avLst/>
            </a:prstGeom>
            <a:noFill/>
            <a:ln w="12699">
              <a:noFill/>
              <a:miter lim="800000"/>
              <a:headEnd/>
              <a:tailEnd/>
            </a:ln>
            <a:effectLst/>
          </p:spPr>
          <p:txBody>
            <a:bodyPr vert="eaVert">
              <a:spAutoFit/>
            </a:bodyPr>
            <a:lstStyle/>
            <a:p>
              <a:pPr>
                <a:spcBef>
                  <a:spcPct val="50000"/>
                </a:spcBef>
                <a:defRPr/>
              </a:pPr>
              <a:r>
                <a:rPr lang="zh-CN" altLang="en-US" sz="1600" dirty="0">
                  <a:solidFill>
                    <a:schemeClr val="accent6"/>
                  </a:solidFill>
                  <a:latin typeface="黑体" pitchFamily="49" charset="-122"/>
                  <a:ea typeface="黑体" pitchFamily="49" charset="-122"/>
                </a:rPr>
                <a:t>二叉树</a:t>
              </a:r>
            </a:p>
          </p:txBody>
        </p:sp>
        <p:sp>
          <p:nvSpPr>
            <p:cNvPr id="50" name="Text Box 60">
              <a:extLst>
                <a:ext uri="{FF2B5EF4-FFF2-40B4-BE49-F238E27FC236}">
                  <a16:creationId xmlns:a16="http://schemas.microsoft.com/office/drawing/2014/main" id="{37699689-D972-A307-6799-E4F27F752D88}"/>
                </a:ext>
              </a:extLst>
            </p:cNvPr>
            <p:cNvSpPr txBox="1">
              <a:spLocks noChangeArrowheads="1"/>
            </p:cNvSpPr>
            <p:nvPr/>
          </p:nvSpPr>
          <p:spPr bwMode="auto">
            <a:xfrm>
              <a:off x="3455" y="2187"/>
              <a:ext cx="271" cy="6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vert="eaVert">
              <a:spAutoFit/>
            </a:bodyPr>
            <a:lstStyle>
              <a:lvl1pPr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eaLnBrk="1" hangingPunct="1">
                <a:spcBef>
                  <a:spcPct val="50000"/>
                </a:spcBef>
                <a:buClrTx/>
                <a:buFontTx/>
                <a:buNone/>
              </a:pPr>
              <a:r>
                <a:rPr lang="zh-CN" altLang="en-US" sz="1600">
                  <a:solidFill>
                    <a:srgbClr val="7030A0"/>
                  </a:solidFill>
                  <a:latin typeface="黑体" pitchFamily="49" charset="-122"/>
                  <a:ea typeface="黑体" pitchFamily="49" charset="-122"/>
                </a:rPr>
                <a:t>文件</a:t>
              </a:r>
            </a:p>
          </p:txBody>
        </p:sp>
        <p:sp>
          <p:nvSpPr>
            <p:cNvPr id="51" name="Text Box 61">
              <a:extLst>
                <a:ext uri="{FF2B5EF4-FFF2-40B4-BE49-F238E27FC236}">
                  <a16:creationId xmlns:a16="http://schemas.microsoft.com/office/drawing/2014/main" id="{AA42BF31-7B8B-757A-8276-DB4C2C7013FE}"/>
                </a:ext>
              </a:extLst>
            </p:cNvPr>
            <p:cNvSpPr txBox="1">
              <a:spLocks noChangeArrowheads="1"/>
            </p:cNvSpPr>
            <p:nvPr/>
          </p:nvSpPr>
          <p:spPr bwMode="auto">
            <a:xfrm>
              <a:off x="4108" y="2187"/>
              <a:ext cx="271" cy="368"/>
            </a:xfrm>
            <a:prstGeom prst="rect">
              <a:avLst/>
            </a:prstGeom>
            <a:noFill/>
            <a:ln w="12699">
              <a:noFill/>
              <a:miter lim="800000"/>
              <a:headEnd/>
              <a:tailEnd/>
            </a:ln>
            <a:effectLst/>
          </p:spPr>
          <p:txBody>
            <a:bodyPr vert="eaVert">
              <a:spAutoFit/>
            </a:bodyPr>
            <a:lstStyle/>
            <a:p>
              <a:pPr>
                <a:spcBef>
                  <a:spcPct val="50000"/>
                </a:spcBef>
                <a:defRPr/>
              </a:pPr>
              <a:r>
                <a:rPr lang="zh-CN" altLang="en-US" sz="1600" dirty="0">
                  <a:solidFill>
                    <a:schemeClr val="accent6"/>
                  </a:solidFill>
                  <a:latin typeface="黑体" pitchFamily="49" charset="-122"/>
                  <a:ea typeface="黑体" pitchFamily="49" charset="-122"/>
                </a:rPr>
                <a:t>图</a:t>
              </a:r>
            </a:p>
          </p:txBody>
        </p:sp>
        <p:sp>
          <p:nvSpPr>
            <p:cNvPr id="52" name="Text Box 62">
              <a:extLst>
                <a:ext uri="{FF2B5EF4-FFF2-40B4-BE49-F238E27FC236}">
                  <a16:creationId xmlns:a16="http://schemas.microsoft.com/office/drawing/2014/main" id="{F3164655-F698-95CF-8CA9-20E0C9D83A41}"/>
                </a:ext>
              </a:extLst>
            </p:cNvPr>
            <p:cNvSpPr txBox="1">
              <a:spLocks noChangeArrowheads="1"/>
            </p:cNvSpPr>
            <p:nvPr/>
          </p:nvSpPr>
          <p:spPr bwMode="auto">
            <a:xfrm>
              <a:off x="2605" y="2187"/>
              <a:ext cx="270"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vert="eaVert">
              <a:spAutoFit/>
            </a:bodyPr>
            <a:lstStyle>
              <a:lvl1pPr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50000"/>
                </a:spcBef>
                <a:buClrTx/>
                <a:buFontTx/>
                <a:buNone/>
              </a:pPr>
              <a:endParaRPr lang="zh-CN" altLang="zh-CN" sz="1600">
                <a:ea typeface="华文行楷" pitchFamily="2" charset="-122"/>
              </a:endParaRPr>
            </a:p>
          </p:txBody>
        </p:sp>
        <p:sp>
          <p:nvSpPr>
            <p:cNvPr id="53" name="Text Box 63">
              <a:extLst>
                <a:ext uri="{FF2B5EF4-FFF2-40B4-BE49-F238E27FC236}">
                  <a16:creationId xmlns:a16="http://schemas.microsoft.com/office/drawing/2014/main" id="{0ED33B6B-F136-78B2-308B-C256AD3DB28B}"/>
                </a:ext>
              </a:extLst>
            </p:cNvPr>
            <p:cNvSpPr txBox="1">
              <a:spLocks noChangeArrowheads="1"/>
            </p:cNvSpPr>
            <p:nvPr/>
          </p:nvSpPr>
          <p:spPr bwMode="auto">
            <a:xfrm>
              <a:off x="2591" y="2187"/>
              <a:ext cx="271"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vert="eaVert">
              <a:spAutoFit/>
            </a:bodyPr>
            <a:lstStyle>
              <a:lvl1pPr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eaLnBrk="1" hangingPunct="1">
                <a:spcBef>
                  <a:spcPct val="50000"/>
                </a:spcBef>
                <a:buClrTx/>
                <a:buFontTx/>
                <a:buNone/>
              </a:pPr>
              <a:r>
                <a:rPr lang="zh-CN" altLang="en-US" sz="1600">
                  <a:solidFill>
                    <a:srgbClr val="000000"/>
                  </a:solidFill>
                  <a:latin typeface="黑体" pitchFamily="49" charset="-122"/>
                  <a:ea typeface="黑体" pitchFamily="49" charset="-122"/>
                </a:rPr>
                <a:t>数组</a:t>
              </a:r>
            </a:p>
          </p:txBody>
        </p:sp>
        <p:sp>
          <p:nvSpPr>
            <p:cNvPr id="54" name="Text Box 64">
              <a:extLst>
                <a:ext uri="{FF2B5EF4-FFF2-40B4-BE49-F238E27FC236}">
                  <a16:creationId xmlns:a16="http://schemas.microsoft.com/office/drawing/2014/main" id="{1AAC69AE-F3EF-F19D-D00E-79AC98715DF1}"/>
                </a:ext>
              </a:extLst>
            </p:cNvPr>
            <p:cNvSpPr txBox="1">
              <a:spLocks noChangeArrowheads="1"/>
            </p:cNvSpPr>
            <p:nvPr/>
          </p:nvSpPr>
          <p:spPr bwMode="auto">
            <a:xfrm>
              <a:off x="2801" y="2187"/>
              <a:ext cx="271" cy="9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vert="eaVert">
              <a:spAutoFit/>
            </a:bodyPr>
            <a:lstStyle>
              <a:lvl1pPr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eaLnBrk="1" hangingPunct="1">
                <a:spcBef>
                  <a:spcPct val="50000"/>
                </a:spcBef>
                <a:buClrTx/>
                <a:buFontTx/>
                <a:buNone/>
              </a:pPr>
              <a:r>
                <a:rPr lang="zh-CN" altLang="en-US" sz="1600" dirty="0">
                  <a:solidFill>
                    <a:srgbClr val="000000"/>
                  </a:solidFill>
                  <a:latin typeface="黑体" pitchFamily="49" charset="-122"/>
                  <a:ea typeface="黑体" pitchFamily="49" charset="-122"/>
                </a:rPr>
                <a:t>栈和队列</a:t>
              </a:r>
            </a:p>
          </p:txBody>
        </p:sp>
      </p:grpSp>
      <p:sp>
        <p:nvSpPr>
          <p:cNvPr id="55" name="Text Box 55">
            <a:extLst>
              <a:ext uri="{FF2B5EF4-FFF2-40B4-BE49-F238E27FC236}">
                <a16:creationId xmlns:a16="http://schemas.microsoft.com/office/drawing/2014/main" id="{8BF21CF1-3CCA-EAF7-0D76-32F9152ED96B}"/>
              </a:ext>
            </a:extLst>
          </p:cNvPr>
          <p:cNvSpPr txBox="1">
            <a:spLocks noChangeArrowheads="1"/>
          </p:cNvSpPr>
          <p:nvPr/>
        </p:nvSpPr>
        <p:spPr bwMode="auto">
          <a:xfrm>
            <a:off x="3471863" y="3462338"/>
            <a:ext cx="428625" cy="1100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vert="eaVert">
            <a:spAutoFit/>
          </a:bodyPr>
          <a:lstStyle>
            <a:lvl1pPr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r" eaLnBrk="1" hangingPunct="1">
              <a:spcBef>
                <a:spcPct val="50000"/>
              </a:spcBef>
              <a:buClrTx/>
              <a:buFontTx/>
              <a:buNone/>
            </a:pPr>
            <a:r>
              <a:rPr lang="zh-CN" altLang="en-US" sz="1600">
                <a:solidFill>
                  <a:srgbClr val="800000"/>
                </a:solidFill>
                <a:latin typeface="黑体" pitchFamily="49" charset="-122"/>
                <a:ea typeface="黑体" pitchFamily="49" charset="-122"/>
              </a:rPr>
              <a:t>顺序存储</a:t>
            </a:r>
            <a:endParaRPr lang="en-US" altLang="zh-CN" sz="1600">
              <a:solidFill>
                <a:srgbClr val="800000"/>
              </a:solidFill>
              <a:latin typeface="黑体" pitchFamily="49" charset="-122"/>
              <a:ea typeface="黑体" pitchFamily="49" charset="-122"/>
            </a:endParaRPr>
          </a:p>
        </p:txBody>
      </p:sp>
      <p:sp>
        <p:nvSpPr>
          <p:cNvPr id="56" name="Text Box 55">
            <a:extLst>
              <a:ext uri="{FF2B5EF4-FFF2-40B4-BE49-F238E27FC236}">
                <a16:creationId xmlns:a16="http://schemas.microsoft.com/office/drawing/2014/main" id="{581A8CD1-AA3C-AD89-EE85-C55BFBFD9954}"/>
              </a:ext>
            </a:extLst>
          </p:cNvPr>
          <p:cNvSpPr txBox="1">
            <a:spLocks noChangeArrowheads="1"/>
          </p:cNvSpPr>
          <p:nvPr/>
        </p:nvSpPr>
        <p:spPr bwMode="auto">
          <a:xfrm>
            <a:off x="2928938" y="3994150"/>
            <a:ext cx="430212" cy="1100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vert="eaVert">
            <a:spAutoFit/>
          </a:bodyPr>
          <a:lstStyle>
            <a:lvl1pPr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r" eaLnBrk="1" hangingPunct="1">
              <a:spcBef>
                <a:spcPct val="50000"/>
              </a:spcBef>
              <a:buClrTx/>
              <a:buFontTx/>
              <a:buNone/>
            </a:pPr>
            <a:r>
              <a:rPr lang="zh-CN" altLang="en-US" sz="1600">
                <a:solidFill>
                  <a:srgbClr val="800000"/>
                </a:solidFill>
                <a:latin typeface="黑体" pitchFamily="49" charset="-122"/>
                <a:ea typeface="黑体" pitchFamily="49" charset="-122"/>
              </a:rPr>
              <a:t>链式存储</a:t>
            </a:r>
            <a:endParaRPr lang="en-US" altLang="zh-CN" sz="1600">
              <a:solidFill>
                <a:srgbClr val="800000"/>
              </a:solidFill>
              <a:latin typeface="黑体" pitchFamily="49" charset="-122"/>
              <a:ea typeface="黑体" pitchFamily="49" charset="-122"/>
            </a:endParaRPr>
          </a:p>
        </p:txBody>
      </p:sp>
      <p:sp>
        <p:nvSpPr>
          <p:cNvPr id="57" name="Text Box 55">
            <a:extLst>
              <a:ext uri="{FF2B5EF4-FFF2-40B4-BE49-F238E27FC236}">
                <a16:creationId xmlns:a16="http://schemas.microsoft.com/office/drawing/2014/main" id="{71443E13-0750-3A4D-133D-88CA39C90B23}"/>
              </a:ext>
            </a:extLst>
          </p:cNvPr>
          <p:cNvSpPr txBox="1">
            <a:spLocks noChangeArrowheads="1"/>
          </p:cNvSpPr>
          <p:nvPr/>
        </p:nvSpPr>
        <p:spPr bwMode="auto">
          <a:xfrm>
            <a:off x="2355850" y="4530725"/>
            <a:ext cx="430213" cy="1100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vert="eaVert">
            <a:spAutoFit/>
          </a:bodyPr>
          <a:lstStyle>
            <a:lvl1pPr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r" eaLnBrk="1" hangingPunct="1">
              <a:spcBef>
                <a:spcPct val="50000"/>
              </a:spcBef>
              <a:buClrTx/>
              <a:buFontTx/>
              <a:buNone/>
            </a:pPr>
            <a:r>
              <a:rPr lang="zh-CN" altLang="en-US" sz="1600">
                <a:solidFill>
                  <a:srgbClr val="800000"/>
                </a:solidFill>
                <a:latin typeface="黑体" pitchFamily="49" charset="-122"/>
                <a:ea typeface="黑体" pitchFamily="49" charset="-122"/>
              </a:rPr>
              <a:t>索引</a:t>
            </a:r>
            <a:endParaRPr lang="en-US" altLang="zh-CN" sz="1600">
              <a:solidFill>
                <a:srgbClr val="800000"/>
              </a:solidFill>
              <a:latin typeface="黑体" pitchFamily="49" charset="-122"/>
              <a:ea typeface="黑体" pitchFamily="49" charset="-122"/>
            </a:endParaRPr>
          </a:p>
        </p:txBody>
      </p:sp>
      <p:sp>
        <p:nvSpPr>
          <p:cNvPr id="58" name="Text Box 55">
            <a:extLst>
              <a:ext uri="{FF2B5EF4-FFF2-40B4-BE49-F238E27FC236}">
                <a16:creationId xmlns:a16="http://schemas.microsoft.com/office/drawing/2014/main" id="{F20F8BC0-4444-B08C-9255-5505D7A1B299}"/>
              </a:ext>
            </a:extLst>
          </p:cNvPr>
          <p:cNvSpPr txBox="1">
            <a:spLocks noChangeArrowheads="1"/>
          </p:cNvSpPr>
          <p:nvPr/>
        </p:nvSpPr>
        <p:spPr bwMode="auto">
          <a:xfrm>
            <a:off x="1795463" y="4981575"/>
            <a:ext cx="430212" cy="1100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vert="eaVert">
            <a:spAutoFit/>
          </a:bodyPr>
          <a:lstStyle>
            <a:lvl1pPr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r" eaLnBrk="1" hangingPunct="1">
              <a:spcBef>
                <a:spcPct val="50000"/>
              </a:spcBef>
              <a:buClrTx/>
              <a:buFontTx/>
              <a:buNone/>
            </a:pPr>
            <a:r>
              <a:rPr lang="zh-CN" altLang="en-US" sz="1600">
                <a:solidFill>
                  <a:srgbClr val="800000"/>
                </a:solidFill>
                <a:latin typeface="黑体" pitchFamily="49" charset="-122"/>
                <a:ea typeface="黑体" pitchFamily="49" charset="-122"/>
              </a:rPr>
              <a:t>散列</a:t>
            </a:r>
            <a:endParaRPr lang="en-US" altLang="zh-CN" sz="1600">
              <a:solidFill>
                <a:srgbClr val="800000"/>
              </a:solidFill>
              <a:latin typeface="黑体" pitchFamily="49" charset="-122"/>
              <a:ea typeface="黑体" pitchFamily="49" charset="-122"/>
            </a:endParaRPr>
          </a:p>
        </p:txBody>
      </p:sp>
      <p:sp>
        <p:nvSpPr>
          <p:cNvPr id="59" name="矩形 58">
            <a:extLst>
              <a:ext uri="{FF2B5EF4-FFF2-40B4-BE49-F238E27FC236}">
                <a16:creationId xmlns:a16="http://schemas.microsoft.com/office/drawing/2014/main" id="{E97D913A-46AF-C021-C57B-1CCAAF52495E}"/>
              </a:ext>
            </a:extLst>
          </p:cNvPr>
          <p:cNvSpPr/>
          <p:nvPr/>
        </p:nvSpPr>
        <p:spPr>
          <a:xfrm>
            <a:off x="4283075" y="3160713"/>
            <a:ext cx="1003300" cy="336550"/>
          </a:xfrm>
          <a:prstGeom prst="rect">
            <a:avLst/>
          </a:prstGeom>
        </p:spPr>
        <p:txBody>
          <a:bodyPr wrap="none">
            <a:spAutoFit/>
          </a:bodyPr>
          <a:lstStyle/>
          <a:p>
            <a:pPr>
              <a:spcBef>
                <a:spcPct val="50000"/>
              </a:spcBef>
              <a:defRPr/>
            </a:pPr>
            <a:r>
              <a:rPr lang="zh-CN" altLang="en-US" sz="1600" dirty="0">
                <a:solidFill>
                  <a:schemeClr val="accent1">
                    <a:lumMod val="25000"/>
                  </a:schemeClr>
                </a:solidFill>
                <a:effectLst>
                  <a:outerShdw blurRad="38100" dist="38100" dir="2700000" algn="tl">
                    <a:srgbClr val="C0C0C0"/>
                  </a:outerShdw>
                </a:effectLst>
                <a:latin typeface="黑体" pitchFamily="49" charset="-122"/>
                <a:ea typeface="黑体" pitchFamily="49" charset="-122"/>
              </a:rPr>
              <a:t>清除结构</a:t>
            </a:r>
          </a:p>
        </p:txBody>
      </p:sp>
      <p:sp>
        <p:nvSpPr>
          <p:cNvPr id="60" name="矩形 59">
            <a:extLst>
              <a:ext uri="{FF2B5EF4-FFF2-40B4-BE49-F238E27FC236}">
                <a16:creationId xmlns:a16="http://schemas.microsoft.com/office/drawing/2014/main" id="{57E68A26-B183-A196-1B05-9C62678215CA}"/>
              </a:ext>
            </a:extLst>
          </p:cNvPr>
          <p:cNvSpPr/>
          <p:nvPr/>
        </p:nvSpPr>
        <p:spPr>
          <a:xfrm>
            <a:off x="4284663" y="2878138"/>
            <a:ext cx="1412875" cy="336550"/>
          </a:xfrm>
          <a:prstGeom prst="rect">
            <a:avLst/>
          </a:prstGeom>
        </p:spPr>
        <p:txBody>
          <a:bodyPr wrap="none">
            <a:spAutoFit/>
          </a:bodyPr>
          <a:lstStyle/>
          <a:p>
            <a:pPr>
              <a:spcBef>
                <a:spcPct val="50000"/>
              </a:spcBef>
              <a:defRPr/>
            </a:pPr>
            <a:r>
              <a:rPr lang="zh-CN" altLang="en-US" sz="1600" dirty="0">
                <a:solidFill>
                  <a:schemeClr val="accent1">
                    <a:lumMod val="25000"/>
                  </a:schemeClr>
                </a:solidFill>
                <a:effectLst>
                  <a:outerShdw blurRad="38100" dist="38100" dir="2700000" algn="tl">
                    <a:srgbClr val="C0C0C0"/>
                  </a:outerShdw>
                </a:effectLst>
                <a:latin typeface="黑体" pitchFamily="49" charset="-122"/>
                <a:ea typeface="黑体" pitchFamily="49" charset="-122"/>
              </a:rPr>
              <a:t>插入数据元素</a:t>
            </a:r>
          </a:p>
        </p:txBody>
      </p:sp>
      <p:sp>
        <p:nvSpPr>
          <p:cNvPr id="61" name="矩形 60">
            <a:extLst>
              <a:ext uri="{FF2B5EF4-FFF2-40B4-BE49-F238E27FC236}">
                <a16:creationId xmlns:a16="http://schemas.microsoft.com/office/drawing/2014/main" id="{130AB89D-1EFE-C6C3-6121-F5F1236C32AB}"/>
              </a:ext>
            </a:extLst>
          </p:cNvPr>
          <p:cNvSpPr/>
          <p:nvPr/>
        </p:nvSpPr>
        <p:spPr>
          <a:xfrm>
            <a:off x="4284663" y="2592388"/>
            <a:ext cx="1412875" cy="336550"/>
          </a:xfrm>
          <a:prstGeom prst="rect">
            <a:avLst/>
          </a:prstGeom>
        </p:spPr>
        <p:txBody>
          <a:bodyPr wrap="none">
            <a:spAutoFit/>
          </a:bodyPr>
          <a:lstStyle/>
          <a:p>
            <a:pPr>
              <a:spcBef>
                <a:spcPct val="50000"/>
              </a:spcBef>
              <a:defRPr/>
            </a:pPr>
            <a:r>
              <a:rPr lang="zh-CN" altLang="en-US" sz="1600" dirty="0">
                <a:solidFill>
                  <a:schemeClr val="accent1">
                    <a:lumMod val="25000"/>
                  </a:schemeClr>
                </a:solidFill>
                <a:effectLst>
                  <a:outerShdw blurRad="38100" dist="38100" dir="2700000" algn="tl">
                    <a:srgbClr val="C0C0C0"/>
                  </a:outerShdw>
                </a:effectLst>
                <a:latin typeface="黑体" pitchFamily="49" charset="-122"/>
                <a:ea typeface="黑体" pitchFamily="49" charset="-122"/>
              </a:rPr>
              <a:t>删除数据元素</a:t>
            </a:r>
          </a:p>
        </p:txBody>
      </p:sp>
      <p:sp>
        <p:nvSpPr>
          <p:cNvPr id="62" name="矩形 61">
            <a:extLst>
              <a:ext uri="{FF2B5EF4-FFF2-40B4-BE49-F238E27FC236}">
                <a16:creationId xmlns:a16="http://schemas.microsoft.com/office/drawing/2014/main" id="{E784F4C6-A2D3-86BC-C846-202E5ACEB1DD}"/>
              </a:ext>
            </a:extLst>
          </p:cNvPr>
          <p:cNvSpPr/>
          <p:nvPr/>
        </p:nvSpPr>
        <p:spPr>
          <a:xfrm>
            <a:off x="4278313" y="2316163"/>
            <a:ext cx="1412875" cy="336550"/>
          </a:xfrm>
          <a:prstGeom prst="rect">
            <a:avLst/>
          </a:prstGeom>
        </p:spPr>
        <p:txBody>
          <a:bodyPr wrap="none">
            <a:spAutoFit/>
          </a:bodyPr>
          <a:lstStyle/>
          <a:p>
            <a:pPr>
              <a:spcBef>
                <a:spcPct val="50000"/>
              </a:spcBef>
              <a:defRPr/>
            </a:pPr>
            <a:r>
              <a:rPr lang="zh-CN" altLang="en-US" sz="1600" dirty="0">
                <a:solidFill>
                  <a:schemeClr val="accent1">
                    <a:lumMod val="25000"/>
                  </a:schemeClr>
                </a:solidFill>
                <a:effectLst>
                  <a:outerShdw blurRad="38100" dist="38100" dir="2700000" algn="tl">
                    <a:srgbClr val="C0C0C0"/>
                  </a:outerShdw>
                </a:effectLst>
                <a:latin typeface="黑体" pitchFamily="49" charset="-122"/>
                <a:ea typeface="黑体" pitchFamily="49" charset="-122"/>
              </a:rPr>
              <a:t>修改数据元素</a:t>
            </a:r>
          </a:p>
        </p:txBody>
      </p:sp>
      <p:sp>
        <p:nvSpPr>
          <p:cNvPr id="63" name="矩形 62">
            <a:extLst>
              <a:ext uri="{FF2B5EF4-FFF2-40B4-BE49-F238E27FC236}">
                <a16:creationId xmlns:a16="http://schemas.microsoft.com/office/drawing/2014/main" id="{A21E50AE-6745-658E-CE10-A8A68A889A90}"/>
              </a:ext>
            </a:extLst>
          </p:cNvPr>
          <p:cNvSpPr/>
          <p:nvPr/>
        </p:nvSpPr>
        <p:spPr>
          <a:xfrm>
            <a:off x="4267200" y="2038350"/>
            <a:ext cx="593725" cy="336550"/>
          </a:xfrm>
          <a:prstGeom prst="rect">
            <a:avLst/>
          </a:prstGeom>
        </p:spPr>
        <p:txBody>
          <a:bodyPr wrap="none">
            <a:spAutoFit/>
          </a:bodyPr>
          <a:lstStyle/>
          <a:p>
            <a:pPr>
              <a:spcBef>
                <a:spcPct val="50000"/>
              </a:spcBef>
              <a:defRPr/>
            </a:pPr>
            <a:r>
              <a:rPr lang="zh-CN" altLang="en-US" sz="1600" dirty="0">
                <a:solidFill>
                  <a:schemeClr val="accent1">
                    <a:lumMod val="25000"/>
                  </a:schemeClr>
                </a:solidFill>
                <a:effectLst>
                  <a:outerShdw blurRad="38100" dist="38100" dir="2700000" algn="tl">
                    <a:srgbClr val="C0C0C0"/>
                  </a:outerShdw>
                </a:effectLst>
                <a:latin typeface="黑体" pitchFamily="49" charset="-122"/>
                <a:ea typeface="黑体" pitchFamily="49" charset="-122"/>
              </a:rPr>
              <a:t>排序</a:t>
            </a:r>
          </a:p>
        </p:txBody>
      </p:sp>
      <p:sp>
        <p:nvSpPr>
          <p:cNvPr id="64" name="矩形 63">
            <a:extLst>
              <a:ext uri="{FF2B5EF4-FFF2-40B4-BE49-F238E27FC236}">
                <a16:creationId xmlns:a16="http://schemas.microsoft.com/office/drawing/2014/main" id="{B6EC4E8D-8AB2-D89C-AFF5-0F77C974B0D6}"/>
              </a:ext>
            </a:extLst>
          </p:cNvPr>
          <p:cNvSpPr/>
          <p:nvPr/>
        </p:nvSpPr>
        <p:spPr>
          <a:xfrm>
            <a:off x="4256088" y="1733550"/>
            <a:ext cx="593725" cy="336550"/>
          </a:xfrm>
          <a:prstGeom prst="rect">
            <a:avLst/>
          </a:prstGeom>
        </p:spPr>
        <p:txBody>
          <a:bodyPr wrap="none">
            <a:spAutoFit/>
          </a:bodyPr>
          <a:lstStyle/>
          <a:p>
            <a:pPr>
              <a:spcBef>
                <a:spcPct val="50000"/>
              </a:spcBef>
              <a:defRPr/>
            </a:pPr>
            <a:r>
              <a:rPr lang="zh-CN" altLang="en-US" sz="1600" dirty="0">
                <a:solidFill>
                  <a:schemeClr val="accent1">
                    <a:lumMod val="25000"/>
                  </a:schemeClr>
                </a:solidFill>
                <a:effectLst>
                  <a:outerShdw blurRad="38100" dist="38100" dir="2700000" algn="tl">
                    <a:srgbClr val="C0C0C0"/>
                  </a:outerShdw>
                </a:effectLst>
                <a:latin typeface="黑体" pitchFamily="49" charset="-122"/>
                <a:ea typeface="黑体" pitchFamily="49" charset="-122"/>
              </a:rPr>
              <a:t>检索</a:t>
            </a:r>
          </a:p>
        </p:txBody>
      </p:sp>
      <p:sp>
        <p:nvSpPr>
          <p:cNvPr id="65" name="AutoShape 67">
            <a:extLst>
              <a:ext uri="{FF2B5EF4-FFF2-40B4-BE49-F238E27FC236}">
                <a16:creationId xmlns:a16="http://schemas.microsoft.com/office/drawing/2014/main" id="{5AE660E2-76A3-C266-ABDA-87AE718035B4}"/>
              </a:ext>
            </a:extLst>
          </p:cNvPr>
          <p:cNvSpPr>
            <a:spLocks noChangeArrowheads="1"/>
          </p:cNvSpPr>
          <p:nvPr/>
        </p:nvSpPr>
        <p:spPr bwMode="auto">
          <a:xfrm>
            <a:off x="7250630" y="5500253"/>
            <a:ext cx="1600200" cy="792163"/>
          </a:xfrm>
          <a:prstGeom prst="wedgeRoundRectCallout">
            <a:avLst>
              <a:gd name="adj1" fmla="val -49713"/>
              <a:gd name="adj2" fmla="val -151746"/>
              <a:gd name="adj3" fmla="val 16667"/>
            </a:avLst>
          </a:prstGeom>
          <a:ln>
            <a:headEnd type="none" w="sm" len="sm"/>
            <a:tailEnd type="none" w="sm" len="sm"/>
          </a:ln>
          <a:effectLst/>
        </p:spPr>
        <p:style>
          <a:lnRef idx="1">
            <a:schemeClr val="accent5"/>
          </a:lnRef>
          <a:fillRef idx="3">
            <a:schemeClr val="accent5"/>
          </a:fillRef>
          <a:effectRef idx="2">
            <a:schemeClr val="accent5"/>
          </a:effectRef>
          <a:fontRef idx="minor">
            <a:schemeClr val="lt1"/>
          </a:fontRef>
        </p:style>
        <p:txBody>
          <a:bodyPr/>
          <a:lstStyle/>
          <a:p>
            <a:pPr algn="ctr">
              <a:defRPr/>
            </a:pPr>
            <a:r>
              <a:rPr lang="zh-CN" altLang="en-US" sz="4000" dirty="0">
                <a:ea typeface="黑体" pitchFamily="2" charset="-122"/>
              </a:rPr>
              <a:t>图</a:t>
            </a:r>
          </a:p>
        </p:txBody>
      </p:sp>
    </p:spTree>
    <p:extLst>
      <p:ext uri="{BB962C8B-B14F-4D97-AF65-F5344CB8AC3E}">
        <p14:creationId xmlns:p14="http://schemas.microsoft.com/office/powerpoint/2010/main" val="4225892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5"/>
                                        </p:tgtEl>
                                        <p:attrNameLst>
                                          <p:attrName>style.visibility</p:attrName>
                                        </p:attrNameLst>
                                      </p:cBhvr>
                                      <p:to>
                                        <p:strVal val="visible"/>
                                      </p:to>
                                    </p:set>
                                    <p:anim calcmode="lin" valueType="num">
                                      <p:cBhvr additive="base">
                                        <p:cTn id="7" dur="500" fill="hold"/>
                                        <p:tgtEl>
                                          <p:spTgt spid="65"/>
                                        </p:tgtEl>
                                        <p:attrNameLst>
                                          <p:attrName>ppt_x</p:attrName>
                                        </p:attrNameLst>
                                      </p:cBhvr>
                                      <p:tavLst>
                                        <p:tav tm="0">
                                          <p:val>
                                            <p:strVal val="#ppt_x"/>
                                          </p:val>
                                        </p:tav>
                                        <p:tav tm="100000">
                                          <p:val>
                                            <p:strVal val="#ppt_x"/>
                                          </p:val>
                                        </p:tav>
                                      </p:tavLst>
                                    </p:anim>
                                    <p:anim calcmode="lin" valueType="num">
                                      <p:cBhvr additive="base">
                                        <p:cTn id="8" dur="500" fill="hold"/>
                                        <p:tgtEl>
                                          <p:spTgt spid="6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6CDD4ADE-9AA9-1EBC-359B-EF3EF3B7200E}"/>
              </a:ext>
            </a:extLst>
          </p:cNvPr>
          <p:cNvSpPr>
            <a:spLocks noGrp="1"/>
          </p:cNvSpPr>
          <p:nvPr>
            <p:ph type="dt" sz="half" idx="10"/>
          </p:nvPr>
        </p:nvSpPr>
        <p:spPr/>
        <p:txBody>
          <a:bodyPr/>
          <a:lstStyle/>
          <a:p>
            <a:pPr>
              <a:defRPr/>
            </a:pPr>
            <a:fld id="{72795A5C-ABA9-164F-9A37-0CFC1B48C772}" type="datetime1">
              <a:rPr lang="en-US" altLang="zh-CN" smtClean="0"/>
              <a:t>6/5/2022</a:t>
            </a:fld>
            <a:endParaRPr lang="en-US" altLang="zh-CN" dirty="0"/>
          </a:p>
        </p:txBody>
      </p:sp>
      <p:sp>
        <p:nvSpPr>
          <p:cNvPr id="5" name="灯片编号占位符 4">
            <a:extLst>
              <a:ext uri="{FF2B5EF4-FFF2-40B4-BE49-F238E27FC236}">
                <a16:creationId xmlns:a16="http://schemas.microsoft.com/office/drawing/2014/main" id="{0FB2AD62-2D7E-8B26-D63C-05646FD5ED85}"/>
              </a:ext>
            </a:extLst>
          </p:cNvPr>
          <p:cNvSpPr>
            <a:spLocks noGrp="1"/>
          </p:cNvSpPr>
          <p:nvPr>
            <p:ph type="sldNum" sz="quarter" idx="12"/>
          </p:nvPr>
        </p:nvSpPr>
        <p:spPr/>
        <p:txBody>
          <a:bodyPr/>
          <a:lstStyle/>
          <a:p>
            <a:pPr>
              <a:defRPr/>
            </a:pPr>
            <a:fld id="{4FF538FA-A287-4FBD-9703-6DB9C5344803}" type="slidenum">
              <a:rPr lang="zh-CN" altLang="en-US" smtClean="0"/>
              <a:t>20</a:t>
            </a:fld>
            <a:endParaRPr lang="en-US" altLang="zh-CN" dirty="0"/>
          </a:p>
        </p:txBody>
      </p:sp>
      <p:grpSp>
        <p:nvGrpSpPr>
          <p:cNvPr id="6" name="Group 2">
            <a:extLst>
              <a:ext uri="{FF2B5EF4-FFF2-40B4-BE49-F238E27FC236}">
                <a16:creationId xmlns:a16="http://schemas.microsoft.com/office/drawing/2014/main" id="{5963A87A-DC05-291B-D484-23F8092BD0E4}"/>
              </a:ext>
            </a:extLst>
          </p:cNvPr>
          <p:cNvGrpSpPr>
            <a:grpSpLocks/>
          </p:cNvGrpSpPr>
          <p:nvPr/>
        </p:nvGrpSpPr>
        <p:grpSpPr bwMode="auto">
          <a:xfrm>
            <a:off x="792163" y="990600"/>
            <a:ext cx="7913687" cy="4883150"/>
            <a:chOff x="499" y="624"/>
            <a:chExt cx="4985" cy="3076"/>
          </a:xfrm>
        </p:grpSpPr>
        <p:sp>
          <p:nvSpPr>
            <p:cNvPr id="7" name="AutoShape 3">
              <a:extLst>
                <a:ext uri="{FF2B5EF4-FFF2-40B4-BE49-F238E27FC236}">
                  <a16:creationId xmlns:a16="http://schemas.microsoft.com/office/drawing/2014/main" id="{EC3E0999-AEA2-A96D-2282-02E2D91B2846}"/>
                </a:ext>
              </a:extLst>
            </p:cNvPr>
            <p:cNvSpPr>
              <a:spLocks noChangeArrowheads="1"/>
            </p:cNvSpPr>
            <p:nvPr/>
          </p:nvSpPr>
          <p:spPr bwMode="auto">
            <a:xfrm>
              <a:off x="499" y="624"/>
              <a:ext cx="4973" cy="768"/>
            </a:xfrm>
            <a:prstGeom prst="plaque">
              <a:avLst>
                <a:gd name="adj" fmla="val 16667"/>
              </a:avLst>
            </a:prstGeom>
            <a:ln/>
          </p:spPr>
          <p:style>
            <a:lnRef idx="1">
              <a:schemeClr val="accent5"/>
            </a:lnRef>
            <a:fillRef idx="3">
              <a:schemeClr val="accent5"/>
            </a:fillRef>
            <a:effectRef idx="2">
              <a:schemeClr val="accent5"/>
            </a:effectRef>
            <a:fontRef idx="minor">
              <a:schemeClr val="lt1"/>
            </a:fontRef>
          </p:style>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sp>
          <p:nvSpPr>
            <p:cNvPr id="8" name="Text Box 4">
              <a:extLst>
                <a:ext uri="{FF2B5EF4-FFF2-40B4-BE49-F238E27FC236}">
                  <a16:creationId xmlns:a16="http://schemas.microsoft.com/office/drawing/2014/main" id="{2BBB8BB0-E2DA-EFA0-8403-20661F97AAAB}"/>
                </a:ext>
              </a:extLst>
            </p:cNvPr>
            <p:cNvSpPr txBox="1">
              <a:spLocks noChangeArrowheads="1"/>
            </p:cNvSpPr>
            <p:nvPr/>
          </p:nvSpPr>
          <p:spPr bwMode="auto">
            <a:xfrm>
              <a:off x="628" y="742"/>
              <a:ext cx="4856" cy="514"/>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lnSpc>
                  <a:spcPct val="95000"/>
                </a:lnSpc>
                <a:spcBef>
                  <a:spcPct val="0"/>
                </a:spcBef>
                <a:buClrTx/>
                <a:buFontTx/>
                <a:buNone/>
              </a:pPr>
              <a:r>
                <a:rPr lang="en-US" altLang="zh-CN" sz="2500" b="0" dirty="0">
                  <a:solidFill>
                    <a:schemeClr val="bg1"/>
                  </a:solidFill>
                </a:rPr>
                <a:t>       </a:t>
              </a:r>
              <a:r>
                <a:rPr lang="zh-CN" altLang="en-US" sz="2500" dirty="0">
                  <a:solidFill>
                    <a:schemeClr val="bg1"/>
                  </a:solidFill>
                  <a:latin typeface="幼圆" pitchFamily="49" charset="-122"/>
                  <a:ea typeface="幼圆" pitchFamily="49" charset="-122"/>
                </a:rPr>
                <a:t>包含具有</a:t>
              </a:r>
              <a:r>
                <a:rPr lang="en-US" altLang="zh-CN" sz="2500" dirty="0">
                  <a:solidFill>
                    <a:schemeClr val="bg1"/>
                  </a:solidFill>
                </a:rPr>
                <a:t>n</a:t>
              </a:r>
              <a:r>
                <a:rPr lang="zh-CN" altLang="en-US" sz="2500" dirty="0">
                  <a:solidFill>
                    <a:schemeClr val="bg1"/>
                  </a:solidFill>
                  <a:latin typeface="幼圆" pitchFamily="49" charset="-122"/>
                  <a:ea typeface="幼圆" pitchFamily="49" charset="-122"/>
                </a:rPr>
                <a:t>个顶点的连通图</a:t>
              </a:r>
              <a:r>
                <a:rPr lang="en-US" altLang="zh-CN" sz="2500" dirty="0">
                  <a:solidFill>
                    <a:schemeClr val="bg1"/>
                  </a:solidFill>
                </a:rPr>
                <a:t>G</a:t>
              </a:r>
              <a:r>
                <a:rPr lang="zh-CN" altLang="en-US" sz="2500" dirty="0">
                  <a:solidFill>
                    <a:schemeClr val="bg1"/>
                  </a:solidFill>
                  <a:latin typeface="幼圆" pitchFamily="49" charset="-122"/>
                  <a:ea typeface="幼圆" pitchFamily="49" charset="-122"/>
                </a:rPr>
                <a:t>的全部</a:t>
              </a:r>
              <a:r>
                <a:rPr lang="en-US" altLang="zh-CN" sz="2500" dirty="0">
                  <a:solidFill>
                    <a:schemeClr val="bg1"/>
                  </a:solidFill>
                </a:rPr>
                <a:t>n</a:t>
              </a:r>
              <a:r>
                <a:rPr lang="zh-CN" altLang="en-US" sz="2500" dirty="0">
                  <a:solidFill>
                    <a:schemeClr val="bg1"/>
                  </a:solidFill>
                  <a:latin typeface="幼圆" pitchFamily="49" charset="-122"/>
                  <a:ea typeface="幼圆" pitchFamily="49" charset="-122"/>
                </a:rPr>
                <a:t>个顶点</a:t>
              </a:r>
              <a:r>
                <a:rPr lang="en-US" altLang="zh-CN" sz="2500" dirty="0">
                  <a:solidFill>
                    <a:schemeClr val="bg1"/>
                  </a:solidFill>
                  <a:latin typeface="幼圆" pitchFamily="49" charset="-122"/>
                  <a:ea typeface="幼圆" pitchFamily="49" charset="-122"/>
                </a:rPr>
                <a:t>,</a:t>
              </a:r>
              <a:r>
                <a:rPr lang="zh-CN" altLang="en-US" sz="2500" dirty="0">
                  <a:solidFill>
                    <a:schemeClr val="bg1"/>
                  </a:solidFill>
                  <a:latin typeface="幼圆" pitchFamily="49" charset="-122"/>
                  <a:ea typeface="幼圆" pitchFamily="49" charset="-122"/>
                </a:rPr>
                <a:t>仅包含其</a:t>
              </a:r>
              <a:r>
                <a:rPr lang="en-US" altLang="zh-CN" sz="2500" dirty="0">
                  <a:solidFill>
                    <a:schemeClr val="bg1"/>
                  </a:solidFill>
                </a:rPr>
                <a:t>n</a:t>
              </a:r>
              <a:r>
                <a:rPr lang="en-US" altLang="zh-CN" sz="2500" dirty="0">
                  <a:solidFill>
                    <a:schemeClr val="bg1"/>
                  </a:solidFill>
                  <a:latin typeface="宋体" charset="-122"/>
                </a:rPr>
                <a:t>-</a:t>
              </a:r>
              <a:r>
                <a:rPr lang="en-US" altLang="zh-CN" sz="2500" dirty="0">
                  <a:solidFill>
                    <a:schemeClr val="bg1"/>
                  </a:solidFill>
                </a:rPr>
                <a:t>1</a:t>
              </a:r>
              <a:r>
                <a:rPr lang="zh-CN" altLang="en-US" sz="2500" dirty="0">
                  <a:solidFill>
                    <a:schemeClr val="bg1"/>
                  </a:solidFill>
                  <a:latin typeface="幼圆" pitchFamily="49" charset="-122"/>
                  <a:ea typeface="幼圆" pitchFamily="49" charset="-122"/>
                </a:rPr>
                <a:t>条边的极小连通子图称为</a:t>
              </a:r>
              <a:r>
                <a:rPr lang="en-US" altLang="zh-CN" sz="2500" dirty="0">
                  <a:solidFill>
                    <a:schemeClr val="bg1"/>
                  </a:solidFill>
                </a:rPr>
                <a:t>G</a:t>
              </a:r>
              <a:r>
                <a:rPr lang="zh-CN" altLang="en-US" sz="2500" dirty="0">
                  <a:solidFill>
                    <a:schemeClr val="bg1"/>
                  </a:solidFill>
                  <a:latin typeface="幼圆" pitchFamily="49" charset="-122"/>
                  <a:ea typeface="幼圆" pitchFamily="49" charset="-122"/>
                </a:rPr>
                <a:t>的一个生成树</a:t>
              </a:r>
              <a:r>
                <a:rPr lang="zh-CN" altLang="en-US" sz="2500" dirty="0">
                  <a:solidFill>
                    <a:schemeClr val="bg1"/>
                  </a:solidFill>
                  <a:latin typeface="楷体_GB2312" pitchFamily="49" charset="-122"/>
                  <a:ea typeface="楷体_GB2312" pitchFamily="49" charset="-122"/>
                </a:rPr>
                <a:t>。</a:t>
              </a:r>
            </a:p>
          </p:txBody>
        </p:sp>
        <p:sp>
          <p:nvSpPr>
            <p:cNvPr id="9" name="Text Box 4">
              <a:extLst>
                <a:ext uri="{FF2B5EF4-FFF2-40B4-BE49-F238E27FC236}">
                  <a16:creationId xmlns:a16="http://schemas.microsoft.com/office/drawing/2014/main" id="{57EB1992-59FD-469E-8467-0AC2DAA5A750}"/>
                </a:ext>
              </a:extLst>
            </p:cNvPr>
            <p:cNvSpPr txBox="1">
              <a:spLocks noChangeArrowheads="1"/>
            </p:cNvSpPr>
            <p:nvPr/>
          </p:nvSpPr>
          <p:spPr bwMode="auto">
            <a:xfrm>
              <a:off x="557" y="1570"/>
              <a:ext cx="4856" cy="2130"/>
            </a:xfrm>
            <a:prstGeom prst="rect">
              <a:avLst/>
            </a:prstGeom>
            <a:ln/>
          </p:spPr>
          <p:style>
            <a:lnRef idx="1">
              <a:schemeClr val="accent3"/>
            </a:lnRef>
            <a:fillRef idx="3">
              <a:schemeClr val="accent3"/>
            </a:fillRef>
            <a:effectRef idx="2">
              <a:schemeClr val="accent3"/>
            </a:effectRef>
            <a:fontRef idx="minor">
              <a:schemeClr val="lt1"/>
            </a:fontRef>
          </p:style>
          <p:txBody>
            <a:bodyPr>
              <a:spAutoFit/>
            </a:bodyPr>
            <a:lstStyle/>
            <a:p>
              <a:pPr algn="l">
                <a:lnSpc>
                  <a:spcPct val="95000"/>
                </a:lnSpc>
                <a:defRPr/>
              </a:pPr>
              <a:r>
                <a:rPr lang="zh-CN" altLang="en-US" sz="2500" dirty="0">
                  <a:solidFill>
                    <a:schemeClr val="bg1"/>
                  </a:solidFill>
                  <a:latin typeface="幼圆" pitchFamily="49" charset="-122"/>
                  <a:ea typeface="幼圆" pitchFamily="49" charset="-122"/>
                </a:rPr>
                <a:t>性质：</a:t>
              </a:r>
              <a:endParaRPr lang="en-US" altLang="zh-CN" sz="2500" dirty="0">
                <a:solidFill>
                  <a:schemeClr val="bg1"/>
                </a:solidFill>
                <a:latin typeface="幼圆" pitchFamily="49" charset="-122"/>
                <a:ea typeface="幼圆" pitchFamily="49" charset="-122"/>
              </a:endParaRPr>
            </a:p>
            <a:p>
              <a:pPr marL="457200" indent="-457200" algn="l">
                <a:lnSpc>
                  <a:spcPct val="95000"/>
                </a:lnSpc>
                <a:buFontTx/>
                <a:buAutoNum type="arabicPeriod"/>
                <a:defRPr/>
              </a:pPr>
              <a:r>
                <a:rPr lang="zh-CN" altLang="en-US" sz="2500" dirty="0">
                  <a:solidFill>
                    <a:schemeClr val="bg1"/>
                  </a:solidFill>
                  <a:latin typeface="幼圆" pitchFamily="49" charset="-122"/>
                  <a:ea typeface="幼圆" pitchFamily="49" charset="-122"/>
                </a:rPr>
                <a:t>包含</a:t>
              </a:r>
              <a:r>
                <a:rPr lang="en-US" altLang="zh-CN" sz="2500" dirty="0">
                  <a:solidFill>
                    <a:schemeClr val="bg1"/>
                  </a:solidFill>
                  <a:latin typeface="幼圆" pitchFamily="49" charset="-122"/>
                  <a:ea typeface="幼圆" pitchFamily="49" charset="-122"/>
                </a:rPr>
                <a:t>n</a:t>
              </a:r>
              <a:r>
                <a:rPr lang="zh-CN" altLang="en-US" sz="2500" dirty="0">
                  <a:solidFill>
                    <a:schemeClr val="bg1"/>
                  </a:solidFill>
                  <a:latin typeface="幼圆" pitchFamily="49" charset="-122"/>
                  <a:ea typeface="幼圆" pitchFamily="49" charset="-122"/>
                </a:rPr>
                <a:t>个顶点的图：</a:t>
              </a:r>
              <a:r>
                <a:rPr lang="zh-CN" altLang="en-US" sz="2500" dirty="0">
                  <a:solidFill>
                    <a:srgbClr val="7030A0"/>
                  </a:solidFill>
                  <a:latin typeface="幼圆" pitchFamily="49" charset="-122"/>
                  <a:ea typeface="幼圆" pitchFamily="49" charset="-122"/>
                </a:rPr>
                <a:t>连通</a:t>
              </a:r>
              <a:r>
                <a:rPr lang="zh-CN" altLang="en-US" sz="2500" dirty="0">
                  <a:solidFill>
                    <a:schemeClr val="bg1"/>
                  </a:solidFill>
                  <a:latin typeface="幼圆" pitchFamily="49" charset="-122"/>
                  <a:ea typeface="幼圆" pitchFamily="49" charset="-122"/>
                </a:rPr>
                <a:t>且仅有</a:t>
              </a:r>
              <a:r>
                <a:rPr lang="en-US" altLang="zh-CN" sz="2500" dirty="0">
                  <a:solidFill>
                    <a:schemeClr val="bg1"/>
                  </a:solidFill>
                  <a:latin typeface="幼圆" pitchFamily="49" charset="-122"/>
                  <a:ea typeface="幼圆" pitchFamily="49" charset="-122"/>
                </a:rPr>
                <a:t>n-1</a:t>
              </a:r>
              <a:r>
                <a:rPr lang="zh-CN" altLang="en-US" sz="2500" dirty="0">
                  <a:solidFill>
                    <a:schemeClr val="bg1"/>
                  </a:solidFill>
                  <a:latin typeface="幼圆" pitchFamily="49" charset="-122"/>
                  <a:ea typeface="幼圆" pitchFamily="49" charset="-122"/>
                </a:rPr>
                <a:t>条边</a:t>
              </a:r>
              <a:endParaRPr lang="en-US" altLang="zh-CN" sz="2500" dirty="0">
                <a:solidFill>
                  <a:schemeClr val="bg1"/>
                </a:solidFill>
                <a:latin typeface="幼圆" pitchFamily="49" charset="-122"/>
                <a:ea typeface="幼圆" pitchFamily="49" charset="-122"/>
              </a:endParaRPr>
            </a:p>
            <a:p>
              <a:pPr lvl="1" algn="l">
                <a:lnSpc>
                  <a:spcPct val="95000"/>
                </a:lnSpc>
                <a:defRPr/>
              </a:pPr>
              <a:r>
                <a:rPr lang="en-US" altLang="zh-CN" sz="2500" dirty="0">
                  <a:solidFill>
                    <a:schemeClr val="bg1"/>
                  </a:solidFill>
                  <a:latin typeface="幼圆" pitchFamily="49" charset="-122"/>
                  <a:ea typeface="幼圆" pitchFamily="49" charset="-122"/>
                </a:rPr>
                <a:t>&lt;=&gt;</a:t>
              </a:r>
              <a:r>
                <a:rPr lang="zh-CN" altLang="en-US" sz="2500" dirty="0">
                  <a:solidFill>
                    <a:srgbClr val="7030A0"/>
                  </a:solidFill>
                  <a:latin typeface="幼圆" pitchFamily="49" charset="-122"/>
                  <a:ea typeface="幼圆" pitchFamily="49" charset="-122"/>
                </a:rPr>
                <a:t>无回路</a:t>
              </a:r>
              <a:r>
                <a:rPr lang="zh-CN" altLang="en-US" sz="2500" dirty="0">
                  <a:solidFill>
                    <a:schemeClr val="bg1"/>
                  </a:solidFill>
                  <a:latin typeface="幼圆" pitchFamily="49" charset="-122"/>
                  <a:ea typeface="幼圆" pitchFamily="49" charset="-122"/>
                </a:rPr>
                <a:t>且仅有</a:t>
              </a:r>
              <a:r>
                <a:rPr lang="en-US" altLang="zh-CN" sz="2500" dirty="0">
                  <a:solidFill>
                    <a:schemeClr val="bg1"/>
                  </a:solidFill>
                  <a:latin typeface="幼圆" pitchFamily="49" charset="-122"/>
                  <a:ea typeface="幼圆" pitchFamily="49" charset="-122"/>
                </a:rPr>
                <a:t>n-1</a:t>
              </a:r>
              <a:r>
                <a:rPr lang="zh-CN" altLang="en-US" sz="2500" dirty="0">
                  <a:solidFill>
                    <a:schemeClr val="bg1"/>
                  </a:solidFill>
                  <a:latin typeface="幼圆" pitchFamily="49" charset="-122"/>
                  <a:ea typeface="幼圆" pitchFamily="49" charset="-122"/>
                </a:rPr>
                <a:t>条边</a:t>
              </a:r>
              <a:endParaRPr lang="en-US" altLang="zh-CN" sz="2500" dirty="0">
                <a:solidFill>
                  <a:schemeClr val="bg1"/>
                </a:solidFill>
                <a:latin typeface="幼圆" pitchFamily="49" charset="-122"/>
                <a:ea typeface="幼圆" pitchFamily="49" charset="-122"/>
              </a:endParaRPr>
            </a:p>
            <a:p>
              <a:pPr lvl="1" algn="l">
                <a:lnSpc>
                  <a:spcPct val="95000"/>
                </a:lnSpc>
                <a:defRPr/>
              </a:pPr>
              <a:r>
                <a:rPr lang="en-US" altLang="zh-CN" sz="2500" dirty="0">
                  <a:solidFill>
                    <a:schemeClr val="bg1"/>
                  </a:solidFill>
                  <a:latin typeface="幼圆" pitchFamily="49" charset="-122"/>
                  <a:ea typeface="幼圆" pitchFamily="49" charset="-122"/>
                </a:rPr>
                <a:t>&lt;=&gt;</a:t>
              </a:r>
              <a:r>
                <a:rPr lang="zh-CN" altLang="en-US" sz="2500" dirty="0">
                  <a:solidFill>
                    <a:schemeClr val="bg1"/>
                  </a:solidFill>
                  <a:latin typeface="幼圆" pitchFamily="49" charset="-122"/>
                  <a:ea typeface="幼圆" pitchFamily="49" charset="-122"/>
                </a:rPr>
                <a:t>无回路且连通</a:t>
              </a:r>
              <a:endParaRPr lang="en-US" altLang="zh-CN" sz="2500" dirty="0">
                <a:solidFill>
                  <a:schemeClr val="bg1"/>
                </a:solidFill>
                <a:latin typeface="幼圆" pitchFamily="49" charset="-122"/>
                <a:ea typeface="幼圆" pitchFamily="49" charset="-122"/>
              </a:endParaRPr>
            </a:p>
            <a:p>
              <a:pPr lvl="1" algn="l">
                <a:lnSpc>
                  <a:spcPct val="95000"/>
                </a:lnSpc>
                <a:defRPr/>
              </a:pPr>
              <a:r>
                <a:rPr lang="en-US" altLang="zh-CN" sz="2500" dirty="0">
                  <a:solidFill>
                    <a:schemeClr val="bg1"/>
                  </a:solidFill>
                  <a:latin typeface="幼圆" pitchFamily="49" charset="-122"/>
                  <a:ea typeface="幼圆" pitchFamily="49" charset="-122"/>
                </a:rPr>
                <a:t>&lt;=&gt;</a:t>
              </a:r>
              <a:r>
                <a:rPr lang="zh-CN" altLang="en-US" sz="2500" dirty="0">
                  <a:solidFill>
                    <a:schemeClr val="bg1"/>
                  </a:solidFill>
                  <a:latin typeface="幼圆" pitchFamily="49" charset="-122"/>
                  <a:ea typeface="幼圆" pitchFamily="49" charset="-122"/>
                </a:rPr>
                <a:t>是一棵树</a:t>
              </a:r>
              <a:endParaRPr lang="en-US" altLang="zh-CN" sz="2500" dirty="0">
                <a:solidFill>
                  <a:schemeClr val="bg1"/>
                </a:solidFill>
                <a:latin typeface="幼圆" pitchFamily="49" charset="-122"/>
                <a:ea typeface="幼圆" pitchFamily="49" charset="-122"/>
              </a:endParaRPr>
            </a:p>
            <a:p>
              <a:pPr marL="457200" indent="-457200" algn="l">
                <a:lnSpc>
                  <a:spcPct val="95000"/>
                </a:lnSpc>
                <a:buFontTx/>
                <a:buAutoNum type="arabicPeriod"/>
                <a:defRPr/>
              </a:pPr>
              <a:r>
                <a:rPr lang="zh-CN" altLang="en-US" sz="2500" dirty="0">
                  <a:solidFill>
                    <a:schemeClr val="bg1"/>
                  </a:solidFill>
                  <a:latin typeface="幼圆" pitchFamily="49" charset="-122"/>
                  <a:ea typeface="幼圆" pitchFamily="49" charset="-122"/>
                </a:rPr>
                <a:t>如果</a:t>
              </a:r>
              <a:r>
                <a:rPr lang="en-US" altLang="zh-CN" sz="2500" dirty="0">
                  <a:solidFill>
                    <a:schemeClr val="bg1"/>
                  </a:solidFill>
                  <a:latin typeface="幼圆" pitchFamily="49" charset="-122"/>
                  <a:ea typeface="幼圆" pitchFamily="49" charset="-122"/>
                </a:rPr>
                <a:t>n</a:t>
              </a:r>
              <a:r>
                <a:rPr lang="zh-CN" altLang="en-US" sz="2500" dirty="0">
                  <a:solidFill>
                    <a:schemeClr val="bg1"/>
                  </a:solidFill>
                  <a:latin typeface="幼圆" pitchFamily="49" charset="-122"/>
                  <a:ea typeface="幼圆" pitchFamily="49" charset="-122"/>
                </a:rPr>
                <a:t>个顶点的图中只有少于</a:t>
              </a:r>
              <a:r>
                <a:rPr lang="en-US" altLang="zh-CN" sz="2500" dirty="0">
                  <a:solidFill>
                    <a:schemeClr val="bg1"/>
                  </a:solidFill>
                  <a:latin typeface="幼圆" pitchFamily="49" charset="-122"/>
                  <a:ea typeface="幼圆" pitchFamily="49" charset="-122"/>
                </a:rPr>
                <a:t>n-1</a:t>
              </a:r>
              <a:r>
                <a:rPr lang="zh-CN" altLang="en-US" sz="2500" dirty="0">
                  <a:solidFill>
                    <a:schemeClr val="bg1"/>
                  </a:solidFill>
                  <a:latin typeface="幼圆" pitchFamily="49" charset="-122"/>
                  <a:ea typeface="幼圆" pitchFamily="49" charset="-122"/>
                </a:rPr>
                <a:t>条边，图将不连通</a:t>
              </a:r>
              <a:endParaRPr lang="en-US" altLang="zh-CN" sz="2500" dirty="0">
                <a:solidFill>
                  <a:schemeClr val="bg1"/>
                </a:solidFill>
                <a:latin typeface="幼圆" pitchFamily="49" charset="-122"/>
                <a:ea typeface="幼圆" pitchFamily="49" charset="-122"/>
              </a:endParaRPr>
            </a:p>
            <a:p>
              <a:pPr marL="457200" indent="-457200" algn="l">
                <a:lnSpc>
                  <a:spcPct val="95000"/>
                </a:lnSpc>
                <a:buFontTx/>
                <a:buAutoNum type="arabicPeriod"/>
                <a:defRPr/>
              </a:pPr>
              <a:r>
                <a:rPr lang="zh-CN" altLang="en-US" sz="2500" dirty="0">
                  <a:solidFill>
                    <a:schemeClr val="bg1"/>
                  </a:solidFill>
                  <a:latin typeface="幼圆" pitchFamily="49" charset="-122"/>
                  <a:ea typeface="幼圆" pitchFamily="49" charset="-122"/>
                </a:rPr>
                <a:t>如果</a:t>
              </a:r>
              <a:r>
                <a:rPr lang="en-US" altLang="zh-CN" sz="2500" dirty="0">
                  <a:solidFill>
                    <a:schemeClr val="bg1"/>
                  </a:solidFill>
                  <a:latin typeface="幼圆" pitchFamily="49" charset="-122"/>
                  <a:ea typeface="幼圆" pitchFamily="49" charset="-122"/>
                </a:rPr>
                <a:t>n</a:t>
              </a:r>
              <a:r>
                <a:rPr lang="zh-CN" altLang="en-US" sz="2500" dirty="0">
                  <a:solidFill>
                    <a:schemeClr val="bg1"/>
                  </a:solidFill>
                  <a:latin typeface="幼圆" pitchFamily="49" charset="-122"/>
                  <a:ea typeface="幼圆" pitchFamily="49" charset="-122"/>
                </a:rPr>
                <a:t>个顶点的图中有多于</a:t>
              </a:r>
              <a:r>
                <a:rPr lang="en-US" altLang="zh-CN" sz="2500" dirty="0">
                  <a:solidFill>
                    <a:schemeClr val="bg1"/>
                  </a:solidFill>
                  <a:latin typeface="幼圆" pitchFamily="49" charset="-122"/>
                  <a:ea typeface="幼圆" pitchFamily="49" charset="-122"/>
                </a:rPr>
                <a:t>n-1</a:t>
              </a:r>
              <a:r>
                <a:rPr lang="zh-CN" altLang="en-US" sz="2500" dirty="0">
                  <a:solidFill>
                    <a:schemeClr val="bg1"/>
                  </a:solidFill>
                  <a:latin typeface="幼圆" pitchFamily="49" charset="-122"/>
                  <a:ea typeface="幼圆" pitchFamily="49" charset="-122"/>
                </a:rPr>
                <a:t>条边，图将有环（回路）</a:t>
              </a:r>
              <a:endParaRPr lang="en-US" altLang="zh-CN" sz="2500" dirty="0">
                <a:solidFill>
                  <a:schemeClr val="bg1"/>
                </a:solidFill>
                <a:latin typeface="幼圆" pitchFamily="49" charset="-122"/>
                <a:ea typeface="幼圆" pitchFamily="49" charset="-122"/>
              </a:endParaRPr>
            </a:p>
            <a:p>
              <a:pPr marL="457200" indent="-457200" algn="l">
                <a:lnSpc>
                  <a:spcPct val="95000"/>
                </a:lnSpc>
                <a:buFontTx/>
                <a:buAutoNum type="arabicPeriod"/>
                <a:defRPr/>
              </a:pPr>
              <a:r>
                <a:rPr lang="zh-CN" altLang="en-US" sz="2500" dirty="0">
                  <a:solidFill>
                    <a:schemeClr val="bg1"/>
                  </a:solidFill>
                  <a:latin typeface="幼圆" pitchFamily="49" charset="-122"/>
                  <a:ea typeface="幼圆" pitchFamily="49" charset="-122"/>
                </a:rPr>
                <a:t>一般情况下，生成树不唯一</a:t>
              </a:r>
              <a:endParaRPr lang="en-US" altLang="zh-CN" sz="2500" dirty="0">
                <a:solidFill>
                  <a:schemeClr val="bg1"/>
                </a:solidFill>
                <a:latin typeface="幼圆" pitchFamily="49" charset="-122"/>
                <a:ea typeface="幼圆" pitchFamily="49" charset="-122"/>
              </a:endParaRPr>
            </a:p>
          </p:txBody>
        </p:sp>
      </p:grpSp>
      <p:grpSp>
        <p:nvGrpSpPr>
          <p:cNvPr id="10" name="Group 95">
            <a:extLst>
              <a:ext uri="{FF2B5EF4-FFF2-40B4-BE49-F238E27FC236}">
                <a16:creationId xmlns:a16="http://schemas.microsoft.com/office/drawing/2014/main" id="{C921FE00-2E28-9CF2-6C61-9C3A4FB311D1}"/>
              </a:ext>
            </a:extLst>
          </p:cNvPr>
          <p:cNvGrpSpPr>
            <a:grpSpLocks/>
          </p:cNvGrpSpPr>
          <p:nvPr/>
        </p:nvGrpSpPr>
        <p:grpSpPr bwMode="auto">
          <a:xfrm>
            <a:off x="792163" y="355143"/>
            <a:ext cx="4805363" cy="533400"/>
            <a:chOff x="352" y="160"/>
            <a:chExt cx="1485" cy="336"/>
          </a:xfrm>
        </p:grpSpPr>
        <p:sp>
          <p:nvSpPr>
            <p:cNvPr id="11" name="Rectangle 6">
              <a:extLst>
                <a:ext uri="{FF2B5EF4-FFF2-40B4-BE49-F238E27FC236}">
                  <a16:creationId xmlns:a16="http://schemas.microsoft.com/office/drawing/2014/main" id="{178E2D5B-CF86-FAE2-B9C7-9E7BC53C8274}"/>
                </a:ext>
              </a:extLst>
            </p:cNvPr>
            <p:cNvSpPr>
              <a:spLocks noChangeArrowheads="1"/>
            </p:cNvSpPr>
            <p:nvPr/>
          </p:nvSpPr>
          <p:spPr bwMode="auto">
            <a:xfrm>
              <a:off x="352" y="160"/>
              <a:ext cx="1446" cy="336"/>
            </a:xfrm>
            <a:prstGeom prst="rect">
              <a:avLst/>
            </a:prstGeom>
            <a:solidFill>
              <a:schemeClr val="accent4">
                <a:lumMod val="20000"/>
                <a:lumOff val="80000"/>
              </a:schemeClr>
            </a:solidFill>
            <a:ln>
              <a:noFill/>
            </a:ln>
            <a:effectLst>
              <a:outerShdw dist="71842" dir="2700000" algn="ctr" rotWithShape="0">
                <a:srgbClr val="B2B2B2"/>
              </a:outerShdw>
            </a:effectLst>
            <a:extLst>
              <a:ext uri="{91240B29-F687-4F45-9708-019B960494DF}">
                <a14:hiddenLine xmlns:a14="http://schemas.microsoft.com/office/drawing/2010/main" w="9525">
                  <a:solidFill>
                    <a:srgbClr val="FFFF99"/>
                  </a:solidFill>
                  <a:miter lim="800000"/>
                  <a:headEnd/>
                  <a:tailEnd/>
                </a14:hiddenLine>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sp>
          <p:nvSpPr>
            <p:cNvPr id="12" name="Rectangle 7">
              <a:extLst>
                <a:ext uri="{FF2B5EF4-FFF2-40B4-BE49-F238E27FC236}">
                  <a16:creationId xmlns:a16="http://schemas.microsoft.com/office/drawing/2014/main" id="{BCED441F-9EDB-0064-6C4B-BBCD95945326}"/>
                </a:ext>
              </a:extLst>
            </p:cNvPr>
            <p:cNvSpPr>
              <a:spLocks noChangeArrowheads="1"/>
            </p:cNvSpPr>
            <p:nvPr/>
          </p:nvSpPr>
          <p:spPr bwMode="auto">
            <a:xfrm>
              <a:off x="391" y="175"/>
              <a:ext cx="1446" cy="320"/>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Lst>
          </p:spPr>
          <p:txBody>
            <a:bodyPr>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en-US" altLang="zh-CN" sz="2700" dirty="0">
                  <a:solidFill>
                    <a:srgbClr val="264AA5"/>
                  </a:solidFill>
                  <a:ea typeface="黑体" pitchFamily="2" charset="-122"/>
                </a:rPr>
                <a:t>5</a:t>
              </a:r>
              <a:r>
                <a:rPr lang="en-US" altLang="zh-CN" sz="2700" dirty="0">
                  <a:solidFill>
                    <a:srgbClr val="264AA5"/>
                  </a:solidFill>
                  <a:latin typeface="黑体" pitchFamily="2" charset="-122"/>
                  <a:ea typeface="黑体" pitchFamily="2" charset="-122"/>
                </a:rPr>
                <a:t>.</a:t>
              </a:r>
              <a:r>
                <a:rPr lang="zh-CN" altLang="en-US" sz="2700" dirty="0">
                  <a:solidFill>
                    <a:srgbClr val="264AA5"/>
                  </a:solidFill>
                  <a:latin typeface="黑体" pitchFamily="2" charset="-122"/>
                  <a:ea typeface="黑体" pitchFamily="2" charset="-122"/>
                </a:rPr>
                <a:t>生成树（</a:t>
              </a:r>
              <a:r>
                <a:rPr lang="en-US" altLang="zh-CN" sz="2700" dirty="0">
                  <a:solidFill>
                    <a:srgbClr val="264AA5"/>
                  </a:solidFill>
                  <a:latin typeface="黑体" pitchFamily="2" charset="-122"/>
                  <a:ea typeface="黑体" pitchFamily="2" charset="-122"/>
                </a:rPr>
                <a:t>Spanning Tree</a:t>
              </a:r>
              <a:r>
                <a:rPr lang="zh-CN" altLang="en-US" sz="2700" dirty="0">
                  <a:solidFill>
                    <a:srgbClr val="264AA5"/>
                  </a:solidFill>
                  <a:latin typeface="黑体" pitchFamily="2" charset="-122"/>
                  <a:ea typeface="黑体" pitchFamily="2" charset="-122"/>
                </a:rPr>
                <a:t>）</a:t>
              </a:r>
            </a:p>
          </p:txBody>
        </p:sp>
      </p:grpSp>
    </p:spTree>
    <p:extLst>
      <p:ext uri="{BB962C8B-B14F-4D97-AF65-F5344CB8AC3E}">
        <p14:creationId xmlns:p14="http://schemas.microsoft.com/office/powerpoint/2010/main" val="1403669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9"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strips(upLeft)">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5B2525-FA13-A450-05AA-DBF19E3B9D99}"/>
              </a:ext>
            </a:extLst>
          </p:cNvPr>
          <p:cNvSpPr>
            <a:spLocks noGrp="1"/>
          </p:cNvSpPr>
          <p:nvPr>
            <p:ph type="title"/>
          </p:nvPr>
        </p:nvSpPr>
        <p:spPr/>
        <p:txBody>
          <a:bodyPr/>
          <a:lstStyle/>
          <a:p>
            <a:r>
              <a:rPr kumimoji="1" lang="zh-CN" altLang="en-US" dirty="0"/>
              <a:t> </a:t>
            </a:r>
            <a:r>
              <a:rPr kumimoji="1" lang="en-US" altLang="zh-CN" dirty="0"/>
              <a:t>6.1 </a:t>
            </a:r>
            <a:r>
              <a:rPr kumimoji="1" lang="zh-CN" altLang="en-US" dirty="0"/>
              <a:t>图</a:t>
            </a:r>
            <a:r>
              <a:rPr kumimoji="1" lang="en-US" altLang="zh-CN" dirty="0"/>
              <a:t>(</a:t>
            </a:r>
            <a:r>
              <a:rPr kumimoji="1" lang="en" altLang="zh-CN" dirty="0"/>
              <a:t>Graph)</a:t>
            </a:r>
            <a:r>
              <a:rPr kumimoji="1" lang="zh-CN" altLang="en-US" dirty="0"/>
              <a:t>的基本概念</a:t>
            </a:r>
          </a:p>
        </p:txBody>
      </p:sp>
      <p:sp>
        <p:nvSpPr>
          <p:cNvPr id="4" name="日期占位符 3">
            <a:extLst>
              <a:ext uri="{FF2B5EF4-FFF2-40B4-BE49-F238E27FC236}">
                <a16:creationId xmlns:a16="http://schemas.microsoft.com/office/drawing/2014/main" id="{F880CDF5-7F2D-9253-0A13-67726E335183}"/>
              </a:ext>
            </a:extLst>
          </p:cNvPr>
          <p:cNvSpPr>
            <a:spLocks noGrp="1"/>
          </p:cNvSpPr>
          <p:nvPr>
            <p:ph type="dt" sz="half" idx="10"/>
          </p:nvPr>
        </p:nvSpPr>
        <p:spPr/>
        <p:txBody>
          <a:bodyPr/>
          <a:lstStyle/>
          <a:p>
            <a:pPr>
              <a:defRPr/>
            </a:pPr>
            <a:fld id="{72795A5C-ABA9-164F-9A37-0CFC1B48C772}" type="datetime1">
              <a:rPr lang="en-US" altLang="zh-CN" smtClean="0"/>
              <a:t>6/5/2022</a:t>
            </a:fld>
            <a:endParaRPr lang="en-US" altLang="zh-CN" dirty="0"/>
          </a:p>
        </p:txBody>
      </p:sp>
      <p:sp>
        <p:nvSpPr>
          <p:cNvPr id="5" name="灯片编号占位符 4">
            <a:extLst>
              <a:ext uri="{FF2B5EF4-FFF2-40B4-BE49-F238E27FC236}">
                <a16:creationId xmlns:a16="http://schemas.microsoft.com/office/drawing/2014/main" id="{466AF975-27D1-7126-9B23-C39952857E06}"/>
              </a:ext>
            </a:extLst>
          </p:cNvPr>
          <p:cNvSpPr>
            <a:spLocks noGrp="1"/>
          </p:cNvSpPr>
          <p:nvPr>
            <p:ph type="sldNum" sz="quarter" idx="12"/>
          </p:nvPr>
        </p:nvSpPr>
        <p:spPr/>
        <p:txBody>
          <a:bodyPr/>
          <a:lstStyle/>
          <a:p>
            <a:pPr>
              <a:defRPr/>
            </a:pPr>
            <a:fld id="{4FF538FA-A287-4FBD-9703-6DB9C5344803}" type="slidenum">
              <a:rPr lang="zh-CN" altLang="en-US" smtClean="0"/>
              <a:t>21</a:t>
            </a:fld>
            <a:endParaRPr lang="en-US" altLang="zh-CN" dirty="0"/>
          </a:p>
        </p:txBody>
      </p:sp>
      <p:sp>
        <p:nvSpPr>
          <p:cNvPr id="6" name="Text Box 6">
            <a:extLst>
              <a:ext uri="{FF2B5EF4-FFF2-40B4-BE49-F238E27FC236}">
                <a16:creationId xmlns:a16="http://schemas.microsoft.com/office/drawing/2014/main" id="{D3DD818E-E465-1460-7992-8A83A1AD5890}"/>
              </a:ext>
            </a:extLst>
          </p:cNvPr>
          <p:cNvSpPr txBox="1">
            <a:spLocks noChangeArrowheads="1"/>
          </p:cNvSpPr>
          <p:nvPr/>
        </p:nvSpPr>
        <p:spPr bwMode="auto">
          <a:xfrm>
            <a:off x="1270000" y="1990725"/>
            <a:ext cx="3225800" cy="519113"/>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 uri="{AF507438-7753-43E0-B8FC-AC1667EBCBE1}">
              <a14:hiddenEffects xmlns:a14="http://schemas.microsoft.com/office/drawing/2010/main">
                <a:effectLst>
                  <a:outerShdw dist="35921" dir="2700000" algn="ctr" rotWithShape="0">
                    <a:schemeClr val="bg1"/>
                  </a:outerShdw>
                </a:effectLst>
              </a14:hiddenEffects>
            </a:ext>
          </a:extLst>
        </p:spPr>
        <p:txBody>
          <a:bodyPr>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en-US" altLang="zh-CN" sz="2800">
                <a:solidFill>
                  <a:srgbClr val="000099"/>
                </a:solidFill>
                <a:latin typeface="黑体" pitchFamily="2" charset="-122"/>
                <a:ea typeface="黑体" pitchFamily="2" charset="-122"/>
              </a:rPr>
              <a:t>1. </a:t>
            </a:r>
            <a:r>
              <a:rPr lang="zh-CN" altLang="en-US" sz="2800">
                <a:solidFill>
                  <a:srgbClr val="000099"/>
                </a:solidFill>
                <a:latin typeface="黑体" pitchFamily="2" charset="-122"/>
                <a:ea typeface="黑体" pitchFamily="2" charset="-122"/>
              </a:rPr>
              <a:t>带自身环的图</a:t>
            </a:r>
          </a:p>
        </p:txBody>
      </p:sp>
      <p:grpSp>
        <p:nvGrpSpPr>
          <p:cNvPr id="7" name="Group 121">
            <a:extLst>
              <a:ext uri="{FF2B5EF4-FFF2-40B4-BE49-F238E27FC236}">
                <a16:creationId xmlns:a16="http://schemas.microsoft.com/office/drawing/2014/main" id="{82BA6E84-9B5B-0F0E-690B-791B6DCBEB20}"/>
              </a:ext>
            </a:extLst>
          </p:cNvPr>
          <p:cNvGrpSpPr>
            <a:grpSpLocks/>
          </p:cNvGrpSpPr>
          <p:nvPr/>
        </p:nvGrpSpPr>
        <p:grpSpPr bwMode="auto">
          <a:xfrm>
            <a:off x="1699099" y="2714627"/>
            <a:ext cx="2008188" cy="2376488"/>
            <a:chOff x="1056" y="1872"/>
            <a:chExt cx="1265" cy="1497"/>
          </a:xfrm>
        </p:grpSpPr>
        <p:sp>
          <p:nvSpPr>
            <p:cNvPr id="8" name="Oval 23">
              <a:extLst>
                <a:ext uri="{FF2B5EF4-FFF2-40B4-BE49-F238E27FC236}">
                  <a16:creationId xmlns:a16="http://schemas.microsoft.com/office/drawing/2014/main" id="{449A52A5-C080-4777-219A-BF7D52F0DEA0}"/>
                </a:ext>
              </a:extLst>
            </p:cNvPr>
            <p:cNvSpPr>
              <a:spLocks noChangeArrowheads="1"/>
            </p:cNvSpPr>
            <p:nvPr/>
          </p:nvSpPr>
          <p:spPr bwMode="auto">
            <a:xfrm>
              <a:off x="1089" y="2807"/>
              <a:ext cx="312" cy="312"/>
            </a:xfrm>
            <a:prstGeom prst="ellipse">
              <a:avLst/>
            </a:prstGeom>
            <a:noFill/>
            <a:ln w="25400">
              <a:solidFill>
                <a:srgbClr val="000080"/>
              </a:solidFill>
              <a:round/>
              <a:headEnd/>
              <a:tailEnd/>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sp>
          <p:nvSpPr>
            <p:cNvPr id="9" name="Text Box 24">
              <a:extLst>
                <a:ext uri="{FF2B5EF4-FFF2-40B4-BE49-F238E27FC236}">
                  <a16:creationId xmlns:a16="http://schemas.microsoft.com/office/drawing/2014/main" id="{7966A474-2DD7-D66A-F173-89435AFE56A5}"/>
                </a:ext>
              </a:extLst>
            </p:cNvPr>
            <p:cNvSpPr txBox="1">
              <a:spLocks noChangeArrowheads="1"/>
            </p:cNvSpPr>
            <p:nvPr/>
          </p:nvSpPr>
          <p:spPr bwMode="auto">
            <a:xfrm>
              <a:off x="1118" y="2771"/>
              <a:ext cx="277" cy="289"/>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r>
                <a:rPr lang="en-US" altLang="zh-CN" sz="2400">
                  <a:solidFill>
                    <a:srgbClr val="000099"/>
                  </a:solidFill>
                </a:rPr>
                <a:t>v</a:t>
              </a:r>
              <a:r>
                <a:rPr lang="en-US" altLang="zh-CN" sz="2400" baseline="-30000">
                  <a:solidFill>
                    <a:srgbClr val="000099"/>
                  </a:solidFill>
                </a:rPr>
                <a:t>2</a:t>
              </a:r>
            </a:p>
          </p:txBody>
        </p:sp>
        <p:sp>
          <p:nvSpPr>
            <p:cNvPr id="10" name="Oval 25">
              <a:extLst>
                <a:ext uri="{FF2B5EF4-FFF2-40B4-BE49-F238E27FC236}">
                  <a16:creationId xmlns:a16="http://schemas.microsoft.com/office/drawing/2014/main" id="{AF9ADEF8-E5C8-FC7D-96CB-70AEE7A9D930}"/>
                </a:ext>
              </a:extLst>
            </p:cNvPr>
            <p:cNvSpPr>
              <a:spLocks noChangeArrowheads="1"/>
            </p:cNvSpPr>
            <p:nvPr/>
          </p:nvSpPr>
          <p:spPr bwMode="auto">
            <a:xfrm>
              <a:off x="1962" y="2869"/>
              <a:ext cx="312" cy="313"/>
            </a:xfrm>
            <a:prstGeom prst="ellipse">
              <a:avLst/>
            </a:prstGeom>
            <a:noFill/>
            <a:ln w="25400">
              <a:solidFill>
                <a:srgbClr val="000080"/>
              </a:solidFill>
              <a:round/>
              <a:headEnd/>
              <a:tailEnd/>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sp>
          <p:nvSpPr>
            <p:cNvPr id="11" name="Text Box 26">
              <a:extLst>
                <a:ext uri="{FF2B5EF4-FFF2-40B4-BE49-F238E27FC236}">
                  <a16:creationId xmlns:a16="http://schemas.microsoft.com/office/drawing/2014/main" id="{D9086190-DBD9-2575-0BF1-C3AA385BA18C}"/>
                </a:ext>
              </a:extLst>
            </p:cNvPr>
            <p:cNvSpPr txBox="1">
              <a:spLocks noChangeArrowheads="1"/>
            </p:cNvSpPr>
            <p:nvPr/>
          </p:nvSpPr>
          <p:spPr bwMode="auto">
            <a:xfrm>
              <a:off x="1991" y="2844"/>
              <a:ext cx="277" cy="288"/>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r>
                <a:rPr lang="en-US" altLang="zh-CN" sz="2400">
                  <a:solidFill>
                    <a:srgbClr val="000099"/>
                  </a:solidFill>
                </a:rPr>
                <a:t>v</a:t>
              </a:r>
              <a:r>
                <a:rPr lang="en-US" altLang="zh-CN" sz="2400" baseline="-30000">
                  <a:solidFill>
                    <a:srgbClr val="000099"/>
                  </a:solidFill>
                </a:rPr>
                <a:t>3</a:t>
              </a:r>
            </a:p>
          </p:txBody>
        </p:sp>
        <p:sp>
          <p:nvSpPr>
            <p:cNvPr id="12" name="Oval 27">
              <a:extLst>
                <a:ext uri="{FF2B5EF4-FFF2-40B4-BE49-F238E27FC236}">
                  <a16:creationId xmlns:a16="http://schemas.microsoft.com/office/drawing/2014/main" id="{29F2B2D7-E825-DE5B-1EA6-966D25A01B5E}"/>
                </a:ext>
              </a:extLst>
            </p:cNvPr>
            <p:cNvSpPr>
              <a:spLocks noChangeArrowheads="1"/>
            </p:cNvSpPr>
            <p:nvPr/>
          </p:nvSpPr>
          <p:spPr bwMode="auto">
            <a:xfrm>
              <a:off x="1526" y="2057"/>
              <a:ext cx="312" cy="312"/>
            </a:xfrm>
            <a:prstGeom prst="ellipse">
              <a:avLst/>
            </a:prstGeom>
            <a:noFill/>
            <a:ln w="25400">
              <a:solidFill>
                <a:srgbClr val="000080"/>
              </a:solidFill>
              <a:round/>
              <a:headEnd/>
              <a:tailEnd/>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sp>
          <p:nvSpPr>
            <p:cNvPr id="13" name="Text Box 28">
              <a:extLst>
                <a:ext uri="{FF2B5EF4-FFF2-40B4-BE49-F238E27FC236}">
                  <a16:creationId xmlns:a16="http://schemas.microsoft.com/office/drawing/2014/main" id="{1389C195-B80E-6604-479C-314A73EDC952}"/>
                </a:ext>
              </a:extLst>
            </p:cNvPr>
            <p:cNvSpPr txBox="1">
              <a:spLocks noChangeArrowheads="1"/>
            </p:cNvSpPr>
            <p:nvPr/>
          </p:nvSpPr>
          <p:spPr bwMode="auto">
            <a:xfrm>
              <a:off x="1568" y="2032"/>
              <a:ext cx="275" cy="287"/>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r>
                <a:rPr lang="en-US" altLang="zh-CN" sz="2400">
                  <a:solidFill>
                    <a:srgbClr val="000099"/>
                  </a:solidFill>
                </a:rPr>
                <a:t>v</a:t>
              </a:r>
              <a:r>
                <a:rPr lang="en-US" altLang="zh-CN" sz="2400" baseline="-30000">
                  <a:solidFill>
                    <a:srgbClr val="000099"/>
                  </a:solidFill>
                </a:rPr>
                <a:t>1</a:t>
              </a:r>
            </a:p>
          </p:txBody>
        </p:sp>
        <p:sp>
          <p:nvSpPr>
            <p:cNvPr id="14" name="Arc 29">
              <a:extLst>
                <a:ext uri="{FF2B5EF4-FFF2-40B4-BE49-F238E27FC236}">
                  <a16:creationId xmlns:a16="http://schemas.microsoft.com/office/drawing/2014/main" id="{D5D5C5BB-2D74-EAB2-113D-7E760B6489D4}"/>
                </a:ext>
              </a:extLst>
            </p:cNvPr>
            <p:cNvSpPr>
              <a:spLocks/>
            </p:cNvSpPr>
            <p:nvPr/>
          </p:nvSpPr>
          <p:spPr bwMode="auto">
            <a:xfrm rot="1199398">
              <a:off x="1760" y="2307"/>
              <a:ext cx="561" cy="5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rgbClr val="000080"/>
              </a:solidFill>
              <a:round/>
              <a:headEnd/>
              <a:tailEnd type="stealth" w="lg" len="lg"/>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ea typeface="宋体" pitchFamily="2" charset="-122"/>
              </a:endParaRPr>
            </a:p>
          </p:txBody>
        </p:sp>
        <p:sp>
          <p:nvSpPr>
            <p:cNvPr id="15" name="Arc 30">
              <a:extLst>
                <a:ext uri="{FF2B5EF4-FFF2-40B4-BE49-F238E27FC236}">
                  <a16:creationId xmlns:a16="http://schemas.microsoft.com/office/drawing/2014/main" id="{75CF5A6B-2B82-72F8-564B-C0F5E9257C32}"/>
                </a:ext>
              </a:extLst>
            </p:cNvPr>
            <p:cNvSpPr>
              <a:spLocks/>
            </p:cNvSpPr>
            <p:nvPr/>
          </p:nvSpPr>
          <p:spPr bwMode="auto">
            <a:xfrm rot="8659211">
              <a:off x="1385" y="2869"/>
              <a:ext cx="562" cy="5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rgbClr val="000080"/>
              </a:solidFill>
              <a:round/>
              <a:headEnd/>
              <a:tailEnd type="stealth" w="lg" len="lg"/>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ea typeface="宋体" pitchFamily="2" charset="-122"/>
              </a:endParaRPr>
            </a:p>
          </p:txBody>
        </p:sp>
        <p:sp>
          <p:nvSpPr>
            <p:cNvPr id="16" name="Arc 31">
              <a:extLst>
                <a:ext uri="{FF2B5EF4-FFF2-40B4-BE49-F238E27FC236}">
                  <a16:creationId xmlns:a16="http://schemas.microsoft.com/office/drawing/2014/main" id="{5E259AAD-14B9-09AA-B7AD-6883722FBCE4}"/>
                </a:ext>
              </a:extLst>
            </p:cNvPr>
            <p:cNvSpPr>
              <a:spLocks/>
            </p:cNvSpPr>
            <p:nvPr/>
          </p:nvSpPr>
          <p:spPr bwMode="auto">
            <a:xfrm rot="20400602" flipH="1">
              <a:off x="1056" y="2271"/>
              <a:ext cx="561" cy="499"/>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rgbClr val="000080"/>
              </a:solidFill>
              <a:round/>
              <a:headEnd/>
              <a:tailEnd type="stealth" w="lg" len="lg"/>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ea typeface="宋体" pitchFamily="2" charset="-122"/>
              </a:endParaRPr>
            </a:p>
          </p:txBody>
        </p:sp>
        <p:sp>
          <p:nvSpPr>
            <p:cNvPr id="17" name="Arc 32">
              <a:extLst>
                <a:ext uri="{FF2B5EF4-FFF2-40B4-BE49-F238E27FC236}">
                  <a16:creationId xmlns:a16="http://schemas.microsoft.com/office/drawing/2014/main" id="{AF8B348B-D121-7263-3DDF-A7E87B61743C}"/>
                </a:ext>
              </a:extLst>
            </p:cNvPr>
            <p:cNvSpPr>
              <a:spLocks/>
            </p:cNvSpPr>
            <p:nvPr/>
          </p:nvSpPr>
          <p:spPr bwMode="auto">
            <a:xfrm rot="20348524" flipV="1">
              <a:off x="1297" y="2423"/>
              <a:ext cx="561" cy="5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rgbClr val="000080"/>
              </a:solidFill>
              <a:round/>
              <a:headEnd/>
              <a:tailEnd type="stealth" w="lg" len="lg"/>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ea typeface="宋体" pitchFamily="2" charset="-122"/>
              </a:endParaRPr>
            </a:p>
          </p:txBody>
        </p:sp>
        <p:sp>
          <p:nvSpPr>
            <p:cNvPr id="18" name="Arc 33">
              <a:extLst>
                <a:ext uri="{FF2B5EF4-FFF2-40B4-BE49-F238E27FC236}">
                  <a16:creationId xmlns:a16="http://schemas.microsoft.com/office/drawing/2014/main" id="{C6A81578-83DC-0565-E900-EB41A0AA7E5A}"/>
                </a:ext>
              </a:extLst>
            </p:cNvPr>
            <p:cNvSpPr>
              <a:spLocks/>
            </p:cNvSpPr>
            <p:nvPr/>
          </p:nvSpPr>
          <p:spPr bwMode="auto">
            <a:xfrm rot="597321">
              <a:off x="1445" y="1872"/>
              <a:ext cx="258" cy="295"/>
            </a:xfrm>
            <a:custGeom>
              <a:avLst/>
              <a:gdLst>
                <a:gd name="G0" fmla="+- 21600 0 0"/>
                <a:gd name="G1" fmla="+- 21600 0 0"/>
                <a:gd name="G2" fmla="+- 21600 0 0"/>
                <a:gd name="T0" fmla="*/ 19974 w 43200"/>
                <a:gd name="T1" fmla="*/ 43139 h 43139"/>
                <a:gd name="T2" fmla="*/ 43111 w 43200"/>
                <a:gd name="T3" fmla="*/ 23561 h 43139"/>
                <a:gd name="T4" fmla="*/ 21600 w 43200"/>
                <a:gd name="T5" fmla="*/ 21600 h 43139"/>
              </a:gdLst>
              <a:ahLst/>
              <a:cxnLst>
                <a:cxn ang="0">
                  <a:pos x="T0" y="T1"/>
                </a:cxn>
                <a:cxn ang="0">
                  <a:pos x="T2" y="T3"/>
                </a:cxn>
                <a:cxn ang="0">
                  <a:pos x="T4" y="T5"/>
                </a:cxn>
              </a:cxnLst>
              <a:rect l="0" t="0" r="r" b="b"/>
              <a:pathLst>
                <a:path w="43200" h="43139" fill="none" extrusionOk="0">
                  <a:moveTo>
                    <a:pt x="19974" y="43138"/>
                  </a:moveTo>
                  <a:cubicBezTo>
                    <a:pt x="8707" y="42288"/>
                    <a:pt x="0" y="32898"/>
                    <a:pt x="0" y="21600"/>
                  </a:cubicBezTo>
                  <a:cubicBezTo>
                    <a:pt x="0" y="9670"/>
                    <a:pt x="9670" y="0"/>
                    <a:pt x="21600" y="0"/>
                  </a:cubicBezTo>
                  <a:cubicBezTo>
                    <a:pt x="33529" y="0"/>
                    <a:pt x="43200" y="9670"/>
                    <a:pt x="43200" y="21600"/>
                  </a:cubicBezTo>
                  <a:cubicBezTo>
                    <a:pt x="43200" y="22254"/>
                    <a:pt x="43170" y="22909"/>
                    <a:pt x="43110" y="23560"/>
                  </a:cubicBezTo>
                </a:path>
                <a:path w="43200" h="43139" stroke="0" extrusionOk="0">
                  <a:moveTo>
                    <a:pt x="19974" y="43138"/>
                  </a:moveTo>
                  <a:cubicBezTo>
                    <a:pt x="8707" y="42288"/>
                    <a:pt x="0" y="32898"/>
                    <a:pt x="0" y="21600"/>
                  </a:cubicBezTo>
                  <a:cubicBezTo>
                    <a:pt x="0" y="9670"/>
                    <a:pt x="9670" y="0"/>
                    <a:pt x="21600" y="0"/>
                  </a:cubicBezTo>
                  <a:cubicBezTo>
                    <a:pt x="33529" y="0"/>
                    <a:pt x="43200" y="9670"/>
                    <a:pt x="43200" y="21600"/>
                  </a:cubicBezTo>
                  <a:cubicBezTo>
                    <a:pt x="43200" y="22254"/>
                    <a:pt x="43170" y="22909"/>
                    <a:pt x="43110" y="23560"/>
                  </a:cubicBezTo>
                  <a:lnTo>
                    <a:pt x="21600" y="21600"/>
                  </a:lnTo>
                  <a:close/>
                </a:path>
              </a:pathLst>
            </a:custGeom>
            <a:noFill/>
            <a:ln w="25400">
              <a:solidFill>
                <a:srgbClr val="000080"/>
              </a:solidFill>
              <a:round/>
              <a:headEnd/>
              <a:tailEnd type="stealth" w="lg" len="lg"/>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ea typeface="宋体" pitchFamily="2" charset="-122"/>
              </a:endParaRPr>
            </a:p>
          </p:txBody>
        </p:sp>
      </p:grpSp>
      <p:grpSp>
        <p:nvGrpSpPr>
          <p:cNvPr id="19" name="Group 122">
            <a:extLst>
              <a:ext uri="{FF2B5EF4-FFF2-40B4-BE49-F238E27FC236}">
                <a16:creationId xmlns:a16="http://schemas.microsoft.com/office/drawing/2014/main" id="{74E66688-CEF4-FDCC-A38D-961F1642BC12}"/>
              </a:ext>
            </a:extLst>
          </p:cNvPr>
          <p:cNvGrpSpPr>
            <a:grpSpLocks/>
          </p:cNvGrpSpPr>
          <p:nvPr/>
        </p:nvGrpSpPr>
        <p:grpSpPr bwMode="auto">
          <a:xfrm>
            <a:off x="5745400" y="2951899"/>
            <a:ext cx="1939925" cy="1704975"/>
            <a:chOff x="3578" y="2064"/>
            <a:chExt cx="1222" cy="1074"/>
          </a:xfrm>
        </p:grpSpPr>
        <p:sp>
          <p:nvSpPr>
            <p:cNvPr id="20" name="Oval 35">
              <a:extLst>
                <a:ext uri="{FF2B5EF4-FFF2-40B4-BE49-F238E27FC236}">
                  <a16:creationId xmlns:a16="http://schemas.microsoft.com/office/drawing/2014/main" id="{81343405-B4A9-A545-84FA-385C232DF9A7}"/>
                </a:ext>
              </a:extLst>
            </p:cNvPr>
            <p:cNvSpPr>
              <a:spLocks noChangeArrowheads="1"/>
            </p:cNvSpPr>
            <p:nvPr/>
          </p:nvSpPr>
          <p:spPr bwMode="auto">
            <a:xfrm>
              <a:off x="3602" y="2807"/>
              <a:ext cx="312" cy="312"/>
            </a:xfrm>
            <a:prstGeom prst="ellipse">
              <a:avLst/>
            </a:prstGeom>
            <a:noFill/>
            <a:ln w="25400">
              <a:solidFill>
                <a:srgbClr val="333399"/>
              </a:solidFill>
              <a:round/>
              <a:headEnd/>
              <a:tailEnd/>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sp>
          <p:nvSpPr>
            <p:cNvPr id="21" name="Text Box 36">
              <a:extLst>
                <a:ext uri="{FF2B5EF4-FFF2-40B4-BE49-F238E27FC236}">
                  <a16:creationId xmlns:a16="http://schemas.microsoft.com/office/drawing/2014/main" id="{A7CD7F95-AAA9-0FFD-6855-CC1CBE8B2D70}"/>
                </a:ext>
              </a:extLst>
            </p:cNvPr>
            <p:cNvSpPr txBox="1">
              <a:spLocks noChangeArrowheads="1"/>
            </p:cNvSpPr>
            <p:nvPr/>
          </p:nvSpPr>
          <p:spPr bwMode="auto">
            <a:xfrm>
              <a:off x="3638" y="2771"/>
              <a:ext cx="276" cy="288"/>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r>
                <a:rPr lang="en-US" altLang="zh-CN" sz="2400">
                  <a:solidFill>
                    <a:srgbClr val="000099"/>
                  </a:solidFill>
                </a:rPr>
                <a:t>v</a:t>
              </a:r>
              <a:r>
                <a:rPr lang="en-US" altLang="zh-CN" sz="2400" baseline="-30000">
                  <a:solidFill>
                    <a:srgbClr val="000099"/>
                  </a:solidFill>
                </a:rPr>
                <a:t>3</a:t>
              </a:r>
            </a:p>
          </p:txBody>
        </p:sp>
        <p:sp>
          <p:nvSpPr>
            <p:cNvPr id="22" name="Oval 37">
              <a:extLst>
                <a:ext uri="{FF2B5EF4-FFF2-40B4-BE49-F238E27FC236}">
                  <a16:creationId xmlns:a16="http://schemas.microsoft.com/office/drawing/2014/main" id="{C2041256-BB6F-299C-4096-F06E8DDE7C83}"/>
                </a:ext>
              </a:extLst>
            </p:cNvPr>
            <p:cNvSpPr>
              <a:spLocks noChangeArrowheads="1"/>
            </p:cNvSpPr>
            <p:nvPr/>
          </p:nvSpPr>
          <p:spPr bwMode="auto">
            <a:xfrm>
              <a:off x="4488" y="2825"/>
              <a:ext cx="312" cy="313"/>
            </a:xfrm>
            <a:prstGeom prst="ellipse">
              <a:avLst/>
            </a:prstGeom>
            <a:noFill/>
            <a:ln w="25400">
              <a:solidFill>
                <a:srgbClr val="000080"/>
              </a:solidFill>
              <a:round/>
              <a:headEnd/>
              <a:tailEnd/>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sp>
          <p:nvSpPr>
            <p:cNvPr id="23" name="Text Box 38">
              <a:extLst>
                <a:ext uri="{FF2B5EF4-FFF2-40B4-BE49-F238E27FC236}">
                  <a16:creationId xmlns:a16="http://schemas.microsoft.com/office/drawing/2014/main" id="{D4CD78D1-13E8-0620-C859-63CAAF62405E}"/>
                </a:ext>
              </a:extLst>
            </p:cNvPr>
            <p:cNvSpPr txBox="1">
              <a:spLocks noChangeArrowheads="1"/>
            </p:cNvSpPr>
            <p:nvPr/>
          </p:nvSpPr>
          <p:spPr bwMode="auto">
            <a:xfrm>
              <a:off x="4524" y="2789"/>
              <a:ext cx="276" cy="288"/>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r>
                <a:rPr lang="en-US" altLang="zh-CN" sz="2400">
                  <a:solidFill>
                    <a:srgbClr val="000099"/>
                  </a:solidFill>
                </a:rPr>
                <a:t>v</a:t>
              </a:r>
              <a:r>
                <a:rPr lang="en-US" altLang="zh-CN" sz="2400" baseline="-30000">
                  <a:solidFill>
                    <a:srgbClr val="000099"/>
                  </a:solidFill>
                </a:rPr>
                <a:t>4</a:t>
              </a:r>
            </a:p>
          </p:txBody>
        </p:sp>
        <p:sp>
          <p:nvSpPr>
            <p:cNvPr id="24" name="Oval 39">
              <a:extLst>
                <a:ext uri="{FF2B5EF4-FFF2-40B4-BE49-F238E27FC236}">
                  <a16:creationId xmlns:a16="http://schemas.microsoft.com/office/drawing/2014/main" id="{EDABEE9A-AF41-C4CA-059A-5B0DD6177607}"/>
                </a:ext>
              </a:extLst>
            </p:cNvPr>
            <p:cNvSpPr>
              <a:spLocks noChangeArrowheads="1"/>
            </p:cNvSpPr>
            <p:nvPr/>
          </p:nvSpPr>
          <p:spPr bwMode="auto">
            <a:xfrm>
              <a:off x="3578" y="2088"/>
              <a:ext cx="312" cy="312"/>
            </a:xfrm>
            <a:prstGeom prst="ellipse">
              <a:avLst/>
            </a:prstGeom>
            <a:noFill/>
            <a:ln w="25400">
              <a:solidFill>
                <a:srgbClr val="000080"/>
              </a:solidFill>
              <a:round/>
              <a:headEnd/>
              <a:tailEnd/>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sp>
          <p:nvSpPr>
            <p:cNvPr id="25" name="Text Box 40">
              <a:extLst>
                <a:ext uri="{FF2B5EF4-FFF2-40B4-BE49-F238E27FC236}">
                  <a16:creationId xmlns:a16="http://schemas.microsoft.com/office/drawing/2014/main" id="{0ADD3C89-58FC-DB2A-BEBE-069783AA93FF}"/>
                </a:ext>
              </a:extLst>
            </p:cNvPr>
            <p:cNvSpPr txBox="1">
              <a:spLocks noChangeArrowheads="1"/>
            </p:cNvSpPr>
            <p:nvPr/>
          </p:nvSpPr>
          <p:spPr bwMode="auto">
            <a:xfrm>
              <a:off x="3615" y="2064"/>
              <a:ext cx="275" cy="287"/>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r>
                <a:rPr lang="en-US" altLang="zh-CN" sz="2400">
                  <a:solidFill>
                    <a:srgbClr val="000099"/>
                  </a:solidFill>
                </a:rPr>
                <a:t>v</a:t>
              </a:r>
              <a:r>
                <a:rPr lang="en-US" altLang="zh-CN" sz="2400" baseline="-30000">
                  <a:solidFill>
                    <a:srgbClr val="000099"/>
                  </a:solidFill>
                </a:rPr>
                <a:t>1</a:t>
              </a:r>
            </a:p>
          </p:txBody>
        </p:sp>
        <p:sp>
          <p:nvSpPr>
            <p:cNvPr id="26" name="Text Box 41">
              <a:extLst>
                <a:ext uri="{FF2B5EF4-FFF2-40B4-BE49-F238E27FC236}">
                  <a16:creationId xmlns:a16="http://schemas.microsoft.com/office/drawing/2014/main" id="{432EFA29-4CE1-1993-1AED-174E06ED7560}"/>
                </a:ext>
              </a:extLst>
            </p:cNvPr>
            <p:cNvSpPr txBox="1">
              <a:spLocks noChangeArrowheads="1"/>
            </p:cNvSpPr>
            <p:nvPr/>
          </p:nvSpPr>
          <p:spPr bwMode="auto">
            <a:xfrm>
              <a:off x="4490" y="2090"/>
              <a:ext cx="277" cy="289"/>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r>
                <a:rPr lang="en-US" altLang="zh-CN" sz="2400">
                  <a:solidFill>
                    <a:srgbClr val="000099"/>
                  </a:solidFill>
                </a:rPr>
                <a:t>v</a:t>
              </a:r>
              <a:r>
                <a:rPr lang="en-US" altLang="zh-CN" sz="2400" baseline="-30000">
                  <a:solidFill>
                    <a:srgbClr val="000099"/>
                  </a:solidFill>
                </a:rPr>
                <a:t>2</a:t>
              </a:r>
            </a:p>
          </p:txBody>
        </p:sp>
        <p:sp>
          <p:nvSpPr>
            <p:cNvPr id="27" name="Oval 42">
              <a:extLst>
                <a:ext uri="{FF2B5EF4-FFF2-40B4-BE49-F238E27FC236}">
                  <a16:creationId xmlns:a16="http://schemas.microsoft.com/office/drawing/2014/main" id="{D706F2D8-B848-51FC-0C99-52CF891AACF6}"/>
                </a:ext>
              </a:extLst>
            </p:cNvPr>
            <p:cNvSpPr>
              <a:spLocks noChangeArrowheads="1"/>
            </p:cNvSpPr>
            <p:nvPr/>
          </p:nvSpPr>
          <p:spPr bwMode="auto">
            <a:xfrm>
              <a:off x="4464" y="2100"/>
              <a:ext cx="312" cy="313"/>
            </a:xfrm>
            <a:prstGeom prst="ellipse">
              <a:avLst/>
            </a:prstGeom>
            <a:noFill/>
            <a:ln w="25400">
              <a:solidFill>
                <a:srgbClr val="000080"/>
              </a:solidFill>
              <a:round/>
              <a:headEnd/>
              <a:tailEnd/>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sp>
          <p:nvSpPr>
            <p:cNvPr id="28" name="Line 43">
              <a:extLst>
                <a:ext uri="{FF2B5EF4-FFF2-40B4-BE49-F238E27FC236}">
                  <a16:creationId xmlns:a16="http://schemas.microsoft.com/office/drawing/2014/main" id="{F83BFEE4-261C-AB95-D997-908433CE26F9}"/>
                </a:ext>
              </a:extLst>
            </p:cNvPr>
            <p:cNvSpPr>
              <a:spLocks noChangeShapeType="1"/>
            </p:cNvSpPr>
            <p:nvPr/>
          </p:nvSpPr>
          <p:spPr bwMode="auto">
            <a:xfrm>
              <a:off x="3737" y="2400"/>
              <a:ext cx="0" cy="432"/>
            </a:xfrm>
            <a:prstGeom prst="line">
              <a:avLst/>
            </a:prstGeom>
            <a:noFill/>
            <a:ln w="25400">
              <a:solidFill>
                <a:srgbClr val="000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 name="Line 44">
              <a:extLst>
                <a:ext uri="{FF2B5EF4-FFF2-40B4-BE49-F238E27FC236}">
                  <a16:creationId xmlns:a16="http://schemas.microsoft.com/office/drawing/2014/main" id="{B8B661D7-4E9B-BF43-5ECD-D9BE06A0D457}"/>
                </a:ext>
              </a:extLst>
            </p:cNvPr>
            <p:cNvSpPr>
              <a:spLocks noChangeShapeType="1"/>
            </p:cNvSpPr>
            <p:nvPr/>
          </p:nvSpPr>
          <p:spPr bwMode="auto">
            <a:xfrm>
              <a:off x="4634" y="2404"/>
              <a:ext cx="0" cy="432"/>
            </a:xfrm>
            <a:prstGeom prst="line">
              <a:avLst/>
            </a:prstGeom>
            <a:noFill/>
            <a:ln w="25400">
              <a:solidFill>
                <a:srgbClr val="000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 name="Line 45">
              <a:extLst>
                <a:ext uri="{FF2B5EF4-FFF2-40B4-BE49-F238E27FC236}">
                  <a16:creationId xmlns:a16="http://schemas.microsoft.com/office/drawing/2014/main" id="{62E97325-54D4-930B-CE42-F0262812A430}"/>
                </a:ext>
              </a:extLst>
            </p:cNvPr>
            <p:cNvSpPr>
              <a:spLocks noChangeShapeType="1"/>
            </p:cNvSpPr>
            <p:nvPr/>
          </p:nvSpPr>
          <p:spPr bwMode="auto">
            <a:xfrm>
              <a:off x="3888" y="2256"/>
              <a:ext cx="576" cy="0"/>
            </a:xfrm>
            <a:prstGeom prst="line">
              <a:avLst/>
            </a:prstGeom>
            <a:noFill/>
            <a:ln w="25400">
              <a:solidFill>
                <a:srgbClr val="000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 name="Line 46">
              <a:extLst>
                <a:ext uri="{FF2B5EF4-FFF2-40B4-BE49-F238E27FC236}">
                  <a16:creationId xmlns:a16="http://schemas.microsoft.com/office/drawing/2014/main" id="{CA47164A-0BCB-CBD2-C003-01CC1BB2AD1E}"/>
                </a:ext>
              </a:extLst>
            </p:cNvPr>
            <p:cNvSpPr>
              <a:spLocks noChangeShapeType="1"/>
            </p:cNvSpPr>
            <p:nvPr/>
          </p:nvSpPr>
          <p:spPr bwMode="auto">
            <a:xfrm>
              <a:off x="3918" y="2976"/>
              <a:ext cx="576" cy="0"/>
            </a:xfrm>
            <a:prstGeom prst="line">
              <a:avLst/>
            </a:prstGeom>
            <a:noFill/>
            <a:ln w="25400">
              <a:solidFill>
                <a:srgbClr val="000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 name="Line 47">
              <a:extLst>
                <a:ext uri="{FF2B5EF4-FFF2-40B4-BE49-F238E27FC236}">
                  <a16:creationId xmlns:a16="http://schemas.microsoft.com/office/drawing/2014/main" id="{E9E8C590-C1F0-6DD5-34EE-5E2E594F0762}"/>
                </a:ext>
              </a:extLst>
            </p:cNvPr>
            <p:cNvSpPr>
              <a:spLocks noChangeShapeType="1"/>
            </p:cNvSpPr>
            <p:nvPr/>
          </p:nvSpPr>
          <p:spPr bwMode="auto">
            <a:xfrm flipH="1">
              <a:off x="3888" y="2352"/>
              <a:ext cx="624" cy="528"/>
            </a:xfrm>
            <a:prstGeom prst="line">
              <a:avLst/>
            </a:prstGeom>
            <a:noFill/>
            <a:ln w="25400">
              <a:solidFill>
                <a:srgbClr val="000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 name="Arc 48">
              <a:extLst>
                <a:ext uri="{FF2B5EF4-FFF2-40B4-BE49-F238E27FC236}">
                  <a16:creationId xmlns:a16="http://schemas.microsoft.com/office/drawing/2014/main" id="{77DFD209-118A-CE2F-85DC-7BA5BE47850D}"/>
                </a:ext>
              </a:extLst>
            </p:cNvPr>
            <p:cNvSpPr>
              <a:spLocks/>
            </p:cNvSpPr>
            <p:nvPr/>
          </p:nvSpPr>
          <p:spPr bwMode="auto">
            <a:xfrm rot="5541713">
              <a:off x="3957" y="2333"/>
              <a:ext cx="576" cy="629"/>
            </a:xfrm>
            <a:custGeom>
              <a:avLst/>
              <a:gdLst>
                <a:gd name="G0" fmla="+- 0 0 0"/>
                <a:gd name="G1" fmla="+- 21534 0 0"/>
                <a:gd name="G2" fmla="+- 21600 0 0"/>
                <a:gd name="T0" fmla="*/ 1693 w 21600"/>
                <a:gd name="T1" fmla="*/ 0 h 21534"/>
                <a:gd name="T2" fmla="*/ 21600 w 21600"/>
                <a:gd name="T3" fmla="*/ 21534 h 21534"/>
                <a:gd name="T4" fmla="*/ 0 w 21600"/>
                <a:gd name="T5" fmla="*/ 21534 h 21534"/>
              </a:gdLst>
              <a:ahLst/>
              <a:cxnLst>
                <a:cxn ang="0">
                  <a:pos x="T0" y="T1"/>
                </a:cxn>
                <a:cxn ang="0">
                  <a:pos x="T2" y="T3"/>
                </a:cxn>
                <a:cxn ang="0">
                  <a:pos x="T4" y="T5"/>
                </a:cxn>
              </a:cxnLst>
              <a:rect l="0" t="0" r="r" b="b"/>
              <a:pathLst>
                <a:path w="21600" h="21534" fill="none" extrusionOk="0">
                  <a:moveTo>
                    <a:pt x="1692" y="0"/>
                  </a:moveTo>
                  <a:cubicBezTo>
                    <a:pt x="12931" y="883"/>
                    <a:pt x="21600" y="10261"/>
                    <a:pt x="21600" y="21534"/>
                  </a:cubicBezTo>
                </a:path>
                <a:path w="21600" h="21534" stroke="0" extrusionOk="0">
                  <a:moveTo>
                    <a:pt x="1692" y="0"/>
                  </a:moveTo>
                  <a:cubicBezTo>
                    <a:pt x="12931" y="883"/>
                    <a:pt x="21600" y="10261"/>
                    <a:pt x="21600" y="21534"/>
                  </a:cubicBezTo>
                  <a:lnTo>
                    <a:pt x="0" y="21534"/>
                  </a:lnTo>
                  <a:close/>
                </a:path>
              </a:pathLst>
            </a:custGeom>
            <a:noFill/>
            <a:ln w="25400">
              <a:solidFill>
                <a:srgbClr val="000080"/>
              </a:solidFill>
              <a:round/>
              <a:headEnd/>
              <a:tailEnd/>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ea typeface="宋体" pitchFamily="2" charset="-122"/>
              </a:endParaRPr>
            </a:p>
          </p:txBody>
        </p:sp>
        <p:sp>
          <p:nvSpPr>
            <p:cNvPr id="34" name="Arc 49">
              <a:extLst>
                <a:ext uri="{FF2B5EF4-FFF2-40B4-BE49-F238E27FC236}">
                  <a16:creationId xmlns:a16="http://schemas.microsoft.com/office/drawing/2014/main" id="{93291930-8B2C-1F33-6B4A-39F2355AAF86}"/>
                </a:ext>
              </a:extLst>
            </p:cNvPr>
            <p:cNvSpPr>
              <a:spLocks/>
            </p:cNvSpPr>
            <p:nvPr/>
          </p:nvSpPr>
          <p:spPr bwMode="auto">
            <a:xfrm rot="-5258287">
              <a:off x="3874" y="2277"/>
              <a:ext cx="576" cy="629"/>
            </a:xfrm>
            <a:custGeom>
              <a:avLst/>
              <a:gdLst>
                <a:gd name="G0" fmla="+- 0 0 0"/>
                <a:gd name="G1" fmla="+- 21534 0 0"/>
                <a:gd name="G2" fmla="+- 21600 0 0"/>
                <a:gd name="T0" fmla="*/ 1693 w 21600"/>
                <a:gd name="T1" fmla="*/ 0 h 21534"/>
                <a:gd name="T2" fmla="*/ 21600 w 21600"/>
                <a:gd name="T3" fmla="*/ 21534 h 21534"/>
                <a:gd name="T4" fmla="*/ 0 w 21600"/>
                <a:gd name="T5" fmla="*/ 21534 h 21534"/>
              </a:gdLst>
              <a:ahLst/>
              <a:cxnLst>
                <a:cxn ang="0">
                  <a:pos x="T0" y="T1"/>
                </a:cxn>
                <a:cxn ang="0">
                  <a:pos x="T2" y="T3"/>
                </a:cxn>
                <a:cxn ang="0">
                  <a:pos x="T4" y="T5"/>
                </a:cxn>
              </a:cxnLst>
              <a:rect l="0" t="0" r="r" b="b"/>
              <a:pathLst>
                <a:path w="21600" h="21534" fill="none" extrusionOk="0">
                  <a:moveTo>
                    <a:pt x="1692" y="0"/>
                  </a:moveTo>
                  <a:cubicBezTo>
                    <a:pt x="12931" y="883"/>
                    <a:pt x="21600" y="10261"/>
                    <a:pt x="21600" y="21534"/>
                  </a:cubicBezTo>
                </a:path>
                <a:path w="21600" h="21534" stroke="0" extrusionOk="0">
                  <a:moveTo>
                    <a:pt x="1692" y="0"/>
                  </a:moveTo>
                  <a:cubicBezTo>
                    <a:pt x="12931" y="883"/>
                    <a:pt x="21600" y="10261"/>
                    <a:pt x="21600" y="21534"/>
                  </a:cubicBezTo>
                  <a:lnTo>
                    <a:pt x="0" y="21534"/>
                  </a:lnTo>
                  <a:close/>
                </a:path>
              </a:pathLst>
            </a:custGeom>
            <a:noFill/>
            <a:ln w="25400">
              <a:solidFill>
                <a:srgbClr val="000080"/>
              </a:solidFill>
              <a:round/>
              <a:headEnd/>
              <a:tailEnd/>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ea typeface="宋体" pitchFamily="2" charset="-122"/>
              </a:endParaRPr>
            </a:p>
          </p:txBody>
        </p:sp>
      </p:grpSp>
      <p:sp>
        <p:nvSpPr>
          <p:cNvPr id="35" name="Text Box 50">
            <a:extLst>
              <a:ext uri="{FF2B5EF4-FFF2-40B4-BE49-F238E27FC236}">
                <a16:creationId xmlns:a16="http://schemas.microsoft.com/office/drawing/2014/main" id="{8C0C2E43-A42B-924C-C66B-E8260097B01B}"/>
              </a:ext>
            </a:extLst>
          </p:cNvPr>
          <p:cNvSpPr txBox="1">
            <a:spLocks noChangeArrowheads="1"/>
          </p:cNvSpPr>
          <p:nvPr/>
        </p:nvSpPr>
        <p:spPr bwMode="auto">
          <a:xfrm>
            <a:off x="5486400" y="1987550"/>
            <a:ext cx="2438400" cy="519113"/>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 uri="{AF507438-7753-43E0-B8FC-AC1667EBCBE1}">
              <a14:hiddenEffects xmlns:a14="http://schemas.microsoft.com/office/drawing/2010/main">
                <a:effectLst>
                  <a:outerShdw dist="35921" dir="2700000" algn="ctr" rotWithShape="0">
                    <a:schemeClr val="bg1"/>
                  </a:outerShdw>
                </a:effectLst>
              </a14:hiddenEffects>
            </a:ext>
          </a:extLst>
        </p:spPr>
        <p:txBody>
          <a:bodyPr>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en-US" altLang="zh-CN" sz="2800" dirty="0">
                <a:solidFill>
                  <a:srgbClr val="000099"/>
                </a:solidFill>
                <a:latin typeface="黑体" pitchFamily="2" charset="-122"/>
                <a:ea typeface="黑体" pitchFamily="2" charset="-122"/>
              </a:rPr>
              <a:t>2. </a:t>
            </a:r>
            <a:r>
              <a:rPr lang="zh-CN" altLang="en-US" sz="2800" dirty="0">
                <a:solidFill>
                  <a:srgbClr val="000099"/>
                </a:solidFill>
                <a:latin typeface="黑体" pitchFamily="2" charset="-122"/>
                <a:ea typeface="黑体" pitchFamily="2" charset="-122"/>
              </a:rPr>
              <a:t>多重图</a:t>
            </a:r>
          </a:p>
        </p:txBody>
      </p:sp>
      <p:sp>
        <p:nvSpPr>
          <p:cNvPr id="36" name="Oval 51">
            <a:extLst>
              <a:ext uri="{FF2B5EF4-FFF2-40B4-BE49-F238E27FC236}">
                <a16:creationId xmlns:a16="http://schemas.microsoft.com/office/drawing/2014/main" id="{EBC9391D-D0D4-C22E-8636-30EA94E5316C}"/>
              </a:ext>
            </a:extLst>
          </p:cNvPr>
          <p:cNvSpPr>
            <a:spLocks noChangeArrowheads="1"/>
          </p:cNvSpPr>
          <p:nvPr/>
        </p:nvSpPr>
        <p:spPr bwMode="auto">
          <a:xfrm>
            <a:off x="2080099" y="2638427"/>
            <a:ext cx="1143000" cy="1066800"/>
          </a:xfrm>
          <a:prstGeom prst="ellipse">
            <a:avLst/>
          </a:prstGeom>
          <a:noFill/>
          <a:ln w="44450">
            <a:solidFill>
              <a:srgbClr val="FF0000"/>
            </a:solidFill>
            <a:prstDash val="lgDash"/>
            <a:round/>
            <a:headEnd/>
            <a:tailEnd/>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sp>
        <p:nvSpPr>
          <p:cNvPr id="37" name="Oval 53">
            <a:extLst>
              <a:ext uri="{FF2B5EF4-FFF2-40B4-BE49-F238E27FC236}">
                <a16:creationId xmlns:a16="http://schemas.microsoft.com/office/drawing/2014/main" id="{D45890C5-975B-A877-40B9-9C8131FF7C30}"/>
              </a:ext>
            </a:extLst>
          </p:cNvPr>
          <p:cNvSpPr>
            <a:spLocks noChangeArrowheads="1"/>
          </p:cNvSpPr>
          <p:nvPr/>
        </p:nvSpPr>
        <p:spPr bwMode="auto">
          <a:xfrm rot="-2294058">
            <a:off x="5475525" y="3256699"/>
            <a:ext cx="2716213" cy="1085850"/>
          </a:xfrm>
          <a:prstGeom prst="ellipse">
            <a:avLst/>
          </a:prstGeom>
          <a:noFill/>
          <a:ln w="44450">
            <a:solidFill>
              <a:srgbClr val="FF0000"/>
            </a:solidFill>
            <a:prstDash val="lgDash"/>
            <a:round/>
            <a:headEnd/>
            <a:tailEnd/>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grpSp>
        <p:nvGrpSpPr>
          <p:cNvPr id="38" name="Group 120">
            <a:extLst>
              <a:ext uri="{FF2B5EF4-FFF2-40B4-BE49-F238E27FC236}">
                <a16:creationId xmlns:a16="http://schemas.microsoft.com/office/drawing/2014/main" id="{AD427C34-F2D3-7AE7-9A5C-035522BA55C8}"/>
              </a:ext>
            </a:extLst>
          </p:cNvPr>
          <p:cNvGrpSpPr>
            <a:grpSpLocks/>
          </p:cNvGrpSpPr>
          <p:nvPr/>
        </p:nvGrpSpPr>
        <p:grpSpPr bwMode="auto">
          <a:xfrm>
            <a:off x="609600" y="922338"/>
            <a:ext cx="5791200" cy="990600"/>
            <a:chOff x="432" y="192"/>
            <a:chExt cx="3648" cy="624"/>
          </a:xfrm>
        </p:grpSpPr>
        <p:sp>
          <p:nvSpPr>
            <p:cNvPr id="39" name="AutoShape 118">
              <a:extLst>
                <a:ext uri="{FF2B5EF4-FFF2-40B4-BE49-F238E27FC236}">
                  <a16:creationId xmlns:a16="http://schemas.microsoft.com/office/drawing/2014/main" id="{AF830A7F-A708-C16C-CD8D-3E274CAE28C6}"/>
                </a:ext>
              </a:extLst>
            </p:cNvPr>
            <p:cNvSpPr>
              <a:spLocks noChangeArrowheads="1"/>
            </p:cNvSpPr>
            <p:nvPr/>
          </p:nvSpPr>
          <p:spPr bwMode="auto">
            <a:xfrm rot="116656">
              <a:off x="432" y="192"/>
              <a:ext cx="3648" cy="624"/>
            </a:xfrm>
            <a:prstGeom prst="irregularSeal2">
              <a:avLst/>
            </a:prstGeom>
            <a:ln>
              <a:headEnd/>
              <a:tailEnd/>
            </a:ln>
          </p:spPr>
          <p:style>
            <a:lnRef idx="1">
              <a:schemeClr val="accent5"/>
            </a:lnRef>
            <a:fillRef idx="3">
              <a:schemeClr val="accent5"/>
            </a:fillRef>
            <a:effectRef idx="2">
              <a:schemeClr val="accent5"/>
            </a:effectRef>
            <a:fontRef idx="minor">
              <a:schemeClr val="lt1"/>
            </a:fontRef>
          </p:style>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sp>
          <p:nvSpPr>
            <p:cNvPr id="40" name="Text Box 119">
              <a:extLst>
                <a:ext uri="{FF2B5EF4-FFF2-40B4-BE49-F238E27FC236}">
                  <a16:creationId xmlns:a16="http://schemas.microsoft.com/office/drawing/2014/main" id="{AE7F7D8F-606E-7F2A-C81B-890687FB8CA0}"/>
                </a:ext>
              </a:extLst>
            </p:cNvPr>
            <p:cNvSpPr txBox="1">
              <a:spLocks noChangeArrowheads="1"/>
            </p:cNvSpPr>
            <p:nvPr/>
          </p:nvSpPr>
          <p:spPr bwMode="auto">
            <a:xfrm>
              <a:off x="1057" y="307"/>
              <a:ext cx="2063" cy="375"/>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Lst>
          </p:spPr>
          <p:txBody>
            <a:bodyPr>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zh-CN" altLang="en-US" sz="3300" i="1" dirty="0">
                  <a:solidFill>
                    <a:schemeClr val="bg1"/>
                  </a:solidFill>
                  <a:ea typeface="黑体" pitchFamily="2" charset="-122"/>
                </a:rPr>
                <a:t>本章不讨论的图</a:t>
              </a:r>
            </a:p>
          </p:txBody>
        </p:sp>
      </p:grpSp>
      <p:sp>
        <p:nvSpPr>
          <p:cNvPr id="41" name="Text Box 6">
            <a:extLst>
              <a:ext uri="{FF2B5EF4-FFF2-40B4-BE49-F238E27FC236}">
                <a16:creationId xmlns:a16="http://schemas.microsoft.com/office/drawing/2014/main" id="{0A0B3F13-FB84-A0E3-3E29-E3522F70CE05}"/>
              </a:ext>
            </a:extLst>
          </p:cNvPr>
          <p:cNvSpPr txBox="1">
            <a:spLocks noChangeArrowheads="1"/>
          </p:cNvSpPr>
          <p:nvPr/>
        </p:nvSpPr>
        <p:spPr bwMode="auto">
          <a:xfrm>
            <a:off x="3403281" y="5314366"/>
            <a:ext cx="3225800" cy="522287"/>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 uri="{AF507438-7753-43E0-B8FC-AC1667EBCBE1}">
              <a14:hiddenEffects xmlns:a14="http://schemas.microsoft.com/office/drawing/2010/main">
                <a:effectLst>
                  <a:outerShdw dist="35921" dir="2700000" algn="ctr" rotWithShape="0">
                    <a:schemeClr val="bg1"/>
                  </a:outerShdw>
                </a:effectLst>
              </a14:hiddenEffects>
            </a:ext>
          </a:extLst>
        </p:spPr>
        <p:txBody>
          <a:bodyPr>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zh-CN" altLang="en-US" sz="2800" b="1" dirty="0">
                <a:solidFill>
                  <a:srgbClr val="000099"/>
                </a:solidFill>
                <a:latin typeface="黑体" pitchFamily="2" charset="-122"/>
                <a:ea typeface="黑体" pitchFamily="2" charset="-122"/>
              </a:rPr>
              <a:t>只讨论简单图</a:t>
            </a:r>
          </a:p>
        </p:txBody>
      </p:sp>
    </p:spTree>
    <p:extLst>
      <p:ext uri="{BB962C8B-B14F-4D97-AF65-F5344CB8AC3E}">
        <p14:creationId xmlns:p14="http://schemas.microsoft.com/office/powerpoint/2010/main" val="536557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272"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p:cTn id="13" dur="500" fill="hold"/>
                                        <p:tgtEl>
                                          <p:spTgt spid="7"/>
                                        </p:tgtEl>
                                        <p:attrNameLst>
                                          <p:attrName>ppt_w</p:attrName>
                                        </p:attrNameLst>
                                      </p:cBhvr>
                                      <p:tavLst>
                                        <p:tav tm="0">
                                          <p:val>
                                            <p:strVal val="2/3*#ppt_w"/>
                                          </p:val>
                                        </p:tav>
                                        <p:tav tm="100000">
                                          <p:val>
                                            <p:strVal val="#ppt_w"/>
                                          </p:val>
                                        </p:tav>
                                      </p:tavLst>
                                    </p:anim>
                                    <p:anim calcmode="lin" valueType="num">
                                      <p:cBhvr>
                                        <p:cTn id="14" dur="500" fill="hold"/>
                                        <p:tgtEl>
                                          <p:spTgt spid="7"/>
                                        </p:tgtEl>
                                        <p:attrNameLst>
                                          <p:attrName>ppt_h</p:attrName>
                                        </p:attrNameLst>
                                      </p:cBhvr>
                                      <p:tavLst>
                                        <p:tav tm="0">
                                          <p:val>
                                            <p:strVal val="2/3*#ppt_h"/>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9" presetClass="entr" presetSubtype="0" fill="hold" grpId="0" nodeType="clickEffect">
                                  <p:stCondLst>
                                    <p:cond delay="0"/>
                                  </p:stCondLst>
                                  <p:childTnLst>
                                    <p:set>
                                      <p:cBhvr>
                                        <p:cTn id="18" dur="1" fill="hold">
                                          <p:stCondLst>
                                            <p:cond delay="0"/>
                                          </p:stCondLst>
                                        </p:cTn>
                                        <p:tgtEl>
                                          <p:spTgt spid="36"/>
                                        </p:tgtEl>
                                        <p:attrNameLst>
                                          <p:attrName>style.visibility</p:attrName>
                                        </p:attrNameLst>
                                      </p:cBhvr>
                                      <p:to>
                                        <p:strVal val="visible"/>
                                      </p:to>
                                    </p:set>
                                    <p:animEffect transition="in" filter="dissolve">
                                      <p:cBhvr>
                                        <p:cTn id="19" dur="500"/>
                                        <p:tgtEl>
                                          <p:spTgt spid="36"/>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2" fill="hold" grpId="0" nodeType="clickEffect">
                                  <p:stCondLst>
                                    <p:cond delay="0"/>
                                  </p:stCondLst>
                                  <p:childTnLst>
                                    <p:set>
                                      <p:cBhvr>
                                        <p:cTn id="23" dur="1" fill="hold">
                                          <p:stCondLst>
                                            <p:cond delay="0"/>
                                          </p:stCondLst>
                                        </p:cTn>
                                        <p:tgtEl>
                                          <p:spTgt spid="35"/>
                                        </p:tgtEl>
                                        <p:attrNameLst>
                                          <p:attrName>style.visibility</p:attrName>
                                        </p:attrNameLst>
                                      </p:cBhvr>
                                      <p:to>
                                        <p:strVal val="visible"/>
                                      </p:to>
                                    </p:set>
                                    <p:anim calcmode="lin" valueType="num">
                                      <p:cBhvr additive="base">
                                        <p:cTn id="24" dur="500" fill="hold"/>
                                        <p:tgtEl>
                                          <p:spTgt spid="35"/>
                                        </p:tgtEl>
                                        <p:attrNameLst>
                                          <p:attrName>ppt_x</p:attrName>
                                        </p:attrNameLst>
                                      </p:cBhvr>
                                      <p:tavLst>
                                        <p:tav tm="0">
                                          <p:val>
                                            <p:strVal val="1+#ppt_w/2"/>
                                          </p:val>
                                        </p:tav>
                                        <p:tav tm="100000">
                                          <p:val>
                                            <p:strVal val="#ppt_x"/>
                                          </p:val>
                                        </p:tav>
                                      </p:tavLst>
                                    </p:anim>
                                    <p:anim calcmode="lin" valueType="num">
                                      <p:cBhvr additive="base">
                                        <p:cTn id="25" dur="500" fill="hold"/>
                                        <p:tgtEl>
                                          <p:spTgt spid="35"/>
                                        </p:tgtEl>
                                        <p:attrNameLst>
                                          <p:attrName>ppt_y</p:attrName>
                                        </p:attrNameLst>
                                      </p:cBhvr>
                                      <p:tavLst>
                                        <p:tav tm="0">
                                          <p:val>
                                            <p:strVal val="#ppt_y"/>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3" presetClass="entr" presetSubtype="272" fill="hold" nodeType="clickEffect">
                                  <p:stCondLst>
                                    <p:cond delay="0"/>
                                  </p:stCondLst>
                                  <p:childTnLst>
                                    <p:set>
                                      <p:cBhvr>
                                        <p:cTn id="29" dur="1" fill="hold">
                                          <p:stCondLst>
                                            <p:cond delay="0"/>
                                          </p:stCondLst>
                                        </p:cTn>
                                        <p:tgtEl>
                                          <p:spTgt spid="19"/>
                                        </p:tgtEl>
                                        <p:attrNameLst>
                                          <p:attrName>style.visibility</p:attrName>
                                        </p:attrNameLst>
                                      </p:cBhvr>
                                      <p:to>
                                        <p:strVal val="visible"/>
                                      </p:to>
                                    </p:set>
                                    <p:anim calcmode="lin" valueType="num">
                                      <p:cBhvr>
                                        <p:cTn id="30" dur="500" fill="hold"/>
                                        <p:tgtEl>
                                          <p:spTgt spid="19"/>
                                        </p:tgtEl>
                                        <p:attrNameLst>
                                          <p:attrName>ppt_w</p:attrName>
                                        </p:attrNameLst>
                                      </p:cBhvr>
                                      <p:tavLst>
                                        <p:tav tm="0">
                                          <p:val>
                                            <p:strVal val="2/3*#ppt_w"/>
                                          </p:val>
                                        </p:tav>
                                        <p:tav tm="100000">
                                          <p:val>
                                            <p:strVal val="#ppt_w"/>
                                          </p:val>
                                        </p:tav>
                                      </p:tavLst>
                                    </p:anim>
                                    <p:anim calcmode="lin" valueType="num">
                                      <p:cBhvr>
                                        <p:cTn id="31" dur="500" fill="hold"/>
                                        <p:tgtEl>
                                          <p:spTgt spid="19"/>
                                        </p:tgtEl>
                                        <p:attrNameLst>
                                          <p:attrName>ppt_h</p:attrName>
                                        </p:attrNameLst>
                                      </p:cBhvr>
                                      <p:tavLst>
                                        <p:tav tm="0">
                                          <p:val>
                                            <p:strVal val="2/3*#ppt_h"/>
                                          </p:val>
                                        </p:tav>
                                        <p:tav tm="100000">
                                          <p:val>
                                            <p:strVal val="#ppt_h"/>
                                          </p:val>
                                        </p:tav>
                                      </p:tavLst>
                                    </p:anim>
                                  </p:childTnLst>
                                </p:cTn>
                              </p:par>
                            </p:childTnLst>
                          </p:cTn>
                        </p:par>
                      </p:childTnLst>
                    </p:cTn>
                  </p:par>
                  <p:par>
                    <p:cTn id="32" fill="hold">
                      <p:stCondLst>
                        <p:cond delay="indefinite"/>
                      </p:stCondLst>
                      <p:childTnLst>
                        <p:par>
                          <p:cTn id="33" fill="hold">
                            <p:stCondLst>
                              <p:cond delay="0"/>
                            </p:stCondLst>
                            <p:childTnLst>
                              <p:par>
                                <p:cTn id="34" presetID="22" presetClass="entr" presetSubtype="1" fill="hold" grpId="0" nodeType="clickEffect">
                                  <p:stCondLst>
                                    <p:cond delay="0"/>
                                  </p:stCondLst>
                                  <p:childTnLst>
                                    <p:set>
                                      <p:cBhvr>
                                        <p:cTn id="35" dur="1" fill="hold">
                                          <p:stCondLst>
                                            <p:cond delay="0"/>
                                          </p:stCondLst>
                                        </p:cTn>
                                        <p:tgtEl>
                                          <p:spTgt spid="37"/>
                                        </p:tgtEl>
                                        <p:attrNameLst>
                                          <p:attrName>style.visibility</p:attrName>
                                        </p:attrNameLst>
                                      </p:cBhvr>
                                      <p:to>
                                        <p:strVal val="visible"/>
                                      </p:to>
                                    </p:set>
                                    <p:animEffect transition="in" filter="wipe(up)">
                                      <p:cBhvr>
                                        <p:cTn id="36" dur="500"/>
                                        <p:tgtEl>
                                          <p:spTgt spid="37"/>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41"/>
                                        </p:tgtEl>
                                        <p:attrNameLst>
                                          <p:attrName>style.visibility</p:attrName>
                                        </p:attrNameLst>
                                      </p:cBhvr>
                                      <p:to>
                                        <p:strVal val="visible"/>
                                      </p:to>
                                    </p:set>
                                    <p:anim calcmode="lin" valueType="num">
                                      <p:cBhvr additive="base">
                                        <p:cTn id="41" dur="500" fill="hold"/>
                                        <p:tgtEl>
                                          <p:spTgt spid="41"/>
                                        </p:tgtEl>
                                        <p:attrNameLst>
                                          <p:attrName>ppt_x</p:attrName>
                                        </p:attrNameLst>
                                      </p:cBhvr>
                                      <p:tavLst>
                                        <p:tav tm="0">
                                          <p:val>
                                            <p:strVal val="0-#ppt_w/2"/>
                                          </p:val>
                                        </p:tav>
                                        <p:tav tm="100000">
                                          <p:val>
                                            <p:strVal val="#ppt_x"/>
                                          </p:val>
                                        </p:tav>
                                      </p:tavLst>
                                    </p:anim>
                                    <p:anim calcmode="lin" valueType="num">
                                      <p:cBhvr additive="base">
                                        <p:cTn id="42" dur="500" fill="hold"/>
                                        <p:tgtEl>
                                          <p:spTgt spid="4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utoUpdateAnimBg="0"/>
      <p:bldP spid="35" grpId="0" autoUpdateAnimBg="0"/>
      <p:bldP spid="36" grpId="0" animBg="1"/>
      <p:bldP spid="37" grpId="0" animBg="1"/>
      <p:bldP spid="41" grpId="0" autoUpdateAnimBg="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DD3E05-033A-9849-A6B1-00EF29BC454E}"/>
              </a:ext>
            </a:extLst>
          </p:cNvPr>
          <p:cNvSpPr>
            <a:spLocks noGrp="1"/>
          </p:cNvSpPr>
          <p:nvPr>
            <p:ph type="title"/>
          </p:nvPr>
        </p:nvSpPr>
        <p:spPr>
          <a:xfrm>
            <a:off x="533400" y="3505200"/>
            <a:ext cx="6326187" cy="609600"/>
          </a:xfrm>
        </p:spPr>
        <p:txBody>
          <a:bodyPr/>
          <a:lstStyle/>
          <a:p>
            <a:r>
              <a:rPr kumimoji="1" lang="zh-CN" altLang="en-US" sz="2800" dirty="0"/>
              <a:t>第六讲 图</a:t>
            </a:r>
            <a:br>
              <a:rPr kumimoji="1" lang="en-US" altLang="zh-CN" sz="2800" dirty="0"/>
            </a:br>
            <a:r>
              <a:rPr kumimoji="1" lang="en-US" altLang="zh-CN" sz="1800" dirty="0"/>
              <a:t>6.1</a:t>
            </a:r>
            <a:r>
              <a:rPr kumimoji="1" lang="zh-CN" altLang="en-US" sz="1800" dirty="0"/>
              <a:t> 图的基本概念</a:t>
            </a:r>
            <a:br>
              <a:rPr kumimoji="1" lang="en-US" altLang="zh-CN" sz="1800" dirty="0"/>
            </a:br>
            <a:r>
              <a:rPr kumimoji="1" lang="en-US" altLang="zh-CN" sz="1800" dirty="0">
                <a:solidFill>
                  <a:srgbClr val="FFFF00"/>
                </a:solidFill>
              </a:rPr>
              <a:t>6.2</a:t>
            </a:r>
            <a:r>
              <a:rPr kumimoji="1" lang="zh-CN" altLang="en-US" sz="1800" dirty="0">
                <a:solidFill>
                  <a:srgbClr val="FFFF00"/>
                </a:solidFill>
              </a:rPr>
              <a:t> 图的存储方法</a:t>
            </a:r>
            <a:br>
              <a:rPr kumimoji="1" lang="en-US" altLang="zh-CN" sz="1800" dirty="0"/>
            </a:br>
            <a:r>
              <a:rPr kumimoji="1" lang="en-US" altLang="zh-CN" sz="1800" dirty="0"/>
              <a:t>6.3 </a:t>
            </a:r>
            <a:r>
              <a:rPr kumimoji="1" lang="zh-CN" altLang="en-US" sz="1800" dirty="0"/>
              <a:t>图的遍历</a:t>
            </a:r>
            <a:br>
              <a:rPr kumimoji="1" lang="en-US" altLang="zh-CN" sz="1800" dirty="0"/>
            </a:br>
            <a:r>
              <a:rPr kumimoji="1" lang="en-US" altLang="zh-CN" sz="1800" dirty="0"/>
              <a:t>6.4 </a:t>
            </a:r>
            <a:r>
              <a:rPr kumimoji="1" lang="zh-CN" altLang="en-US" sz="1800" dirty="0"/>
              <a:t>最小生成树</a:t>
            </a:r>
            <a:br>
              <a:rPr kumimoji="1" lang="zh-CN" altLang="en-US" sz="1800" dirty="0"/>
            </a:br>
            <a:r>
              <a:rPr kumimoji="1" lang="en-US" altLang="zh-CN" sz="1800" dirty="0"/>
              <a:t>6.5 </a:t>
            </a:r>
            <a:r>
              <a:rPr kumimoji="1" lang="zh-CN" altLang="en-US" sz="1800" dirty="0"/>
              <a:t>最短路径问题</a:t>
            </a:r>
            <a:br>
              <a:rPr kumimoji="1" lang="zh-CN" altLang="en-US" sz="1800" dirty="0"/>
            </a:br>
            <a:r>
              <a:rPr kumimoji="1" lang="en" altLang="zh-CN" sz="1800" dirty="0"/>
              <a:t>6.6 AOV</a:t>
            </a:r>
            <a:r>
              <a:rPr kumimoji="1" lang="zh-CN" altLang="en-US" sz="1800" dirty="0"/>
              <a:t>网与拓扑排序</a:t>
            </a:r>
            <a:br>
              <a:rPr kumimoji="1" lang="zh-CN" altLang="en-US" sz="1800" dirty="0"/>
            </a:br>
            <a:r>
              <a:rPr kumimoji="1" lang="en-US" altLang="zh-CN" sz="1800" dirty="0"/>
              <a:t>6.7 AOE</a:t>
            </a:r>
            <a:r>
              <a:rPr kumimoji="1" lang="zh-CN" altLang="en-US" sz="1800" dirty="0"/>
              <a:t>网与关键路径</a:t>
            </a:r>
            <a:br>
              <a:rPr kumimoji="1" lang="en-US" altLang="zh-CN" sz="1800" dirty="0"/>
            </a:br>
            <a:br>
              <a:rPr kumimoji="1" lang="en-US" altLang="zh-CN" sz="1800" dirty="0"/>
            </a:br>
            <a:br>
              <a:rPr kumimoji="1" lang="zh-CN" altLang="en-US" sz="2400" dirty="0"/>
            </a:br>
            <a:br>
              <a:rPr kumimoji="1" lang="zh-CN" altLang="en-US" sz="2400" dirty="0"/>
            </a:br>
            <a:endParaRPr kumimoji="1" lang="zh-CN" altLang="en-US" sz="2800" dirty="0"/>
          </a:p>
        </p:txBody>
      </p:sp>
    </p:spTree>
    <p:extLst>
      <p:ext uri="{BB962C8B-B14F-4D97-AF65-F5344CB8AC3E}">
        <p14:creationId xmlns:p14="http://schemas.microsoft.com/office/powerpoint/2010/main" val="34705597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4C76A8-1641-D691-6E14-FAF6E94D744A}"/>
              </a:ext>
            </a:extLst>
          </p:cNvPr>
          <p:cNvSpPr>
            <a:spLocks noGrp="1"/>
          </p:cNvSpPr>
          <p:nvPr>
            <p:ph type="title"/>
          </p:nvPr>
        </p:nvSpPr>
        <p:spPr/>
        <p:txBody>
          <a:bodyPr/>
          <a:lstStyle/>
          <a:p>
            <a:r>
              <a:rPr kumimoji="1" lang="zh-CN" altLang="en-US" dirty="0"/>
              <a:t> </a:t>
            </a:r>
            <a:r>
              <a:rPr kumimoji="1" lang="en-US" altLang="zh-CN" dirty="0"/>
              <a:t>6.2 </a:t>
            </a:r>
            <a:r>
              <a:rPr kumimoji="1" lang="zh-CN" altLang="en-US" dirty="0"/>
              <a:t>图的存储方法</a:t>
            </a:r>
          </a:p>
        </p:txBody>
      </p:sp>
      <p:sp>
        <p:nvSpPr>
          <p:cNvPr id="4" name="日期占位符 3">
            <a:extLst>
              <a:ext uri="{FF2B5EF4-FFF2-40B4-BE49-F238E27FC236}">
                <a16:creationId xmlns:a16="http://schemas.microsoft.com/office/drawing/2014/main" id="{62195A1A-D4D6-C777-2EF2-B673A3525CD7}"/>
              </a:ext>
            </a:extLst>
          </p:cNvPr>
          <p:cNvSpPr>
            <a:spLocks noGrp="1"/>
          </p:cNvSpPr>
          <p:nvPr>
            <p:ph type="dt" sz="half" idx="10"/>
          </p:nvPr>
        </p:nvSpPr>
        <p:spPr/>
        <p:txBody>
          <a:bodyPr/>
          <a:lstStyle/>
          <a:p>
            <a:pPr>
              <a:defRPr/>
            </a:pPr>
            <a:fld id="{72795A5C-ABA9-164F-9A37-0CFC1B48C772}" type="datetime1">
              <a:rPr lang="en-US" altLang="zh-CN" smtClean="0"/>
              <a:t>6/5/2022</a:t>
            </a:fld>
            <a:endParaRPr lang="en-US" altLang="zh-CN" dirty="0"/>
          </a:p>
        </p:txBody>
      </p:sp>
      <p:sp>
        <p:nvSpPr>
          <p:cNvPr id="5" name="灯片编号占位符 4">
            <a:extLst>
              <a:ext uri="{FF2B5EF4-FFF2-40B4-BE49-F238E27FC236}">
                <a16:creationId xmlns:a16="http://schemas.microsoft.com/office/drawing/2014/main" id="{B079776B-16C7-62D1-25C0-1005347B8726}"/>
              </a:ext>
            </a:extLst>
          </p:cNvPr>
          <p:cNvSpPr>
            <a:spLocks noGrp="1"/>
          </p:cNvSpPr>
          <p:nvPr>
            <p:ph type="sldNum" sz="quarter" idx="12"/>
          </p:nvPr>
        </p:nvSpPr>
        <p:spPr/>
        <p:txBody>
          <a:bodyPr/>
          <a:lstStyle/>
          <a:p>
            <a:pPr>
              <a:defRPr/>
            </a:pPr>
            <a:fld id="{4FF538FA-A287-4FBD-9703-6DB9C5344803}" type="slidenum">
              <a:rPr lang="zh-CN" altLang="en-US" smtClean="0"/>
              <a:t>23</a:t>
            </a:fld>
            <a:endParaRPr lang="en-US" altLang="zh-CN" dirty="0"/>
          </a:p>
        </p:txBody>
      </p:sp>
      <p:grpSp>
        <p:nvGrpSpPr>
          <p:cNvPr id="9" name="Group 36">
            <a:extLst>
              <a:ext uri="{FF2B5EF4-FFF2-40B4-BE49-F238E27FC236}">
                <a16:creationId xmlns:a16="http://schemas.microsoft.com/office/drawing/2014/main" id="{1456B34D-0061-009D-5599-B327351928F1}"/>
              </a:ext>
            </a:extLst>
          </p:cNvPr>
          <p:cNvGrpSpPr>
            <a:grpSpLocks/>
          </p:cNvGrpSpPr>
          <p:nvPr/>
        </p:nvGrpSpPr>
        <p:grpSpPr bwMode="auto">
          <a:xfrm>
            <a:off x="685800" y="1524000"/>
            <a:ext cx="7772400" cy="2590800"/>
            <a:chOff x="432" y="1104"/>
            <a:chExt cx="4896" cy="1632"/>
          </a:xfrm>
        </p:grpSpPr>
        <p:sp>
          <p:nvSpPr>
            <p:cNvPr id="10" name="Rectangle 37">
              <a:extLst>
                <a:ext uri="{FF2B5EF4-FFF2-40B4-BE49-F238E27FC236}">
                  <a16:creationId xmlns:a16="http://schemas.microsoft.com/office/drawing/2014/main" id="{DCC3761B-43D3-AFE0-C60E-AAB681FEDE87}"/>
                </a:ext>
              </a:extLst>
            </p:cNvPr>
            <p:cNvSpPr>
              <a:spLocks noChangeArrowheads="1"/>
            </p:cNvSpPr>
            <p:nvPr/>
          </p:nvSpPr>
          <p:spPr bwMode="auto">
            <a:xfrm>
              <a:off x="432" y="1104"/>
              <a:ext cx="4896" cy="1632"/>
            </a:xfrm>
            <a:prstGeom prst="rect">
              <a:avLst/>
            </a:prstGeom>
            <a:ln/>
          </p:spPr>
          <p:style>
            <a:lnRef idx="1">
              <a:schemeClr val="accent5"/>
            </a:lnRef>
            <a:fillRef idx="3">
              <a:schemeClr val="accent5"/>
            </a:fillRef>
            <a:effectRef idx="2">
              <a:schemeClr val="accent5"/>
            </a:effectRef>
            <a:fontRef idx="minor">
              <a:schemeClr val="lt1"/>
            </a:fontRef>
          </p:style>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sp>
          <p:nvSpPr>
            <p:cNvPr id="11" name="Text Box 38">
              <a:extLst>
                <a:ext uri="{FF2B5EF4-FFF2-40B4-BE49-F238E27FC236}">
                  <a16:creationId xmlns:a16="http://schemas.microsoft.com/office/drawing/2014/main" id="{B62ADA2B-24DE-5AF9-A7AF-09A6EFCC0B07}"/>
                </a:ext>
              </a:extLst>
            </p:cNvPr>
            <p:cNvSpPr txBox="1">
              <a:spLocks noChangeArrowheads="1"/>
            </p:cNvSpPr>
            <p:nvPr/>
          </p:nvSpPr>
          <p:spPr bwMode="auto">
            <a:xfrm>
              <a:off x="768" y="1256"/>
              <a:ext cx="4224" cy="336"/>
            </a:xfrm>
            <a:prstGeom prst="rect">
              <a:avLst/>
            </a:prstGeom>
            <a:noFill/>
            <a:ln>
              <a:noFill/>
            </a:ln>
          </p:spPr>
          <p:style>
            <a:lnRef idx="1">
              <a:schemeClr val="accent5"/>
            </a:lnRef>
            <a:fillRef idx="3">
              <a:schemeClr val="accent5"/>
            </a:fillRef>
            <a:effectRef idx="2">
              <a:schemeClr val="accent5"/>
            </a:effectRef>
            <a:fontRef idx="minor">
              <a:schemeClr val="lt1"/>
            </a:fontRef>
          </p:style>
          <p:txBody>
            <a:bodyPr>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zh-CN" altLang="en-US" sz="2900" dirty="0">
                  <a:solidFill>
                    <a:srgbClr val="FFFFFF"/>
                  </a:solidFill>
                  <a:latin typeface="幼圆" pitchFamily="49" charset="-122"/>
                  <a:ea typeface="幼圆" pitchFamily="49" charset="-122"/>
                </a:rPr>
                <a:t>对于一个图</a:t>
              </a:r>
              <a:r>
                <a:rPr lang="en-US" altLang="zh-CN" sz="2900" dirty="0">
                  <a:solidFill>
                    <a:srgbClr val="FFFFFF"/>
                  </a:solidFill>
                  <a:latin typeface="幼圆" pitchFamily="49" charset="-122"/>
                  <a:ea typeface="幼圆" pitchFamily="49" charset="-122"/>
                </a:rPr>
                <a:t>,</a:t>
              </a:r>
              <a:r>
                <a:rPr lang="zh-CN" altLang="en-US" sz="2900" dirty="0">
                  <a:solidFill>
                    <a:srgbClr val="FFFFFF"/>
                  </a:solidFill>
                  <a:latin typeface="幼圆" pitchFamily="49" charset="-122"/>
                  <a:ea typeface="幼圆" pitchFamily="49" charset="-122"/>
                </a:rPr>
                <a:t>需要存储的信息应该包括</a:t>
              </a:r>
              <a:r>
                <a:rPr lang="en-US" altLang="zh-CN" sz="2900" dirty="0">
                  <a:solidFill>
                    <a:srgbClr val="FFFFFF"/>
                  </a:solidFill>
                  <a:latin typeface="楷体_GB2312" pitchFamily="49" charset="-122"/>
                  <a:ea typeface="楷体_GB2312" pitchFamily="49" charset="-122"/>
                </a:rPr>
                <a:t>:</a:t>
              </a:r>
            </a:p>
          </p:txBody>
        </p:sp>
      </p:grpSp>
      <p:sp>
        <p:nvSpPr>
          <p:cNvPr id="12" name="Rectangle 39">
            <a:extLst>
              <a:ext uri="{FF2B5EF4-FFF2-40B4-BE49-F238E27FC236}">
                <a16:creationId xmlns:a16="http://schemas.microsoft.com/office/drawing/2014/main" id="{1B069C4A-8A88-669D-3A94-94CFB820B742}"/>
              </a:ext>
            </a:extLst>
          </p:cNvPr>
          <p:cNvSpPr>
            <a:spLocks noChangeArrowheads="1"/>
          </p:cNvSpPr>
          <p:nvPr/>
        </p:nvSpPr>
        <p:spPr bwMode="auto">
          <a:xfrm>
            <a:off x="1638300" y="2336800"/>
            <a:ext cx="53721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Lst>
        </p:spPr>
        <p:txBody>
          <a:bodyPr>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en-US" altLang="zh-CN" sz="2800" dirty="0">
                <a:solidFill>
                  <a:srgbClr val="FFFF00"/>
                </a:solidFill>
                <a:latin typeface="楷体_GB2312" pitchFamily="49" charset="-122"/>
                <a:ea typeface="楷体_GB2312" pitchFamily="49" charset="-122"/>
              </a:rPr>
              <a:t>(</a:t>
            </a:r>
            <a:r>
              <a:rPr lang="en-US" altLang="zh-CN" sz="2800" dirty="0">
                <a:solidFill>
                  <a:srgbClr val="FFFF00"/>
                </a:solidFill>
                <a:ea typeface="楷体_GB2312" pitchFamily="49" charset="-122"/>
              </a:rPr>
              <a:t>1</a:t>
            </a:r>
            <a:r>
              <a:rPr lang="en-US" altLang="zh-CN" sz="2800" dirty="0">
                <a:solidFill>
                  <a:srgbClr val="FFFF00"/>
                </a:solidFill>
                <a:latin typeface="楷体_GB2312" pitchFamily="49" charset="-122"/>
                <a:ea typeface="楷体_GB2312" pitchFamily="49" charset="-122"/>
              </a:rPr>
              <a:t>) </a:t>
            </a:r>
            <a:r>
              <a:rPr lang="zh-CN" altLang="en-US" sz="2800" dirty="0">
                <a:solidFill>
                  <a:srgbClr val="FFFF00"/>
                </a:solidFill>
                <a:latin typeface="幼圆" pitchFamily="49" charset="-122"/>
                <a:ea typeface="幼圆" pitchFamily="49" charset="-122"/>
              </a:rPr>
              <a:t>所有顶点的数据信息</a:t>
            </a:r>
            <a:r>
              <a:rPr lang="zh-CN" altLang="en-US" sz="2800" dirty="0">
                <a:solidFill>
                  <a:srgbClr val="FFFF00"/>
                </a:solidFill>
                <a:latin typeface="楷体_GB2312" pitchFamily="49" charset="-122"/>
                <a:ea typeface="楷体_GB2312" pitchFamily="49" charset="-122"/>
              </a:rPr>
              <a:t>；</a:t>
            </a:r>
          </a:p>
        </p:txBody>
      </p:sp>
      <p:sp>
        <p:nvSpPr>
          <p:cNvPr id="13" name="Text Box 40">
            <a:extLst>
              <a:ext uri="{FF2B5EF4-FFF2-40B4-BE49-F238E27FC236}">
                <a16:creationId xmlns:a16="http://schemas.microsoft.com/office/drawing/2014/main" id="{F5657526-8AAA-F17A-6BFF-18EDB727FFA2}"/>
              </a:ext>
            </a:extLst>
          </p:cNvPr>
          <p:cNvSpPr txBox="1">
            <a:spLocks noChangeArrowheads="1"/>
          </p:cNvSpPr>
          <p:nvPr/>
        </p:nvSpPr>
        <p:spPr bwMode="auto">
          <a:xfrm>
            <a:off x="1654175" y="2794000"/>
            <a:ext cx="611822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Lst>
        </p:spPr>
        <p:txBody>
          <a:bodyPr>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en-US" altLang="zh-CN" sz="2800" dirty="0">
                <a:solidFill>
                  <a:srgbClr val="FFFF00"/>
                </a:solidFill>
                <a:latin typeface="楷体_GB2312" pitchFamily="49" charset="-122"/>
                <a:ea typeface="楷体_GB2312" pitchFamily="49" charset="-122"/>
              </a:rPr>
              <a:t>(</a:t>
            </a:r>
            <a:r>
              <a:rPr lang="en-US" altLang="zh-CN" sz="2800" dirty="0">
                <a:solidFill>
                  <a:srgbClr val="FFFF00"/>
                </a:solidFill>
                <a:ea typeface="楷体_GB2312" pitchFamily="49" charset="-122"/>
              </a:rPr>
              <a:t>2</a:t>
            </a:r>
            <a:r>
              <a:rPr lang="en-US" altLang="zh-CN" sz="2800" dirty="0">
                <a:solidFill>
                  <a:srgbClr val="FFFF00"/>
                </a:solidFill>
                <a:latin typeface="楷体_GB2312" pitchFamily="49" charset="-122"/>
                <a:ea typeface="楷体_GB2312" pitchFamily="49" charset="-122"/>
              </a:rPr>
              <a:t>) </a:t>
            </a:r>
            <a:r>
              <a:rPr lang="zh-CN" altLang="en-US" sz="2800" dirty="0">
                <a:solidFill>
                  <a:srgbClr val="FFFF00"/>
                </a:solidFill>
                <a:latin typeface="幼圆" pitchFamily="49" charset="-122"/>
                <a:ea typeface="幼圆" pitchFamily="49" charset="-122"/>
              </a:rPr>
              <a:t>顶点之间关系</a:t>
            </a:r>
            <a:r>
              <a:rPr lang="en-US" altLang="zh-CN" sz="2800" dirty="0">
                <a:solidFill>
                  <a:srgbClr val="FFFF00"/>
                </a:solidFill>
                <a:latin typeface="幼圆" pitchFamily="49" charset="-122"/>
                <a:ea typeface="幼圆" pitchFamily="49" charset="-122"/>
              </a:rPr>
              <a:t>(</a:t>
            </a:r>
            <a:r>
              <a:rPr lang="zh-CN" altLang="en-US" sz="2800" dirty="0">
                <a:solidFill>
                  <a:srgbClr val="FFFF00"/>
                </a:solidFill>
                <a:latin typeface="幼圆" pitchFamily="49" charset="-122"/>
                <a:ea typeface="幼圆" pitchFamily="49" charset="-122"/>
              </a:rPr>
              <a:t>边或弧</a:t>
            </a:r>
            <a:r>
              <a:rPr lang="en-US" altLang="zh-CN" sz="2800" dirty="0">
                <a:solidFill>
                  <a:srgbClr val="FFFF00"/>
                </a:solidFill>
                <a:latin typeface="幼圆" pitchFamily="49" charset="-122"/>
                <a:ea typeface="幼圆" pitchFamily="49" charset="-122"/>
              </a:rPr>
              <a:t>)</a:t>
            </a:r>
            <a:r>
              <a:rPr lang="zh-CN" altLang="en-US" sz="2800" dirty="0">
                <a:solidFill>
                  <a:srgbClr val="FFFF00"/>
                </a:solidFill>
                <a:latin typeface="幼圆" pitchFamily="49" charset="-122"/>
                <a:ea typeface="幼圆" pitchFamily="49" charset="-122"/>
              </a:rPr>
              <a:t>的信息</a:t>
            </a:r>
            <a:r>
              <a:rPr lang="en-US" altLang="zh-CN" sz="2800" dirty="0">
                <a:solidFill>
                  <a:srgbClr val="FFFF00"/>
                </a:solidFill>
                <a:latin typeface="楷体_GB2312" pitchFamily="49" charset="-122"/>
                <a:ea typeface="楷体_GB2312" pitchFamily="49" charset="-122"/>
              </a:rPr>
              <a:t>;</a:t>
            </a:r>
            <a:endParaRPr lang="en-US" altLang="zh-CN" sz="2800" b="0" dirty="0">
              <a:solidFill>
                <a:srgbClr val="FFFF00"/>
              </a:solidFill>
            </a:endParaRPr>
          </a:p>
        </p:txBody>
      </p:sp>
      <p:sp>
        <p:nvSpPr>
          <p:cNvPr id="14" name="Text Box 41">
            <a:extLst>
              <a:ext uri="{FF2B5EF4-FFF2-40B4-BE49-F238E27FC236}">
                <a16:creationId xmlns:a16="http://schemas.microsoft.com/office/drawing/2014/main" id="{9C131CDE-1D6B-5A8A-3607-3DD2E39F87E9}"/>
              </a:ext>
            </a:extLst>
          </p:cNvPr>
          <p:cNvSpPr txBox="1">
            <a:spLocks noChangeArrowheads="1"/>
          </p:cNvSpPr>
          <p:nvPr/>
        </p:nvSpPr>
        <p:spPr bwMode="auto">
          <a:xfrm>
            <a:off x="1644650" y="3251200"/>
            <a:ext cx="46609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Lst>
        </p:spPr>
        <p:txBody>
          <a:bodyPr>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en-US" altLang="zh-CN" sz="2800" dirty="0">
                <a:solidFill>
                  <a:srgbClr val="00FF99"/>
                </a:solidFill>
                <a:latin typeface="楷体_GB2312" pitchFamily="49" charset="-122"/>
                <a:ea typeface="楷体_GB2312" pitchFamily="49" charset="-122"/>
              </a:rPr>
              <a:t>(</a:t>
            </a:r>
            <a:r>
              <a:rPr lang="en-US" altLang="zh-CN" sz="2800" dirty="0">
                <a:solidFill>
                  <a:srgbClr val="00FF99"/>
                </a:solidFill>
                <a:ea typeface="楷体_GB2312" pitchFamily="49" charset="-122"/>
              </a:rPr>
              <a:t>3</a:t>
            </a:r>
            <a:r>
              <a:rPr lang="en-US" altLang="zh-CN" sz="2800" dirty="0">
                <a:solidFill>
                  <a:srgbClr val="00FF99"/>
                </a:solidFill>
                <a:latin typeface="楷体_GB2312" pitchFamily="49" charset="-122"/>
                <a:ea typeface="楷体_GB2312" pitchFamily="49" charset="-122"/>
              </a:rPr>
              <a:t>) </a:t>
            </a:r>
            <a:r>
              <a:rPr lang="zh-CN" altLang="en-US" sz="2800" dirty="0">
                <a:solidFill>
                  <a:srgbClr val="00FF99"/>
                </a:solidFill>
                <a:latin typeface="幼圆" pitchFamily="49" charset="-122"/>
                <a:ea typeface="幼圆" pitchFamily="49" charset="-122"/>
              </a:rPr>
              <a:t>权的信息</a:t>
            </a:r>
            <a:r>
              <a:rPr lang="en-US" altLang="zh-CN" sz="2800" dirty="0">
                <a:solidFill>
                  <a:srgbClr val="00FF99"/>
                </a:solidFill>
                <a:latin typeface="幼圆" pitchFamily="49" charset="-122"/>
                <a:ea typeface="幼圆" pitchFamily="49" charset="-122"/>
              </a:rPr>
              <a:t>(</a:t>
            </a:r>
            <a:r>
              <a:rPr lang="zh-CN" altLang="en-US" sz="2800" dirty="0">
                <a:solidFill>
                  <a:srgbClr val="00FF99"/>
                </a:solidFill>
                <a:latin typeface="幼圆" pitchFamily="49" charset="-122"/>
                <a:ea typeface="幼圆" pitchFamily="49" charset="-122"/>
              </a:rPr>
              <a:t>对于网络</a:t>
            </a:r>
            <a:r>
              <a:rPr lang="en-US" altLang="zh-CN" sz="2800" dirty="0">
                <a:solidFill>
                  <a:srgbClr val="00FF99"/>
                </a:solidFill>
                <a:latin typeface="幼圆" pitchFamily="49" charset="-122"/>
                <a:ea typeface="幼圆" pitchFamily="49" charset="-122"/>
              </a:rPr>
              <a:t>)</a:t>
            </a:r>
            <a:r>
              <a:rPr lang="zh-CN" altLang="en-US" sz="2800" dirty="0">
                <a:solidFill>
                  <a:srgbClr val="00FF99"/>
                </a:solidFill>
                <a:latin typeface="楷体_GB2312" pitchFamily="49" charset="-122"/>
                <a:ea typeface="楷体_GB2312" pitchFamily="49" charset="-122"/>
              </a:rPr>
              <a:t>。</a:t>
            </a:r>
            <a:endParaRPr lang="zh-CN" altLang="en-US" sz="2800" b="0" dirty="0">
              <a:solidFill>
                <a:srgbClr val="00FF99"/>
              </a:solidFill>
            </a:endParaRPr>
          </a:p>
        </p:txBody>
      </p:sp>
      <p:grpSp>
        <p:nvGrpSpPr>
          <p:cNvPr id="15" name="Group 42">
            <a:extLst>
              <a:ext uri="{FF2B5EF4-FFF2-40B4-BE49-F238E27FC236}">
                <a16:creationId xmlns:a16="http://schemas.microsoft.com/office/drawing/2014/main" id="{FF7A1D9D-7D63-6536-5978-5522989C2CE6}"/>
              </a:ext>
            </a:extLst>
          </p:cNvPr>
          <p:cNvGrpSpPr>
            <a:grpSpLocks/>
          </p:cNvGrpSpPr>
          <p:nvPr/>
        </p:nvGrpSpPr>
        <p:grpSpPr bwMode="auto">
          <a:xfrm>
            <a:off x="1485900" y="4656261"/>
            <a:ext cx="2514600" cy="762000"/>
            <a:chOff x="660" y="3228"/>
            <a:chExt cx="1584" cy="480"/>
          </a:xfrm>
        </p:grpSpPr>
        <p:sp>
          <p:nvSpPr>
            <p:cNvPr id="16" name="Freeform 43">
              <a:extLst>
                <a:ext uri="{FF2B5EF4-FFF2-40B4-BE49-F238E27FC236}">
                  <a16:creationId xmlns:a16="http://schemas.microsoft.com/office/drawing/2014/main" id="{4B59CFEB-505B-82A4-53A3-5919B0689922}"/>
                </a:ext>
              </a:extLst>
            </p:cNvPr>
            <p:cNvSpPr>
              <a:spLocks/>
            </p:cNvSpPr>
            <p:nvPr/>
          </p:nvSpPr>
          <p:spPr bwMode="auto">
            <a:xfrm>
              <a:off x="660" y="3228"/>
              <a:ext cx="1584" cy="480"/>
            </a:xfrm>
            <a:custGeom>
              <a:avLst/>
              <a:gdLst>
                <a:gd name="T0" fmla="*/ 567 w 1280"/>
                <a:gd name="T1" fmla="*/ 76 h 396"/>
                <a:gd name="T2" fmla="*/ 304 w 1280"/>
                <a:gd name="T3" fmla="*/ 118 h 396"/>
                <a:gd name="T4" fmla="*/ 43 w 1280"/>
                <a:gd name="T5" fmla="*/ 221 h 396"/>
                <a:gd name="T6" fmla="*/ 0 w 1280"/>
                <a:gd name="T7" fmla="*/ 427 h 396"/>
                <a:gd name="T8" fmla="*/ 546 w 1280"/>
                <a:gd name="T9" fmla="*/ 610 h 396"/>
                <a:gd name="T10" fmla="*/ 1309 w 1280"/>
                <a:gd name="T11" fmla="*/ 652 h 396"/>
                <a:gd name="T12" fmla="*/ 2030 w 1280"/>
                <a:gd name="T13" fmla="*/ 568 h 396"/>
                <a:gd name="T14" fmla="*/ 2271 w 1280"/>
                <a:gd name="T15" fmla="*/ 486 h 396"/>
                <a:gd name="T16" fmla="*/ 2291 w 1280"/>
                <a:gd name="T17" fmla="*/ 139 h 396"/>
                <a:gd name="T18" fmla="*/ 2051 w 1280"/>
                <a:gd name="T19" fmla="*/ 118 h 396"/>
                <a:gd name="T20" fmla="*/ 1025 w 1280"/>
                <a:gd name="T21" fmla="*/ 35 h 396"/>
                <a:gd name="T22" fmla="*/ 653 w 1280"/>
                <a:gd name="T23" fmla="*/ 56 h 396"/>
                <a:gd name="T24" fmla="*/ 567 w 1280"/>
                <a:gd name="T25" fmla="*/ 76 h 39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280" h="396">
                  <a:moveTo>
                    <a:pt x="299" y="43"/>
                  </a:moveTo>
                  <a:cubicBezTo>
                    <a:pt x="272" y="46"/>
                    <a:pt x="197" y="46"/>
                    <a:pt x="161" y="66"/>
                  </a:cubicBezTo>
                  <a:cubicBezTo>
                    <a:pt x="49" y="129"/>
                    <a:pt x="139" y="104"/>
                    <a:pt x="23" y="124"/>
                  </a:cubicBezTo>
                  <a:cubicBezTo>
                    <a:pt x="17" y="163"/>
                    <a:pt x="0" y="200"/>
                    <a:pt x="0" y="239"/>
                  </a:cubicBezTo>
                  <a:cubicBezTo>
                    <a:pt x="0" y="368"/>
                    <a:pt x="235" y="339"/>
                    <a:pt x="288" y="342"/>
                  </a:cubicBezTo>
                  <a:cubicBezTo>
                    <a:pt x="417" y="396"/>
                    <a:pt x="554" y="373"/>
                    <a:pt x="691" y="366"/>
                  </a:cubicBezTo>
                  <a:cubicBezTo>
                    <a:pt x="820" y="332"/>
                    <a:pt x="934" y="327"/>
                    <a:pt x="1071" y="319"/>
                  </a:cubicBezTo>
                  <a:cubicBezTo>
                    <a:pt x="1117" y="305"/>
                    <a:pt x="1157" y="300"/>
                    <a:pt x="1198" y="273"/>
                  </a:cubicBezTo>
                  <a:cubicBezTo>
                    <a:pt x="1236" y="216"/>
                    <a:pt x="1280" y="167"/>
                    <a:pt x="1209" y="78"/>
                  </a:cubicBezTo>
                  <a:cubicBezTo>
                    <a:pt x="1182" y="45"/>
                    <a:pt x="1124" y="70"/>
                    <a:pt x="1082" y="66"/>
                  </a:cubicBezTo>
                  <a:cubicBezTo>
                    <a:pt x="894" y="0"/>
                    <a:pt x="794" y="27"/>
                    <a:pt x="541" y="20"/>
                  </a:cubicBezTo>
                  <a:cubicBezTo>
                    <a:pt x="476" y="24"/>
                    <a:pt x="410" y="25"/>
                    <a:pt x="345" y="31"/>
                  </a:cubicBezTo>
                  <a:cubicBezTo>
                    <a:pt x="329" y="32"/>
                    <a:pt x="299" y="43"/>
                    <a:pt x="299" y="43"/>
                  </a:cubicBezTo>
                  <a:close/>
                </a:path>
              </a:pathLst>
            </a:custGeom>
            <a:solidFill>
              <a:schemeClr val="accent4">
                <a:lumMod val="20000"/>
                <a:lumOff val="80000"/>
              </a:schemeClr>
            </a:solidFill>
            <a:ln>
              <a:noFill/>
            </a:ln>
            <a:effectLst>
              <a:outerShdw dist="74053" dir="1857825" algn="ctr" rotWithShape="0">
                <a:srgbClr val="808080"/>
              </a:outerShdw>
            </a:effectLst>
            <a:extLst>
              <a:ext uri="{91240B29-F687-4F45-9708-019B960494DF}">
                <a14:hiddenLine xmlns:a14="http://schemas.microsoft.com/office/drawing/2010/main" w="9525" cap="flat" cmpd="sng">
                  <a:solidFill>
                    <a:srgbClr val="FFFF99"/>
                  </a:solidFill>
                  <a:prstDash val="solid"/>
                  <a:round/>
                  <a:headEnd/>
                  <a:tailEnd/>
                </a14:hiddenLine>
              </a:ext>
            </a:extLst>
          </p:spPr>
          <p:txBody>
            <a:bodyPr wrap="none" anchor="ctr"/>
            <a:lstStyle/>
            <a:p>
              <a:endParaRPr lang="zh-CN" altLang="en-US" dirty="0"/>
            </a:p>
          </p:txBody>
        </p:sp>
        <p:sp>
          <p:nvSpPr>
            <p:cNvPr id="17" name="Rectangle 44">
              <a:extLst>
                <a:ext uri="{FF2B5EF4-FFF2-40B4-BE49-F238E27FC236}">
                  <a16:creationId xmlns:a16="http://schemas.microsoft.com/office/drawing/2014/main" id="{1043170A-0D52-3FBD-7F5B-8C15FCCF90FD}"/>
                </a:ext>
              </a:extLst>
            </p:cNvPr>
            <p:cNvSpPr>
              <a:spLocks noChangeArrowheads="1"/>
            </p:cNvSpPr>
            <p:nvPr/>
          </p:nvSpPr>
          <p:spPr bwMode="auto">
            <a:xfrm>
              <a:off x="768" y="3300"/>
              <a:ext cx="1344" cy="327"/>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Lst>
          </p:spPr>
          <p:txBody>
            <a:bodyPr>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en-US" altLang="zh-CN" sz="2800" dirty="0">
                  <a:solidFill>
                    <a:srgbClr val="264AA5"/>
                  </a:solidFill>
                  <a:ea typeface="黑体" pitchFamily="2" charset="-122"/>
                </a:rPr>
                <a:t>“</a:t>
              </a:r>
              <a:r>
                <a:rPr lang="zh-CN" altLang="en-US" sz="2800" dirty="0">
                  <a:solidFill>
                    <a:srgbClr val="264AA5"/>
                  </a:solidFill>
                  <a:latin typeface="黑体" pitchFamily="2" charset="-122"/>
                  <a:ea typeface="黑体" pitchFamily="2" charset="-122"/>
                </a:rPr>
                <a:t>第</a:t>
              </a:r>
              <a:r>
                <a:rPr lang="en-US" altLang="zh-CN" sz="2800" dirty="0" err="1">
                  <a:solidFill>
                    <a:srgbClr val="264AA5"/>
                  </a:solidFill>
                  <a:ea typeface="黑体" pitchFamily="2" charset="-122"/>
                </a:rPr>
                <a:t>i</a:t>
              </a:r>
              <a:r>
                <a:rPr lang="zh-CN" altLang="en-US" sz="2800" dirty="0">
                  <a:solidFill>
                    <a:srgbClr val="264AA5"/>
                  </a:solidFill>
                  <a:latin typeface="黑体" pitchFamily="2" charset="-122"/>
                  <a:ea typeface="黑体" pitchFamily="2" charset="-122"/>
                </a:rPr>
                <a:t>个顶点</a:t>
              </a:r>
              <a:r>
                <a:rPr lang="zh-CN" altLang="en-US" sz="2800" dirty="0">
                  <a:solidFill>
                    <a:srgbClr val="264AA5"/>
                  </a:solidFill>
                  <a:ea typeface="黑体" pitchFamily="2" charset="-122"/>
                </a:rPr>
                <a:t>”</a:t>
              </a:r>
              <a:endParaRPr lang="zh-CN" altLang="en-US" sz="2800" dirty="0">
                <a:solidFill>
                  <a:srgbClr val="264AA5"/>
                </a:solidFill>
                <a:latin typeface="黑体" pitchFamily="2" charset="-122"/>
                <a:ea typeface="黑体" pitchFamily="2" charset="-122"/>
              </a:endParaRPr>
            </a:p>
          </p:txBody>
        </p:sp>
      </p:grpSp>
      <p:grpSp>
        <p:nvGrpSpPr>
          <p:cNvPr id="18" name="Group 45">
            <a:extLst>
              <a:ext uri="{FF2B5EF4-FFF2-40B4-BE49-F238E27FC236}">
                <a16:creationId xmlns:a16="http://schemas.microsoft.com/office/drawing/2014/main" id="{406FE0CC-BA7C-617E-ECA4-F7C6589D82E5}"/>
              </a:ext>
            </a:extLst>
          </p:cNvPr>
          <p:cNvGrpSpPr>
            <a:grpSpLocks/>
          </p:cNvGrpSpPr>
          <p:nvPr/>
        </p:nvGrpSpPr>
        <p:grpSpPr bwMode="auto">
          <a:xfrm>
            <a:off x="5402873" y="4656261"/>
            <a:ext cx="2305050" cy="762000"/>
            <a:chOff x="2448" y="3216"/>
            <a:chExt cx="1452" cy="480"/>
          </a:xfrm>
        </p:grpSpPr>
        <p:sp>
          <p:nvSpPr>
            <p:cNvPr id="19" name="Freeform 46">
              <a:extLst>
                <a:ext uri="{FF2B5EF4-FFF2-40B4-BE49-F238E27FC236}">
                  <a16:creationId xmlns:a16="http://schemas.microsoft.com/office/drawing/2014/main" id="{048A0E31-48E4-294D-6D24-BF8D4A85AF0C}"/>
                </a:ext>
              </a:extLst>
            </p:cNvPr>
            <p:cNvSpPr>
              <a:spLocks/>
            </p:cNvSpPr>
            <p:nvPr/>
          </p:nvSpPr>
          <p:spPr bwMode="auto">
            <a:xfrm>
              <a:off x="2448" y="3216"/>
              <a:ext cx="1200" cy="480"/>
            </a:xfrm>
            <a:custGeom>
              <a:avLst/>
              <a:gdLst>
                <a:gd name="T0" fmla="*/ 247 w 1280"/>
                <a:gd name="T1" fmla="*/ 76 h 396"/>
                <a:gd name="T2" fmla="*/ 133 w 1280"/>
                <a:gd name="T3" fmla="*/ 118 h 396"/>
                <a:gd name="T4" fmla="*/ 20 w 1280"/>
                <a:gd name="T5" fmla="*/ 221 h 396"/>
                <a:gd name="T6" fmla="*/ 0 w 1280"/>
                <a:gd name="T7" fmla="*/ 427 h 396"/>
                <a:gd name="T8" fmla="*/ 237 w 1280"/>
                <a:gd name="T9" fmla="*/ 610 h 396"/>
                <a:gd name="T10" fmla="*/ 570 w 1280"/>
                <a:gd name="T11" fmla="*/ 652 h 396"/>
                <a:gd name="T12" fmla="*/ 882 w 1280"/>
                <a:gd name="T13" fmla="*/ 568 h 396"/>
                <a:gd name="T14" fmla="*/ 987 w 1280"/>
                <a:gd name="T15" fmla="*/ 486 h 396"/>
                <a:gd name="T16" fmla="*/ 996 w 1280"/>
                <a:gd name="T17" fmla="*/ 139 h 396"/>
                <a:gd name="T18" fmla="*/ 892 w 1280"/>
                <a:gd name="T19" fmla="*/ 118 h 396"/>
                <a:gd name="T20" fmla="*/ 445 w 1280"/>
                <a:gd name="T21" fmla="*/ 35 h 396"/>
                <a:gd name="T22" fmla="*/ 284 w 1280"/>
                <a:gd name="T23" fmla="*/ 56 h 396"/>
                <a:gd name="T24" fmla="*/ 247 w 1280"/>
                <a:gd name="T25" fmla="*/ 76 h 39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280" h="396">
                  <a:moveTo>
                    <a:pt x="299" y="43"/>
                  </a:moveTo>
                  <a:cubicBezTo>
                    <a:pt x="272" y="46"/>
                    <a:pt x="197" y="46"/>
                    <a:pt x="161" y="66"/>
                  </a:cubicBezTo>
                  <a:cubicBezTo>
                    <a:pt x="49" y="129"/>
                    <a:pt x="139" y="104"/>
                    <a:pt x="23" y="124"/>
                  </a:cubicBezTo>
                  <a:cubicBezTo>
                    <a:pt x="17" y="163"/>
                    <a:pt x="0" y="200"/>
                    <a:pt x="0" y="239"/>
                  </a:cubicBezTo>
                  <a:cubicBezTo>
                    <a:pt x="0" y="368"/>
                    <a:pt x="235" y="339"/>
                    <a:pt x="288" y="342"/>
                  </a:cubicBezTo>
                  <a:cubicBezTo>
                    <a:pt x="417" y="396"/>
                    <a:pt x="554" y="373"/>
                    <a:pt x="691" y="366"/>
                  </a:cubicBezTo>
                  <a:cubicBezTo>
                    <a:pt x="820" y="332"/>
                    <a:pt x="934" y="327"/>
                    <a:pt x="1071" y="319"/>
                  </a:cubicBezTo>
                  <a:cubicBezTo>
                    <a:pt x="1117" y="305"/>
                    <a:pt x="1157" y="300"/>
                    <a:pt x="1198" y="273"/>
                  </a:cubicBezTo>
                  <a:cubicBezTo>
                    <a:pt x="1236" y="216"/>
                    <a:pt x="1280" y="167"/>
                    <a:pt x="1209" y="78"/>
                  </a:cubicBezTo>
                  <a:cubicBezTo>
                    <a:pt x="1182" y="45"/>
                    <a:pt x="1124" y="70"/>
                    <a:pt x="1082" y="66"/>
                  </a:cubicBezTo>
                  <a:cubicBezTo>
                    <a:pt x="894" y="0"/>
                    <a:pt x="794" y="27"/>
                    <a:pt x="541" y="20"/>
                  </a:cubicBezTo>
                  <a:cubicBezTo>
                    <a:pt x="476" y="24"/>
                    <a:pt x="410" y="25"/>
                    <a:pt x="345" y="31"/>
                  </a:cubicBezTo>
                  <a:cubicBezTo>
                    <a:pt x="329" y="32"/>
                    <a:pt x="299" y="43"/>
                    <a:pt x="299" y="43"/>
                  </a:cubicBezTo>
                  <a:close/>
                </a:path>
              </a:pathLst>
            </a:custGeom>
            <a:solidFill>
              <a:schemeClr val="accent1">
                <a:lumMod val="20000"/>
                <a:lumOff val="80000"/>
              </a:schemeClr>
            </a:solidFill>
            <a:ln>
              <a:noFill/>
            </a:ln>
            <a:effectLst>
              <a:outerShdw dist="74053" dir="1857825" algn="ctr" rotWithShape="0">
                <a:srgbClr val="808080"/>
              </a:outerShdw>
            </a:effectLst>
            <a:extLst>
              <a:ext uri="{91240B29-F687-4F45-9708-019B960494DF}">
                <a14:hiddenLine xmlns:a14="http://schemas.microsoft.com/office/drawing/2010/main" w="9525" cap="flat" cmpd="sng">
                  <a:solidFill>
                    <a:srgbClr val="FFFF99"/>
                  </a:solidFill>
                  <a:prstDash val="solid"/>
                  <a:round/>
                  <a:headEnd/>
                  <a:tailEnd/>
                </a14:hiddenLine>
              </a:ext>
            </a:extLst>
          </p:spPr>
          <p:txBody>
            <a:bodyPr wrap="none" anchor="ctr"/>
            <a:lstStyle/>
            <a:p>
              <a:endParaRPr lang="zh-CN" altLang="en-US"/>
            </a:p>
          </p:txBody>
        </p:sp>
        <p:sp>
          <p:nvSpPr>
            <p:cNvPr id="20" name="Rectangle 47">
              <a:extLst>
                <a:ext uri="{FF2B5EF4-FFF2-40B4-BE49-F238E27FC236}">
                  <a16:creationId xmlns:a16="http://schemas.microsoft.com/office/drawing/2014/main" id="{9A69DB4A-DD12-0AC0-7F8A-3BF02E61C0A1}"/>
                </a:ext>
              </a:extLst>
            </p:cNvPr>
            <p:cNvSpPr>
              <a:spLocks noChangeArrowheads="1"/>
            </p:cNvSpPr>
            <p:nvPr/>
          </p:nvSpPr>
          <p:spPr bwMode="auto">
            <a:xfrm>
              <a:off x="2556" y="3288"/>
              <a:ext cx="1344" cy="327"/>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Lst>
          </p:spPr>
          <p:txBody>
            <a:bodyPr>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en-US" altLang="zh-CN" sz="2800" dirty="0">
                  <a:solidFill>
                    <a:srgbClr val="264AA5"/>
                  </a:solidFill>
                  <a:ea typeface="黑体" pitchFamily="2" charset="-122"/>
                </a:rPr>
                <a:t>“</a:t>
              </a:r>
              <a:r>
                <a:rPr lang="zh-CN" altLang="en-US" sz="2800" dirty="0">
                  <a:solidFill>
                    <a:srgbClr val="264AA5"/>
                  </a:solidFill>
                  <a:latin typeface="黑体" pitchFamily="2" charset="-122"/>
                  <a:ea typeface="黑体" pitchFamily="2" charset="-122"/>
                </a:rPr>
                <a:t>顶点</a:t>
              </a:r>
              <a:r>
                <a:rPr lang="en-US" altLang="zh-CN" sz="2800" dirty="0" err="1">
                  <a:solidFill>
                    <a:srgbClr val="264AA5"/>
                  </a:solidFill>
                  <a:ea typeface="黑体" pitchFamily="2" charset="-122"/>
                </a:rPr>
                <a:t>i</a:t>
              </a:r>
              <a:r>
                <a:rPr lang="en-US" altLang="zh-CN" sz="2800" dirty="0">
                  <a:solidFill>
                    <a:srgbClr val="264AA5"/>
                  </a:solidFill>
                  <a:ea typeface="黑体" pitchFamily="2" charset="-122"/>
                </a:rPr>
                <a:t>”</a:t>
              </a:r>
              <a:endParaRPr lang="en-US" altLang="zh-CN" sz="2800" dirty="0">
                <a:solidFill>
                  <a:srgbClr val="264AA5"/>
                </a:solidFill>
                <a:latin typeface="黑体" pitchFamily="2" charset="-122"/>
                <a:ea typeface="黑体" pitchFamily="2" charset="-122"/>
              </a:endParaRPr>
            </a:p>
          </p:txBody>
        </p:sp>
      </p:grpSp>
    </p:spTree>
    <p:extLst>
      <p:ext uri="{BB962C8B-B14F-4D97-AF65-F5344CB8AC3E}">
        <p14:creationId xmlns:p14="http://schemas.microsoft.com/office/powerpoint/2010/main" val="1035034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right)">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dissolv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dissolve">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dissolve">
                                      <p:cBhvr>
                                        <p:cTn id="22" dur="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12" presetClass="entr" presetSubtype="4"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slide(fromBottom)">
                                      <p:cBhvr>
                                        <p:cTn id="27" dur="500"/>
                                        <p:tgtEl>
                                          <p:spTgt spid="15"/>
                                        </p:tgtEl>
                                      </p:cBhvr>
                                    </p:animEffect>
                                  </p:childTnLst>
                                </p:cTn>
                              </p:par>
                            </p:childTnLst>
                          </p:cTn>
                        </p:par>
                      </p:childTnLst>
                    </p:cTn>
                  </p:par>
                  <p:par>
                    <p:cTn id="28" fill="hold">
                      <p:stCondLst>
                        <p:cond delay="indefinite"/>
                      </p:stCondLst>
                      <p:childTnLst>
                        <p:par>
                          <p:cTn id="29" fill="hold">
                            <p:stCondLst>
                              <p:cond delay="0"/>
                            </p:stCondLst>
                            <p:childTnLst>
                              <p:par>
                                <p:cTn id="30" presetID="12" presetClass="entr" presetSubtype="4" fill="hold" nodeType="click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slide(fromBottom)">
                                      <p:cBhvr>
                                        <p:cTn id="3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utoUpdateAnimBg="0"/>
      <p:bldP spid="13" grpId="0" autoUpdateAnimBg="0"/>
      <p:bldP spid="14" grpId="0" autoUpdateAnimBg="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A416F4FF-55C9-01CA-1B25-F2A907788B08}"/>
              </a:ext>
            </a:extLst>
          </p:cNvPr>
          <p:cNvSpPr>
            <a:spLocks noGrp="1"/>
          </p:cNvSpPr>
          <p:nvPr>
            <p:ph type="dt" sz="half" idx="10"/>
          </p:nvPr>
        </p:nvSpPr>
        <p:spPr/>
        <p:txBody>
          <a:bodyPr/>
          <a:lstStyle/>
          <a:p>
            <a:pPr>
              <a:defRPr/>
            </a:pPr>
            <a:fld id="{72795A5C-ABA9-164F-9A37-0CFC1B48C772}" type="datetime1">
              <a:rPr lang="en-US" altLang="zh-CN" smtClean="0"/>
              <a:t>6/5/2022</a:t>
            </a:fld>
            <a:endParaRPr lang="en-US" altLang="zh-CN" dirty="0"/>
          </a:p>
        </p:txBody>
      </p:sp>
      <p:sp>
        <p:nvSpPr>
          <p:cNvPr id="5" name="灯片编号占位符 4">
            <a:extLst>
              <a:ext uri="{FF2B5EF4-FFF2-40B4-BE49-F238E27FC236}">
                <a16:creationId xmlns:a16="http://schemas.microsoft.com/office/drawing/2014/main" id="{2A1D9CB5-5AC1-DB8F-2CC5-4A45932C4FB1}"/>
              </a:ext>
            </a:extLst>
          </p:cNvPr>
          <p:cNvSpPr>
            <a:spLocks noGrp="1"/>
          </p:cNvSpPr>
          <p:nvPr>
            <p:ph type="sldNum" sz="quarter" idx="12"/>
          </p:nvPr>
        </p:nvSpPr>
        <p:spPr/>
        <p:txBody>
          <a:bodyPr/>
          <a:lstStyle/>
          <a:p>
            <a:pPr>
              <a:defRPr/>
            </a:pPr>
            <a:fld id="{4FF538FA-A287-4FBD-9703-6DB9C5344803}" type="slidenum">
              <a:rPr lang="zh-CN" altLang="en-US" smtClean="0"/>
              <a:t>24</a:t>
            </a:fld>
            <a:endParaRPr lang="en-US" altLang="zh-CN" dirty="0"/>
          </a:p>
        </p:txBody>
      </p:sp>
      <p:sp>
        <p:nvSpPr>
          <p:cNvPr id="32" name="Text Box 2">
            <a:extLst>
              <a:ext uri="{FF2B5EF4-FFF2-40B4-BE49-F238E27FC236}">
                <a16:creationId xmlns:a16="http://schemas.microsoft.com/office/drawing/2014/main" id="{31F9C4B6-DC8E-FC3C-9C76-2ABE43BB70A7}"/>
              </a:ext>
            </a:extLst>
          </p:cNvPr>
          <p:cNvSpPr txBox="1">
            <a:spLocks noChangeArrowheads="1"/>
          </p:cNvSpPr>
          <p:nvPr/>
        </p:nvSpPr>
        <p:spPr bwMode="auto">
          <a:xfrm>
            <a:off x="762000" y="1860735"/>
            <a:ext cx="746760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914400" indent="-45720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371600" indent="-4572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828800" indent="-4572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286000" indent="-4572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743200" indent="-4572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3200400" indent="-4572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657600" indent="-4572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4114800" indent="-4572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just" eaLnBrk="1" hangingPunct="1">
              <a:spcBef>
                <a:spcPct val="0"/>
              </a:spcBef>
              <a:buClrTx/>
              <a:buFont typeface="+mj-lt"/>
              <a:buAutoNum type="arabicPeriod"/>
            </a:pPr>
            <a:r>
              <a:rPr lang="zh-CN" altLang="en-US" sz="2400" dirty="0">
                <a:solidFill>
                  <a:srgbClr val="000099"/>
                </a:solidFill>
                <a:latin typeface="幼圆" pitchFamily="49" charset="-122"/>
                <a:ea typeface="幼圆" pitchFamily="49" charset="-122"/>
              </a:rPr>
              <a:t>定义一个一维数组</a:t>
            </a:r>
            <a:r>
              <a:rPr lang="en-US" altLang="zh-CN" sz="2400" dirty="0">
                <a:solidFill>
                  <a:srgbClr val="000099"/>
                </a:solidFill>
              </a:rPr>
              <a:t>VERTEX[0..n</a:t>
            </a:r>
            <a:r>
              <a:rPr lang="en-US" altLang="zh-CN" sz="2400" dirty="0">
                <a:solidFill>
                  <a:srgbClr val="000099"/>
                </a:solidFill>
                <a:latin typeface="宋体" charset="-122"/>
              </a:rPr>
              <a:t>-</a:t>
            </a:r>
            <a:r>
              <a:rPr lang="en-US" altLang="zh-CN" sz="2400" dirty="0">
                <a:solidFill>
                  <a:srgbClr val="000099"/>
                </a:solidFill>
              </a:rPr>
              <a:t>1]</a:t>
            </a:r>
            <a:r>
              <a:rPr lang="zh-CN" altLang="en-US" sz="2400" dirty="0">
                <a:solidFill>
                  <a:srgbClr val="000099"/>
                </a:solidFill>
                <a:latin typeface="幼圆" pitchFamily="49" charset="-122"/>
                <a:ea typeface="幼圆" pitchFamily="49" charset="-122"/>
              </a:rPr>
              <a:t>存放图中所有顶点的数据信息</a:t>
            </a:r>
            <a:r>
              <a:rPr lang="en-US" altLang="zh-CN" sz="2400" dirty="0">
                <a:solidFill>
                  <a:srgbClr val="000099"/>
                </a:solidFill>
                <a:latin typeface="幼圆" pitchFamily="49" charset="-122"/>
                <a:ea typeface="幼圆" pitchFamily="49" charset="-122"/>
              </a:rPr>
              <a:t>(</a:t>
            </a:r>
            <a:r>
              <a:rPr lang="zh-CN" altLang="en-US" sz="2400" dirty="0">
                <a:solidFill>
                  <a:srgbClr val="000099"/>
                </a:solidFill>
                <a:latin typeface="幼圆" pitchFamily="49" charset="-122"/>
                <a:ea typeface="幼圆" pitchFamily="49" charset="-122"/>
              </a:rPr>
              <a:t>若顶点信息为</a:t>
            </a:r>
            <a:r>
              <a:rPr lang="en-US" altLang="zh-CN" sz="2400" dirty="0">
                <a:solidFill>
                  <a:srgbClr val="000099"/>
                </a:solidFill>
                <a:ea typeface="楷体_GB2312" pitchFamily="49" charset="-122"/>
              </a:rPr>
              <a:t>1,2,3</a:t>
            </a:r>
            <a:r>
              <a:rPr lang="en-US" altLang="zh-CN" sz="2400" dirty="0">
                <a:solidFill>
                  <a:srgbClr val="000099"/>
                </a:solidFill>
                <a:latin typeface="楷体_GB2312" pitchFamily="49" charset="-122"/>
                <a:ea typeface="楷体_GB2312" pitchFamily="49" charset="-122"/>
              </a:rPr>
              <a:t>,</a:t>
            </a:r>
            <a:r>
              <a:rPr lang="en-US" altLang="zh-CN" sz="2400" dirty="0">
                <a:solidFill>
                  <a:srgbClr val="000099"/>
                </a:solidFill>
                <a:latin typeface="楷体_GB2312" pitchFamily="49" charset="-122"/>
                <a:ea typeface="楷体_GB2312" pitchFamily="49" charset="-122"/>
                <a:sym typeface="Symbol" pitchFamily="18" charset="2"/>
              </a:rPr>
              <a:t>,</a:t>
            </a:r>
            <a:r>
              <a:rPr lang="zh-CN" altLang="en-US" sz="2400" dirty="0">
                <a:solidFill>
                  <a:srgbClr val="000099"/>
                </a:solidFill>
                <a:latin typeface="幼圆" pitchFamily="49" charset="-122"/>
                <a:ea typeface="幼圆" pitchFamily="49" charset="-122"/>
                <a:sym typeface="Symbol" pitchFamily="18" charset="2"/>
              </a:rPr>
              <a:t>此数组可略</a:t>
            </a:r>
            <a:r>
              <a:rPr lang="en-US" altLang="zh-CN" sz="2400" dirty="0">
                <a:solidFill>
                  <a:srgbClr val="000099"/>
                </a:solidFill>
                <a:latin typeface="幼圆" pitchFamily="49" charset="-122"/>
                <a:ea typeface="幼圆" pitchFamily="49" charset="-122"/>
              </a:rPr>
              <a:t>)</a:t>
            </a:r>
            <a:r>
              <a:rPr lang="zh-CN" altLang="en-US" sz="2400" dirty="0">
                <a:solidFill>
                  <a:srgbClr val="000099"/>
                </a:solidFill>
                <a:latin typeface="楷体_GB2312" pitchFamily="49" charset="-122"/>
                <a:ea typeface="楷体_GB2312" pitchFamily="49" charset="-122"/>
              </a:rPr>
              <a:t>。</a:t>
            </a:r>
            <a:endParaRPr lang="zh-CN" altLang="en-US" sz="2400" b="0" dirty="0">
              <a:solidFill>
                <a:srgbClr val="000099"/>
              </a:solidFill>
            </a:endParaRPr>
          </a:p>
        </p:txBody>
      </p:sp>
      <p:grpSp>
        <p:nvGrpSpPr>
          <p:cNvPr id="33" name="Group 3">
            <a:extLst>
              <a:ext uri="{FF2B5EF4-FFF2-40B4-BE49-F238E27FC236}">
                <a16:creationId xmlns:a16="http://schemas.microsoft.com/office/drawing/2014/main" id="{E7B6EEAE-E7FF-3AA1-022A-64FB6508FA1D}"/>
              </a:ext>
            </a:extLst>
          </p:cNvPr>
          <p:cNvGrpSpPr>
            <a:grpSpLocks/>
          </p:cNvGrpSpPr>
          <p:nvPr/>
        </p:nvGrpSpPr>
        <p:grpSpPr bwMode="auto">
          <a:xfrm>
            <a:off x="1905000" y="3592513"/>
            <a:ext cx="5715000" cy="1258887"/>
            <a:chOff x="1200" y="2263"/>
            <a:chExt cx="3600" cy="793"/>
          </a:xfrm>
        </p:grpSpPr>
        <p:sp>
          <p:nvSpPr>
            <p:cNvPr id="34" name="Text Box 4">
              <a:extLst>
                <a:ext uri="{FF2B5EF4-FFF2-40B4-BE49-F238E27FC236}">
                  <a16:creationId xmlns:a16="http://schemas.microsoft.com/office/drawing/2014/main" id="{2CBA53EC-7E67-014B-9E86-13C3CF4C2699}"/>
                </a:ext>
              </a:extLst>
            </p:cNvPr>
            <p:cNvSpPr txBox="1">
              <a:spLocks noChangeArrowheads="1"/>
            </p:cNvSpPr>
            <p:nvPr/>
          </p:nvSpPr>
          <p:spPr bwMode="auto">
            <a:xfrm>
              <a:off x="1200" y="2300"/>
              <a:ext cx="3600" cy="7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en-US" altLang="en-US" sz="2400" dirty="0">
                  <a:solidFill>
                    <a:srgbClr val="000099"/>
                  </a:solidFill>
                </a:rPr>
                <a:t>                  1</a:t>
              </a:r>
              <a:r>
                <a:rPr lang="en-US" altLang="en-US" sz="2400" dirty="0">
                  <a:solidFill>
                    <a:srgbClr val="000099"/>
                  </a:solidFill>
                  <a:latin typeface="楷体_GB2312" pitchFamily="49" charset="-122"/>
                  <a:ea typeface="楷体_GB2312" pitchFamily="49" charset="-122"/>
                </a:rPr>
                <a:t>  </a:t>
              </a:r>
              <a:r>
                <a:rPr lang="zh-CN" altLang="en-US" sz="2400" dirty="0">
                  <a:solidFill>
                    <a:srgbClr val="000099"/>
                  </a:solidFill>
                  <a:latin typeface="幼圆" pitchFamily="49" charset="-122"/>
                  <a:ea typeface="幼圆" pitchFamily="49" charset="-122"/>
                </a:rPr>
                <a:t>当顶点</a:t>
              </a:r>
              <a:r>
                <a:rPr lang="en-US" altLang="zh-CN" sz="2400" dirty="0">
                  <a:solidFill>
                    <a:srgbClr val="000099"/>
                  </a:solidFill>
                </a:rPr>
                <a:t>v</a:t>
              </a:r>
              <a:r>
                <a:rPr lang="en-US" altLang="zh-CN" sz="2400" baseline="-18000" dirty="0">
                  <a:solidFill>
                    <a:srgbClr val="000099"/>
                  </a:solidFill>
                </a:rPr>
                <a:t>i</a:t>
              </a:r>
              <a:r>
                <a:rPr lang="zh-CN" altLang="en-US" sz="2400" dirty="0">
                  <a:solidFill>
                    <a:srgbClr val="000099"/>
                  </a:solidFill>
                  <a:latin typeface="幼圆" pitchFamily="49" charset="-122"/>
                  <a:ea typeface="幼圆" pitchFamily="49" charset="-122"/>
                </a:rPr>
                <a:t>到顶点</a:t>
              </a:r>
              <a:r>
                <a:rPr lang="en-US" altLang="zh-CN" sz="2400" dirty="0" err="1">
                  <a:solidFill>
                    <a:srgbClr val="000099"/>
                  </a:solidFill>
                </a:rPr>
                <a:t>v</a:t>
              </a:r>
              <a:r>
                <a:rPr lang="en-US" altLang="zh-CN" sz="2400" baseline="-18000" dirty="0" err="1">
                  <a:solidFill>
                    <a:srgbClr val="000099"/>
                  </a:solidFill>
                </a:rPr>
                <a:t>j</a:t>
              </a:r>
              <a:r>
                <a:rPr lang="zh-CN" altLang="en-US" sz="2400" dirty="0">
                  <a:solidFill>
                    <a:srgbClr val="000099"/>
                  </a:solidFill>
                  <a:latin typeface="幼圆" pitchFamily="49" charset="-122"/>
                  <a:ea typeface="幼圆" pitchFamily="49" charset="-122"/>
                </a:rPr>
                <a:t>有边时</a:t>
              </a:r>
              <a:endParaRPr lang="en-US" altLang="en-US" sz="2400" dirty="0">
                <a:solidFill>
                  <a:srgbClr val="000099"/>
                </a:solidFill>
                <a:latin typeface="幼圆" pitchFamily="49" charset="-122"/>
                <a:ea typeface="幼圆" pitchFamily="49" charset="-122"/>
              </a:endParaRPr>
            </a:p>
            <a:p>
              <a:pPr eaLnBrk="1" hangingPunct="1">
                <a:spcBef>
                  <a:spcPct val="0"/>
                </a:spcBef>
                <a:buClrTx/>
                <a:buFontTx/>
                <a:buNone/>
              </a:pPr>
              <a:r>
                <a:rPr lang="en-US" altLang="zh-CN" sz="2400" dirty="0">
                  <a:solidFill>
                    <a:srgbClr val="000099"/>
                  </a:solidFill>
                </a:rPr>
                <a:t>A[</a:t>
              </a:r>
              <a:r>
                <a:rPr lang="en-US" altLang="zh-CN" sz="2400" dirty="0" err="1">
                  <a:solidFill>
                    <a:srgbClr val="000099"/>
                  </a:solidFill>
                </a:rPr>
                <a:t>i</a:t>
              </a:r>
              <a:r>
                <a:rPr lang="en-US" altLang="zh-CN" sz="2400" dirty="0">
                  <a:solidFill>
                    <a:srgbClr val="000099"/>
                  </a:solidFill>
                </a:rPr>
                <a:t>][j]=</a:t>
              </a:r>
              <a:endParaRPr lang="en-US" altLang="zh-CN" sz="2400" dirty="0">
                <a:solidFill>
                  <a:srgbClr val="000099"/>
                </a:solidFill>
                <a:ea typeface="楷体_GB2312" pitchFamily="49" charset="-122"/>
              </a:endParaRPr>
            </a:p>
            <a:p>
              <a:pPr eaLnBrk="1" hangingPunct="1">
                <a:spcBef>
                  <a:spcPct val="0"/>
                </a:spcBef>
                <a:buClrTx/>
                <a:buFontTx/>
                <a:buNone/>
              </a:pPr>
              <a:r>
                <a:rPr lang="en-US" altLang="zh-CN" sz="2400" dirty="0">
                  <a:solidFill>
                    <a:srgbClr val="000099"/>
                  </a:solidFill>
                  <a:latin typeface="楷体_GB2312" pitchFamily="49" charset="-122"/>
                  <a:ea typeface="楷体_GB2312" pitchFamily="49" charset="-122"/>
                </a:rPr>
                <a:t>       </a:t>
              </a:r>
              <a:r>
                <a:rPr lang="en-US" altLang="zh-CN" sz="2400" dirty="0">
                  <a:solidFill>
                    <a:srgbClr val="000099"/>
                  </a:solidFill>
                  <a:latin typeface="宋体" charset="-122"/>
                </a:rPr>
                <a:t>  </a:t>
              </a:r>
              <a:r>
                <a:rPr lang="zh-CN" altLang="en-US" sz="2400" dirty="0">
                  <a:solidFill>
                    <a:srgbClr val="000099"/>
                  </a:solidFill>
                  <a:latin typeface="宋体" charset="-122"/>
                </a:rPr>
                <a:t>   </a:t>
              </a:r>
              <a:r>
                <a:rPr lang="en-US" altLang="zh-CN" sz="2400" dirty="0">
                  <a:solidFill>
                    <a:srgbClr val="000099"/>
                  </a:solidFill>
                </a:rPr>
                <a:t>0</a:t>
              </a:r>
              <a:r>
                <a:rPr lang="en-US" altLang="zh-CN" sz="2400" dirty="0">
                  <a:solidFill>
                    <a:srgbClr val="000099"/>
                  </a:solidFill>
                  <a:latin typeface="楷体_GB2312" pitchFamily="49" charset="-122"/>
                  <a:ea typeface="楷体_GB2312" pitchFamily="49" charset="-122"/>
                </a:rPr>
                <a:t>  </a:t>
              </a:r>
              <a:r>
                <a:rPr lang="zh-CN" altLang="en-US" sz="2400" dirty="0">
                  <a:solidFill>
                    <a:srgbClr val="000099"/>
                  </a:solidFill>
                  <a:latin typeface="幼圆" pitchFamily="49" charset="-122"/>
                  <a:ea typeface="幼圆" pitchFamily="49" charset="-122"/>
                </a:rPr>
                <a:t>当顶点</a:t>
              </a:r>
              <a:r>
                <a:rPr lang="en-US" altLang="zh-CN" sz="2400" dirty="0">
                  <a:solidFill>
                    <a:srgbClr val="000099"/>
                  </a:solidFill>
                </a:rPr>
                <a:t>v</a:t>
              </a:r>
              <a:r>
                <a:rPr lang="en-US" altLang="zh-CN" sz="2400" baseline="-18000" dirty="0">
                  <a:solidFill>
                    <a:srgbClr val="000099"/>
                  </a:solidFill>
                </a:rPr>
                <a:t>i</a:t>
              </a:r>
              <a:r>
                <a:rPr lang="zh-CN" altLang="en-US" sz="2400" dirty="0">
                  <a:solidFill>
                    <a:srgbClr val="000099"/>
                  </a:solidFill>
                  <a:latin typeface="幼圆" pitchFamily="49" charset="-122"/>
                  <a:ea typeface="幼圆" pitchFamily="49" charset="-122"/>
                </a:rPr>
                <a:t>到顶点</a:t>
              </a:r>
              <a:r>
                <a:rPr lang="en-US" altLang="zh-CN" sz="2400" dirty="0" err="1">
                  <a:solidFill>
                    <a:srgbClr val="000099"/>
                  </a:solidFill>
                </a:rPr>
                <a:t>v</a:t>
              </a:r>
              <a:r>
                <a:rPr lang="en-US" altLang="zh-CN" sz="2400" baseline="-14000" dirty="0" err="1">
                  <a:solidFill>
                    <a:srgbClr val="000099"/>
                  </a:solidFill>
                </a:rPr>
                <a:t>j</a:t>
              </a:r>
              <a:r>
                <a:rPr lang="zh-CN" altLang="en-US" sz="2400" dirty="0">
                  <a:solidFill>
                    <a:srgbClr val="000099"/>
                  </a:solidFill>
                  <a:latin typeface="幼圆" pitchFamily="49" charset="-122"/>
                  <a:ea typeface="幼圆" pitchFamily="49" charset="-122"/>
                </a:rPr>
                <a:t>无边时</a:t>
              </a:r>
              <a:endParaRPr lang="zh-CN" altLang="en-US" sz="2400" b="0" dirty="0">
                <a:solidFill>
                  <a:srgbClr val="000099"/>
                </a:solidFill>
                <a:latin typeface="幼圆" pitchFamily="49" charset="-122"/>
                <a:ea typeface="幼圆" pitchFamily="49" charset="-122"/>
              </a:endParaRPr>
            </a:p>
          </p:txBody>
        </p:sp>
        <p:sp>
          <p:nvSpPr>
            <p:cNvPr id="35" name="Text Box 5">
              <a:extLst>
                <a:ext uri="{FF2B5EF4-FFF2-40B4-BE49-F238E27FC236}">
                  <a16:creationId xmlns:a16="http://schemas.microsoft.com/office/drawing/2014/main" id="{2CD105F4-622D-53A5-D2FC-073F8DF3FEED}"/>
                </a:ext>
              </a:extLst>
            </p:cNvPr>
            <p:cNvSpPr txBox="1">
              <a:spLocks noChangeArrowheads="1"/>
            </p:cNvSpPr>
            <p:nvPr/>
          </p:nvSpPr>
          <p:spPr bwMode="auto">
            <a:xfrm>
              <a:off x="1788" y="2263"/>
              <a:ext cx="369" cy="6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en-US" altLang="zh-CN" sz="6600" b="0" dirty="0">
                  <a:solidFill>
                    <a:srgbClr val="000099"/>
                  </a:solidFill>
                  <a:sym typeface="Symbol" pitchFamily="18" charset="2"/>
                </a:rPr>
                <a:t></a:t>
              </a:r>
              <a:endParaRPr lang="en-US" altLang="zh-CN" sz="2400" b="0" dirty="0">
                <a:solidFill>
                  <a:srgbClr val="000099"/>
                </a:solidFill>
              </a:endParaRPr>
            </a:p>
          </p:txBody>
        </p:sp>
      </p:grpSp>
      <p:grpSp>
        <p:nvGrpSpPr>
          <p:cNvPr id="36" name="Group 42">
            <a:extLst>
              <a:ext uri="{FF2B5EF4-FFF2-40B4-BE49-F238E27FC236}">
                <a16:creationId xmlns:a16="http://schemas.microsoft.com/office/drawing/2014/main" id="{9B0D48A9-00FB-547B-628A-A6837D6B67C0}"/>
              </a:ext>
            </a:extLst>
          </p:cNvPr>
          <p:cNvGrpSpPr>
            <a:grpSpLocks/>
          </p:cNvGrpSpPr>
          <p:nvPr/>
        </p:nvGrpSpPr>
        <p:grpSpPr bwMode="auto">
          <a:xfrm>
            <a:off x="1219200" y="4903788"/>
            <a:ext cx="7529513" cy="1441450"/>
            <a:chOff x="768" y="3089"/>
            <a:chExt cx="4743" cy="908"/>
          </a:xfrm>
        </p:grpSpPr>
        <p:sp>
          <p:nvSpPr>
            <p:cNvPr id="37" name="Rectangle 7">
              <a:extLst>
                <a:ext uri="{FF2B5EF4-FFF2-40B4-BE49-F238E27FC236}">
                  <a16:creationId xmlns:a16="http://schemas.microsoft.com/office/drawing/2014/main" id="{F77D78AC-0377-87CD-3DEF-D10B5520003D}"/>
                </a:ext>
              </a:extLst>
            </p:cNvPr>
            <p:cNvSpPr>
              <a:spLocks noChangeArrowheads="1"/>
            </p:cNvSpPr>
            <p:nvPr/>
          </p:nvSpPr>
          <p:spPr bwMode="auto">
            <a:xfrm>
              <a:off x="768" y="3089"/>
              <a:ext cx="4743" cy="8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lnSpc>
                  <a:spcPct val="85000"/>
                </a:lnSpc>
                <a:spcBef>
                  <a:spcPct val="0"/>
                </a:spcBef>
                <a:spcAft>
                  <a:spcPct val="15000"/>
                </a:spcAft>
                <a:buClrTx/>
                <a:buFontTx/>
                <a:buNone/>
              </a:pPr>
              <a:r>
                <a:rPr lang="zh-CN" altLang="en-US" sz="2400" dirty="0">
                  <a:solidFill>
                    <a:schemeClr val="accent2"/>
                  </a:solidFill>
                  <a:latin typeface="幼圆" pitchFamily="49" charset="-122"/>
                  <a:ea typeface="幼圆" pitchFamily="49" charset="-122"/>
                </a:rPr>
                <a:t>对于带权的图</a:t>
              </a:r>
              <a:r>
                <a:rPr lang="en-US" altLang="zh-CN" sz="2400" dirty="0">
                  <a:solidFill>
                    <a:srgbClr val="000099"/>
                  </a:solidFill>
                  <a:latin typeface="幼圆" pitchFamily="49" charset="-122"/>
                  <a:ea typeface="幼圆" pitchFamily="49" charset="-122"/>
                </a:rPr>
                <a:t>, </a:t>
              </a:r>
              <a:r>
                <a:rPr lang="zh-CN" altLang="en-US" sz="2400" dirty="0">
                  <a:solidFill>
                    <a:srgbClr val="000099"/>
                  </a:solidFill>
                  <a:latin typeface="幼圆" pitchFamily="49" charset="-122"/>
                  <a:ea typeface="幼圆" pitchFamily="49" charset="-122"/>
                </a:rPr>
                <a:t>有</a:t>
              </a:r>
              <a:endParaRPr lang="en-US" altLang="en-US" sz="2400" dirty="0">
                <a:solidFill>
                  <a:srgbClr val="000099"/>
                </a:solidFill>
                <a:latin typeface="幼圆" pitchFamily="49" charset="-122"/>
                <a:ea typeface="幼圆" pitchFamily="49" charset="-122"/>
              </a:endParaRPr>
            </a:p>
            <a:p>
              <a:pPr eaLnBrk="1" hangingPunct="1">
                <a:lnSpc>
                  <a:spcPct val="85000"/>
                </a:lnSpc>
                <a:spcBef>
                  <a:spcPct val="0"/>
                </a:spcBef>
                <a:buClrTx/>
                <a:buFontTx/>
                <a:buNone/>
              </a:pPr>
              <a:r>
                <a:rPr lang="en-US" altLang="en-US" sz="2400" dirty="0">
                  <a:solidFill>
                    <a:srgbClr val="000099"/>
                  </a:solidFill>
                  <a:latin typeface="宋体" charset="-122"/>
                </a:rPr>
                <a:t>             </a:t>
              </a:r>
              <a:r>
                <a:rPr lang="en-US" altLang="zh-CN" sz="2500" dirty="0" err="1">
                  <a:solidFill>
                    <a:srgbClr val="000099"/>
                  </a:solidFill>
                </a:rPr>
                <a:t>w</a:t>
              </a:r>
              <a:r>
                <a:rPr lang="en-US" altLang="zh-CN" sz="2400" baseline="-20000" dirty="0" err="1">
                  <a:solidFill>
                    <a:srgbClr val="000099"/>
                  </a:solidFill>
                </a:rPr>
                <a:t>ij</a:t>
              </a:r>
              <a:r>
                <a:rPr lang="en-US" altLang="zh-CN" sz="2400" dirty="0">
                  <a:solidFill>
                    <a:srgbClr val="000099"/>
                  </a:solidFill>
                  <a:ea typeface="楷体_GB2312" pitchFamily="49" charset="-122"/>
                </a:rPr>
                <a:t>   </a:t>
              </a:r>
              <a:r>
                <a:rPr lang="zh-CN" altLang="en-US" sz="2400" dirty="0">
                  <a:solidFill>
                    <a:srgbClr val="000099"/>
                  </a:solidFill>
                  <a:latin typeface="幼圆" pitchFamily="49" charset="-122"/>
                  <a:ea typeface="幼圆" pitchFamily="49" charset="-122"/>
                </a:rPr>
                <a:t>当顶点</a:t>
              </a:r>
              <a:r>
                <a:rPr lang="en-US" altLang="zh-CN" sz="2400" dirty="0">
                  <a:solidFill>
                    <a:srgbClr val="000099"/>
                  </a:solidFill>
                </a:rPr>
                <a:t>v</a:t>
              </a:r>
              <a:r>
                <a:rPr lang="en-US" altLang="zh-CN" sz="2400" baseline="-18000" dirty="0">
                  <a:solidFill>
                    <a:srgbClr val="000099"/>
                  </a:solidFill>
                </a:rPr>
                <a:t>i</a:t>
              </a:r>
              <a:r>
                <a:rPr lang="zh-CN" altLang="en-US" sz="2400" dirty="0">
                  <a:solidFill>
                    <a:srgbClr val="000099"/>
                  </a:solidFill>
                  <a:latin typeface="幼圆" pitchFamily="49" charset="-122"/>
                  <a:ea typeface="幼圆" pitchFamily="49" charset="-122"/>
                </a:rPr>
                <a:t>到</a:t>
              </a:r>
              <a:r>
                <a:rPr lang="en-US" altLang="zh-CN" sz="2400" dirty="0" err="1">
                  <a:solidFill>
                    <a:srgbClr val="000099"/>
                  </a:solidFill>
                </a:rPr>
                <a:t>v</a:t>
              </a:r>
              <a:r>
                <a:rPr lang="en-US" altLang="zh-CN" sz="2400" baseline="-18000" dirty="0" err="1">
                  <a:solidFill>
                    <a:srgbClr val="000099"/>
                  </a:solidFill>
                </a:rPr>
                <a:t>j</a:t>
              </a:r>
              <a:r>
                <a:rPr lang="zh-CN" altLang="en-US" sz="2400" dirty="0">
                  <a:solidFill>
                    <a:srgbClr val="000099"/>
                  </a:solidFill>
                  <a:latin typeface="幼圆" pitchFamily="49" charset="-122"/>
                  <a:ea typeface="幼圆" pitchFamily="49" charset="-122"/>
                </a:rPr>
                <a:t>有边</a:t>
              </a:r>
              <a:r>
                <a:rPr lang="en-US" altLang="zh-CN" sz="2400" dirty="0">
                  <a:solidFill>
                    <a:srgbClr val="000099"/>
                  </a:solidFill>
                  <a:latin typeface="幼圆" pitchFamily="49" charset="-122"/>
                  <a:ea typeface="幼圆" pitchFamily="49" charset="-122"/>
                </a:rPr>
                <a:t>,</a:t>
              </a:r>
              <a:r>
                <a:rPr lang="zh-CN" altLang="en-US" sz="2400" dirty="0">
                  <a:solidFill>
                    <a:srgbClr val="000099"/>
                  </a:solidFill>
                  <a:latin typeface="幼圆" pitchFamily="49" charset="-122"/>
                  <a:ea typeface="幼圆" pitchFamily="49" charset="-122"/>
                </a:rPr>
                <a:t>且边的权为</a:t>
              </a:r>
              <a:r>
                <a:rPr lang="en-US" altLang="zh-CN" sz="2400" dirty="0" err="1">
                  <a:solidFill>
                    <a:srgbClr val="000099"/>
                  </a:solidFill>
                </a:rPr>
                <a:t>w</a:t>
              </a:r>
              <a:r>
                <a:rPr lang="en-US" altLang="zh-CN" sz="2400" baseline="-20000" dirty="0" err="1">
                  <a:solidFill>
                    <a:srgbClr val="000099"/>
                  </a:solidFill>
                </a:rPr>
                <a:t>ij</a:t>
              </a:r>
              <a:endParaRPr lang="en-US" altLang="zh-CN" sz="2400" dirty="0">
                <a:solidFill>
                  <a:srgbClr val="000099"/>
                </a:solidFill>
                <a:ea typeface="楷体_GB2312" pitchFamily="49" charset="-122"/>
              </a:endParaRPr>
            </a:p>
            <a:p>
              <a:pPr eaLnBrk="1" hangingPunct="1">
                <a:lnSpc>
                  <a:spcPct val="85000"/>
                </a:lnSpc>
                <a:spcBef>
                  <a:spcPct val="0"/>
                </a:spcBef>
                <a:buClrTx/>
                <a:buFontTx/>
                <a:buNone/>
              </a:pPr>
              <a:r>
                <a:rPr lang="en-US" altLang="zh-CN" sz="2400" dirty="0">
                  <a:solidFill>
                    <a:srgbClr val="000099"/>
                  </a:solidFill>
                  <a:latin typeface="宋体" charset="-122"/>
                </a:rPr>
                <a:t>    </a:t>
              </a:r>
              <a:r>
                <a:rPr lang="en-US" altLang="zh-CN" sz="2400" dirty="0">
                  <a:solidFill>
                    <a:srgbClr val="000099"/>
                  </a:solidFill>
                </a:rPr>
                <a:t>A[</a:t>
              </a:r>
              <a:r>
                <a:rPr lang="en-US" altLang="zh-CN" sz="2400" dirty="0" err="1">
                  <a:solidFill>
                    <a:srgbClr val="000099"/>
                  </a:solidFill>
                </a:rPr>
                <a:t>i</a:t>
              </a:r>
              <a:r>
                <a:rPr lang="en-US" altLang="zh-CN" sz="2400" dirty="0">
                  <a:solidFill>
                    <a:srgbClr val="000099"/>
                  </a:solidFill>
                </a:rPr>
                <a:t>][j]</a:t>
              </a:r>
              <a:r>
                <a:rPr lang="en-US" altLang="zh-CN" sz="2400" dirty="0">
                  <a:solidFill>
                    <a:srgbClr val="000099"/>
                  </a:solidFill>
                  <a:latin typeface="宋体" charset="-122"/>
                </a:rPr>
                <a:t>=</a:t>
              </a:r>
              <a:endParaRPr lang="en-US" altLang="zh-CN" sz="2400" dirty="0">
                <a:solidFill>
                  <a:srgbClr val="000099"/>
                </a:solidFill>
                <a:latin typeface="楷体_GB2312" pitchFamily="49" charset="-122"/>
                <a:ea typeface="楷体_GB2312" pitchFamily="49" charset="-122"/>
              </a:endParaRPr>
            </a:p>
            <a:p>
              <a:pPr eaLnBrk="1" hangingPunct="1">
                <a:lnSpc>
                  <a:spcPct val="85000"/>
                </a:lnSpc>
                <a:spcBef>
                  <a:spcPct val="0"/>
                </a:spcBef>
                <a:buClrTx/>
                <a:buFontTx/>
                <a:buNone/>
              </a:pPr>
              <a:r>
                <a:rPr lang="en-US" altLang="zh-CN" sz="2400" dirty="0">
                  <a:solidFill>
                    <a:srgbClr val="000099"/>
                  </a:solidFill>
                  <a:latin typeface="楷体_GB2312" pitchFamily="49" charset="-122"/>
                  <a:ea typeface="楷体_GB2312" pitchFamily="49" charset="-122"/>
                </a:rPr>
                <a:t>                </a:t>
              </a:r>
              <a:r>
                <a:rPr lang="zh-CN" altLang="en-US" sz="2400" dirty="0">
                  <a:solidFill>
                    <a:srgbClr val="000099"/>
                  </a:solidFill>
                  <a:latin typeface="楷体_GB2312" pitchFamily="49" charset="-122"/>
                  <a:ea typeface="楷体_GB2312" pitchFamily="49" charset="-122"/>
                </a:rPr>
                <a:t>           </a:t>
              </a:r>
              <a:r>
                <a:rPr lang="en-US" altLang="zh-CN" sz="2400" dirty="0">
                  <a:solidFill>
                    <a:srgbClr val="000099"/>
                  </a:solidFill>
                  <a:latin typeface="楷体_GB2312" pitchFamily="49" charset="-122"/>
                  <a:ea typeface="楷体_GB2312" pitchFamily="49" charset="-122"/>
                </a:rPr>
                <a:t> </a:t>
              </a:r>
              <a:r>
                <a:rPr lang="zh-CN" altLang="en-US" sz="2400" dirty="0">
                  <a:solidFill>
                    <a:srgbClr val="000099"/>
                  </a:solidFill>
                  <a:latin typeface="幼圆" pitchFamily="49" charset="-122"/>
                  <a:ea typeface="幼圆" pitchFamily="49" charset="-122"/>
                </a:rPr>
                <a:t>当顶点</a:t>
              </a:r>
              <a:r>
                <a:rPr lang="en-US" altLang="zh-CN" sz="2400" dirty="0">
                  <a:solidFill>
                    <a:srgbClr val="000099"/>
                  </a:solidFill>
                </a:rPr>
                <a:t>v</a:t>
              </a:r>
              <a:r>
                <a:rPr lang="en-US" altLang="zh-CN" sz="2400" baseline="-18000" dirty="0">
                  <a:solidFill>
                    <a:srgbClr val="000099"/>
                  </a:solidFill>
                </a:rPr>
                <a:t>i</a:t>
              </a:r>
              <a:r>
                <a:rPr lang="zh-CN" altLang="en-US" sz="2400" dirty="0">
                  <a:solidFill>
                    <a:srgbClr val="000099"/>
                  </a:solidFill>
                  <a:latin typeface="幼圆" pitchFamily="49" charset="-122"/>
                  <a:ea typeface="幼圆" pitchFamily="49" charset="-122"/>
                </a:rPr>
                <a:t>到顶点</a:t>
              </a:r>
              <a:r>
                <a:rPr lang="en-US" altLang="zh-CN" sz="2400" dirty="0" err="1">
                  <a:solidFill>
                    <a:srgbClr val="000099"/>
                  </a:solidFill>
                </a:rPr>
                <a:t>v</a:t>
              </a:r>
              <a:r>
                <a:rPr lang="en-US" altLang="zh-CN" sz="2400" baseline="-14000" dirty="0" err="1">
                  <a:solidFill>
                    <a:srgbClr val="000099"/>
                  </a:solidFill>
                </a:rPr>
                <a:t>j</a:t>
              </a:r>
              <a:r>
                <a:rPr lang="zh-CN" altLang="en-US" sz="2400" dirty="0">
                  <a:solidFill>
                    <a:srgbClr val="000099"/>
                  </a:solidFill>
                  <a:latin typeface="幼圆" pitchFamily="49" charset="-122"/>
                  <a:ea typeface="幼圆" pitchFamily="49" charset="-122"/>
                </a:rPr>
                <a:t>无边时</a:t>
              </a:r>
            </a:p>
          </p:txBody>
        </p:sp>
        <p:sp>
          <p:nvSpPr>
            <p:cNvPr id="38" name="Rectangle 8">
              <a:extLst>
                <a:ext uri="{FF2B5EF4-FFF2-40B4-BE49-F238E27FC236}">
                  <a16:creationId xmlns:a16="http://schemas.microsoft.com/office/drawing/2014/main" id="{A255A7A0-7EA8-5E54-D7A8-B76326849181}"/>
                </a:ext>
              </a:extLst>
            </p:cNvPr>
            <p:cNvSpPr>
              <a:spLocks noChangeArrowheads="1"/>
            </p:cNvSpPr>
            <p:nvPr/>
          </p:nvSpPr>
          <p:spPr bwMode="auto">
            <a:xfrm>
              <a:off x="1767" y="3270"/>
              <a:ext cx="369" cy="6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en-US" altLang="zh-CN" sz="6600" b="0" dirty="0">
                  <a:solidFill>
                    <a:srgbClr val="000099"/>
                  </a:solidFill>
                  <a:sym typeface="Symbol" pitchFamily="18" charset="2"/>
                </a:rPr>
                <a:t></a:t>
              </a:r>
            </a:p>
          </p:txBody>
        </p:sp>
        <p:sp>
          <p:nvSpPr>
            <p:cNvPr id="39" name="Text Box 11">
              <a:extLst>
                <a:ext uri="{FF2B5EF4-FFF2-40B4-BE49-F238E27FC236}">
                  <a16:creationId xmlns:a16="http://schemas.microsoft.com/office/drawing/2014/main" id="{C99EF8AD-F368-1924-1F34-DE0260505618}"/>
                </a:ext>
              </a:extLst>
            </p:cNvPr>
            <p:cNvSpPr txBox="1">
              <a:spLocks noChangeArrowheads="1"/>
            </p:cNvSpPr>
            <p:nvPr/>
          </p:nvSpPr>
          <p:spPr bwMode="auto">
            <a:xfrm>
              <a:off x="2061" y="3670"/>
              <a:ext cx="365"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en-US" altLang="zh-CN" sz="2800">
                  <a:solidFill>
                    <a:srgbClr val="000099"/>
                  </a:solidFill>
                  <a:sym typeface="Symbol" pitchFamily="18" charset="2"/>
                </a:rPr>
                <a:t></a:t>
              </a:r>
            </a:p>
          </p:txBody>
        </p:sp>
      </p:grpSp>
      <p:grpSp>
        <p:nvGrpSpPr>
          <p:cNvPr id="40" name="Group 40">
            <a:extLst>
              <a:ext uri="{FF2B5EF4-FFF2-40B4-BE49-F238E27FC236}">
                <a16:creationId xmlns:a16="http://schemas.microsoft.com/office/drawing/2014/main" id="{0F2BEABB-F6CD-9FE2-2F6F-8D9D0DC231DD}"/>
              </a:ext>
            </a:extLst>
          </p:cNvPr>
          <p:cNvGrpSpPr>
            <a:grpSpLocks/>
          </p:cNvGrpSpPr>
          <p:nvPr/>
        </p:nvGrpSpPr>
        <p:grpSpPr bwMode="auto">
          <a:xfrm>
            <a:off x="571255" y="284957"/>
            <a:ext cx="4021138" cy="609600"/>
            <a:chOff x="240" y="168"/>
            <a:chExt cx="2533" cy="384"/>
          </a:xfrm>
        </p:grpSpPr>
        <p:sp>
          <p:nvSpPr>
            <p:cNvPr id="41" name="Rectangle 16">
              <a:extLst>
                <a:ext uri="{FF2B5EF4-FFF2-40B4-BE49-F238E27FC236}">
                  <a16:creationId xmlns:a16="http://schemas.microsoft.com/office/drawing/2014/main" id="{6CFBB2CD-305C-F385-D491-2BFF01A953DD}"/>
                </a:ext>
              </a:extLst>
            </p:cNvPr>
            <p:cNvSpPr>
              <a:spLocks noChangeArrowheads="1"/>
            </p:cNvSpPr>
            <p:nvPr/>
          </p:nvSpPr>
          <p:spPr bwMode="auto">
            <a:xfrm>
              <a:off x="280" y="168"/>
              <a:ext cx="2459" cy="384"/>
            </a:xfrm>
            <a:prstGeom prst="rect">
              <a:avLst/>
            </a:prstGeom>
            <a:solidFill>
              <a:schemeClr val="accent4">
                <a:lumMod val="20000"/>
                <a:lumOff val="80000"/>
              </a:schemeClr>
            </a:solidFill>
            <a:ln>
              <a:noFill/>
            </a:ln>
            <a:effectLst>
              <a:outerShdw dist="71842" dir="2700000" algn="ctr" rotWithShape="0">
                <a:srgbClr val="B2B2B2"/>
              </a:outerShdw>
            </a:effectLst>
            <a:extLst>
              <a:ext uri="{91240B29-F687-4F45-9708-019B960494DF}">
                <a14:hiddenLine xmlns:a14="http://schemas.microsoft.com/office/drawing/2010/main" w="9525">
                  <a:solidFill>
                    <a:srgbClr val="FFFF99"/>
                  </a:solidFill>
                  <a:miter lim="800000"/>
                  <a:headEnd/>
                  <a:tailEnd/>
                </a14:hiddenLine>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dirty="0"/>
            </a:p>
          </p:txBody>
        </p:sp>
        <p:sp>
          <p:nvSpPr>
            <p:cNvPr id="42" name="Rectangle 17">
              <a:extLst>
                <a:ext uri="{FF2B5EF4-FFF2-40B4-BE49-F238E27FC236}">
                  <a16:creationId xmlns:a16="http://schemas.microsoft.com/office/drawing/2014/main" id="{B4851017-2126-E554-F9C8-8EA49CECD845}"/>
                </a:ext>
              </a:extLst>
            </p:cNvPr>
            <p:cNvSpPr>
              <a:spLocks noChangeArrowheads="1"/>
            </p:cNvSpPr>
            <p:nvPr/>
          </p:nvSpPr>
          <p:spPr bwMode="auto">
            <a:xfrm>
              <a:off x="240" y="192"/>
              <a:ext cx="2533" cy="327"/>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r>
                <a:rPr lang="zh-CN" altLang="en-US" sz="2800" dirty="0">
                  <a:solidFill>
                    <a:srgbClr val="003399"/>
                  </a:solidFill>
                  <a:latin typeface="黑体" pitchFamily="2" charset="-122"/>
                  <a:ea typeface="黑体" pitchFamily="2" charset="-122"/>
                </a:rPr>
                <a:t>一</a:t>
              </a:r>
              <a:r>
                <a:rPr lang="en-US" altLang="zh-CN" sz="2800" dirty="0">
                  <a:solidFill>
                    <a:srgbClr val="003399"/>
                  </a:solidFill>
                  <a:latin typeface="黑体" pitchFamily="2" charset="-122"/>
                  <a:ea typeface="黑体" pitchFamily="2" charset="-122"/>
                </a:rPr>
                <a:t>.</a:t>
              </a:r>
              <a:r>
                <a:rPr lang="zh-CN" altLang="en-US" sz="2800" dirty="0">
                  <a:solidFill>
                    <a:srgbClr val="003399"/>
                  </a:solidFill>
                  <a:latin typeface="黑体" pitchFamily="2" charset="-122"/>
                  <a:ea typeface="黑体" pitchFamily="2" charset="-122"/>
                </a:rPr>
                <a:t>邻接矩阵存储方法</a:t>
              </a:r>
            </a:p>
          </p:txBody>
        </p:sp>
      </p:grpSp>
      <p:grpSp>
        <p:nvGrpSpPr>
          <p:cNvPr id="43" name="Group 41">
            <a:extLst>
              <a:ext uri="{FF2B5EF4-FFF2-40B4-BE49-F238E27FC236}">
                <a16:creationId xmlns:a16="http://schemas.microsoft.com/office/drawing/2014/main" id="{6E63523E-8E24-75E2-5533-C40EF13D4E4D}"/>
              </a:ext>
            </a:extLst>
          </p:cNvPr>
          <p:cNvGrpSpPr>
            <a:grpSpLocks/>
          </p:cNvGrpSpPr>
          <p:nvPr/>
        </p:nvGrpSpPr>
        <p:grpSpPr bwMode="auto">
          <a:xfrm>
            <a:off x="762000" y="2743200"/>
            <a:ext cx="7842250" cy="830263"/>
            <a:chOff x="480" y="1728"/>
            <a:chExt cx="4940" cy="523"/>
          </a:xfrm>
        </p:grpSpPr>
        <p:sp>
          <p:nvSpPr>
            <p:cNvPr id="44" name="Text Box 22">
              <a:extLst>
                <a:ext uri="{FF2B5EF4-FFF2-40B4-BE49-F238E27FC236}">
                  <a16:creationId xmlns:a16="http://schemas.microsoft.com/office/drawing/2014/main" id="{C26BF901-47E4-04FA-BD5C-CA6F50943029}"/>
                </a:ext>
              </a:extLst>
            </p:cNvPr>
            <p:cNvSpPr txBox="1">
              <a:spLocks noChangeArrowheads="1"/>
            </p:cNvSpPr>
            <p:nvPr/>
          </p:nvSpPr>
          <p:spPr bwMode="auto">
            <a:xfrm>
              <a:off x="480" y="1728"/>
              <a:ext cx="4940" cy="5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marL="457200" indent="-457200" algn="just" eaLnBrk="1" hangingPunct="1">
                <a:spcBef>
                  <a:spcPct val="0"/>
                </a:spcBef>
                <a:buClrTx/>
                <a:buFont typeface="+mj-lt"/>
                <a:buAutoNum type="arabicPeriod" startAt="2"/>
              </a:pPr>
              <a:r>
                <a:rPr lang="zh-CN" altLang="en-US" sz="2400" dirty="0">
                  <a:solidFill>
                    <a:srgbClr val="000099"/>
                  </a:solidFill>
                  <a:latin typeface="幼圆" pitchFamily="49" charset="-122"/>
                  <a:ea typeface="幼圆" pitchFamily="49" charset="-122"/>
                </a:rPr>
                <a:t>定义一个二维数组</a:t>
              </a:r>
              <a:r>
                <a:rPr lang="en-US" altLang="zh-CN" sz="2400" dirty="0">
                  <a:solidFill>
                    <a:srgbClr val="000099"/>
                  </a:solidFill>
                </a:rPr>
                <a:t>A[0..n</a:t>
              </a:r>
              <a:r>
                <a:rPr lang="en-US" altLang="zh-CN" sz="2400" dirty="0">
                  <a:solidFill>
                    <a:srgbClr val="000099"/>
                  </a:solidFill>
                  <a:latin typeface="宋体" charset="-122"/>
                </a:rPr>
                <a:t>-</a:t>
              </a:r>
              <a:r>
                <a:rPr lang="en-US" altLang="zh-CN" sz="2400" dirty="0">
                  <a:solidFill>
                    <a:srgbClr val="000099"/>
                  </a:solidFill>
                </a:rPr>
                <a:t>1,0..n</a:t>
              </a:r>
              <a:r>
                <a:rPr lang="en-US" altLang="zh-CN" sz="2400" dirty="0">
                  <a:solidFill>
                    <a:srgbClr val="000099"/>
                  </a:solidFill>
                  <a:latin typeface="宋体" charset="-122"/>
                </a:rPr>
                <a:t>-</a:t>
              </a:r>
              <a:r>
                <a:rPr lang="en-US" altLang="zh-CN" sz="2400" dirty="0">
                  <a:solidFill>
                    <a:srgbClr val="000099"/>
                  </a:solidFill>
                </a:rPr>
                <a:t>1]</a:t>
              </a:r>
              <a:r>
                <a:rPr lang="zh-CN" altLang="en-US" sz="2400" dirty="0">
                  <a:solidFill>
                    <a:srgbClr val="000099"/>
                  </a:solidFill>
                  <a:latin typeface="幼圆" pitchFamily="49" charset="-122"/>
                  <a:ea typeface="幼圆" pitchFamily="49" charset="-122"/>
                </a:rPr>
                <a:t>存放图中所有顶点之间关系的信息</a:t>
              </a:r>
              <a:r>
                <a:rPr lang="en-US" altLang="zh-CN" sz="2400" dirty="0">
                  <a:solidFill>
                    <a:srgbClr val="000099"/>
                  </a:solidFill>
                  <a:latin typeface="幼圆" pitchFamily="49" charset="-122"/>
                  <a:ea typeface="幼圆" pitchFamily="49" charset="-122"/>
                </a:rPr>
                <a:t>(</a:t>
              </a:r>
              <a:r>
                <a:rPr lang="zh-CN" altLang="en-US" sz="2400" dirty="0">
                  <a:solidFill>
                    <a:srgbClr val="000099"/>
                  </a:solidFill>
                  <a:latin typeface="幼圆" pitchFamily="49" charset="-122"/>
                  <a:ea typeface="幼圆" pitchFamily="49" charset="-122"/>
                </a:rPr>
                <a:t>该数组被称为        </a:t>
              </a:r>
              <a:r>
                <a:rPr lang="zh-CN" altLang="en-US" sz="2400" dirty="0">
                  <a:solidFill>
                    <a:srgbClr val="000099"/>
                  </a:solidFill>
                  <a:latin typeface="楷体_GB2312" pitchFamily="49" charset="-122"/>
                  <a:ea typeface="楷体_GB2312" pitchFamily="49" charset="-122"/>
                </a:rPr>
                <a:t>         </a:t>
              </a:r>
              <a:r>
                <a:rPr lang="en-US" altLang="zh-CN" sz="2400" dirty="0">
                  <a:solidFill>
                    <a:srgbClr val="000099"/>
                  </a:solidFill>
                  <a:latin typeface="楷体_GB2312" pitchFamily="49" charset="-122"/>
                  <a:ea typeface="楷体_GB2312" pitchFamily="49" charset="-122"/>
                </a:rPr>
                <a:t>),</a:t>
              </a:r>
              <a:r>
                <a:rPr lang="zh-CN" altLang="en-US" sz="2400" dirty="0">
                  <a:solidFill>
                    <a:srgbClr val="000099"/>
                  </a:solidFill>
                  <a:latin typeface="幼圆" pitchFamily="49" charset="-122"/>
                  <a:ea typeface="幼圆" pitchFamily="49" charset="-122"/>
                </a:rPr>
                <a:t>有</a:t>
              </a:r>
            </a:p>
          </p:txBody>
        </p:sp>
        <p:sp>
          <p:nvSpPr>
            <p:cNvPr id="45" name="Rectangle 23">
              <a:extLst>
                <a:ext uri="{FF2B5EF4-FFF2-40B4-BE49-F238E27FC236}">
                  <a16:creationId xmlns:a16="http://schemas.microsoft.com/office/drawing/2014/main" id="{DBB00451-2F58-9848-0F6C-B78BCBA7596F}"/>
                </a:ext>
              </a:extLst>
            </p:cNvPr>
            <p:cNvSpPr>
              <a:spLocks noChangeArrowheads="1"/>
            </p:cNvSpPr>
            <p:nvPr/>
          </p:nvSpPr>
          <p:spPr bwMode="auto">
            <a:xfrm>
              <a:off x="3339" y="1920"/>
              <a:ext cx="1166" cy="317"/>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Lst>
          </p:spPr>
          <p:txBody>
            <a:bodyPr>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zh-CN" altLang="en-US" sz="2700" dirty="0">
                  <a:solidFill>
                    <a:srgbClr val="FF3300"/>
                  </a:solidFill>
                  <a:latin typeface="黑体" pitchFamily="2" charset="-122"/>
                  <a:ea typeface="黑体" pitchFamily="2" charset="-122"/>
                </a:rPr>
                <a:t>邻接矩阵</a:t>
              </a:r>
            </a:p>
          </p:txBody>
        </p:sp>
      </p:grpSp>
      <p:grpSp>
        <p:nvGrpSpPr>
          <p:cNvPr id="46" name="Group 37">
            <a:extLst>
              <a:ext uri="{FF2B5EF4-FFF2-40B4-BE49-F238E27FC236}">
                <a16:creationId xmlns:a16="http://schemas.microsoft.com/office/drawing/2014/main" id="{BBE66A95-6B32-EF03-2987-52C7D17B6F72}"/>
              </a:ext>
            </a:extLst>
          </p:cNvPr>
          <p:cNvGrpSpPr>
            <a:grpSpLocks/>
          </p:cNvGrpSpPr>
          <p:nvPr/>
        </p:nvGrpSpPr>
        <p:grpSpPr bwMode="auto">
          <a:xfrm>
            <a:off x="685800" y="1123950"/>
            <a:ext cx="6338888" cy="609600"/>
            <a:chOff x="432" y="708"/>
            <a:chExt cx="3993" cy="384"/>
          </a:xfrm>
        </p:grpSpPr>
        <p:sp>
          <p:nvSpPr>
            <p:cNvPr id="47" name="Text Box 20">
              <a:extLst>
                <a:ext uri="{FF2B5EF4-FFF2-40B4-BE49-F238E27FC236}">
                  <a16:creationId xmlns:a16="http://schemas.microsoft.com/office/drawing/2014/main" id="{8622F046-8261-E8CC-D9CD-5B7ED1A7982F}"/>
                </a:ext>
              </a:extLst>
            </p:cNvPr>
            <p:cNvSpPr txBox="1">
              <a:spLocks noChangeArrowheads="1"/>
            </p:cNvSpPr>
            <p:nvPr/>
          </p:nvSpPr>
          <p:spPr bwMode="auto">
            <a:xfrm>
              <a:off x="1475" y="743"/>
              <a:ext cx="2950" cy="308"/>
            </a:xfrm>
            <a:prstGeom prst="rect">
              <a:avLst/>
            </a:prstGeom>
            <a:noFill/>
            <a:ln>
              <a:noFill/>
            </a:ln>
            <a:effectLst/>
            <a:extLst>
              <a:ext uri="{909E8E84-426E-40DD-AFC4-6F175D3DCCD1}">
                <a14:hiddenFill xmlns:a14="http://schemas.microsoft.com/office/drawing/2010/main">
                  <a:gradFill rotWithShape="0">
                    <a:gsLst>
                      <a:gs pos="0">
                        <a:srgbClr val="4D0000"/>
                      </a:gs>
                      <a:gs pos="50000">
                        <a:srgbClr val="A60000"/>
                      </a:gs>
                      <a:gs pos="100000">
                        <a:srgbClr val="4D0000"/>
                      </a:gs>
                    </a:gsLst>
                    <a:lin ang="5400000" scaled="1"/>
                  </a:gra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99190" dir="2388334" algn="ctr" rotWithShape="0">
                      <a:srgbClr val="B2B2B2"/>
                    </a:outerShdw>
                  </a:effectLst>
                </a14:hiddenEffects>
              </a:ext>
            </a:extLst>
          </p:spPr>
          <p:txBody>
            <a:bodyPr>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en-US" altLang="zh-CN" sz="2600" dirty="0">
                  <a:solidFill>
                    <a:srgbClr val="003399"/>
                  </a:solidFill>
                  <a:latin typeface="楷体_GB2312" pitchFamily="49" charset="-122"/>
                  <a:ea typeface="楷体_GB2312" pitchFamily="49" charset="-122"/>
                </a:rPr>
                <a:t> </a:t>
              </a:r>
              <a:r>
                <a:rPr lang="zh-CN" altLang="en-US" sz="2600" dirty="0">
                  <a:solidFill>
                    <a:srgbClr val="003399"/>
                  </a:solidFill>
                  <a:latin typeface="幼圆" pitchFamily="49" charset="-122"/>
                  <a:ea typeface="幼圆" pitchFamily="49" charset="-122"/>
                </a:rPr>
                <a:t>采用两个数组存储一个图。</a:t>
              </a:r>
              <a:endParaRPr lang="zh-CN" altLang="en-US" sz="2600" b="0" dirty="0">
                <a:solidFill>
                  <a:srgbClr val="003399"/>
                </a:solidFill>
              </a:endParaRPr>
            </a:p>
          </p:txBody>
        </p:sp>
        <p:sp>
          <p:nvSpPr>
            <p:cNvPr id="48" name="Rectangle 35">
              <a:extLst>
                <a:ext uri="{FF2B5EF4-FFF2-40B4-BE49-F238E27FC236}">
                  <a16:creationId xmlns:a16="http://schemas.microsoft.com/office/drawing/2014/main" id="{F2BA1154-65BA-BA34-4C28-F317411AB0F4}"/>
                </a:ext>
              </a:extLst>
            </p:cNvPr>
            <p:cNvSpPr>
              <a:spLocks noChangeArrowheads="1"/>
            </p:cNvSpPr>
            <p:nvPr/>
          </p:nvSpPr>
          <p:spPr bwMode="auto">
            <a:xfrm>
              <a:off x="432" y="708"/>
              <a:ext cx="3792" cy="384"/>
            </a:xfrm>
            <a:prstGeom prst="rect">
              <a:avLst/>
            </a:prstGeom>
            <a:noFill/>
            <a:ln w="63500">
              <a:solidFill>
                <a:schemeClr val="accent1"/>
              </a:solidFill>
              <a:miter lim="800000"/>
              <a:headEnd/>
              <a:tailEnd/>
            </a:ln>
            <a:effectLst>
              <a:outerShdw dist="35921" dir="2700000" algn="ctr" rotWithShape="0">
                <a:schemeClr val="bg2"/>
              </a:outerShdw>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sp>
          <p:nvSpPr>
            <p:cNvPr id="49" name="Rectangle 36">
              <a:extLst>
                <a:ext uri="{FF2B5EF4-FFF2-40B4-BE49-F238E27FC236}">
                  <a16:creationId xmlns:a16="http://schemas.microsoft.com/office/drawing/2014/main" id="{60712912-CEEE-8414-8489-A8D9E5CCC276}"/>
                </a:ext>
              </a:extLst>
            </p:cNvPr>
            <p:cNvSpPr>
              <a:spLocks noChangeArrowheads="1"/>
            </p:cNvSpPr>
            <p:nvPr/>
          </p:nvSpPr>
          <p:spPr bwMode="auto">
            <a:xfrm>
              <a:off x="528" y="720"/>
              <a:ext cx="1284" cy="317"/>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Lst>
          </p:spPr>
          <p:txBody>
            <a:bodyPr>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zh-CN" altLang="en-US" sz="2700" dirty="0">
                  <a:solidFill>
                    <a:srgbClr val="FF3300"/>
                  </a:solidFill>
                  <a:latin typeface="黑体" pitchFamily="2" charset="-122"/>
                  <a:ea typeface="黑体" pitchFamily="2" charset="-122"/>
                </a:rPr>
                <a:t>核心思想</a:t>
              </a:r>
              <a:r>
                <a:rPr lang="en-US" altLang="zh-CN" sz="2700" dirty="0">
                  <a:solidFill>
                    <a:srgbClr val="FF3300"/>
                  </a:solidFill>
                  <a:latin typeface="黑体" pitchFamily="2" charset="-122"/>
                  <a:ea typeface="黑体" pitchFamily="2" charset="-122"/>
                </a:rPr>
                <a:t>:</a:t>
              </a:r>
            </a:p>
          </p:txBody>
        </p:sp>
      </p:grpSp>
      <p:grpSp>
        <p:nvGrpSpPr>
          <p:cNvPr id="50" name="Group 43">
            <a:extLst>
              <a:ext uri="{FF2B5EF4-FFF2-40B4-BE49-F238E27FC236}">
                <a16:creationId xmlns:a16="http://schemas.microsoft.com/office/drawing/2014/main" id="{D99BB027-D95A-5B1B-45AF-D82D64D34E40}"/>
              </a:ext>
            </a:extLst>
          </p:cNvPr>
          <p:cNvGrpSpPr>
            <a:grpSpLocks/>
          </p:cNvGrpSpPr>
          <p:nvPr/>
        </p:nvGrpSpPr>
        <p:grpSpPr bwMode="auto">
          <a:xfrm>
            <a:off x="7118350" y="908050"/>
            <a:ext cx="1978025" cy="865188"/>
            <a:chOff x="4484" y="572"/>
            <a:chExt cx="1246" cy="545"/>
          </a:xfrm>
        </p:grpSpPr>
        <p:sp>
          <p:nvSpPr>
            <p:cNvPr id="51" name="Text Box 44">
              <a:extLst>
                <a:ext uri="{FF2B5EF4-FFF2-40B4-BE49-F238E27FC236}">
                  <a16:creationId xmlns:a16="http://schemas.microsoft.com/office/drawing/2014/main" id="{9DF8E07C-2A8C-2EFD-D92D-7AF980CE1BAA}"/>
                </a:ext>
              </a:extLst>
            </p:cNvPr>
            <p:cNvSpPr txBox="1">
              <a:spLocks noChangeArrowheads="1"/>
            </p:cNvSpPr>
            <p:nvPr/>
          </p:nvSpPr>
          <p:spPr bwMode="auto">
            <a:xfrm>
              <a:off x="4505" y="615"/>
              <a:ext cx="1225" cy="499"/>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lnSpc>
                  <a:spcPct val="85000"/>
                </a:lnSpc>
                <a:spcBef>
                  <a:spcPct val="0"/>
                </a:spcBef>
                <a:buClrTx/>
                <a:buFont typeface="Symbol" pitchFamily="18" charset="2"/>
                <a:buNone/>
              </a:pPr>
              <a:r>
                <a:rPr lang="en-US" altLang="zh-CN" sz="1800" dirty="0">
                  <a:solidFill>
                    <a:srgbClr val="7030A0"/>
                  </a:solidFill>
                  <a:ea typeface="幼圆" pitchFamily="49" charset="-122"/>
                  <a:sym typeface="Symbol" pitchFamily="18" charset="2"/>
                </a:rPr>
                <a:t> </a:t>
              </a:r>
              <a:r>
                <a:rPr lang="zh-CN" altLang="en-US" sz="1800" dirty="0">
                  <a:solidFill>
                    <a:srgbClr val="7030A0"/>
                  </a:solidFill>
                  <a:ea typeface="幼圆" pitchFamily="49" charset="-122"/>
                </a:rPr>
                <a:t>顶点信息</a:t>
              </a:r>
            </a:p>
            <a:p>
              <a:pPr eaLnBrk="1" hangingPunct="1">
                <a:lnSpc>
                  <a:spcPct val="85000"/>
                </a:lnSpc>
                <a:spcBef>
                  <a:spcPct val="0"/>
                </a:spcBef>
                <a:buClrTx/>
                <a:buFont typeface="Symbol" pitchFamily="18" charset="2"/>
                <a:buNone/>
              </a:pPr>
              <a:r>
                <a:rPr lang="zh-CN" altLang="en-US" sz="1800" dirty="0">
                  <a:solidFill>
                    <a:srgbClr val="7030A0"/>
                  </a:solidFill>
                  <a:ea typeface="幼圆" pitchFamily="49" charset="-122"/>
                  <a:sym typeface="Symbol" pitchFamily="18" charset="2"/>
                </a:rPr>
                <a:t> </a:t>
              </a:r>
              <a:r>
                <a:rPr lang="zh-CN" altLang="en-US" sz="1800" dirty="0">
                  <a:solidFill>
                    <a:srgbClr val="7030A0"/>
                  </a:solidFill>
                  <a:ea typeface="幼圆" pitchFamily="49" charset="-122"/>
                </a:rPr>
                <a:t>边或弧的信息</a:t>
              </a:r>
            </a:p>
            <a:p>
              <a:pPr eaLnBrk="1" hangingPunct="1">
                <a:lnSpc>
                  <a:spcPct val="85000"/>
                </a:lnSpc>
                <a:spcBef>
                  <a:spcPct val="0"/>
                </a:spcBef>
                <a:buClrTx/>
                <a:buFont typeface="Symbol" pitchFamily="18" charset="2"/>
                <a:buNone/>
              </a:pPr>
              <a:r>
                <a:rPr lang="zh-CN" altLang="en-US" sz="1800" dirty="0">
                  <a:solidFill>
                    <a:srgbClr val="7030A0"/>
                  </a:solidFill>
                  <a:ea typeface="幼圆" pitchFamily="49" charset="-122"/>
                  <a:sym typeface="Symbol" pitchFamily="18" charset="2"/>
                </a:rPr>
                <a:t> </a:t>
              </a:r>
              <a:r>
                <a:rPr lang="zh-CN" altLang="en-US" sz="1800" dirty="0">
                  <a:solidFill>
                    <a:srgbClr val="7030A0"/>
                  </a:solidFill>
                  <a:ea typeface="幼圆" pitchFamily="49" charset="-122"/>
                </a:rPr>
                <a:t>权</a:t>
              </a:r>
            </a:p>
          </p:txBody>
        </p:sp>
        <p:sp>
          <p:nvSpPr>
            <p:cNvPr id="52" name="Rectangle 45">
              <a:extLst>
                <a:ext uri="{FF2B5EF4-FFF2-40B4-BE49-F238E27FC236}">
                  <a16:creationId xmlns:a16="http://schemas.microsoft.com/office/drawing/2014/main" id="{F14B2ED8-F293-2AF5-1772-1966555E3CE4}"/>
                </a:ext>
              </a:extLst>
            </p:cNvPr>
            <p:cNvSpPr>
              <a:spLocks noChangeArrowheads="1"/>
            </p:cNvSpPr>
            <p:nvPr/>
          </p:nvSpPr>
          <p:spPr bwMode="auto">
            <a:xfrm>
              <a:off x="4484" y="572"/>
              <a:ext cx="1134" cy="545"/>
            </a:xfrm>
            <a:prstGeom prst="rect">
              <a:avLst/>
            </a:prstGeom>
            <a:noFill/>
            <a:ln w="50800">
              <a:solidFill>
                <a:schemeClr val="accent1"/>
              </a:solidFill>
              <a:miter lim="800000"/>
              <a:headEnd/>
              <a:tailEnd/>
            </a:ln>
            <a:effectLst/>
            <a:extLst>
              <a:ext uri="{909E8E84-426E-40DD-AFC4-6F175D3DCCD1}">
                <a14:hiddenFill xmlns:a14="http://schemas.microsoft.com/office/drawing/2010/main">
                  <a:solidFill>
                    <a:srgbClr val="FF33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grpSp>
      <p:grpSp>
        <p:nvGrpSpPr>
          <p:cNvPr id="53" name="Group 46">
            <a:extLst>
              <a:ext uri="{FF2B5EF4-FFF2-40B4-BE49-F238E27FC236}">
                <a16:creationId xmlns:a16="http://schemas.microsoft.com/office/drawing/2014/main" id="{BA43EFB8-AA3A-2A29-9A7E-A05870B819A1}"/>
              </a:ext>
            </a:extLst>
          </p:cNvPr>
          <p:cNvGrpSpPr>
            <a:grpSpLocks/>
          </p:cNvGrpSpPr>
          <p:nvPr/>
        </p:nvGrpSpPr>
        <p:grpSpPr bwMode="auto">
          <a:xfrm>
            <a:off x="5292725" y="333375"/>
            <a:ext cx="2486025" cy="503238"/>
            <a:chOff x="3542" y="194"/>
            <a:chExt cx="1566" cy="317"/>
          </a:xfrm>
        </p:grpSpPr>
        <p:sp>
          <p:nvSpPr>
            <p:cNvPr id="54" name="AutoShape 47">
              <a:extLst>
                <a:ext uri="{FF2B5EF4-FFF2-40B4-BE49-F238E27FC236}">
                  <a16:creationId xmlns:a16="http://schemas.microsoft.com/office/drawing/2014/main" id="{766419DD-77C0-26D3-D87F-7C5027C2B84A}"/>
                </a:ext>
              </a:extLst>
            </p:cNvPr>
            <p:cNvSpPr>
              <a:spLocks noChangeArrowheads="1"/>
            </p:cNvSpPr>
            <p:nvPr/>
          </p:nvSpPr>
          <p:spPr bwMode="auto">
            <a:xfrm>
              <a:off x="3648" y="194"/>
              <a:ext cx="1364" cy="317"/>
            </a:xfrm>
            <a:prstGeom prst="cloudCallout">
              <a:avLst>
                <a:gd name="adj1" fmla="val -51981"/>
                <a:gd name="adj2" fmla="val 85963"/>
              </a:avLst>
            </a:prstGeom>
            <a:noFill/>
            <a:ln w="44450" cap="sq">
              <a:solidFill>
                <a:schemeClr val="accent1"/>
              </a:solidFill>
              <a:round/>
              <a:headEnd type="none" w="sm" len="sm"/>
              <a:tailEnd type="none" w="sm" len="sm"/>
            </a:ln>
            <a:effectLst/>
            <a:extLst>
              <a:ext uri="{909E8E84-426E-40DD-AFC4-6F175D3DCCD1}">
                <a14:hiddenFill xmlns:a14="http://schemas.microsoft.com/office/drawing/2010/main">
                  <a:solidFill>
                    <a:schemeClr val="hlink"/>
                  </a:solidFill>
                </a14:hiddenFill>
              </a:ext>
              <a:ext uri="{AF507438-7753-43E0-B8FC-AC1667EBCBE1}">
                <a14:hiddenEffects xmlns:a14="http://schemas.microsoft.com/office/drawing/2010/main">
                  <a:effectLst>
                    <a:outerShdw dist="71842" dir="2700000" algn="ctr" rotWithShape="0">
                      <a:schemeClr val="bg1"/>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en-US" altLang="zh-CN" sz="2400" b="0"/>
            </a:p>
          </p:txBody>
        </p:sp>
        <p:sp>
          <p:nvSpPr>
            <p:cNvPr id="55" name="Text Box 48">
              <a:extLst>
                <a:ext uri="{FF2B5EF4-FFF2-40B4-BE49-F238E27FC236}">
                  <a16:creationId xmlns:a16="http://schemas.microsoft.com/office/drawing/2014/main" id="{335B9B25-66F1-56EC-8646-81C2405AE321}"/>
                </a:ext>
              </a:extLst>
            </p:cNvPr>
            <p:cNvSpPr txBox="1">
              <a:spLocks noChangeArrowheads="1"/>
            </p:cNvSpPr>
            <p:nvPr/>
          </p:nvSpPr>
          <p:spPr bwMode="auto">
            <a:xfrm>
              <a:off x="3542" y="195"/>
              <a:ext cx="1566" cy="269"/>
            </a:xfrm>
            <a:prstGeom prst="rect">
              <a:avLst/>
            </a:prstGeom>
            <a:noFill/>
            <a:ln>
              <a:noFill/>
            </a:ln>
            <a:effectLst>
              <a:outerShdw dist="12700" dir="5400000" algn="ctr" rotWithShape="0">
                <a:schemeClr val="bg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Lst>
          </p:spPr>
          <p:txBody>
            <a:bodyPr anchor="ctr">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r>
                <a:rPr lang="zh-CN" altLang="en-US" sz="2200" dirty="0">
                  <a:solidFill>
                    <a:srgbClr val="7030A0"/>
                  </a:solidFill>
                  <a:ea typeface="黑体" pitchFamily="2" charset="-122"/>
                </a:rPr>
                <a:t>数组存储方法</a:t>
              </a:r>
            </a:p>
          </p:txBody>
        </p:sp>
      </p:grpSp>
    </p:spTree>
    <p:extLst>
      <p:ext uri="{BB962C8B-B14F-4D97-AF65-F5344CB8AC3E}">
        <p14:creationId xmlns:p14="http://schemas.microsoft.com/office/powerpoint/2010/main" val="28311119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wipe(right)">
                                      <p:cBhvr>
                                        <p:cTn id="7" dur="500"/>
                                        <p:tgtEl>
                                          <p:spTgt spid="4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53"/>
                                        </p:tgtEl>
                                        <p:attrNameLst>
                                          <p:attrName>style.visibility</p:attrName>
                                        </p:attrNameLst>
                                      </p:cBhvr>
                                      <p:to>
                                        <p:strVal val="visible"/>
                                      </p:to>
                                    </p:set>
                                    <p:animEffect transition="in" filter="wipe(right)">
                                      <p:cBhvr>
                                        <p:cTn id="12" dur="500"/>
                                        <p:tgtEl>
                                          <p:spTgt spid="53"/>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nodeType="clickEffect">
                                  <p:stCondLst>
                                    <p:cond delay="0"/>
                                  </p:stCondLst>
                                  <p:childTnLst>
                                    <p:set>
                                      <p:cBhvr>
                                        <p:cTn id="16" dur="1" fill="hold">
                                          <p:stCondLst>
                                            <p:cond delay="0"/>
                                          </p:stCondLst>
                                        </p:cTn>
                                        <p:tgtEl>
                                          <p:spTgt spid="50"/>
                                        </p:tgtEl>
                                        <p:attrNameLst>
                                          <p:attrName>style.visibility</p:attrName>
                                        </p:attrNameLst>
                                      </p:cBhvr>
                                      <p:to>
                                        <p:strVal val="visible"/>
                                      </p:to>
                                    </p:set>
                                    <p:anim calcmode="lin" valueType="num">
                                      <p:cBhvr additive="base">
                                        <p:cTn id="17" dur="500" fill="hold"/>
                                        <p:tgtEl>
                                          <p:spTgt spid="50"/>
                                        </p:tgtEl>
                                        <p:attrNameLst>
                                          <p:attrName>ppt_x</p:attrName>
                                        </p:attrNameLst>
                                      </p:cBhvr>
                                      <p:tavLst>
                                        <p:tav tm="0">
                                          <p:val>
                                            <p:strVal val="1+#ppt_w/2"/>
                                          </p:val>
                                        </p:tav>
                                        <p:tav tm="100000">
                                          <p:val>
                                            <p:strVal val="#ppt_x"/>
                                          </p:val>
                                        </p:tav>
                                      </p:tavLst>
                                    </p:anim>
                                    <p:anim calcmode="lin" valueType="num">
                                      <p:cBhvr additive="base">
                                        <p:cTn id="18" dur="500" fill="hold"/>
                                        <p:tgtEl>
                                          <p:spTgt spid="50"/>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7" presetClass="entr" presetSubtype="8" fill="hold" grpId="0" nodeType="clickEffect">
                                  <p:stCondLst>
                                    <p:cond delay="0"/>
                                  </p:stCondLst>
                                  <p:childTnLst>
                                    <p:set>
                                      <p:cBhvr>
                                        <p:cTn id="22" dur="1" fill="hold">
                                          <p:stCondLst>
                                            <p:cond delay="0"/>
                                          </p:stCondLst>
                                        </p:cTn>
                                        <p:tgtEl>
                                          <p:spTgt spid="32"/>
                                        </p:tgtEl>
                                        <p:attrNameLst>
                                          <p:attrName>style.visibility</p:attrName>
                                        </p:attrNameLst>
                                      </p:cBhvr>
                                      <p:to>
                                        <p:strVal val="visible"/>
                                      </p:to>
                                    </p:set>
                                    <p:anim calcmode="lin" valueType="num">
                                      <p:cBhvr>
                                        <p:cTn id="23" dur="500" fill="hold"/>
                                        <p:tgtEl>
                                          <p:spTgt spid="32"/>
                                        </p:tgtEl>
                                        <p:attrNameLst>
                                          <p:attrName>ppt_x</p:attrName>
                                        </p:attrNameLst>
                                      </p:cBhvr>
                                      <p:tavLst>
                                        <p:tav tm="0">
                                          <p:val>
                                            <p:strVal val="#ppt_x-#ppt_w/2"/>
                                          </p:val>
                                        </p:tav>
                                        <p:tav tm="100000">
                                          <p:val>
                                            <p:strVal val="#ppt_x"/>
                                          </p:val>
                                        </p:tav>
                                      </p:tavLst>
                                    </p:anim>
                                    <p:anim calcmode="lin" valueType="num">
                                      <p:cBhvr>
                                        <p:cTn id="24" dur="500" fill="hold"/>
                                        <p:tgtEl>
                                          <p:spTgt spid="32"/>
                                        </p:tgtEl>
                                        <p:attrNameLst>
                                          <p:attrName>ppt_y</p:attrName>
                                        </p:attrNameLst>
                                      </p:cBhvr>
                                      <p:tavLst>
                                        <p:tav tm="0">
                                          <p:val>
                                            <p:strVal val="#ppt_y"/>
                                          </p:val>
                                        </p:tav>
                                        <p:tav tm="100000">
                                          <p:val>
                                            <p:strVal val="#ppt_y"/>
                                          </p:val>
                                        </p:tav>
                                      </p:tavLst>
                                    </p:anim>
                                    <p:anim calcmode="lin" valueType="num">
                                      <p:cBhvr>
                                        <p:cTn id="25" dur="500" fill="hold"/>
                                        <p:tgtEl>
                                          <p:spTgt spid="32"/>
                                        </p:tgtEl>
                                        <p:attrNameLst>
                                          <p:attrName>ppt_w</p:attrName>
                                        </p:attrNameLst>
                                      </p:cBhvr>
                                      <p:tavLst>
                                        <p:tav tm="0">
                                          <p:val>
                                            <p:fltVal val="0"/>
                                          </p:val>
                                        </p:tav>
                                        <p:tav tm="100000">
                                          <p:val>
                                            <p:strVal val="#ppt_w"/>
                                          </p:val>
                                        </p:tav>
                                      </p:tavLst>
                                    </p:anim>
                                    <p:anim calcmode="lin" valueType="num">
                                      <p:cBhvr>
                                        <p:cTn id="26" dur="500" fill="hold"/>
                                        <p:tgtEl>
                                          <p:spTgt spid="32"/>
                                        </p:tgtEl>
                                        <p:attrNameLst>
                                          <p:attrName>ppt_h</p:attrName>
                                        </p:attrNameLst>
                                      </p:cBhvr>
                                      <p:tavLst>
                                        <p:tav tm="0">
                                          <p:val>
                                            <p:strVal val="#ppt_h"/>
                                          </p:val>
                                        </p:tav>
                                        <p:tav tm="100000">
                                          <p:val>
                                            <p:strVal val="#ppt_h"/>
                                          </p:val>
                                        </p:tav>
                                      </p:tavLst>
                                    </p:anim>
                                  </p:childTnLst>
                                </p:cTn>
                              </p:par>
                            </p:childTnLst>
                          </p:cTn>
                        </p:par>
                      </p:childTnLst>
                    </p:cTn>
                  </p:par>
                  <p:par>
                    <p:cTn id="27" fill="hold">
                      <p:stCondLst>
                        <p:cond delay="indefinite"/>
                      </p:stCondLst>
                      <p:childTnLst>
                        <p:par>
                          <p:cTn id="28" fill="hold">
                            <p:stCondLst>
                              <p:cond delay="0"/>
                            </p:stCondLst>
                            <p:childTnLst>
                              <p:par>
                                <p:cTn id="29" presetID="17" presetClass="entr" presetSubtype="2" fill="hold" nodeType="clickEffect">
                                  <p:stCondLst>
                                    <p:cond delay="0"/>
                                  </p:stCondLst>
                                  <p:childTnLst>
                                    <p:set>
                                      <p:cBhvr>
                                        <p:cTn id="30" dur="1" fill="hold">
                                          <p:stCondLst>
                                            <p:cond delay="0"/>
                                          </p:stCondLst>
                                        </p:cTn>
                                        <p:tgtEl>
                                          <p:spTgt spid="43"/>
                                        </p:tgtEl>
                                        <p:attrNameLst>
                                          <p:attrName>style.visibility</p:attrName>
                                        </p:attrNameLst>
                                      </p:cBhvr>
                                      <p:to>
                                        <p:strVal val="visible"/>
                                      </p:to>
                                    </p:set>
                                    <p:anim calcmode="lin" valueType="num">
                                      <p:cBhvr>
                                        <p:cTn id="31" dur="500" fill="hold"/>
                                        <p:tgtEl>
                                          <p:spTgt spid="43"/>
                                        </p:tgtEl>
                                        <p:attrNameLst>
                                          <p:attrName>ppt_x</p:attrName>
                                        </p:attrNameLst>
                                      </p:cBhvr>
                                      <p:tavLst>
                                        <p:tav tm="0">
                                          <p:val>
                                            <p:strVal val="#ppt_x+#ppt_w/2"/>
                                          </p:val>
                                        </p:tav>
                                        <p:tav tm="100000">
                                          <p:val>
                                            <p:strVal val="#ppt_x"/>
                                          </p:val>
                                        </p:tav>
                                      </p:tavLst>
                                    </p:anim>
                                    <p:anim calcmode="lin" valueType="num">
                                      <p:cBhvr>
                                        <p:cTn id="32" dur="500" fill="hold"/>
                                        <p:tgtEl>
                                          <p:spTgt spid="43"/>
                                        </p:tgtEl>
                                        <p:attrNameLst>
                                          <p:attrName>ppt_y</p:attrName>
                                        </p:attrNameLst>
                                      </p:cBhvr>
                                      <p:tavLst>
                                        <p:tav tm="0">
                                          <p:val>
                                            <p:strVal val="#ppt_y"/>
                                          </p:val>
                                        </p:tav>
                                        <p:tav tm="100000">
                                          <p:val>
                                            <p:strVal val="#ppt_y"/>
                                          </p:val>
                                        </p:tav>
                                      </p:tavLst>
                                    </p:anim>
                                    <p:anim calcmode="lin" valueType="num">
                                      <p:cBhvr>
                                        <p:cTn id="33" dur="500" fill="hold"/>
                                        <p:tgtEl>
                                          <p:spTgt spid="43"/>
                                        </p:tgtEl>
                                        <p:attrNameLst>
                                          <p:attrName>ppt_w</p:attrName>
                                        </p:attrNameLst>
                                      </p:cBhvr>
                                      <p:tavLst>
                                        <p:tav tm="0">
                                          <p:val>
                                            <p:fltVal val="0"/>
                                          </p:val>
                                        </p:tav>
                                        <p:tav tm="100000">
                                          <p:val>
                                            <p:strVal val="#ppt_w"/>
                                          </p:val>
                                        </p:tav>
                                      </p:tavLst>
                                    </p:anim>
                                    <p:anim calcmode="lin" valueType="num">
                                      <p:cBhvr>
                                        <p:cTn id="34" dur="500" fill="hold"/>
                                        <p:tgtEl>
                                          <p:spTgt spid="43"/>
                                        </p:tgtEl>
                                        <p:attrNameLst>
                                          <p:attrName>ppt_h</p:attrName>
                                        </p:attrNameLst>
                                      </p:cBhvr>
                                      <p:tavLst>
                                        <p:tav tm="0">
                                          <p:val>
                                            <p:strVal val="#ppt_h"/>
                                          </p:val>
                                        </p:tav>
                                        <p:tav tm="100000">
                                          <p:val>
                                            <p:strVal val="#ppt_h"/>
                                          </p:val>
                                        </p:tav>
                                      </p:tavLst>
                                    </p:anim>
                                  </p:childTnLst>
                                </p:cTn>
                              </p:par>
                            </p:childTnLst>
                          </p:cTn>
                        </p:par>
                      </p:childTnLst>
                    </p:cTn>
                  </p:par>
                  <p:par>
                    <p:cTn id="35" fill="hold">
                      <p:stCondLst>
                        <p:cond delay="indefinite"/>
                      </p:stCondLst>
                      <p:childTnLst>
                        <p:par>
                          <p:cTn id="36" fill="hold">
                            <p:stCondLst>
                              <p:cond delay="0"/>
                            </p:stCondLst>
                            <p:childTnLst>
                              <p:par>
                                <p:cTn id="37" presetID="18" presetClass="entr" presetSubtype="6" fill="hold" nodeType="clickEffect">
                                  <p:stCondLst>
                                    <p:cond delay="0"/>
                                  </p:stCondLst>
                                  <p:childTnLst>
                                    <p:set>
                                      <p:cBhvr>
                                        <p:cTn id="38" dur="1" fill="hold">
                                          <p:stCondLst>
                                            <p:cond delay="0"/>
                                          </p:stCondLst>
                                        </p:cTn>
                                        <p:tgtEl>
                                          <p:spTgt spid="33"/>
                                        </p:tgtEl>
                                        <p:attrNameLst>
                                          <p:attrName>style.visibility</p:attrName>
                                        </p:attrNameLst>
                                      </p:cBhvr>
                                      <p:to>
                                        <p:strVal val="visible"/>
                                      </p:to>
                                    </p:set>
                                    <p:animEffect transition="in" filter="strips(downRight)">
                                      <p:cBhvr>
                                        <p:cTn id="39" dur="500"/>
                                        <p:tgtEl>
                                          <p:spTgt spid="33"/>
                                        </p:tgtEl>
                                      </p:cBhvr>
                                    </p:animEffect>
                                  </p:childTnLst>
                                </p:cTn>
                              </p:par>
                            </p:childTnLst>
                          </p:cTn>
                        </p:par>
                      </p:childTnLst>
                    </p:cTn>
                  </p:par>
                  <p:par>
                    <p:cTn id="40" fill="hold">
                      <p:stCondLst>
                        <p:cond delay="indefinite"/>
                      </p:stCondLst>
                      <p:childTnLst>
                        <p:par>
                          <p:cTn id="41" fill="hold">
                            <p:stCondLst>
                              <p:cond delay="0"/>
                            </p:stCondLst>
                            <p:childTnLst>
                              <p:par>
                                <p:cTn id="42" presetID="18" presetClass="entr" presetSubtype="12" fill="hold" nodeType="clickEffect">
                                  <p:stCondLst>
                                    <p:cond delay="0"/>
                                  </p:stCondLst>
                                  <p:childTnLst>
                                    <p:set>
                                      <p:cBhvr>
                                        <p:cTn id="43" dur="1" fill="hold">
                                          <p:stCondLst>
                                            <p:cond delay="0"/>
                                          </p:stCondLst>
                                        </p:cTn>
                                        <p:tgtEl>
                                          <p:spTgt spid="36"/>
                                        </p:tgtEl>
                                        <p:attrNameLst>
                                          <p:attrName>style.visibility</p:attrName>
                                        </p:attrNameLst>
                                      </p:cBhvr>
                                      <p:to>
                                        <p:strVal val="visible"/>
                                      </p:to>
                                    </p:set>
                                    <p:animEffect transition="in" filter="strips(downLeft)">
                                      <p:cBhvr>
                                        <p:cTn id="44"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utoUpdateAnimBg="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B316EB-42B6-EBD1-B055-6947B25741DB}"/>
              </a:ext>
            </a:extLst>
          </p:cNvPr>
          <p:cNvSpPr>
            <a:spLocks noGrp="1"/>
          </p:cNvSpPr>
          <p:nvPr>
            <p:ph type="title"/>
          </p:nvPr>
        </p:nvSpPr>
        <p:spPr/>
        <p:txBody>
          <a:bodyPr/>
          <a:lstStyle/>
          <a:p>
            <a:r>
              <a:rPr kumimoji="1" lang="en-US" altLang="zh-CN" dirty="0"/>
              <a:t>6.2</a:t>
            </a:r>
            <a:r>
              <a:rPr kumimoji="1" lang="zh-CN" altLang="en-US" dirty="0"/>
              <a:t> 图的存储方法</a:t>
            </a:r>
          </a:p>
        </p:txBody>
      </p:sp>
      <p:sp>
        <p:nvSpPr>
          <p:cNvPr id="4" name="日期占位符 3">
            <a:extLst>
              <a:ext uri="{FF2B5EF4-FFF2-40B4-BE49-F238E27FC236}">
                <a16:creationId xmlns:a16="http://schemas.microsoft.com/office/drawing/2014/main" id="{8A4A905E-68B0-DCA7-1214-2F1B5D0AF6E9}"/>
              </a:ext>
            </a:extLst>
          </p:cNvPr>
          <p:cNvSpPr>
            <a:spLocks noGrp="1"/>
          </p:cNvSpPr>
          <p:nvPr>
            <p:ph type="dt" sz="half" idx="10"/>
          </p:nvPr>
        </p:nvSpPr>
        <p:spPr/>
        <p:txBody>
          <a:bodyPr/>
          <a:lstStyle/>
          <a:p>
            <a:pPr>
              <a:defRPr/>
            </a:pPr>
            <a:fld id="{72795A5C-ABA9-164F-9A37-0CFC1B48C772}" type="datetime1">
              <a:rPr lang="en-US" altLang="zh-CN" smtClean="0"/>
              <a:t>6/5/2022</a:t>
            </a:fld>
            <a:endParaRPr lang="en-US" altLang="zh-CN" dirty="0"/>
          </a:p>
        </p:txBody>
      </p:sp>
      <p:sp>
        <p:nvSpPr>
          <p:cNvPr id="5" name="灯片编号占位符 4">
            <a:extLst>
              <a:ext uri="{FF2B5EF4-FFF2-40B4-BE49-F238E27FC236}">
                <a16:creationId xmlns:a16="http://schemas.microsoft.com/office/drawing/2014/main" id="{5B9CC166-90D0-2ED6-2C04-DD4DD16C658E}"/>
              </a:ext>
            </a:extLst>
          </p:cNvPr>
          <p:cNvSpPr>
            <a:spLocks noGrp="1"/>
          </p:cNvSpPr>
          <p:nvPr>
            <p:ph type="sldNum" sz="quarter" idx="12"/>
          </p:nvPr>
        </p:nvSpPr>
        <p:spPr/>
        <p:txBody>
          <a:bodyPr/>
          <a:lstStyle/>
          <a:p>
            <a:pPr>
              <a:defRPr/>
            </a:pPr>
            <a:fld id="{4FF538FA-A287-4FBD-9703-6DB9C5344803}" type="slidenum">
              <a:rPr lang="zh-CN" altLang="en-US" smtClean="0"/>
              <a:t>25</a:t>
            </a:fld>
            <a:endParaRPr lang="en-US" altLang="zh-CN" dirty="0"/>
          </a:p>
        </p:txBody>
      </p:sp>
      <p:grpSp>
        <p:nvGrpSpPr>
          <p:cNvPr id="6" name="Group 2">
            <a:extLst>
              <a:ext uri="{FF2B5EF4-FFF2-40B4-BE49-F238E27FC236}">
                <a16:creationId xmlns:a16="http://schemas.microsoft.com/office/drawing/2014/main" id="{56BE3FEF-E522-0527-C308-80C1A3DE8471}"/>
              </a:ext>
            </a:extLst>
          </p:cNvPr>
          <p:cNvGrpSpPr>
            <a:grpSpLocks/>
          </p:cNvGrpSpPr>
          <p:nvPr/>
        </p:nvGrpSpPr>
        <p:grpSpPr bwMode="auto">
          <a:xfrm>
            <a:off x="1580173" y="1466850"/>
            <a:ext cx="1906588" cy="1690688"/>
            <a:chOff x="864" y="577"/>
            <a:chExt cx="1201" cy="1065"/>
          </a:xfrm>
        </p:grpSpPr>
        <p:sp>
          <p:nvSpPr>
            <p:cNvPr id="7" name="Oval 3">
              <a:extLst>
                <a:ext uri="{FF2B5EF4-FFF2-40B4-BE49-F238E27FC236}">
                  <a16:creationId xmlns:a16="http://schemas.microsoft.com/office/drawing/2014/main" id="{D3F3CA40-2C9A-7AC1-6E7E-A849EF270480}"/>
                </a:ext>
              </a:extLst>
            </p:cNvPr>
            <p:cNvSpPr>
              <a:spLocks noChangeArrowheads="1"/>
            </p:cNvSpPr>
            <p:nvPr/>
          </p:nvSpPr>
          <p:spPr bwMode="auto">
            <a:xfrm>
              <a:off x="1344" y="634"/>
              <a:ext cx="240" cy="192"/>
            </a:xfrm>
            <a:prstGeom prst="ellipse">
              <a:avLst/>
            </a:prstGeom>
            <a:noFill/>
            <a:ln w="19050" cap="sq">
              <a:solidFill>
                <a:schemeClr val="tx1"/>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sp>
          <p:nvSpPr>
            <p:cNvPr id="8" name="Oval 4">
              <a:extLst>
                <a:ext uri="{FF2B5EF4-FFF2-40B4-BE49-F238E27FC236}">
                  <a16:creationId xmlns:a16="http://schemas.microsoft.com/office/drawing/2014/main" id="{6A4CA521-BB31-D672-6629-91B6928E4A5E}"/>
                </a:ext>
              </a:extLst>
            </p:cNvPr>
            <p:cNvSpPr>
              <a:spLocks noChangeArrowheads="1"/>
            </p:cNvSpPr>
            <p:nvPr/>
          </p:nvSpPr>
          <p:spPr bwMode="auto">
            <a:xfrm>
              <a:off x="864" y="1066"/>
              <a:ext cx="240" cy="192"/>
            </a:xfrm>
            <a:prstGeom prst="ellipse">
              <a:avLst/>
            </a:prstGeom>
            <a:noFill/>
            <a:ln w="19050" cap="sq">
              <a:solidFill>
                <a:schemeClr val="tx1"/>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sp>
          <p:nvSpPr>
            <p:cNvPr id="9" name="Oval 5">
              <a:extLst>
                <a:ext uri="{FF2B5EF4-FFF2-40B4-BE49-F238E27FC236}">
                  <a16:creationId xmlns:a16="http://schemas.microsoft.com/office/drawing/2014/main" id="{2788B521-15C9-1138-E7F7-67B9CF1F0E65}"/>
                </a:ext>
              </a:extLst>
            </p:cNvPr>
            <p:cNvSpPr>
              <a:spLocks noChangeArrowheads="1"/>
            </p:cNvSpPr>
            <p:nvPr/>
          </p:nvSpPr>
          <p:spPr bwMode="auto">
            <a:xfrm>
              <a:off x="1344" y="1450"/>
              <a:ext cx="240" cy="192"/>
            </a:xfrm>
            <a:prstGeom prst="ellipse">
              <a:avLst/>
            </a:prstGeom>
            <a:noFill/>
            <a:ln w="19050" cap="sq">
              <a:solidFill>
                <a:schemeClr val="tx1"/>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sp>
          <p:nvSpPr>
            <p:cNvPr id="10" name="Oval 6">
              <a:extLst>
                <a:ext uri="{FF2B5EF4-FFF2-40B4-BE49-F238E27FC236}">
                  <a16:creationId xmlns:a16="http://schemas.microsoft.com/office/drawing/2014/main" id="{597E6E79-2067-DE44-EE29-40675445FF2B}"/>
                </a:ext>
              </a:extLst>
            </p:cNvPr>
            <p:cNvSpPr>
              <a:spLocks noChangeArrowheads="1"/>
            </p:cNvSpPr>
            <p:nvPr/>
          </p:nvSpPr>
          <p:spPr bwMode="auto">
            <a:xfrm>
              <a:off x="1806" y="1029"/>
              <a:ext cx="240" cy="192"/>
            </a:xfrm>
            <a:prstGeom prst="ellipse">
              <a:avLst/>
            </a:prstGeom>
            <a:noFill/>
            <a:ln w="19050" cap="sq">
              <a:solidFill>
                <a:schemeClr val="tx1"/>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sp>
          <p:nvSpPr>
            <p:cNvPr id="11" name="Line 7">
              <a:extLst>
                <a:ext uri="{FF2B5EF4-FFF2-40B4-BE49-F238E27FC236}">
                  <a16:creationId xmlns:a16="http://schemas.microsoft.com/office/drawing/2014/main" id="{F4957AE4-EC23-23CC-0756-8FACD75CC24D}"/>
                </a:ext>
              </a:extLst>
            </p:cNvPr>
            <p:cNvSpPr>
              <a:spLocks noChangeShapeType="1"/>
            </p:cNvSpPr>
            <p:nvPr/>
          </p:nvSpPr>
          <p:spPr bwMode="auto">
            <a:xfrm flipV="1">
              <a:off x="1056" y="778"/>
              <a:ext cx="336" cy="326"/>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Line 8">
              <a:extLst>
                <a:ext uri="{FF2B5EF4-FFF2-40B4-BE49-F238E27FC236}">
                  <a16:creationId xmlns:a16="http://schemas.microsoft.com/office/drawing/2014/main" id="{FA0C8BF3-81C1-0D72-F9C4-D0D1A45761AF}"/>
                </a:ext>
              </a:extLst>
            </p:cNvPr>
            <p:cNvSpPr>
              <a:spLocks noChangeShapeType="1"/>
            </p:cNvSpPr>
            <p:nvPr/>
          </p:nvSpPr>
          <p:spPr bwMode="auto">
            <a:xfrm flipV="1">
              <a:off x="1104" y="1162"/>
              <a:ext cx="728" cy="0"/>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Line 9">
              <a:extLst>
                <a:ext uri="{FF2B5EF4-FFF2-40B4-BE49-F238E27FC236}">
                  <a16:creationId xmlns:a16="http://schemas.microsoft.com/office/drawing/2014/main" id="{EDD747A8-390F-1BE7-40EC-A23BB697192E}"/>
                </a:ext>
              </a:extLst>
            </p:cNvPr>
            <p:cNvSpPr>
              <a:spLocks noChangeShapeType="1"/>
            </p:cNvSpPr>
            <p:nvPr/>
          </p:nvSpPr>
          <p:spPr bwMode="auto">
            <a:xfrm>
              <a:off x="1459" y="826"/>
              <a:ext cx="0" cy="624"/>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Line 10">
              <a:extLst>
                <a:ext uri="{FF2B5EF4-FFF2-40B4-BE49-F238E27FC236}">
                  <a16:creationId xmlns:a16="http://schemas.microsoft.com/office/drawing/2014/main" id="{34A2F31F-935E-5AB2-6E4A-D07CC7C1235A}"/>
                </a:ext>
              </a:extLst>
            </p:cNvPr>
            <p:cNvSpPr>
              <a:spLocks noChangeShapeType="1"/>
            </p:cNvSpPr>
            <p:nvPr/>
          </p:nvSpPr>
          <p:spPr bwMode="auto">
            <a:xfrm>
              <a:off x="1566" y="800"/>
              <a:ext cx="288" cy="240"/>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 name="Line 11">
              <a:extLst>
                <a:ext uri="{FF2B5EF4-FFF2-40B4-BE49-F238E27FC236}">
                  <a16:creationId xmlns:a16="http://schemas.microsoft.com/office/drawing/2014/main" id="{B294A390-A361-6DD4-B407-F4DF700661C6}"/>
                </a:ext>
              </a:extLst>
            </p:cNvPr>
            <p:cNvSpPr>
              <a:spLocks noChangeShapeType="1"/>
            </p:cNvSpPr>
            <p:nvPr/>
          </p:nvSpPr>
          <p:spPr bwMode="auto">
            <a:xfrm flipV="1">
              <a:off x="1584" y="1210"/>
              <a:ext cx="296" cy="288"/>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 name="Line 12">
              <a:extLst>
                <a:ext uri="{FF2B5EF4-FFF2-40B4-BE49-F238E27FC236}">
                  <a16:creationId xmlns:a16="http://schemas.microsoft.com/office/drawing/2014/main" id="{0644ED7B-647A-A5FD-FE89-8C2A172D17EB}"/>
                </a:ext>
              </a:extLst>
            </p:cNvPr>
            <p:cNvSpPr>
              <a:spLocks noChangeShapeType="1"/>
            </p:cNvSpPr>
            <p:nvPr/>
          </p:nvSpPr>
          <p:spPr bwMode="auto">
            <a:xfrm>
              <a:off x="1064" y="1210"/>
              <a:ext cx="328" cy="288"/>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 name="Text Box 13">
              <a:extLst>
                <a:ext uri="{FF2B5EF4-FFF2-40B4-BE49-F238E27FC236}">
                  <a16:creationId xmlns:a16="http://schemas.microsoft.com/office/drawing/2014/main" id="{D97F2BB7-6253-679A-4897-4D5B4AF59A63}"/>
                </a:ext>
              </a:extLst>
            </p:cNvPr>
            <p:cNvSpPr txBox="1">
              <a:spLocks noChangeArrowheads="1"/>
            </p:cNvSpPr>
            <p:nvPr/>
          </p:nvSpPr>
          <p:spPr bwMode="auto">
            <a:xfrm>
              <a:off x="1344" y="577"/>
              <a:ext cx="248" cy="250"/>
            </a:xfrm>
            <a:prstGeom prst="rect">
              <a:avLst/>
            </a:prstGeom>
            <a:noFill/>
            <a:ln w="12700" cap="sq">
              <a:no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en-US" altLang="zh-CN" sz="2000">
                  <a:solidFill>
                    <a:schemeClr val="accent2"/>
                  </a:solidFill>
                </a:rPr>
                <a:t>v</a:t>
              </a:r>
              <a:r>
                <a:rPr lang="en-US" altLang="zh-CN" sz="2000" baseline="-25000">
                  <a:solidFill>
                    <a:schemeClr val="accent2"/>
                  </a:solidFill>
                </a:rPr>
                <a:t>1</a:t>
              </a:r>
            </a:p>
          </p:txBody>
        </p:sp>
        <p:sp>
          <p:nvSpPr>
            <p:cNvPr id="18" name="Rectangle 14">
              <a:extLst>
                <a:ext uri="{FF2B5EF4-FFF2-40B4-BE49-F238E27FC236}">
                  <a16:creationId xmlns:a16="http://schemas.microsoft.com/office/drawing/2014/main" id="{83A2CEC2-ACC0-6B16-22E5-DA08F7E20FF5}"/>
                </a:ext>
              </a:extLst>
            </p:cNvPr>
            <p:cNvSpPr>
              <a:spLocks noChangeArrowheads="1"/>
            </p:cNvSpPr>
            <p:nvPr/>
          </p:nvSpPr>
          <p:spPr bwMode="auto">
            <a:xfrm>
              <a:off x="864" y="998"/>
              <a:ext cx="248" cy="250"/>
            </a:xfrm>
            <a:prstGeom prst="rect">
              <a:avLst/>
            </a:prstGeom>
            <a:noFill/>
            <a:ln w="12700" cap="sq">
              <a:no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en-US" altLang="zh-CN" sz="2000">
                  <a:solidFill>
                    <a:schemeClr val="accent2"/>
                  </a:solidFill>
                </a:rPr>
                <a:t>v</a:t>
              </a:r>
              <a:r>
                <a:rPr lang="en-US" altLang="zh-CN" sz="2000" baseline="-25000">
                  <a:solidFill>
                    <a:schemeClr val="accent2"/>
                  </a:solidFill>
                </a:rPr>
                <a:t>2</a:t>
              </a:r>
            </a:p>
          </p:txBody>
        </p:sp>
        <p:sp>
          <p:nvSpPr>
            <p:cNvPr id="19" name="Rectangle 15">
              <a:extLst>
                <a:ext uri="{FF2B5EF4-FFF2-40B4-BE49-F238E27FC236}">
                  <a16:creationId xmlns:a16="http://schemas.microsoft.com/office/drawing/2014/main" id="{A8437A8F-7E6E-93BA-8C1E-66D0D0F7771A}"/>
                </a:ext>
              </a:extLst>
            </p:cNvPr>
            <p:cNvSpPr>
              <a:spLocks noChangeArrowheads="1"/>
            </p:cNvSpPr>
            <p:nvPr/>
          </p:nvSpPr>
          <p:spPr bwMode="auto">
            <a:xfrm>
              <a:off x="1817" y="975"/>
              <a:ext cx="248" cy="250"/>
            </a:xfrm>
            <a:prstGeom prst="rect">
              <a:avLst/>
            </a:prstGeom>
            <a:noFill/>
            <a:ln w="12700" cap="sq">
              <a:no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en-US" altLang="zh-CN" sz="2000">
                  <a:solidFill>
                    <a:schemeClr val="accent2"/>
                  </a:solidFill>
                </a:rPr>
                <a:t>v</a:t>
              </a:r>
              <a:r>
                <a:rPr lang="en-US" altLang="zh-CN" sz="2000" baseline="-25000">
                  <a:solidFill>
                    <a:schemeClr val="accent2"/>
                  </a:solidFill>
                </a:rPr>
                <a:t>3</a:t>
              </a:r>
            </a:p>
          </p:txBody>
        </p:sp>
        <p:sp>
          <p:nvSpPr>
            <p:cNvPr id="20" name="Rectangle 16">
              <a:extLst>
                <a:ext uri="{FF2B5EF4-FFF2-40B4-BE49-F238E27FC236}">
                  <a16:creationId xmlns:a16="http://schemas.microsoft.com/office/drawing/2014/main" id="{9170541C-10CE-CD68-8E21-8EED39F99542}"/>
                </a:ext>
              </a:extLst>
            </p:cNvPr>
            <p:cNvSpPr>
              <a:spLocks noChangeArrowheads="1"/>
            </p:cNvSpPr>
            <p:nvPr/>
          </p:nvSpPr>
          <p:spPr bwMode="auto">
            <a:xfrm>
              <a:off x="1344" y="1381"/>
              <a:ext cx="248" cy="250"/>
            </a:xfrm>
            <a:prstGeom prst="rect">
              <a:avLst/>
            </a:prstGeom>
            <a:noFill/>
            <a:ln w="12700" cap="sq">
              <a:no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en-US" altLang="zh-CN" sz="2000">
                  <a:solidFill>
                    <a:schemeClr val="accent2"/>
                  </a:solidFill>
                </a:rPr>
                <a:t>v</a:t>
              </a:r>
              <a:r>
                <a:rPr lang="en-US" altLang="zh-CN" sz="2000" baseline="-25000">
                  <a:solidFill>
                    <a:schemeClr val="accent2"/>
                  </a:solidFill>
                </a:rPr>
                <a:t>4</a:t>
              </a:r>
            </a:p>
          </p:txBody>
        </p:sp>
      </p:grpSp>
      <p:grpSp>
        <p:nvGrpSpPr>
          <p:cNvPr id="21" name="Group 17">
            <a:extLst>
              <a:ext uri="{FF2B5EF4-FFF2-40B4-BE49-F238E27FC236}">
                <a16:creationId xmlns:a16="http://schemas.microsoft.com/office/drawing/2014/main" id="{DF9252B4-1FDF-394C-7AC5-72D61CA519A8}"/>
              </a:ext>
            </a:extLst>
          </p:cNvPr>
          <p:cNvGrpSpPr>
            <a:grpSpLocks/>
          </p:cNvGrpSpPr>
          <p:nvPr/>
        </p:nvGrpSpPr>
        <p:grpSpPr bwMode="auto">
          <a:xfrm>
            <a:off x="5620361" y="1922463"/>
            <a:ext cx="2633662" cy="1311275"/>
            <a:chOff x="3621" y="816"/>
            <a:chExt cx="1659" cy="826"/>
          </a:xfrm>
        </p:grpSpPr>
        <p:sp>
          <p:nvSpPr>
            <p:cNvPr id="22" name="Text Box 18">
              <a:extLst>
                <a:ext uri="{FF2B5EF4-FFF2-40B4-BE49-F238E27FC236}">
                  <a16:creationId xmlns:a16="http://schemas.microsoft.com/office/drawing/2014/main" id="{02D86985-08C5-08EE-8188-296352F52DA9}"/>
                </a:ext>
              </a:extLst>
            </p:cNvPr>
            <p:cNvSpPr txBox="1">
              <a:spLocks noChangeArrowheads="1"/>
            </p:cNvSpPr>
            <p:nvPr/>
          </p:nvSpPr>
          <p:spPr bwMode="auto">
            <a:xfrm>
              <a:off x="4262" y="816"/>
              <a:ext cx="916" cy="8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en-US" altLang="zh-CN" sz="2000" dirty="0">
                  <a:solidFill>
                    <a:srgbClr val="000099"/>
                  </a:solidFill>
                </a:rPr>
                <a:t>0    1    1    1</a:t>
              </a:r>
            </a:p>
            <a:p>
              <a:pPr eaLnBrk="1" hangingPunct="1">
                <a:spcBef>
                  <a:spcPct val="0"/>
                </a:spcBef>
                <a:buClrTx/>
                <a:buFontTx/>
                <a:buNone/>
              </a:pPr>
              <a:r>
                <a:rPr lang="en-US" altLang="zh-CN" sz="2000" dirty="0">
                  <a:solidFill>
                    <a:srgbClr val="000099"/>
                  </a:solidFill>
                </a:rPr>
                <a:t>1    0    1    1</a:t>
              </a:r>
            </a:p>
            <a:p>
              <a:pPr eaLnBrk="1" hangingPunct="1">
                <a:spcBef>
                  <a:spcPct val="0"/>
                </a:spcBef>
                <a:buClrTx/>
                <a:buFontTx/>
                <a:buNone/>
              </a:pPr>
              <a:r>
                <a:rPr lang="en-US" altLang="zh-CN" sz="2000" dirty="0">
                  <a:solidFill>
                    <a:srgbClr val="000099"/>
                  </a:solidFill>
                </a:rPr>
                <a:t>1    1    0    1</a:t>
              </a:r>
            </a:p>
            <a:p>
              <a:pPr eaLnBrk="1" hangingPunct="1">
                <a:spcBef>
                  <a:spcPct val="0"/>
                </a:spcBef>
                <a:buClrTx/>
                <a:buFontTx/>
                <a:buNone/>
              </a:pPr>
              <a:r>
                <a:rPr lang="en-US" altLang="zh-CN" sz="2000" dirty="0">
                  <a:solidFill>
                    <a:srgbClr val="000099"/>
                  </a:solidFill>
                </a:rPr>
                <a:t>1    1    1    0</a:t>
              </a:r>
              <a:endParaRPr lang="en-US" altLang="zh-CN" sz="2000" b="0" dirty="0">
                <a:solidFill>
                  <a:srgbClr val="000099"/>
                </a:solidFill>
              </a:endParaRPr>
            </a:p>
          </p:txBody>
        </p:sp>
        <p:grpSp>
          <p:nvGrpSpPr>
            <p:cNvPr id="23" name="Group 19">
              <a:extLst>
                <a:ext uri="{FF2B5EF4-FFF2-40B4-BE49-F238E27FC236}">
                  <a16:creationId xmlns:a16="http://schemas.microsoft.com/office/drawing/2014/main" id="{C3F1B5D2-3F69-6DE0-AD98-8E96316A2B0B}"/>
                </a:ext>
              </a:extLst>
            </p:cNvPr>
            <p:cNvGrpSpPr>
              <a:grpSpLocks/>
            </p:cNvGrpSpPr>
            <p:nvPr/>
          </p:nvGrpSpPr>
          <p:grpSpPr bwMode="auto">
            <a:xfrm>
              <a:off x="5136" y="855"/>
              <a:ext cx="144" cy="768"/>
              <a:chOff x="5136" y="855"/>
              <a:chExt cx="144" cy="768"/>
            </a:xfrm>
          </p:grpSpPr>
          <p:sp>
            <p:nvSpPr>
              <p:cNvPr id="29" name="Line 20">
                <a:extLst>
                  <a:ext uri="{FF2B5EF4-FFF2-40B4-BE49-F238E27FC236}">
                    <a16:creationId xmlns:a16="http://schemas.microsoft.com/office/drawing/2014/main" id="{4AE76898-ACA5-BD15-D747-4B339C0B4BC9}"/>
                  </a:ext>
                </a:extLst>
              </p:cNvPr>
              <p:cNvSpPr>
                <a:spLocks noChangeShapeType="1"/>
              </p:cNvSpPr>
              <p:nvPr/>
            </p:nvSpPr>
            <p:spPr bwMode="auto">
              <a:xfrm flipH="1">
                <a:off x="5280" y="903"/>
                <a:ext cx="0" cy="672"/>
              </a:xfrm>
              <a:prstGeom prst="line">
                <a:avLst/>
              </a:prstGeom>
              <a:noFill/>
              <a:ln w="22225" cap="sq">
                <a:solidFill>
                  <a:srgbClr val="333399"/>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 name="Line 21">
                <a:extLst>
                  <a:ext uri="{FF2B5EF4-FFF2-40B4-BE49-F238E27FC236}">
                    <a16:creationId xmlns:a16="http://schemas.microsoft.com/office/drawing/2014/main" id="{CF1CEDD5-E24E-859F-4EA6-7E66159D7CA3}"/>
                  </a:ext>
                </a:extLst>
              </p:cNvPr>
              <p:cNvSpPr>
                <a:spLocks noChangeShapeType="1"/>
              </p:cNvSpPr>
              <p:nvPr/>
            </p:nvSpPr>
            <p:spPr bwMode="auto">
              <a:xfrm flipV="1">
                <a:off x="5136" y="1575"/>
                <a:ext cx="144" cy="48"/>
              </a:xfrm>
              <a:prstGeom prst="line">
                <a:avLst/>
              </a:prstGeom>
              <a:noFill/>
              <a:ln w="22225" cap="sq">
                <a:solidFill>
                  <a:srgbClr val="333399"/>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 name="Line 22">
                <a:extLst>
                  <a:ext uri="{FF2B5EF4-FFF2-40B4-BE49-F238E27FC236}">
                    <a16:creationId xmlns:a16="http://schemas.microsoft.com/office/drawing/2014/main" id="{2313B553-4C55-3D19-7D75-CF225D52A4D3}"/>
                  </a:ext>
                </a:extLst>
              </p:cNvPr>
              <p:cNvSpPr>
                <a:spLocks noChangeShapeType="1"/>
              </p:cNvSpPr>
              <p:nvPr/>
            </p:nvSpPr>
            <p:spPr bwMode="auto">
              <a:xfrm>
                <a:off x="5184" y="855"/>
                <a:ext cx="96" cy="48"/>
              </a:xfrm>
              <a:prstGeom prst="line">
                <a:avLst/>
              </a:prstGeom>
              <a:noFill/>
              <a:ln w="22225" cap="sq">
                <a:solidFill>
                  <a:srgbClr val="333399"/>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4" name="Group 23">
              <a:extLst>
                <a:ext uri="{FF2B5EF4-FFF2-40B4-BE49-F238E27FC236}">
                  <a16:creationId xmlns:a16="http://schemas.microsoft.com/office/drawing/2014/main" id="{6921BB55-6236-ED08-4396-72AD08360C4E}"/>
                </a:ext>
              </a:extLst>
            </p:cNvPr>
            <p:cNvGrpSpPr>
              <a:grpSpLocks/>
            </p:cNvGrpSpPr>
            <p:nvPr/>
          </p:nvGrpSpPr>
          <p:grpSpPr bwMode="auto">
            <a:xfrm>
              <a:off x="4128" y="855"/>
              <a:ext cx="96" cy="768"/>
              <a:chOff x="4128" y="855"/>
              <a:chExt cx="96" cy="768"/>
            </a:xfrm>
          </p:grpSpPr>
          <p:sp>
            <p:nvSpPr>
              <p:cNvPr id="26" name="Line 24">
                <a:extLst>
                  <a:ext uri="{FF2B5EF4-FFF2-40B4-BE49-F238E27FC236}">
                    <a16:creationId xmlns:a16="http://schemas.microsoft.com/office/drawing/2014/main" id="{959141AA-A5DD-0C27-0FBF-790DEC1F5864}"/>
                  </a:ext>
                </a:extLst>
              </p:cNvPr>
              <p:cNvSpPr>
                <a:spLocks noChangeShapeType="1"/>
              </p:cNvSpPr>
              <p:nvPr/>
            </p:nvSpPr>
            <p:spPr bwMode="auto">
              <a:xfrm flipH="1">
                <a:off x="4128" y="903"/>
                <a:ext cx="0" cy="672"/>
              </a:xfrm>
              <a:prstGeom prst="line">
                <a:avLst/>
              </a:prstGeom>
              <a:noFill/>
              <a:ln w="22225" cap="sq">
                <a:solidFill>
                  <a:srgbClr val="333399"/>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 name="Line 25">
                <a:extLst>
                  <a:ext uri="{FF2B5EF4-FFF2-40B4-BE49-F238E27FC236}">
                    <a16:creationId xmlns:a16="http://schemas.microsoft.com/office/drawing/2014/main" id="{5111A68B-D68E-71BE-009B-3298E3596B31}"/>
                  </a:ext>
                </a:extLst>
              </p:cNvPr>
              <p:cNvSpPr>
                <a:spLocks noChangeShapeType="1"/>
              </p:cNvSpPr>
              <p:nvPr/>
            </p:nvSpPr>
            <p:spPr bwMode="auto">
              <a:xfrm flipV="1">
                <a:off x="4128" y="855"/>
                <a:ext cx="96" cy="48"/>
              </a:xfrm>
              <a:prstGeom prst="line">
                <a:avLst/>
              </a:prstGeom>
              <a:noFill/>
              <a:ln w="22225" cap="sq">
                <a:solidFill>
                  <a:srgbClr val="333399"/>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 name="Line 26">
                <a:extLst>
                  <a:ext uri="{FF2B5EF4-FFF2-40B4-BE49-F238E27FC236}">
                    <a16:creationId xmlns:a16="http://schemas.microsoft.com/office/drawing/2014/main" id="{026ED841-2BEA-9654-67D2-D8EC63BA546A}"/>
                  </a:ext>
                </a:extLst>
              </p:cNvPr>
              <p:cNvSpPr>
                <a:spLocks noChangeShapeType="1"/>
              </p:cNvSpPr>
              <p:nvPr/>
            </p:nvSpPr>
            <p:spPr bwMode="auto">
              <a:xfrm>
                <a:off x="4128" y="1575"/>
                <a:ext cx="96" cy="48"/>
              </a:xfrm>
              <a:prstGeom prst="line">
                <a:avLst/>
              </a:prstGeom>
              <a:noFill/>
              <a:ln w="22225" cap="sq">
                <a:solidFill>
                  <a:srgbClr val="333399"/>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5" name="Text Box 27">
              <a:extLst>
                <a:ext uri="{FF2B5EF4-FFF2-40B4-BE49-F238E27FC236}">
                  <a16:creationId xmlns:a16="http://schemas.microsoft.com/office/drawing/2014/main" id="{3E6C4DAC-4832-3FD9-3F60-C466D254CBB4}"/>
                </a:ext>
              </a:extLst>
            </p:cNvPr>
            <p:cNvSpPr txBox="1">
              <a:spLocks noChangeArrowheads="1"/>
            </p:cNvSpPr>
            <p:nvPr/>
          </p:nvSpPr>
          <p:spPr bwMode="auto">
            <a:xfrm>
              <a:off x="3621" y="1047"/>
              <a:ext cx="459"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en-US" altLang="zh-CN" sz="2400">
                  <a:solidFill>
                    <a:srgbClr val="000099"/>
                  </a:solidFill>
                </a:rPr>
                <a:t>A</a:t>
              </a:r>
              <a:r>
                <a:rPr lang="en-US" altLang="zh-CN" sz="2400" baseline="-22000">
                  <a:solidFill>
                    <a:srgbClr val="000099"/>
                  </a:solidFill>
                </a:rPr>
                <a:t>1 </a:t>
              </a:r>
              <a:r>
                <a:rPr lang="en-US" altLang="zh-CN" sz="2400">
                  <a:solidFill>
                    <a:srgbClr val="000099"/>
                  </a:solidFill>
                </a:rPr>
                <a:t>=</a:t>
              </a:r>
            </a:p>
          </p:txBody>
        </p:sp>
      </p:grpSp>
      <p:grpSp>
        <p:nvGrpSpPr>
          <p:cNvPr id="32" name="Group 28">
            <a:extLst>
              <a:ext uri="{FF2B5EF4-FFF2-40B4-BE49-F238E27FC236}">
                <a16:creationId xmlns:a16="http://schemas.microsoft.com/office/drawing/2014/main" id="{3F82E75B-5DEC-7174-7D89-B9A4A019D047}"/>
              </a:ext>
            </a:extLst>
          </p:cNvPr>
          <p:cNvGrpSpPr>
            <a:grpSpLocks/>
          </p:cNvGrpSpPr>
          <p:nvPr/>
        </p:nvGrpSpPr>
        <p:grpSpPr bwMode="auto">
          <a:xfrm>
            <a:off x="1573823" y="3895725"/>
            <a:ext cx="2065338" cy="2078038"/>
            <a:chOff x="856" y="2112"/>
            <a:chExt cx="1301" cy="1309"/>
          </a:xfrm>
        </p:grpSpPr>
        <p:sp>
          <p:nvSpPr>
            <p:cNvPr id="33" name="Oval 29">
              <a:extLst>
                <a:ext uri="{FF2B5EF4-FFF2-40B4-BE49-F238E27FC236}">
                  <a16:creationId xmlns:a16="http://schemas.microsoft.com/office/drawing/2014/main" id="{56BD629B-FA0C-1A7E-8048-865B4DC7E0D0}"/>
                </a:ext>
              </a:extLst>
            </p:cNvPr>
            <p:cNvSpPr>
              <a:spLocks noChangeArrowheads="1"/>
            </p:cNvSpPr>
            <p:nvPr/>
          </p:nvSpPr>
          <p:spPr bwMode="auto">
            <a:xfrm>
              <a:off x="1336" y="2280"/>
              <a:ext cx="240" cy="192"/>
            </a:xfrm>
            <a:prstGeom prst="ellipse">
              <a:avLst/>
            </a:prstGeom>
            <a:noFill/>
            <a:ln w="19050" cap="sq">
              <a:solidFill>
                <a:schemeClr val="tx1"/>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sp>
          <p:nvSpPr>
            <p:cNvPr id="34" name="Oval 30">
              <a:extLst>
                <a:ext uri="{FF2B5EF4-FFF2-40B4-BE49-F238E27FC236}">
                  <a16:creationId xmlns:a16="http://schemas.microsoft.com/office/drawing/2014/main" id="{ADFE6762-A370-5D34-E6FA-15B159249944}"/>
                </a:ext>
              </a:extLst>
            </p:cNvPr>
            <p:cNvSpPr>
              <a:spLocks noChangeArrowheads="1"/>
            </p:cNvSpPr>
            <p:nvPr/>
          </p:nvSpPr>
          <p:spPr bwMode="auto">
            <a:xfrm>
              <a:off x="856" y="2760"/>
              <a:ext cx="240" cy="192"/>
            </a:xfrm>
            <a:prstGeom prst="ellipse">
              <a:avLst/>
            </a:prstGeom>
            <a:noFill/>
            <a:ln w="19050" cap="sq">
              <a:solidFill>
                <a:schemeClr val="tx1"/>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sp>
          <p:nvSpPr>
            <p:cNvPr id="35" name="Oval 31">
              <a:extLst>
                <a:ext uri="{FF2B5EF4-FFF2-40B4-BE49-F238E27FC236}">
                  <a16:creationId xmlns:a16="http://schemas.microsoft.com/office/drawing/2014/main" id="{D7CA4B0F-8002-B2A4-3D8D-BD78A8FB6BC2}"/>
                </a:ext>
              </a:extLst>
            </p:cNvPr>
            <p:cNvSpPr>
              <a:spLocks noChangeArrowheads="1"/>
            </p:cNvSpPr>
            <p:nvPr/>
          </p:nvSpPr>
          <p:spPr bwMode="auto">
            <a:xfrm>
              <a:off x="1347" y="3229"/>
              <a:ext cx="240" cy="192"/>
            </a:xfrm>
            <a:prstGeom prst="ellipse">
              <a:avLst/>
            </a:prstGeom>
            <a:noFill/>
            <a:ln w="19050" cap="sq">
              <a:solidFill>
                <a:schemeClr val="tx1"/>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sp>
          <p:nvSpPr>
            <p:cNvPr id="36" name="Oval 32">
              <a:extLst>
                <a:ext uri="{FF2B5EF4-FFF2-40B4-BE49-F238E27FC236}">
                  <a16:creationId xmlns:a16="http://schemas.microsoft.com/office/drawing/2014/main" id="{33CDB673-26E0-C75D-8B2A-44BD87F309D2}"/>
                </a:ext>
              </a:extLst>
            </p:cNvPr>
            <p:cNvSpPr>
              <a:spLocks noChangeArrowheads="1"/>
            </p:cNvSpPr>
            <p:nvPr/>
          </p:nvSpPr>
          <p:spPr bwMode="auto">
            <a:xfrm>
              <a:off x="1897" y="2723"/>
              <a:ext cx="240" cy="192"/>
            </a:xfrm>
            <a:prstGeom prst="ellipse">
              <a:avLst/>
            </a:prstGeom>
            <a:noFill/>
            <a:ln w="19050" cap="sq">
              <a:solidFill>
                <a:schemeClr val="tx1"/>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sp>
          <p:nvSpPr>
            <p:cNvPr id="37" name="Line 33">
              <a:extLst>
                <a:ext uri="{FF2B5EF4-FFF2-40B4-BE49-F238E27FC236}">
                  <a16:creationId xmlns:a16="http://schemas.microsoft.com/office/drawing/2014/main" id="{F214F8DE-5A04-A2A6-5DD0-2BFFA01BC30D}"/>
                </a:ext>
              </a:extLst>
            </p:cNvPr>
            <p:cNvSpPr>
              <a:spLocks noChangeShapeType="1"/>
            </p:cNvSpPr>
            <p:nvPr/>
          </p:nvSpPr>
          <p:spPr bwMode="auto">
            <a:xfrm flipV="1">
              <a:off x="1096" y="2808"/>
              <a:ext cx="816" cy="0"/>
            </a:xfrm>
            <a:prstGeom prst="line">
              <a:avLst/>
            </a:prstGeom>
            <a:noFill/>
            <a:ln w="25400" cap="sq">
              <a:solidFill>
                <a:schemeClr val="tx1"/>
              </a:solidFill>
              <a:round/>
              <a:headEnd type="none" w="sm" len="sm"/>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 name="Line 34">
              <a:extLst>
                <a:ext uri="{FF2B5EF4-FFF2-40B4-BE49-F238E27FC236}">
                  <a16:creationId xmlns:a16="http://schemas.microsoft.com/office/drawing/2014/main" id="{DD9C55DC-4E1A-8DE9-7209-C08A710347BA}"/>
                </a:ext>
              </a:extLst>
            </p:cNvPr>
            <p:cNvSpPr>
              <a:spLocks noChangeShapeType="1"/>
            </p:cNvSpPr>
            <p:nvPr/>
          </p:nvSpPr>
          <p:spPr bwMode="auto">
            <a:xfrm flipV="1">
              <a:off x="1584" y="2880"/>
              <a:ext cx="336" cy="384"/>
            </a:xfrm>
            <a:prstGeom prst="line">
              <a:avLst/>
            </a:prstGeom>
            <a:noFill/>
            <a:ln w="25400" cap="sq">
              <a:solidFill>
                <a:schemeClr val="tx1"/>
              </a:solidFill>
              <a:round/>
              <a:headEnd type="none" w="sm" len="sm"/>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 name="Freeform 35">
              <a:extLst>
                <a:ext uri="{FF2B5EF4-FFF2-40B4-BE49-F238E27FC236}">
                  <a16:creationId xmlns:a16="http://schemas.microsoft.com/office/drawing/2014/main" id="{92E0F8E3-4635-D809-E712-42D177E0D294}"/>
                </a:ext>
              </a:extLst>
            </p:cNvPr>
            <p:cNvSpPr>
              <a:spLocks/>
            </p:cNvSpPr>
            <p:nvPr/>
          </p:nvSpPr>
          <p:spPr bwMode="auto">
            <a:xfrm>
              <a:off x="856" y="2232"/>
              <a:ext cx="480" cy="576"/>
            </a:xfrm>
            <a:custGeom>
              <a:avLst/>
              <a:gdLst>
                <a:gd name="T0" fmla="*/ 0 w 864"/>
                <a:gd name="T1" fmla="*/ 987 h 440"/>
                <a:gd name="T2" fmla="*/ 49 w 864"/>
                <a:gd name="T3" fmla="*/ 126 h 440"/>
                <a:gd name="T4" fmla="*/ 148 w 864"/>
                <a:gd name="T5" fmla="*/ 233 h 440"/>
                <a:gd name="T6" fmla="*/ 0 60000 65536"/>
                <a:gd name="T7" fmla="*/ 0 60000 65536"/>
                <a:gd name="T8" fmla="*/ 0 60000 65536"/>
              </a:gdLst>
              <a:ahLst/>
              <a:cxnLst>
                <a:cxn ang="T6">
                  <a:pos x="T0" y="T1"/>
                </a:cxn>
                <a:cxn ang="T7">
                  <a:pos x="T2" y="T3"/>
                </a:cxn>
                <a:cxn ang="T8">
                  <a:pos x="T4" y="T5"/>
                </a:cxn>
              </a:cxnLst>
              <a:rect l="0" t="0" r="r" b="b"/>
              <a:pathLst>
                <a:path w="864" h="440">
                  <a:moveTo>
                    <a:pt x="0" y="440"/>
                  </a:moveTo>
                  <a:cubicBezTo>
                    <a:pt x="72" y="276"/>
                    <a:pt x="144" y="112"/>
                    <a:pt x="288" y="56"/>
                  </a:cubicBezTo>
                  <a:cubicBezTo>
                    <a:pt x="432" y="0"/>
                    <a:pt x="768" y="96"/>
                    <a:pt x="864" y="104"/>
                  </a:cubicBezTo>
                </a:path>
              </a:pathLst>
            </a:custGeom>
            <a:noFill/>
            <a:ln w="25400" cap="flat" cmpd="sng">
              <a:solidFill>
                <a:schemeClr val="tx1"/>
              </a:solidFill>
              <a:prstDash val="solid"/>
              <a:round/>
              <a:headEnd type="none" w="sm" len="sm"/>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 name="Freeform 36">
              <a:extLst>
                <a:ext uri="{FF2B5EF4-FFF2-40B4-BE49-F238E27FC236}">
                  <a16:creationId xmlns:a16="http://schemas.microsoft.com/office/drawing/2014/main" id="{CDFCF816-D01C-7E98-18F4-2E26BEAA1DB4}"/>
                </a:ext>
              </a:extLst>
            </p:cNvPr>
            <p:cNvSpPr>
              <a:spLocks/>
            </p:cNvSpPr>
            <p:nvPr/>
          </p:nvSpPr>
          <p:spPr bwMode="auto">
            <a:xfrm>
              <a:off x="1048" y="2472"/>
              <a:ext cx="432" cy="471"/>
            </a:xfrm>
            <a:custGeom>
              <a:avLst/>
              <a:gdLst>
                <a:gd name="T0" fmla="*/ 0 w 768"/>
                <a:gd name="T1" fmla="*/ 711 h 328"/>
                <a:gd name="T2" fmla="*/ 77 w 768"/>
                <a:gd name="T3" fmla="*/ 853 h 328"/>
                <a:gd name="T4" fmla="*/ 137 w 768"/>
                <a:gd name="T5" fmla="*/ 0 h 328"/>
                <a:gd name="T6" fmla="*/ 0 60000 65536"/>
                <a:gd name="T7" fmla="*/ 0 60000 65536"/>
                <a:gd name="T8" fmla="*/ 0 60000 65536"/>
              </a:gdLst>
              <a:ahLst/>
              <a:cxnLst>
                <a:cxn ang="T6">
                  <a:pos x="T0" y="T1"/>
                </a:cxn>
                <a:cxn ang="T7">
                  <a:pos x="T2" y="T3"/>
                </a:cxn>
                <a:cxn ang="T8">
                  <a:pos x="T4" y="T5"/>
                </a:cxn>
              </a:cxnLst>
              <a:rect l="0" t="0" r="r" b="b"/>
              <a:pathLst>
                <a:path w="768" h="328">
                  <a:moveTo>
                    <a:pt x="0" y="240"/>
                  </a:moveTo>
                  <a:cubicBezTo>
                    <a:pt x="152" y="284"/>
                    <a:pt x="304" y="328"/>
                    <a:pt x="432" y="288"/>
                  </a:cubicBezTo>
                  <a:cubicBezTo>
                    <a:pt x="560" y="248"/>
                    <a:pt x="712" y="48"/>
                    <a:pt x="768" y="0"/>
                  </a:cubicBezTo>
                </a:path>
              </a:pathLst>
            </a:custGeom>
            <a:noFill/>
            <a:ln w="25400" cap="flat" cmpd="sng">
              <a:solidFill>
                <a:schemeClr val="tx1"/>
              </a:solidFill>
              <a:prstDash val="solid"/>
              <a:round/>
              <a:headEnd type="triangle" w="med" len="med"/>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 name="Rectangle 37">
              <a:extLst>
                <a:ext uri="{FF2B5EF4-FFF2-40B4-BE49-F238E27FC236}">
                  <a16:creationId xmlns:a16="http://schemas.microsoft.com/office/drawing/2014/main" id="{641FEDC3-6221-64D2-4B11-ED056763E034}"/>
                </a:ext>
              </a:extLst>
            </p:cNvPr>
            <p:cNvSpPr>
              <a:spLocks noChangeArrowheads="1"/>
            </p:cNvSpPr>
            <p:nvPr/>
          </p:nvSpPr>
          <p:spPr bwMode="auto">
            <a:xfrm>
              <a:off x="1354" y="2224"/>
              <a:ext cx="248" cy="250"/>
            </a:xfrm>
            <a:prstGeom prst="rect">
              <a:avLst/>
            </a:prstGeom>
            <a:noFill/>
            <a:ln w="12700" cap="sq">
              <a:no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en-US" altLang="zh-CN" sz="2000">
                  <a:solidFill>
                    <a:schemeClr val="accent2"/>
                  </a:solidFill>
                </a:rPr>
                <a:t>v</a:t>
              </a:r>
              <a:r>
                <a:rPr lang="en-US" altLang="zh-CN" sz="2000" baseline="-25000">
                  <a:solidFill>
                    <a:schemeClr val="accent2"/>
                  </a:solidFill>
                </a:rPr>
                <a:t>1</a:t>
              </a:r>
            </a:p>
          </p:txBody>
        </p:sp>
        <p:sp>
          <p:nvSpPr>
            <p:cNvPr id="42" name="Rectangle 38">
              <a:extLst>
                <a:ext uri="{FF2B5EF4-FFF2-40B4-BE49-F238E27FC236}">
                  <a16:creationId xmlns:a16="http://schemas.microsoft.com/office/drawing/2014/main" id="{D2234EE6-584F-E216-E253-9A7DCCA87229}"/>
                </a:ext>
              </a:extLst>
            </p:cNvPr>
            <p:cNvSpPr>
              <a:spLocks noChangeArrowheads="1"/>
            </p:cNvSpPr>
            <p:nvPr/>
          </p:nvSpPr>
          <p:spPr bwMode="auto">
            <a:xfrm>
              <a:off x="856" y="2688"/>
              <a:ext cx="248" cy="250"/>
            </a:xfrm>
            <a:prstGeom prst="rect">
              <a:avLst/>
            </a:prstGeom>
            <a:noFill/>
            <a:ln w="12700" cap="sq">
              <a:no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en-US" altLang="zh-CN" sz="2000">
                  <a:solidFill>
                    <a:schemeClr val="accent2"/>
                  </a:solidFill>
                </a:rPr>
                <a:t>v</a:t>
              </a:r>
              <a:r>
                <a:rPr lang="en-US" altLang="zh-CN" sz="2000" baseline="-25000">
                  <a:solidFill>
                    <a:schemeClr val="accent2"/>
                  </a:solidFill>
                </a:rPr>
                <a:t>2</a:t>
              </a:r>
            </a:p>
          </p:txBody>
        </p:sp>
        <p:sp>
          <p:nvSpPr>
            <p:cNvPr id="43" name="Rectangle 39">
              <a:extLst>
                <a:ext uri="{FF2B5EF4-FFF2-40B4-BE49-F238E27FC236}">
                  <a16:creationId xmlns:a16="http://schemas.microsoft.com/office/drawing/2014/main" id="{9448D183-8FE8-A8CA-E3FA-3E756B6BEE3F}"/>
                </a:ext>
              </a:extLst>
            </p:cNvPr>
            <p:cNvSpPr>
              <a:spLocks noChangeArrowheads="1"/>
            </p:cNvSpPr>
            <p:nvPr/>
          </p:nvSpPr>
          <p:spPr bwMode="auto">
            <a:xfrm>
              <a:off x="1909" y="2664"/>
              <a:ext cx="248" cy="250"/>
            </a:xfrm>
            <a:prstGeom prst="rect">
              <a:avLst/>
            </a:prstGeom>
            <a:noFill/>
            <a:ln w="12700" cap="sq">
              <a:no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en-US" altLang="zh-CN" sz="2000">
                  <a:solidFill>
                    <a:schemeClr val="accent2"/>
                  </a:solidFill>
                </a:rPr>
                <a:t>v</a:t>
              </a:r>
              <a:r>
                <a:rPr lang="en-US" altLang="zh-CN" sz="2000" baseline="-25000">
                  <a:solidFill>
                    <a:schemeClr val="accent2"/>
                  </a:solidFill>
                </a:rPr>
                <a:t>3</a:t>
              </a:r>
            </a:p>
          </p:txBody>
        </p:sp>
        <p:sp>
          <p:nvSpPr>
            <p:cNvPr id="44" name="Rectangle 40">
              <a:extLst>
                <a:ext uri="{FF2B5EF4-FFF2-40B4-BE49-F238E27FC236}">
                  <a16:creationId xmlns:a16="http://schemas.microsoft.com/office/drawing/2014/main" id="{E129C874-A397-0381-91D6-33E59171E5ED}"/>
                </a:ext>
              </a:extLst>
            </p:cNvPr>
            <p:cNvSpPr>
              <a:spLocks noChangeArrowheads="1"/>
            </p:cNvSpPr>
            <p:nvPr/>
          </p:nvSpPr>
          <p:spPr bwMode="auto">
            <a:xfrm>
              <a:off x="1339" y="3168"/>
              <a:ext cx="248" cy="250"/>
            </a:xfrm>
            <a:prstGeom prst="rect">
              <a:avLst/>
            </a:prstGeom>
            <a:noFill/>
            <a:ln w="12700" cap="sq">
              <a:no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en-US" altLang="zh-CN" sz="2000">
                  <a:solidFill>
                    <a:schemeClr val="accent2"/>
                  </a:solidFill>
                </a:rPr>
                <a:t>v</a:t>
              </a:r>
              <a:r>
                <a:rPr lang="en-US" altLang="zh-CN" sz="2000" baseline="-25000">
                  <a:solidFill>
                    <a:schemeClr val="accent2"/>
                  </a:solidFill>
                </a:rPr>
                <a:t>4</a:t>
              </a:r>
            </a:p>
          </p:txBody>
        </p:sp>
        <p:sp>
          <p:nvSpPr>
            <p:cNvPr id="45" name="Text Box 41">
              <a:extLst>
                <a:ext uri="{FF2B5EF4-FFF2-40B4-BE49-F238E27FC236}">
                  <a16:creationId xmlns:a16="http://schemas.microsoft.com/office/drawing/2014/main" id="{0675EA8D-0AC0-4476-5082-7E720D2CBB7E}"/>
                </a:ext>
              </a:extLst>
            </p:cNvPr>
            <p:cNvSpPr txBox="1">
              <a:spLocks noChangeArrowheads="1"/>
            </p:cNvSpPr>
            <p:nvPr/>
          </p:nvSpPr>
          <p:spPr bwMode="auto">
            <a:xfrm>
              <a:off x="942" y="2112"/>
              <a:ext cx="188" cy="231"/>
            </a:xfrm>
            <a:prstGeom prst="rect">
              <a:avLst/>
            </a:prstGeom>
            <a:noFill/>
            <a:ln w="12700" cap="sq">
              <a:no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en-US" altLang="zh-CN" sz="1800">
                  <a:solidFill>
                    <a:srgbClr val="000099"/>
                  </a:solidFill>
                </a:rPr>
                <a:t>6</a:t>
              </a:r>
              <a:endParaRPr lang="en-US" altLang="zh-CN" sz="2400" b="0">
                <a:solidFill>
                  <a:srgbClr val="000099"/>
                </a:solidFill>
              </a:endParaRPr>
            </a:p>
          </p:txBody>
        </p:sp>
        <p:sp>
          <p:nvSpPr>
            <p:cNvPr id="46" name="Text Box 42">
              <a:extLst>
                <a:ext uri="{FF2B5EF4-FFF2-40B4-BE49-F238E27FC236}">
                  <a16:creationId xmlns:a16="http://schemas.microsoft.com/office/drawing/2014/main" id="{B09037AE-6F6B-E82C-4DA5-3CA9681851E7}"/>
                </a:ext>
              </a:extLst>
            </p:cNvPr>
            <p:cNvSpPr txBox="1">
              <a:spLocks noChangeArrowheads="1"/>
            </p:cNvSpPr>
            <p:nvPr/>
          </p:nvSpPr>
          <p:spPr bwMode="auto">
            <a:xfrm>
              <a:off x="1263" y="2544"/>
              <a:ext cx="180" cy="212"/>
            </a:xfrm>
            <a:prstGeom prst="rect">
              <a:avLst/>
            </a:prstGeom>
            <a:noFill/>
            <a:ln w="12700" cap="sq">
              <a:no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en-US" altLang="zh-CN" sz="1600">
                  <a:solidFill>
                    <a:srgbClr val="000099"/>
                  </a:solidFill>
                </a:rPr>
                <a:t>4</a:t>
              </a:r>
              <a:endParaRPr lang="en-US" altLang="zh-CN" sz="2400" b="0">
                <a:solidFill>
                  <a:srgbClr val="000099"/>
                </a:solidFill>
              </a:endParaRPr>
            </a:p>
          </p:txBody>
        </p:sp>
        <p:sp>
          <p:nvSpPr>
            <p:cNvPr id="47" name="Text Box 43">
              <a:extLst>
                <a:ext uri="{FF2B5EF4-FFF2-40B4-BE49-F238E27FC236}">
                  <a16:creationId xmlns:a16="http://schemas.microsoft.com/office/drawing/2014/main" id="{700FABF8-7157-3A1A-EAD4-1D68DC3D2E80}"/>
                </a:ext>
              </a:extLst>
            </p:cNvPr>
            <p:cNvSpPr txBox="1">
              <a:spLocks noChangeArrowheads="1"/>
            </p:cNvSpPr>
            <p:nvPr/>
          </p:nvSpPr>
          <p:spPr bwMode="auto">
            <a:xfrm>
              <a:off x="1576" y="2616"/>
              <a:ext cx="180" cy="212"/>
            </a:xfrm>
            <a:prstGeom prst="rect">
              <a:avLst/>
            </a:prstGeom>
            <a:noFill/>
            <a:ln w="12700" cap="sq">
              <a:no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en-US" altLang="zh-CN" sz="1600">
                  <a:solidFill>
                    <a:srgbClr val="000099"/>
                  </a:solidFill>
                </a:rPr>
                <a:t>7</a:t>
              </a:r>
              <a:endParaRPr lang="en-US" altLang="zh-CN" sz="2400" b="0">
                <a:solidFill>
                  <a:srgbClr val="000099"/>
                </a:solidFill>
              </a:endParaRPr>
            </a:p>
          </p:txBody>
        </p:sp>
        <p:sp>
          <p:nvSpPr>
            <p:cNvPr id="48" name="Text Box 44">
              <a:extLst>
                <a:ext uri="{FF2B5EF4-FFF2-40B4-BE49-F238E27FC236}">
                  <a16:creationId xmlns:a16="http://schemas.microsoft.com/office/drawing/2014/main" id="{FE11F8D0-6C9F-388F-5C0E-07027BA7B7FC}"/>
                </a:ext>
              </a:extLst>
            </p:cNvPr>
            <p:cNvSpPr txBox="1">
              <a:spLocks noChangeArrowheads="1"/>
            </p:cNvSpPr>
            <p:nvPr/>
          </p:nvSpPr>
          <p:spPr bwMode="auto">
            <a:xfrm>
              <a:off x="1576" y="2991"/>
              <a:ext cx="180" cy="212"/>
            </a:xfrm>
            <a:prstGeom prst="rect">
              <a:avLst/>
            </a:prstGeom>
            <a:noFill/>
            <a:ln w="12700" cap="sq">
              <a:no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en-US" altLang="zh-CN" sz="1600">
                  <a:solidFill>
                    <a:srgbClr val="000099"/>
                  </a:solidFill>
                </a:rPr>
                <a:t>8</a:t>
              </a:r>
              <a:endParaRPr lang="en-US" altLang="zh-CN" sz="2400" b="0">
                <a:solidFill>
                  <a:srgbClr val="000099"/>
                </a:solidFill>
              </a:endParaRPr>
            </a:p>
          </p:txBody>
        </p:sp>
      </p:grpSp>
      <p:grpSp>
        <p:nvGrpSpPr>
          <p:cNvPr id="49" name="Group 45">
            <a:extLst>
              <a:ext uri="{FF2B5EF4-FFF2-40B4-BE49-F238E27FC236}">
                <a16:creationId xmlns:a16="http://schemas.microsoft.com/office/drawing/2014/main" id="{F76EF60D-F2B7-F6B2-AE30-66DCD3EA6291}"/>
              </a:ext>
            </a:extLst>
          </p:cNvPr>
          <p:cNvGrpSpPr>
            <a:grpSpLocks/>
          </p:cNvGrpSpPr>
          <p:nvPr/>
        </p:nvGrpSpPr>
        <p:grpSpPr bwMode="auto">
          <a:xfrm>
            <a:off x="5620361" y="4552950"/>
            <a:ext cx="2773362" cy="1570038"/>
            <a:chOff x="3621" y="2352"/>
            <a:chExt cx="1747" cy="989"/>
          </a:xfrm>
        </p:grpSpPr>
        <p:sp>
          <p:nvSpPr>
            <p:cNvPr id="50" name="Text Box 46">
              <a:extLst>
                <a:ext uri="{FF2B5EF4-FFF2-40B4-BE49-F238E27FC236}">
                  <a16:creationId xmlns:a16="http://schemas.microsoft.com/office/drawing/2014/main" id="{EF3E9D75-01E4-FF1E-693D-82698EF5A98E}"/>
                </a:ext>
              </a:extLst>
            </p:cNvPr>
            <p:cNvSpPr txBox="1">
              <a:spLocks noChangeArrowheads="1"/>
            </p:cNvSpPr>
            <p:nvPr/>
          </p:nvSpPr>
          <p:spPr bwMode="auto">
            <a:xfrm>
              <a:off x="4262" y="2352"/>
              <a:ext cx="1106" cy="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en-US" altLang="zh-CN" sz="2400" dirty="0">
                  <a:solidFill>
                    <a:srgbClr val="000099"/>
                  </a:solidFill>
                  <a:sym typeface="Symbol" pitchFamily="18" charset="2"/>
                </a:rPr>
                <a:t>∞</a:t>
              </a:r>
              <a:r>
                <a:rPr lang="en-US" altLang="zh-CN" sz="2400" dirty="0">
                  <a:solidFill>
                    <a:srgbClr val="000099"/>
                  </a:solidFill>
                </a:rPr>
                <a:t>  4   </a:t>
              </a:r>
              <a:r>
                <a:rPr lang="en-US" altLang="zh-CN" sz="2400" dirty="0">
                  <a:solidFill>
                    <a:srgbClr val="000099"/>
                  </a:solidFill>
                  <a:sym typeface="Symbol" pitchFamily="18" charset="2"/>
                </a:rPr>
                <a:t>∞ ∞</a:t>
              </a:r>
              <a:endParaRPr lang="en-US" altLang="zh-CN" sz="2400" dirty="0">
                <a:solidFill>
                  <a:srgbClr val="000099"/>
                </a:solidFill>
              </a:endParaRPr>
            </a:p>
            <a:p>
              <a:pPr eaLnBrk="1" hangingPunct="1">
                <a:spcBef>
                  <a:spcPct val="0"/>
                </a:spcBef>
                <a:buClrTx/>
                <a:buFontTx/>
                <a:buNone/>
              </a:pPr>
              <a:r>
                <a:rPr lang="en-US" altLang="zh-CN" sz="2400" dirty="0">
                  <a:solidFill>
                    <a:srgbClr val="000099"/>
                  </a:solidFill>
                  <a:sym typeface="Symbol" pitchFamily="18" charset="2"/>
                </a:rPr>
                <a:t>6   ∞</a:t>
              </a:r>
              <a:r>
                <a:rPr lang="en-US" altLang="zh-CN" sz="2400" dirty="0">
                  <a:solidFill>
                    <a:srgbClr val="000099"/>
                  </a:solidFill>
                </a:rPr>
                <a:t>  7  </a:t>
              </a:r>
              <a:r>
                <a:rPr lang="en-US" altLang="zh-CN" sz="2400" dirty="0">
                  <a:solidFill>
                    <a:srgbClr val="000099"/>
                  </a:solidFill>
                  <a:sym typeface="Symbol" pitchFamily="18" charset="2"/>
                </a:rPr>
                <a:t>∞</a:t>
              </a:r>
            </a:p>
            <a:p>
              <a:pPr eaLnBrk="1" hangingPunct="1">
                <a:spcBef>
                  <a:spcPct val="0"/>
                </a:spcBef>
                <a:buClrTx/>
                <a:buFontTx/>
                <a:buNone/>
              </a:pPr>
              <a:r>
                <a:rPr lang="en-US" altLang="zh-CN" sz="2400" dirty="0">
                  <a:solidFill>
                    <a:srgbClr val="000099"/>
                  </a:solidFill>
                  <a:sym typeface="Symbol" pitchFamily="18" charset="2"/>
                </a:rPr>
                <a:t>∞  ∞  ∞  ∞ </a:t>
              </a:r>
              <a:r>
                <a:rPr lang="en-US" altLang="zh-CN" sz="2400" dirty="0">
                  <a:solidFill>
                    <a:srgbClr val="000099"/>
                  </a:solidFill>
                </a:rPr>
                <a:t>  </a:t>
              </a:r>
            </a:p>
            <a:p>
              <a:pPr eaLnBrk="1" hangingPunct="1">
                <a:spcBef>
                  <a:spcPct val="0"/>
                </a:spcBef>
                <a:buClrTx/>
                <a:buFontTx/>
                <a:buNone/>
              </a:pPr>
              <a:r>
                <a:rPr lang="en-US" altLang="zh-CN" sz="2400" dirty="0">
                  <a:solidFill>
                    <a:srgbClr val="000099"/>
                  </a:solidFill>
                  <a:sym typeface="Symbol" pitchFamily="18" charset="2"/>
                </a:rPr>
                <a:t>∞  ∞  8 </a:t>
              </a:r>
              <a:r>
                <a:rPr lang="en-US" altLang="zh-CN" sz="2400" dirty="0">
                  <a:solidFill>
                    <a:srgbClr val="000099"/>
                  </a:solidFill>
                </a:rPr>
                <a:t>  </a:t>
              </a:r>
              <a:r>
                <a:rPr lang="en-US" altLang="zh-CN" sz="2400" dirty="0">
                  <a:solidFill>
                    <a:srgbClr val="000099"/>
                  </a:solidFill>
                  <a:sym typeface="Symbol" pitchFamily="18" charset="2"/>
                </a:rPr>
                <a:t>∞</a:t>
              </a:r>
            </a:p>
          </p:txBody>
        </p:sp>
        <p:grpSp>
          <p:nvGrpSpPr>
            <p:cNvPr id="51" name="Group 47">
              <a:extLst>
                <a:ext uri="{FF2B5EF4-FFF2-40B4-BE49-F238E27FC236}">
                  <a16:creationId xmlns:a16="http://schemas.microsoft.com/office/drawing/2014/main" id="{34597933-C0DA-8CAB-83BD-F9E906F96E8E}"/>
                </a:ext>
              </a:extLst>
            </p:cNvPr>
            <p:cNvGrpSpPr>
              <a:grpSpLocks/>
            </p:cNvGrpSpPr>
            <p:nvPr/>
          </p:nvGrpSpPr>
          <p:grpSpPr bwMode="auto">
            <a:xfrm>
              <a:off x="5147" y="2448"/>
              <a:ext cx="144" cy="768"/>
              <a:chOff x="5136" y="2426"/>
              <a:chExt cx="144" cy="768"/>
            </a:xfrm>
          </p:grpSpPr>
          <p:sp>
            <p:nvSpPr>
              <p:cNvPr id="57" name="Line 48">
                <a:extLst>
                  <a:ext uri="{FF2B5EF4-FFF2-40B4-BE49-F238E27FC236}">
                    <a16:creationId xmlns:a16="http://schemas.microsoft.com/office/drawing/2014/main" id="{19655677-CFF5-DFF9-7161-ADACABAE499F}"/>
                  </a:ext>
                </a:extLst>
              </p:cNvPr>
              <p:cNvSpPr>
                <a:spLocks noChangeShapeType="1"/>
              </p:cNvSpPr>
              <p:nvPr/>
            </p:nvSpPr>
            <p:spPr bwMode="auto">
              <a:xfrm flipH="1">
                <a:off x="5280" y="2474"/>
                <a:ext cx="0" cy="672"/>
              </a:xfrm>
              <a:prstGeom prst="line">
                <a:avLst/>
              </a:prstGeom>
              <a:noFill/>
              <a:ln w="22225" cap="sq">
                <a:solidFill>
                  <a:srgbClr val="333399"/>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8" name="Line 49">
                <a:extLst>
                  <a:ext uri="{FF2B5EF4-FFF2-40B4-BE49-F238E27FC236}">
                    <a16:creationId xmlns:a16="http://schemas.microsoft.com/office/drawing/2014/main" id="{9FE38D1A-C2AE-215A-D74A-2ADDC0ABF2AD}"/>
                  </a:ext>
                </a:extLst>
              </p:cNvPr>
              <p:cNvSpPr>
                <a:spLocks noChangeShapeType="1"/>
              </p:cNvSpPr>
              <p:nvPr/>
            </p:nvSpPr>
            <p:spPr bwMode="auto">
              <a:xfrm flipV="1">
                <a:off x="5136" y="3146"/>
                <a:ext cx="144" cy="48"/>
              </a:xfrm>
              <a:prstGeom prst="line">
                <a:avLst/>
              </a:prstGeom>
              <a:noFill/>
              <a:ln w="22225" cap="sq">
                <a:solidFill>
                  <a:srgbClr val="333399"/>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9" name="Line 50">
                <a:extLst>
                  <a:ext uri="{FF2B5EF4-FFF2-40B4-BE49-F238E27FC236}">
                    <a16:creationId xmlns:a16="http://schemas.microsoft.com/office/drawing/2014/main" id="{1CEFA152-C6FB-6479-7332-7535ECD5A8D0}"/>
                  </a:ext>
                </a:extLst>
              </p:cNvPr>
              <p:cNvSpPr>
                <a:spLocks noChangeShapeType="1"/>
              </p:cNvSpPr>
              <p:nvPr/>
            </p:nvSpPr>
            <p:spPr bwMode="auto">
              <a:xfrm>
                <a:off x="5184" y="2426"/>
                <a:ext cx="96" cy="48"/>
              </a:xfrm>
              <a:prstGeom prst="line">
                <a:avLst/>
              </a:prstGeom>
              <a:noFill/>
              <a:ln w="22225" cap="sq">
                <a:solidFill>
                  <a:srgbClr val="333399"/>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2" name="Group 51">
              <a:extLst>
                <a:ext uri="{FF2B5EF4-FFF2-40B4-BE49-F238E27FC236}">
                  <a16:creationId xmlns:a16="http://schemas.microsoft.com/office/drawing/2014/main" id="{7E723B29-D45F-0B64-C604-2AAEB6487A50}"/>
                </a:ext>
              </a:extLst>
            </p:cNvPr>
            <p:cNvGrpSpPr>
              <a:grpSpLocks/>
            </p:cNvGrpSpPr>
            <p:nvPr/>
          </p:nvGrpSpPr>
          <p:grpSpPr bwMode="auto">
            <a:xfrm>
              <a:off x="4128" y="2426"/>
              <a:ext cx="96" cy="768"/>
              <a:chOff x="4128" y="2426"/>
              <a:chExt cx="96" cy="768"/>
            </a:xfrm>
          </p:grpSpPr>
          <p:sp>
            <p:nvSpPr>
              <p:cNvPr id="54" name="Line 52">
                <a:extLst>
                  <a:ext uri="{FF2B5EF4-FFF2-40B4-BE49-F238E27FC236}">
                    <a16:creationId xmlns:a16="http://schemas.microsoft.com/office/drawing/2014/main" id="{2E31F66F-2A89-EA3B-DD25-639AB6847534}"/>
                  </a:ext>
                </a:extLst>
              </p:cNvPr>
              <p:cNvSpPr>
                <a:spLocks noChangeShapeType="1"/>
              </p:cNvSpPr>
              <p:nvPr/>
            </p:nvSpPr>
            <p:spPr bwMode="auto">
              <a:xfrm flipH="1">
                <a:off x="4128" y="2474"/>
                <a:ext cx="0" cy="672"/>
              </a:xfrm>
              <a:prstGeom prst="line">
                <a:avLst/>
              </a:prstGeom>
              <a:noFill/>
              <a:ln w="22225" cap="sq">
                <a:solidFill>
                  <a:srgbClr val="333399"/>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 name="Line 53">
                <a:extLst>
                  <a:ext uri="{FF2B5EF4-FFF2-40B4-BE49-F238E27FC236}">
                    <a16:creationId xmlns:a16="http://schemas.microsoft.com/office/drawing/2014/main" id="{5C0F7D9D-1510-AE26-B4D4-341D1AE9DCB9}"/>
                  </a:ext>
                </a:extLst>
              </p:cNvPr>
              <p:cNvSpPr>
                <a:spLocks noChangeShapeType="1"/>
              </p:cNvSpPr>
              <p:nvPr/>
            </p:nvSpPr>
            <p:spPr bwMode="auto">
              <a:xfrm flipV="1">
                <a:off x="4128" y="2426"/>
                <a:ext cx="96" cy="48"/>
              </a:xfrm>
              <a:prstGeom prst="line">
                <a:avLst/>
              </a:prstGeom>
              <a:noFill/>
              <a:ln w="22225" cap="sq">
                <a:solidFill>
                  <a:srgbClr val="333399"/>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6" name="Line 54">
                <a:extLst>
                  <a:ext uri="{FF2B5EF4-FFF2-40B4-BE49-F238E27FC236}">
                    <a16:creationId xmlns:a16="http://schemas.microsoft.com/office/drawing/2014/main" id="{DC40C60C-1C1F-F9D1-8708-89E848B54E1E}"/>
                  </a:ext>
                </a:extLst>
              </p:cNvPr>
              <p:cNvSpPr>
                <a:spLocks noChangeShapeType="1"/>
              </p:cNvSpPr>
              <p:nvPr/>
            </p:nvSpPr>
            <p:spPr bwMode="auto">
              <a:xfrm>
                <a:off x="4128" y="3146"/>
                <a:ext cx="96" cy="48"/>
              </a:xfrm>
              <a:prstGeom prst="line">
                <a:avLst/>
              </a:prstGeom>
              <a:noFill/>
              <a:ln w="22225" cap="sq">
                <a:solidFill>
                  <a:srgbClr val="333399"/>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3" name="Rectangle 55">
              <a:extLst>
                <a:ext uri="{FF2B5EF4-FFF2-40B4-BE49-F238E27FC236}">
                  <a16:creationId xmlns:a16="http://schemas.microsoft.com/office/drawing/2014/main" id="{56E7D1B5-908F-81CE-4F44-5C93EA65F9AF}"/>
                </a:ext>
              </a:extLst>
            </p:cNvPr>
            <p:cNvSpPr>
              <a:spLocks noChangeArrowheads="1"/>
            </p:cNvSpPr>
            <p:nvPr/>
          </p:nvSpPr>
          <p:spPr bwMode="auto">
            <a:xfrm>
              <a:off x="3621" y="2627"/>
              <a:ext cx="459"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en-US" altLang="zh-CN" sz="2400">
                  <a:solidFill>
                    <a:srgbClr val="000099"/>
                  </a:solidFill>
                </a:rPr>
                <a:t>A</a:t>
              </a:r>
              <a:r>
                <a:rPr lang="en-US" altLang="zh-CN" sz="2400" baseline="-22000">
                  <a:solidFill>
                    <a:srgbClr val="000099"/>
                  </a:solidFill>
                </a:rPr>
                <a:t>2 </a:t>
              </a:r>
              <a:r>
                <a:rPr lang="en-US" altLang="zh-CN" sz="2400">
                  <a:solidFill>
                    <a:srgbClr val="000099"/>
                  </a:solidFill>
                </a:rPr>
                <a:t>=</a:t>
              </a:r>
            </a:p>
          </p:txBody>
        </p:sp>
      </p:grpSp>
      <p:grpSp>
        <p:nvGrpSpPr>
          <p:cNvPr id="60" name="Group 69">
            <a:extLst>
              <a:ext uri="{FF2B5EF4-FFF2-40B4-BE49-F238E27FC236}">
                <a16:creationId xmlns:a16="http://schemas.microsoft.com/office/drawing/2014/main" id="{434C673C-838F-2E46-A948-BD8EC02AB3B8}"/>
              </a:ext>
            </a:extLst>
          </p:cNvPr>
          <p:cNvGrpSpPr>
            <a:grpSpLocks/>
          </p:cNvGrpSpPr>
          <p:nvPr/>
        </p:nvGrpSpPr>
        <p:grpSpPr bwMode="auto">
          <a:xfrm>
            <a:off x="6634773" y="3449638"/>
            <a:ext cx="1625600" cy="723900"/>
            <a:chOff x="4260" y="1800"/>
            <a:chExt cx="1024" cy="456"/>
          </a:xfrm>
        </p:grpSpPr>
        <p:sp>
          <p:nvSpPr>
            <p:cNvPr id="61" name="AutoShape 70">
              <a:extLst>
                <a:ext uri="{FF2B5EF4-FFF2-40B4-BE49-F238E27FC236}">
                  <a16:creationId xmlns:a16="http://schemas.microsoft.com/office/drawing/2014/main" id="{150E7D0E-0E66-E3E1-E55C-75503224B4A9}"/>
                </a:ext>
              </a:extLst>
            </p:cNvPr>
            <p:cNvSpPr>
              <a:spLocks noChangeArrowheads="1"/>
            </p:cNvSpPr>
            <p:nvPr/>
          </p:nvSpPr>
          <p:spPr bwMode="auto">
            <a:xfrm>
              <a:off x="4272" y="1968"/>
              <a:ext cx="816" cy="288"/>
            </a:xfrm>
            <a:prstGeom prst="wedgeRectCallout">
              <a:avLst>
                <a:gd name="adj1" fmla="val -7722"/>
                <a:gd name="adj2" fmla="val 102083"/>
              </a:avLst>
            </a:prstGeom>
            <a:noFill/>
            <a:ln w="57150">
              <a:solidFill>
                <a:schemeClr val="accent1"/>
              </a:solidFill>
              <a:miter lim="800000"/>
              <a:headEnd/>
              <a:tailEnd/>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rect">
                      <a:fillToRect l="50000" t="50000" r="50000" b="50000"/>
                    </a:path>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zh-CN" sz="4400"/>
            </a:p>
          </p:txBody>
        </p:sp>
        <p:sp>
          <p:nvSpPr>
            <p:cNvPr id="62" name="Line 71">
              <a:extLst>
                <a:ext uri="{FF2B5EF4-FFF2-40B4-BE49-F238E27FC236}">
                  <a16:creationId xmlns:a16="http://schemas.microsoft.com/office/drawing/2014/main" id="{F4C96E6A-BEC1-16FE-091B-0C722FD4CA2C}"/>
                </a:ext>
              </a:extLst>
            </p:cNvPr>
            <p:cNvSpPr>
              <a:spLocks noChangeShapeType="1"/>
            </p:cNvSpPr>
            <p:nvPr/>
          </p:nvSpPr>
          <p:spPr bwMode="auto">
            <a:xfrm>
              <a:off x="4824" y="1800"/>
              <a:ext cx="168" cy="168"/>
            </a:xfrm>
            <a:prstGeom prst="line">
              <a:avLst/>
            </a:prstGeom>
            <a:noFill/>
            <a:ln w="5080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3" name="Line 72">
              <a:extLst>
                <a:ext uri="{FF2B5EF4-FFF2-40B4-BE49-F238E27FC236}">
                  <a16:creationId xmlns:a16="http://schemas.microsoft.com/office/drawing/2014/main" id="{0979BBA3-2D85-CF87-9BB5-91FB5426EFF4}"/>
                </a:ext>
              </a:extLst>
            </p:cNvPr>
            <p:cNvSpPr>
              <a:spLocks noChangeShapeType="1"/>
            </p:cNvSpPr>
            <p:nvPr/>
          </p:nvSpPr>
          <p:spPr bwMode="auto">
            <a:xfrm rot="2428271">
              <a:off x="4752" y="1812"/>
              <a:ext cx="144" cy="144"/>
            </a:xfrm>
            <a:prstGeom prst="line">
              <a:avLst/>
            </a:prstGeom>
            <a:noFill/>
            <a:ln w="5080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4" name="Rectangle 73">
              <a:extLst>
                <a:ext uri="{FF2B5EF4-FFF2-40B4-BE49-F238E27FC236}">
                  <a16:creationId xmlns:a16="http://schemas.microsoft.com/office/drawing/2014/main" id="{78A555B8-FCF8-0937-B52B-6B11E85EBC8D}"/>
                </a:ext>
              </a:extLst>
            </p:cNvPr>
            <p:cNvSpPr>
              <a:spLocks noChangeArrowheads="1"/>
            </p:cNvSpPr>
            <p:nvPr/>
          </p:nvSpPr>
          <p:spPr bwMode="auto">
            <a:xfrm>
              <a:off x="4848" y="1944"/>
              <a:ext cx="95" cy="95"/>
            </a:xfrm>
            <a:prstGeom prst="rect">
              <a:avLst/>
            </a:prstGeom>
            <a:solidFill>
              <a:srgbClr val="FFFFFF"/>
            </a:solidFill>
            <a:ln>
              <a:noFill/>
            </a:ln>
            <a:effectLst/>
            <a:extLst>
              <a:ext uri="{91240B29-F687-4F45-9708-019B960494DF}">
                <a14:hiddenLine xmlns:a14="http://schemas.microsoft.com/office/drawing/2010/main" w="9525">
                  <a:solidFill>
                    <a:srgbClr val="FFFF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sp>
          <p:nvSpPr>
            <p:cNvPr id="65" name="Rectangle 74">
              <a:extLst>
                <a:ext uri="{FF2B5EF4-FFF2-40B4-BE49-F238E27FC236}">
                  <a16:creationId xmlns:a16="http://schemas.microsoft.com/office/drawing/2014/main" id="{C2242F85-1F3F-CA82-FC43-5436DE30FF5F}"/>
                </a:ext>
              </a:extLst>
            </p:cNvPr>
            <p:cNvSpPr>
              <a:spLocks noChangeArrowheads="1"/>
            </p:cNvSpPr>
            <p:nvPr/>
          </p:nvSpPr>
          <p:spPr bwMode="auto">
            <a:xfrm>
              <a:off x="4260" y="1968"/>
              <a:ext cx="1024" cy="269"/>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Lst>
          </p:spPr>
          <p:txBody>
            <a:bodyPr>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zh-CN" altLang="en-US" sz="2200" dirty="0">
                  <a:solidFill>
                    <a:srgbClr val="7030A0"/>
                  </a:solidFill>
                  <a:latin typeface="黑体" pitchFamily="2" charset="-122"/>
                  <a:ea typeface="黑体" pitchFamily="2" charset="-122"/>
                </a:rPr>
                <a:t>邻接矩阵</a:t>
              </a:r>
            </a:p>
          </p:txBody>
        </p:sp>
      </p:grpSp>
      <p:grpSp>
        <p:nvGrpSpPr>
          <p:cNvPr id="66" name="Group 75">
            <a:extLst>
              <a:ext uri="{FF2B5EF4-FFF2-40B4-BE49-F238E27FC236}">
                <a16:creationId xmlns:a16="http://schemas.microsoft.com/office/drawing/2014/main" id="{91690F18-6454-8350-D80A-D20E527F7A5B}"/>
              </a:ext>
            </a:extLst>
          </p:cNvPr>
          <p:cNvGrpSpPr>
            <a:grpSpLocks/>
          </p:cNvGrpSpPr>
          <p:nvPr/>
        </p:nvGrpSpPr>
        <p:grpSpPr bwMode="auto">
          <a:xfrm>
            <a:off x="3936023" y="1447800"/>
            <a:ext cx="1922463" cy="1785938"/>
            <a:chOff x="2448" y="624"/>
            <a:chExt cx="1211" cy="1125"/>
          </a:xfrm>
        </p:grpSpPr>
        <p:grpSp>
          <p:nvGrpSpPr>
            <p:cNvPr id="67" name="Group 76">
              <a:extLst>
                <a:ext uri="{FF2B5EF4-FFF2-40B4-BE49-F238E27FC236}">
                  <a16:creationId xmlns:a16="http://schemas.microsoft.com/office/drawing/2014/main" id="{E9ECC4CB-61EC-DB47-046E-E49B12889BB3}"/>
                </a:ext>
              </a:extLst>
            </p:cNvPr>
            <p:cNvGrpSpPr>
              <a:grpSpLocks/>
            </p:cNvGrpSpPr>
            <p:nvPr/>
          </p:nvGrpSpPr>
          <p:grpSpPr bwMode="auto">
            <a:xfrm>
              <a:off x="2448" y="624"/>
              <a:ext cx="1211" cy="1125"/>
              <a:chOff x="2512" y="576"/>
              <a:chExt cx="1211" cy="1125"/>
            </a:xfrm>
          </p:grpSpPr>
          <p:sp>
            <p:nvSpPr>
              <p:cNvPr id="69" name="Rectangle 77">
                <a:extLst>
                  <a:ext uri="{FF2B5EF4-FFF2-40B4-BE49-F238E27FC236}">
                    <a16:creationId xmlns:a16="http://schemas.microsoft.com/office/drawing/2014/main" id="{1A13B313-D480-BF28-7939-A4EFBF048C4E}"/>
                  </a:ext>
                </a:extLst>
              </p:cNvPr>
              <p:cNvSpPr>
                <a:spLocks noChangeArrowheads="1"/>
              </p:cNvSpPr>
              <p:nvPr/>
            </p:nvSpPr>
            <p:spPr bwMode="auto">
              <a:xfrm>
                <a:off x="2991" y="912"/>
                <a:ext cx="192" cy="192"/>
              </a:xfrm>
              <a:prstGeom prst="rect">
                <a:avLst/>
              </a:prstGeom>
              <a:noFill/>
              <a:ln w="25400">
                <a:solidFill>
                  <a:srgbClr val="000080"/>
                </a:solidFill>
                <a:miter lim="800000"/>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en-US" altLang="zh-CN" sz="2400" b="0"/>
              </a:p>
            </p:txBody>
          </p:sp>
          <p:sp>
            <p:nvSpPr>
              <p:cNvPr id="70" name="Rectangle 78">
                <a:extLst>
                  <a:ext uri="{FF2B5EF4-FFF2-40B4-BE49-F238E27FC236}">
                    <a16:creationId xmlns:a16="http://schemas.microsoft.com/office/drawing/2014/main" id="{4FD7A8F2-11E0-CD31-16ED-67B245FBCDCF}"/>
                  </a:ext>
                </a:extLst>
              </p:cNvPr>
              <p:cNvSpPr>
                <a:spLocks noChangeArrowheads="1"/>
              </p:cNvSpPr>
              <p:nvPr/>
            </p:nvSpPr>
            <p:spPr bwMode="auto">
              <a:xfrm>
                <a:off x="2991" y="1104"/>
                <a:ext cx="192" cy="192"/>
              </a:xfrm>
              <a:prstGeom prst="rect">
                <a:avLst/>
              </a:prstGeom>
              <a:noFill/>
              <a:ln w="25400">
                <a:solidFill>
                  <a:srgbClr val="000080"/>
                </a:solidFill>
                <a:miter lim="800000"/>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sp>
            <p:nvSpPr>
              <p:cNvPr id="71" name="Rectangle 79">
                <a:extLst>
                  <a:ext uri="{FF2B5EF4-FFF2-40B4-BE49-F238E27FC236}">
                    <a16:creationId xmlns:a16="http://schemas.microsoft.com/office/drawing/2014/main" id="{30A027FC-15C3-3575-ACAF-0304987C392C}"/>
                  </a:ext>
                </a:extLst>
              </p:cNvPr>
              <p:cNvSpPr>
                <a:spLocks noChangeArrowheads="1"/>
              </p:cNvSpPr>
              <p:nvPr/>
            </p:nvSpPr>
            <p:spPr bwMode="auto">
              <a:xfrm>
                <a:off x="2991" y="1488"/>
                <a:ext cx="192" cy="192"/>
              </a:xfrm>
              <a:prstGeom prst="rect">
                <a:avLst/>
              </a:prstGeom>
              <a:noFill/>
              <a:ln w="25400">
                <a:solidFill>
                  <a:srgbClr val="333399"/>
                </a:solidFill>
                <a:miter lim="800000"/>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sp>
            <p:nvSpPr>
              <p:cNvPr id="72" name="Rectangle 80">
                <a:extLst>
                  <a:ext uri="{FF2B5EF4-FFF2-40B4-BE49-F238E27FC236}">
                    <a16:creationId xmlns:a16="http://schemas.microsoft.com/office/drawing/2014/main" id="{8126EF84-0E87-618D-F7D9-80545EF49C33}"/>
                  </a:ext>
                </a:extLst>
              </p:cNvPr>
              <p:cNvSpPr>
                <a:spLocks noChangeArrowheads="1"/>
              </p:cNvSpPr>
              <p:nvPr/>
            </p:nvSpPr>
            <p:spPr bwMode="auto">
              <a:xfrm>
                <a:off x="2991" y="1296"/>
                <a:ext cx="192" cy="192"/>
              </a:xfrm>
              <a:prstGeom prst="rect">
                <a:avLst/>
              </a:prstGeom>
              <a:noFill/>
              <a:ln w="25400">
                <a:solidFill>
                  <a:srgbClr val="333399"/>
                </a:solidFill>
                <a:miter lim="800000"/>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sp>
            <p:nvSpPr>
              <p:cNvPr id="73" name="Text Box 81">
                <a:extLst>
                  <a:ext uri="{FF2B5EF4-FFF2-40B4-BE49-F238E27FC236}">
                    <a16:creationId xmlns:a16="http://schemas.microsoft.com/office/drawing/2014/main" id="{E13E4A36-0C8C-89AB-1B77-4A6BC58D62F1}"/>
                  </a:ext>
                </a:extLst>
              </p:cNvPr>
              <p:cNvSpPr txBox="1">
                <a:spLocks noChangeArrowheads="1"/>
              </p:cNvSpPr>
              <p:nvPr/>
            </p:nvSpPr>
            <p:spPr bwMode="auto">
              <a:xfrm>
                <a:off x="2968" y="827"/>
                <a:ext cx="26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en-US" altLang="zh-CN" sz="2400">
                    <a:solidFill>
                      <a:srgbClr val="FF3300"/>
                    </a:solidFill>
                  </a:rPr>
                  <a:t>v</a:t>
                </a:r>
                <a:r>
                  <a:rPr lang="en-US" altLang="zh-CN" sz="2000" baseline="-20000">
                    <a:solidFill>
                      <a:srgbClr val="FF3300"/>
                    </a:solidFill>
                  </a:rPr>
                  <a:t>1</a:t>
                </a:r>
                <a:endParaRPr lang="en-US" altLang="zh-CN" sz="2400">
                  <a:solidFill>
                    <a:srgbClr val="FF3300"/>
                  </a:solidFill>
                </a:endParaRPr>
              </a:p>
            </p:txBody>
          </p:sp>
          <p:sp>
            <p:nvSpPr>
              <p:cNvPr id="74" name="Text Box 82">
                <a:extLst>
                  <a:ext uri="{FF2B5EF4-FFF2-40B4-BE49-F238E27FC236}">
                    <a16:creationId xmlns:a16="http://schemas.microsoft.com/office/drawing/2014/main" id="{BBE81215-D99E-1A27-6E55-270EBF91A56D}"/>
                  </a:ext>
                </a:extLst>
              </p:cNvPr>
              <p:cNvSpPr txBox="1">
                <a:spLocks noChangeArrowheads="1"/>
              </p:cNvSpPr>
              <p:nvPr/>
            </p:nvSpPr>
            <p:spPr bwMode="auto">
              <a:xfrm>
                <a:off x="2980" y="1056"/>
                <a:ext cx="24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en-US" altLang="zh-CN" sz="2000">
                    <a:solidFill>
                      <a:srgbClr val="FF3300"/>
                    </a:solidFill>
                  </a:rPr>
                  <a:t>v</a:t>
                </a:r>
                <a:r>
                  <a:rPr lang="en-US" altLang="zh-CN" sz="2000" baseline="-18000">
                    <a:solidFill>
                      <a:srgbClr val="FF3300"/>
                    </a:solidFill>
                  </a:rPr>
                  <a:t>2</a:t>
                </a:r>
                <a:endParaRPr lang="en-US" altLang="zh-CN" sz="2400">
                  <a:solidFill>
                    <a:srgbClr val="FF3300"/>
                  </a:solidFill>
                </a:endParaRPr>
              </a:p>
            </p:txBody>
          </p:sp>
          <p:sp>
            <p:nvSpPr>
              <p:cNvPr id="75" name="Text Box 83">
                <a:extLst>
                  <a:ext uri="{FF2B5EF4-FFF2-40B4-BE49-F238E27FC236}">
                    <a16:creationId xmlns:a16="http://schemas.microsoft.com/office/drawing/2014/main" id="{691A9D80-064D-F1C9-E5D4-6DE097879F7D}"/>
                  </a:ext>
                </a:extLst>
              </p:cNvPr>
              <p:cNvSpPr txBox="1">
                <a:spLocks noChangeArrowheads="1"/>
              </p:cNvSpPr>
              <p:nvPr/>
            </p:nvSpPr>
            <p:spPr bwMode="auto">
              <a:xfrm>
                <a:off x="2983" y="1248"/>
                <a:ext cx="24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en-US" altLang="zh-CN" sz="2000">
                    <a:solidFill>
                      <a:srgbClr val="FF3300"/>
                    </a:solidFill>
                  </a:rPr>
                  <a:t>v</a:t>
                </a:r>
                <a:r>
                  <a:rPr lang="en-US" altLang="zh-CN" sz="2000" baseline="-18000">
                    <a:solidFill>
                      <a:srgbClr val="FF3300"/>
                    </a:solidFill>
                  </a:rPr>
                  <a:t>3</a:t>
                </a:r>
                <a:endParaRPr lang="en-US" altLang="zh-CN" sz="2400">
                  <a:solidFill>
                    <a:srgbClr val="FF3300"/>
                  </a:solidFill>
                </a:endParaRPr>
              </a:p>
            </p:txBody>
          </p:sp>
          <p:sp>
            <p:nvSpPr>
              <p:cNvPr id="76" name="Text Box 84">
                <a:extLst>
                  <a:ext uri="{FF2B5EF4-FFF2-40B4-BE49-F238E27FC236}">
                    <a16:creationId xmlns:a16="http://schemas.microsoft.com/office/drawing/2014/main" id="{02758CF8-88D0-8706-7A46-770825157B18}"/>
                  </a:ext>
                </a:extLst>
              </p:cNvPr>
              <p:cNvSpPr txBox="1">
                <a:spLocks noChangeArrowheads="1"/>
              </p:cNvSpPr>
              <p:nvPr/>
            </p:nvSpPr>
            <p:spPr bwMode="auto">
              <a:xfrm>
                <a:off x="2976" y="1451"/>
                <a:ext cx="29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en-US" altLang="zh-CN" sz="2000">
                    <a:solidFill>
                      <a:srgbClr val="FF3300"/>
                    </a:solidFill>
                  </a:rPr>
                  <a:t>v</a:t>
                </a:r>
                <a:r>
                  <a:rPr lang="en-US" altLang="zh-CN" sz="2000" baseline="-18000">
                    <a:solidFill>
                      <a:srgbClr val="FF3300"/>
                    </a:solidFill>
                  </a:rPr>
                  <a:t>4</a:t>
                </a:r>
                <a:endParaRPr lang="en-US" altLang="zh-CN" sz="2400">
                  <a:solidFill>
                    <a:srgbClr val="FF3300"/>
                  </a:solidFill>
                </a:endParaRPr>
              </a:p>
            </p:txBody>
          </p:sp>
          <p:sp>
            <p:nvSpPr>
              <p:cNvPr id="77" name="Text Box 85">
                <a:extLst>
                  <a:ext uri="{FF2B5EF4-FFF2-40B4-BE49-F238E27FC236}">
                    <a16:creationId xmlns:a16="http://schemas.microsoft.com/office/drawing/2014/main" id="{F89F2761-DD06-ABDC-7DFA-40DDFFADF661}"/>
                  </a:ext>
                </a:extLst>
              </p:cNvPr>
              <p:cNvSpPr txBox="1">
                <a:spLocks noChangeArrowheads="1"/>
              </p:cNvSpPr>
              <p:nvPr/>
            </p:nvSpPr>
            <p:spPr bwMode="auto">
              <a:xfrm>
                <a:off x="2512" y="576"/>
                <a:ext cx="1211"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en-US" altLang="zh-CN" sz="2000">
                    <a:solidFill>
                      <a:srgbClr val="000099"/>
                    </a:solidFill>
                  </a:rPr>
                  <a:t>VERTEX1[0..3]</a:t>
                </a:r>
                <a:endParaRPr lang="en-US" altLang="zh-CN" sz="2400">
                  <a:solidFill>
                    <a:srgbClr val="000099"/>
                  </a:solidFill>
                </a:endParaRPr>
              </a:p>
            </p:txBody>
          </p:sp>
        </p:grpSp>
        <p:sp>
          <p:nvSpPr>
            <p:cNvPr id="68" name="Text Box 86">
              <a:extLst>
                <a:ext uri="{FF2B5EF4-FFF2-40B4-BE49-F238E27FC236}">
                  <a16:creationId xmlns:a16="http://schemas.microsoft.com/office/drawing/2014/main" id="{FC8A703D-4086-5455-2A9B-8403BA05A681}"/>
                </a:ext>
              </a:extLst>
            </p:cNvPr>
            <p:cNvSpPr txBox="1">
              <a:spLocks noChangeArrowheads="1"/>
            </p:cNvSpPr>
            <p:nvPr/>
          </p:nvSpPr>
          <p:spPr bwMode="auto">
            <a:xfrm>
              <a:off x="2762" y="976"/>
              <a:ext cx="188" cy="750"/>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r>
                <a:rPr lang="en-US" altLang="zh-CN" sz="1800">
                  <a:solidFill>
                    <a:srgbClr val="002C84"/>
                  </a:solidFill>
                </a:rPr>
                <a:t>0</a:t>
              </a:r>
            </a:p>
            <a:p>
              <a:pPr algn="ctr" eaLnBrk="1" hangingPunct="1">
                <a:spcBef>
                  <a:spcPct val="0"/>
                </a:spcBef>
                <a:buClrTx/>
                <a:buFontTx/>
                <a:buNone/>
              </a:pPr>
              <a:r>
                <a:rPr lang="en-US" altLang="zh-CN" sz="1800">
                  <a:solidFill>
                    <a:srgbClr val="002C84"/>
                  </a:solidFill>
                </a:rPr>
                <a:t>1</a:t>
              </a:r>
            </a:p>
            <a:p>
              <a:pPr algn="ctr" eaLnBrk="1" hangingPunct="1">
                <a:spcBef>
                  <a:spcPct val="0"/>
                </a:spcBef>
                <a:buClrTx/>
                <a:buFontTx/>
                <a:buNone/>
              </a:pPr>
              <a:r>
                <a:rPr lang="en-US" altLang="zh-CN" sz="1800">
                  <a:solidFill>
                    <a:srgbClr val="002C84"/>
                  </a:solidFill>
                </a:rPr>
                <a:t>2</a:t>
              </a:r>
            </a:p>
            <a:p>
              <a:pPr algn="ctr" eaLnBrk="1" hangingPunct="1">
                <a:spcBef>
                  <a:spcPct val="0"/>
                </a:spcBef>
                <a:buClrTx/>
                <a:buFontTx/>
                <a:buNone/>
              </a:pPr>
              <a:r>
                <a:rPr lang="en-US" altLang="zh-CN" sz="1800">
                  <a:solidFill>
                    <a:srgbClr val="002C84"/>
                  </a:solidFill>
                </a:rPr>
                <a:t>3</a:t>
              </a:r>
            </a:p>
          </p:txBody>
        </p:sp>
      </p:grpSp>
      <p:grpSp>
        <p:nvGrpSpPr>
          <p:cNvPr id="78" name="Group 87">
            <a:extLst>
              <a:ext uri="{FF2B5EF4-FFF2-40B4-BE49-F238E27FC236}">
                <a16:creationId xmlns:a16="http://schemas.microsoft.com/office/drawing/2014/main" id="{101B0004-4D21-C242-6949-A7302BE86E83}"/>
              </a:ext>
            </a:extLst>
          </p:cNvPr>
          <p:cNvGrpSpPr>
            <a:grpSpLocks/>
          </p:cNvGrpSpPr>
          <p:nvPr/>
        </p:nvGrpSpPr>
        <p:grpSpPr bwMode="auto">
          <a:xfrm>
            <a:off x="3974123" y="4116388"/>
            <a:ext cx="1922463" cy="1785937"/>
            <a:chOff x="2448" y="624"/>
            <a:chExt cx="1211" cy="1125"/>
          </a:xfrm>
        </p:grpSpPr>
        <p:grpSp>
          <p:nvGrpSpPr>
            <p:cNvPr id="79" name="Group 88">
              <a:extLst>
                <a:ext uri="{FF2B5EF4-FFF2-40B4-BE49-F238E27FC236}">
                  <a16:creationId xmlns:a16="http://schemas.microsoft.com/office/drawing/2014/main" id="{61CB5C0C-4856-EBE0-E043-7C868FE4B4CA}"/>
                </a:ext>
              </a:extLst>
            </p:cNvPr>
            <p:cNvGrpSpPr>
              <a:grpSpLocks/>
            </p:cNvGrpSpPr>
            <p:nvPr/>
          </p:nvGrpSpPr>
          <p:grpSpPr bwMode="auto">
            <a:xfrm>
              <a:off x="2448" y="624"/>
              <a:ext cx="1211" cy="1125"/>
              <a:chOff x="2512" y="576"/>
              <a:chExt cx="1211" cy="1125"/>
            </a:xfrm>
          </p:grpSpPr>
          <p:sp>
            <p:nvSpPr>
              <p:cNvPr id="81" name="Rectangle 89">
                <a:extLst>
                  <a:ext uri="{FF2B5EF4-FFF2-40B4-BE49-F238E27FC236}">
                    <a16:creationId xmlns:a16="http://schemas.microsoft.com/office/drawing/2014/main" id="{D074A42B-C611-67DB-EC3D-78DCA8E2306E}"/>
                  </a:ext>
                </a:extLst>
              </p:cNvPr>
              <p:cNvSpPr>
                <a:spLocks noChangeArrowheads="1"/>
              </p:cNvSpPr>
              <p:nvPr/>
            </p:nvSpPr>
            <p:spPr bwMode="auto">
              <a:xfrm>
                <a:off x="2991" y="912"/>
                <a:ext cx="192" cy="192"/>
              </a:xfrm>
              <a:prstGeom prst="rect">
                <a:avLst/>
              </a:prstGeom>
              <a:noFill/>
              <a:ln w="25400">
                <a:solidFill>
                  <a:srgbClr val="000080"/>
                </a:solidFill>
                <a:miter lim="800000"/>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en-US" altLang="zh-CN" sz="2400" b="0"/>
              </a:p>
            </p:txBody>
          </p:sp>
          <p:sp>
            <p:nvSpPr>
              <p:cNvPr id="82" name="Rectangle 90">
                <a:extLst>
                  <a:ext uri="{FF2B5EF4-FFF2-40B4-BE49-F238E27FC236}">
                    <a16:creationId xmlns:a16="http://schemas.microsoft.com/office/drawing/2014/main" id="{C32AA964-3D88-890E-3A33-0CF3FBC45B69}"/>
                  </a:ext>
                </a:extLst>
              </p:cNvPr>
              <p:cNvSpPr>
                <a:spLocks noChangeArrowheads="1"/>
              </p:cNvSpPr>
              <p:nvPr/>
            </p:nvSpPr>
            <p:spPr bwMode="auto">
              <a:xfrm>
                <a:off x="2991" y="1104"/>
                <a:ext cx="192" cy="192"/>
              </a:xfrm>
              <a:prstGeom prst="rect">
                <a:avLst/>
              </a:prstGeom>
              <a:noFill/>
              <a:ln w="25400">
                <a:solidFill>
                  <a:srgbClr val="000080"/>
                </a:solidFill>
                <a:miter lim="800000"/>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sp>
            <p:nvSpPr>
              <p:cNvPr id="83" name="Rectangle 91">
                <a:extLst>
                  <a:ext uri="{FF2B5EF4-FFF2-40B4-BE49-F238E27FC236}">
                    <a16:creationId xmlns:a16="http://schemas.microsoft.com/office/drawing/2014/main" id="{62637140-3E48-9DD3-2D95-4B97D47C4EE8}"/>
                  </a:ext>
                </a:extLst>
              </p:cNvPr>
              <p:cNvSpPr>
                <a:spLocks noChangeArrowheads="1"/>
              </p:cNvSpPr>
              <p:nvPr/>
            </p:nvSpPr>
            <p:spPr bwMode="auto">
              <a:xfrm>
                <a:off x="2991" y="1488"/>
                <a:ext cx="192" cy="192"/>
              </a:xfrm>
              <a:prstGeom prst="rect">
                <a:avLst/>
              </a:prstGeom>
              <a:noFill/>
              <a:ln w="25400">
                <a:solidFill>
                  <a:srgbClr val="333399"/>
                </a:solidFill>
                <a:miter lim="800000"/>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sp>
            <p:nvSpPr>
              <p:cNvPr id="84" name="Rectangle 92">
                <a:extLst>
                  <a:ext uri="{FF2B5EF4-FFF2-40B4-BE49-F238E27FC236}">
                    <a16:creationId xmlns:a16="http://schemas.microsoft.com/office/drawing/2014/main" id="{157D8D30-D193-B4B5-EAD5-B898544DC1F7}"/>
                  </a:ext>
                </a:extLst>
              </p:cNvPr>
              <p:cNvSpPr>
                <a:spLocks noChangeArrowheads="1"/>
              </p:cNvSpPr>
              <p:nvPr/>
            </p:nvSpPr>
            <p:spPr bwMode="auto">
              <a:xfrm>
                <a:off x="2991" y="1296"/>
                <a:ext cx="192" cy="192"/>
              </a:xfrm>
              <a:prstGeom prst="rect">
                <a:avLst/>
              </a:prstGeom>
              <a:noFill/>
              <a:ln w="25400">
                <a:solidFill>
                  <a:srgbClr val="333399"/>
                </a:solidFill>
                <a:miter lim="800000"/>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sp>
            <p:nvSpPr>
              <p:cNvPr id="85" name="Text Box 93">
                <a:extLst>
                  <a:ext uri="{FF2B5EF4-FFF2-40B4-BE49-F238E27FC236}">
                    <a16:creationId xmlns:a16="http://schemas.microsoft.com/office/drawing/2014/main" id="{8CE393AB-E1E5-7BDB-CD17-55D7F20B1E0E}"/>
                  </a:ext>
                </a:extLst>
              </p:cNvPr>
              <p:cNvSpPr txBox="1">
                <a:spLocks noChangeArrowheads="1"/>
              </p:cNvSpPr>
              <p:nvPr/>
            </p:nvSpPr>
            <p:spPr bwMode="auto">
              <a:xfrm>
                <a:off x="2968" y="827"/>
                <a:ext cx="26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en-US" altLang="zh-CN" sz="2400">
                    <a:solidFill>
                      <a:srgbClr val="FF3300"/>
                    </a:solidFill>
                  </a:rPr>
                  <a:t>v</a:t>
                </a:r>
                <a:r>
                  <a:rPr lang="en-US" altLang="zh-CN" sz="2000" baseline="-20000">
                    <a:solidFill>
                      <a:srgbClr val="FF3300"/>
                    </a:solidFill>
                  </a:rPr>
                  <a:t>1</a:t>
                </a:r>
                <a:endParaRPr lang="en-US" altLang="zh-CN" sz="2400">
                  <a:solidFill>
                    <a:srgbClr val="FF3300"/>
                  </a:solidFill>
                </a:endParaRPr>
              </a:p>
            </p:txBody>
          </p:sp>
          <p:sp>
            <p:nvSpPr>
              <p:cNvPr id="86" name="Text Box 94">
                <a:extLst>
                  <a:ext uri="{FF2B5EF4-FFF2-40B4-BE49-F238E27FC236}">
                    <a16:creationId xmlns:a16="http://schemas.microsoft.com/office/drawing/2014/main" id="{E796806F-D3B9-6542-AB22-CB59568801EE}"/>
                  </a:ext>
                </a:extLst>
              </p:cNvPr>
              <p:cNvSpPr txBox="1">
                <a:spLocks noChangeArrowheads="1"/>
              </p:cNvSpPr>
              <p:nvPr/>
            </p:nvSpPr>
            <p:spPr bwMode="auto">
              <a:xfrm>
                <a:off x="2980" y="1056"/>
                <a:ext cx="24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en-US" altLang="zh-CN" sz="2000">
                    <a:solidFill>
                      <a:srgbClr val="FF3300"/>
                    </a:solidFill>
                  </a:rPr>
                  <a:t>v</a:t>
                </a:r>
                <a:r>
                  <a:rPr lang="en-US" altLang="zh-CN" sz="2000" baseline="-18000">
                    <a:solidFill>
                      <a:srgbClr val="FF3300"/>
                    </a:solidFill>
                  </a:rPr>
                  <a:t>2</a:t>
                </a:r>
                <a:endParaRPr lang="en-US" altLang="zh-CN" sz="2400">
                  <a:solidFill>
                    <a:srgbClr val="FF3300"/>
                  </a:solidFill>
                </a:endParaRPr>
              </a:p>
            </p:txBody>
          </p:sp>
          <p:sp>
            <p:nvSpPr>
              <p:cNvPr id="87" name="Text Box 95">
                <a:extLst>
                  <a:ext uri="{FF2B5EF4-FFF2-40B4-BE49-F238E27FC236}">
                    <a16:creationId xmlns:a16="http://schemas.microsoft.com/office/drawing/2014/main" id="{A4DE35F1-1838-3956-B36E-EC64B4B95831}"/>
                  </a:ext>
                </a:extLst>
              </p:cNvPr>
              <p:cNvSpPr txBox="1">
                <a:spLocks noChangeArrowheads="1"/>
              </p:cNvSpPr>
              <p:nvPr/>
            </p:nvSpPr>
            <p:spPr bwMode="auto">
              <a:xfrm>
                <a:off x="2983" y="1248"/>
                <a:ext cx="24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en-US" altLang="zh-CN" sz="2000">
                    <a:solidFill>
                      <a:srgbClr val="FF3300"/>
                    </a:solidFill>
                  </a:rPr>
                  <a:t>v</a:t>
                </a:r>
                <a:r>
                  <a:rPr lang="en-US" altLang="zh-CN" sz="2000" baseline="-18000">
                    <a:solidFill>
                      <a:srgbClr val="FF3300"/>
                    </a:solidFill>
                  </a:rPr>
                  <a:t>3</a:t>
                </a:r>
                <a:endParaRPr lang="en-US" altLang="zh-CN" sz="2400">
                  <a:solidFill>
                    <a:srgbClr val="FF3300"/>
                  </a:solidFill>
                </a:endParaRPr>
              </a:p>
            </p:txBody>
          </p:sp>
          <p:sp>
            <p:nvSpPr>
              <p:cNvPr id="88" name="Text Box 96">
                <a:extLst>
                  <a:ext uri="{FF2B5EF4-FFF2-40B4-BE49-F238E27FC236}">
                    <a16:creationId xmlns:a16="http://schemas.microsoft.com/office/drawing/2014/main" id="{800FE66E-E309-2982-7D00-3E5A6F8E3205}"/>
                  </a:ext>
                </a:extLst>
              </p:cNvPr>
              <p:cNvSpPr txBox="1">
                <a:spLocks noChangeArrowheads="1"/>
              </p:cNvSpPr>
              <p:nvPr/>
            </p:nvSpPr>
            <p:spPr bwMode="auto">
              <a:xfrm>
                <a:off x="2976" y="1451"/>
                <a:ext cx="29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en-US" altLang="zh-CN" sz="2000">
                    <a:solidFill>
                      <a:srgbClr val="FF3300"/>
                    </a:solidFill>
                  </a:rPr>
                  <a:t>v</a:t>
                </a:r>
                <a:r>
                  <a:rPr lang="en-US" altLang="zh-CN" sz="2000" baseline="-18000">
                    <a:solidFill>
                      <a:srgbClr val="FF3300"/>
                    </a:solidFill>
                  </a:rPr>
                  <a:t>4</a:t>
                </a:r>
                <a:endParaRPr lang="en-US" altLang="zh-CN" sz="2400">
                  <a:solidFill>
                    <a:srgbClr val="FF3300"/>
                  </a:solidFill>
                </a:endParaRPr>
              </a:p>
            </p:txBody>
          </p:sp>
          <p:sp>
            <p:nvSpPr>
              <p:cNvPr id="89" name="Text Box 97">
                <a:extLst>
                  <a:ext uri="{FF2B5EF4-FFF2-40B4-BE49-F238E27FC236}">
                    <a16:creationId xmlns:a16="http://schemas.microsoft.com/office/drawing/2014/main" id="{D181982E-2E8B-7FE3-A6AD-E5CE7BD179A5}"/>
                  </a:ext>
                </a:extLst>
              </p:cNvPr>
              <p:cNvSpPr txBox="1">
                <a:spLocks noChangeArrowheads="1"/>
              </p:cNvSpPr>
              <p:nvPr/>
            </p:nvSpPr>
            <p:spPr bwMode="auto">
              <a:xfrm>
                <a:off x="2512" y="576"/>
                <a:ext cx="1211"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en-US" altLang="zh-CN" sz="2000">
                    <a:solidFill>
                      <a:srgbClr val="000099"/>
                    </a:solidFill>
                  </a:rPr>
                  <a:t>VERTEX2[0..3]</a:t>
                </a:r>
                <a:endParaRPr lang="en-US" altLang="zh-CN" sz="2400">
                  <a:solidFill>
                    <a:srgbClr val="000099"/>
                  </a:solidFill>
                </a:endParaRPr>
              </a:p>
            </p:txBody>
          </p:sp>
        </p:grpSp>
        <p:sp>
          <p:nvSpPr>
            <p:cNvPr id="80" name="Text Box 98">
              <a:extLst>
                <a:ext uri="{FF2B5EF4-FFF2-40B4-BE49-F238E27FC236}">
                  <a16:creationId xmlns:a16="http://schemas.microsoft.com/office/drawing/2014/main" id="{42803F71-006C-4B9B-E391-9367088E508E}"/>
                </a:ext>
              </a:extLst>
            </p:cNvPr>
            <p:cNvSpPr txBox="1">
              <a:spLocks noChangeArrowheads="1"/>
            </p:cNvSpPr>
            <p:nvPr/>
          </p:nvSpPr>
          <p:spPr bwMode="auto">
            <a:xfrm>
              <a:off x="2762" y="976"/>
              <a:ext cx="188" cy="750"/>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r>
                <a:rPr lang="en-US" altLang="zh-CN" sz="1800">
                  <a:solidFill>
                    <a:srgbClr val="002C84"/>
                  </a:solidFill>
                </a:rPr>
                <a:t>0</a:t>
              </a:r>
            </a:p>
            <a:p>
              <a:pPr algn="ctr" eaLnBrk="1" hangingPunct="1">
                <a:spcBef>
                  <a:spcPct val="0"/>
                </a:spcBef>
                <a:buClrTx/>
                <a:buFontTx/>
                <a:buNone/>
              </a:pPr>
              <a:r>
                <a:rPr lang="en-US" altLang="zh-CN" sz="1800">
                  <a:solidFill>
                    <a:srgbClr val="002C84"/>
                  </a:solidFill>
                </a:rPr>
                <a:t>1</a:t>
              </a:r>
            </a:p>
            <a:p>
              <a:pPr algn="ctr" eaLnBrk="1" hangingPunct="1">
                <a:spcBef>
                  <a:spcPct val="0"/>
                </a:spcBef>
                <a:buClrTx/>
                <a:buFontTx/>
                <a:buNone/>
              </a:pPr>
              <a:r>
                <a:rPr lang="en-US" altLang="zh-CN" sz="1800">
                  <a:solidFill>
                    <a:srgbClr val="002C84"/>
                  </a:solidFill>
                </a:rPr>
                <a:t>2</a:t>
              </a:r>
            </a:p>
            <a:p>
              <a:pPr algn="ctr" eaLnBrk="1" hangingPunct="1">
                <a:spcBef>
                  <a:spcPct val="0"/>
                </a:spcBef>
                <a:buClrTx/>
                <a:buFontTx/>
                <a:buNone/>
              </a:pPr>
              <a:r>
                <a:rPr lang="en-US" altLang="zh-CN" sz="1800">
                  <a:solidFill>
                    <a:srgbClr val="002C84"/>
                  </a:solidFill>
                </a:rPr>
                <a:t>3</a:t>
              </a:r>
            </a:p>
          </p:txBody>
        </p:sp>
      </p:grpSp>
      <p:grpSp>
        <p:nvGrpSpPr>
          <p:cNvPr id="90" name="Group 103">
            <a:extLst>
              <a:ext uri="{FF2B5EF4-FFF2-40B4-BE49-F238E27FC236}">
                <a16:creationId xmlns:a16="http://schemas.microsoft.com/office/drawing/2014/main" id="{A253E9C6-B1F4-513C-4ABE-50F5A8968A06}"/>
              </a:ext>
            </a:extLst>
          </p:cNvPr>
          <p:cNvGrpSpPr>
            <a:grpSpLocks/>
          </p:cNvGrpSpPr>
          <p:nvPr/>
        </p:nvGrpSpPr>
        <p:grpSpPr bwMode="auto">
          <a:xfrm>
            <a:off x="301441" y="1100138"/>
            <a:ext cx="1268413" cy="974725"/>
            <a:chOff x="271" y="276"/>
            <a:chExt cx="799" cy="614"/>
          </a:xfrm>
        </p:grpSpPr>
        <p:sp>
          <p:nvSpPr>
            <p:cNvPr id="91" name="AutoShape 104">
              <a:extLst>
                <a:ext uri="{FF2B5EF4-FFF2-40B4-BE49-F238E27FC236}">
                  <a16:creationId xmlns:a16="http://schemas.microsoft.com/office/drawing/2014/main" id="{A27666DB-4398-DA57-AB6B-814CE9E2A1A8}"/>
                </a:ext>
              </a:extLst>
            </p:cNvPr>
            <p:cNvSpPr>
              <a:spLocks noChangeArrowheads="1"/>
            </p:cNvSpPr>
            <p:nvPr/>
          </p:nvSpPr>
          <p:spPr bwMode="auto">
            <a:xfrm>
              <a:off x="271" y="276"/>
              <a:ext cx="753" cy="614"/>
            </a:xfrm>
            <a:prstGeom prst="irregularSeal1">
              <a:avLst/>
            </a:prstGeom>
            <a:ln>
              <a:headEnd/>
              <a:tailEnd/>
            </a:ln>
          </p:spPr>
          <p:style>
            <a:lnRef idx="1">
              <a:schemeClr val="accent5"/>
            </a:lnRef>
            <a:fillRef idx="3">
              <a:schemeClr val="accent5"/>
            </a:fillRef>
            <a:effectRef idx="2">
              <a:schemeClr val="accent5"/>
            </a:effectRef>
            <a:fontRef idx="minor">
              <a:schemeClr val="lt1"/>
            </a:fontRef>
          </p:style>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dirty="0"/>
            </a:p>
          </p:txBody>
        </p:sp>
        <p:sp>
          <p:nvSpPr>
            <p:cNvPr id="92" name="Text Box 105">
              <a:extLst>
                <a:ext uri="{FF2B5EF4-FFF2-40B4-BE49-F238E27FC236}">
                  <a16:creationId xmlns:a16="http://schemas.microsoft.com/office/drawing/2014/main" id="{B0E9EADF-40C9-6378-275B-0E67BBB0C880}"/>
                </a:ext>
              </a:extLst>
            </p:cNvPr>
            <p:cNvSpPr txBox="1">
              <a:spLocks noChangeArrowheads="1"/>
            </p:cNvSpPr>
            <p:nvPr/>
          </p:nvSpPr>
          <p:spPr bwMode="auto">
            <a:xfrm>
              <a:off x="398" y="316"/>
              <a:ext cx="672" cy="490"/>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Lst>
          </p:spPr>
          <p:txBody>
            <a:bodyPr>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zh-CN" altLang="en-US" sz="4500" dirty="0">
                  <a:solidFill>
                    <a:srgbClr val="FFFF00"/>
                  </a:solidFill>
                  <a:ea typeface="华文新魏" pitchFamily="2" charset="-122"/>
                </a:rPr>
                <a:t>例</a:t>
              </a:r>
            </a:p>
          </p:txBody>
        </p:sp>
      </p:grpSp>
    </p:spTree>
    <p:extLst>
      <p:ext uri="{BB962C8B-B14F-4D97-AF65-F5344CB8AC3E}">
        <p14:creationId xmlns:p14="http://schemas.microsoft.com/office/powerpoint/2010/main" val="2216827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1" fill="hold" nodeType="clickEffect">
                                  <p:stCondLst>
                                    <p:cond delay="0"/>
                                  </p:stCondLst>
                                  <p:childTnLst>
                                    <p:set>
                                      <p:cBhvr>
                                        <p:cTn id="11" dur="1" fill="hold">
                                          <p:stCondLst>
                                            <p:cond delay="0"/>
                                          </p:stCondLst>
                                        </p:cTn>
                                        <p:tgtEl>
                                          <p:spTgt spid="66"/>
                                        </p:tgtEl>
                                        <p:attrNameLst>
                                          <p:attrName>style.visibility</p:attrName>
                                        </p:attrNameLst>
                                      </p:cBhvr>
                                      <p:to>
                                        <p:strVal val="visible"/>
                                      </p:to>
                                    </p:set>
                                    <p:animEffect transition="in" filter="slide(fromTop)">
                                      <p:cBhvr>
                                        <p:cTn id="12" dur="500"/>
                                        <p:tgtEl>
                                          <p:spTgt spid="66"/>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nodeType="clickEffect">
                                  <p:stCondLst>
                                    <p:cond delay="0"/>
                                  </p:stCondLst>
                                  <p:childTnLst>
                                    <p:set>
                                      <p:cBhvr>
                                        <p:cTn id="16" dur="1" fill="hold">
                                          <p:stCondLst>
                                            <p:cond delay="0"/>
                                          </p:stCondLst>
                                        </p:cTn>
                                        <p:tgtEl>
                                          <p:spTgt spid="21"/>
                                        </p:tgtEl>
                                        <p:attrNameLst>
                                          <p:attrName>style.visibility</p:attrName>
                                        </p:attrNameLst>
                                      </p:cBhvr>
                                      <p:to>
                                        <p:strVal val="visible"/>
                                      </p:to>
                                    </p:set>
                                    <p:anim calcmode="lin" valueType="num">
                                      <p:cBhvr additive="base">
                                        <p:cTn id="17" dur="500" fill="hold"/>
                                        <p:tgtEl>
                                          <p:spTgt spid="21"/>
                                        </p:tgtEl>
                                        <p:attrNameLst>
                                          <p:attrName>ppt_x</p:attrName>
                                        </p:attrNameLst>
                                      </p:cBhvr>
                                      <p:tavLst>
                                        <p:tav tm="0">
                                          <p:val>
                                            <p:strVal val="1+#ppt_w/2"/>
                                          </p:val>
                                        </p:tav>
                                        <p:tav tm="100000">
                                          <p:val>
                                            <p:strVal val="#ppt_x"/>
                                          </p:val>
                                        </p:tav>
                                      </p:tavLst>
                                    </p:anim>
                                    <p:anim calcmode="lin" valueType="num">
                                      <p:cBhvr additive="base">
                                        <p:cTn id="18" dur="500" fill="hold"/>
                                        <p:tgtEl>
                                          <p:spTgt spid="21"/>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nodeType="clickEffect">
                                  <p:stCondLst>
                                    <p:cond delay="0"/>
                                  </p:stCondLst>
                                  <p:childTnLst>
                                    <p:set>
                                      <p:cBhvr>
                                        <p:cTn id="22" dur="1" fill="hold">
                                          <p:stCondLst>
                                            <p:cond delay="0"/>
                                          </p:stCondLst>
                                        </p:cTn>
                                        <p:tgtEl>
                                          <p:spTgt spid="32"/>
                                        </p:tgtEl>
                                        <p:attrNameLst>
                                          <p:attrName>style.visibility</p:attrName>
                                        </p:attrNameLst>
                                      </p:cBhvr>
                                      <p:to>
                                        <p:strVal val="visible"/>
                                      </p:to>
                                    </p:set>
                                    <p:animEffect transition="in" filter="dissolve">
                                      <p:cBhvr>
                                        <p:cTn id="23" dur="500"/>
                                        <p:tgtEl>
                                          <p:spTgt spid="32"/>
                                        </p:tgtEl>
                                      </p:cBhvr>
                                    </p:animEffect>
                                  </p:childTnLst>
                                </p:cTn>
                              </p:par>
                            </p:childTnLst>
                          </p:cTn>
                        </p:par>
                      </p:childTnLst>
                    </p:cTn>
                  </p:par>
                  <p:par>
                    <p:cTn id="24" fill="hold">
                      <p:stCondLst>
                        <p:cond delay="indefinite"/>
                      </p:stCondLst>
                      <p:childTnLst>
                        <p:par>
                          <p:cTn id="25" fill="hold">
                            <p:stCondLst>
                              <p:cond delay="0"/>
                            </p:stCondLst>
                            <p:childTnLst>
                              <p:par>
                                <p:cTn id="26" presetID="12" presetClass="entr" presetSubtype="4" fill="hold" nodeType="clickEffect">
                                  <p:stCondLst>
                                    <p:cond delay="0"/>
                                  </p:stCondLst>
                                  <p:childTnLst>
                                    <p:set>
                                      <p:cBhvr>
                                        <p:cTn id="27" dur="1" fill="hold">
                                          <p:stCondLst>
                                            <p:cond delay="0"/>
                                          </p:stCondLst>
                                        </p:cTn>
                                        <p:tgtEl>
                                          <p:spTgt spid="78"/>
                                        </p:tgtEl>
                                        <p:attrNameLst>
                                          <p:attrName>style.visibility</p:attrName>
                                        </p:attrNameLst>
                                      </p:cBhvr>
                                      <p:to>
                                        <p:strVal val="visible"/>
                                      </p:to>
                                    </p:set>
                                    <p:animEffect transition="in" filter="slide(fromBottom)">
                                      <p:cBhvr>
                                        <p:cTn id="28" dur="500"/>
                                        <p:tgtEl>
                                          <p:spTgt spid="78"/>
                                        </p:tgtEl>
                                      </p:cBhvr>
                                    </p:animEffect>
                                  </p:childTnLst>
                                </p:cTn>
                              </p:par>
                            </p:childTnLst>
                          </p:cTn>
                        </p:par>
                      </p:childTnLst>
                    </p:cTn>
                  </p:par>
                  <p:par>
                    <p:cTn id="29" fill="hold">
                      <p:stCondLst>
                        <p:cond delay="indefinite"/>
                      </p:stCondLst>
                      <p:childTnLst>
                        <p:par>
                          <p:cTn id="30" fill="hold">
                            <p:stCondLst>
                              <p:cond delay="0"/>
                            </p:stCondLst>
                            <p:childTnLst>
                              <p:par>
                                <p:cTn id="31" presetID="2" presetClass="entr" presetSubtype="2" fill="hold" nodeType="clickEffect">
                                  <p:stCondLst>
                                    <p:cond delay="0"/>
                                  </p:stCondLst>
                                  <p:childTnLst>
                                    <p:set>
                                      <p:cBhvr>
                                        <p:cTn id="32" dur="1" fill="hold">
                                          <p:stCondLst>
                                            <p:cond delay="0"/>
                                          </p:stCondLst>
                                        </p:cTn>
                                        <p:tgtEl>
                                          <p:spTgt spid="49"/>
                                        </p:tgtEl>
                                        <p:attrNameLst>
                                          <p:attrName>style.visibility</p:attrName>
                                        </p:attrNameLst>
                                      </p:cBhvr>
                                      <p:to>
                                        <p:strVal val="visible"/>
                                      </p:to>
                                    </p:set>
                                    <p:anim calcmode="lin" valueType="num">
                                      <p:cBhvr additive="base">
                                        <p:cTn id="33" dur="500" fill="hold"/>
                                        <p:tgtEl>
                                          <p:spTgt spid="49"/>
                                        </p:tgtEl>
                                        <p:attrNameLst>
                                          <p:attrName>ppt_x</p:attrName>
                                        </p:attrNameLst>
                                      </p:cBhvr>
                                      <p:tavLst>
                                        <p:tav tm="0">
                                          <p:val>
                                            <p:strVal val="1+#ppt_w/2"/>
                                          </p:val>
                                        </p:tav>
                                        <p:tav tm="100000">
                                          <p:val>
                                            <p:strVal val="#ppt_x"/>
                                          </p:val>
                                        </p:tav>
                                      </p:tavLst>
                                    </p:anim>
                                    <p:anim calcmode="lin" valueType="num">
                                      <p:cBhvr additive="base">
                                        <p:cTn id="34" dur="500" fill="hold"/>
                                        <p:tgtEl>
                                          <p:spTgt spid="49"/>
                                        </p:tgtEl>
                                        <p:attrNameLst>
                                          <p:attrName>ppt_y</p:attrName>
                                        </p:attrNameLst>
                                      </p:cBhvr>
                                      <p:tavLst>
                                        <p:tav tm="0">
                                          <p:val>
                                            <p:strVal val="#ppt_y"/>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16" presetClass="entr" presetSubtype="42" fill="hold" nodeType="clickEffect">
                                  <p:stCondLst>
                                    <p:cond delay="0"/>
                                  </p:stCondLst>
                                  <p:childTnLst>
                                    <p:set>
                                      <p:cBhvr>
                                        <p:cTn id="38" dur="1" fill="hold">
                                          <p:stCondLst>
                                            <p:cond delay="0"/>
                                          </p:stCondLst>
                                        </p:cTn>
                                        <p:tgtEl>
                                          <p:spTgt spid="60"/>
                                        </p:tgtEl>
                                        <p:attrNameLst>
                                          <p:attrName>style.visibility</p:attrName>
                                        </p:attrNameLst>
                                      </p:cBhvr>
                                      <p:to>
                                        <p:strVal val="visible"/>
                                      </p:to>
                                    </p:set>
                                    <p:animEffect transition="in" filter="barn(outHorizontal)">
                                      <p:cBhvr>
                                        <p:cTn id="39"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E9FAFE-08B6-32BA-2625-4E8F6A25FAC0}"/>
              </a:ext>
            </a:extLst>
          </p:cNvPr>
          <p:cNvSpPr>
            <a:spLocks noGrp="1"/>
          </p:cNvSpPr>
          <p:nvPr>
            <p:ph type="title"/>
          </p:nvPr>
        </p:nvSpPr>
        <p:spPr/>
        <p:txBody>
          <a:bodyPr/>
          <a:lstStyle/>
          <a:p>
            <a:r>
              <a:rPr kumimoji="1" lang="en-US" altLang="zh-CN" dirty="0"/>
              <a:t>6.2</a:t>
            </a:r>
            <a:r>
              <a:rPr kumimoji="1" lang="zh-CN" altLang="en-US" dirty="0"/>
              <a:t> 图的存储方法</a:t>
            </a:r>
          </a:p>
        </p:txBody>
      </p:sp>
      <p:sp>
        <p:nvSpPr>
          <p:cNvPr id="4" name="日期占位符 3">
            <a:extLst>
              <a:ext uri="{FF2B5EF4-FFF2-40B4-BE49-F238E27FC236}">
                <a16:creationId xmlns:a16="http://schemas.microsoft.com/office/drawing/2014/main" id="{AC221C2F-A70B-ADC9-A5FC-2CFBFE63C575}"/>
              </a:ext>
            </a:extLst>
          </p:cNvPr>
          <p:cNvSpPr>
            <a:spLocks noGrp="1"/>
          </p:cNvSpPr>
          <p:nvPr>
            <p:ph type="dt" sz="half" idx="10"/>
          </p:nvPr>
        </p:nvSpPr>
        <p:spPr/>
        <p:txBody>
          <a:bodyPr/>
          <a:lstStyle/>
          <a:p>
            <a:pPr>
              <a:defRPr/>
            </a:pPr>
            <a:fld id="{72795A5C-ABA9-164F-9A37-0CFC1B48C772}" type="datetime1">
              <a:rPr lang="en-US" altLang="zh-CN" smtClean="0"/>
              <a:t>6/5/2022</a:t>
            </a:fld>
            <a:endParaRPr lang="en-US" altLang="zh-CN" dirty="0"/>
          </a:p>
        </p:txBody>
      </p:sp>
      <p:sp>
        <p:nvSpPr>
          <p:cNvPr id="5" name="灯片编号占位符 4">
            <a:extLst>
              <a:ext uri="{FF2B5EF4-FFF2-40B4-BE49-F238E27FC236}">
                <a16:creationId xmlns:a16="http://schemas.microsoft.com/office/drawing/2014/main" id="{B653106C-BF28-50F0-BC02-3D000D44F645}"/>
              </a:ext>
            </a:extLst>
          </p:cNvPr>
          <p:cNvSpPr>
            <a:spLocks noGrp="1"/>
          </p:cNvSpPr>
          <p:nvPr>
            <p:ph type="sldNum" sz="quarter" idx="12"/>
          </p:nvPr>
        </p:nvSpPr>
        <p:spPr/>
        <p:txBody>
          <a:bodyPr/>
          <a:lstStyle/>
          <a:p>
            <a:pPr>
              <a:defRPr/>
            </a:pPr>
            <a:fld id="{4FF538FA-A287-4FBD-9703-6DB9C5344803}" type="slidenum">
              <a:rPr lang="zh-CN" altLang="en-US" smtClean="0"/>
              <a:t>26</a:t>
            </a:fld>
            <a:endParaRPr lang="en-US" altLang="zh-CN" dirty="0"/>
          </a:p>
        </p:txBody>
      </p:sp>
      <p:sp>
        <p:nvSpPr>
          <p:cNvPr id="6" name="Text Box 2">
            <a:extLst>
              <a:ext uri="{FF2B5EF4-FFF2-40B4-BE49-F238E27FC236}">
                <a16:creationId xmlns:a16="http://schemas.microsoft.com/office/drawing/2014/main" id="{C702A58C-1DAE-03B7-CBA0-AF429CF466A5}"/>
              </a:ext>
            </a:extLst>
          </p:cNvPr>
          <p:cNvSpPr txBox="1">
            <a:spLocks noChangeArrowheads="1"/>
          </p:cNvSpPr>
          <p:nvPr/>
        </p:nvSpPr>
        <p:spPr bwMode="auto">
          <a:xfrm>
            <a:off x="1284662" y="1034824"/>
            <a:ext cx="7086600" cy="488950"/>
          </a:xfrm>
          <a:prstGeom prst="rect">
            <a:avLst/>
          </a:prstGeom>
          <a:noFill/>
          <a:ln>
            <a:noFill/>
          </a:ln>
          <a:effectLst/>
          <a:extLst>
            <a:ext uri="{909E8E84-426E-40DD-AFC4-6F175D3DCCD1}">
              <a14:hiddenFill xmlns:a14="http://schemas.microsoft.com/office/drawing/2010/main">
                <a:solidFill>
                  <a:srgbClr val="000000">
                    <a:alpha val="50195"/>
                  </a:srgbClr>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marL="514350" indent="-514350" eaLnBrk="1" hangingPunct="1">
              <a:spcBef>
                <a:spcPct val="0"/>
              </a:spcBef>
              <a:buClrTx/>
              <a:buFont typeface="+mj-lt"/>
              <a:buAutoNum type="arabicPeriod"/>
            </a:pPr>
            <a:r>
              <a:rPr lang="zh-CN" altLang="en-US" sz="2600" dirty="0">
                <a:solidFill>
                  <a:srgbClr val="003399"/>
                </a:solidFill>
                <a:latin typeface="幼圆" pitchFamily="49" charset="-122"/>
                <a:ea typeface="幼圆" pitchFamily="49" charset="-122"/>
              </a:rPr>
              <a:t>无向图的邻接矩阵一定是一个</a:t>
            </a:r>
            <a:r>
              <a:rPr lang="zh-CN" altLang="en-US" sz="2600" dirty="0">
                <a:solidFill>
                  <a:srgbClr val="FF3300"/>
                </a:solidFill>
                <a:latin typeface="黑体" pitchFamily="2" charset="-122"/>
                <a:ea typeface="黑体" pitchFamily="2" charset="-122"/>
              </a:rPr>
              <a:t>对称矩阵</a:t>
            </a:r>
            <a:r>
              <a:rPr lang="zh-CN" altLang="en-US" sz="2600" dirty="0">
                <a:solidFill>
                  <a:srgbClr val="003399"/>
                </a:solidFill>
                <a:latin typeface="楷体_GB2312" pitchFamily="49" charset="-122"/>
                <a:ea typeface="楷体_GB2312" pitchFamily="49" charset="-122"/>
              </a:rPr>
              <a:t>。</a:t>
            </a:r>
            <a:endParaRPr lang="zh-CN" altLang="en-US" sz="2600" b="0" dirty="0">
              <a:solidFill>
                <a:srgbClr val="003399"/>
              </a:solidFill>
            </a:endParaRPr>
          </a:p>
        </p:txBody>
      </p:sp>
      <p:sp>
        <p:nvSpPr>
          <p:cNvPr id="7" name="Text Box 3">
            <a:extLst>
              <a:ext uri="{FF2B5EF4-FFF2-40B4-BE49-F238E27FC236}">
                <a16:creationId xmlns:a16="http://schemas.microsoft.com/office/drawing/2014/main" id="{8C2D485F-C052-6513-7A23-3CB110A1FBFD}"/>
              </a:ext>
            </a:extLst>
          </p:cNvPr>
          <p:cNvSpPr txBox="1">
            <a:spLocks noChangeArrowheads="1"/>
          </p:cNvSpPr>
          <p:nvPr/>
        </p:nvSpPr>
        <p:spPr bwMode="auto">
          <a:xfrm>
            <a:off x="1284662" y="1458687"/>
            <a:ext cx="7826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marL="514350" indent="-514350" eaLnBrk="1" hangingPunct="1">
              <a:spcBef>
                <a:spcPct val="0"/>
              </a:spcBef>
              <a:buClrTx/>
              <a:buFont typeface="+mj-lt"/>
              <a:buAutoNum type="arabicPeriod" startAt="2"/>
            </a:pPr>
            <a:r>
              <a:rPr lang="zh-CN" altLang="en-US" sz="2600" dirty="0">
                <a:solidFill>
                  <a:srgbClr val="003399"/>
                </a:solidFill>
                <a:latin typeface="幼圆" pitchFamily="49" charset="-122"/>
                <a:ea typeface="幼圆" pitchFamily="49" charset="-122"/>
              </a:rPr>
              <a:t>不带权的有向图的邻接矩阵一般是</a:t>
            </a:r>
            <a:r>
              <a:rPr lang="zh-CN" altLang="en-US" sz="2600" dirty="0">
                <a:solidFill>
                  <a:srgbClr val="FF3300"/>
                </a:solidFill>
                <a:latin typeface="黑体" pitchFamily="2" charset="-122"/>
                <a:ea typeface="黑体" pitchFamily="2" charset="-122"/>
              </a:rPr>
              <a:t>稀疏矩阵</a:t>
            </a:r>
            <a:r>
              <a:rPr lang="zh-CN" altLang="en-US" sz="2600" dirty="0">
                <a:solidFill>
                  <a:srgbClr val="003399"/>
                </a:solidFill>
                <a:latin typeface="楷体_GB2312" pitchFamily="49" charset="-122"/>
                <a:ea typeface="楷体_GB2312" pitchFamily="49" charset="-122"/>
              </a:rPr>
              <a:t>。</a:t>
            </a:r>
            <a:endParaRPr lang="zh-CN" altLang="en-US" sz="2600" b="0" dirty="0">
              <a:solidFill>
                <a:srgbClr val="003399"/>
              </a:solidFill>
            </a:endParaRPr>
          </a:p>
        </p:txBody>
      </p:sp>
      <p:sp>
        <p:nvSpPr>
          <p:cNvPr id="8" name="Text Box 4">
            <a:extLst>
              <a:ext uri="{FF2B5EF4-FFF2-40B4-BE49-F238E27FC236}">
                <a16:creationId xmlns:a16="http://schemas.microsoft.com/office/drawing/2014/main" id="{B3CB07AC-59FB-9212-6AFC-E66366BA345E}"/>
              </a:ext>
            </a:extLst>
          </p:cNvPr>
          <p:cNvSpPr txBox="1">
            <a:spLocks noChangeArrowheads="1"/>
          </p:cNvSpPr>
          <p:nvPr/>
        </p:nvSpPr>
        <p:spPr bwMode="auto">
          <a:xfrm>
            <a:off x="1284662" y="1984149"/>
            <a:ext cx="6988175" cy="839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marL="514350" indent="-514350" eaLnBrk="1" hangingPunct="1">
              <a:lnSpc>
                <a:spcPct val="90000"/>
              </a:lnSpc>
              <a:spcBef>
                <a:spcPct val="0"/>
              </a:spcBef>
              <a:buClrTx/>
              <a:buFont typeface="+mj-lt"/>
              <a:buAutoNum type="arabicPeriod" startAt="3"/>
            </a:pPr>
            <a:r>
              <a:rPr lang="zh-CN" altLang="en-US" sz="2600" dirty="0">
                <a:solidFill>
                  <a:srgbClr val="003399"/>
                </a:solidFill>
                <a:latin typeface="幼圆" pitchFamily="49" charset="-122"/>
                <a:ea typeface="幼圆" pitchFamily="49" charset="-122"/>
              </a:rPr>
              <a:t>无向图的邻接矩阵的第</a:t>
            </a:r>
            <a:r>
              <a:rPr lang="en-US" altLang="zh-CN" sz="2600" dirty="0" err="1">
                <a:solidFill>
                  <a:srgbClr val="003399"/>
                </a:solidFill>
                <a:ea typeface="楷体_GB2312" pitchFamily="49" charset="-122"/>
              </a:rPr>
              <a:t>i</a:t>
            </a:r>
            <a:r>
              <a:rPr lang="en-US" altLang="zh-CN" sz="2600" dirty="0">
                <a:solidFill>
                  <a:srgbClr val="003399"/>
                </a:solidFill>
                <a:ea typeface="楷体_GB2312" pitchFamily="49" charset="-122"/>
              </a:rPr>
              <a:t> </a:t>
            </a:r>
            <a:r>
              <a:rPr lang="zh-CN" altLang="en-US" sz="2600" dirty="0">
                <a:solidFill>
                  <a:srgbClr val="003399"/>
                </a:solidFill>
                <a:latin typeface="幼圆" pitchFamily="49" charset="-122"/>
                <a:ea typeface="幼圆" pitchFamily="49" charset="-122"/>
              </a:rPr>
              <a:t>行</a:t>
            </a:r>
            <a:r>
              <a:rPr lang="en-US" altLang="zh-CN" sz="2600" dirty="0">
                <a:solidFill>
                  <a:srgbClr val="003399"/>
                </a:solidFill>
                <a:latin typeface="幼圆" pitchFamily="49" charset="-122"/>
                <a:ea typeface="幼圆" pitchFamily="49" charset="-122"/>
              </a:rPr>
              <a:t>(</a:t>
            </a:r>
            <a:r>
              <a:rPr lang="zh-CN" altLang="en-US" sz="2600" dirty="0">
                <a:solidFill>
                  <a:srgbClr val="003399"/>
                </a:solidFill>
                <a:latin typeface="幼圆" pitchFamily="49" charset="-122"/>
                <a:ea typeface="幼圆" pitchFamily="49" charset="-122"/>
              </a:rPr>
              <a:t>或第</a:t>
            </a:r>
            <a:r>
              <a:rPr lang="en-US" altLang="zh-CN" sz="2600" dirty="0" err="1">
                <a:solidFill>
                  <a:srgbClr val="003399"/>
                </a:solidFill>
                <a:ea typeface="楷体_GB2312" pitchFamily="49" charset="-122"/>
              </a:rPr>
              <a:t>i</a:t>
            </a:r>
            <a:r>
              <a:rPr lang="en-US" altLang="zh-CN" sz="2600" dirty="0">
                <a:solidFill>
                  <a:srgbClr val="003399"/>
                </a:solidFill>
                <a:ea typeface="楷体_GB2312" pitchFamily="49" charset="-122"/>
              </a:rPr>
              <a:t> </a:t>
            </a:r>
            <a:r>
              <a:rPr lang="zh-CN" altLang="en-US" sz="2600" dirty="0">
                <a:solidFill>
                  <a:srgbClr val="003399"/>
                </a:solidFill>
                <a:latin typeface="幼圆" pitchFamily="49" charset="-122"/>
                <a:ea typeface="幼圆" pitchFamily="49" charset="-122"/>
              </a:rPr>
              <a:t>列</a:t>
            </a:r>
            <a:r>
              <a:rPr lang="en-US" altLang="zh-CN" sz="2600" dirty="0">
                <a:solidFill>
                  <a:srgbClr val="003399"/>
                </a:solidFill>
                <a:latin typeface="幼圆" pitchFamily="49" charset="-122"/>
                <a:ea typeface="幼圆" pitchFamily="49" charset="-122"/>
              </a:rPr>
              <a:t>)</a:t>
            </a:r>
            <a:r>
              <a:rPr lang="zh-CN" altLang="en-US" sz="2600" dirty="0">
                <a:solidFill>
                  <a:srgbClr val="003399"/>
                </a:solidFill>
                <a:latin typeface="幼圆" pitchFamily="49" charset="-122"/>
                <a:ea typeface="幼圆" pitchFamily="49" charset="-122"/>
              </a:rPr>
              <a:t>非</a:t>
            </a:r>
            <a:r>
              <a:rPr lang="en-US" altLang="zh-CN" sz="2600" dirty="0">
                <a:solidFill>
                  <a:srgbClr val="003399"/>
                </a:solidFill>
                <a:ea typeface="楷体_GB2312" pitchFamily="49" charset="-122"/>
              </a:rPr>
              <a:t>0</a:t>
            </a:r>
            <a:r>
              <a:rPr lang="zh-CN" altLang="en-US" sz="2600" dirty="0">
                <a:solidFill>
                  <a:srgbClr val="003399"/>
                </a:solidFill>
                <a:latin typeface="幼圆" pitchFamily="49" charset="-122"/>
                <a:ea typeface="幼圆" pitchFamily="49" charset="-122"/>
              </a:rPr>
              <a:t>或非</a:t>
            </a:r>
            <a:r>
              <a:rPr lang="en-US" altLang="zh-CN" sz="2800" dirty="0">
                <a:solidFill>
                  <a:srgbClr val="000099"/>
                </a:solidFill>
                <a:sym typeface="Symbol" pitchFamily="18" charset="2"/>
              </a:rPr>
              <a:t>∞</a:t>
            </a:r>
            <a:r>
              <a:rPr lang="zh-CN" altLang="en-US" sz="2600" dirty="0">
                <a:solidFill>
                  <a:srgbClr val="003399"/>
                </a:solidFill>
                <a:latin typeface="幼圆" pitchFamily="49" charset="-122"/>
                <a:ea typeface="幼圆" pitchFamily="49" charset="-122"/>
                <a:sym typeface="Symbol" pitchFamily="18" charset="2"/>
              </a:rPr>
              <a:t>元素的个数为第</a:t>
            </a:r>
            <a:r>
              <a:rPr lang="en-US" altLang="zh-CN" sz="2600" dirty="0" err="1">
                <a:solidFill>
                  <a:srgbClr val="003399"/>
                </a:solidFill>
                <a:ea typeface="楷体_GB2312" pitchFamily="49" charset="-122"/>
                <a:sym typeface="Symbol" pitchFamily="18" charset="2"/>
              </a:rPr>
              <a:t>i</a:t>
            </a:r>
            <a:r>
              <a:rPr lang="en-US" altLang="zh-CN" sz="2600" dirty="0">
                <a:solidFill>
                  <a:srgbClr val="003399"/>
                </a:solidFill>
                <a:ea typeface="楷体_GB2312" pitchFamily="49" charset="-122"/>
                <a:sym typeface="Symbol" pitchFamily="18" charset="2"/>
              </a:rPr>
              <a:t> </a:t>
            </a:r>
            <a:r>
              <a:rPr lang="zh-CN" altLang="en-US" sz="2600" dirty="0">
                <a:solidFill>
                  <a:srgbClr val="003399"/>
                </a:solidFill>
                <a:latin typeface="幼圆" pitchFamily="49" charset="-122"/>
                <a:ea typeface="幼圆" pitchFamily="49" charset="-122"/>
                <a:sym typeface="Symbol" pitchFamily="18" charset="2"/>
              </a:rPr>
              <a:t>个顶点的</a:t>
            </a:r>
            <a:r>
              <a:rPr lang="zh-CN" altLang="en-US" sz="2600" dirty="0">
                <a:solidFill>
                  <a:srgbClr val="FF0000"/>
                </a:solidFill>
                <a:latin typeface="黑体" pitchFamily="2" charset="-122"/>
                <a:ea typeface="黑体" pitchFamily="2" charset="-122"/>
                <a:sym typeface="Symbol" pitchFamily="18" charset="2"/>
              </a:rPr>
              <a:t>度</a:t>
            </a:r>
            <a:r>
              <a:rPr lang="zh-CN" altLang="en-US" sz="2600" dirty="0">
                <a:solidFill>
                  <a:srgbClr val="003399"/>
                </a:solidFill>
                <a:latin typeface="幼圆" pitchFamily="49" charset="-122"/>
                <a:ea typeface="幼圆" pitchFamily="49" charset="-122"/>
                <a:sym typeface="Symbol" pitchFamily="18" charset="2"/>
              </a:rPr>
              <a:t>数</a:t>
            </a:r>
            <a:r>
              <a:rPr lang="zh-CN" altLang="en-US" sz="2600" dirty="0">
                <a:solidFill>
                  <a:srgbClr val="003399"/>
                </a:solidFill>
                <a:latin typeface="楷体_GB2312" pitchFamily="49" charset="-122"/>
                <a:ea typeface="楷体_GB2312" pitchFamily="49" charset="-122"/>
                <a:sym typeface="Symbol" pitchFamily="18" charset="2"/>
              </a:rPr>
              <a:t>。</a:t>
            </a:r>
            <a:endParaRPr lang="zh-CN" altLang="en-US" sz="2600" dirty="0">
              <a:solidFill>
                <a:srgbClr val="003399"/>
              </a:solidFill>
              <a:latin typeface="楷体_GB2312" pitchFamily="49" charset="-122"/>
              <a:ea typeface="楷体_GB2312" pitchFamily="49" charset="-122"/>
            </a:endParaRPr>
          </a:p>
        </p:txBody>
      </p:sp>
      <p:sp>
        <p:nvSpPr>
          <p:cNvPr id="9" name="Text Box 5">
            <a:extLst>
              <a:ext uri="{FF2B5EF4-FFF2-40B4-BE49-F238E27FC236}">
                <a16:creationId xmlns:a16="http://schemas.microsoft.com/office/drawing/2014/main" id="{CB737B73-9DA0-5852-F1F2-06F4F39D425F}"/>
              </a:ext>
            </a:extLst>
          </p:cNvPr>
          <p:cNvSpPr txBox="1">
            <a:spLocks noChangeArrowheads="1"/>
          </p:cNvSpPr>
          <p:nvPr/>
        </p:nvSpPr>
        <p:spPr bwMode="auto">
          <a:xfrm>
            <a:off x="1284662" y="2812824"/>
            <a:ext cx="6988175" cy="1163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marL="514350" indent="-514350" algn="just" eaLnBrk="1" hangingPunct="1">
              <a:lnSpc>
                <a:spcPct val="90000"/>
              </a:lnSpc>
              <a:spcBef>
                <a:spcPct val="0"/>
              </a:spcBef>
              <a:buClrTx/>
              <a:buFont typeface="+mj-lt"/>
              <a:buAutoNum type="arabicPeriod" startAt="4"/>
            </a:pPr>
            <a:r>
              <a:rPr lang="zh-CN" altLang="en-US" sz="2600" dirty="0">
                <a:solidFill>
                  <a:srgbClr val="003399"/>
                </a:solidFill>
                <a:latin typeface="幼圆" pitchFamily="49" charset="-122"/>
                <a:ea typeface="幼圆" pitchFamily="49" charset="-122"/>
              </a:rPr>
              <a:t>有向图的邻接矩阵的第</a:t>
            </a:r>
            <a:r>
              <a:rPr lang="en-US" altLang="zh-CN" sz="2600" dirty="0" err="1">
                <a:solidFill>
                  <a:srgbClr val="003399"/>
                </a:solidFill>
                <a:ea typeface="楷体_GB2312" pitchFamily="49" charset="-122"/>
              </a:rPr>
              <a:t>i</a:t>
            </a:r>
            <a:r>
              <a:rPr lang="en-US" altLang="zh-CN" sz="2600" dirty="0">
                <a:solidFill>
                  <a:srgbClr val="003399"/>
                </a:solidFill>
                <a:ea typeface="楷体_GB2312" pitchFamily="49" charset="-122"/>
              </a:rPr>
              <a:t> </a:t>
            </a:r>
            <a:r>
              <a:rPr lang="zh-CN" altLang="en-US" sz="2600" dirty="0">
                <a:solidFill>
                  <a:srgbClr val="003399"/>
                </a:solidFill>
                <a:latin typeface="幼圆" pitchFamily="49" charset="-122"/>
                <a:ea typeface="幼圆" pitchFamily="49" charset="-122"/>
              </a:rPr>
              <a:t>行非</a:t>
            </a:r>
            <a:r>
              <a:rPr lang="en-US" altLang="zh-CN" sz="2600" dirty="0">
                <a:solidFill>
                  <a:srgbClr val="003399"/>
                </a:solidFill>
                <a:ea typeface="楷体_GB2312" pitchFamily="49" charset="-122"/>
              </a:rPr>
              <a:t>0</a:t>
            </a:r>
            <a:r>
              <a:rPr lang="zh-CN" altLang="en-US" sz="2600" dirty="0">
                <a:solidFill>
                  <a:srgbClr val="003399"/>
                </a:solidFill>
                <a:latin typeface="幼圆" pitchFamily="49" charset="-122"/>
                <a:ea typeface="幼圆" pitchFamily="49" charset="-122"/>
              </a:rPr>
              <a:t>或非</a:t>
            </a:r>
            <a:r>
              <a:rPr lang="zh-CN" altLang="en-US" sz="2600" dirty="0">
                <a:solidFill>
                  <a:srgbClr val="003399"/>
                </a:solidFill>
                <a:latin typeface="楷体_GB2312" pitchFamily="49" charset="-122"/>
                <a:ea typeface="楷体_GB2312" pitchFamily="49" charset="-122"/>
                <a:sym typeface="Symbol" pitchFamily="18" charset="2"/>
              </a:rPr>
              <a:t>∞</a:t>
            </a:r>
            <a:r>
              <a:rPr lang="zh-CN" altLang="en-US" sz="2600" dirty="0">
                <a:solidFill>
                  <a:srgbClr val="003399"/>
                </a:solidFill>
                <a:latin typeface="幼圆" pitchFamily="49" charset="-122"/>
                <a:ea typeface="幼圆" pitchFamily="49" charset="-122"/>
                <a:sym typeface="Symbol" pitchFamily="18" charset="2"/>
              </a:rPr>
              <a:t>元素的个数为第</a:t>
            </a:r>
            <a:r>
              <a:rPr lang="en-US" altLang="zh-CN" sz="2600" dirty="0" err="1">
                <a:solidFill>
                  <a:srgbClr val="003399"/>
                </a:solidFill>
                <a:ea typeface="楷体_GB2312" pitchFamily="49" charset="-122"/>
                <a:sym typeface="Symbol" pitchFamily="18" charset="2"/>
              </a:rPr>
              <a:t>i</a:t>
            </a:r>
            <a:r>
              <a:rPr lang="en-US" altLang="zh-CN" sz="2600" dirty="0">
                <a:solidFill>
                  <a:srgbClr val="003399"/>
                </a:solidFill>
                <a:ea typeface="楷体_GB2312" pitchFamily="49" charset="-122"/>
                <a:sym typeface="Symbol" pitchFamily="18" charset="2"/>
              </a:rPr>
              <a:t> </a:t>
            </a:r>
            <a:r>
              <a:rPr lang="zh-CN" altLang="en-US" sz="2600" dirty="0">
                <a:solidFill>
                  <a:srgbClr val="003399"/>
                </a:solidFill>
                <a:latin typeface="幼圆" pitchFamily="49" charset="-122"/>
                <a:ea typeface="幼圆" pitchFamily="49" charset="-122"/>
                <a:sym typeface="Symbol" pitchFamily="18" charset="2"/>
              </a:rPr>
              <a:t>个顶点的</a:t>
            </a:r>
            <a:r>
              <a:rPr lang="zh-CN" altLang="en-US" sz="2600" dirty="0">
                <a:solidFill>
                  <a:srgbClr val="FF0000"/>
                </a:solidFill>
                <a:latin typeface="黑体" pitchFamily="2" charset="-122"/>
                <a:ea typeface="黑体" pitchFamily="2" charset="-122"/>
                <a:sym typeface="Symbol" pitchFamily="18" charset="2"/>
              </a:rPr>
              <a:t>出度</a:t>
            </a:r>
            <a:r>
              <a:rPr lang="en-US" altLang="zh-CN" sz="2600" dirty="0">
                <a:solidFill>
                  <a:srgbClr val="003399"/>
                </a:solidFill>
                <a:latin typeface="幼圆" pitchFamily="49" charset="-122"/>
                <a:ea typeface="幼圆" pitchFamily="49" charset="-122"/>
                <a:sym typeface="Symbol" pitchFamily="18" charset="2"/>
              </a:rPr>
              <a:t>;</a:t>
            </a:r>
            <a:r>
              <a:rPr lang="zh-CN" altLang="en-US" sz="2600" dirty="0">
                <a:solidFill>
                  <a:srgbClr val="003399"/>
                </a:solidFill>
                <a:latin typeface="幼圆" pitchFamily="49" charset="-122"/>
                <a:ea typeface="幼圆" pitchFamily="49" charset="-122"/>
              </a:rPr>
              <a:t>第</a:t>
            </a:r>
            <a:r>
              <a:rPr lang="en-US" altLang="zh-CN" sz="2600" dirty="0" err="1">
                <a:solidFill>
                  <a:srgbClr val="003399"/>
                </a:solidFill>
                <a:ea typeface="楷体_GB2312" pitchFamily="49" charset="-122"/>
              </a:rPr>
              <a:t>i</a:t>
            </a:r>
            <a:r>
              <a:rPr lang="en-US" altLang="zh-CN" sz="2600" dirty="0">
                <a:solidFill>
                  <a:srgbClr val="003399"/>
                </a:solidFill>
                <a:ea typeface="楷体_GB2312" pitchFamily="49" charset="-122"/>
              </a:rPr>
              <a:t> </a:t>
            </a:r>
            <a:r>
              <a:rPr lang="zh-CN" altLang="en-US" sz="2600" dirty="0">
                <a:solidFill>
                  <a:srgbClr val="003399"/>
                </a:solidFill>
                <a:latin typeface="幼圆" pitchFamily="49" charset="-122"/>
                <a:ea typeface="幼圆" pitchFamily="49" charset="-122"/>
              </a:rPr>
              <a:t>列非</a:t>
            </a:r>
            <a:r>
              <a:rPr lang="en-US" altLang="zh-CN" sz="2600" dirty="0">
                <a:solidFill>
                  <a:srgbClr val="003399"/>
                </a:solidFill>
                <a:ea typeface="楷体_GB2312" pitchFamily="49" charset="-122"/>
              </a:rPr>
              <a:t>0</a:t>
            </a:r>
            <a:r>
              <a:rPr lang="zh-CN" altLang="en-US" sz="2600" dirty="0">
                <a:solidFill>
                  <a:srgbClr val="003399"/>
                </a:solidFill>
                <a:latin typeface="幼圆" pitchFamily="49" charset="-122"/>
                <a:ea typeface="幼圆" pitchFamily="49" charset="-122"/>
              </a:rPr>
              <a:t>或非</a:t>
            </a:r>
            <a:r>
              <a:rPr lang="zh-CN" altLang="en-US" sz="2600" dirty="0">
                <a:solidFill>
                  <a:srgbClr val="003399"/>
                </a:solidFill>
                <a:latin typeface="楷体_GB2312" pitchFamily="49" charset="-122"/>
                <a:ea typeface="楷体_GB2312" pitchFamily="49" charset="-122"/>
                <a:sym typeface="Symbol" pitchFamily="18" charset="2"/>
              </a:rPr>
              <a:t>∞</a:t>
            </a:r>
            <a:r>
              <a:rPr lang="zh-CN" altLang="en-US" sz="2600" dirty="0">
                <a:solidFill>
                  <a:srgbClr val="003399"/>
                </a:solidFill>
                <a:latin typeface="幼圆" pitchFamily="49" charset="-122"/>
                <a:ea typeface="幼圆" pitchFamily="49" charset="-122"/>
                <a:sym typeface="Symbol" pitchFamily="18" charset="2"/>
              </a:rPr>
              <a:t>元素的个数为第</a:t>
            </a:r>
            <a:r>
              <a:rPr lang="en-US" altLang="zh-CN" sz="2600" dirty="0" err="1">
                <a:solidFill>
                  <a:srgbClr val="003399"/>
                </a:solidFill>
                <a:ea typeface="楷体_GB2312" pitchFamily="49" charset="-122"/>
                <a:sym typeface="Symbol" pitchFamily="18" charset="2"/>
              </a:rPr>
              <a:t>i</a:t>
            </a:r>
            <a:r>
              <a:rPr lang="en-US" altLang="zh-CN" sz="2600" dirty="0">
                <a:solidFill>
                  <a:srgbClr val="003399"/>
                </a:solidFill>
                <a:ea typeface="楷体_GB2312" pitchFamily="49" charset="-122"/>
                <a:sym typeface="Symbol" pitchFamily="18" charset="2"/>
              </a:rPr>
              <a:t> </a:t>
            </a:r>
            <a:r>
              <a:rPr lang="zh-CN" altLang="en-US" sz="2600" dirty="0">
                <a:solidFill>
                  <a:srgbClr val="003399"/>
                </a:solidFill>
                <a:latin typeface="幼圆" pitchFamily="49" charset="-122"/>
                <a:ea typeface="幼圆" pitchFamily="49" charset="-122"/>
                <a:sym typeface="Symbol" pitchFamily="18" charset="2"/>
              </a:rPr>
              <a:t>个顶点的</a:t>
            </a:r>
            <a:r>
              <a:rPr lang="zh-CN" altLang="en-US" sz="2600" dirty="0">
                <a:solidFill>
                  <a:srgbClr val="FF0000"/>
                </a:solidFill>
                <a:latin typeface="黑体" pitchFamily="2" charset="-122"/>
                <a:ea typeface="黑体" pitchFamily="2" charset="-122"/>
                <a:sym typeface="Symbol" pitchFamily="18" charset="2"/>
              </a:rPr>
              <a:t>入度</a:t>
            </a:r>
            <a:r>
              <a:rPr lang="zh-CN" altLang="en-US" sz="2600" dirty="0">
                <a:solidFill>
                  <a:srgbClr val="003399"/>
                </a:solidFill>
                <a:latin typeface="楷体_GB2312" pitchFamily="49" charset="-122"/>
                <a:ea typeface="楷体_GB2312" pitchFamily="49" charset="-122"/>
                <a:sym typeface="Symbol" pitchFamily="18" charset="2"/>
              </a:rPr>
              <a:t>。</a:t>
            </a:r>
            <a:endParaRPr lang="zh-CN" altLang="en-US" sz="2600" b="0" dirty="0">
              <a:solidFill>
                <a:srgbClr val="003399"/>
              </a:solidFill>
            </a:endParaRPr>
          </a:p>
        </p:txBody>
      </p:sp>
      <p:grpSp>
        <p:nvGrpSpPr>
          <p:cNvPr id="10" name="Group 98">
            <a:extLst>
              <a:ext uri="{FF2B5EF4-FFF2-40B4-BE49-F238E27FC236}">
                <a16:creationId xmlns:a16="http://schemas.microsoft.com/office/drawing/2014/main" id="{3B239533-6BA4-B5CC-8EBA-92FC6CEB0EDD}"/>
              </a:ext>
            </a:extLst>
          </p:cNvPr>
          <p:cNvGrpSpPr>
            <a:grpSpLocks/>
          </p:cNvGrpSpPr>
          <p:nvPr/>
        </p:nvGrpSpPr>
        <p:grpSpPr bwMode="auto">
          <a:xfrm>
            <a:off x="1117975" y="4160138"/>
            <a:ext cx="3036887" cy="2114550"/>
            <a:chOff x="604" y="2863"/>
            <a:chExt cx="1913" cy="1332"/>
          </a:xfrm>
        </p:grpSpPr>
        <p:grpSp>
          <p:nvGrpSpPr>
            <p:cNvPr id="11" name="Group 99">
              <a:extLst>
                <a:ext uri="{FF2B5EF4-FFF2-40B4-BE49-F238E27FC236}">
                  <a16:creationId xmlns:a16="http://schemas.microsoft.com/office/drawing/2014/main" id="{1EACD3CD-BBEC-14E2-7447-ADA86B793750}"/>
                </a:ext>
              </a:extLst>
            </p:cNvPr>
            <p:cNvGrpSpPr>
              <a:grpSpLocks/>
            </p:cNvGrpSpPr>
            <p:nvPr/>
          </p:nvGrpSpPr>
          <p:grpSpPr bwMode="auto">
            <a:xfrm>
              <a:off x="604" y="2863"/>
              <a:ext cx="1913" cy="1021"/>
              <a:chOff x="476" y="2795"/>
              <a:chExt cx="1913" cy="1021"/>
            </a:xfrm>
          </p:grpSpPr>
          <p:grpSp>
            <p:nvGrpSpPr>
              <p:cNvPr id="13" name="Group 100">
                <a:extLst>
                  <a:ext uri="{FF2B5EF4-FFF2-40B4-BE49-F238E27FC236}">
                    <a16:creationId xmlns:a16="http://schemas.microsoft.com/office/drawing/2014/main" id="{0F148EC0-4F12-20A2-9D94-886C2E19CE16}"/>
                  </a:ext>
                </a:extLst>
              </p:cNvPr>
              <p:cNvGrpSpPr>
                <a:grpSpLocks/>
              </p:cNvGrpSpPr>
              <p:nvPr/>
            </p:nvGrpSpPr>
            <p:grpSpPr bwMode="auto">
              <a:xfrm>
                <a:off x="476" y="2945"/>
                <a:ext cx="730" cy="712"/>
                <a:chOff x="567" y="2992"/>
                <a:chExt cx="730" cy="712"/>
              </a:xfrm>
            </p:grpSpPr>
            <p:grpSp>
              <p:nvGrpSpPr>
                <p:cNvPr id="26" name="Group 101">
                  <a:extLst>
                    <a:ext uri="{FF2B5EF4-FFF2-40B4-BE49-F238E27FC236}">
                      <a16:creationId xmlns:a16="http://schemas.microsoft.com/office/drawing/2014/main" id="{10B31206-993F-23B4-B692-6F570DEB4B72}"/>
                    </a:ext>
                  </a:extLst>
                </p:cNvPr>
                <p:cNvGrpSpPr>
                  <a:grpSpLocks/>
                </p:cNvGrpSpPr>
                <p:nvPr/>
              </p:nvGrpSpPr>
              <p:grpSpPr bwMode="auto">
                <a:xfrm>
                  <a:off x="800" y="2992"/>
                  <a:ext cx="228" cy="221"/>
                  <a:chOff x="800" y="2992"/>
                  <a:chExt cx="228" cy="221"/>
                </a:xfrm>
              </p:grpSpPr>
              <p:sp>
                <p:nvSpPr>
                  <p:cNvPr id="42" name="Oval 102">
                    <a:extLst>
                      <a:ext uri="{FF2B5EF4-FFF2-40B4-BE49-F238E27FC236}">
                        <a16:creationId xmlns:a16="http://schemas.microsoft.com/office/drawing/2014/main" id="{840D90BE-F80C-87BC-32BE-628B92E2C489}"/>
                      </a:ext>
                    </a:extLst>
                  </p:cNvPr>
                  <p:cNvSpPr>
                    <a:spLocks noChangeArrowheads="1"/>
                  </p:cNvSpPr>
                  <p:nvPr/>
                </p:nvSpPr>
                <p:spPr bwMode="auto">
                  <a:xfrm>
                    <a:off x="839" y="3067"/>
                    <a:ext cx="150" cy="134"/>
                  </a:xfrm>
                  <a:prstGeom prst="ellipse">
                    <a:avLst/>
                  </a:prstGeom>
                  <a:noFill/>
                  <a:ln w="19050">
                    <a:solidFill>
                      <a:srgbClr val="000080"/>
                    </a:solidFill>
                    <a:round/>
                    <a:headEnd/>
                    <a:tailEnd/>
                  </a:ln>
                  <a:effectLst/>
                  <a:extLst>
                    <a:ext uri="{909E8E84-426E-40DD-AFC4-6F175D3DCCD1}">
                      <a14:hiddenFill xmlns:a14="http://schemas.microsoft.com/office/drawing/2010/main">
                        <a:solidFill>
                          <a:srgbClr val="FF33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sp>
                <p:nvSpPr>
                  <p:cNvPr id="43" name="Text Box 103">
                    <a:extLst>
                      <a:ext uri="{FF2B5EF4-FFF2-40B4-BE49-F238E27FC236}">
                        <a16:creationId xmlns:a16="http://schemas.microsoft.com/office/drawing/2014/main" id="{C60B9A5A-1A55-134E-5CF3-A802ADAE5CCB}"/>
                      </a:ext>
                    </a:extLst>
                  </p:cNvPr>
                  <p:cNvSpPr txBox="1">
                    <a:spLocks noChangeArrowheads="1"/>
                  </p:cNvSpPr>
                  <p:nvPr/>
                </p:nvSpPr>
                <p:spPr bwMode="auto">
                  <a:xfrm>
                    <a:off x="800" y="2992"/>
                    <a:ext cx="228" cy="221"/>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r>
                      <a:rPr lang="en-US" altLang="zh-CN" sz="1700">
                        <a:solidFill>
                          <a:srgbClr val="000076"/>
                        </a:solidFill>
                      </a:rPr>
                      <a:t>v</a:t>
                    </a:r>
                    <a:r>
                      <a:rPr lang="en-US" altLang="zh-CN" sz="1700" baseline="-25000">
                        <a:solidFill>
                          <a:srgbClr val="000076"/>
                        </a:solidFill>
                      </a:rPr>
                      <a:t>1</a:t>
                    </a:r>
                  </a:p>
                </p:txBody>
              </p:sp>
            </p:grpSp>
            <p:grpSp>
              <p:nvGrpSpPr>
                <p:cNvPr id="27" name="Group 104">
                  <a:extLst>
                    <a:ext uri="{FF2B5EF4-FFF2-40B4-BE49-F238E27FC236}">
                      <a16:creationId xmlns:a16="http://schemas.microsoft.com/office/drawing/2014/main" id="{F8F8D799-F1ED-C4D3-83E5-ECF643C29F7A}"/>
                    </a:ext>
                  </a:extLst>
                </p:cNvPr>
                <p:cNvGrpSpPr>
                  <a:grpSpLocks/>
                </p:cNvGrpSpPr>
                <p:nvPr/>
              </p:nvGrpSpPr>
              <p:grpSpPr bwMode="auto">
                <a:xfrm>
                  <a:off x="799" y="3483"/>
                  <a:ext cx="228" cy="221"/>
                  <a:chOff x="800" y="2992"/>
                  <a:chExt cx="228" cy="221"/>
                </a:xfrm>
              </p:grpSpPr>
              <p:sp>
                <p:nvSpPr>
                  <p:cNvPr id="40" name="Oval 105">
                    <a:extLst>
                      <a:ext uri="{FF2B5EF4-FFF2-40B4-BE49-F238E27FC236}">
                        <a16:creationId xmlns:a16="http://schemas.microsoft.com/office/drawing/2014/main" id="{04226044-E29B-79F9-66CC-9030FDAA2F29}"/>
                      </a:ext>
                    </a:extLst>
                  </p:cNvPr>
                  <p:cNvSpPr>
                    <a:spLocks noChangeArrowheads="1"/>
                  </p:cNvSpPr>
                  <p:nvPr/>
                </p:nvSpPr>
                <p:spPr bwMode="auto">
                  <a:xfrm>
                    <a:off x="839" y="3067"/>
                    <a:ext cx="150" cy="134"/>
                  </a:xfrm>
                  <a:prstGeom prst="ellipse">
                    <a:avLst/>
                  </a:prstGeom>
                  <a:noFill/>
                  <a:ln w="19050">
                    <a:solidFill>
                      <a:srgbClr val="000080"/>
                    </a:solidFill>
                    <a:round/>
                    <a:headEnd/>
                    <a:tailEnd/>
                  </a:ln>
                  <a:effectLst/>
                  <a:extLst>
                    <a:ext uri="{909E8E84-426E-40DD-AFC4-6F175D3DCCD1}">
                      <a14:hiddenFill xmlns:a14="http://schemas.microsoft.com/office/drawing/2010/main">
                        <a:solidFill>
                          <a:srgbClr val="FF33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sp>
                <p:nvSpPr>
                  <p:cNvPr id="41" name="Text Box 106">
                    <a:extLst>
                      <a:ext uri="{FF2B5EF4-FFF2-40B4-BE49-F238E27FC236}">
                        <a16:creationId xmlns:a16="http://schemas.microsoft.com/office/drawing/2014/main" id="{7C4C2F8D-51C4-54DC-B1D2-D596195124C6}"/>
                      </a:ext>
                    </a:extLst>
                  </p:cNvPr>
                  <p:cNvSpPr txBox="1">
                    <a:spLocks noChangeArrowheads="1"/>
                  </p:cNvSpPr>
                  <p:nvPr/>
                </p:nvSpPr>
                <p:spPr bwMode="auto">
                  <a:xfrm>
                    <a:off x="800" y="2992"/>
                    <a:ext cx="228" cy="221"/>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r>
                      <a:rPr lang="en-US" altLang="zh-CN" sz="1700">
                        <a:solidFill>
                          <a:srgbClr val="000076"/>
                        </a:solidFill>
                      </a:rPr>
                      <a:t>v</a:t>
                    </a:r>
                    <a:r>
                      <a:rPr lang="en-US" altLang="zh-CN" sz="1700" baseline="-25000">
                        <a:solidFill>
                          <a:srgbClr val="000076"/>
                        </a:solidFill>
                      </a:rPr>
                      <a:t>4</a:t>
                    </a:r>
                  </a:p>
                </p:txBody>
              </p:sp>
            </p:grpSp>
            <p:grpSp>
              <p:nvGrpSpPr>
                <p:cNvPr id="28" name="Group 107">
                  <a:extLst>
                    <a:ext uri="{FF2B5EF4-FFF2-40B4-BE49-F238E27FC236}">
                      <a16:creationId xmlns:a16="http://schemas.microsoft.com/office/drawing/2014/main" id="{108C86F6-020B-B4A6-6173-4E70FDE4F7B6}"/>
                    </a:ext>
                  </a:extLst>
                </p:cNvPr>
                <p:cNvGrpSpPr>
                  <a:grpSpLocks/>
                </p:cNvGrpSpPr>
                <p:nvPr/>
              </p:nvGrpSpPr>
              <p:grpSpPr bwMode="auto">
                <a:xfrm>
                  <a:off x="567" y="3249"/>
                  <a:ext cx="228" cy="221"/>
                  <a:chOff x="800" y="2992"/>
                  <a:chExt cx="228" cy="221"/>
                </a:xfrm>
              </p:grpSpPr>
              <p:sp>
                <p:nvSpPr>
                  <p:cNvPr id="38" name="Oval 108">
                    <a:extLst>
                      <a:ext uri="{FF2B5EF4-FFF2-40B4-BE49-F238E27FC236}">
                        <a16:creationId xmlns:a16="http://schemas.microsoft.com/office/drawing/2014/main" id="{DADAFA51-B4F9-CF6B-EA92-DE905A10199C}"/>
                      </a:ext>
                    </a:extLst>
                  </p:cNvPr>
                  <p:cNvSpPr>
                    <a:spLocks noChangeArrowheads="1"/>
                  </p:cNvSpPr>
                  <p:nvPr/>
                </p:nvSpPr>
                <p:spPr bwMode="auto">
                  <a:xfrm>
                    <a:off x="839" y="3067"/>
                    <a:ext cx="150" cy="134"/>
                  </a:xfrm>
                  <a:prstGeom prst="ellipse">
                    <a:avLst/>
                  </a:prstGeom>
                  <a:noFill/>
                  <a:ln w="19050">
                    <a:solidFill>
                      <a:srgbClr val="000080"/>
                    </a:solidFill>
                    <a:round/>
                    <a:headEnd/>
                    <a:tailEnd/>
                  </a:ln>
                  <a:effectLst/>
                  <a:extLst>
                    <a:ext uri="{909E8E84-426E-40DD-AFC4-6F175D3DCCD1}">
                      <a14:hiddenFill xmlns:a14="http://schemas.microsoft.com/office/drawing/2010/main">
                        <a:solidFill>
                          <a:srgbClr val="FF33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sp>
                <p:nvSpPr>
                  <p:cNvPr id="39" name="Text Box 109">
                    <a:extLst>
                      <a:ext uri="{FF2B5EF4-FFF2-40B4-BE49-F238E27FC236}">
                        <a16:creationId xmlns:a16="http://schemas.microsoft.com/office/drawing/2014/main" id="{86D81688-B5F3-7AA6-9578-1CD67149A3C7}"/>
                      </a:ext>
                    </a:extLst>
                  </p:cNvPr>
                  <p:cNvSpPr txBox="1">
                    <a:spLocks noChangeArrowheads="1"/>
                  </p:cNvSpPr>
                  <p:nvPr/>
                </p:nvSpPr>
                <p:spPr bwMode="auto">
                  <a:xfrm>
                    <a:off x="800" y="2992"/>
                    <a:ext cx="228" cy="221"/>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r>
                      <a:rPr lang="en-US" altLang="zh-CN" sz="1700">
                        <a:solidFill>
                          <a:srgbClr val="000076"/>
                        </a:solidFill>
                      </a:rPr>
                      <a:t>v</a:t>
                    </a:r>
                    <a:r>
                      <a:rPr lang="en-US" altLang="zh-CN" sz="1700" baseline="-25000">
                        <a:solidFill>
                          <a:srgbClr val="000076"/>
                        </a:solidFill>
                      </a:rPr>
                      <a:t>2</a:t>
                    </a:r>
                  </a:p>
                </p:txBody>
              </p:sp>
            </p:grpSp>
            <p:grpSp>
              <p:nvGrpSpPr>
                <p:cNvPr id="29" name="Group 110">
                  <a:extLst>
                    <a:ext uri="{FF2B5EF4-FFF2-40B4-BE49-F238E27FC236}">
                      <a16:creationId xmlns:a16="http://schemas.microsoft.com/office/drawing/2014/main" id="{DC4F93A7-D9E8-2C38-BCA8-E0050F38D4F4}"/>
                    </a:ext>
                  </a:extLst>
                </p:cNvPr>
                <p:cNvGrpSpPr>
                  <a:grpSpLocks/>
                </p:cNvGrpSpPr>
                <p:nvPr/>
              </p:nvGrpSpPr>
              <p:grpSpPr bwMode="auto">
                <a:xfrm>
                  <a:off x="1069" y="3249"/>
                  <a:ext cx="228" cy="221"/>
                  <a:chOff x="800" y="2992"/>
                  <a:chExt cx="228" cy="221"/>
                </a:xfrm>
              </p:grpSpPr>
              <p:sp>
                <p:nvSpPr>
                  <p:cNvPr id="36" name="Oval 111">
                    <a:extLst>
                      <a:ext uri="{FF2B5EF4-FFF2-40B4-BE49-F238E27FC236}">
                        <a16:creationId xmlns:a16="http://schemas.microsoft.com/office/drawing/2014/main" id="{A49C8922-3959-5FB3-64B1-1D5A1748E4E8}"/>
                      </a:ext>
                    </a:extLst>
                  </p:cNvPr>
                  <p:cNvSpPr>
                    <a:spLocks noChangeArrowheads="1"/>
                  </p:cNvSpPr>
                  <p:nvPr/>
                </p:nvSpPr>
                <p:spPr bwMode="auto">
                  <a:xfrm>
                    <a:off x="839" y="3067"/>
                    <a:ext cx="150" cy="134"/>
                  </a:xfrm>
                  <a:prstGeom prst="ellipse">
                    <a:avLst/>
                  </a:prstGeom>
                  <a:noFill/>
                  <a:ln w="19050">
                    <a:solidFill>
                      <a:srgbClr val="000080"/>
                    </a:solidFill>
                    <a:round/>
                    <a:headEnd/>
                    <a:tailEnd/>
                  </a:ln>
                  <a:effectLst/>
                  <a:extLst>
                    <a:ext uri="{909E8E84-426E-40DD-AFC4-6F175D3DCCD1}">
                      <a14:hiddenFill xmlns:a14="http://schemas.microsoft.com/office/drawing/2010/main">
                        <a:solidFill>
                          <a:srgbClr val="FF33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sp>
                <p:nvSpPr>
                  <p:cNvPr id="37" name="Text Box 112">
                    <a:extLst>
                      <a:ext uri="{FF2B5EF4-FFF2-40B4-BE49-F238E27FC236}">
                        <a16:creationId xmlns:a16="http://schemas.microsoft.com/office/drawing/2014/main" id="{99A73897-7530-9361-1B99-74440DF0D72A}"/>
                      </a:ext>
                    </a:extLst>
                  </p:cNvPr>
                  <p:cNvSpPr txBox="1">
                    <a:spLocks noChangeArrowheads="1"/>
                  </p:cNvSpPr>
                  <p:nvPr/>
                </p:nvSpPr>
                <p:spPr bwMode="auto">
                  <a:xfrm>
                    <a:off x="800" y="2992"/>
                    <a:ext cx="228" cy="221"/>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r>
                      <a:rPr lang="en-US" altLang="zh-CN" sz="1700">
                        <a:solidFill>
                          <a:srgbClr val="000076"/>
                        </a:solidFill>
                      </a:rPr>
                      <a:t>v</a:t>
                    </a:r>
                    <a:r>
                      <a:rPr lang="en-US" altLang="zh-CN" sz="1700" baseline="-25000">
                        <a:solidFill>
                          <a:srgbClr val="000076"/>
                        </a:solidFill>
                      </a:rPr>
                      <a:t>3</a:t>
                    </a:r>
                  </a:p>
                </p:txBody>
              </p:sp>
            </p:grpSp>
            <p:sp>
              <p:nvSpPr>
                <p:cNvPr id="30" name="Line 113">
                  <a:extLst>
                    <a:ext uri="{FF2B5EF4-FFF2-40B4-BE49-F238E27FC236}">
                      <a16:creationId xmlns:a16="http://schemas.microsoft.com/office/drawing/2014/main" id="{AFD38506-7D5C-57DC-D142-461A5A5DF7EB}"/>
                    </a:ext>
                  </a:extLst>
                </p:cNvPr>
                <p:cNvSpPr>
                  <a:spLocks noChangeShapeType="1"/>
                </p:cNvSpPr>
                <p:nvPr/>
              </p:nvSpPr>
              <p:spPr bwMode="auto">
                <a:xfrm>
                  <a:off x="915" y="3203"/>
                  <a:ext cx="0" cy="363"/>
                </a:xfrm>
                <a:prstGeom prst="line">
                  <a:avLst/>
                </a:prstGeom>
                <a:noFill/>
                <a:ln w="22225">
                  <a:solidFill>
                    <a:srgbClr val="000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 name="Line 114">
                  <a:extLst>
                    <a:ext uri="{FF2B5EF4-FFF2-40B4-BE49-F238E27FC236}">
                      <a16:creationId xmlns:a16="http://schemas.microsoft.com/office/drawing/2014/main" id="{13325982-6F33-5AF2-A1E5-214270CCAB9B}"/>
                    </a:ext>
                  </a:extLst>
                </p:cNvPr>
                <p:cNvSpPr>
                  <a:spLocks noChangeShapeType="1"/>
                </p:cNvSpPr>
                <p:nvPr/>
              </p:nvSpPr>
              <p:spPr bwMode="auto">
                <a:xfrm>
                  <a:off x="748" y="3385"/>
                  <a:ext cx="363" cy="0"/>
                </a:xfrm>
                <a:prstGeom prst="line">
                  <a:avLst/>
                </a:prstGeom>
                <a:noFill/>
                <a:ln w="22225">
                  <a:solidFill>
                    <a:srgbClr val="0033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 name="Line 115">
                  <a:extLst>
                    <a:ext uri="{FF2B5EF4-FFF2-40B4-BE49-F238E27FC236}">
                      <a16:creationId xmlns:a16="http://schemas.microsoft.com/office/drawing/2014/main" id="{FE959C7A-75BB-2055-DD98-0395E37A810E}"/>
                    </a:ext>
                  </a:extLst>
                </p:cNvPr>
                <p:cNvSpPr>
                  <a:spLocks noChangeShapeType="1"/>
                </p:cNvSpPr>
                <p:nvPr/>
              </p:nvSpPr>
              <p:spPr bwMode="auto">
                <a:xfrm flipH="1">
                  <a:off x="703" y="3183"/>
                  <a:ext cx="161" cy="156"/>
                </a:xfrm>
                <a:prstGeom prst="line">
                  <a:avLst/>
                </a:prstGeom>
                <a:noFill/>
                <a:ln w="22225">
                  <a:solidFill>
                    <a:srgbClr val="000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 name="Line 116">
                  <a:extLst>
                    <a:ext uri="{FF2B5EF4-FFF2-40B4-BE49-F238E27FC236}">
                      <a16:creationId xmlns:a16="http://schemas.microsoft.com/office/drawing/2014/main" id="{D44634CF-8351-D235-E5EE-27E9CB401AD6}"/>
                    </a:ext>
                  </a:extLst>
                </p:cNvPr>
                <p:cNvSpPr>
                  <a:spLocks noChangeShapeType="1"/>
                </p:cNvSpPr>
                <p:nvPr/>
              </p:nvSpPr>
              <p:spPr bwMode="auto">
                <a:xfrm flipH="1">
                  <a:off x="980" y="3446"/>
                  <a:ext cx="161" cy="156"/>
                </a:xfrm>
                <a:prstGeom prst="line">
                  <a:avLst/>
                </a:prstGeom>
                <a:noFill/>
                <a:ln w="22225">
                  <a:solidFill>
                    <a:srgbClr val="000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 name="Line 117">
                  <a:extLst>
                    <a:ext uri="{FF2B5EF4-FFF2-40B4-BE49-F238E27FC236}">
                      <a16:creationId xmlns:a16="http://schemas.microsoft.com/office/drawing/2014/main" id="{65E57981-1F0E-8EBC-9725-22D841C0D086}"/>
                    </a:ext>
                  </a:extLst>
                </p:cNvPr>
                <p:cNvSpPr>
                  <a:spLocks noChangeShapeType="1"/>
                </p:cNvSpPr>
                <p:nvPr/>
              </p:nvSpPr>
              <p:spPr bwMode="auto">
                <a:xfrm rot="5301469" flipH="1">
                  <a:off x="980" y="3171"/>
                  <a:ext cx="161" cy="156"/>
                </a:xfrm>
                <a:prstGeom prst="line">
                  <a:avLst/>
                </a:prstGeom>
                <a:noFill/>
                <a:ln w="22225">
                  <a:solidFill>
                    <a:srgbClr val="000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5" name="Line 118">
                  <a:extLst>
                    <a:ext uri="{FF2B5EF4-FFF2-40B4-BE49-F238E27FC236}">
                      <a16:creationId xmlns:a16="http://schemas.microsoft.com/office/drawing/2014/main" id="{D0E57771-BCB9-D7CF-87F6-07793E1734A2}"/>
                    </a:ext>
                  </a:extLst>
                </p:cNvPr>
                <p:cNvSpPr>
                  <a:spLocks noChangeShapeType="1"/>
                </p:cNvSpPr>
                <p:nvPr/>
              </p:nvSpPr>
              <p:spPr bwMode="auto">
                <a:xfrm rot="5301469" flipH="1">
                  <a:off x="720" y="3449"/>
                  <a:ext cx="161" cy="156"/>
                </a:xfrm>
                <a:prstGeom prst="line">
                  <a:avLst/>
                </a:prstGeom>
                <a:noFill/>
                <a:ln w="22225">
                  <a:solidFill>
                    <a:srgbClr val="000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4" name="Text Box 119">
                <a:extLst>
                  <a:ext uri="{FF2B5EF4-FFF2-40B4-BE49-F238E27FC236}">
                    <a16:creationId xmlns:a16="http://schemas.microsoft.com/office/drawing/2014/main" id="{4CF782A0-7792-E172-482F-28AE80425ADC}"/>
                  </a:ext>
                </a:extLst>
              </p:cNvPr>
              <p:cNvSpPr txBox="1">
                <a:spLocks noChangeArrowheads="1"/>
              </p:cNvSpPr>
              <p:nvPr/>
            </p:nvSpPr>
            <p:spPr bwMode="auto">
              <a:xfrm>
                <a:off x="1474" y="2795"/>
                <a:ext cx="676" cy="710"/>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lnSpc>
                    <a:spcPct val="85000"/>
                  </a:lnSpc>
                  <a:spcBef>
                    <a:spcPct val="0"/>
                  </a:spcBef>
                  <a:buClrTx/>
                  <a:buFontTx/>
                  <a:buNone/>
                </a:pPr>
                <a:r>
                  <a:rPr lang="en-US" altLang="zh-CN" sz="2000" dirty="0">
                    <a:solidFill>
                      <a:srgbClr val="000076"/>
                    </a:solidFill>
                  </a:rPr>
                  <a:t>0  1  1  1</a:t>
                </a:r>
              </a:p>
              <a:p>
                <a:pPr eaLnBrk="1" hangingPunct="1">
                  <a:lnSpc>
                    <a:spcPct val="85000"/>
                  </a:lnSpc>
                  <a:spcBef>
                    <a:spcPct val="0"/>
                  </a:spcBef>
                  <a:buClrTx/>
                  <a:buFontTx/>
                  <a:buNone/>
                </a:pPr>
                <a:r>
                  <a:rPr lang="en-US" altLang="zh-CN" sz="2000" dirty="0">
                    <a:solidFill>
                      <a:srgbClr val="000076"/>
                    </a:solidFill>
                  </a:rPr>
                  <a:t>1  0  1  1</a:t>
                </a:r>
              </a:p>
              <a:p>
                <a:pPr eaLnBrk="1" hangingPunct="1">
                  <a:lnSpc>
                    <a:spcPct val="85000"/>
                  </a:lnSpc>
                  <a:spcBef>
                    <a:spcPct val="0"/>
                  </a:spcBef>
                  <a:buClrTx/>
                  <a:buFontTx/>
                  <a:buNone/>
                </a:pPr>
                <a:r>
                  <a:rPr lang="en-US" altLang="zh-CN" sz="2000" dirty="0">
                    <a:solidFill>
                      <a:srgbClr val="000076"/>
                    </a:solidFill>
                  </a:rPr>
                  <a:t>1  1  0  1</a:t>
                </a:r>
              </a:p>
              <a:p>
                <a:pPr eaLnBrk="1" hangingPunct="1">
                  <a:lnSpc>
                    <a:spcPct val="85000"/>
                  </a:lnSpc>
                  <a:spcBef>
                    <a:spcPct val="0"/>
                  </a:spcBef>
                  <a:buClrTx/>
                  <a:buFontTx/>
                  <a:buNone/>
                </a:pPr>
                <a:r>
                  <a:rPr lang="en-US" altLang="zh-CN" sz="2000" dirty="0">
                    <a:solidFill>
                      <a:srgbClr val="000076"/>
                    </a:solidFill>
                  </a:rPr>
                  <a:t>1  1  1  0</a:t>
                </a:r>
              </a:p>
            </p:txBody>
          </p:sp>
          <p:sp>
            <p:nvSpPr>
              <p:cNvPr id="15" name="AutoShape 120">
                <a:extLst>
                  <a:ext uri="{FF2B5EF4-FFF2-40B4-BE49-F238E27FC236}">
                    <a16:creationId xmlns:a16="http://schemas.microsoft.com/office/drawing/2014/main" id="{A7631299-671B-C8FC-2A64-E6F7F37413BF}"/>
                  </a:ext>
                </a:extLst>
              </p:cNvPr>
              <p:cNvSpPr>
                <a:spLocks/>
              </p:cNvSpPr>
              <p:nvPr/>
            </p:nvSpPr>
            <p:spPr bwMode="auto">
              <a:xfrm>
                <a:off x="1399" y="2862"/>
                <a:ext cx="48" cy="576"/>
              </a:xfrm>
              <a:prstGeom prst="leftBracket">
                <a:avLst>
                  <a:gd name="adj" fmla="val 100000"/>
                </a:avLst>
              </a:prstGeom>
              <a:noFill/>
              <a:ln w="25400">
                <a:solidFill>
                  <a:srgbClr val="000080"/>
                </a:solidFill>
                <a:round/>
                <a:headEnd/>
                <a:tailEnd/>
              </a:ln>
              <a:effectLst/>
              <a:extLst>
                <a:ext uri="{909E8E84-426E-40DD-AFC4-6F175D3DCCD1}">
                  <a14:hiddenFill xmlns:a14="http://schemas.microsoft.com/office/drawing/2010/main">
                    <a:solidFill>
                      <a:srgbClr val="FF33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sp>
            <p:nvSpPr>
              <p:cNvPr id="16" name="AutoShape 121">
                <a:extLst>
                  <a:ext uri="{FF2B5EF4-FFF2-40B4-BE49-F238E27FC236}">
                    <a16:creationId xmlns:a16="http://schemas.microsoft.com/office/drawing/2014/main" id="{84801026-DA69-2523-7287-DD220B594664}"/>
                  </a:ext>
                </a:extLst>
              </p:cNvPr>
              <p:cNvSpPr>
                <a:spLocks/>
              </p:cNvSpPr>
              <p:nvPr/>
            </p:nvSpPr>
            <p:spPr bwMode="auto">
              <a:xfrm flipH="1">
                <a:off x="2184" y="2870"/>
                <a:ext cx="48" cy="576"/>
              </a:xfrm>
              <a:prstGeom prst="leftBracket">
                <a:avLst>
                  <a:gd name="adj" fmla="val 100000"/>
                </a:avLst>
              </a:prstGeom>
              <a:noFill/>
              <a:ln w="25400">
                <a:solidFill>
                  <a:srgbClr val="000080"/>
                </a:solidFill>
                <a:round/>
                <a:headEnd/>
                <a:tailEnd/>
              </a:ln>
              <a:effectLst/>
              <a:extLst>
                <a:ext uri="{909E8E84-426E-40DD-AFC4-6F175D3DCCD1}">
                  <a14:hiddenFill xmlns:a14="http://schemas.microsoft.com/office/drawing/2010/main">
                    <a:solidFill>
                      <a:srgbClr val="FF33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grpSp>
            <p:nvGrpSpPr>
              <p:cNvPr id="17" name="Group 122">
                <a:extLst>
                  <a:ext uri="{FF2B5EF4-FFF2-40B4-BE49-F238E27FC236}">
                    <a16:creationId xmlns:a16="http://schemas.microsoft.com/office/drawing/2014/main" id="{2885476B-5117-30EA-F215-4D4D3D0E49C7}"/>
                  </a:ext>
                </a:extLst>
              </p:cNvPr>
              <p:cNvGrpSpPr>
                <a:grpSpLocks/>
              </p:cNvGrpSpPr>
              <p:nvPr/>
            </p:nvGrpSpPr>
            <p:grpSpPr bwMode="auto">
              <a:xfrm>
                <a:off x="1416" y="3566"/>
                <a:ext cx="973" cy="250"/>
                <a:chOff x="908" y="3732"/>
                <a:chExt cx="973" cy="250"/>
              </a:xfrm>
            </p:grpSpPr>
            <p:sp>
              <p:nvSpPr>
                <p:cNvPr id="18" name="Line 123">
                  <a:extLst>
                    <a:ext uri="{FF2B5EF4-FFF2-40B4-BE49-F238E27FC236}">
                      <a16:creationId xmlns:a16="http://schemas.microsoft.com/office/drawing/2014/main" id="{64C8031D-5348-4022-50A1-641BE2C16294}"/>
                    </a:ext>
                  </a:extLst>
                </p:cNvPr>
                <p:cNvSpPr>
                  <a:spLocks noChangeShapeType="1"/>
                </p:cNvSpPr>
                <p:nvPr/>
              </p:nvSpPr>
              <p:spPr bwMode="auto">
                <a:xfrm>
                  <a:off x="938" y="3796"/>
                  <a:ext cx="771" cy="0"/>
                </a:xfrm>
                <a:prstGeom prst="line">
                  <a:avLst/>
                </a:prstGeom>
                <a:noFill/>
                <a:ln w="25400">
                  <a:solidFill>
                    <a:srgbClr val="000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 name="Line 124">
                  <a:extLst>
                    <a:ext uri="{FF2B5EF4-FFF2-40B4-BE49-F238E27FC236}">
                      <a16:creationId xmlns:a16="http://schemas.microsoft.com/office/drawing/2014/main" id="{E60D8D37-3208-5CE6-EFF9-12CF4CD09740}"/>
                    </a:ext>
                  </a:extLst>
                </p:cNvPr>
                <p:cNvSpPr>
                  <a:spLocks noChangeShapeType="1"/>
                </p:cNvSpPr>
                <p:nvPr/>
              </p:nvSpPr>
              <p:spPr bwMode="auto">
                <a:xfrm>
                  <a:off x="938" y="3793"/>
                  <a:ext cx="0" cy="181"/>
                </a:xfrm>
                <a:prstGeom prst="line">
                  <a:avLst/>
                </a:prstGeom>
                <a:noFill/>
                <a:ln w="22225">
                  <a:solidFill>
                    <a:srgbClr val="000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 name="Line 125">
                  <a:extLst>
                    <a:ext uri="{FF2B5EF4-FFF2-40B4-BE49-F238E27FC236}">
                      <a16:creationId xmlns:a16="http://schemas.microsoft.com/office/drawing/2014/main" id="{5661A218-1071-1B4D-667A-966D477D8576}"/>
                    </a:ext>
                  </a:extLst>
                </p:cNvPr>
                <p:cNvSpPr>
                  <a:spLocks noChangeShapeType="1"/>
                </p:cNvSpPr>
                <p:nvPr/>
              </p:nvSpPr>
              <p:spPr bwMode="auto">
                <a:xfrm>
                  <a:off x="1127" y="3790"/>
                  <a:ext cx="0" cy="181"/>
                </a:xfrm>
                <a:prstGeom prst="line">
                  <a:avLst/>
                </a:prstGeom>
                <a:noFill/>
                <a:ln w="22225">
                  <a:solidFill>
                    <a:srgbClr val="000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 name="Line 126">
                  <a:extLst>
                    <a:ext uri="{FF2B5EF4-FFF2-40B4-BE49-F238E27FC236}">
                      <a16:creationId xmlns:a16="http://schemas.microsoft.com/office/drawing/2014/main" id="{F45A49F4-416A-6B46-6C63-1871C70C03F3}"/>
                    </a:ext>
                  </a:extLst>
                </p:cNvPr>
                <p:cNvSpPr>
                  <a:spLocks noChangeShapeType="1"/>
                </p:cNvSpPr>
                <p:nvPr/>
              </p:nvSpPr>
              <p:spPr bwMode="auto">
                <a:xfrm>
                  <a:off x="1322" y="3793"/>
                  <a:ext cx="0" cy="181"/>
                </a:xfrm>
                <a:prstGeom prst="line">
                  <a:avLst/>
                </a:prstGeom>
                <a:noFill/>
                <a:ln w="22225">
                  <a:solidFill>
                    <a:srgbClr val="000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Line 127">
                  <a:extLst>
                    <a:ext uri="{FF2B5EF4-FFF2-40B4-BE49-F238E27FC236}">
                      <a16:creationId xmlns:a16="http://schemas.microsoft.com/office/drawing/2014/main" id="{7D5B49DB-1D8E-67EB-F6EB-7849407C24F3}"/>
                    </a:ext>
                  </a:extLst>
                </p:cNvPr>
                <p:cNvSpPr>
                  <a:spLocks noChangeShapeType="1"/>
                </p:cNvSpPr>
                <p:nvPr/>
              </p:nvSpPr>
              <p:spPr bwMode="auto">
                <a:xfrm>
                  <a:off x="1511" y="3793"/>
                  <a:ext cx="0" cy="181"/>
                </a:xfrm>
                <a:prstGeom prst="line">
                  <a:avLst/>
                </a:prstGeom>
                <a:noFill/>
                <a:ln w="22225">
                  <a:solidFill>
                    <a:srgbClr val="000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Line 128">
                  <a:extLst>
                    <a:ext uri="{FF2B5EF4-FFF2-40B4-BE49-F238E27FC236}">
                      <a16:creationId xmlns:a16="http://schemas.microsoft.com/office/drawing/2014/main" id="{C6582B93-51A6-D0B9-4A45-EFCA037FA0A4}"/>
                    </a:ext>
                  </a:extLst>
                </p:cNvPr>
                <p:cNvSpPr>
                  <a:spLocks noChangeShapeType="1"/>
                </p:cNvSpPr>
                <p:nvPr/>
              </p:nvSpPr>
              <p:spPr bwMode="auto">
                <a:xfrm>
                  <a:off x="1701" y="3801"/>
                  <a:ext cx="0" cy="181"/>
                </a:xfrm>
                <a:prstGeom prst="line">
                  <a:avLst/>
                </a:prstGeom>
                <a:noFill/>
                <a:ln w="22225">
                  <a:solidFill>
                    <a:srgbClr val="000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Line 129">
                  <a:extLst>
                    <a:ext uri="{FF2B5EF4-FFF2-40B4-BE49-F238E27FC236}">
                      <a16:creationId xmlns:a16="http://schemas.microsoft.com/office/drawing/2014/main" id="{C7D1DFDF-21E4-B78A-9D42-BB1750077523}"/>
                    </a:ext>
                  </a:extLst>
                </p:cNvPr>
                <p:cNvSpPr>
                  <a:spLocks noChangeShapeType="1"/>
                </p:cNvSpPr>
                <p:nvPr/>
              </p:nvSpPr>
              <p:spPr bwMode="auto">
                <a:xfrm>
                  <a:off x="930" y="3974"/>
                  <a:ext cx="771" cy="0"/>
                </a:xfrm>
                <a:prstGeom prst="line">
                  <a:avLst/>
                </a:prstGeom>
                <a:noFill/>
                <a:ln w="25400">
                  <a:solidFill>
                    <a:srgbClr val="000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 name="Text Box 130">
                  <a:extLst>
                    <a:ext uri="{FF2B5EF4-FFF2-40B4-BE49-F238E27FC236}">
                      <a16:creationId xmlns:a16="http://schemas.microsoft.com/office/drawing/2014/main" id="{92A72AB8-53B8-67C2-4FA2-09DC170897FB}"/>
                    </a:ext>
                  </a:extLst>
                </p:cNvPr>
                <p:cNvSpPr txBox="1">
                  <a:spLocks noChangeArrowheads="1"/>
                </p:cNvSpPr>
                <p:nvPr/>
              </p:nvSpPr>
              <p:spPr bwMode="auto">
                <a:xfrm>
                  <a:off x="908" y="3732"/>
                  <a:ext cx="973" cy="231"/>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en-US" altLang="zh-CN" sz="1800">
                      <a:solidFill>
                        <a:srgbClr val="000076"/>
                      </a:solidFill>
                    </a:rPr>
                    <a:t>v</a:t>
                  </a:r>
                  <a:r>
                    <a:rPr lang="en-US" altLang="zh-CN" sz="1800" baseline="-25000">
                      <a:solidFill>
                        <a:srgbClr val="000076"/>
                      </a:solidFill>
                    </a:rPr>
                    <a:t>1</a:t>
                  </a:r>
                  <a:r>
                    <a:rPr lang="en-US" altLang="zh-CN" sz="1800">
                      <a:solidFill>
                        <a:srgbClr val="000076"/>
                      </a:solidFill>
                    </a:rPr>
                    <a:t>  v</a:t>
                  </a:r>
                  <a:r>
                    <a:rPr lang="en-US" altLang="zh-CN" sz="1800" baseline="-25000">
                      <a:solidFill>
                        <a:srgbClr val="000076"/>
                      </a:solidFill>
                    </a:rPr>
                    <a:t>2</a:t>
                  </a:r>
                  <a:r>
                    <a:rPr lang="en-US" altLang="zh-CN" sz="1800">
                      <a:solidFill>
                        <a:srgbClr val="000076"/>
                      </a:solidFill>
                    </a:rPr>
                    <a:t>  v</a:t>
                  </a:r>
                  <a:r>
                    <a:rPr lang="en-US" altLang="zh-CN" sz="1800" baseline="-25000">
                      <a:solidFill>
                        <a:srgbClr val="000076"/>
                      </a:solidFill>
                    </a:rPr>
                    <a:t>3</a:t>
                  </a:r>
                  <a:r>
                    <a:rPr lang="en-US" altLang="zh-CN" sz="1800">
                      <a:solidFill>
                        <a:srgbClr val="000076"/>
                      </a:solidFill>
                    </a:rPr>
                    <a:t>  v</a:t>
                  </a:r>
                  <a:r>
                    <a:rPr lang="en-US" altLang="zh-CN" sz="1800" baseline="-25000">
                      <a:solidFill>
                        <a:srgbClr val="000076"/>
                      </a:solidFill>
                    </a:rPr>
                    <a:t>4</a:t>
                  </a:r>
                </a:p>
              </p:txBody>
            </p:sp>
          </p:grpSp>
        </p:grpSp>
        <p:sp>
          <p:nvSpPr>
            <p:cNvPr id="12" name="Text Box 131">
              <a:extLst>
                <a:ext uri="{FF2B5EF4-FFF2-40B4-BE49-F238E27FC236}">
                  <a16:creationId xmlns:a16="http://schemas.microsoft.com/office/drawing/2014/main" id="{8B96ED72-B04A-60E6-9030-97521848CAB5}"/>
                </a:ext>
              </a:extLst>
            </p:cNvPr>
            <p:cNvSpPr txBox="1">
              <a:spLocks noChangeArrowheads="1"/>
            </p:cNvSpPr>
            <p:nvPr/>
          </p:nvSpPr>
          <p:spPr bwMode="auto">
            <a:xfrm>
              <a:off x="1097" y="3945"/>
              <a:ext cx="921" cy="250"/>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zh-CN" altLang="en-US" sz="2000">
                  <a:solidFill>
                    <a:schemeClr val="accent2"/>
                  </a:solidFill>
                  <a:ea typeface="幼圆" pitchFamily="49" charset="-122"/>
                </a:rPr>
                <a:t>（无向图）</a:t>
              </a:r>
            </a:p>
          </p:txBody>
        </p:sp>
      </p:grpSp>
      <p:grpSp>
        <p:nvGrpSpPr>
          <p:cNvPr id="44" name="Group 132">
            <a:extLst>
              <a:ext uri="{FF2B5EF4-FFF2-40B4-BE49-F238E27FC236}">
                <a16:creationId xmlns:a16="http://schemas.microsoft.com/office/drawing/2014/main" id="{A62BDE51-6B20-7534-1AAF-7FF96AFCA4A5}"/>
              </a:ext>
            </a:extLst>
          </p:cNvPr>
          <p:cNvGrpSpPr>
            <a:grpSpLocks/>
          </p:cNvGrpSpPr>
          <p:nvPr/>
        </p:nvGrpSpPr>
        <p:grpSpPr bwMode="auto">
          <a:xfrm>
            <a:off x="4197725" y="4122832"/>
            <a:ext cx="2995613" cy="2109788"/>
            <a:chOff x="2717" y="2863"/>
            <a:chExt cx="1887" cy="1329"/>
          </a:xfrm>
        </p:grpSpPr>
        <p:grpSp>
          <p:nvGrpSpPr>
            <p:cNvPr id="45" name="Group 133">
              <a:extLst>
                <a:ext uri="{FF2B5EF4-FFF2-40B4-BE49-F238E27FC236}">
                  <a16:creationId xmlns:a16="http://schemas.microsoft.com/office/drawing/2014/main" id="{DE2EC1FC-FD74-1607-C631-A4013C355B24}"/>
                </a:ext>
              </a:extLst>
            </p:cNvPr>
            <p:cNvGrpSpPr>
              <a:grpSpLocks/>
            </p:cNvGrpSpPr>
            <p:nvPr/>
          </p:nvGrpSpPr>
          <p:grpSpPr bwMode="auto">
            <a:xfrm>
              <a:off x="2717" y="2863"/>
              <a:ext cx="1887" cy="1021"/>
              <a:chOff x="2605" y="2766"/>
              <a:chExt cx="1887" cy="1021"/>
            </a:xfrm>
          </p:grpSpPr>
          <p:grpSp>
            <p:nvGrpSpPr>
              <p:cNvPr id="47" name="Group 134">
                <a:extLst>
                  <a:ext uri="{FF2B5EF4-FFF2-40B4-BE49-F238E27FC236}">
                    <a16:creationId xmlns:a16="http://schemas.microsoft.com/office/drawing/2014/main" id="{4444BD61-D340-0BDC-7BFD-F822B859E2EF}"/>
                  </a:ext>
                </a:extLst>
              </p:cNvPr>
              <p:cNvGrpSpPr>
                <a:grpSpLocks/>
              </p:cNvGrpSpPr>
              <p:nvPr/>
            </p:nvGrpSpPr>
            <p:grpSpPr bwMode="auto">
              <a:xfrm>
                <a:off x="2838" y="2945"/>
                <a:ext cx="228" cy="221"/>
                <a:chOff x="800" y="2992"/>
                <a:chExt cx="228" cy="221"/>
              </a:xfrm>
            </p:grpSpPr>
            <p:sp>
              <p:nvSpPr>
                <p:cNvPr id="73" name="Oval 135">
                  <a:extLst>
                    <a:ext uri="{FF2B5EF4-FFF2-40B4-BE49-F238E27FC236}">
                      <a16:creationId xmlns:a16="http://schemas.microsoft.com/office/drawing/2014/main" id="{54997992-20D6-55DE-0EC2-BA06EB66F1BB}"/>
                    </a:ext>
                  </a:extLst>
                </p:cNvPr>
                <p:cNvSpPr>
                  <a:spLocks noChangeArrowheads="1"/>
                </p:cNvSpPr>
                <p:nvPr/>
              </p:nvSpPr>
              <p:spPr bwMode="auto">
                <a:xfrm>
                  <a:off x="839" y="3067"/>
                  <a:ext cx="150" cy="134"/>
                </a:xfrm>
                <a:prstGeom prst="ellipse">
                  <a:avLst/>
                </a:prstGeom>
                <a:noFill/>
                <a:ln w="19050">
                  <a:solidFill>
                    <a:srgbClr val="000080"/>
                  </a:solidFill>
                  <a:round/>
                  <a:headEnd/>
                  <a:tailEnd/>
                </a:ln>
                <a:effectLst/>
                <a:extLst>
                  <a:ext uri="{909E8E84-426E-40DD-AFC4-6F175D3DCCD1}">
                    <a14:hiddenFill xmlns:a14="http://schemas.microsoft.com/office/drawing/2010/main">
                      <a:solidFill>
                        <a:srgbClr val="FF33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sp>
              <p:nvSpPr>
                <p:cNvPr id="74" name="Text Box 136">
                  <a:extLst>
                    <a:ext uri="{FF2B5EF4-FFF2-40B4-BE49-F238E27FC236}">
                      <a16:creationId xmlns:a16="http://schemas.microsoft.com/office/drawing/2014/main" id="{FEE1125A-F03B-B4F6-9C3F-6FB918044E1F}"/>
                    </a:ext>
                  </a:extLst>
                </p:cNvPr>
                <p:cNvSpPr txBox="1">
                  <a:spLocks noChangeArrowheads="1"/>
                </p:cNvSpPr>
                <p:nvPr/>
              </p:nvSpPr>
              <p:spPr bwMode="auto">
                <a:xfrm>
                  <a:off x="800" y="2992"/>
                  <a:ext cx="228" cy="221"/>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r>
                    <a:rPr lang="en-US" altLang="zh-CN" sz="1700">
                      <a:solidFill>
                        <a:srgbClr val="000076"/>
                      </a:solidFill>
                    </a:rPr>
                    <a:t>v</a:t>
                  </a:r>
                  <a:r>
                    <a:rPr lang="en-US" altLang="zh-CN" sz="1700" baseline="-25000">
                      <a:solidFill>
                        <a:srgbClr val="000076"/>
                      </a:solidFill>
                    </a:rPr>
                    <a:t>1</a:t>
                  </a:r>
                </a:p>
              </p:txBody>
            </p:sp>
          </p:grpSp>
          <p:grpSp>
            <p:nvGrpSpPr>
              <p:cNvPr id="48" name="Group 137">
                <a:extLst>
                  <a:ext uri="{FF2B5EF4-FFF2-40B4-BE49-F238E27FC236}">
                    <a16:creationId xmlns:a16="http://schemas.microsoft.com/office/drawing/2014/main" id="{2E475E11-B298-7235-BE05-0AB9129FD010}"/>
                  </a:ext>
                </a:extLst>
              </p:cNvPr>
              <p:cNvGrpSpPr>
                <a:grpSpLocks/>
              </p:cNvGrpSpPr>
              <p:nvPr/>
            </p:nvGrpSpPr>
            <p:grpSpPr bwMode="auto">
              <a:xfrm>
                <a:off x="2837" y="3436"/>
                <a:ext cx="228" cy="221"/>
                <a:chOff x="800" y="2992"/>
                <a:chExt cx="228" cy="221"/>
              </a:xfrm>
            </p:grpSpPr>
            <p:sp>
              <p:nvSpPr>
                <p:cNvPr id="71" name="Oval 138">
                  <a:extLst>
                    <a:ext uri="{FF2B5EF4-FFF2-40B4-BE49-F238E27FC236}">
                      <a16:creationId xmlns:a16="http://schemas.microsoft.com/office/drawing/2014/main" id="{C9C20D70-4F12-D7B0-968B-7FED855CDCEA}"/>
                    </a:ext>
                  </a:extLst>
                </p:cNvPr>
                <p:cNvSpPr>
                  <a:spLocks noChangeArrowheads="1"/>
                </p:cNvSpPr>
                <p:nvPr/>
              </p:nvSpPr>
              <p:spPr bwMode="auto">
                <a:xfrm>
                  <a:off x="839" y="3067"/>
                  <a:ext cx="150" cy="134"/>
                </a:xfrm>
                <a:prstGeom prst="ellipse">
                  <a:avLst/>
                </a:prstGeom>
                <a:noFill/>
                <a:ln w="19050">
                  <a:solidFill>
                    <a:srgbClr val="000080"/>
                  </a:solidFill>
                  <a:round/>
                  <a:headEnd/>
                  <a:tailEnd/>
                </a:ln>
                <a:effectLst/>
                <a:extLst>
                  <a:ext uri="{909E8E84-426E-40DD-AFC4-6F175D3DCCD1}">
                    <a14:hiddenFill xmlns:a14="http://schemas.microsoft.com/office/drawing/2010/main">
                      <a:solidFill>
                        <a:srgbClr val="FF33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sp>
              <p:nvSpPr>
                <p:cNvPr id="72" name="Text Box 139">
                  <a:extLst>
                    <a:ext uri="{FF2B5EF4-FFF2-40B4-BE49-F238E27FC236}">
                      <a16:creationId xmlns:a16="http://schemas.microsoft.com/office/drawing/2014/main" id="{DCFD900A-EAA4-A008-49A7-F93594A66A8C}"/>
                    </a:ext>
                  </a:extLst>
                </p:cNvPr>
                <p:cNvSpPr txBox="1">
                  <a:spLocks noChangeArrowheads="1"/>
                </p:cNvSpPr>
                <p:nvPr/>
              </p:nvSpPr>
              <p:spPr bwMode="auto">
                <a:xfrm>
                  <a:off x="800" y="2992"/>
                  <a:ext cx="228" cy="221"/>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r>
                    <a:rPr lang="en-US" altLang="zh-CN" sz="1700">
                      <a:solidFill>
                        <a:srgbClr val="000076"/>
                      </a:solidFill>
                    </a:rPr>
                    <a:t>v</a:t>
                  </a:r>
                  <a:r>
                    <a:rPr lang="en-US" altLang="zh-CN" sz="1700" baseline="-25000">
                      <a:solidFill>
                        <a:srgbClr val="000076"/>
                      </a:solidFill>
                    </a:rPr>
                    <a:t>4</a:t>
                  </a:r>
                </a:p>
              </p:txBody>
            </p:sp>
          </p:grpSp>
          <p:grpSp>
            <p:nvGrpSpPr>
              <p:cNvPr id="49" name="Group 140">
                <a:extLst>
                  <a:ext uri="{FF2B5EF4-FFF2-40B4-BE49-F238E27FC236}">
                    <a16:creationId xmlns:a16="http://schemas.microsoft.com/office/drawing/2014/main" id="{1360BF52-3FD3-46BA-2443-B572A6EE498F}"/>
                  </a:ext>
                </a:extLst>
              </p:cNvPr>
              <p:cNvGrpSpPr>
                <a:grpSpLocks/>
              </p:cNvGrpSpPr>
              <p:nvPr/>
            </p:nvGrpSpPr>
            <p:grpSpPr bwMode="auto">
              <a:xfrm>
                <a:off x="2605" y="3202"/>
                <a:ext cx="228" cy="221"/>
                <a:chOff x="800" y="2992"/>
                <a:chExt cx="228" cy="221"/>
              </a:xfrm>
            </p:grpSpPr>
            <p:sp>
              <p:nvSpPr>
                <p:cNvPr id="69" name="Oval 141">
                  <a:extLst>
                    <a:ext uri="{FF2B5EF4-FFF2-40B4-BE49-F238E27FC236}">
                      <a16:creationId xmlns:a16="http://schemas.microsoft.com/office/drawing/2014/main" id="{67621B75-1B0D-6276-1F60-3D214BA20AF8}"/>
                    </a:ext>
                  </a:extLst>
                </p:cNvPr>
                <p:cNvSpPr>
                  <a:spLocks noChangeArrowheads="1"/>
                </p:cNvSpPr>
                <p:nvPr/>
              </p:nvSpPr>
              <p:spPr bwMode="auto">
                <a:xfrm>
                  <a:off x="839" y="3067"/>
                  <a:ext cx="150" cy="134"/>
                </a:xfrm>
                <a:prstGeom prst="ellipse">
                  <a:avLst/>
                </a:prstGeom>
                <a:noFill/>
                <a:ln w="19050">
                  <a:solidFill>
                    <a:srgbClr val="000080"/>
                  </a:solidFill>
                  <a:round/>
                  <a:headEnd/>
                  <a:tailEnd/>
                </a:ln>
                <a:effectLst/>
                <a:extLst>
                  <a:ext uri="{909E8E84-426E-40DD-AFC4-6F175D3DCCD1}">
                    <a14:hiddenFill xmlns:a14="http://schemas.microsoft.com/office/drawing/2010/main">
                      <a:solidFill>
                        <a:srgbClr val="FF33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sp>
              <p:nvSpPr>
                <p:cNvPr id="70" name="Text Box 142">
                  <a:extLst>
                    <a:ext uri="{FF2B5EF4-FFF2-40B4-BE49-F238E27FC236}">
                      <a16:creationId xmlns:a16="http://schemas.microsoft.com/office/drawing/2014/main" id="{8432BC8B-B7B0-1DD5-9376-8066A729C251}"/>
                    </a:ext>
                  </a:extLst>
                </p:cNvPr>
                <p:cNvSpPr txBox="1">
                  <a:spLocks noChangeArrowheads="1"/>
                </p:cNvSpPr>
                <p:nvPr/>
              </p:nvSpPr>
              <p:spPr bwMode="auto">
                <a:xfrm>
                  <a:off x="800" y="2992"/>
                  <a:ext cx="228" cy="221"/>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r>
                    <a:rPr lang="en-US" altLang="zh-CN" sz="1700">
                      <a:solidFill>
                        <a:srgbClr val="000076"/>
                      </a:solidFill>
                    </a:rPr>
                    <a:t>v</a:t>
                  </a:r>
                  <a:r>
                    <a:rPr lang="en-US" altLang="zh-CN" sz="1700" baseline="-25000">
                      <a:solidFill>
                        <a:srgbClr val="000076"/>
                      </a:solidFill>
                    </a:rPr>
                    <a:t>2</a:t>
                  </a:r>
                </a:p>
              </p:txBody>
            </p:sp>
          </p:grpSp>
          <p:grpSp>
            <p:nvGrpSpPr>
              <p:cNvPr id="50" name="Group 143">
                <a:extLst>
                  <a:ext uri="{FF2B5EF4-FFF2-40B4-BE49-F238E27FC236}">
                    <a16:creationId xmlns:a16="http://schemas.microsoft.com/office/drawing/2014/main" id="{EA04BD6D-AC8F-CE71-39F8-2F1D5068D3D2}"/>
                  </a:ext>
                </a:extLst>
              </p:cNvPr>
              <p:cNvGrpSpPr>
                <a:grpSpLocks/>
              </p:cNvGrpSpPr>
              <p:nvPr/>
            </p:nvGrpSpPr>
            <p:grpSpPr bwMode="auto">
              <a:xfrm>
                <a:off x="3107" y="3202"/>
                <a:ext cx="228" cy="221"/>
                <a:chOff x="800" y="2992"/>
                <a:chExt cx="228" cy="221"/>
              </a:xfrm>
            </p:grpSpPr>
            <p:sp>
              <p:nvSpPr>
                <p:cNvPr id="67" name="Oval 144">
                  <a:extLst>
                    <a:ext uri="{FF2B5EF4-FFF2-40B4-BE49-F238E27FC236}">
                      <a16:creationId xmlns:a16="http://schemas.microsoft.com/office/drawing/2014/main" id="{E9191920-6D3A-5A78-7407-7C499C6C9B63}"/>
                    </a:ext>
                  </a:extLst>
                </p:cNvPr>
                <p:cNvSpPr>
                  <a:spLocks noChangeArrowheads="1"/>
                </p:cNvSpPr>
                <p:nvPr/>
              </p:nvSpPr>
              <p:spPr bwMode="auto">
                <a:xfrm>
                  <a:off x="839" y="3067"/>
                  <a:ext cx="150" cy="134"/>
                </a:xfrm>
                <a:prstGeom prst="ellipse">
                  <a:avLst/>
                </a:prstGeom>
                <a:noFill/>
                <a:ln w="19050">
                  <a:solidFill>
                    <a:srgbClr val="000080"/>
                  </a:solidFill>
                  <a:round/>
                  <a:headEnd/>
                  <a:tailEnd/>
                </a:ln>
                <a:effectLst/>
                <a:extLst>
                  <a:ext uri="{909E8E84-426E-40DD-AFC4-6F175D3DCCD1}">
                    <a14:hiddenFill xmlns:a14="http://schemas.microsoft.com/office/drawing/2010/main">
                      <a:solidFill>
                        <a:srgbClr val="FF33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sp>
              <p:nvSpPr>
                <p:cNvPr id="68" name="Text Box 145">
                  <a:extLst>
                    <a:ext uri="{FF2B5EF4-FFF2-40B4-BE49-F238E27FC236}">
                      <a16:creationId xmlns:a16="http://schemas.microsoft.com/office/drawing/2014/main" id="{02489599-4B24-14AE-0B83-6DC4BFAF0035}"/>
                    </a:ext>
                  </a:extLst>
                </p:cNvPr>
                <p:cNvSpPr txBox="1">
                  <a:spLocks noChangeArrowheads="1"/>
                </p:cNvSpPr>
                <p:nvPr/>
              </p:nvSpPr>
              <p:spPr bwMode="auto">
                <a:xfrm>
                  <a:off x="800" y="2992"/>
                  <a:ext cx="228" cy="221"/>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r>
                    <a:rPr lang="en-US" altLang="zh-CN" sz="1700" dirty="0">
                      <a:solidFill>
                        <a:srgbClr val="000076"/>
                      </a:solidFill>
                    </a:rPr>
                    <a:t>v</a:t>
                  </a:r>
                  <a:r>
                    <a:rPr lang="en-US" altLang="zh-CN" sz="1700" baseline="-25000" dirty="0">
                      <a:solidFill>
                        <a:srgbClr val="000076"/>
                      </a:solidFill>
                    </a:rPr>
                    <a:t>3</a:t>
                  </a:r>
                </a:p>
              </p:txBody>
            </p:sp>
          </p:grpSp>
          <p:sp>
            <p:nvSpPr>
              <p:cNvPr id="51" name="Line 146">
                <a:extLst>
                  <a:ext uri="{FF2B5EF4-FFF2-40B4-BE49-F238E27FC236}">
                    <a16:creationId xmlns:a16="http://schemas.microsoft.com/office/drawing/2014/main" id="{7E26BB9B-2357-581B-3DA6-4DB66CB197AF}"/>
                  </a:ext>
                </a:extLst>
              </p:cNvPr>
              <p:cNvSpPr>
                <a:spLocks noChangeShapeType="1"/>
              </p:cNvSpPr>
              <p:nvPr/>
            </p:nvSpPr>
            <p:spPr bwMode="auto">
              <a:xfrm>
                <a:off x="2786" y="3338"/>
                <a:ext cx="363" cy="0"/>
              </a:xfrm>
              <a:prstGeom prst="line">
                <a:avLst/>
              </a:prstGeom>
              <a:noFill/>
              <a:ln w="22225">
                <a:solidFill>
                  <a:srgbClr val="003366"/>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 name="Line 147">
                <a:extLst>
                  <a:ext uri="{FF2B5EF4-FFF2-40B4-BE49-F238E27FC236}">
                    <a16:creationId xmlns:a16="http://schemas.microsoft.com/office/drawing/2014/main" id="{1AA2B60F-4CFC-A690-820B-8645A98CC5EE}"/>
                  </a:ext>
                </a:extLst>
              </p:cNvPr>
              <p:cNvSpPr>
                <a:spLocks noChangeShapeType="1"/>
              </p:cNvSpPr>
              <p:nvPr/>
            </p:nvSpPr>
            <p:spPr bwMode="auto">
              <a:xfrm flipH="1">
                <a:off x="3018" y="3399"/>
                <a:ext cx="161" cy="156"/>
              </a:xfrm>
              <a:prstGeom prst="line">
                <a:avLst/>
              </a:prstGeom>
              <a:noFill/>
              <a:ln w="22225">
                <a:solidFill>
                  <a:srgbClr val="000080"/>
                </a:solidFill>
                <a:round/>
                <a:headEnd type="stealth"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 name="Text Box 148">
                <a:extLst>
                  <a:ext uri="{FF2B5EF4-FFF2-40B4-BE49-F238E27FC236}">
                    <a16:creationId xmlns:a16="http://schemas.microsoft.com/office/drawing/2014/main" id="{9FE7218F-3B8F-E411-6B80-3C00928B42EE}"/>
                  </a:ext>
                </a:extLst>
              </p:cNvPr>
              <p:cNvSpPr txBox="1">
                <a:spLocks noChangeArrowheads="1"/>
              </p:cNvSpPr>
              <p:nvPr/>
            </p:nvSpPr>
            <p:spPr bwMode="auto">
              <a:xfrm>
                <a:off x="3574" y="2766"/>
                <a:ext cx="676" cy="710"/>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lnSpc>
                    <a:spcPct val="85000"/>
                  </a:lnSpc>
                  <a:spcBef>
                    <a:spcPct val="0"/>
                  </a:spcBef>
                  <a:buClrTx/>
                  <a:buFontTx/>
                  <a:buNone/>
                </a:pPr>
                <a:r>
                  <a:rPr lang="en-US" altLang="zh-CN" sz="2000">
                    <a:solidFill>
                      <a:srgbClr val="000076"/>
                    </a:solidFill>
                  </a:rPr>
                  <a:t>0  1  0  0</a:t>
                </a:r>
              </a:p>
              <a:p>
                <a:pPr eaLnBrk="1" hangingPunct="1">
                  <a:lnSpc>
                    <a:spcPct val="85000"/>
                  </a:lnSpc>
                  <a:spcBef>
                    <a:spcPct val="0"/>
                  </a:spcBef>
                  <a:buClrTx/>
                  <a:buFontTx/>
                  <a:buNone/>
                </a:pPr>
                <a:r>
                  <a:rPr lang="en-US" altLang="zh-CN" sz="2000">
                    <a:solidFill>
                      <a:srgbClr val="000076"/>
                    </a:solidFill>
                  </a:rPr>
                  <a:t>1  0  1  0</a:t>
                </a:r>
              </a:p>
              <a:p>
                <a:pPr eaLnBrk="1" hangingPunct="1">
                  <a:lnSpc>
                    <a:spcPct val="85000"/>
                  </a:lnSpc>
                  <a:spcBef>
                    <a:spcPct val="0"/>
                  </a:spcBef>
                  <a:buClrTx/>
                  <a:buFontTx/>
                  <a:buNone/>
                </a:pPr>
                <a:r>
                  <a:rPr lang="en-US" altLang="zh-CN" sz="2000">
                    <a:solidFill>
                      <a:srgbClr val="000076"/>
                    </a:solidFill>
                  </a:rPr>
                  <a:t>0  0  0  0</a:t>
                </a:r>
              </a:p>
              <a:p>
                <a:pPr eaLnBrk="1" hangingPunct="1">
                  <a:lnSpc>
                    <a:spcPct val="85000"/>
                  </a:lnSpc>
                  <a:spcBef>
                    <a:spcPct val="0"/>
                  </a:spcBef>
                  <a:buClrTx/>
                  <a:buFontTx/>
                  <a:buNone/>
                </a:pPr>
                <a:r>
                  <a:rPr lang="en-US" altLang="zh-CN" sz="2000">
                    <a:solidFill>
                      <a:srgbClr val="000076"/>
                    </a:solidFill>
                  </a:rPr>
                  <a:t>0  0  1  0</a:t>
                </a:r>
              </a:p>
            </p:txBody>
          </p:sp>
          <p:sp>
            <p:nvSpPr>
              <p:cNvPr id="54" name="AutoShape 149">
                <a:extLst>
                  <a:ext uri="{FF2B5EF4-FFF2-40B4-BE49-F238E27FC236}">
                    <a16:creationId xmlns:a16="http://schemas.microsoft.com/office/drawing/2014/main" id="{D7F2F174-0538-B152-384B-1AC2C1A9A17A}"/>
                  </a:ext>
                </a:extLst>
              </p:cNvPr>
              <p:cNvSpPr>
                <a:spLocks/>
              </p:cNvSpPr>
              <p:nvPr/>
            </p:nvSpPr>
            <p:spPr bwMode="auto">
              <a:xfrm>
                <a:off x="3499" y="2833"/>
                <a:ext cx="48" cy="576"/>
              </a:xfrm>
              <a:prstGeom prst="leftBracket">
                <a:avLst>
                  <a:gd name="adj" fmla="val 100000"/>
                </a:avLst>
              </a:prstGeom>
              <a:noFill/>
              <a:ln w="25400">
                <a:solidFill>
                  <a:srgbClr val="000080"/>
                </a:solidFill>
                <a:round/>
                <a:headEnd/>
                <a:tailEnd/>
              </a:ln>
              <a:effectLst/>
              <a:extLst>
                <a:ext uri="{909E8E84-426E-40DD-AFC4-6F175D3DCCD1}">
                  <a14:hiddenFill xmlns:a14="http://schemas.microsoft.com/office/drawing/2010/main">
                    <a:solidFill>
                      <a:srgbClr val="FF33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sp>
            <p:nvSpPr>
              <p:cNvPr id="55" name="AutoShape 150">
                <a:extLst>
                  <a:ext uri="{FF2B5EF4-FFF2-40B4-BE49-F238E27FC236}">
                    <a16:creationId xmlns:a16="http://schemas.microsoft.com/office/drawing/2014/main" id="{437C97D1-A04B-D3EA-8ECD-41059634DB9F}"/>
                  </a:ext>
                </a:extLst>
              </p:cNvPr>
              <p:cNvSpPr>
                <a:spLocks/>
              </p:cNvSpPr>
              <p:nvPr/>
            </p:nvSpPr>
            <p:spPr bwMode="auto">
              <a:xfrm flipH="1">
                <a:off x="4284" y="2841"/>
                <a:ext cx="48" cy="576"/>
              </a:xfrm>
              <a:prstGeom prst="leftBracket">
                <a:avLst>
                  <a:gd name="adj" fmla="val 100000"/>
                </a:avLst>
              </a:prstGeom>
              <a:noFill/>
              <a:ln w="25400">
                <a:solidFill>
                  <a:srgbClr val="000080"/>
                </a:solidFill>
                <a:round/>
                <a:headEnd/>
                <a:tailEnd/>
              </a:ln>
              <a:effectLst/>
              <a:extLst>
                <a:ext uri="{909E8E84-426E-40DD-AFC4-6F175D3DCCD1}">
                  <a14:hiddenFill xmlns:a14="http://schemas.microsoft.com/office/drawing/2010/main">
                    <a:solidFill>
                      <a:srgbClr val="FF33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sp>
            <p:nvSpPr>
              <p:cNvPr id="56" name="Freeform 151">
                <a:extLst>
                  <a:ext uri="{FF2B5EF4-FFF2-40B4-BE49-F238E27FC236}">
                    <a16:creationId xmlns:a16="http://schemas.microsoft.com/office/drawing/2014/main" id="{01FA21D7-E5B7-98A8-65F8-1DE9019D5965}"/>
                  </a:ext>
                </a:extLst>
              </p:cNvPr>
              <p:cNvSpPr>
                <a:spLocks/>
              </p:cNvSpPr>
              <p:nvPr/>
            </p:nvSpPr>
            <p:spPr bwMode="auto">
              <a:xfrm>
                <a:off x="2707" y="3089"/>
                <a:ext cx="181" cy="181"/>
              </a:xfrm>
              <a:custGeom>
                <a:avLst/>
                <a:gdLst>
                  <a:gd name="T0" fmla="*/ 0 w 136"/>
                  <a:gd name="T1" fmla="*/ 181 h 181"/>
                  <a:gd name="T2" fmla="*/ 106 w 136"/>
                  <a:gd name="T3" fmla="*/ 45 h 181"/>
                  <a:gd name="T4" fmla="*/ 321 w 136"/>
                  <a:gd name="T5" fmla="*/ 0 h 181"/>
                  <a:gd name="T6" fmla="*/ 0 60000 65536"/>
                  <a:gd name="T7" fmla="*/ 0 60000 65536"/>
                  <a:gd name="T8" fmla="*/ 0 60000 65536"/>
                </a:gdLst>
                <a:ahLst/>
                <a:cxnLst>
                  <a:cxn ang="T6">
                    <a:pos x="T0" y="T1"/>
                  </a:cxn>
                  <a:cxn ang="T7">
                    <a:pos x="T2" y="T3"/>
                  </a:cxn>
                  <a:cxn ang="T8">
                    <a:pos x="T4" y="T5"/>
                  </a:cxn>
                </a:cxnLst>
                <a:rect l="0" t="0" r="r" b="b"/>
                <a:pathLst>
                  <a:path w="136" h="181">
                    <a:moveTo>
                      <a:pt x="0" y="181"/>
                    </a:moveTo>
                    <a:cubicBezTo>
                      <a:pt x="11" y="128"/>
                      <a:pt x="22" y="75"/>
                      <a:pt x="45" y="45"/>
                    </a:cubicBezTo>
                    <a:cubicBezTo>
                      <a:pt x="68" y="15"/>
                      <a:pt x="113" y="7"/>
                      <a:pt x="136" y="0"/>
                    </a:cubicBezTo>
                  </a:path>
                </a:pathLst>
              </a:custGeom>
              <a:noFill/>
              <a:ln w="19050" cap="flat" cmpd="sng">
                <a:solidFill>
                  <a:srgbClr val="000080"/>
                </a:solidFill>
                <a:prstDash val="solid"/>
                <a:round/>
                <a:headEnd/>
                <a:tailEnd type="stealth" w="med" len="med"/>
              </a:ln>
              <a:effectLst/>
              <a:extLst>
                <a:ext uri="{909E8E84-426E-40DD-AFC4-6F175D3DCCD1}">
                  <a14:hiddenFill xmlns:a14="http://schemas.microsoft.com/office/drawing/2010/main">
                    <a:solidFill>
                      <a:srgbClr val="FF33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 name="Freeform 152">
                <a:extLst>
                  <a:ext uri="{FF2B5EF4-FFF2-40B4-BE49-F238E27FC236}">
                    <a16:creationId xmlns:a16="http://schemas.microsoft.com/office/drawing/2014/main" id="{EDC29FEF-48C8-086B-2D2A-8164E52473FA}"/>
                  </a:ext>
                </a:extLst>
              </p:cNvPr>
              <p:cNvSpPr>
                <a:spLocks/>
              </p:cNvSpPr>
              <p:nvPr/>
            </p:nvSpPr>
            <p:spPr bwMode="auto">
              <a:xfrm>
                <a:off x="2773" y="3134"/>
                <a:ext cx="242" cy="182"/>
              </a:xfrm>
              <a:custGeom>
                <a:avLst/>
                <a:gdLst>
                  <a:gd name="T0" fmla="*/ 227 w 242"/>
                  <a:gd name="T1" fmla="*/ 0 h 182"/>
                  <a:gd name="T2" fmla="*/ 227 w 242"/>
                  <a:gd name="T3" fmla="*/ 91 h 182"/>
                  <a:gd name="T4" fmla="*/ 137 w 242"/>
                  <a:gd name="T5" fmla="*/ 136 h 182"/>
                  <a:gd name="T6" fmla="*/ 0 w 242"/>
                  <a:gd name="T7" fmla="*/ 182 h 18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42" h="182">
                    <a:moveTo>
                      <a:pt x="227" y="0"/>
                    </a:moveTo>
                    <a:cubicBezTo>
                      <a:pt x="234" y="34"/>
                      <a:pt x="242" y="68"/>
                      <a:pt x="227" y="91"/>
                    </a:cubicBezTo>
                    <a:cubicBezTo>
                      <a:pt x="212" y="114"/>
                      <a:pt x="175" y="121"/>
                      <a:pt x="137" y="136"/>
                    </a:cubicBezTo>
                    <a:cubicBezTo>
                      <a:pt x="99" y="151"/>
                      <a:pt x="23" y="174"/>
                      <a:pt x="0" y="182"/>
                    </a:cubicBezTo>
                  </a:path>
                </a:pathLst>
              </a:custGeom>
              <a:noFill/>
              <a:ln w="19050" cap="flat" cmpd="sng">
                <a:solidFill>
                  <a:srgbClr val="000080"/>
                </a:solidFill>
                <a:prstDash val="solid"/>
                <a:round/>
                <a:headEnd/>
                <a:tailEnd type="stealth" w="med" len="med"/>
              </a:ln>
              <a:effectLst/>
              <a:extLst>
                <a:ext uri="{909E8E84-426E-40DD-AFC4-6F175D3DCCD1}">
                  <a14:hiddenFill xmlns:a14="http://schemas.microsoft.com/office/drawing/2010/main">
                    <a:solidFill>
                      <a:srgbClr val="FF33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58" name="Group 153">
                <a:extLst>
                  <a:ext uri="{FF2B5EF4-FFF2-40B4-BE49-F238E27FC236}">
                    <a16:creationId xmlns:a16="http://schemas.microsoft.com/office/drawing/2014/main" id="{BF2394E0-7EB8-8AB5-B0A4-43451A15C9E6}"/>
                  </a:ext>
                </a:extLst>
              </p:cNvPr>
              <p:cNvGrpSpPr>
                <a:grpSpLocks/>
              </p:cNvGrpSpPr>
              <p:nvPr/>
            </p:nvGrpSpPr>
            <p:grpSpPr bwMode="auto">
              <a:xfrm>
                <a:off x="3519" y="3537"/>
                <a:ext cx="973" cy="250"/>
                <a:chOff x="908" y="3732"/>
                <a:chExt cx="973" cy="250"/>
              </a:xfrm>
            </p:grpSpPr>
            <p:sp>
              <p:nvSpPr>
                <p:cNvPr id="59" name="Line 154">
                  <a:extLst>
                    <a:ext uri="{FF2B5EF4-FFF2-40B4-BE49-F238E27FC236}">
                      <a16:creationId xmlns:a16="http://schemas.microsoft.com/office/drawing/2014/main" id="{DDEF7A8E-6CA5-671A-D084-3CA5199023D5}"/>
                    </a:ext>
                  </a:extLst>
                </p:cNvPr>
                <p:cNvSpPr>
                  <a:spLocks noChangeShapeType="1"/>
                </p:cNvSpPr>
                <p:nvPr/>
              </p:nvSpPr>
              <p:spPr bwMode="auto">
                <a:xfrm>
                  <a:off x="938" y="3796"/>
                  <a:ext cx="771" cy="0"/>
                </a:xfrm>
                <a:prstGeom prst="line">
                  <a:avLst/>
                </a:prstGeom>
                <a:noFill/>
                <a:ln w="25400">
                  <a:solidFill>
                    <a:srgbClr val="000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 name="Line 155">
                  <a:extLst>
                    <a:ext uri="{FF2B5EF4-FFF2-40B4-BE49-F238E27FC236}">
                      <a16:creationId xmlns:a16="http://schemas.microsoft.com/office/drawing/2014/main" id="{3E7A2C2C-4B4F-DC53-C69B-A9EC6C5947C6}"/>
                    </a:ext>
                  </a:extLst>
                </p:cNvPr>
                <p:cNvSpPr>
                  <a:spLocks noChangeShapeType="1"/>
                </p:cNvSpPr>
                <p:nvPr/>
              </p:nvSpPr>
              <p:spPr bwMode="auto">
                <a:xfrm>
                  <a:off x="938" y="3793"/>
                  <a:ext cx="0" cy="181"/>
                </a:xfrm>
                <a:prstGeom prst="line">
                  <a:avLst/>
                </a:prstGeom>
                <a:noFill/>
                <a:ln w="22225">
                  <a:solidFill>
                    <a:srgbClr val="000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 name="Line 156">
                  <a:extLst>
                    <a:ext uri="{FF2B5EF4-FFF2-40B4-BE49-F238E27FC236}">
                      <a16:creationId xmlns:a16="http://schemas.microsoft.com/office/drawing/2014/main" id="{663E04A5-C4E6-510C-EE20-10C5E8904A40}"/>
                    </a:ext>
                  </a:extLst>
                </p:cNvPr>
                <p:cNvSpPr>
                  <a:spLocks noChangeShapeType="1"/>
                </p:cNvSpPr>
                <p:nvPr/>
              </p:nvSpPr>
              <p:spPr bwMode="auto">
                <a:xfrm>
                  <a:off x="1127" y="3790"/>
                  <a:ext cx="0" cy="181"/>
                </a:xfrm>
                <a:prstGeom prst="line">
                  <a:avLst/>
                </a:prstGeom>
                <a:noFill/>
                <a:ln w="22225">
                  <a:solidFill>
                    <a:srgbClr val="000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2" name="Line 157">
                  <a:extLst>
                    <a:ext uri="{FF2B5EF4-FFF2-40B4-BE49-F238E27FC236}">
                      <a16:creationId xmlns:a16="http://schemas.microsoft.com/office/drawing/2014/main" id="{4130308E-F3D6-7552-AC8F-380E4F51A164}"/>
                    </a:ext>
                  </a:extLst>
                </p:cNvPr>
                <p:cNvSpPr>
                  <a:spLocks noChangeShapeType="1"/>
                </p:cNvSpPr>
                <p:nvPr/>
              </p:nvSpPr>
              <p:spPr bwMode="auto">
                <a:xfrm>
                  <a:off x="1322" y="3793"/>
                  <a:ext cx="0" cy="181"/>
                </a:xfrm>
                <a:prstGeom prst="line">
                  <a:avLst/>
                </a:prstGeom>
                <a:noFill/>
                <a:ln w="22225">
                  <a:solidFill>
                    <a:srgbClr val="000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3" name="Line 158">
                  <a:extLst>
                    <a:ext uri="{FF2B5EF4-FFF2-40B4-BE49-F238E27FC236}">
                      <a16:creationId xmlns:a16="http://schemas.microsoft.com/office/drawing/2014/main" id="{4A5E9BBF-BACC-7090-F839-2260005FDC8A}"/>
                    </a:ext>
                  </a:extLst>
                </p:cNvPr>
                <p:cNvSpPr>
                  <a:spLocks noChangeShapeType="1"/>
                </p:cNvSpPr>
                <p:nvPr/>
              </p:nvSpPr>
              <p:spPr bwMode="auto">
                <a:xfrm>
                  <a:off x="1511" y="3793"/>
                  <a:ext cx="0" cy="181"/>
                </a:xfrm>
                <a:prstGeom prst="line">
                  <a:avLst/>
                </a:prstGeom>
                <a:noFill/>
                <a:ln w="22225">
                  <a:solidFill>
                    <a:srgbClr val="000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4" name="Line 159">
                  <a:extLst>
                    <a:ext uri="{FF2B5EF4-FFF2-40B4-BE49-F238E27FC236}">
                      <a16:creationId xmlns:a16="http://schemas.microsoft.com/office/drawing/2014/main" id="{03B6E149-F594-993F-AA29-B7AD7C231315}"/>
                    </a:ext>
                  </a:extLst>
                </p:cNvPr>
                <p:cNvSpPr>
                  <a:spLocks noChangeShapeType="1"/>
                </p:cNvSpPr>
                <p:nvPr/>
              </p:nvSpPr>
              <p:spPr bwMode="auto">
                <a:xfrm>
                  <a:off x="1701" y="3801"/>
                  <a:ext cx="0" cy="181"/>
                </a:xfrm>
                <a:prstGeom prst="line">
                  <a:avLst/>
                </a:prstGeom>
                <a:noFill/>
                <a:ln w="22225">
                  <a:solidFill>
                    <a:srgbClr val="000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5" name="Line 160">
                  <a:extLst>
                    <a:ext uri="{FF2B5EF4-FFF2-40B4-BE49-F238E27FC236}">
                      <a16:creationId xmlns:a16="http://schemas.microsoft.com/office/drawing/2014/main" id="{4D73C072-DBB1-58E8-C1AF-7940A0ADFAF2}"/>
                    </a:ext>
                  </a:extLst>
                </p:cNvPr>
                <p:cNvSpPr>
                  <a:spLocks noChangeShapeType="1"/>
                </p:cNvSpPr>
                <p:nvPr/>
              </p:nvSpPr>
              <p:spPr bwMode="auto">
                <a:xfrm>
                  <a:off x="930" y="3974"/>
                  <a:ext cx="771" cy="0"/>
                </a:xfrm>
                <a:prstGeom prst="line">
                  <a:avLst/>
                </a:prstGeom>
                <a:noFill/>
                <a:ln w="25400">
                  <a:solidFill>
                    <a:srgbClr val="000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6" name="Text Box 161">
                  <a:extLst>
                    <a:ext uri="{FF2B5EF4-FFF2-40B4-BE49-F238E27FC236}">
                      <a16:creationId xmlns:a16="http://schemas.microsoft.com/office/drawing/2014/main" id="{D5AA5112-CBB2-B7D5-9719-452C6EA9E290}"/>
                    </a:ext>
                  </a:extLst>
                </p:cNvPr>
                <p:cNvSpPr txBox="1">
                  <a:spLocks noChangeArrowheads="1"/>
                </p:cNvSpPr>
                <p:nvPr/>
              </p:nvSpPr>
              <p:spPr bwMode="auto">
                <a:xfrm>
                  <a:off x="908" y="3732"/>
                  <a:ext cx="973" cy="231"/>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en-US" altLang="zh-CN" sz="1800">
                      <a:solidFill>
                        <a:srgbClr val="000076"/>
                      </a:solidFill>
                    </a:rPr>
                    <a:t>v</a:t>
                  </a:r>
                  <a:r>
                    <a:rPr lang="en-US" altLang="zh-CN" sz="1800" baseline="-25000">
                      <a:solidFill>
                        <a:srgbClr val="000076"/>
                      </a:solidFill>
                    </a:rPr>
                    <a:t>1</a:t>
                  </a:r>
                  <a:r>
                    <a:rPr lang="en-US" altLang="zh-CN" sz="1800">
                      <a:solidFill>
                        <a:srgbClr val="000076"/>
                      </a:solidFill>
                    </a:rPr>
                    <a:t>  v</a:t>
                  </a:r>
                  <a:r>
                    <a:rPr lang="en-US" altLang="zh-CN" sz="1800" baseline="-25000">
                      <a:solidFill>
                        <a:srgbClr val="000076"/>
                      </a:solidFill>
                    </a:rPr>
                    <a:t>2</a:t>
                  </a:r>
                  <a:r>
                    <a:rPr lang="en-US" altLang="zh-CN" sz="1800">
                      <a:solidFill>
                        <a:srgbClr val="000076"/>
                      </a:solidFill>
                    </a:rPr>
                    <a:t>  v</a:t>
                  </a:r>
                  <a:r>
                    <a:rPr lang="en-US" altLang="zh-CN" sz="1800" baseline="-25000">
                      <a:solidFill>
                        <a:srgbClr val="000076"/>
                      </a:solidFill>
                    </a:rPr>
                    <a:t>3</a:t>
                  </a:r>
                  <a:r>
                    <a:rPr lang="en-US" altLang="zh-CN" sz="1800">
                      <a:solidFill>
                        <a:srgbClr val="000076"/>
                      </a:solidFill>
                    </a:rPr>
                    <a:t>  v</a:t>
                  </a:r>
                  <a:r>
                    <a:rPr lang="en-US" altLang="zh-CN" sz="1800" baseline="-25000">
                      <a:solidFill>
                        <a:srgbClr val="000076"/>
                      </a:solidFill>
                    </a:rPr>
                    <a:t>4</a:t>
                  </a:r>
                </a:p>
              </p:txBody>
            </p:sp>
          </p:grpSp>
        </p:grpSp>
        <p:sp>
          <p:nvSpPr>
            <p:cNvPr id="46" name="Text Box 162">
              <a:extLst>
                <a:ext uri="{FF2B5EF4-FFF2-40B4-BE49-F238E27FC236}">
                  <a16:creationId xmlns:a16="http://schemas.microsoft.com/office/drawing/2014/main" id="{1EAD6A39-91FC-4AD9-0CAD-55DAEEBF7D57}"/>
                </a:ext>
              </a:extLst>
            </p:cNvPr>
            <p:cNvSpPr txBox="1">
              <a:spLocks noChangeArrowheads="1"/>
            </p:cNvSpPr>
            <p:nvPr/>
          </p:nvSpPr>
          <p:spPr bwMode="auto">
            <a:xfrm>
              <a:off x="3152" y="3942"/>
              <a:ext cx="921" cy="250"/>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zh-CN" altLang="en-US" sz="2000">
                  <a:solidFill>
                    <a:schemeClr val="accent2"/>
                  </a:solidFill>
                  <a:ea typeface="幼圆" pitchFamily="49" charset="-122"/>
                </a:rPr>
                <a:t>（有向图）</a:t>
              </a:r>
            </a:p>
          </p:txBody>
        </p:sp>
      </p:grpSp>
      <p:grpSp>
        <p:nvGrpSpPr>
          <p:cNvPr id="75" name="Group 172">
            <a:extLst>
              <a:ext uri="{FF2B5EF4-FFF2-40B4-BE49-F238E27FC236}">
                <a16:creationId xmlns:a16="http://schemas.microsoft.com/office/drawing/2014/main" id="{79C43B78-B999-C847-ABE3-8BEBD31CB239}"/>
              </a:ext>
            </a:extLst>
          </p:cNvPr>
          <p:cNvGrpSpPr>
            <a:grpSpLocks/>
          </p:cNvGrpSpPr>
          <p:nvPr/>
        </p:nvGrpSpPr>
        <p:grpSpPr bwMode="auto">
          <a:xfrm>
            <a:off x="228600" y="944337"/>
            <a:ext cx="1404938" cy="604838"/>
            <a:chOff x="612" y="273"/>
            <a:chExt cx="885" cy="381"/>
          </a:xfrm>
        </p:grpSpPr>
        <p:sp>
          <p:nvSpPr>
            <p:cNvPr id="76" name="Oval 173">
              <a:extLst>
                <a:ext uri="{FF2B5EF4-FFF2-40B4-BE49-F238E27FC236}">
                  <a16:creationId xmlns:a16="http://schemas.microsoft.com/office/drawing/2014/main" id="{08A0A929-D334-EC4B-2A3E-1A42EB760EA3}"/>
                </a:ext>
              </a:extLst>
            </p:cNvPr>
            <p:cNvSpPr>
              <a:spLocks noChangeArrowheads="1"/>
            </p:cNvSpPr>
            <p:nvPr/>
          </p:nvSpPr>
          <p:spPr bwMode="auto">
            <a:xfrm>
              <a:off x="612" y="328"/>
              <a:ext cx="617" cy="290"/>
            </a:xfrm>
            <a:prstGeom prst="ellipse">
              <a:avLst/>
            </a:prstGeom>
            <a:ln/>
          </p:spPr>
          <p:style>
            <a:lnRef idx="1">
              <a:schemeClr val="accent3"/>
            </a:lnRef>
            <a:fillRef idx="3">
              <a:schemeClr val="accent3"/>
            </a:fillRef>
            <a:effectRef idx="2">
              <a:schemeClr val="accent3"/>
            </a:effectRef>
            <a:fontRef idx="minor">
              <a:schemeClr val="lt1"/>
            </a:fontRef>
          </p:style>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sp>
          <p:nvSpPr>
            <p:cNvPr id="77" name="Rectangle 174">
              <a:extLst>
                <a:ext uri="{FF2B5EF4-FFF2-40B4-BE49-F238E27FC236}">
                  <a16:creationId xmlns:a16="http://schemas.microsoft.com/office/drawing/2014/main" id="{F5AE6102-623F-7B1E-0E84-82F214B4EF52}"/>
                </a:ext>
              </a:extLst>
            </p:cNvPr>
            <p:cNvSpPr>
              <a:spLocks noChangeArrowheads="1"/>
            </p:cNvSpPr>
            <p:nvPr/>
          </p:nvSpPr>
          <p:spPr bwMode="auto">
            <a:xfrm>
              <a:off x="633" y="273"/>
              <a:ext cx="864" cy="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Lst>
          </p:spPr>
          <p:txBody>
            <a:bodyPr>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zh-CN" altLang="en-US" sz="3300" dirty="0">
                  <a:solidFill>
                    <a:schemeClr val="bg1"/>
                  </a:solidFill>
                  <a:latin typeface="华文新魏" pitchFamily="2" charset="-122"/>
                  <a:ea typeface="华文新魏" pitchFamily="2" charset="-122"/>
                </a:rPr>
                <a:t>特</a:t>
              </a:r>
            </a:p>
          </p:txBody>
        </p:sp>
        <p:sp>
          <p:nvSpPr>
            <p:cNvPr id="78" name="Rectangle 175">
              <a:extLst>
                <a:ext uri="{FF2B5EF4-FFF2-40B4-BE49-F238E27FC236}">
                  <a16:creationId xmlns:a16="http://schemas.microsoft.com/office/drawing/2014/main" id="{AEF0062F-5BF4-891A-A042-FFE1B319B132}"/>
                </a:ext>
              </a:extLst>
            </p:cNvPr>
            <p:cNvSpPr>
              <a:spLocks noChangeArrowheads="1"/>
            </p:cNvSpPr>
            <p:nvPr/>
          </p:nvSpPr>
          <p:spPr bwMode="auto">
            <a:xfrm>
              <a:off x="808" y="279"/>
              <a:ext cx="380" cy="375"/>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zh-CN" altLang="en-US" sz="3300" dirty="0">
                  <a:solidFill>
                    <a:schemeClr val="bg1"/>
                  </a:solidFill>
                  <a:latin typeface="华文新魏" pitchFamily="2" charset="-122"/>
                  <a:ea typeface="华文新魏" pitchFamily="2" charset="-122"/>
                </a:rPr>
                <a:t>点</a:t>
              </a:r>
            </a:p>
          </p:txBody>
        </p:sp>
      </p:grpSp>
      <p:grpSp>
        <p:nvGrpSpPr>
          <p:cNvPr id="79" name="Group 196">
            <a:extLst>
              <a:ext uri="{FF2B5EF4-FFF2-40B4-BE49-F238E27FC236}">
                <a16:creationId xmlns:a16="http://schemas.microsoft.com/office/drawing/2014/main" id="{A4AC775F-CC46-63FE-2A8F-B5E1D682C5ED}"/>
              </a:ext>
            </a:extLst>
          </p:cNvPr>
          <p:cNvGrpSpPr>
            <a:grpSpLocks/>
          </p:cNvGrpSpPr>
          <p:nvPr/>
        </p:nvGrpSpPr>
        <p:grpSpPr bwMode="auto">
          <a:xfrm>
            <a:off x="6667315" y="3502673"/>
            <a:ext cx="2424796" cy="974725"/>
            <a:chOff x="271" y="276"/>
            <a:chExt cx="753" cy="614"/>
          </a:xfrm>
        </p:grpSpPr>
        <p:sp>
          <p:nvSpPr>
            <p:cNvPr id="80" name="AutoShape 197">
              <a:extLst>
                <a:ext uri="{FF2B5EF4-FFF2-40B4-BE49-F238E27FC236}">
                  <a16:creationId xmlns:a16="http://schemas.microsoft.com/office/drawing/2014/main" id="{24106340-429E-3B30-31F6-3162D3D3556C}"/>
                </a:ext>
              </a:extLst>
            </p:cNvPr>
            <p:cNvSpPr>
              <a:spLocks noChangeArrowheads="1"/>
            </p:cNvSpPr>
            <p:nvPr/>
          </p:nvSpPr>
          <p:spPr bwMode="auto">
            <a:xfrm>
              <a:off x="271" y="276"/>
              <a:ext cx="753" cy="614"/>
            </a:xfrm>
            <a:prstGeom prst="irregularSeal1">
              <a:avLst/>
            </a:prstGeom>
            <a:ln>
              <a:headEnd/>
              <a:tailEnd/>
            </a:ln>
          </p:spPr>
          <p:style>
            <a:lnRef idx="1">
              <a:schemeClr val="accent2"/>
            </a:lnRef>
            <a:fillRef idx="3">
              <a:schemeClr val="accent2"/>
            </a:fillRef>
            <a:effectRef idx="2">
              <a:schemeClr val="accent2"/>
            </a:effectRef>
            <a:fontRef idx="minor">
              <a:schemeClr val="lt1"/>
            </a:fontRef>
          </p:style>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sp>
          <p:nvSpPr>
            <p:cNvPr id="81" name="Text Box 198">
              <a:extLst>
                <a:ext uri="{FF2B5EF4-FFF2-40B4-BE49-F238E27FC236}">
                  <a16:creationId xmlns:a16="http://schemas.microsoft.com/office/drawing/2014/main" id="{5CC0639E-F5D8-A641-7D9E-3C8C6969115D}"/>
                </a:ext>
              </a:extLst>
            </p:cNvPr>
            <p:cNvSpPr txBox="1">
              <a:spLocks noChangeArrowheads="1"/>
            </p:cNvSpPr>
            <p:nvPr/>
          </p:nvSpPr>
          <p:spPr bwMode="auto">
            <a:xfrm>
              <a:off x="331" y="435"/>
              <a:ext cx="672" cy="252"/>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Lst>
          </p:spPr>
          <p:txBody>
            <a:bodyPr>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zh-CN" altLang="en-US" sz="2000" dirty="0">
                  <a:solidFill>
                    <a:schemeClr val="bg1"/>
                  </a:solidFill>
                  <a:ea typeface="华文新魏" pitchFamily="2" charset="-122"/>
                </a:rPr>
                <a:t>空间复杂度</a:t>
              </a:r>
              <a:r>
                <a:rPr lang="en-US" altLang="zh-CN" sz="2000" dirty="0">
                  <a:solidFill>
                    <a:schemeClr val="bg1"/>
                  </a:solidFill>
                  <a:ea typeface="华文新魏" pitchFamily="2" charset="-122"/>
                </a:rPr>
                <a:t>O(n</a:t>
              </a:r>
              <a:r>
                <a:rPr lang="en-US" altLang="zh-CN" sz="2000" baseline="30000" dirty="0">
                  <a:solidFill>
                    <a:schemeClr val="bg1"/>
                  </a:solidFill>
                  <a:ea typeface="华文新魏" pitchFamily="2" charset="-122"/>
                </a:rPr>
                <a:t>2</a:t>
              </a:r>
              <a:r>
                <a:rPr lang="en-US" altLang="zh-CN" sz="2000" dirty="0">
                  <a:solidFill>
                    <a:schemeClr val="bg1"/>
                  </a:solidFill>
                  <a:ea typeface="华文新魏" pitchFamily="2" charset="-122"/>
                </a:rPr>
                <a:t>)</a:t>
              </a:r>
              <a:endParaRPr lang="zh-CN" altLang="en-US" sz="2000" baseline="30000" dirty="0">
                <a:solidFill>
                  <a:schemeClr val="bg1"/>
                </a:solidFill>
                <a:ea typeface="华文新魏" pitchFamily="2" charset="-122"/>
              </a:endParaRPr>
            </a:p>
          </p:txBody>
        </p:sp>
      </p:grpSp>
    </p:spTree>
    <p:extLst>
      <p:ext uri="{BB962C8B-B14F-4D97-AF65-F5344CB8AC3E}">
        <p14:creationId xmlns:p14="http://schemas.microsoft.com/office/powerpoint/2010/main" val="3391396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strips(downRight)">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dissolv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12"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strips(downLeft)">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44"/>
                                        </p:tgtEl>
                                        <p:attrNameLst>
                                          <p:attrName>style.visibility</p:attrName>
                                        </p:attrNameLst>
                                      </p:cBhvr>
                                      <p:to>
                                        <p:strVal val="visible"/>
                                      </p:to>
                                    </p:set>
                                    <p:animEffect transition="in" filter="dissolve">
                                      <p:cBhvr>
                                        <p:cTn id="22" dur="500"/>
                                        <p:tgtEl>
                                          <p:spTgt spid="44"/>
                                        </p:tgtEl>
                                      </p:cBhvr>
                                    </p:animEffect>
                                  </p:childTnLst>
                                </p:cTn>
                              </p:par>
                            </p:childTnLst>
                          </p:cTn>
                        </p:par>
                      </p:childTnLst>
                    </p:cTn>
                  </p:par>
                  <p:par>
                    <p:cTn id="23" fill="hold">
                      <p:stCondLst>
                        <p:cond delay="indefinite"/>
                      </p:stCondLst>
                      <p:childTnLst>
                        <p:par>
                          <p:cTn id="24" fill="hold">
                            <p:stCondLst>
                              <p:cond delay="0"/>
                            </p:stCondLst>
                            <p:childTnLst>
                              <p:par>
                                <p:cTn id="25" presetID="18" presetClass="entr" presetSubtype="6"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strips(downRight)">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18" presetClass="entr" presetSubtype="12"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strips(downLeft)">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79"/>
                                        </p:tgtEl>
                                        <p:attrNameLst>
                                          <p:attrName>style.visibility</p:attrName>
                                        </p:attrNameLst>
                                      </p:cBhvr>
                                      <p:to>
                                        <p:strVal val="visible"/>
                                      </p:to>
                                    </p:set>
                                    <p:anim calcmode="lin" valueType="num">
                                      <p:cBhvr additive="base">
                                        <p:cTn id="37" dur="500" fill="hold"/>
                                        <p:tgtEl>
                                          <p:spTgt spid="79"/>
                                        </p:tgtEl>
                                        <p:attrNameLst>
                                          <p:attrName>ppt_x</p:attrName>
                                        </p:attrNameLst>
                                      </p:cBhvr>
                                      <p:tavLst>
                                        <p:tav tm="0">
                                          <p:val>
                                            <p:strVal val="#ppt_x"/>
                                          </p:val>
                                        </p:tav>
                                        <p:tav tm="100000">
                                          <p:val>
                                            <p:strVal val="#ppt_x"/>
                                          </p:val>
                                        </p:tav>
                                      </p:tavLst>
                                    </p:anim>
                                    <p:anim calcmode="lin" valueType="num">
                                      <p:cBhvr additive="base">
                                        <p:cTn id="38" dur="500" fill="hold"/>
                                        <p:tgtEl>
                                          <p:spTgt spid="7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utoUpdateAnimBg="0"/>
      <p:bldP spid="7" grpId="0" autoUpdateAnimBg="0"/>
      <p:bldP spid="8" grpId="0" autoUpdateAnimBg="0"/>
      <p:bldP spid="9" grpId="0" autoUpdateAnimBg="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89126E75-E3BD-B447-30A9-F24EB01B66FE}"/>
              </a:ext>
            </a:extLst>
          </p:cNvPr>
          <p:cNvSpPr>
            <a:spLocks noGrp="1"/>
          </p:cNvSpPr>
          <p:nvPr>
            <p:ph type="dt" sz="half" idx="10"/>
          </p:nvPr>
        </p:nvSpPr>
        <p:spPr/>
        <p:txBody>
          <a:bodyPr/>
          <a:lstStyle/>
          <a:p>
            <a:pPr>
              <a:defRPr/>
            </a:pPr>
            <a:fld id="{72795A5C-ABA9-164F-9A37-0CFC1B48C772}" type="datetime1">
              <a:rPr lang="en-US" altLang="zh-CN" smtClean="0"/>
              <a:t>6/5/2022</a:t>
            </a:fld>
            <a:endParaRPr lang="en-US" altLang="zh-CN" dirty="0"/>
          </a:p>
        </p:txBody>
      </p:sp>
      <p:sp>
        <p:nvSpPr>
          <p:cNvPr id="5" name="灯片编号占位符 4">
            <a:extLst>
              <a:ext uri="{FF2B5EF4-FFF2-40B4-BE49-F238E27FC236}">
                <a16:creationId xmlns:a16="http://schemas.microsoft.com/office/drawing/2014/main" id="{8E1D56B4-7886-2650-8C1D-A5861044C6A0}"/>
              </a:ext>
            </a:extLst>
          </p:cNvPr>
          <p:cNvSpPr>
            <a:spLocks noGrp="1"/>
          </p:cNvSpPr>
          <p:nvPr>
            <p:ph type="sldNum" sz="quarter" idx="12"/>
          </p:nvPr>
        </p:nvSpPr>
        <p:spPr/>
        <p:txBody>
          <a:bodyPr/>
          <a:lstStyle/>
          <a:p>
            <a:pPr>
              <a:defRPr/>
            </a:pPr>
            <a:fld id="{4FF538FA-A287-4FBD-9703-6DB9C5344803}" type="slidenum">
              <a:rPr lang="zh-CN" altLang="en-US" smtClean="0"/>
              <a:t>27</a:t>
            </a:fld>
            <a:endParaRPr lang="en-US" altLang="zh-CN" dirty="0"/>
          </a:p>
        </p:txBody>
      </p:sp>
      <p:grpSp>
        <p:nvGrpSpPr>
          <p:cNvPr id="6" name="Group 2">
            <a:extLst>
              <a:ext uri="{FF2B5EF4-FFF2-40B4-BE49-F238E27FC236}">
                <a16:creationId xmlns:a16="http://schemas.microsoft.com/office/drawing/2014/main" id="{782DD521-5CCF-1A24-F571-30ABF4E41E27}"/>
              </a:ext>
            </a:extLst>
          </p:cNvPr>
          <p:cNvGrpSpPr>
            <a:grpSpLocks/>
          </p:cNvGrpSpPr>
          <p:nvPr/>
        </p:nvGrpSpPr>
        <p:grpSpPr bwMode="auto">
          <a:xfrm>
            <a:off x="3600450" y="2438400"/>
            <a:ext cx="2057400" cy="304800"/>
            <a:chOff x="2208" y="1584"/>
            <a:chExt cx="1296" cy="192"/>
          </a:xfrm>
        </p:grpSpPr>
        <p:sp>
          <p:nvSpPr>
            <p:cNvPr id="7" name="Rectangle 3">
              <a:extLst>
                <a:ext uri="{FF2B5EF4-FFF2-40B4-BE49-F238E27FC236}">
                  <a16:creationId xmlns:a16="http://schemas.microsoft.com/office/drawing/2014/main" id="{7F8C0505-6FB5-D7ED-3CCA-E9DEAA9F5E86}"/>
                </a:ext>
              </a:extLst>
            </p:cNvPr>
            <p:cNvSpPr>
              <a:spLocks noChangeArrowheads="1"/>
            </p:cNvSpPr>
            <p:nvPr/>
          </p:nvSpPr>
          <p:spPr bwMode="auto">
            <a:xfrm>
              <a:off x="2208" y="1584"/>
              <a:ext cx="720" cy="192"/>
            </a:xfrm>
            <a:prstGeom prst="rect">
              <a:avLst/>
            </a:prstGeom>
            <a:solidFill>
              <a:srgbClr val="F3FFFF"/>
            </a:solidFill>
            <a:ln w="22225">
              <a:solidFill>
                <a:srgbClr val="333399"/>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r>
                <a:rPr lang="en-US" altLang="zh-CN" sz="2400" dirty="0"/>
                <a:t>vertex</a:t>
              </a:r>
              <a:endParaRPr lang="en-US" altLang="zh-CN" sz="2400" b="0" dirty="0"/>
            </a:p>
          </p:txBody>
        </p:sp>
        <p:sp>
          <p:nvSpPr>
            <p:cNvPr id="8" name="Rectangle 4">
              <a:extLst>
                <a:ext uri="{FF2B5EF4-FFF2-40B4-BE49-F238E27FC236}">
                  <a16:creationId xmlns:a16="http://schemas.microsoft.com/office/drawing/2014/main" id="{66908CFC-B63E-4E20-DDF0-51E738404CF0}"/>
                </a:ext>
              </a:extLst>
            </p:cNvPr>
            <p:cNvSpPr>
              <a:spLocks noChangeArrowheads="1"/>
            </p:cNvSpPr>
            <p:nvPr/>
          </p:nvSpPr>
          <p:spPr bwMode="auto">
            <a:xfrm>
              <a:off x="2928" y="1584"/>
              <a:ext cx="576" cy="192"/>
            </a:xfrm>
            <a:prstGeom prst="rect">
              <a:avLst/>
            </a:prstGeom>
            <a:solidFill>
              <a:srgbClr val="F3FFFF"/>
            </a:solidFill>
            <a:ln w="22225">
              <a:solidFill>
                <a:srgbClr val="333399"/>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r>
                <a:rPr lang="en-US" altLang="zh-CN" sz="2400" dirty="0"/>
                <a:t>link</a:t>
              </a:r>
              <a:endParaRPr lang="en-US" altLang="zh-CN" sz="2400" b="0" dirty="0"/>
            </a:p>
          </p:txBody>
        </p:sp>
      </p:grpSp>
      <p:sp>
        <p:nvSpPr>
          <p:cNvPr id="9" name="Text Box 5">
            <a:extLst>
              <a:ext uri="{FF2B5EF4-FFF2-40B4-BE49-F238E27FC236}">
                <a16:creationId xmlns:a16="http://schemas.microsoft.com/office/drawing/2014/main" id="{2A5655F4-F3AE-36E2-40CF-2224EE665C00}"/>
              </a:ext>
            </a:extLst>
          </p:cNvPr>
          <p:cNvSpPr txBox="1">
            <a:spLocks noChangeArrowheads="1"/>
          </p:cNvSpPr>
          <p:nvPr/>
        </p:nvSpPr>
        <p:spPr bwMode="auto">
          <a:xfrm>
            <a:off x="1181100" y="2819400"/>
            <a:ext cx="6972300" cy="7294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just" eaLnBrk="1" hangingPunct="1">
              <a:lnSpc>
                <a:spcPct val="90000"/>
              </a:lnSpc>
              <a:spcBef>
                <a:spcPct val="0"/>
              </a:spcBef>
              <a:buClrTx/>
              <a:buFontTx/>
              <a:buNone/>
            </a:pPr>
            <a:r>
              <a:rPr lang="zh-CN" altLang="en-US" sz="2300" dirty="0">
                <a:solidFill>
                  <a:srgbClr val="003399"/>
                </a:solidFill>
                <a:latin typeface="幼圆" pitchFamily="49" charset="-122"/>
                <a:ea typeface="幼圆" pitchFamily="49" charset="-122"/>
              </a:rPr>
              <a:t>其中</a:t>
            </a:r>
            <a:r>
              <a:rPr lang="en-US" altLang="zh-CN" sz="2300" dirty="0">
                <a:solidFill>
                  <a:srgbClr val="003399"/>
                </a:solidFill>
                <a:latin typeface="楷体_GB2312" pitchFamily="49" charset="-122"/>
                <a:ea typeface="楷体_GB2312" pitchFamily="49" charset="-122"/>
              </a:rPr>
              <a:t>,</a:t>
            </a:r>
            <a:r>
              <a:rPr lang="en-US" altLang="zh-CN" sz="2300" dirty="0">
                <a:solidFill>
                  <a:srgbClr val="003399"/>
                </a:solidFill>
              </a:rPr>
              <a:t>vertex</a:t>
            </a:r>
            <a:r>
              <a:rPr lang="en-US" altLang="zh-CN" sz="2300" dirty="0">
                <a:solidFill>
                  <a:srgbClr val="003399"/>
                </a:solidFill>
                <a:latin typeface="宋体" charset="-122"/>
              </a:rPr>
              <a:t> </a:t>
            </a:r>
            <a:r>
              <a:rPr lang="zh-CN" altLang="en-US" sz="2300" dirty="0">
                <a:solidFill>
                  <a:srgbClr val="003399"/>
                </a:solidFill>
                <a:latin typeface="幼圆" pitchFamily="49" charset="-122"/>
                <a:ea typeface="幼圆" pitchFamily="49" charset="-122"/>
              </a:rPr>
              <a:t>域存放某个顶点的数据信息</a:t>
            </a:r>
            <a:r>
              <a:rPr lang="en-US" altLang="zh-CN" sz="2300" dirty="0">
                <a:solidFill>
                  <a:srgbClr val="003399"/>
                </a:solidFill>
                <a:latin typeface="楷体_GB2312" pitchFamily="49" charset="-122"/>
                <a:ea typeface="楷体_GB2312" pitchFamily="49" charset="-122"/>
              </a:rPr>
              <a:t>;  </a:t>
            </a:r>
            <a:r>
              <a:rPr lang="en-US" altLang="zh-CN" sz="2300" dirty="0">
                <a:solidFill>
                  <a:srgbClr val="003399"/>
                </a:solidFill>
              </a:rPr>
              <a:t>link </a:t>
            </a:r>
            <a:r>
              <a:rPr lang="zh-CN" altLang="en-US" sz="2300" dirty="0">
                <a:solidFill>
                  <a:srgbClr val="003399"/>
                </a:solidFill>
                <a:latin typeface="幼圆" pitchFamily="49" charset="-122"/>
                <a:ea typeface="幼圆" pitchFamily="49" charset="-122"/>
              </a:rPr>
              <a:t>域存放某个链表中第一个结点的地址</a:t>
            </a:r>
            <a:r>
              <a:rPr lang="zh-CN" altLang="en-US" sz="2300" dirty="0">
                <a:solidFill>
                  <a:srgbClr val="003399"/>
                </a:solidFill>
                <a:latin typeface="楷体_GB2312" pitchFamily="49" charset="-122"/>
                <a:ea typeface="楷体_GB2312" pitchFamily="49" charset="-122"/>
              </a:rPr>
              <a:t>。</a:t>
            </a:r>
          </a:p>
        </p:txBody>
      </p:sp>
      <p:grpSp>
        <p:nvGrpSpPr>
          <p:cNvPr id="10" name="Group 6">
            <a:extLst>
              <a:ext uri="{FF2B5EF4-FFF2-40B4-BE49-F238E27FC236}">
                <a16:creationId xmlns:a16="http://schemas.microsoft.com/office/drawing/2014/main" id="{399A66B4-05BB-9170-E043-675F7C3FD3DB}"/>
              </a:ext>
            </a:extLst>
          </p:cNvPr>
          <p:cNvGrpSpPr>
            <a:grpSpLocks/>
          </p:cNvGrpSpPr>
          <p:nvPr/>
        </p:nvGrpSpPr>
        <p:grpSpPr bwMode="auto">
          <a:xfrm>
            <a:off x="3046412" y="4717609"/>
            <a:ext cx="3200400" cy="381000"/>
            <a:chOff x="1920" y="3120"/>
            <a:chExt cx="2016" cy="240"/>
          </a:xfrm>
        </p:grpSpPr>
        <p:sp>
          <p:nvSpPr>
            <p:cNvPr id="11" name="Rectangle 7">
              <a:extLst>
                <a:ext uri="{FF2B5EF4-FFF2-40B4-BE49-F238E27FC236}">
                  <a16:creationId xmlns:a16="http://schemas.microsoft.com/office/drawing/2014/main" id="{B4D32D7F-E236-ED4D-27B3-7A07E175DBE3}"/>
                </a:ext>
              </a:extLst>
            </p:cNvPr>
            <p:cNvSpPr>
              <a:spLocks noChangeArrowheads="1"/>
            </p:cNvSpPr>
            <p:nvPr/>
          </p:nvSpPr>
          <p:spPr bwMode="auto">
            <a:xfrm>
              <a:off x="3360" y="3120"/>
              <a:ext cx="576" cy="240"/>
            </a:xfrm>
            <a:prstGeom prst="rect">
              <a:avLst/>
            </a:prstGeom>
            <a:solidFill>
              <a:srgbClr val="DDDDDD"/>
            </a:solidFill>
            <a:ln w="22225">
              <a:solidFill>
                <a:srgbClr val="333399"/>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r>
                <a:rPr lang="en-US" altLang="zh-CN" sz="2400"/>
                <a:t>next</a:t>
              </a:r>
              <a:endParaRPr lang="en-US" altLang="zh-CN" sz="2400" b="0"/>
            </a:p>
          </p:txBody>
        </p:sp>
        <p:sp>
          <p:nvSpPr>
            <p:cNvPr id="12" name="Rectangle 8">
              <a:extLst>
                <a:ext uri="{FF2B5EF4-FFF2-40B4-BE49-F238E27FC236}">
                  <a16:creationId xmlns:a16="http://schemas.microsoft.com/office/drawing/2014/main" id="{6AFDA455-5FBC-C31E-3D71-77F4E47C6D65}"/>
                </a:ext>
              </a:extLst>
            </p:cNvPr>
            <p:cNvSpPr>
              <a:spLocks noChangeArrowheads="1"/>
            </p:cNvSpPr>
            <p:nvPr/>
          </p:nvSpPr>
          <p:spPr bwMode="auto">
            <a:xfrm>
              <a:off x="2640" y="3120"/>
              <a:ext cx="720" cy="240"/>
            </a:xfrm>
            <a:prstGeom prst="rect">
              <a:avLst/>
            </a:prstGeom>
            <a:solidFill>
              <a:srgbClr val="DDDDDD"/>
            </a:solidFill>
            <a:ln w="22225">
              <a:solidFill>
                <a:srgbClr val="333399"/>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r>
                <a:rPr lang="en-US" altLang="zh-CN" sz="2400"/>
                <a:t>weight</a:t>
              </a:r>
              <a:endParaRPr lang="en-US" altLang="zh-CN" sz="2400" b="0"/>
            </a:p>
          </p:txBody>
        </p:sp>
        <p:sp>
          <p:nvSpPr>
            <p:cNvPr id="13" name="Rectangle 9">
              <a:extLst>
                <a:ext uri="{FF2B5EF4-FFF2-40B4-BE49-F238E27FC236}">
                  <a16:creationId xmlns:a16="http://schemas.microsoft.com/office/drawing/2014/main" id="{288947EF-5814-5693-BC15-1C49BD72C5DD}"/>
                </a:ext>
              </a:extLst>
            </p:cNvPr>
            <p:cNvSpPr>
              <a:spLocks noChangeArrowheads="1"/>
            </p:cNvSpPr>
            <p:nvPr/>
          </p:nvSpPr>
          <p:spPr bwMode="auto">
            <a:xfrm>
              <a:off x="1920" y="3120"/>
              <a:ext cx="720" cy="240"/>
            </a:xfrm>
            <a:prstGeom prst="rect">
              <a:avLst/>
            </a:prstGeom>
            <a:solidFill>
              <a:srgbClr val="DDDDDD"/>
            </a:solidFill>
            <a:ln w="22225">
              <a:solidFill>
                <a:srgbClr val="333399"/>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r>
                <a:rPr lang="en-US" altLang="zh-CN" sz="2400" dirty="0" err="1"/>
                <a:t>adjvex</a:t>
              </a:r>
              <a:endParaRPr lang="en-US" altLang="zh-CN" sz="2400" b="0" dirty="0"/>
            </a:p>
          </p:txBody>
        </p:sp>
      </p:grpSp>
      <p:sp>
        <p:nvSpPr>
          <p:cNvPr id="14" name="Text Box 10">
            <a:extLst>
              <a:ext uri="{FF2B5EF4-FFF2-40B4-BE49-F238E27FC236}">
                <a16:creationId xmlns:a16="http://schemas.microsoft.com/office/drawing/2014/main" id="{B61668D6-819D-00BC-50C1-AECB5D3AE550}"/>
              </a:ext>
            </a:extLst>
          </p:cNvPr>
          <p:cNvSpPr txBox="1">
            <a:spLocks noChangeArrowheads="1"/>
          </p:cNvSpPr>
          <p:nvPr/>
        </p:nvSpPr>
        <p:spPr bwMode="auto">
          <a:xfrm>
            <a:off x="1175238" y="5098609"/>
            <a:ext cx="7696200" cy="15081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zh-CN" altLang="en-US" sz="2300" dirty="0">
                <a:solidFill>
                  <a:srgbClr val="003399"/>
                </a:solidFill>
                <a:latin typeface="幼圆" pitchFamily="49" charset="-122"/>
                <a:ea typeface="幼圆" pitchFamily="49" charset="-122"/>
              </a:rPr>
              <a:t>其中</a:t>
            </a:r>
            <a:r>
              <a:rPr lang="en-US" altLang="zh-CN" sz="2300" dirty="0">
                <a:solidFill>
                  <a:srgbClr val="003399"/>
                </a:solidFill>
                <a:latin typeface="楷体_GB2312" pitchFamily="49" charset="-122"/>
                <a:ea typeface="楷体_GB2312" pitchFamily="49" charset="-122"/>
              </a:rPr>
              <a:t>,</a:t>
            </a:r>
            <a:r>
              <a:rPr lang="zh-CN" altLang="en-US" sz="2300" dirty="0">
                <a:solidFill>
                  <a:srgbClr val="003399"/>
                </a:solidFill>
                <a:latin typeface="楷体_GB2312" pitchFamily="49" charset="-122"/>
                <a:ea typeface="楷体_GB2312" pitchFamily="49" charset="-122"/>
              </a:rPr>
              <a:t> </a:t>
            </a:r>
            <a:r>
              <a:rPr lang="en-US" altLang="zh-CN" sz="2300" dirty="0">
                <a:solidFill>
                  <a:srgbClr val="003399"/>
                </a:solidFill>
              </a:rPr>
              <a:t>next</a:t>
            </a:r>
            <a:r>
              <a:rPr lang="en-US" altLang="zh-CN" sz="2300" dirty="0">
                <a:solidFill>
                  <a:srgbClr val="003399"/>
                </a:solidFill>
                <a:latin typeface="宋体" charset="-122"/>
              </a:rPr>
              <a:t> </a:t>
            </a:r>
            <a:r>
              <a:rPr lang="zh-CN" altLang="en-US" sz="2300" dirty="0">
                <a:solidFill>
                  <a:srgbClr val="003399"/>
                </a:solidFill>
                <a:latin typeface="幼圆" pitchFamily="49" charset="-122"/>
                <a:ea typeface="幼圆" pitchFamily="49" charset="-122"/>
              </a:rPr>
              <a:t>域为指针域</a:t>
            </a:r>
            <a:r>
              <a:rPr lang="en-US" altLang="zh-CN" sz="2300" dirty="0">
                <a:solidFill>
                  <a:srgbClr val="003399"/>
                </a:solidFill>
                <a:latin typeface="楷体_GB2312" pitchFamily="49" charset="-122"/>
                <a:ea typeface="楷体_GB2312" pitchFamily="49" charset="-122"/>
              </a:rPr>
              <a:t>;</a:t>
            </a:r>
          </a:p>
          <a:p>
            <a:pPr eaLnBrk="1" hangingPunct="1">
              <a:spcBef>
                <a:spcPct val="0"/>
              </a:spcBef>
              <a:buClrTx/>
              <a:buFontTx/>
              <a:buNone/>
            </a:pPr>
            <a:r>
              <a:rPr lang="en-US" altLang="zh-CN" sz="2300" dirty="0">
                <a:solidFill>
                  <a:srgbClr val="003399"/>
                </a:solidFill>
                <a:latin typeface="楷体_GB2312" pitchFamily="49" charset="-122"/>
                <a:ea typeface="楷体_GB2312" pitchFamily="49" charset="-122"/>
              </a:rPr>
              <a:t>    </a:t>
            </a:r>
            <a:r>
              <a:rPr lang="zh-CN" altLang="en-US" sz="2300" dirty="0">
                <a:solidFill>
                  <a:srgbClr val="003399"/>
                </a:solidFill>
                <a:latin typeface="楷体_GB2312" pitchFamily="49" charset="-122"/>
                <a:ea typeface="楷体_GB2312" pitchFamily="49" charset="-122"/>
              </a:rPr>
              <a:t>  </a:t>
            </a:r>
            <a:r>
              <a:rPr lang="en-US" altLang="zh-CN" sz="2300" dirty="0">
                <a:solidFill>
                  <a:srgbClr val="003399"/>
                </a:solidFill>
                <a:latin typeface="楷体_GB2312" pitchFamily="49" charset="-122"/>
                <a:ea typeface="楷体_GB2312" pitchFamily="49" charset="-122"/>
              </a:rPr>
              <a:t> </a:t>
            </a:r>
            <a:r>
              <a:rPr lang="zh-CN" altLang="en-US" sz="2300" dirty="0">
                <a:solidFill>
                  <a:srgbClr val="003399"/>
                </a:solidFill>
                <a:latin typeface="楷体_GB2312" pitchFamily="49" charset="-122"/>
                <a:ea typeface="楷体_GB2312" pitchFamily="49" charset="-122"/>
              </a:rPr>
              <a:t>  </a:t>
            </a:r>
            <a:r>
              <a:rPr lang="en-US" altLang="zh-CN" sz="2300" dirty="0">
                <a:solidFill>
                  <a:srgbClr val="003399"/>
                </a:solidFill>
              </a:rPr>
              <a:t>weight</a:t>
            </a:r>
            <a:r>
              <a:rPr lang="en-US" altLang="zh-CN" sz="2300" dirty="0">
                <a:solidFill>
                  <a:srgbClr val="003399"/>
                </a:solidFill>
                <a:latin typeface="宋体" charset="-122"/>
              </a:rPr>
              <a:t> </a:t>
            </a:r>
            <a:r>
              <a:rPr lang="zh-CN" altLang="en-US" sz="2300" dirty="0">
                <a:solidFill>
                  <a:srgbClr val="003399"/>
                </a:solidFill>
                <a:latin typeface="幼圆" pitchFamily="49" charset="-122"/>
                <a:ea typeface="幼圆" pitchFamily="49" charset="-122"/>
              </a:rPr>
              <a:t>域为权值域</a:t>
            </a:r>
            <a:r>
              <a:rPr lang="en-US" altLang="zh-CN" sz="2300" dirty="0">
                <a:solidFill>
                  <a:srgbClr val="003399"/>
                </a:solidFill>
                <a:latin typeface="幼圆" pitchFamily="49" charset="-122"/>
                <a:ea typeface="幼圆" pitchFamily="49" charset="-122"/>
              </a:rPr>
              <a:t>(</a:t>
            </a:r>
            <a:r>
              <a:rPr lang="zh-CN" altLang="en-US" sz="2300" dirty="0">
                <a:solidFill>
                  <a:srgbClr val="003399"/>
                </a:solidFill>
                <a:latin typeface="幼圆" pitchFamily="49" charset="-122"/>
                <a:ea typeface="幼圆" pitchFamily="49" charset="-122"/>
              </a:rPr>
              <a:t>若图不带权</a:t>
            </a:r>
            <a:r>
              <a:rPr lang="en-US" altLang="zh-CN" sz="2300" dirty="0">
                <a:solidFill>
                  <a:srgbClr val="003399"/>
                </a:solidFill>
                <a:latin typeface="幼圆" pitchFamily="49" charset="-122"/>
                <a:ea typeface="幼圆" pitchFamily="49" charset="-122"/>
              </a:rPr>
              <a:t>,</a:t>
            </a:r>
            <a:r>
              <a:rPr lang="zh-CN" altLang="en-US" sz="2300" dirty="0">
                <a:solidFill>
                  <a:srgbClr val="003399"/>
                </a:solidFill>
                <a:latin typeface="幼圆" pitchFamily="49" charset="-122"/>
                <a:ea typeface="幼圆" pitchFamily="49" charset="-122"/>
              </a:rPr>
              <a:t>则无此域</a:t>
            </a:r>
            <a:r>
              <a:rPr lang="en-US" altLang="zh-CN" sz="2300" dirty="0">
                <a:solidFill>
                  <a:srgbClr val="003399"/>
                </a:solidFill>
                <a:latin typeface="楷体_GB2312" pitchFamily="49" charset="-122"/>
                <a:ea typeface="楷体_GB2312" pitchFamily="49" charset="-122"/>
              </a:rPr>
              <a:t>);</a:t>
            </a:r>
          </a:p>
          <a:p>
            <a:pPr eaLnBrk="1" hangingPunct="1">
              <a:spcBef>
                <a:spcPct val="0"/>
              </a:spcBef>
              <a:buClrTx/>
              <a:buFontTx/>
              <a:buNone/>
            </a:pPr>
            <a:r>
              <a:rPr lang="en-US" altLang="zh-CN" sz="2300" dirty="0">
                <a:solidFill>
                  <a:srgbClr val="003399"/>
                </a:solidFill>
                <a:latin typeface="楷体_GB2312" pitchFamily="49" charset="-122"/>
                <a:ea typeface="楷体_GB2312" pitchFamily="49" charset="-122"/>
              </a:rPr>
              <a:t>     </a:t>
            </a:r>
            <a:r>
              <a:rPr lang="zh-CN" altLang="en-US" sz="2300" dirty="0">
                <a:solidFill>
                  <a:srgbClr val="003399"/>
                </a:solidFill>
                <a:latin typeface="楷体_GB2312" pitchFamily="49" charset="-122"/>
                <a:ea typeface="楷体_GB2312" pitchFamily="49" charset="-122"/>
              </a:rPr>
              <a:t>    </a:t>
            </a:r>
            <a:r>
              <a:rPr lang="en-US" altLang="zh-CN" sz="2300" dirty="0" err="1">
                <a:solidFill>
                  <a:srgbClr val="003399"/>
                </a:solidFill>
              </a:rPr>
              <a:t>adjvex</a:t>
            </a:r>
            <a:r>
              <a:rPr lang="en-US" altLang="zh-CN" sz="2300" dirty="0">
                <a:solidFill>
                  <a:srgbClr val="003399"/>
                </a:solidFill>
                <a:latin typeface="宋体" charset="-122"/>
              </a:rPr>
              <a:t> </a:t>
            </a:r>
            <a:r>
              <a:rPr lang="zh-CN" altLang="en-US" sz="2300" dirty="0">
                <a:solidFill>
                  <a:srgbClr val="003399"/>
                </a:solidFill>
                <a:latin typeface="幼圆" pitchFamily="49" charset="-122"/>
                <a:ea typeface="幼圆" pitchFamily="49" charset="-122"/>
              </a:rPr>
              <a:t>域存放以第</a:t>
            </a:r>
            <a:r>
              <a:rPr lang="en-US" altLang="zh-CN" sz="2300" dirty="0" err="1">
                <a:solidFill>
                  <a:srgbClr val="003399"/>
                </a:solidFill>
                <a:ea typeface="楷体_GB2312" pitchFamily="49" charset="-122"/>
              </a:rPr>
              <a:t>i</a:t>
            </a:r>
            <a:r>
              <a:rPr lang="en-US" altLang="zh-CN" sz="2300" dirty="0">
                <a:solidFill>
                  <a:srgbClr val="003399"/>
                </a:solidFill>
                <a:ea typeface="楷体_GB2312" pitchFamily="49" charset="-122"/>
              </a:rPr>
              <a:t> </a:t>
            </a:r>
            <a:r>
              <a:rPr lang="zh-CN" altLang="en-US" sz="2300" dirty="0">
                <a:solidFill>
                  <a:srgbClr val="003399"/>
                </a:solidFill>
                <a:latin typeface="幼圆" pitchFamily="49" charset="-122"/>
                <a:ea typeface="幼圆" pitchFamily="49" charset="-122"/>
              </a:rPr>
              <a:t>个顶点为出发点的一条边的另</a:t>
            </a:r>
          </a:p>
          <a:p>
            <a:pPr eaLnBrk="1" hangingPunct="1">
              <a:spcBef>
                <a:spcPct val="0"/>
              </a:spcBef>
              <a:buClrTx/>
              <a:buFontTx/>
              <a:buNone/>
            </a:pPr>
            <a:r>
              <a:rPr lang="zh-CN" altLang="en-US" sz="2300" dirty="0">
                <a:solidFill>
                  <a:srgbClr val="003399"/>
                </a:solidFill>
                <a:latin typeface="幼圆" pitchFamily="49" charset="-122"/>
                <a:ea typeface="幼圆" pitchFamily="49" charset="-122"/>
              </a:rPr>
              <a:t>                  一端点在头结点数组中的位置</a:t>
            </a:r>
            <a:r>
              <a:rPr lang="zh-CN" altLang="en-US" sz="2300" dirty="0">
                <a:solidFill>
                  <a:srgbClr val="003399"/>
                </a:solidFill>
                <a:latin typeface="楷体_GB2312" pitchFamily="49" charset="-122"/>
                <a:ea typeface="楷体_GB2312" pitchFamily="49" charset="-122"/>
              </a:rPr>
              <a:t>。</a:t>
            </a:r>
          </a:p>
        </p:txBody>
      </p:sp>
      <p:sp>
        <p:nvSpPr>
          <p:cNvPr id="15" name="Text Box 11">
            <a:extLst>
              <a:ext uri="{FF2B5EF4-FFF2-40B4-BE49-F238E27FC236}">
                <a16:creationId xmlns:a16="http://schemas.microsoft.com/office/drawing/2014/main" id="{96F46D42-6B9B-C1F6-DCAE-1BF6C0A7185B}"/>
              </a:ext>
            </a:extLst>
          </p:cNvPr>
          <p:cNvSpPr txBox="1">
            <a:spLocks noChangeArrowheads="1"/>
          </p:cNvSpPr>
          <p:nvPr/>
        </p:nvSpPr>
        <p:spPr bwMode="auto">
          <a:xfrm>
            <a:off x="1181100" y="3454179"/>
            <a:ext cx="5105400" cy="503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en-US" altLang="zh-CN" sz="2700" dirty="0">
                <a:solidFill>
                  <a:schemeClr val="accent2"/>
                </a:solidFill>
                <a:ea typeface="楷体_GB2312" pitchFamily="49" charset="-122"/>
              </a:rPr>
              <a:t>n</a:t>
            </a:r>
            <a:r>
              <a:rPr lang="zh-CN" altLang="en-US" sz="2700" dirty="0">
                <a:solidFill>
                  <a:schemeClr val="accent2"/>
                </a:solidFill>
                <a:latin typeface="黑体" pitchFamily="2" charset="-122"/>
                <a:ea typeface="黑体" pitchFamily="2" charset="-122"/>
              </a:rPr>
              <a:t>个头结点之间为一数组结构</a:t>
            </a:r>
            <a:r>
              <a:rPr lang="zh-CN" altLang="en-US" sz="2600" dirty="0">
                <a:solidFill>
                  <a:schemeClr val="accent2"/>
                </a:solidFill>
                <a:latin typeface="宋体" charset="-122"/>
              </a:rPr>
              <a:t>。</a:t>
            </a:r>
            <a:endParaRPr lang="zh-CN" altLang="en-US" sz="2600" b="0" dirty="0">
              <a:solidFill>
                <a:schemeClr val="accent2"/>
              </a:solidFill>
              <a:latin typeface="宋体" charset="-122"/>
            </a:endParaRPr>
          </a:p>
        </p:txBody>
      </p:sp>
      <p:grpSp>
        <p:nvGrpSpPr>
          <p:cNvPr id="16" name="Group 39">
            <a:extLst>
              <a:ext uri="{FF2B5EF4-FFF2-40B4-BE49-F238E27FC236}">
                <a16:creationId xmlns:a16="http://schemas.microsoft.com/office/drawing/2014/main" id="{ABE22EDE-E685-EB0B-9527-B01ED61C3914}"/>
              </a:ext>
            </a:extLst>
          </p:cNvPr>
          <p:cNvGrpSpPr>
            <a:grpSpLocks/>
          </p:cNvGrpSpPr>
          <p:nvPr/>
        </p:nvGrpSpPr>
        <p:grpSpPr bwMode="auto">
          <a:xfrm>
            <a:off x="788500" y="320675"/>
            <a:ext cx="3746500" cy="574675"/>
            <a:chOff x="248" y="120"/>
            <a:chExt cx="2360" cy="362"/>
          </a:xfrm>
        </p:grpSpPr>
        <p:sp>
          <p:nvSpPr>
            <p:cNvPr id="17" name="Rectangle 23">
              <a:extLst>
                <a:ext uri="{FF2B5EF4-FFF2-40B4-BE49-F238E27FC236}">
                  <a16:creationId xmlns:a16="http://schemas.microsoft.com/office/drawing/2014/main" id="{40009EF9-6BD2-4BA6-A078-1AF92CF4CD97}"/>
                </a:ext>
              </a:extLst>
            </p:cNvPr>
            <p:cNvSpPr>
              <a:spLocks noChangeArrowheads="1"/>
            </p:cNvSpPr>
            <p:nvPr/>
          </p:nvSpPr>
          <p:spPr bwMode="auto">
            <a:xfrm>
              <a:off x="248" y="120"/>
              <a:ext cx="2232" cy="362"/>
            </a:xfrm>
            <a:prstGeom prst="rect">
              <a:avLst/>
            </a:prstGeom>
            <a:solidFill>
              <a:schemeClr val="accent4">
                <a:lumMod val="20000"/>
                <a:lumOff val="80000"/>
              </a:schemeClr>
            </a:solidFill>
            <a:ln>
              <a:noFill/>
            </a:ln>
            <a:effectLst>
              <a:outerShdw dist="71842" dir="2700000" algn="ctr" rotWithShape="0">
                <a:srgbClr val="B2B2B2"/>
              </a:outerShdw>
            </a:effectLst>
            <a:extLst>
              <a:ext uri="{91240B29-F687-4F45-9708-019B960494DF}">
                <a14:hiddenLine xmlns:a14="http://schemas.microsoft.com/office/drawing/2010/main" w="9525">
                  <a:solidFill>
                    <a:srgbClr val="FFFF99"/>
                  </a:solidFill>
                  <a:miter lim="800000"/>
                  <a:headEnd/>
                  <a:tailEnd/>
                </a14:hiddenLine>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sp>
          <p:nvSpPr>
            <p:cNvPr id="18" name="Rectangle 24">
              <a:extLst>
                <a:ext uri="{FF2B5EF4-FFF2-40B4-BE49-F238E27FC236}">
                  <a16:creationId xmlns:a16="http://schemas.microsoft.com/office/drawing/2014/main" id="{AE0B3A53-4633-1C1A-1ACB-5575BB692F8D}"/>
                </a:ext>
              </a:extLst>
            </p:cNvPr>
            <p:cNvSpPr>
              <a:spLocks noChangeArrowheads="1"/>
            </p:cNvSpPr>
            <p:nvPr/>
          </p:nvSpPr>
          <p:spPr bwMode="auto">
            <a:xfrm>
              <a:off x="323" y="142"/>
              <a:ext cx="2285" cy="327"/>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zh-CN" altLang="en-US" sz="2800" dirty="0">
                  <a:solidFill>
                    <a:srgbClr val="003399"/>
                  </a:solidFill>
                  <a:latin typeface="黑体" pitchFamily="2" charset="-122"/>
                  <a:ea typeface="黑体" pitchFamily="2" charset="-122"/>
                </a:rPr>
                <a:t>二</a:t>
              </a:r>
              <a:r>
                <a:rPr lang="en-US" altLang="zh-CN" sz="2800" dirty="0">
                  <a:solidFill>
                    <a:srgbClr val="003399"/>
                  </a:solidFill>
                  <a:latin typeface="黑体" pitchFamily="2" charset="-122"/>
                  <a:ea typeface="黑体" pitchFamily="2" charset="-122"/>
                </a:rPr>
                <a:t>.</a:t>
              </a:r>
              <a:r>
                <a:rPr lang="zh-CN" altLang="en-US" sz="2800" dirty="0">
                  <a:solidFill>
                    <a:srgbClr val="003399"/>
                  </a:solidFill>
                  <a:latin typeface="黑体" pitchFamily="2" charset="-122"/>
                  <a:ea typeface="黑体" pitchFamily="2" charset="-122"/>
                </a:rPr>
                <a:t>邻接表存储方法</a:t>
              </a:r>
            </a:p>
          </p:txBody>
        </p:sp>
      </p:grpSp>
      <p:grpSp>
        <p:nvGrpSpPr>
          <p:cNvPr id="19" name="Group 40">
            <a:extLst>
              <a:ext uri="{FF2B5EF4-FFF2-40B4-BE49-F238E27FC236}">
                <a16:creationId xmlns:a16="http://schemas.microsoft.com/office/drawing/2014/main" id="{E102BE44-E69E-1C0D-6BD8-6E3A34AE4704}"/>
              </a:ext>
            </a:extLst>
          </p:cNvPr>
          <p:cNvGrpSpPr>
            <a:grpSpLocks/>
          </p:cNvGrpSpPr>
          <p:nvPr/>
        </p:nvGrpSpPr>
        <p:grpSpPr bwMode="auto">
          <a:xfrm>
            <a:off x="723900" y="1695450"/>
            <a:ext cx="7696200" cy="728663"/>
            <a:chOff x="396" y="1068"/>
            <a:chExt cx="4848" cy="459"/>
          </a:xfrm>
        </p:grpSpPr>
        <p:sp>
          <p:nvSpPr>
            <p:cNvPr id="20" name="Text Box 26">
              <a:extLst>
                <a:ext uri="{FF2B5EF4-FFF2-40B4-BE49-F238E27FC236}">
                  <a16:creationId xmlns:a16="http://schemas.microsoft.com/office/drawing/2014/main" id="{A1947EA1-CC00-8A84-8139-160941A399DB}"/>
                </a:ext>
              </a:extLst>
            </p:cNvPr>
            <p:cNvSpPr txBox="1">
              <a:spLocks noChangeArrowheads="1"/>
            </p:cNvSpPr>
            <p:nvPr/>
          </p:nvSpPr>
          <p:spPr bwMode="auto">
            <a:xfrm>
              <a:off x="396" y="1068"/>
              <a:ext cx="4848" cy="459"/>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marL="457200" indent="-457200" eaLnBrk="1" hangingPunct="1">
                <a:lnSpc>
                  <a:spcPct val="90000"/>
                </a:lnSpc>
                <a:spcBef>
                  <a:spcPct val="0"/>
                </a:spcBef>
                <a:buClrTx/>
                <a:buFont typeface="+mj-lt"/>
                <a:buAutoNum type="arabicPeriod"/>
              </a:pPr>
              <a:r>
                <a:rPr lang="zh-CN" altLang="en-US" sz="2300" dirty="0">
                  <a:solidFill>
                    <a:srgbClr val="003399"/>
                  </a:solidFill>
                  <a:latin typeface="幼圆" pitchFamily="49" charset="-122"/>
                  <a:ea typeface="幼圆" pitchFamily="49" charset="-122"/>
                </a:rPr>
                <a:t>每一个链表前面设置一个头结点</a:t>
              </a:r>
              <a:r>
                <a:rPr lang="en-US" altLang="zh-CN" sz="2300" dirty="0">
                  <a:solidFill>
                    <a:srgbClr val="003399"/>
                  </a:solidFill>
                  <a:latin typeface="幼圆" pitchFamily="49" charset="-122"/>
                  <a:ea typeface="幼圆" pitchFamily="49" charset="-122"/>
                </a:rPr>
                <a:t>,</a:t>
              </a:r>
              <a:r>
                <a:rPr lang="zh-CN" altLang="en-US" sz="2300" dirty="0">
                  <a:solidFill>
                    <a:srgbClr val="003399"/>
                  </a:solidFill>
                  <a:latin typeface="幼圆" pitchFamily="49" charset="-122"/>
                  <a:ea typeface="幼圆" pitchFamily="49" charset="-122"/>
                </a:rPr>
                <a:t>用来存放一个顶点的数据信息</a:t>
              </a:r>
              <a:r>
                <a:rPr lang="en-US" altLang="zh-CN" sz="2300" dirty="0">
                  <a:solidFill>
                    <a:srgbClr val="003399"/>
                  </a:solidFill>
                  <a:latin typeface="幼圆" pitchFamily="49" charset="-122"/>
                  <a:ea typeface="幼圆" pitchFamily="49" charset="-122"/>
                </a:rPr>
                <a:t>,</a:t>
              </a:r>
              <a:r>
                <a:rPr lang="zh-CN" altLang="en-US" sz="2300" dirty="0">
                  <a:solidFill>
                    <a:srgbClr val="003399"/>
                  </a:solidFill>
                  <a:latin typeface="幼圆" pitchFamily="49" charset="-122"/>
                  <a:ea typeface="幼圆" pitchFamily="49" charset="-122"/>
                </a:rPr>
                <a:t>称之为</a:t>
              </a:r>
              <a:r>
                <a:rPr lang="zh-CN" altLang="en-US" sz="2300" dirty="0">
                  <a:solidFill>
                    <a:srgbClr val="003399"/>
                  </a:solidFill>
                  <a:latin typeface="楷体_GB2312" pitchFamily="49" charset="-122"/>
                  <a:ea typeface="楷体_GB2312" pitchFamily="49" charset="-122"/>
                </a:rPr>
                <a:t>                 。</a:t>
              </a:r>
              <a:r>
                <a:rPr lang="zh-CN" altLang="en-US" sz="2300" dirty="0">
                  <a:solidFill>
                    <a:srgbClr val="003399"/>
                  </a:solidFill>
                  <a:latin typeface="幼圆" pitchFamily="49" charset="-122"/>
                  <a:ea typeface="幼圆" pitchFamily="49" charset="-122"/>
                </a:rPr>
                <a:t>其构造为</a:t>
              </a:r>
            </a:p>
          </p:txBody>
        </p:sp>
        <p:sp>
          <p:nvSpPr>
            <p:cNvPr id="21" name="Rectangle 27">
              <a:extLst>
                <a:ext uri="{FF2B5EF4-FFF2-40B4-BE49-F238E27FC236}">
                  <a16:creationId xmlns:a16="http://schemas.microsoft.com/office/drawing/2014/main" id="{18B0977A-F61A-DC3D-E6BF-0630F90A1A2E}"/>
                </a:ext>
              </a:extLst>
            </p:cNvPr>
            <p:cNvSpPr>
              <a:spLocks noChangeArrowheads="1"/>
            </p:cNvSpPr>
            <p:nvPr/>
          </p:nvSpPr>
          <p:spPr bwMode="auto">
            <a:xfrm>
              <a:off x="2030" y="1208"/>
              <a:ext cx="1277" cy="308"/>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Lst>
          </p:spPr>
          <p:txBody>
            <a:bodyPr>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zh-CN" altLang="en-US" sz="2600" dirty="0">
                  <a:solidFill>
                    <a:srgbClr val="F00000"/>
                  </a:solidFill>
                  <a:latin typeface="黑体" pitchFamily="2" charset="-122"/>
                  <a:ea typeface="黑体" pitchFamily="2" charset="-122"/>
                </a:rPr>
                <a:t>顶点结点</a:t>
              </a:r>
            </a:p>
          </p:txBody>
        </p:sp>
      </p:grpSp>
      <p:sp>
        <p:nvSpPr>
          <p:cNvPr id="22" name="Freeform 31">
            <a:extLst>
              <a:ext uri="{FF2B5EF4-FFF2-40B4-BE49-F238E27FC236}">
                <a16:creationId xmlns:a16="http://schemas.microsoft.com/office/drawing/2014/main" id="{E7BE414E-BF0E-6666-ED37-A3EDF51CB0AF}"/>
              </a:ext>
            </a:extLst>
          </p:cNvPr>
          <p:cNvSpPr>
            <a:spLocks/>
          </p:cNvSpPr>
          <p:nvPr/>
        </p:nvSpPr>
        <p:spPr bwMode="auto">
          <a:xfrm>
            <a:off x="2785696" y="4089943"/>
            <a:ext cx="1068387" cy="539750"/>
          </a:xfrm>
          <a:prstGeom prst="ellipse">
            <a:avLst/>
          </a:prstGeom>
          <a:noFill/>
          <a:ln w="60325" cap="flat" cmpd="sng">
            <a:solidFill>
              <a:schemeClr val="accent1"/>
            </a:solidFill>
            <a:prstDash val="solid"/>
            <a:round/>
            <a:headEnd/>
            <a:tailEnd/>
          </a:ln>
          <a:effectLst/>
          <a:extLst>
            <a:ext uri="{909E8E84-426E-40DD-AFC4-6F175D3DCCD1}">
              <a14:hiddenFill xmlns:a14="http://schemas.microsoft.com/office/drawing/2010/main">
                <a:solidFill>
                  <a:srgbClr val="FF33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23" name="Group 32">
            <a:extLst>
              <a:ext uri="{FF2B5EF4-FFF2-40B4-BE49-F238E27FC236}">
                <a16:creationId xmlns:a16="http://schemas.microsoft.com/office/drawing/2014/main" id="{88254395-C2D9-7A18-CD32-F0FCA45B2DB8}"/>
              </a:ext>
            </a:extLst>
          </p:cNvPr>
          <p:cNvGrpSpPr>
            <a:grpSpLocks/>
          </p:cNvGrpSpPr>
          <p:nvPr/>
        </p:nvGrpSpPr>
        <p:grpSpPr bwMode="auto">
          <a:xfrm>
            <a:off x="838079" y="1044575"/>
            <a:ext cx="6477000" cy="571500"/>
            <a:chOff x="528" y="648"/>
            <a:chExt cx="4080" cy="360"/>
          </a:xfrm>
        </p:grpSpPr>
        <p:sp>
          <p:nvSpPr>
            <p:cNvPr id="24" name="Text Box 33">
              <a:extLst>
                <a:ext uri="{FF2B5EF4-FFF2-40B4-BE49-F238E27FC236}">
                  <a16:creationId xmlns:a16="http://schemas.microsoft.com/office/drawing/2014/main" id="{904D079D-BB3F-EFCC-324A-A8410359DBDB}"/>
                </a:ext>
              </a:extLst>
            </p:cNvPr>
            <p:cNvSpPr txBox="1">
              <a:spLocks noChangeArrowheads="1"/>
            </p:cNvSpPr>
            <p:nvPr/>
          </p:nvSpPr>
          <p:spPr bwMode="auto">
            <a:xfrm>
              <a:off x="1776" y="672"/>
              <a:ext cx="2740" cy="308"/>
            </a:xfrm>
            <a:prstGeom prst="rect">
              <a:avLst/>
            </a:prstGeom>
            <a:noFill/>
            <a:ln>
              <a:noFill/>
            </a:ln>
            <a:effectLst/>
            <a:extLst>
              <a:ext uri="{909E8E84-426E-40DD-AFC4-6F175D3DCCD1}">
                <a14:hiddenFill xmlns:a14="http://schemas.microsoft.com/office/drawing/2010/main">
                  <a:gradFill rotWithShape="0">
                    <a:gsLst>
                      <a:gs pos="0">
                        <a:srgbClr val="993366"/>
                      </a:gs>
                      <a:gs pos="50000">
                        <a:srgbClr val="47182F"/>
                      </a:gs>
                      <a:gs pos="100000">
                        <a:srgbClr val="993366"/>
                      </a:gs>
                    </a:gsLst>
                    <a:lin ang="5400000" scaled="1"/>
                  </a:gra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zh-CN" altLang="en-US" sz="2600" dirty="0">
                  <a:solidFill>
                    <a:srgbClr val="000099"/>
                  </a:solidFill>
                  <a:latin typeface="幼圆" pitchFamily="49" charset="-122"/>
                  <a:ea typeface="幼圆" pitchFamily="49" charset="-122"/>
                </a:rPr>
                <a:t>建立</a:t>
              </a:r>
              <a:r>
                <a:rPr lang="en-US" altLang="zh-CN" sz="2600" dirty="0">
                  <a:solidFill>
                    <a:srgbClr val="000099"/>
                  </a:solidFill>
                  <a:ea typeface="幼圆" pitchFamily="49" charset="-122"/>
                </a:rPr>
                <a:t>n</a:t>
              </a:r>
              <a:r>
                <a:rPr lang="zh-CN" altLang="en-US" sz="2600" dirty="0">
                  <a:solidFill>
                    <a:srgbClr val="000099"/>
                  </a:solidFill>
                  <a:latin typeface="幼圆" pitchFamily="49" charset="-122"/>
                  <a:ea typeface="幼圆" pitchFamily="49" charset="-122"/>
                </a:rPr>
                <a:t>个线性链表存储该图</a:t>
              </a:r>
              <a:r>
                <a:rPr lang="zh-CN" altLang="en-US" sz="2600" dirty="0">
                  <a:solidFill>
                    <a:srgbClr val="000099"/>
                  </a:solidFill>
                  <a:latin typeface="楷体_GB2312" pitchFamily="49" charset="-122"/>
                  <a:ea typeface="楷体_GB2312" pitchFamily="49" charset="-122"/>
                </a:rPr>
                <a:t>。</a:t>
              </a:r>
            </a:p>
          </p:txBody>
        </p:sp>
        <p:sp>
          <p:nvSpPr>
            <p:cNvPr id="25" name="Rectangle 34">
              <a:extLst>
                <a:ext uri="{FF2B5EF4-FFF2-40B4-BE49-F238E27FC236}">
                  <a16:creationId xmlns:a16="http://schemas.microsoft.com/office/drawing/2014/main" id="{EB1D7CF6-BAB2-168A-8018-F0DC1675BFD5}"/>
                </a:ext>
              </a:extLst>
            </p:cNvPr>
            <p:cNvSpPr>
              <a:spLocks noChangeArrowheads="1"/>
            </p:cNvSpPr>
            <p:nvPr/>
          </p:nvSpPr>
          <p:spPr bwMode="auto">
            <a:xfrm>
              <a:off x="696" y="652"/>
              <a:ext cx="1200" cy="317"/>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Lst>
          </p:spPr>
          <p:txBody>
            <a:bodyPr>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zh-CN" altLang="en-US" sz="2700" dirty="0">
                  <a:solidFill>
                    <a:srgbClr val="FF3300"/>
                  </a:solidFill>
                  <a:latin typeface="黑体" pitchFamily="2" charset="-122"/>
                  <a:ea typeface="黑体" pitchFamily="2" charset="-122"/>
                </a:rPr>
                <a:t>核心思想</a:t>
              </a:r>
              <a:r>
                <a:rPr lang="en-US" altLang="zh-CN" sz="2700" dirty="0">
                  <a:solidFill>
                    <a:srgbClr val="FF3300"/>
                  </a:solidFill>
                  <a:latin typeface="黑体" pitchFamily="2" charset="-122"/>
                  <a:ea typeface="黑体" pitchFamily="2" charset="-122"/>
                </a:rPr>
                <a:t>:</a:t>
              </a:r>
            </a:p>
          </p:txBody>
        </p:sp>
        <p:sp>
          <p:nvSpPr>
            <p:cNvPr id="26" name="Rectangle 35">
              <a:extLst>
                <a:ext uri="{FF2B5EF4-FFF2-40B4-BE49-F238E27FC236}">
                  <a16:creationId xmlns:a16="http://schemas.microsoft.com/office/drawing/2014/main" id="{BF336E7E-F4F6-2DBD-CA94-5BF9622CA853}"/>
                </a:ext>
              </a:extLst>
            </p:cNvPr>
            <p:cNvSpPr>
              <a:spLocks noChangeArrowheads="1"/>
            </p:cNvSpPr>
            <p:nvPr/>
          </p:nvSpPr>
          <p:spPr bwMode="auto">
            <a:xfrm>
              <a:off x="528" y="648"/>
              <a:ext cx="4080" cy="360"/>
            </a:xfrm>
            <a:prstGeom prst="rect">
              <a:avLst/>
            </a:prstGeom>
            <a:noFill/>
            <a:ln w="63500">
              <a:solidFill>
                <a:schemeClr val="accent1"/>
              </a:solidFill>
              <a:miter lim="800000"/>
              <a:headEnd/>
              <a:tailEnd/>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grpSp>
      <p:sp>
        <p:nvSpPr>
          <p:cNvPr id="27" name="Freeform 36">
            <a:extLst>
              <a:ext uri="{FF2B5EF4-FFF2-40B4-BE49-F238E27FC236}">
                <a16:creationId xmlns:a16="http://schemas.microsoft.com/office/drawing/2014/main" id="{DA19ED49-9F91-E57A-9973-9E0739825639}"/>
              </a:ext>
            </a:extLst>
          </p:cNvPr>
          <p:cNvSpPr>
            <a:spLocks/>
          </p:cNvSpPr>
          <p:nvPr/>
        </p:nvSpPr>
        <p:spPr bwMode="auto">
          <a:xfrm>
            <a:off x="4000500" y="1031875"/>
            <a:ext cx="1504950" cy="623888"/>
          </a:xfrm>
          <a:prstGeom prst="ellipse">
            <a:avLst/>
          </a:prstGeom>
          <a:noFill/>
          <a:ln w="63500" cap="flat" cmpd="sng">
            <a:solidFill>
              <a:srgbClr val="FF0000"/>
            </a:solidFill>
            <a:prstDash val="solid"/>
            <a:round/>
            <a:headEnd/>
            <a:tailEnd/>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rect">
                    <a:fillToRect l="50000" t="50000" r="50000" b="50000"/>
                  </a:path>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28" name="Group 42">
            <a:extLst>
              <a:ext uri="{FF2B5EF4-FFF2-40B4-BE49-F238E27FC236}">
                <a16:creationId xmlns:a16="http://schemas.microsoft.com/office/drawing/2014/main" id="{FE1CA020-72C4-2A7D-ED4B-E2229A329ADC}"/>
              </a:ext>
            </a:extLst>
          </p:cNvPr>
          <p:cNvGrpSpPr>
            <a:grpSpLocks/>
          </p:cNvGrpSpPr>
          <p:nvPr/>
        </p:nvGrpSpPr>
        <p:grpSpPr bwMode="auto">
          <a:xfrm>
            <a:off x="723900" y="3811146"/>
            <a:ext cx="7485063" cy="781050"/>
            <a:chOff x="521" y="2525"/>
            <a:chExt cx="4715" cy="492"/>
          </a:xfrm>
        </p:grpSpPr>
        <p:sp>
          <p:nvSpPr>
            <p:cNvPr id="29" name="Text Box 43">
              <a:extLst>
                <a:ext uri="{FF2B5EF4-FFF2-40B4-BE49-F238E27FC236}">
                  <a16:creationId xmlns:a16="http://schemas.microsoft.com/office/drawing/2014/main" id="{4437E87E-7809-8D7D-755A-0F1B6D05A558}"/>
                </a:ext>
              </a:extLst>
            </p:cNvPr>
            <p:cNvSpPr txBox="1">
              <a:spLocks noChangeArrowheads="1"/>
            </p:cNvSpPr>
            <p:nvPr/>
          </p:nvSpPr>
          <p:spPr bwMode="auto">
            <a:xfrm>
              <a:off x="521" y="2561"/>
              <a:ext cx="4715" cy="4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marL="457200" indent="-457200" eaLnBrk="1" hangingPunct="1">
                <a:lnSpc>
                  <a:spcPct val="90000"/>
                </a:lnSpc>
                <a:spcBef>
                  <a:spcPct val="0"/>
                </a:spcBef>
                <a:buClrTx/>
                <a:buFont typeface="+mj-lt"/>
                <a:buAutoNum type="arabicPeriod" startAt="2"/>
              </a:pPr>
              <a:r>
                <a:rPr lang="zh-CN" altLang="en-US" sz="2300" dirty="0">
                  <a:solidFill>
                    <a:srgbClr val="003399"/>
                  </a:solidFill>
                  <a:latin typeface="幼圆" pitchFamily="49" charset="-122"/>
                  <a:ea typeface="幼圆" pitchFamily="49" charset="-122"/>
                </a:rPr>
                <a:t>第</a:t>
              </a:r>
              <a:r>
                <a:rPr lang="en-US" altLang="zh-CN" sz="2300" dirty="0" err="1">
                  <a:solidFill>
                    <a:srgbClr val="003399"/>
                  </a:solidFill>
                  <a:ea typeface="楷体_GB2312" pitchFamily="49" charset="-122"/>
                </a:rPr>
                <a:t>i</a:t>
              </a:r>
              <a:r>
                <a:rPr lang="zh-CN" altLang="en-US" sz="2300" dirty="0">
                  <a:solidFill>
                    <a:srgbClr val="003399"/>
                  </a:solidFill>
                  <a:latin typeface="幼圆" pitchFamily="49" charset="-122"/>
                  <a:ea typeface="幼圆" pitchFamily="49" charset="-122"/>
                </a:rPr>
                <a:t>个链表中的每一个链结点</a:t>
              </a:r>
              <a:r>
                <a:rPr lang="en-US" altLang="zh-CN" sz="2300" dirty="0">
                  <a:solidFill>
                    <a:srgbClr val="003399"/>
                  </a:solidFill>
                  <a:latin typeface="幼圆" pitchFamily="49" charset="-122"/>
                  <a:ea typeface="幼圆" pitchFamily="49" charset="-122"/>
                </a:rPr>
                <a:t>(</a:t>
              </a:r>
              <a:r>
                <a:rPr lang="zh-CN" altLang="en-US" sz="2300" dirty="0">
                  <a:solidFill>
                    <a:srgbClr val="003399"/>
                  </a:solidFill>
                  <a:latin typeface="幼圆" pitchFamily="49" charset="-122"/>
                  <a:ea typeface="幼圆" pitchFamily="49" charset="-122"/>
                </a:rPr>
                <a:t>称之为</a:t>
              </a:r>
              <a:r>
                <a:rPr lang="zh-CN" altLang="en-US" sz="2300" dirty="0">
                  <a:solidFill>
                    <a:srgbClr val="003399"/>
                  </a:solidFill>
                  <a:latin typeface="楷体_GB2312" pitchFamily="49" charset="-122"/>
                  <a:ea typeface="楷体_GB2312" pitchFamily="49" charset="-122"/>
                </a:rPr>
                <a:t>            </a:t>
              </a:r>
              <a:r>
                <a:rPr lang="en-US" altLang="zh-CN" sz="2300" dirty="0">
                  <a:solidFill>
                    <a:srgbClr val="003399"/>
                  </a:solidFill>
                  <a:latin typeface="幼圆" pitchFamily="49" charset="-122"/>
                  <a:ea typeface="幼圆" pitchFamily="49" charset="-122"/>
                </a:rPr>
                <a:t>)</a:t>
              </a:r>
              <a:r>
                <a:rPr lang="zh-CN" altLang="en-US" sz="2300" dirty="0">
                  <a:solidFill>
                    <a:srgbClr val="003399"/>
                  </a:solidFill>
                  <a:latin typeface="幼圆" pitchFamily="49" charset="-122"/>
                  <a:ea typeface="幼圆" pitchFamily="49" charset="-122"/>
                </a:rPr>
                <a:t>表示以第</a:t>
              </a:r>
              <a:r>
                <a:rPr lang="en-US" altLang="zh-CN" sz="2300" dirty="0" err="1">
                  <a:solidFill>
                    <a:srgbClr val="003399"/>
                  </a:solidFill>
                  <a:ea typeface="楷体_GB2312" pitchFamily="49" charset="-122"/>
                </a:rPr>
                <a:t>i</a:t>
              </a:r>
              <a:r>
                <a:rPr lang="en-US" altLang="zh-CN" sz="2300" dirty="0">
                  <a:solidFill>
                    <a:srgbClr val="003399"/>
                  </a:solidFill>
                  <a:ea typeface="楷体_GB2312" pitchFamily="49" charset="-122"/>
                </a:rPr>
                <a:t> </a:t>
              </a:r>
              <a:r>
                <a:rPr lang="zh-CN" altLang="en-US" sz="2300" dirty="0">
                  <a:solidFill>
                    <a:srgbClr val="003399"/>
                  </a:solidFill>
                  <a:latin typeface="幼圆" pitchFamily="49" charset="-122"/>
                  <a:ea typeface="幼圆" pitchFamily="49" charset="-122"/>
                </a:rPr>
                <a:t>个顶点为           的一条边</a:t>
              </a:r>
              <a:r>
                <a:rPr lang="en-US" altLang="zh-CN" sz="2300" dirty="0">
                  <a:solidFill>
                    <a:srgbClr val="003399"/>
                  </a:solidFill>
                  <a:latin typeface="幼圆" pitchFamily="49" charset="-122"/>
                  <a:ea typeface="幼圆" pitchFamily="49" charset="-122"/>
                </a:rPr>
                <a:t>;</a:t>
              </a:r>
              <a:r>
                <a:rPr lang="zh-CN" altLang="en-US" sz="2300" dirty="0">
                  <a:solidFill>
                    <a:srgbClr val="003399"/>
                  </a:solidFill>
                  <a:latin typeface="幼圆" pitchFamily="49" charset="-122"/>
                  <a:ea typeface="幼圆" pitchFamily="49" charset="-122"/>
                </a:rPr>
                <a:t>边结点的构造为</a:t>
              </a:r>
            </a:p>
          </p:txBody>
        </p:sp>
        <p:sp>
          <p:nvSpPr>
            <p:cNvPr id="30" name="Rectangle 44">
              <a:extLst>
                <a:ext uri="{FF2B5EF4-FFF2-40B4-BE49-F238E27FC236}">
                  <a16:creationId xmlns:a16="http://schemas.microsoft.com/office/drawing/2014/main" id="{7EF5FF53-FEDE-86C9-3F43-350910F3FFB1}"/>
                </a:ext>
              </a:extLst>
            </p:cNvPr>
            <p:cNvSpPr>
              <a:spLocks noChangeArrowheads="1"/>
            </p:cNvSpPr>
            <p:nvPr/>
          </p:nvSpPr>
          <p:spPr bwMode="auto">
            <a:xfrm>
              <a:off x="3748" y="2525"/>
              <a:ext cx="913" cy="288"/>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Lst>
          </p:spPr>
          <p:txBody>
            <a:bodyPr>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zh-CN" altLang="en-US" sz="2400" dirty="0">
                  <a:solidFill>
                    <a:srgbClr val="F00000"/>
                  </a:solidFill>
                  <a:latin typeface="黑体" pitchFamily="2" charset="-122"/>
                  <a:ea typeface="黑体" pitchFamily="2" charset="-122"/>
                </a:rPr>
                <a:t>边结点</a:t>
              </a:r>
            </a:p>
          </p:txBody>
        </p:sp>
        <p:sp>
          <p:nvSpPr>
            <p:cNvPr id="31" name="Rectangle 45">
              <a:extLst>
                <a:ext uri="{FF2B5EF4-FFF2-40B4-BE49-F238E27FC236}">
                  <a16:creationId xmlns:a16="http://schemas.microsoft.com/office/drawing/2014/main" id="{FA95BF44-37FD-1712-768F-11CADB433D39}"/>
                </a:ext>
              </a:extLst>
            </p:cNvPr>
            <p:cNvSpPr>
              <a:spLocks noChangeArrowheads="1"/>
            </p:cNvSpPr>
            <p:nvPr/>
          </p:nvSpPr>
          <p:spPr bwMode="auto">
            <a:xfrm>
              <a:off x="1829" y="2721"/>
              <a:ext cx="895" cy="288"/>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Lst>
          </p:spPr>
          <p:txBody>
            <a:bodyPr>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zh-CN" altLang="en-US" sz="2400" dirty="0">
                  <a:solidFill>
                    <a:srgbClr val="FF0000"/>
                  </a:solidFill>
                  <a:ea typeface="黑体" pitchFamily="2" charset="-122"/>
                </a:rPr>
                <a:t>出发点</a:t>
              </a:r>
            </a:p>
          </p:txBody>
        </p:sp>
      </p:grpSp>
    </p:spTree>
    <p:extLst>
      <p:ext uri="{BB962C8B-B14F-4D97-AF65-F5344CB8AC3E}">
        <p14:creationId xmlns:p14="http://schemas.microsoft.com/office/powerpoint/2010/main" val="3628070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right)">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grpId="0"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wipe(right)">
                                      <p:cBhvr>
                                        <p:cTn id="12" dur="500"/>
                                        <p:tgtEl>
                                          <p:spTgt spid="27"/>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12"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strips(downLeft)">
                                      <p:cBhvr>
                                        <p:cTn id="17" dur="500"/>
                                        <p:tgtEl>
                                          <p:spTgt spid="1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wipe(left)">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8" presetClass="entr" presetSubtype="6"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strips(downRight)">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23" presetClass="entr" presetSubtype="528" fill="hold" grpId="0" nodeType="clickEffect">
                                  <p:stCondLst>
                                    <p:cond delay="0"/>
                                  </p:stCondLst>
                                  <p:childTnLst>
                                    <p:set>
                                      <p:cBhvr>
                                        <p:cTn id="31" dur="1" fill="hold">
                                          <p:stCondLst>
                                            <p:cond delay="0"/>
                                          </p:stCondLst>
                                        </p:cTn>
                                        <p:tgtEl>
                                          <p:spTgt spid="15"/>
                                        </p:tgtEl>
                                        <p:attrNameLst>
                                          <p:attrName>style.visibility</p:attrName>
                                        </p:attrNameLst>
                                      </p:cBhvr>
                                      <p:to>
                                        <p:strVal val="visible"/>
                                      </p:to>
                                    </p:set>
                                    <p:anim calcmode="lin" valueType="num">
                                      <p:cBhvr>
                                        <p:cTn id="32" dur="500" fill="hold"/>
                                        <p:tgtEl>
                                          <p:spTgt spid="15"/>
                                        </p:tgtEl>
                                        <p:attrNameLst>
                                          <p:attrName>ppt_w</p:attrName>
                                        </p:attrNameLst>
                                      </p:cBhvr>
                                      <p:tavLst>
                                        <p:tav tm="0">
                                          <p:val>
                                            <p:fltVal val="0"/>
                                          </p:val>
                                        </p:tav>
                                        <p:tav tm="100000">
                                          <p:val>
                                            <p:strVal val="#ppt_w"/>
                                          </p:val>
                                        </p:tav>
                                      </p:tavLst>
                                    </p:anim>
                                    <p:anim calcmode="lin" valueType="num">
                                      <p:cBhvr>
                                        <p:cTn id="33" dur="500" fill="hold"/>
                                        <p:tgtEl>
                                          <p:spTgt spid="15"/>
                                        </p:tgtEl>
                                        <p:attrNameLst>
                                          <p:attrName>ppt_h</p:attrName>
                                        </p:attrNameLst>
                                      </p:cBhvr>
                                      <p:tavLst>
                                        <p:tav tm="0">
                                          <p:val>
                                            <p:fltVal val="0"/>
                                          </p:val>
                                        </p:tav>
                                        <p:tav tm="100000">
                                          <p:val>
                                            <p:strVal val="#ppt_h"/>
                                          </p:val>
                                        </p:tav>
                                      </p:tavLst>
                                    </p:anim>
                                    <p:anim calcmode="lin" valueType="num">
                                      <p:cBhvr>
                                        <p:cTn id="34" dur="500" fill="hold"/>
                                        <p:tgtEl>
                                          <p:spTgt spid="15"/>
                                        </p:tgtEl>
                                        <p:attrNameLst>
                                          <p:attrName>ppt_x</p:attrName>
                                        </p:attrNameLst>
                                      </p:cBhvr>
                                      <p:tavLst>
                                        <p:tav tm="0">
                                          <p:val>
                                            <p:fltVal val="0.5"/>
                                          </p:val>
                                        </p:tav>
                                        <p:tav tm="100000">
                                          <p:val>
                                            <p:strVal val="#ppt_x"/>
                                          </p:val>
                                        </p:tav>
                                      </p:tavLst>
                                    </p:anim>
                                    <p:anim calcmode="lin" valueType="num">
                                      <p:cBhvr>
                                        <p:cTn id="35" dur="500" fill="hold"/>
                                        <p:tgtEl>
                                          <p:spTgt spid="15"/>
                                        </p:tgtEl>
                                        <p:attrNameLst>
                                          <p:attrName>ppt_y</p:attrName>
                                        </p:attrNameLst>
                                      </p:cBhvr>
                                      <p:tavLst>
                                        <p:tav tm="0">
                                          <p:val>
                                            <p:fltVal val="0.5"/>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nodeType="clickEffect">
                                  <p:stCondLst>
                                    <p:cond delay="0"/>
                                  </p:stCondLst>
                                  <p:childTnLst>
                                    <p:set>
                                      <p:cBhvr>
                                        <p:cTn id="39" dur="1" fill="hold">
                                          <p:stCondLst>
                                            <p:cond delay="0"/>
                                          </p:stCondLst>
                                        </p:cTn>
                                        <p:tgtEl>
                                          <p:spTgt spid="28"/>
                                        </p:tgtEl>
                                        <p:attrNameLst>
                                          <p:attrName>style.visibility</p:attrName>
                                        </p:attrNameLst>
                                      </p:cBhvr>
                                      <p:to>
                                        <p:strVal val="visible"/>
                                      </p:to>
                                    </p:set>
                                    <p:animEffect transition="in" filter="wipe(left)">
                                      <p:cBhvr>
                                        <p:cTn id="40" dur="500"/>
                                        <p:tgtEl>
                                          <p:spTgt spid="28"/>
                                        </p:tgtEl>
                                      </p:cBhvr>
                                    </p:animEffect>
                                  </p:childTnLst>
                                </p:cTn>
                              </p:par>
                            </p:childTnLst>
                          </p:cTn>
                        </p:par>
                      </p:childTnLst>
                    </p:cTn>
                  </p:par>
                  <p:par>
                    <p:cTn id="41" fill="hold">
                      <p:stCondLst>
                        <p:cond delay="indefinite"/>
                      </p:stCondLst>
                      <p:childTnLst>
                        <p:par>
                          <p:cTn id="42" fill="hold">
                            <p:stCondLst>
                              <p:cond delay="0"/>
                            </p:stCondLst>
                            <p:childTnLst>
                              <p:par>
                                <p:cTn id="43" presetID="23" presetClass="entr" presetSubtype="288" fill="hold" grpId="0" nodeType="clickEffect">
                                  <p:stCondLst>
                                    <p:cond delay="0"/>
                                  </p:stCondLst>
                                  <p:childTnLst>
                                    <p:set>
                                      <p:cBhvr>
                                        <p:cTn id="44" dur="1" fill="hold">
                                          <p:stCondLst>
                                            <p:cond delay="0"/>
                                          </p:stCondLst>
                                        </p:cTn>
                                        <p:tgtEl>
                                          <p:spTgt spid="22"/>
                                        </p:tgtEl>
                                        <p:attrNameLst>
                                          <p:attrName>style.visibility</p:attrName>
                                        </p:attrNameLst>
                                      </p:cBhvr>
                                      <p:to>
                                        <p:strVal val="visible"/>
                                      </p:to>
                                    </p:set>
                                    <p:anim calcmode="lin" valueType="num">
                                      <p:cBhvr>
                                        <p:cTn id="45" dur="500" fill="hold"/>
                                        <p:tgtEl>
                                          <p:spTgt spid="22"/>
                                        </p:tgtEl>
                                        <p:attrNameLst>
                                          <p:attrName>ppt_w</p:attrName>
                                        </p:attrNameLst>
                                      </p:cBhvr>
                                      <p:tavLst>
                                        <p:tav tm="0">
                                          <p:val>
                                            <p:strVal val="4/3*#ppt_w"/>
                                          </p:val>
                                        </p:tav>
                                        <p:tav tm="100000">
                                          <p:val>
                                            <p:strVal val="#ppt_w"/>
                                          </p:val>
                                        </p:tav>
                                      </p:tavLst>
                                    </p:anim>
                                    <p:anim calcmode="lin" valueType="num">
                                      <p:cBhvr>
                                        <p:cTn id="46" dur="500" fill="hold"/>
                                        <p:tgtEl>
                                          <p:spTgt spid="22"/>
                                        </p:tgtEl>
                                        <p:attrNameLst>
                                          <p:attrName>ppt_h</p:attrName>
                                        </p:attrNameLst>
                                      </p:cBhvr>
                                      <p:tavLst>
                                        <p:tav tm="0">
                                          <p:val>
                                            <p:strVal val="4/3*#ppt_h"/>
                                          </p:val>
                                        </p:tav>
                                        <p:tav tm="100000">
                                          <p:val>
                                            <p:strVal val="#ppt_h"/>
                                          </p:val>
                                        </p:tav>
                                      </p:tavLst>
                                    </p:anim>
                                  </p:childTnLst>
                                </p:cTn>
                              </p:par>
                            </p:childTnLst>
                          </p:cTn>
                        </p:par>
                      </p:childTnLst>
                    </p:cTn>
                  </p:par>
                  <p:par>
                    <p:cTn id="47" fill="hold">
                      <p:stCondLst>
                        <p:cond delay="indefinite"/>
                      </p:stCondLst>
                      <p:childTnLst>
                        <p:par>
                          <p:cTn id="48" fill="hold">
                            <p:stCondLst>
                              <p:cond delay="0"/>
                            </p:stCondLst>
                            <p:childTnLst>
                              <p:par>
                                <p:cTn id="49" presetID="22" presetClass="entr" presetSubtype="2" fill="hold" nodeType="clickEffect">
                                  <p:stCondLst>
                                    <p:cond delay="0"/>
                                  </p:stCondLst>
                                  <p:childTnLst>
                                    <p:set>
                                      <p:cBhvr>
                                        <p:cTn id="50" dur="1" fill="hold">
                                          <p:stCondLst>
                                            <p:cond delay="0"/>
                                          </p:stCondLst>
                                        </p:cTn>
                                        <p:tgtEl>
                                          <p:spTgt spid="10"/>
                                        </p:tgtEl>
                                        <p:attrNameLst>
                                          <p:attrName>style.visibility</p:attrName>
                                        </p:attrNameLst>
                                      </p:cBhvr>
                                      <p:to>
                                        <p:strVal val="visible"/>
                                      </p:to>
                                    </p:set>
                                    <p:animEffect transition="in" filter="wipe(right)">
                                      <p:cBhvr>
                                        <p:cTn id="51" dur="500"/>
                                        <p:tgtEl>
                                          <p:spTgt spid="10"/>
                                        </p:tgtEl>
                                      </p:cBhvr>
                                    </p:animEffect>
                                  </p:childTnLst>
                                </p:cTn>
                              </p:par>
                            </p:childTnLst>
                          </p:cTn>
                        </p:par>
                      </p:childTnLst>
                    </p:cTn>
                  </p:par>
                  <p:par>
                    <p:cTn id="52" fill="hold">
                      <p:stCondLst>
                        <p:cond delay="indefinite"/>
                      </p:stCondLst>
                      <p:childTnLst>
                        <p:par>
                          <p:cTn id="53" fill="hold">
                            <p:stCondLst>
                              <p:cond delay="0"/>
                            </p:stCondLst>
                            <p:childTnLst>
                              <p:par>
                                <p:cTn id="54" presetID="18" presetClass="entr" presetSubtype="6" fill="hold" grpId="0" nodeType="clickEffect">
                                  <p:stCondLst>
                                    <p:cond delay="0"/>
                                  </p:stCondLst>
                                  <p:childTnLst>
                                    <p:set>
                                      <p:cBhvr>
                                        <p:cTn id="55" dur="1" fill="hold">
                                          <p:stCondLst>
                                            <p:cond delay="0"/>
                                          </p:stCondLst>
                                        </p:cTn>
                                        <p:tgtEl>
                                          <p:spTgt spid="14"/>
                                        </p:tgtEl>
                                        <p:attrNameLst>
                                          <p:attrName>style.visibility</p:attrName>
                                        </p:attrNameLst>
                                      </p:cBhvr>
                                      <p:to>
                                        <p:strVal val="visible"/>
                                      </p:to>
                                    </p:set>
                                    <p:animEffect transition="in" filter="strips(downRight)">
                                      <p:cBhvr>
                                        <p:cTn id="5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utoUpdateAnimBg="0"/>
      <p:bldP spid="14" grpId="0" autoUpdateAnimBg="0"/>
      <p:bldP spid="15" grpId="0" autoUpdateAnimBg="0"/>
      <p:bldP spid="22" grpId="0" animBg="1"/>
      <p:bldP spid="27"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8A162A-2132-1F6E-775C-69C48D011CFF}"/>
              </a:ext>
            </a:extLst>
          </p:cNvPr>
          <p:cNvSpPr>
            <a:spLocks noGrp="1"/>
          </p:cNvSpPr>
          <p:nvPr>
            <p:ph type="title"/>
          </p:nvPr>
        </p:nvSpPr>
        <p:spPr/>
        <p:txBody>
          <a:bodyPr/>
          <a:lstStyle/>
          <a:p>
            <a:r>
              <a:rPr kumimoji="1" lang="en-US" altLang="zh-CN" dirty="0"/>
              <a:t>6.2</a:t>
            </a:r>
            <a:r>
              <a:rPr kumimoji="1" lang="zh-CN" altLang="en-US" dirty="0"/>
              <a:t> 图的存储方法</a:t>
            </a:r>
          </a:p>
        </p:txBody>
      </p:sp>
      <p:sp>
        <p:nvSpPr>
          <p:cNvPr id="4" name="日期占位符 3">
            <a:extLst>
              <a:ext uri="{FF2B5EF4-FFF2-40B4-BE49-F238E27FC236}">
                <a16:creationId xmlns:a16="http://schemas.microsoft.com/office/drawing/2014/main" id="{A459561B-B442-8C5A-79D5-E03A172E1868}"/>
              </a:ext>
            </a:extLst>
          </p:cNvPr>
          <p:cNvSpPr>
            <a:spLocks noGrp="1"/>
          </p:cNvSpPr>
          <p:nvPr>
            <p:ph type="dt" sz="half" idx="10"/>
          </p:nvPr>
        </p:nvSpPr>
        <p:spPr/>
        <p:txBody>
          <a:bodyPr/>
          <a:lstStyle/>
          <a:p>
            <a:pPr>
              <a:defRPr/>
            </a:pPr>
            <a:fld id="{72795A5C-ABA9-164F-9A37-0CFC1B48C772}" type="datetime1">
              <a:rPr lang="en-US" altLang="zh-CN" smtClean="0"/>
              <a:t>6/5/2022</a:t>
            </a:fld>
            <a:endParaRPr lang="en-US" altLang="zh-CN" dirty="0"/>
          </a:p>
        </p:txBody>
      </p:sp>
      <p:sp>
        <p:nvSpPr>
          <p:cNvPr id="5" name="灯片编号占位符 4">
            <a:extLst>
              <a:ext uri="{FF2B5EF4-FFF2-40B4-BE49-F238E27FC236}">
                <a16:creationId xmlns:a16="http://schemas.microsoft.com/office/drawing/2014/main" id="{2600FFAC-0054-9458-E2FE-ED244DF0DBCF}"/>
              </a:ext>
            </a:extLst>
          </p:cNvPr>
          <p:cNvSpPr>
            <a:spLocks noGrp="1"/>
          </p:cNvSpPr>
          <p:nvPr>
            <p:ph type="sldNum" sz="quarter" idx="12"/>
          </p:nvPr>
        </p:nvSpPr>
        <p:spPr/>
        <p:txBody>
          <a:bodyPr/>
          <a:lstStyle/>
          <a:p>
            <a:pPr>
              <a:defRPr/>
            </a:pPr>
            <a:fld id="{4FF538FA-A287-4FBD-9703-6DB9C5344803}" type="slidenum">
              <a:rPr lang="zh-CN" altLang="en-US" smtClean="0"/>
              <a:t>28</a:t>
            </a:fld>
            <a:endParaRPr lang="en-US" altLang="zh-CN" dirty="0"/>
          </a:p>
        </p:txBody>
      </p:sp>
      <p:grpSp>
        <p:nvGrpSpPr>
          <p:cNvPr id="6" name="Group 192">
            <a:extLst>
              <a:ext uri="{FF2B5EF4-FFF2-40B4-BE49-F238E27FC236}">
                <a16:creationId xmlns:a16="http://schemas.microsoft.com/office/drawing/2014/main" id="{C3DEC1EC-3C92-D8AF-2EA0-7BD512878FF1}"/>
              </a:ext>
            </a:extLst>
          </p:cNvPr>
          <p:cNvGrpSpPr>
            <a:grpSpLocks/>
          </p:cNvGrpSpPr>
          <p:nvPr/>
        </p:nvGrpSpPr>
        <p:grpSpPr bwMode="auto">
          <a:xfrm>
            <a:off x="3818683" y="4344988"/>
            <a:ext cx="3868738" cy="1468437"/>
            <a:chOff x="2448" y="2533"/>
            <a:chExt cx="2437" cy="925"/>
          </a:xfrm>
        </p:grpSpPr>
        <p:grpSp>
          <p:nvGrpSpPr>
            <p:cNvPr id="7" name="Group 3">
              <a:extLst>
                <a:ext uri="{FF2B5EF4-FFF2-40B4-BE49-F238E27FC236}">
                  <a16:creationId xmlns:a16="http://schemas.microsoft.com/office/drawing/2014/main" id="{DDEACDBC-00CF-A2D4-D255-A12A700A54BD}"/>
                </a:ext>
              </a:extLst>
            </p:cNvPr>
            <p:cNvGrpSpPr>
              <a:grpSpLocks/>
            </p:cNvGrpSpPr>
            <p:nvPr/>
          </p:nvGrpSpPr>
          <p:grpSpPr bwMode="auto">
            <a:xfrm>
              <a:off x="2618" y="2629"/>
              <a:ext cx="432" cy="768"/>
              <a:chOff x="2688" y="720"/>
              <a:chExt cx="432" cy="768"/>
            </a:xfrm>
          </p:grpSpPr>
          <p:grpSp>
            <p:nvGrpSpPr>
              <p:cNvPr id="45" name="Group 4">
                <a:extLst>
                  <a:ext uri="{FF2B5EF4-FFF2-40B4-BE49-F238E27FC236}">
                    <a16:creationId xmlns:a16="http://schemas.microsoft.com/office/drawing/2014/main" id="{4C9451B3-1FB2-624A-ADEC-32440800AE11}"/>
                  </a:ext>
                </a:extLst>
              </p:cNvPr>
              <p:cNvGrpSpPr>
                <a:grpSpLocks/>
              </p:cNvGrpSpPr>
              <p:nvPr/>
            </p:nvGrpSpPr>
            <p:grpSpPr bwMode="auto">
              <a:xfrm>
                <a:off x="2688" y="720"/>
                <a:ext cx="432" cy="192"/>
                <a:chOff x="2688" y="720"/>
                <a:chExt cx="432" cy="192"/>
              </a:xfrm>
            </p:grpSpPr>
            <p:sp>
              <p:nvSpPr>
                <p:cNvPr id="55" name="Rectangle 5">
                  <a:extLst>
                    <a:ext uri="{FF2B5EF4-FFF2-40B4-BE49-F238E27FC236}">
                      <a16:creationId xmlns:a16="http://schemas.microsoft.com/office/drawing/2014/main" id="{D71CDFA5-91BD-F290-713C-522DC679FC75}"/>
                    </a:ext>
                  </a:extLst>
                </p:cNvPr>
                <p:cNvSpPr>
                  <a:spLocks noChangeArrowheads="1"/>
                </p:cNvSpPr>
                <p:nvPr/>
              </p:nvSpPr>
              <p:spPr bwMode="auto">
                <a:xfrm>
                  <a:off x="2688" y="720"/>
                  <a:ext cx="240" cy="192"/>
                </a:xfrm>
                <a:prstGeom prst="rect">
                  <a:avLst/>
                </a:prstGeom>
                <a:noFill/>
                <a:ln w="12700">
                  <a:solidFill>
                    <a:schemeClr val="tx1"/>
                  </a:solidFill>
                  <a:miter lim="800000"/>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sp>
              <p:nvSpPr>
                <p:cNvPr id="56" name="Rectangle 6">
                  <a:extLst>
                    <a:ext uri="{FF2B5EF4-FFF2-40B4-BE49-F238E27FC236}">
                      <a16:creationId xmlns:a16="http://schemas.microsoft.com/office/drawing/2014/main" id="{626D8D74-6FB3-74AC-8B82-2030ED82676E}"/>
                    </a:ext>
                  </a:extLst>
                </p:cNvPr>
                <p:cNvSpPr>
                  <a:spLocks noChangeArrowheads="1"/>
                </p:cNvSpPr>
                <p:nvPr/>
              </p:nvSpPr>
              <p:spPr bwMode="auto">
                <a:xfrm>
                  <a:off x="2928" y="720"/>
                  <a:ext cx="192" cy="192"/>
                </a:xfrm>
                <a:prstGeom prst="rect">
                  <a:avLst/>
                </a:prstGeom>
                <a:noFill/>
                <a:ln w="12700">
                  <a:solidFill>
                    <a:schemeClr val="tx1"/>
                  </a:solidFill>
                  <a:miter lim="800000"/>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grpSp>
          <p:grpSp>
            <p:nvGrpSpPr>
              <p:cNvPr id="46" name="Group 7">
                <a:extLst>
                  <a:ext uri="{FF2B5EF4-FFF2-40B4-BE49-F238E27FC236}">
                    <a16:creationId xmlns:a16="http://schemas.microsoft.com/office/drawing/2014/main" id="{580F1228-0EB0-BCE6-FA84-252C8B31DF7F}"/>
                  </a:ext>
                </a:extLst>
              </p:cNvPr>
              <p:cNvGrpSpPr>
                <a:grpSpLocks/>
              </p:cNvGrpSpPr>
              <p:nvPr/>
            </p:nvGrpSpPr>
            <p:grpSpPr bwMode="auto">
              <a:xfrm>
                <a:off x="2688" y="912"/>
                <a:ext cx="432" cy="192"/>
                <a:chOff x="2688" y="720"/>
                <a:chExt cx="432" cy="192"/>
              </a:xfrm>
            </p:grpSpPr>
            <p:sp>
              <p:nvSpPr>
                <p:cNvPr id="53" name="Rectangle 8">
                  <a:extLst>
                    <a:ext uri="{FF2B5EF4-FFF2-40B4-BE49-F238E27FC236}">
                      <a16:creationId xmlns:a16="http://schemas.microsoft.com/office/drawing/2014/main" id="{883CC0E8-7267-8E5C-A51C-FC2BDB6838F1}"/>
                    </a:ext>
                  </a:extLst>
                </p:cNvPr>
                <p:cNvSpPr>
                  <a:spLocks noChangeArrowheads="1"/>
                </p:cNvSpPr>
                <p:nvPr/>
              </p:nvSpPr>
              <p:spPr bwMode="auto">
                <a:xfrm>
                  <a:off x="2688" y="720"/>
                  <a:ext cx="240" cy="192"/>
                </a:xfrm>
                <a:prstGeom prst="rect">
                  <a:avLst/>
                </a:prstGeom>
                <a:noFill/>
                <a:ln w="12700">
                  <a:solidFill>
                    <a:schemeClr val="tx1"/>
                  </a:solidFill>
                  <a:miter lim="800000"/>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sp>
              <p:nvSpPr>
                <p:cNvPr id="54" name="Rectangle 9">
                  <a:extLst>
                    <a:ext uri="{FF2B5EF4-FFF2-40B4-BE49-F238E27FC236}">
                      <a16:creationId xmlns:a16="http://schemas.microsoft.com/office/drawing/2014/main" id="{C5E9D8A0-8B69-DFB6-5221-50B88F09E635}"/>
                    </a:ext>
                  </a:extLst>
                </p:cNvPr>
                <p:cNvSpPr>
                  <a:spLocks noChangeArrowheads="1"/>
                </p:cNvSpPr>
                <p:nvPr/>
              </p:nvSpPr>
              <p:spPr bwMode="auto">
                <a:xfrm>
                  <a:off x="2928" y="720"/>
                  <a:ext cx="192" cy="192"/>
                </a:xfrm>
                <a:prstGeom prst="rect">
                  <a:avLst/>
                </a:prstGeom>
                <a:noFill/>
                <a:ln w="12700">
                  <a:solidFill>
                    <a:schemeClr val="tx1"/>
                  </a:solidFill>
                  <a:miter lim="800000"/>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grpSp>
          <p:grpSp>
            <p:nvGrpSpPr>
              <p:cNvPr id="47" name="Group 10">
                <a:extLst>
                  <a:ext uri="{FF2B5EF4-FFF2-40B4-BE49-F238E27FC236}">
                    <a16:creationId xmlns:a16="http://schemas.microsoft.com/office/drawing/2014/main" id="{5695FBFD-6896-3509-97D1-F9AD35237DE2}"/>
                  </a:ext>
                </a:extLst>
              </p:cNvPr>
              <p:cNvGrpSpPr>
                <a:grpSpLocks/>
              </p:cNvGrpSpPr>
              <p:nvPr/>
            </p:nvGrpSpPr>
            <p:grpSpPr bwMode="auto">
              <a:xfrm>
                <a:off x="2688" y="1104"/>
                <a:ext cx="432" cy="192"/>
                <a:chOff x="2688" y="720"/>
                <a:chExt cx="432" cy="192"/>
              </a:xfrm>
            </p:grpSpPr>
            <p:sp>
              <p:nvSpPr>
                <p:cNvPr id="51" name="Rectangle 11">
                  <a:extLst>
                    <a:ext uri="{FF2B5EF4-FFF2-40B4-BE49-F238E27FC236}">
                      <a16:creationId xmlns:a16="http://schemas.microsoft.com/office/drawing/2014/main" id="{E250E980-323C-5806-2782-DF813153766D}"/>
                    </a:ext>
                  </a:extLst>
                </p:cNvPr>
                <p:cNvSpPr>
                  <a:spLocks noChangeArrowheads="1"/>
                </p:cNvSpPr>
                <p:nvPr/>
              </p:nvSpPr>
              <p:spPr bwMode="auto">
                <a:xfrm>
                  <a:off x="2688" y="720"/>
                  <a:ext cx="240" cy="192"/>
                </a:xfrm>
                <a:prstGeom prst="rect">
                  <a:avLst/>
                </a:prstGeom>
                <a:noFill/>
                <a:ln w="12700">
                  <a:solidFill>
                    <a:schemeClr val="tx1"/>
                  </a:solidFill>
                  <a:miter lim="800000"/>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sp>
              <p:nvSpPr>
                <p:cNvPr id="52" name="Rectangle 12">
                  <a:extLst>
                    <a:ext uri="{FF2B5EF4-FFF2-40B4-BE49-F238E27FC236}">
                      <a16:creationId xmlns:a16="http://schemas.microsoft.com/office/drawing/2014/main" id="{DA0A91F8-A0B7-8ADB-663D-E9204EF31B54}"/>
                    </a:ext>
                  </a:extLst>
                </p:cNvPr>
                <p:cNvSpPr>
                  <a:spLocks noChangeArrowheads="1"/>
                </p:cNvSpPr>
                <p:nvPr/>
              </p:nvSpPr>
              <p:spPr bwMode="auto">
                <a:xfrm>
                  <a:off x="2928" y="720"/>
                  <a:ext cx="192" cy="192"/>
                </a:xfrm>
                <a:prstGeom prst="rect">
                  <a:avLst/>
                </a:prstGeom>
                <a:noFill/>
                <a:ln w="12700">
                  <a:solidFill>
                    <a:schemeClr val="tx1"/>
                  </a:solidFill>
                  <a:miter lim="800000"/>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grpSp>
          <p:grpSp>
            <p:nvGrpSpPr>
              <p:cNvPr id="48" name="Group 13">
                <a:extLst>
                  <a:ext uri="{FF2B5EF4-FFF2-40B4-BE49-F238E27FC236}">
                    <a16:creationId xmlns:a16="http://schemas.microsoft.com/office/drawing/2014/main" id="{9B9D52D8-4BE4-A4E0-F60C-0127A6F6E6E7}"/>
                  </a:ext>
                </a:extLst>
              </p:cNvPr>
              <p:cNvGrpSpPr>
                <a:grpSpLocks/>
              </p:cNvGrpSpPr>
              <p:nvPr/>
            </p:nvGrpSpPr>
            <p:grpSpPr bwMode="auto">
              <a:xfrm>
                <a:off x="2688" y="1296"/>
                <a:ext cx="432" cy="192"/>
                <a:chOff x="2688" y="720"/>
                <a:chExt cx="432" cy="192"/>
              </a:xfrm>
            </p:grpSpPr>
            <p:sp>
              <p:nvSpPr>
                <p:cNvPr id="49" name="Rectangle 14">
                  <a:extLst>
                    <a:ext uri="{FF2B5EF4-FFF2-40B4-BE49-F238E27FC236}">
                      <a16:creationId xmlns:a16="http://schemas.microsoft.com/office/drawing/2014/main" id="{61D1D0B8-44BB-82EB-3140-18B7555E8B72}"/>
                    </a:ext>
                  </a:extLst>
                </p:cNvPr>
                <p:cNvSpPr>
                  <a:spLocks noChangeArrowheads="1"/>
                </p:cNvSpPr>
                <p:nvPr/>
              </p:nvSpPr>
              <p:spPr bwMode="auto">
                <a:xfrm>
                  <a:off x="2688" y="720"/>
                  <a:ext cx="240" cy="192"/>
                </a:xfrm>
                <a:prstGeom prst="rect">
                  <a:avLst/>
                </a:prstGeom>
                <a:noFill/>
                <a:ln w="12700">
                  <a:solidFill>
                    <a:schemeClr val="tx1"/>
                  </a:solidFill>
                  <a:miter lim="800000"/>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sp>
              <p:nvSpPr>
                <p:cNvPr id="50" name="Rectangle 15">
                  <a:extLst>
                    <a:ext uri="{FF2B5EF4-FFF2-40B4-BE49-F238E27FC236}">
                      <a16:creationId xmlns:a16="http://schemas.microsoft.com/office/drawing/2014/main" id="{14595BA9-A3C8-42F5-DBD6-D1A9182CC8E1}"/>
                    </a:ext>
                  </a:extLst>
                </p:cNvPr>
                <p:cNvSpPr>
                  <a:spLocks noChangeArrowheads="1"/>
                </p:cNvSpPr>
                <p:nvPr/>
              </p:nvSpPr>
              <p:spPr bwMode="auto">
                <a:xfrm>
                  <a:off x="2928" y="720"/>
                  <a:ext cx="192" cy="192"/>
                </a:xfrm>
                <a:prstGeom prst="rect">
                  <a:avLst/>
                </a:prstGeom>
                <a:noFill/>
                <a:ln w="12700">
                  <a:solidFill>
                    <a:schemeClr val="tx1"/>
                  </a:solidFill>
                  <a:miter lim="800000"/>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grpSp>
        </p:grpSp>
        <p:grpSp>
          <p:nvGrpSpPr>
            <p:cNvPr id="8" name="Group 16">
              <a:extLst>
                <a:ext uri="{FF2B5EF4-FFF2-40B4-BE49-F238E27FC236}">
                  <a16:creationId xmlns:a16="http://schemas.microsoft.com/office/drawing/2014/main" id="{877B7639-FA3B-42E2-2F4C-C4E022BA5028}"/>
                </a:ext>
              </a:extLst>
            </p:cNvPr>
            <p:cNvGrpSpPr>
              <a:grpSpLocks/>
            </p:cNvGrpSpPr>
            <p:nvPr/>
          </p:nvGrpSpPr>
          <p:grpSpPr bwMode="auto">
            <a:xfrm>
              <a:off x="2448" y="2587"/>
              <a:ext cx="189" cy="807"/>
              <a:chOff x="2304" y="2598"/>
              <a:chExt cx="189" cy="807"/>
            </a:xfrm>
          </p:grpSpPr>
          <p:sp>
            <p:nvSpPr>
              <p:cNvPr id="41" name="Text Box 17">
                <a:extLst>
                  <a:ext uri="{FF2B5EF4-FFF2-40B4-BE49-F238E27FC236}">
                    <a16:creationId xmlns:a16="http://schemas.microsoft.com/office/drawing/2014/main" id="{068DB6B4-5BFC-2D5D-3231-1878E58A777C}"/>
                  </a:ext>
                </a:extLst>
              </p:cNvPr>
              <p:cNvSpPr txBox="1">
                <a:spLocks noChangeArrowheads="1"/>
              </p:cNvSpPr>
              <p:nvPr/>
            </p:nvSpPr>
            <p:spPr bwMode="auto">
              <a:xfrm>
                <a:off x="2304" y="2598"/>
                <a:ext cx="189" cy="230"/>
              </a:xfrm>
              <a:prstGeom prst="rect">
                <a:avLst/>
              </a:prstGeom>
              <a:noFill/>
              <a:ln w="12700" cap="sq">
                <a:no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lnSpc>
                    <a:spcPct val="105000"/>
                  </a:lnSpc>
                  <a:spcBef>
                    <a:spcPct val="0"/>
                  </a:spcBef>
                  <a:buClrTx/>
                  <a:buFontTx/>
                  <a:buNone/>
                </a:pPr>
                <a:r>
                  <a:rPr lang="en-US" altLang="zh-CN" sz="1800"/>
                  <a:t>0</a:t>
                </a:r>
                <a:endParaRPr lang="en-US" altLang="zh-CN" sz="1800" b="0"/>
              </a:p>
            </p:txBody>
          </p:sp>
          <p:sp>
            <p:nvSpPr>
              <p:cNvPr id="42" name="Text Box 18">
                <a:extLst>
                  <a:ext uri="{FF2B5EF4-FFF2-40B4-BE49-F238E27FC236}">
                    <a16:creationId xmlns:a16="http://schemas.microsoft.com/office/drawing/2014/main" id="{A9CF047D-6C1D-E77A-C65E-76AC588BAE61}"/>
                  </a:ext>
                </a:extLst>
              </p:cNvPr>
              <p:cNvSpPr txBox="1">
                <a:spLocks noChangeArrowheads="1"/>
              </p:cNvSpPr>
              <p:nvPr/>
            </p:nvSpPr>
            <p:spPr bwMode="auto">
              <a:xfrm>
                <a:off x="2304" y="2790"/>
                <a:ext cx="189" cy="230"/>
              </a:xfrm>
              <a:prstGeom prst="rect">
                <a:avLst/>
              </a:prstGeom>
              <a:noFill/>
              <a:ln w="12700" cap="sq">
                <a:no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lnSpc>
                    <a:spcPct val="105000"/>
                  </a:lnSpc>
                  <a:spcBef>
                    <a:spcPct val="0"/>
                  </a:spcBef>
                  <a:buClrTx/>
                  <a:buFontTx/>
                  <a:buNone/>
                </a:pPr>
                <a:r>
                  <a:rPr lang="en-US" altLang="zh-CN" sz="1800"/>
                  <a:t>1</a:t>
                </a:r>
                <a:endParaRPr lang="en-US" altLang="zh-CN" sz="1800" b="0"/>
              </a:p>
            </p:txBody>
          </p:sp>
          <p:sp>
            <p:nvSpPr>
              <p:cNvPr id="43" name="Text Box 19">
                <a:extLst>
                  <a:ext uri="{FF2B5EF4-FFF2-40B4-BE49-F238E27FC236}">
                    <a16:creationId xmlns:a16="http://schemas.microsoft.com/office/drawing/2014/main" id="{AB20206B-5642-6EF8-FCDC-F0F197B3773F}"/>
                  </a:ext>
                </a:extLst>
              </p:cNvPr>
              <p:cNvSpPr txBox="1">
                <a:spLocks noChangeArrowheads="1"/>
              </p:cNvSpPr>
              <p:nvPr/>
            </p:nvSpPr>
            <p:spPr bwMode="auto">
              <a:xfrm>
                <a:off x="2304" y="2982"/>
                <a:ext cx="189" cy="230"/>
              </a:xfrm>
              <a:prstGeom prst="rect">
                <a:avLst/>
              </a:prstGeom>
              <a:noFill/>
              <a:ln w="12700" cap="sq">
                <a:no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lnSpc>
                    <a:spcPct val="105000"/>
                  </a:lnSpc>
                  <a:spcBef>
                    <a:spcPct val="0"/>
                  </a:spcBef>
                  <a:buClrTx/>
                  <a:buFontTx/>
                  <a:buNone/>
                </a:pPr>
                <a:r>
                  <a:rPr lang="en-US" altLang="zh-CN" sz="1800"/>
                  <a:t>2</a:t>
                </a:r>
                <a:endParaRPr lang="en-US" altLang="zh-CN" sz="1800" b="0"/>
              </a:p>
            </p:txBody>
          </p:sp>
          <p:sp>
            <p:nvSpPr>
              <p:cNvPr id="44" name="Text Box 20">
                <a:extLst>
                  <a:ext uri="{FF2B5EF4-FFF2-40B4-BE49-F238E27FC236}">
                    <a16:creationId xmlns:a16="http://schemas.microsoft.com/office/drawing/2014/main" id="{AAE9C83E-E0CB-148D-7B8F-7DF51CB191B7}"/>
                  </a:ext>
                </a:extLst>
              </p:cNvPr>
              <p:cNvSpPr txBox="1">
                <a:spLocks noChangeArrowheads="1"/>
              </p:cNvSpPr>
              <p:nvPr/>
            </p:nvSpPr>
            <p:spPr bwMode="auto">
              <a:xfrm>
                <a:off x="2304" y="3175"/>
                <a:ext cx="189" cy="230"/>
              </a:xfrm>
              <a:prstGeom prst="rect">
                <a:avLst/>
              </a:prstGeom>
              <a:noFill/>
              <a:ln w="12700" cap="sq">
                <a:no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lnSpc>
                    <a:spcPct val="105000"/>
                  </a:lnSpc>
                  <a:spcBef>
                    <a:spcPct val="0"/>
                  </a:spcBef>
                  <a:buClrTx/>
                  <a:buFontTx/>
                  <a:buNone/>
                </a:pPr>
                <a:r>
                  <a:rPr lang="en-US" altLang="zh-CN" sz="1800"/>
                  <a:t>3</a:t>
                </a:r>
                <a:endParaRPr lang="en-US" altLang="zh-CN" sz="1800" b="0"/>
              </a:p>
            </p:txBody>
          </p:sp>
        </p:grpSp>
        <p:sp>
          <p:nvSpPr>
            <p:cNvPr id="9" name="Rectangle 21">
              <a:extLst>
                <a:ext uri="{FF2B5EF4-FFF2-40B4-BE49-F238E27FC236}">
                  <a16:creationId xmlns:a16="http://schemas.microsoft.com/office/drawing/2014/main" id="{1DB06F67-348A-BFB0-7D85-E9AFA9F57C7C}"/>
                </a:ext>
              </a:extLst>
            </p:cNvPr>
            <p:cNvSpPr>
              <a:spLocks noChangeArrowheads="1"/>
            </p:cNvSpPr>
            <p:nvPr/>
          </p:nvSpPr>
          <p:spPr bwMode="auto">
            <a:xfrm>
              <a:off x="3578" y="3253"/>
              <a:ext cx="267" cy="144"/>
            </a:xfrm>
            <a:prstGeom prst="rect">
              <a:avLst/>
            </a:prstGeom>
            <a:noFill/>
            <a:ln w="19050">
              <a:solidFill>
                <a:schemeClr val="tx1"/>
              </a:solidFill>
              <a:miter lim="800000"/>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sp>
          <p:nvSpPr>
            <p:cNvPr id="10" name="Rectangle 22">
              <a:extLst>
                <a:ext uri="{FF2B5EF4-FFF2-40B4-BE49-F238E27FC236}">
                  <a16:creationId xmlns:a16="http://schemas.microsoft.com/office/drawing/2014/main" id="{F82F2509-75EC-7D4D-2D0D-8F30C4BB3B9D}"/>
                </a:ext>
              </a:extLst>
            </p:cNvPr>
            <p:cNvSpPr>
              <a:spLocks noChangeArrowheads="1"/>
            </p:cNvSpPr>
            <p:nvPr/>
          </p:nvSpPr>
          <p:spPr bwMode="auto">
            <a:xfrm>
              <a:off x="3845" y="3253"/>
              <a:ext cx="165" cy="144"/>
            </a:xfrm>
            <a:prstGeom prst="rect">
              <a:avLst/>
            </a:prstGeom>
            <a:noFill/>
            <a:ln w="19050">
              <a:solidFill>
                <a:schemeClr val="tx1"/>
              </a:solidFill>
              <a:miter lim="800000"/>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sp>
          <p:nvSpPr>
            <p:cNvPr id="11" name="Rectangle 23">
              <a:extLst>
                <a:ext uri="{FF2B5EF4-FFF2-40B4-BE49-F238E27FC236}">
                  <a16:creationId xmlns:a16="http://schemas.microsoft.com/office/drawing/2014/main" id="{F677F3FF-35B1-2AF1-96E4-83668DA0F449}"/>
                </a:ext>
              </a:extLst>
            </p:cNvPr>
            <p:cNvSpPr>
              <a:spLocks noChangeArrowheads="1"/>
            </p:cNvSpPr>
            <p:nvPr/>
          </p:nvSpPr>
          <p:spPr bwMode="auto">
            <a:xfrm>
              <a:off x="3386" y="3253"/>
              <a:ext cx="192" cy="144"/>
            </a:xfrm>
            <a:prstGeom prst="rect">
              <a:avLst/>
            </a:prstGeom>
            <a:noFill/>
            <a:ln w="22225">
              <a:solidFill>
                <a:schemeClr val="tx1"/>
              </a:solidFill>
              <a:miter lim="800000"/>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sp>
          <p:nvSpPr>
            <p:cNvPr id="12" name="Rectangle 24">
              <a:extLst>
                <a:ext uri="{FF2B5EF4-FFF2-40B4-BE49-F238E27FC236}">
                  <a16:creationId xmlns:a16="http://schemas.microsoft.com/office/drawing/2014/main" id="{329064B0-5ACF-AD71-B37B-8E13B5FC4018}"/>
                </a:ext>
              </a:extLst>
            </p:cNvPr>
            <p:cNvSpPr>
              <a:spLocks noChangeArrowheads="1"/>
            </p:cNvSpPr>
            <p:nvPr/>
          </p:nvSpPr>
          <p:spPr bwMode="auto">
            <a:xfrm>
              <a:off x="4442" y="2869"/>
              <a:ext cx="267" cy="144"/>
            </a:xfrm>
            <a:prstGeom prst="rect">
              <a:avLst/>
            </a:prstGeom>
            <a:noFill/>
            <a:ln w="19050">
              <a:solidFill>
                <a:schemeClr val="tx1"/>
              </a:solidFill>
              <a:miter lim="800000"/>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sp>
          <p:nvSpPr>
            <p:cNvPr id="13" name="Rectangle 25">
              <a:extLst>
                <a:ext uri="{FF2B5EF4-FFF2-40B4-BE49-F238E27FC236}">
                  <a16:creationId xmlns:a16="http://schemas.microsoft.com/office/drawing/2014/main" id="{CE4BAB67-2EE3-6899-CD0E-FCF541965077}"/>
                </a:ext>
              </a:extLst>
            </p:cNvPr>
            <p:cNvSpPr>
              <a:spLocks noChangeArrowheads="1"/>
            </p:cNvSpPr>
            <p:nvPr/>
          </p:nvSpPr>
          <p:spPr bwMode="auto">
            <a:xfrm>
              <a:off x="4709" y="2869"/>
              <a:ext cx="165" cy="144"/>
            </a:xfrm>
            <a:prstGeom prst="rect">
              <a:avLst/>
            </a:prstGeom>
            <a:noFill/>
            <a:ln w="19050">
              <a:solidFill>
                <a:schemeClr val="tx1"/>
              </a:solidFill>
              <a:miter lim="800000"/>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sp>
          <p:nvSpPr>
            <p:cNvPr id="14" name="Rectangle 26">
              <a:extLst>
                <a:ext uri="{FF2B5EF4-FFF2-40B4-BE49-F238E27FC236}">
                  <a16:creationId xmlns:a16="http://schemas.microsoft.com/office/drawing/2014/main" id="{86C70CE3-6D51-4EC2-DA09-9AA3C8BE3083}"/>
                </a:ext>
              </a:extLst>
            </p:cNvPr>
            <p:cNvSpPr>
              <a:spLocks noChangeArrowheads="1"/>
            </p:cNvSpPr>
            <p:nvPr/>
          </p:nvSpPr>
          <p:spPr bwMode="auto">
            <a:xfrm>
              <a:off x="4250" y="2869"/>
              <a:ext cx="192" cy="144"/>
            </a:xfrm>
            <a:prstGeom prst="rect">
              <a:avLst/>
            </a:prstGeom>
            <a:noFill/>
            <a:ln w="22225">
              <a:solidFill>
                <a:schemeClr val="tx1"/>
              </a:solidFill>
              <a:miter lim="800000"/>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sp>
          <p:nvSpPr>
            <p:cNvPr id="15" name="Rectangle 27">
              <a:extLst>
                <a:ext uri="{FF2B5EF4-FFF2-40B4-BE49-F238E27FC236}">
                  <a16:creationId xmlns:a16="http://schemas.microsoft.com/office/drawing/2014/main" id="{691E0677-9E57-C8D5-F72A-836A847119DE}"/>
                </a:ext>
              </a:extLst>
            </p:cNvPr>
            <p:cNvSpPr>
              <a:spLocks noChangeArrowheads="1"/>
            </p:cNvSpPr>
            <p:nvPr/>
          </p:nvSpPr>
          <p:spPr bwMode="auto">
            <a:xfrm>
              <a:off x="3578" y="2869"/>
              <a:ext cx="267" cy="144"/>
            </a:xfrm>
            <a:prstGeom prst="rect">
              <a:avLst/>
            </a:prstGeom>
            <a:noFill/>
            <a:ln w="19050">
              <a:solidFill>
                <a:schemeClr val="tx1"/>
              </a:solidFill>
              <a:miter lim="800000"/>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sp>
          <p:nvSpPr>
            <p:cNvPr id="16" name="Rectangle 28">
              <a:extLst>
                <a:ext uri="{FF2B5EF4-FFF2-40B4-BE49-F238E27FC236}">
                  <a16:creationId xmlns:a16="http://schemas.microsoft.com/office/drawing/2014/main" id="{09CBF716-D0DC-5324-9532-312D55CB4D9F}"/>
                </a:ext>
              </a:extLst>
            </p:cNvPr>
            <p:cNvSpPr>
              <a:spLocks noChangeArrowheads="1"/>
            </p:cNvSpPr>
            <p:nvPr/>
          </p:nvSpPr>
          <p:spPr bwMode="auto">
            <a:xfrm>
              <a:off x="3845" y="2869"/>
              <a:ext cx="165" cy="144"/>
            </a:xfrm>
            <a:prstGeom prst="rect">
              <a:avLst/>
            </a:prstGeom>
            <a:noFill/>
            <a:ln w="19050">
              <a:solidFill>
                <a:schemeClr val="tx1"/>
              </a:solidFill>
              <a:miter lim="800000"/>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sp>
          <p:nvSpPr>
            <p:cNvPr id="17" name="Rectangle 29">
              <a:extLst>
                <a:ext uri="{FF2B5EF4-FFF2-40B4-BE49-F238E27FC236}">
                  <a16:creationId xmlns:a16="http://schemas.microsoft.com/office/drawing/2014/main" id="{225EFF81-2E57-C492-975D-AADF14BAB45A}"/>
                </a:ext>
              </a:extLst>
            </p:cNvPr>
            <p:cNvSpPr>
              <a:spLocks noChangeArrowheads="1"/>
            </p:cNvSpPr>
            <p:nvPr/>
          </p:nvSpPr>
          <p:spPr bwMode="auto">
            <a:xfrm>
              <a:off x="3386" y="2869"/>
              <a:ext cx="192" cy="144"/>
            </a:xfrm>
            <a:prstGeom prst="rect">
              <a:avLst/>
            </a:prstGeom>
            <a:noFill/>
            <a:ln w="22225">
              <a:solidFill>
                <a:schemeClr val="tx1"/>
              </a:solidFill>
              <a:miter lim="800000"/>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sp>
          <p:nvSpPr>
            <p:cNvPr id="18" name="Rectangle 30">
              <a:extLst>
                <a:ext uri="{FF2B5EF4-FFF2-40B4-BE49-F238E27FC236}">
                  <a16:creationId xmlns:a16="http://schemas.microsoft.com/office/drawing/2014/main" id="{1324DADC-F5B0-D892-8C82-C261BE7F764C}"/>
                </a:ext>
              </a:extLst>
            </p:cNvPr>
            <p:cNvSpPr>
              <a:spLocks noChangeArrowheads="1"/>
            </p:cNvSpPr>
            <p:nvPr/>
          </p:nvSpPr>
          <p:spPr bwMode="auto">
            <a:xfrm>
              <a:off x="3578" y="2629"/>
              <a:ext cx="267" cy="144"/>
            </a:xfrm>
            <a:prstGeom prst="rect">
              <a:avLst/>
            </a:prstGeom>
            <a:noFill/>
            <a:ln w="19050">
              <a:solidFill>
                <a:schemeClr val="tx1"/>
              </a:solidFill>
              <a:miter lim="800000"/>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sp>
          <p:nvSpPr>
            <p:cNvPr id="19" name="Rectangle 31">
              <a:extLst>
                <a:ext uri="{FF2B5EF4-FFF2-40B4-BE49-F238E27FC236}">
                  <a16:creationId xmlns:a16="http://schemas.microsoft.com/office/drawing/2014/main" id="{57B81189-A400-AE2C-0DDD-AA0DEE16DE02}"/>
                </a:ext>
              </a:extLst>
            </p:cNvPr>
            <p:cNvSpPr>
              <a:spLocks noChangeArrowheads="1"/>
            </p:cNvSpPr>
            <p:nvPr/>
          </p:nvSpPr>
          <p:spPr bwMode="auto">
            <a:xfrm>
              <a:off x="3845" y="2629"/>
              <a:ext cx="165" cy="144"/>
            </a:xfrm>
            <a:prstGeom prst="rect">
              <a:avLst/>
            </a:prstGeom>
            <a:noFill/>
            <a:ln w="19050">
              <a:solidFill>
                <a:schemeClr val="tx1"/>
              </a:solidFill>
              <a:miter lim="800000"/>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sp>
          <p:nvSpPr>
            <p:cNvPr id="20" name="Rectangle 32">
              <a:extLst>
                <a:ext uri="{FF2B5EF4-FFF2-40B4-BE49-F238E27FC236}">
                  <a16:creationId xmlns:a16="http://schemas.microsoft.com/office/drawing/2014/main" id="{01771031-F50A-8E9C-95FE-008FCBD4359D}"/>
                </a:ext>
              </a:extLst>
            </p:cNvPr>
            <p:cNvSpPr>
              <a:spLocks noChangeArrowheads="1"/>
            </p:cNvSpPr>
            <p:nvPr/>
          </p:nvSpPr>
          <p:spPr bwMode="auto">
            <a:xfrm>
              <a:off x="3386" y="2629"/>
              <a:ext cx="192" cy="144"/>
            </a:xfrm>
            <a:prstGeom prst="rect">
              <a:avLst/>
            </a:prstGeom>
            <a:noFill/>
            <a:ln w="19050">
              <a:solidFill>
                <a:schemeClr val="tx1"/>
              </a:solidFill>
              <a:miter lim="800000"/>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sp>
          <p:nvSpPr>
            <p:cNvPr id="21" name="Text Box 33">
              <a:extLst>
                <a:ext uri="{FF2B5EF4-FFF2-40B4-BE49-F238E27FC236}">
                  <a16:creationId xmlns:a16="http://schemas.microsoft.com/office/drawing/2014/main" id="{F34CC4F4-0635-C9CE-A500-8BD42DC9A594}"/>
                </a:ext>
              </a:extLst>
            </p:cNvPr>
            <p:cNvSpPr txBox="1">
              <a:spLocks noChangeArrowheads="1"/>
            </p:cNvSpPr>
            <p:nvPr/>
          </p:nvSpPr>
          <p:spPr bwMode="auto">
            <a:xfrm>
              <a:off x="2618" y="2533"/>
              <a:ext cx="267" cy="291"/>
            </a:xfrm>
            <a:prstGeom prst="rect">
              <a:avLst/>
            </a:prstGeom>
            <a:noFill/>
            <a:ln w="12700" cap="sq">
              <a:no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en-US" altLang="zh-CN" sz="2400" dirty="0"/>
                <a:t>v</a:t>
              </a:r>
              <a:r>
                <a:rPr lang="en-US" altLang="zh-CN" sz="2000" baseline="-20000" dirty="0"/>
                <a:t>1</a:t>
              </a:r>
              <a:endParaRPr lang="en-US" altLang="zh-CN" sz="2400" b="0" dirty="0"/>
            </a:p>
          </p:txBody>
        </p:sp>
        <p:sp>
          <p:nvSpPr>
            <p:cNvPr id="22" name="Text Box 34">
              <a:extLst>
                <a:ext uri="{FF2B5EF4-FFF2-40B4-BE49-F238E27FC236}">
                  <a16:creationId xmlns:a16="http://schemas.microsoft.com/office/drawing/2014/main" id="{B4E7B4A3-F2B4-1226-A14D-C69E7DF49478}"/>
                </a:ext>
              </a:extLst>
            </p:cNvPr>
            <p:cNvSpPr txBox="1">
              <a:spLocks noChangeArrowheads="1"/>
            </p:cNvSpPr>
            <p:nvPr/>
          </p:nvSpPr>
          <p:spPr bwMode="auto">
            <a:xfrm>
              <a:off x="2618" y="2725"/>
              <a:ext cx="276" cy="288"/>
            </a:xfrm>
            <a:prstGeom prst="rect">
              <a:avLst/>
            </a:prstGeom>
            <a:noFill/>
            <a:ln w="12700" cap="sq">
              <a:no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en-US" altLang="zh-CN" sz="2400" dirty="0"/>
                <a:t>v</a:t>
              </a:r>
              <a:r>
                <a:rPr lang="en-US" altLang="zh-CN" sz="2400" baseline="-18000" dirty="0"/>
                <a:t>2</a:t>
              </a:r>
              <a:endParaRPr lang="en-US" altLang="zh-CN" sz="2400" dirty="0"/>
            </a:p>
          </p:txBody>
        </p:sp>
        <p:sp>
          <p:nvSpPr>
            <p:cNvPr id="23" name="Text Box 35">
              <a:extLst>
                <a:ext uri="{FF2B5EF4-FFF2-40B4-BE49-F238E27FC236}">
                  <a16:creationId xmlns:a16="http://schemas.microsoft.com/office/drawing/2014/main" id="{96EB9D19-6F76-D958-02D7-E4BC91ECA164}"/>
                </a:ext>
              </a:extLst>
            </p:cNvPr>
            <p:cNvSpPr txBox="1">
              <a:spLocks noChangeArrowheads="1"/>
            </p:cNvSpPr>
            <p:nvPr/>
          </p:nvSpPr>
          <p:spPr bwMode="auto">
            <a:xfrm>
              <a:off x="2618" y="2917"/>
              <a:ext cx="276" cy="288"/>
            </a:xfrm>
            <a:prstGeom prst="rect">
              <a:avLst/>
            </a:prstGeom>
            <a:noFill/>
            <a:ln w="12700" cap="sq">
              <a:no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en-US" altLang="zh-CN" sz="2400"/>
                <a:t>v</a:t>
              </a:r>
              <a:r>
                <a:rPr lang="en-US" altLang="zh-CN" sz="2400" baseline="-18000"/>
                <a:t>3</a:t>
              </a:r>
              <a:endParaRPr lang="en-US" altLang="zh-CN" sz="2400" b="0"/>
            </a:p>
          </p:txBody>
        </p:sp>
        <p:sp>
          <p:nvSpPr>
            <p:cNvPr id="24" name="Text Box 36">
              <a:extLst>
                <a:ext uri="{FF2B5EF4-FFF2-40B4-BE49-F238E27FC236}">
                  <a16:creationId xmlns:a16="http://schemas.microsoft.com/office/drawing/2014/main" id="{458BD88D-F573-22CB-2B38-2265227CAC5E}"/>
                </a:ext>
              </a:extLst>
            </p:cNvPr>
            <p:cNvSpPr txBox="1">
              <a:spLocks noChangeArrowheads="1"/>
            </p:cNvSpPr>
            <p:nvPr/>
          </p:nvSpPr>
          <p:spPr bwMode="auto">
            <a:xfrm>
              <a:off x="2618" y="3109"/>
              <a:ext cx="276" cy="288"/>
            </a:xfrm>
            <a:prstGeom prst="rect">
              <a:avLst/>
            </a:prstGeom>
            <a:noFill/>
            <a:ln w="12700" cap="sq">
              <a:no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en-US" altLang="zh-CN" sz="2400"/>
                <a:t>v</a:t>
              </a:r>
              <a:r>
                <a:rPr lang="en-US" altLang="zh-CN" sz="2400" baseline="-18000"/>
                <a:t>4</a:t>
              </a:r>
              <a:endParaRPr lang="en-US" altLang="zh-CN" sz="2400" b="0"/>
            </a:p>
          </p:txBody>
        </p:sp>
        <p:sp>
          <p:nvSpPr>
            <p:cNvPr id="25" name="Line 37">
              <a:extLst>
                <a:ext uri="{FF2B5EF4-FFF2-40B4-BE49-F238E27FC236}">
                  <a16:creationId xmlns:a16="http://schemas.microsoft.com/office/drawing/2014/main" id="{FC23CB21-4D2C-F8B3-3209-F479DF66F01A}"/>
                </a:ext>
              </a:extLst>
            </p:cNvPr>
            <p:cNvSpPr>
              <a:spLocks noChangeShapeType="1"/>
            </p:cNvSpPr>
            <p:nvPr/>
          </p:nvSpPr>
          <p:spPr bwMode="auto">
            <a:xfrm>
              <a:off x="3002" y="2725"/>
              <a:ext cx="384" cy="0"/>
            </a:xfrm>
            <a:prstGeom prst="line">
              <a:avLst/>
            </a:prstGeom>
            <a:noFill/>
            <a:ln w="12700" cap="sq">
              <a:solidFill>
                <a:schemeClr val="tx1"/>
              </a:solidFill>
              <a:round/>
              <a:headEnd type="none" w="sm" len="sm"/>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Line 38">
              <a:extLst>
                <a:ext uri="{FF2B5EF4-FFF2-40B4-BE49-F238E27FC236}">
                  <a16:creationId xmlns:a16="http://schemas.microsoft.com/office/drawing/2014/main" id="{646623CC-B1B6-50DC-314E-E0B3C57BAE2E}"/>
                </a:ext>
              </a:extLst>
            </p:cNvPr>
            <p:cNvSpPr>
              <a:spLocks noChangeShapeType="1"/>
            </p:cNvSpPr>
            <p:nvPr/>
          </p:nvSpPr>
          <p:spPr bwMode="auto">
            <a:xfrm>
              <a:off x="3002" y="2965"/>
              <a:ext cx="384" cy="0"/>
            </a:xfrm>
            <a:prstGeom prst="line">
              <a:avLst/>
            </a:prstGeom>
            <a:noFill/>
            <a:ln w="12700" cap="sq">
              <a:solidFill>
                <a:schemeClr val="tx1"/>
              </a:solidFill>
              <a:round/>
              <a:headEnd type="none" w="sm" len="sm"/>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 name="Line 39">
              <a:extLst>
                <a:ext uri="{FF2B5EF4-FFF2-40B4-BE49-F238E27FC236}">
                  <a16:creationId xmlns:a16="http://schemas.microsoft.com/office/drawing/2014/main" id="{66E90A50-934F-F96D-033D-EA68480AF6F5}"/>
                </a:ext>
              </a:extLst>
            </p:cNvPr>
            <p:cNvSpPr>
              <a:spLocks noChangeShapeType="1"/>
            </p:cNvSpPr>
            <p:nvPr/>
          </p:nvSpPr>
          <p:spPr bwMode="auto">
            <a:xfrm>
              <a:off x="3002" y="3301"/>
              <a:ext cx="384" cy="0"/>
            </a:xfrm>
            <a:prstGeom prst="line">
              <a:avLst/>
            </a:prstGeom>
            <a:noFill/>
            <a:ln w="12700" cap="sq">
              <a:solidFill>
                <a:schemeClr val="tx1"/>
              </a:solidFill>
              <a:round/>
              <a:headEnd type="none" w="sm" len="sm"/>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 name="Line 40">
              <a:extLst>
                <a:ext uri="{FF2B5EF4-FFF2-40B4-BE49-F238E27FC236}">
                  <a16:creationId xmlns:a16="http://schemas.microsoft.com/office/drawing/2014/main" id="{97FE66A2-265B-2E59-A61C-B045B1D98726}"/>
                </a:ext>
              </a:extLst>
            </p:cNvPr>
            <p:cNvSpPr>
              <a:spLocks noChangeShapeType="1"/>
            </p:cNvSpPr>
            <p:nvPr/>
          </p:nvSpPr>
          <p:spPr bwMode="auto">
            <a:xfrm>
              <a:off x="3903" y="2943"/>
              <a:ext cx="336" cy="0"/>
            </a:xfrm>
            <a:prstGeom prst="line">
              <a:avLst/>
            </a:prstGeom>
            <a:noFill/>
            <a:ln w="12700" cap="sq">
              <a:solidFill>
                <a:schemeClr val="tx1"/>
              </a:solidFill>
              <a:round/>
              <a:headEnd type="none" w="sm" len="sm"/>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 name="Text Box 41">
              <a:extLst>
                <a:ext uri="{FF2B5EF4-FFF2-40B4-BE49-F238E27FC236}">
                  <a16:creationId xmlns:a16="http://schemas.microsoft.com/office/drawing/2014/main" id="{AFF88B76-61D0-5182-4B2C-150669D519C1}"/>
                </a:ext>
              </a:extLst>
            </p:cNvPr>
            <p:cNvSpPr txBox="1">
              <a:spLocks noChangeArrowheads="1"/>
            </p:cNvSpPr>
            <p:nvPr/>
          </p:nvSpPr>
          <p:spPr bwMode="auto">
            <a:xfrm>
              <a:off x="3619" y="2579"/>
              <a:ext cx="192" cy="240"/>
            </a:xfrm>
            <a:prstGeom prst="rect">
              <a:avLst/>
            </a:prstGeom>
            <a:noFill/>
            <a:ln w="12700" cap="sq">
              <a:no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en-US" altLang="zh-CN" sz="1900"/>
                <a:t>4</a:t>
              </a:r>
            </a:p>
          </p:txBody>
        </p:sp>
        <p:sp>
          <p:nvSpPr>
            <p:cNvPr id="30" name="Text Box 42">
              <a:extLst>
                <a:ext uri="{FF2B5EF4-FFF2-40B4-BE49-F238E27FC236}">
                  <a16:creationId xmlns:a16="http://schemas.microsoft.com/office/drawing/2014/main" id="{6C36744C-044E-1C19-4D65-8F9362464929}"/>
                </a:ext>
              </a:extLst>
            </p:cNvPr>
            <p:cNvSpPr txBox="1">
              <a:spLocks noChangeArrowheads="1"/>
            </p:cNvSpPr>
            <p:nvPr/>
          </p:nvSpPr>
          <p:spPr bwMode="auto">
            <a:xfrm>
              <a:off x="4466" y="2819"/>
              <a:ext cx="192" cy="240"/>
            </a:xfrm>
            <a:prstGeom prst="rect">
              <a:avLst/>
            </a:prstGeom>
            <a:noFill/>
            <a:ln w="12700" cap="sq">
              <a:no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en-US" altLang="zh-CN" sz="1900"/>
                <a:t>7</a:t>
              </a:r>
            </a:p>
          </p:txBody>
        </p:sp>
        <p:sp>
          <p:nvSpPr>
            <p:cNvPr id="31" name="Rectangle 43">
              <a:extLst>
                <a:ext uri="{FF2B5EF4-FFF2-40B4-BE49-F238E27FC236}">
                  <a16:creationId xmlns:a16="http://schemas.microsoft.com/office/drawing/2014/main" id="{8DB9A9A4-E250-BFD0-A623-473C12B0C31C}"/>
                </a:ext>
              </a:extLst>
            </p:cNvPr>
            <p:cNvSpPr>
              <a:spLocks noChangeArrowheads="1"/>
            </p:cNvSpPr>
            <p:nvPr/>
          </p:nvSpPr>
          <p:spPr bwMode="auto">
            <a:xfrm>
              <a:off x="3622" y="3205"/>
              <a:ext cx="192" cy="240"/>
            </a:xfrm>
            <a:prstGeom prst="rect">
              <a:avLst/>
            </a:prstGeom>
            <a:noFill/>
            <a:ln w="12700" cap="sq">
              <a:no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en-US" altLang="zh-CN" sz="1900"/>
                <a:t>8</a:t>
              </a:r>
            </a:p>
          </p:txBody>
        </p:sp>
        <p:sp>
          <p:nvSpPr>
            <p:cNvPr id="32" name="Rectangle 44">
              <a:extLst>
                <a:ext uri="{FF2B5EF4-FFF2-40B4-BE49-F238E27FC236}">
                  <a16:creationId xmlns:a16="http://schemas.microsoft.com/office/drawing/2014/main" id="{AD0F3333-A6C4-77F4-8384-51EFBB5A2D4D}"/>
                </a:ext>
              </a:extLst>
            </p:cNvPr>
            <p:cNvSpPr>
              <a:spLocks noChangeArrowheads="1"/>
            </p:cNvSpPr>
            <p:nvPr/>
          </p:nvSpPr>
          <p:spPr bwMode="auto">
            <a:xfrm>
              <a:off x="3615" y="2818"/>
              <a:ext cx="192" cy="240"/>
            </a:xfrm>
            <a:prstGeom prst="rect">
              <a:avLst/>
            </a:prstGeom>
            <a:noFill/>
            <a:ln w="12700" cap="sq">
              <a:no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en-US" altLang="zh-CN" sz="1900"/>
                <a:t>6</a:t>
              </a:r>
            </a:p>
          </p:txBody>
        </p:sp>
        <p:sp>
          <p:nvSpPr>
            <p:cNvPr id="33" name="Rectangle 45">
              <a:extLst>
                <a:ext uri="{FF2B5EF4-FFF2-40B4-BE49-F238E27FC236}">
                  <a16:creationId xmlns:a16="http://schemas.microsoft.com/office/drawing/2014/main" id="{781AEEF6-35D6-B8C7-20A2-9A54166C4742}"/>
                </a:ext>
              </a:extLst>
            </p:cNvPr>
            <p:cNvSpPr>
              <a:spLocks noChangeArrowheads="1"/>
            </p:cNvSpPr>
            <p:nvPr/>
          </p:nvSpPr>
          <p:spPr bwMode="auto">
            <a:xfrm>
              <a:off x="3386" y="2821"/>
              <a:ext cx="192" cy="240"/>
            </a:xfrm>
            <a:prstGeom prst="rect">
              <a:avLst/>
            </a:prstGeom>
            <a:noFill/>
            <a:ln w="12700" cap="sq">
              <a:no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en-US" altLang="zh-CN" sz="1900"/>
                <a:t>0</a:t>
              </a:r>
            </a:p>
          </p:txBody>
        </p:sp>
        <p:sp>
          <p:nvSpPr>
            <p:cNvPr id="34" name="Rectangle 46">
              <a:extLst>
                <a:ext uri="{FF2B5EF4-FFF2-40B4-BE49-F238E27FC236}">
                  <a16:creationId xmlns:a16="http://schemas.microsoft.com/office/drawing/2014/main" id="{180007C7-110A-46A0-0F6C-38444D98F587}"/>
                </a:ext>
              </a:extLst>
            </p:cNvPr>
            <p:cNvSpPr>
              <a:spLocks noChangeArrowheads="1"/>
            </p:cNvSpPr>
            <p:nvPr/>
          </p:nvSpPr>
          <p:spPr bwMode="auto">
            <a:xfrm>
              <a:off x="3386" y="2579"/>
              <a:ext cx="192" cy="240"/>
            </a:xfrm>
            <a:prstGeom prst="rect">
              <a:avLst/>
            </a:prstGeom>
            <a:noFill/>
            <a:ln w="12700" cap="sq">
              <a:no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en-US" altLang="zh-CN" sz="1900"/>
                <a:t>1</a:t>
              </a:r>
            </a:p>
          </p:txBody>
        </p:sp>
        <p:sp>
          <p:nvSpPr>
            <p:cNvPr id="35" name="Rectangle 47">
              <a:extLst>
                <a:ext uri="{FF2B5EF4-FFF2-40B4-BE49-F238E27FC236}">
                  <a16:creationId xmlns:a16="http://schemas.microsoft.com/office/drawing/2014/main" id="{605D496B-E4E7-01E2-F9FD-2C16042B5FA5}"/>
                </a:ext>
              </a:extLst>
            </p:cNvPr>
            <p:cNvSpPr>
              <a:spLocks noChangeArrowheads="1"/>
            </p:cNvSpPr>
            <p:nvPr/>
          </p:nvSpPr>
          <p:spPr bwMode="auto">
            <a:xfrm>
              <a:off x="4242" y="2822"/>
              <a:ext cx="192" cy="240"/>
            </a:xfrm>
            <a:prstGeom prst="rect">
              <a:avLst/>
            </a:prstGeom>
            <a:noFill/>
            <a:ln w="12700" cap="sq">
              <a:no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en-US" altLang="zh-CN" sz="1900"/>
                <a:t>2</a:t>
              </a:r>
            </a:p>
          </p:txBody>
        </p:sp>
        <p:sp>
          <p:nvSpPr>
            <p:cNvPr id="36" name="Rectangle 48">
              <a:extLst>
                <a:ext uri="{FF2B5EF4-FFF2-40B4-BE49-F238E27FC236}">
                  <a16:creationId xmlns:a16="http://schemas.microsoft.com/office/drawing/2014/main" id="{405C28A2-6BA1-7289-E0A9-F7DEE8987EE3}"/>
                </a:ext>
              </a:extLst>
            </p:cNvPr>
            <p:cNvSpPr>
              <a:spLocks noChangeArrowheads="1"/>
            </p:cNvSpPr>
            <p:nvPr/>
          </p:nvSpPr>
          <p:spPr bwMode="auto">
            <a:xfrm>
              <a:off x="3378" y="3203"/>
              <a:ext cx="192" cy="240"/>
            </a:xfrm>
            <a:prstGeom prst="rect">
              <a:avLst/>
            </a:prstGeom>
            <a:noFill/>
            <a:ln w="12700" cap="sq">
              <a:no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en-US" altLang="zh-CN" sz="1900"/>
                <a:t>2</a:t>
              </a:r>
            </a:p>
          </p:txBody>
        </p:sp>
        <p:sp>
          <p:nvSpPr>
            <p:cNvPr id="37" name="Rectangle 49">
              <a:extLst>
                <a:ext uri="{FF2B5EF4-FFF2-40B4-BE49-F238E27FC236}">
                  <a16:creationId xmlns:a16="http://schemas.microsoft.com/office/drawing/2014/main" id="{443CE6A7-1D10-B828-D60D-19CAA92D91DE}"/>
                </a:ext>
              </a:extLst>
            </p:cNvPr>
            <p:cNvSpPr>
              <a:spLocks noChangeArrowheads="1"/>
            </p:cNvSpPr>
            <p:nvPr/>
          </p:nvSpPr>
          <p:spPr bwMode="auto">
            <a:xfrm>
              <a:off x="2858" y="3003"/>
              <a:ext cx="192" cy="252"/>
            </a:xfrm>
            <a:prstGeom prst="rect">
              <a:avLst/>
            </a:prstGeom>
            <a:noFill/>
            <a:ln w="12700" cap="sq">
              <a:no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en-US" altLang="zh-CN" sz="2000"/>
                <a:t>^</a:t>
              </a:r>
            </a:p>
          </p:txBody>
        </p:sp>
        <p:sp>
          <p:nvSpPr>
            <p:cNvPr id="38" name="Rectangle 50">
              <a:extLst>
                <a:ext uri="{FF2B5EF4-FFF2-40B4-BE49-F238E27FC236}">
                  <a16:creationId xmlns:a16="http://schemas.microsoft.com/office/drawing/2014/main" id="{524517FD-7139-643E-CE67-0173C3005851}"/>
                </a:ext>
              </a:extLst>
            </p:cNvPr>
            <p:cNvSpPr>
              <a:spLocks noChangeArrowheads="1"/>
            </p:cNvSpPr>
            <p:nvPr/>
          </p:nvSpPr>
          <p:spPr bwMode="auto">
            <a:xfrm>
              <a:off x="3838" y="2584"/>
              <a:ext cx="192" cy="252"/>
            </a:xfrm>
            <a:prstGeom prst="rect">
              <a:avLst/>
            </a:prstGeom>
            <a:noFill/>
            <a:ln w="12700" cap="sq">
              <a:no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en-US" altLang="zh-CN" sz="2000"/>
                <a:t>^</a:t>
              </a:r>
            </a:p>
          </p:txBody>
        </p:sp>
        <p:sp>
          <p:nvSpPr>
            <p:cNvPr id="39" name="Rectangle 51">
              <a:extLst>
                <a:ext uri="{FF2B5EF4-FFF2-40B4-BE49-F238E27FC236}">
                  <a16:creationId xmlns:a16="http://schemas.microsoft.com/office/drawing/2014/main" id="{8ED30EEA-3BBA-FB3C-0B8C-881E6A3E4508}"/>
                </a:ext>
              </a:extLst>
            </p:cNvPr>
            <p:cNvSpPr>
              <a:spLocks noChangeArrowheads="1"/>
            </p:cNvSpPr>
            <p:nvPr/>
          </p:nvSpPr>
          <p:spPr bwMode="auto">
            <a:xfrm>
              <a:off x="4693" y="2833"/>
              <a:ext cx="192" cy="252"/>
            </a:xfrm>
            <a:prstGeom prst="rect">
              <a:avLst/>
            </a:prstGeom>
            <a:noFill/>
            <a:ln w="12700" cap="sq">
              <a:no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en-US" altLang="zh-CN" sz="2000"/>
                <a:t>^</a:t>
              </a:r>
            </a:p>
          </p:txBody>
        </p:sp>
        <p:sp>
          <p:nvSpPr>
            <p:cNvPr id="40" name="Rectangle 52">
              <a:extLst>
                <a:ext uri="{FF2B5EF4-FFF2-40B4-BE49-F238E27FC236}">
                  <a16:creationId xmlns:a16="http://schemas.microsoft.com/office/drawing/2014/main" id="{025331D0-6838-05F4-5680-D885EEDF8D08}"/>
                </a:ext>
              </a:extLst>
            </p:cNvPr>
            <p:cNvSpPr>
              <a:spLocks noChangeArrowheads="1"/>
            </p:cNvSpPr>
            <p:nvPr/>
          </p:nvSpPr>
          <p:spPr bwMode="auto">
            <a:xfrm>
              <a:off x="3829" y="3206"/>
              <a:ext cx="192" cy="252"/>
            </a:xfrm>
            <a:prstGeom prst="rect">
              <a:avLst/>
            </a:prstGeom>
            <a:noFill/>
            <a:ln w="12700" cap="sq">
              <a:no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en-US" altLang="zh-CN" sz="2000"/>
                <a:t>^</a:t>
              </a:r>
            </a:p>
          </p:txBody>
        </p:sp>
      </p:grpSp>
      <p:grpSp>
        <p:nvGrpSpPr>
          <p:cNvPr id="57" name="Group 53">
            <a:extLst>
              <a:ext uri="{FF2B5EF4-FFF2-40B4-BE49-F238E27FC236}">
                <a16:creationId xmlns:a16="http://schemas.microsoft.com/office/drawing/2014/main" id="{BAA58ADE-D42D-2E40-5824-695CDA51F644}"/>
              </a:ext>
            </a:extLst>
          </p:cNvPr>
          <p:cNvGrpSpPr>
            <a:grpSpLocks/>
          </p:cNvGrpSpPr>
          <p:nvPr/>
        </p:nvGrpSpPr>
        <p:grpSpPr bwMode="auto">
          <a:xfrm>
            <a:off x="3763120" y="2000250"/>
            <a:ext cx="4535487" cy="1524000"/>
            <a:chOff x="2629" y="720"/>
            <a:chExt cx="2857" cy="960"/>
          </a:xfrm>
        </p:grpSpPr>
        <p:grpSp>
          <p:nvGrpSpPr>
            <p:cNvPr id="58" name="Group 54">
              <a:extLst>
                <a:ext uri="{FF2B5EF4-FFF2-40B4-BE49-F238E27FC236}">
                  <a16:creationId xmlns:a16="http://schemas.microsoft.com/office/drawing/2014/main" id="{80EEEA8D-26CA-C246-0043-59B63509C506}"/>
                </a:ext>
              </a:extLst>
            </p:cNvPr>
            <p:cNvGrpSpPr>
              <a:grpSpLocks/>
            </p:cNvGrpSpPr>
            <p:nvPr/>
          </p:nvGrpSpPr>
          <p:grpSpPr bwMode="auto">
            <a:xfrm>
              <a:off x="2804" y="816"/>
              <a:ext cx="432" cy="768"/>
              <a:chOff x="2688" y="720"/>
              <a:chExt cx="432" cy="768"/>
            </a:xfrm>
          </p:grpSpPr>
          <p:grpSp>
            <p:nvGrpSpPr>
              <p:cNvPr id="131" name="Group 55">
                <a:extLst>
                  <a:ext uri="{FF2B5EF4-FFF2-40B4-BE49-F238E27FC236}">
                    <a16:creationId xmlns:a16="http://schemas.microsoft.com/office/drawing/2014/main" id="{6610DD28-04B6-2861-8C5D-D458116FB9B8}"/>
                  </a:ext>
                </a:extLst>
              </p:cNvPr>
              <p:cNvGrpSpPr>
                <a:grpSpLocks/>
              </p:cNvGrpSpPr>
              <p:nvPr/>
            </p:nvGrpSpPr>
            <p:grpSpPr bwMode="auto">
              <a:xfrm>
                <a:off x="2688" y="720"/>
                <a:ext cx="432" cy="192"/>
                <a:chOff x="2688" y="720"/>
                <a:chExt cx="432" cy="192"/>
              </a:xfrm>
            </p:grpSpPr>
            <p:sp>
              <p:nvSpPr>
                <p:cNvPr id="141" name="Rectangle 56">
                  <a:extLst>
                    <a:ext uri="{FF2B5EF4-FFF2-40B4-BE49-F238E27FC236}">
                      <a16:creationId xmlns:a16="http://schemas.microsoft.com/office/drawing/2014/main" id="{B7D3F6AA-C0FF-C91C-5334-30FE5764B61D}"/>
                    </a:ext>
                  </a:extLst>
                </p:cNvPr>
                <p:cNvSpPr>
                  <a:spLocks noChangeArrowheads="1"/>
                </p:cNvSpPr>
                <p:nvPr/>
              </p:nvSpPr>
              <p:spPr bwMode="auto">
                <a:xfrm>
                  <a:off x="2688" y="720"/>
                  <a:ext cx="240" cy="192"/>
                </a:xfrm>
                <a:prstGeom prst="rect">
                  <a:avLst/>
                </a:prstGeom>
                <a:noFill/>
                <a:ln w="12700">
                  <a:solidFill>
                    <a:schemeClr val="tx1"/>
                  </a:solidFill>
                  <a:miter lim="800000"/>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sp>
              <p:nvSpPr>
                <p:cNvPr id="142" name="Rectangle 57">
                  <a:extLst>
                    <a:ext uri="{FF2B5EF4-FFF2-40B4-BE49-F238E27FC236}">
                      <a16:creationId xmlns:a16="http://schemas.microsoft.com/office/drawing/2014/main" id="{D556C302-B950-CBE3-46F6-67DE2C3B64F6}"/>
                    </a:ext>
                  </a:extLst>
                </p:cNvPr>
                <p:cNvSpPr>
                  <a:spLocks noChangeArrowheads="1"/>
                </p:cNvSpPr>
                <p:nvPr/>
              </p:nvSpPr>
              <p:spPr bwMode="auto">
                <a:xfrm>
                  <a:off x="2928" y="720"/>
                  <a:ext cx="192" cy="192"/>
                </a:xfrm>
                <a:prstGeom prst="rect">
                  <a:avLst/>
                </a:prstGeom>
                <a:noFill/>
                <a:ln w="12700">
                  <a:solidFill>
                    <a:schemeClr val="tx1"/>
                  </a:solidFill>
                  <a:miter lim="800000"/>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grpSp>
          <p:grpSp>
            <p:nvGrpSpPr>
              <p:cNvPr id="132" name="Group 58">
                <a:extLst>
                  <a:ext uri="{FF2B5EF4-FFF2-40B4-BE49-F238E27FC236}">
                    <a16:creationId xmlns:a16="http://schemas.microsoft.com/office/drawing/2014/main" id="{2C16E46E-AB33-3978-1C2B-E078D6D236EE}"/>
                  </a:ext>
                </a:extLst>
              </p:cNvPr>
              <p:cNvGrpSpPr>
                <a:grpSpLocks/>
              </p:cNvGrpSpPr>
              <p:nvPr/>
            </p:nvGrpSpPr>
            <p:grpSpPr bwMode="auto">
              <a:xfrm>
                <a:off x="2688" y="912"/>
                <a:ext cx="432" cy="192"/>
                <a:chOff x="2688" y="720"/>
                <a:chExt cx="432" cy="192"/>
              </a:xfrm>
            </p:grpSpPr>
            <p:sp>
              <p:nvSpPr>
                <p:cNvPr id="139" name="Rectangle 59">
                  <a:extLst>
                    <a:ext uri="{FF2B5EF4-FFF2-40B4-BE49-F238E27FC236}">
                      <a16:creationId xmlns:a16="http://schemas.microsoft.com/office/drawing/2014/main" id="{516AEC40-8D23-AA43-BED0-038AB0E68517}"/>
                    </a:ext>
                  </a:extLst>
                </p:cNvPr>
                <p:cNvSpPr>
                  <a:spLocks noChangeArrowheads="1"/>
                </p:cNvSpPr>
                <p:nvPr/>
              </p:nvSpPr>
              <p:spPr bwMode="auto">
                <a:xfrm>
                  <a:off x="2688" y="720"/>
                  <a:ext cx="240" cy="192"/>
                </a:xfrm>
                <a:prstGeom prst="rect">
                  <a:avLst/>
                </a:prstGeom>
                <a:noFill/>
                <a:ln w="12700">
                  <a:solidFill>
                    <a:schemeClr val="tx1"/>
                  </a:solidFill>
                  <a:miter lim="800000"/>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sp>
              <p:nvSpPr>
                <p:cNvPr id="140" name="Rectangle 60">
                  <a:extLst>
                    <a:ext uri="{FF2B5EF4-FFF2-40B4-BE49-F238E27FC236}">
                      <a16:creationId xmlns:a16="http://schemas.microsoft.com/office/drawing/2014/main" id="{E4D0EBEB-46CC-2069-1CB5-FCDEA7483D15}"/>
                    </a:ext>
                  </a:extLst>
                </p:cNvPr>
                <p:cNvSpPr>
                  <a:spLocks noChangeArrowheads="1"/>
                </p:cNvSpPr>
                <p:nvPr/>
              </p:nvSpPr>
              <p:spPr bwMode="auto">
                <a:xfrm>
                  <a:off x="2928" y="720"/>
                  <a:ext cx="192" cy="192"/>
                </a:xfrm>
                <a:prstGeom prst="rect">
                  <a:avLst/>
                </a:prstGeom>
                <a:noFill/>
                <a:ln w="12700">
                  <a:solidFill>
                    <a:schemeClr val="tx1"/>
                  </a:solidFill>
                  <a:miter lim="800000"/>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grpSp>
          <p:grpSp>
            <p:nvGrpSpPr>
              <p:cNvPr id="133" name="Group 61">
                <a:extLst>
                  <a:ext uri="{FF2B5EF4-FFF2-40B4-BE49-F238E27FC236}">
                    <a16:creationId xmlns:a16="http://schemas.microsoft.com/office/drawing/2014/main" id="{ECF9AB0C-FF20-6388-00A5-1B685D865D99}"/>
                  </a:ext>
                </a:extLst>
              </p:cNvPr>
              <p:cNvGrpSpPr>
                <a:grpSpLocks/>
              </p:cNvGrpSpPr>
              <p:nvPr/>
            </p:nvGrpSpPr>
            <p:grpSpPr bwMode="auto">
              <a:xfrm>
                <a:off x="2688" y="1104"/>
                <a:ext cx="432" cy="192"/>
                <a:chOff x="2688" y="720"/>
                <a:chExt cx="432" cy="192"/>
              </a:xfrm>
            </p:grpSpPr>
            <p:sp>
              <p:nvSpPr>
                <p:cNvPr id="137" name="Rectangle 62">
                  <a:extLst>
                    <a:ext uri="{FF2B5EF4-FFF2-40B4-BE49-F238E27FC236}">
                      <a16:creationId xmlns:a16="http://schemas.microsoft.com/office/drawing/2014/main" id="{845F0973-8D13-52D5-8E94-FC26B99D9B97}"/>
                    </a:ext>
                  </a:extLst>
                </p:cNvPr>
                <p:cNvSpPr>
                  <a:spLocks noChangeArrowheads="1"/>
                </p:cNvSpPr>
                <p:nvPr/>
              </p:nvSpPr>
              <p:spPr bwMode="auto">
                <a:xfrm>
                  <a:off x="2688" y="720"/>
                  <a:ext cx="240" cy="192"/>
                </a:xfrm>
                <a:prstGeom prst="rect">
                  <a:avLst/>
                </a:prstGeom>
                <a:noFill/>
                <a:ln w="12700">
                  <a:solidFill>
                    <a:schemeClr val="tx1"/>
                  </a:solidFill>
                  <a:miter lim="800000"/>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sp>
              <p:nvSpPr>
                <p:cNvPr id="138" name="Rectangle 63">
                  <a:extLst>
                    <a:ext uri="{FF2B5EF4-FFF2-40B4-BE49-F238E27FC236}">
                      <a16:creationId xmlns:a16="http://schemas.microsoft.com/office/drawing/2014/main" id="{33681931-BFD8-B82E-3DC5-263459AD9D92}"/>
                    </a:ext>
                  </a:extLst>
                </p:cNvPr>
                <p:cNvSpPr>
                  <a:spLocks noChangeArrowheads="1"/>
                </p:cNvSpPr>
                <p:nvPr/>
              </p:nvSpPr>
              <p:spPr bwMode="auto">
                <a:xfrm>
                  <a:off x="2928" y="720"/>
                  <a:ext cx="192" cy="192"/>
                </a:xfrm>
                <a:prstGeom prst="rect">
                  <a:avLst/>
                </a:prstGeom>
                <a:noFill/>
                <a:ln w="12700">
                  <a:solidFill>
                    <a:schemeClr val="tx1"/>
                  </a:solidFill>
                  <a:miter lim="800000"/>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grpSp>
          <p:grpSp>
            <p:nvGrpSpPr>
              <p:cNvPr id="134" name="Group 64">
                <a:extLst>
                  <a:ext uri="{FF2B5EF4-FFF2-40B4-BE49-F238E27FC236}">
                    <a16:creationId xmlns:a16="http://schemas.microsoft.com/office/drawing/2014/main" id="{A8C34BFF-0716-CD46-55DD-00F53F0D05A7}"/>
                  </a:ext>
                </a:extLst>
              </p:cNvPr>
              <p:cNvGrpSpPr>
                <a:grpSpLocks/>
              </p:cNvGrpSpPr>
              <p:nvPr/>
            </p:nvGrpSpPr>
            <p:grpSpPr bwMode="auto">
              <a:xfrm>
                <a:off x="2688" y="1296"/>
                <a:ext cx="432" cy="192"/>
                <a:chOff x="2688" y="720"/>
                <a:chExt cx="432" cy="192"/>
              </a:xfrm>
            </p:grpSpPr>
            <p:sp>
              <p:nvSpPr>
                <p:cNvPr id="135" name="Rectangle 65">
                  <a:extLst>
                    <a:ext uri="{FF2B5EF4-FFF2-40B4-BE49-F238E27FC236}">
                      <a16:creationId xmlns:a16="http://schemas.microsoft.com/office/drawing/2014/main" id="{7B94F563-2462-EF1D-4CD9-6209FDF227FD}"/>
                    </a:ext>
                  </a:extLst>
                </p:cNvPr>
                <p:cNvSpPr>
                  <a:spLocks noChangeArrowheads="1"/>
                </p:cNvSpPr>
                <p:nvPr/>
              </p:nvSpPr>
              <p:spPr bwMode="auto">
                <a:xfrm>
                  <a:off x="2688" y="720"/>
                  <a:ext cx="240" cy="192"/>
                </a:xfrm>
                <a:prstGeom prst="rect">
                  <a:avLst/>
                </a:prstGeom>
                <a:noFill/>
                <a:ln w="12700">
                  <a:solidFill>
                    <a:schemeClr val="tx1"/>
                  </a:solidFill>
                  <a:miter lim="800000"/>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sp>
              <p:nvSpPr>
                <p:cNvPr id="136" name="Rectangle 66">
                  <a:extLst>
                    <a:ext uri="{FF2B5EF4-FFF2-40B4-BE49-F238E27FC236}">
                      <a16:creationId xmlns:a16="http://schemas.microsoft.com/office/drawing/2014/main" id="{BA84118A-7CAD-7F15-A0DC-7ADD001BFD8E}"/>
                    </a:ext>
                  </a:extLst>
                </p:cNvPr>
                <p:cNvSpPr>
                  <a:spLocks noChangeArrowheads="1"/>
                </p:cNvSpPr>
                <p:nvPr/>
              </p:nvSpPr>
              <p:spPr bwMode="auto">
                <a:xfrm>
                  <a:off x="2928" y="720"/>
                  <a:ext cx="192" cy="192"/>
                </a:xfrm>
                <a:prstGeom prst="rect">
                  <a:avLst/>
                </a:prstGeom>
                <a:noFill/>
                <a:ln w="12700">
                  <a:solidFill>
                    <a:schemeClr val="tx1"/>
                  </a:solidFill>
                  <a:miter lim="800000"/>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grpSp>
        </p:grpSp>
        <p:sp>
          <p:nvSpPr>
            <p:cNvPr id="59" name="Line 67">
              <a:extLst>
                <a:ext uri="{FF2B5EF4-FFF2-40B4-BE49-F238E27FC236}">
                  <a16:creationId xmlns:a16="http://schemas.microsoft.com/office/drawing/2014/main" id="{AEDCB9B6-E175-A271-9A58-40B83DB8914B}"/>
                </a:ext>
              </a:extLst>
            </p:cNvPr>
            <p:cNvSpPr>
              <a:spLocks noChangeShapeType="1"/>
            </p:cNvSpPr>
            <p:nvPr/>
          </p:nvSpPr>
          <p:spPr bwMode="auto">
            <a:xfrm>
              <a:off x="3140" y="912"/>
              <a:ext cx="336" cy="0"/>
            </a:xfrm>
            <a:prstGeom prst="line">
              <a:avLst/>
            </a:prstGeom>
            <a:noFill/>
            <a:ln w="12700">
              <a:solidFill>
                <a:schemeClr val="tx1"/>
              </a:solidFill>
              <a:round/>
              <a:headEnd type="none" w="sm" len="sm"/>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60" name="Group 68">
              <a:extLst>
                <a:ext uri="{FF2B5EF4-FFF2-40B4-BE49-F238E27FC236}">
                  <a16:creationId xmlns:a16="http://schemas.microsoft.com/office/drawing/2014/main" id="{D5405F1A-631A-5F93-F442-5C514CAC0242}"/>
                </a:ext>
              </a:extLst>
            </p:cNvPr>
            <p:cNvGrpSpPr>
              <a:grpSpLocks/>
            </p:cNvGrpSpPr>
            <p:nvPr/>
          </p:nvGrpSpPr>
          <p:grpSpPr bwMode="auto">
            <a:xfrm>
              <a:off x="4978" y="816"/>
              <a:ext cx="480" cy="144"/>
              <a:chOff x="2688" y="720"/>
              <a:chExt cx="432" cy="192"/>
            </a:xfrm>
          </p:grpSpPr>
          <p:sp>
            <p:nvSpPr>
              <p:cNvPr id="129" name="Rectangle 69">
                <a:extLst>
                  <a:ext uri="{FF2B5EF4-FFF2-40B4-BE49-F238E27FC236}">
                    <a16:creationId xmlns:a16="http://schemas.microsoft.com/office/drawing/2014/main" id="{2BB3F4E4-7716-AFBB-FF76-D5B8F6A51725}"/>
                  </a:ext>
                </a:extLst>
              </p:cNvPr>
              <p:cNvSpPr>
                <a:spLocks noChangeArrowheads="1"/>
              </p:cNvSpPr>
              <p:nvPr/>
            </p:nvSpPr>
            <p:spPr bwMode="auto">
              <a:xfrm>
                <a:off x="2688" y="720"/>
                <a:ext cx="240" cy="192"/>
              </a:xfrm>
              <a:prstGeom prst="rect">
                <a:avLst/>
              </a:prstGeom>
              <a:noFill/>
              <a:ln w="12700">
                <a:solidFill>
                  <a:schemeClr val="tx1"/>
                </a:solidFill>
                <a:miter lim="800000"/>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sp>
            <p:nvSpPr>
              <p:cNvPr id="130" name="Rectangle 70">
                <a:extLst>
                  <a:ext uri="{FF2B5EF4-FFF2-40B4-BE49-F238E27FC236}">
                    <a16:creationId xmlns:a16="http://schemas.microsoft.com/office/drawing/2014/main" id="{88ECEFB4-2CB6-F1A4-A87F-448D4F8E3B1E}"/>
                  </a:ext>
                </a:extLst>
              </p:cNvPr>
              <p:cNvSpPr>
                <a:spLocks noChangeArrowheads="1"/>
              </p:cNvSpPr>
              <p:nvPr/>
            </p:nvSpPr>
            <p:spPr bwMode="auto">
              <a:xfrm>
                <a:off x="2928" y="720"/>
                <a:ext cx="192" cy="192"/>
              </a:xfrm>
              <a:prstGeom prst="rect">
                <a:avLst/>
              </a:prstGeom>
              <a:noFill/>
              <a:ln w="12700">
                <a:solidFill>
                  <a:schemeClr val="tx1"/>
                </a:solidFill>
                <a:miter lim="800000"/>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grpSp>
        <p:grpSp>
          <p:nvGrpSpPr>
            <p:cNvPr id="61" name="Group 71">
              <a:extLst>
                <a:ext uri="{FF2B5EF4-FFF2-40B4-BE49-F238E27FC236}">
                  <a16:creationId xmlns:a16="http://schemas.microsoft.com/office/drawing/2014/main" id="{C68F75A4-E065-8763-1D87-6B14BC00AB25}"/>
                </a:ext>
              </a:extLst>
            </p:cNvPr>
            <p:cNvGrpSpPr>
              <a:grpSpLocks/>
            </p:cNvGrpSpPr>
            <p:nvPr/>
          </p:nvGrpSpPr>
          <p:grpSpPr bwMode="auto">
            <a:xfrm>
              <a:off x="4210" y="816"/>
              <a:ext cx="480" cy="144"/>
              <a:chOff x="2688" y="720"/>
              <a:chExt cx="432" cy="192"/>
            </a:xfrm>
          </p:grpSpPr>
          <p:sp>
            <p:nvSpPr>
              <p:cNvPr id="127" name="Rectangle 72">
                <a:extLst>
                  <a:ext uri="{FF2B5EF4-FFF2-40B4-BE49-F238E27FC236}">
                    <a16:creationId xmlns:a16="http://schemas.microsoft.com/office/drawing/2014/main" id="{9B884AD1-454E-DF68-8416-5D0243C29FA3}"/>
                  </a:ext>
                </a:extLst>
              </p:cNvPr>
              <p:cNvSpPr>
                <a:spLocks noChangeArrowheads="1"/>
              </p:cNvSpPr>
              <p:nvPr/>
            </p:nvSpPr>
            <p:spPr bwMode="auto">
              <a:xfrm>
                <a:off x="2688" y="720"/>
                <a:ext cx="240" cy="192"/>
              </a:xfrm>
              <a:prstGeom prst="rect">
                <a:avLst/>
              </a:prstGeom>
              <a:noFill/>
              <a:ln w="12700">
                <a:solidFill>
                  <a:schemeClr val="tx1"/>
                </a:solidFill>
                <a:miter lim="800000"/>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sp>
            <p:nvSpPr>
              <p:cNvPr id="128" name="Rectangle 73">
                <a:extLst>
                  <a:ext uri="{FF2B5EF4-FFF2-40B4-BE49-F238E27FC236}">
                    <a16:creationId xmlns:a16="http://schemas.microsoft.com/office/drawing/2014/main" id="{1600F459-5200-2778-803B-1D60FDDAE8BD}"/>
                  </a:ext>
                </a:extLst>
              </p:cNvPr>
              <p:cNvSpPr>
                <a:spLocks noChangeArrowheads="1"/>
              </p:cNvSpPr>
              <p:nvPr/>
            </p:nvSpPr>
            <p:spPr bwMode="auto">
              <a:xfrm>
                <a:off x="2928" y="720"/>
                <a:ext cx="192" cy="192"/>
              </a:xfrm>
              <a:prstGeom prst="rect">
                <a:avLst/>
              </a:prstGeom>
              <a:noFill/>
              <a:ln w="12700">
                <a:solidFill>
                  <a:schemeClr val="tx1"/>
                </a:solidFill>
                <a:miter lim="800000"/>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grpSp>
        <p:grpSp>
          <p:nvGrpSpPr>
            <p:cNvPr id="62" name="Group 74">
              <a:extLst>
                <a:ext uri="{FF2B5EF4-FFF2-40B4-BE49-F238E27FC236}">
                  <a16:creationId xmlns:a16="http://schemas.microsoft.com/office/drawing/2014/main" id="{0E8A7C61-9418-CFF7-301C-C6B1235CBE83}"/>
                </a:ext>
              </a:extLst>
            </p:cNvPr>
            <p:cNvGrpSpPr>
              <a:grpSpLocks/>
            </p:cNvGrpSpPr>
            <p:nvPr/>
          </p:nvGrpSpPr>
          <p:grpSpPr bwMode="auto">
            <a:xfrm>
              <a:off x="3490" y="816"/>
              <a:ext cx="480" cy="144"/>
              <a:chOff x="2688" y="720"/>
              <a:chExt cx="432" cy="192"/>
            </a:xfrm>
          </p:grpSpPr>
          <p:sp>
            <p:nvSpPr>
              <p:cNvPr id="125" name="Rectangle 75">
                <a:extLst>
                  <a:ext uri="{FF2B5EF4-FFF2-40B4-BE49-F238E27FC236}">
                    <a16:creationId xmlns:a16="http://schemas.microsoft.com/office/drawing/2014/main" id="{5CDB2784-4C55-BE77-59E4-A6FBA74AFF85}"/>
                  </a:ext>
                </a:extLst>
              </p:cNvPr>
              <p:cNvSpPr>
                <a:spLocks noChangeArrowheads="1"/>
              </p:cNvSpPr>
              <p:nvPr/>
            </p:nvSpPr>
            <p:spPr bwMode="auto">
              <a:xfrm>
                <a:off x="2688" y="720"/>
                <a:ext cx="240" cy="192"/>
              </a:xfrm>
              <a:prstGeom prst="rect">
                <a:avLst/>
              </a:prstGeom>
              <a:noFill/>
              <a:ln w="12700">
                <a:solidFill>
                  <a:schemeClr val="tx1"/>
                </a:solidFill>
                <a:miter lim="800000"/>
                <a:headEnd type="none" w="sm" len="sm"/>
                <a:tailEnd type="none" w="sm" len="sm"/>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sp>
            <p:nvSpPr>
              <p:cNvPr id="126" name="Rectangle 76">
                <a:extLst>
                  <a:ext uri="{FF2B5EF4-FFF2-40B4-BE49-F238E27FC236}">
                    <a16:creationId xmlns:a16="http://schemas.microsoft.com/office/drawing/2014/main" id="{3247582A-D2DE-EB7B-2658-E5BF2072C830}"/>
                  </a:ext>
                </a:extLst>
              </p:cNvPr>
              <p:cNvSpPr>
                <a:spLocks noChangeArrowheads="1"/>
              </p:cNvSpPr>
              <p:nvPr/>
            </p:nvSpPr>
            <p:spPr bwMode="auto">
              <a:xfrm>
                <a:off x="2928" y="720"/>
                <a:ext cx="192" cy="192"/>
              </a:xfrm>
              <a:prstGeom prst="rect">
                <a:avLst/>
              </a:prstGeom>
              <a:noFill/>
              <a:ln w="12700">
                <a:solidFill>
                  <a:schemeClr val="tx1"/>
                </a:solidFill>
                <a:miter lim="800000"/>
                <a:headEnd type="none" w="sm" len="sm"/>
                <a:tailEnd type="none" w="sm" len="sm"/>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grpSp>
        <p:sp>
          <p:nvSpPr>
            <p:cNvPr id="63" name="Line 77">
              <a:extLst>
                <a:ext uri="{FF2B5EF4-FFF2-40B4-BE49-F238E27FC236}">
                  <a16:creationId xmlns:a16="http://schemas.microsoft.com/office/drawing/2014/main" id="{1A9621C2-78F1-0C47-5E48-38BF99EDF4C8}"/>
                </a:ext>
              </a:extLst>
            </p:cNvPr>
            <p:cNvSpPr>
              <a:spLocks noChangeShapeType="1"/>
            </p:cNvSpPr>
            <p:nvPr/>
          </p:nvSpPr>
          <p:spPr bwMode="auto">
            <a:xfrm>
              <a:off x="3874" y="912"/>
              <a:ext cx="336" cy="0"/>
            </a:xfrm>
            <a:prstGeom prst="line">
              <a:avLst/>
            </a:prstGeom>
            <a:noFill/>
            <a:ln w="12700">
              <a:solidFill>
                <a:schemeClr val="tx1"/>
              </a:solidFill>
              <a:round/>
              <a:headEnd type="none" w="sm" len="sm"/>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4" name="Line 78">
              <a:extLst>
                <a:ext uri="{FF2B5EF4-FFF2-40B4-BE49-F238E27FC236}">
                  <a16:creationId xmlns:a16="http://schemas.microsoft.com/office/drawing/2014/main" id="{F1E430D1-ACF4-263A-5390-39822B8EF924}"/>
                </a:ext>
              </a:extLst>
            </p:cNvPr>
            <p:cNvSpPr>
              <a:spLocks noChangeShapeType="1"/>
            </p:cNvSpPr>
            <p:nvPr/>
          </p:nvSpPr>
          <p:spPr bwMode="auto">
            <a:xfrm>
              <a:off x="4642" y="912"/>
              <a:ext cx="336" cy="0"/>
            </a:xfrm>
            <a:prstGeom prst="line">
              <a:avLst/>
            </a:prstGeom>
            <a:noFill/>
            <a:ln w="12700">
              <a:solidFill>
                <a:schemeClr val="tx1"/>
              </a:solidFill>
              <a:round/>
              <a:headEnd type="none" w="sm" len="sm"/>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5" name="Text Box 79">
              <a:extLst>
                <a:ext uri="{FF2B5EF4-FFF2-40B4-BE49-F238E27FC236}">
                  <a16:creationId xmlns:a16="http://schemas.microsoft.com/office/drawing/2014/main" id="{7732C8EE-2E3D-0598-69F2-EE3591941C94}"/>
                </a:ext>
              </a:extLst>
            </p:cNvPr>
            <p:cNvSpPr txBox="1">
              <a:spLocks noChangeArrowheads="1"/>
            </p:cNvSpPr>
            <p:nvPr/>
          </p:nvSpPr>
          <p:spPr bwMode="auto">
            <a:xfrm>
              <a:off x="5266" y="768"/>
              <a:ext cx="206" cy="288"/>
            </a:xfrm>
            <a:prstGeom prst="rect">
              <a:avLst/>
            </a:prstGeom>
            <a:noFill/>
            <a:ln w="12700" cap="sq">
              <a:no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en-US" altLang="zh-CN" sz="2400" b="0"/>
                <a:t>^</a:t>
              </a:r>
            </a:p>
          </p:txBody>
        </p:sp>
        <p:grpSp>
          <p:nvGrpSpPr>
            <p:cNvPr id="66" name="Group 80">
              <a:extLst>
                <a:ext uri="{FF2B5EF4-FFF2-40B4-BE49-F238E27FC236}">
                  <a16:creationId xmlns:a16="http://schemas.microsoft.com/office/drawing/2014/main" id="{57DA8BF3-3AF1-76B0-5CF5-27EB6ED2CAFD}"/>
                </a:ext>
              </a:extLst>
            </p:cNvPr>
            <p:cNvGrpSpPr>
              <a:grpSpLocks/>
            </p:cNvGrpSpPr>
            <p:nvPr/>
          </p:nvGrpSpPr>
          <p:grpSpPr bwMode="auto">
            <a:xfrm>
              <a:off x="4975" y="1008"/>
              <a:ext cx="480" cy="144"/>
              <a:chOff x="2688" y="720"/>
              <a:chExt cx="432" cy="192"/>
            </a:xfrm>
          </p:grpSpPr>
          <p:sp>
            <p:nvSpPr>
              <p:cNvPr id="123" name="Rectangle 81">
                <a:extLst>
                  <a:ext uri="{FF2B5EF4-FFF2-40B4-BE49-F238E27FC236}">
                    <a16:creationId xmlns:a16="http://schemas.microsoft.com/office/drawing/2014/main" id="{BA2F5F74-4282-2DD8-9BF2-1C6B2165342A}"/>
                  </a:ext>
                </a:extLst>
              </p:cNvPr>
              <p:cNvSpPr>
                <a:spLocks noChangeArrowheads="1"/>
              </p:cNvSpPr>
              <p:nvPr/>
            </p:nvSpPr>
            <p:spPr bwMode="auto">
              <a:xfrm>
                <a:off x="2688" y="720"/>
                <a:ext cx="240" cy="192"/>
              </a:xfrm>
              <a:prstGeom prst="rect">
                <a:avLst/>
              </a:prstGeom>
              <a:noFill/>
              <a:ln w="12700">
                <a:solidFill>
                  <a:schemeClr val="tx1"/>
                </a:solidFill>
                <a:miter lim="800000"/>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sp>
            <p:nvSpPr>
              <p:cNvPr id="124" name="Rectangle 82">
                <a:extLst>
                  <a:ext uri="{FF2B5EF4-FFF2-40B4-BE49-F238E27FC236}">
                    <a16:creationId xmlns:a16="http://schemas.microsoft.com/office/drawing/2014/main" id="{5A5FF51F-3A8E-9E81-14D9-B9BEA42F2F56}"/>
                  </a:ext>
                </a:extLst>
              </p:cNvPr>
              <p:cNvSpPr>
                <a:spLocks noChangeArrowheads="1"/>
              </p:cNvSpPr>
              <p:nvPr/>
            </p:nvSpPr>
            <p:spPr bwMode="auto">
              <a:xfrm>
                <a:off x="2928" y="720"/>
                <a:ext cx="192" cy="192"/>
              </a:xfrm>
              <a:prstGeom prst="rect">
                <a:avLst/>
              </a:prstGeom>
              <a:noFill/>
              <a:ln w="12700">
                <a:solidFill>
                  <a:schemeClr val="tx1"/>
                </a:solidFill>
                <a:miter lim="800000"/>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grpSp>
        <p:grpSp>
          <p:nvGrpSpPr>
            <p:cNvPr id="67" name="Group 83">
              <a:extLst>
                <a:ext uri="{FF2B5EF4-FFF2-40B4-BE49-F238E27FC236}">
                  <a16:creationId xmlns:a16="http://schemas.microsoft.com/office/drawing/2014/main" id="{AC31856A-BCA8-EEC2-34B1-096AEE281631}"/>
                </a:ext>
              </a:extLst>
            </p:cNvPr>
            <p:cNvGrpSpPr>
              <a:grpSpLocks/>
            </p:cNvGrpSpPr>
            <p:nvPr/>
          </p:nvGrpSpPr>
          <p:grpSpPr bwMode="auto">
            <a:xfrm>
              <a:off x="4218" y="1008"/>
              <a:ext cx="480" cy="144"/>
              <a:chOff x="2688" y="720"/>
              <a:chExt cx="432" cy="192"/>
            </a:xfrm>
          </p:grpSpPr>
          <p:sp>
            <p:nvSpPr>
              <p:cNvPr id="121" name="Rectangle 84">
                <a:extLst>
                  <a:ext uri="{FF2B5EF4-FFF2-40B4-BE49-F238E27FC236}">
                    <a16:creationId xmlns:a16="http://schemas.microsoft.com/office/drawing/2014/main" id="{9E27E0DD-D9D6-BC92-98B9-88BC0D4872B9}"/>
                  </a:ext>
                </a:extLst>
              </p:cNvPr>
              <p:cNvSpPr>
                <a:spLocks noChangeArrowheads="1"/>
              </p:cNvSpPr>
              <p:nvPr/>
            </p:nvSpPr>
            <p:spPr bwMode="auto">
              <a:xfrm>
                <a:off x="2688" y="720"/>
                <a:ext cx="240" cy="192"/>
              </a:xfrm>
              <a:prstGeom prst="rect">
                <a:avLst/>
              </a:prstGeom>
              <a:noFill/>
              <a:ln w="12700">
                <a:solidFill>
                  <a:schemeClr val="tx1"/>
                </a:solidFill>
                <a:miter lim="800000"/>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sp>
            <p:nvSpPr>
              <p:cNvPr id="122" name="Rectangle 85">
                <a:extLst>
                  <a:ext uri="{FF2B5EF4-FFF2-40B4-BE49-F238E27FC236}">
                    <a16:creationId xmlns:a16="http://schemas.microsoft.com/office/drawing/2014/main" id="{A085A060-A65D-58BE-E048-0C9F998D46D8}"/>
                  </a:ext>
                </a:extLst>
              </p:cNvPr>
              <p:cNvSpPr>
                <a:spLocks noChangeArrowheads="1"/>
              </p:cNvSpPr>
              <p:nvPr/>
            </p:nvSpPr>
            <p:spPr bwMode="auto">
              <a:xfrm>
                <a:off x="2928" y="720"/>
                <a:ext cx="192" cy="192"/>
              </a:xfrm>
              <a:prstGeom prst="rect">
                <a:avLst/>
              </a:prstGeom>
              <a:noFill/>
              <a:ln w="12700">
                <a:solidFill>
                  <a:schemeClr val="tx1"/>
                </a:solidFill>
                <a:miter lim="800000"/>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grpSp>
        <p:grpSp>
          <p:nvGrpSpPr>
            <p:cNvPr id="68" name="Group 86">
              <a:extLst>
                <a:ext uri="{FF2B5EF4-FFF2-40B4-BE49-F238E27FC236}">
                  <a16:creationId xmlns:a16="http://schemas.microsoft.com/office/drawing/2014/main" id="{B411F9D9-FC42-264C-2D3C-658E55436B04}"/>
                </a:ext>
              </a:extLst>
            </p:cNvPr>
            <p:cNvGrpSpPr>
              <a:grpSpLocks/>
            </p:cNvGrpSpPr>
            <p:nvPr/>
          </p:nvGrpSpPr>
          <p:grpSpPr bwMode="auto">
            <a:xfrm>
              <a:off x="3490" y="1008"/>
              <a:ext cx="480" cy="144"/>
              <a:chOff x="2688" y="720"/>
              <a:chExt cx="432" cy="192"/>
            </a:xfrm>
          </p:grpSpPr>
          <p:sp>
            <p:nvSpPr>
              <p:cNvPr id="119" name="Rectangle 87">
                <a:extLst>
                  <a:ext uri="{FF2B5EF4-FFF2-40B4-BE49-F238E27FC236}">
                    <a16:creationId xmlns:a16="http://schemas.microsoft.com/office/drawing/2014/main" id="{D1558630-88AC-CBF6-EFCF-0549F966F952}"/>
                  </a:ext>
                </a:extLst>
              </p:cNvPr>
              <p:cNvSpPr>
                <a:spLocks noChangeArrowheads="1"/>
              </p:cNvSpPr>
              <p:nvPr/>
            </p:nvSpPr>
            <p:spPr bwMode="auto">
              <a:xfrm>
                <a:off x="2688" y="720"/>
                <a:ext cx="240" cy="192"/>
              </a:xfrm>
              <a:prstGeom prst="rect">
                <a:avLst/>
              </a:prstGeom>
              <a:noFill/>
              <a:ln w="12700">
                <a:solidFill>
                  <a:schemeClr val="tx1"/>
                </a:solidFill>
                <a:miter lim="800000"/>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sp>
            <p:nvSpPr>
              <p:cNvPr id="120" name="Rectangle 88">
                <a:extLst>
                  <a:ext uri="{FF2B5EF4-FFF2-40B4-BE49-F238E27FC236}">
                    <a16:creationId xmlns:a16="http://schemas.microsoft.com/office/drawing/2014/main" id="{23A5133A-6DA9-BDCD-FBAD-F9D1FE639E3B}"/>
                  </a:ext>
                </a:extLst>
              </p:cNvPr>
              <p:cNvSpPr>
                <a:spLocks noChangeArrowheads="1"/>
              </p:cNvSpPr>
              <p:nvPr/>
            </p:nvSpPr>
            <p:spPr bwMode="auto">
              <a:xfrm>
                <a:off x="2928" y="720"/>
                <a:ext cx="192" cy="192"/>
              </a:xfrm>
              <a:prstGeom prst="rect">
                <a:avLst/>
              </a:prstGeom>
              <a:noFill/>
              <a:ln w="12700">
                <a:solidFill>
                  <a:schemeClr val="tx1"/>
                </a:solidFill>
                <a:miter lim="800000"/>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grpSp>
        <p:sp>
          <p:nvSpPr>
            <p:cNvPr id="69" name="Line 89">
              <a:extLst>
                <a:ext uri="{FF2B5EF4-FFF2-40B4-BE49-F238E27FC236}">
                  <a16:creationId xmlns:a16="http://schemas.microsoft.com/office/drawing/2014/main" id="{DA9B652A-0BFE-319C-1255-8FFAAA012227}"/>
                </a:ext>
              </a:extLst>
            </p:cNvPr>
            <p:cNvSpPr>
              <a:spLocks noChangeShapeType="1"/>
            </p:cNvSpPr>
            <p:nvPr/>
          </p:nvSpPr>
          <p:spPr bwMode="auto">
            <a:xfrm>
              <a:off x="3851" y="1093"/>
              <a:ext cx="336" cy="0"/>
            </a:xfrm>
            <a:prstGeom prst="line">
              <a:avLst/>
            </a:prstGeom>
            <a:noFill/>
            <a:ln w="12700">
              <a:solidFill>
                <a:schemeClr val="tx1"/>
              </a:solidFill>
              <a:round/>
              <a:headEnd type="none" w="sm" len="sm"/>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0" name="Line 90">
              <a:extLst>
                <a:ext uri="{FF2B5EF4-FFF2-40B4-BE49-F238E27FC236}">
                  <a16:creationId xmlns:a16="http://schemas.microsoft.com/office/drawing/2014/main" id="{C309F4A8-C631-3B5E-DF93-32841CC73696}"/>
                </a:ext>
              </a:extLst>
            </p:cNvPr>
            <p:cNvSpPr>
              <a:spLocks noChangeShapeType="1"/>
            </p:cNvSpPr>
            <p:nvPr/>
          </p:nvSpPr>
          <p:spPr bwMode="auto">
            <a:xfrm>
              <a:off x="4628" y="1082"/>
              <a:ext cx="336" cy="0"/>
            </a:xfrm>
            <a:prstGeom prst="line">
              <a:avLst/>
            </a:prstGeom>
            <a:noFill/>
            <a:ln w="12700">
              <a:solidFill>
                <a:schemeClr val="tx1"/>
              </a:solidFill>
              <a:round/>
              <a:headEnd type="none" w="sm" len="sm"/>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 name="Text Box 91">
              <a:extLst>
                <a:ext uri="{FF2B5EF4-FFF2-40B4-BE49-F238E27FC236}">
                  <a16:creationId xmlns:a16="http://schemas.microsoft.com/office/drawing/2014/main" id="{674EA70C-814F-B760-CF2C-14AAD3761383}"/>
                </a:ext>
              </a:extLst>
            </p:cNvPr>
            <p:cNvSpPr txBox="1">
              <a:spLocks noChangeArrowheads="1"/>
            </p:cNvSpPr>
            <p:nvPr/>
          </p:nvSpPr>
          <p:spPr bwMode="auto">
            <a:xfrm>
              <a:off x="5252" y="960"/>
              <a:ext cx="206" cy="288"/>
            </a:xfrm>
            <a:prstGeom prst="rect">
              <a:avLst/>
            </a:prstGeom>
            <a:noFill/>
            <a:ln w="12700" cap="sq">
              <a:no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en-US" altLang="zh-CN" sz="2400" b="0" dirty="0"/>
                <a:t>^</a:t>
              </a:r>
            </a:p>
          </p:txBody>
        </p:sp>
        <p:grpSp>
          <p:nvGrpSpPr>
            <p:cNvPr id="72" name="Group 92">
              <a:extLst>
                <a:ext uri="{FF2B5EF4-FFF2-40B4-BE49-F238E27FC236}">
                  <a16:creationId xmlns:a16="http://schemas.microsoft.com/office/drawing/2014/main" id="{68BD7C87-C995-B223-E428-9AA946F13437}"/>
                </a:ext>
              </a:extLst>
            </p:cNvPr>
            <p:cNvGrpSpPr>
              <a:grpSpLocks/>
            </p:cNvGrpSpPr>
            <p:nvPr/>
          </p:nvGrpSpPr>
          <p:grpSpPr bwMode="auto">
            <a:xfrm>
              <a:off x="4992" y="1200"/>
              <a:ext cx="480" cy="144"/>
              <a:chOff x="2688" y="720"/>
              <a:chExt cx="432" cy="192"/>
            </a:xfrm>
          </p:grpSpPr>
          <p:sp>
            <p:nvSpPr>
              <p:cNvPr id="117" name="Rectangle 93">
                <a:extLst>
                  <a:ext uri="{FF2B5EF4-FFF2-40B4-BE49-F238E27FC236}">
                    <a16:creationId xmlns:a16="http://schemas.microsoft.com/office/drawing/2014/main" id="{1342FBF9-3C90-FC57-DB0C-02B5333745EE}"/>
                  </a:ext>
                </a:extLst>
              </p:cNvPr>
              <p:cNvSpPr>
                <a:spLocks noChangeArrowheads="1"/>
              </p:cNvSpPr>
              <p:nvPr/>
            </p:nvSpPr>
            <p:spPr bwMode="auto">
              <a:xfrm>
                <a:off x="2688" y="720"/>
                <a:ext cx="240" cy="192"/>
              </a:xfrm>
              <a:prstGeom prst="rect">
                <a:avLst/>
              </a:prstGeom>
              <a:noFill/>
              <a:ln w="12700">
                <a:solidFill>
                  <a:schemeClr val="tx1"/>
                </a:solidFill>
                <a:miter lim="800000"/>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sp>
            <p:nvSpPr>
              <p:cNvPr id="118" name="Rectangle 94">
                <a:extLst>
                  <a:ext uri="{FF2B5EF4-FFF2-40B4-BE49-F238E27FC236}">
                    <a16:creationId xmlns:a16="http://schemas.microsoft.com/office/drawing/2014/main" id="{C5916CD0-9B3E-21D8-9828-9CC2F8EEDA83}"/>
                  </a:ext>
                </a:extLst>
              </p:cNvPr>
              <p:cNvSpPr>
                <a:spLocks noChangeArrowheads="1"/>
              </p:cNvSpPr>
              <p:nvPr/>
            </p:nvSpPr>
            <p:spPr bwMode="auto">
              <a:xfrm>
                <a:off x="2928" y="720"/>
                <a:ext cx="192" cy="192"/>
              </a:xfrm>
              <a:prstGeom prst="rect">
                <a:avLst/>
              </a:prstGeom>
              <a:noFill/>
              <a:ln w="12700">
                <a:solidFill>
                  <a:schemeClr val="tx1"/>
                </a:solidFill>
                <a:miter lim="800000"/>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grpSp>
        <p:grpSp>
          <p:nvGrpSpPr>
            <p:cNvPr id="73" name="Group 95">
              <a:extLst>
                <a:ext uri="{FF2B5EF4-FFF2-40B4-BE49-F238E27FC236}">
                  <a16:creationId xmlns:a16="http://schemas.microsoft.com/office/drawing/2014/main" id="{CA544B9B-CDAC-DCAD-172B-651AC574869C}"/>
                </a:ext>
              </a:extLst>
            </p:cNvPr>
            <p:cNvGrpSpPr>
              <a:grpSpLocks/>
            </p:cNvGrpSpPr>
            <p:nvPr/>
          </p:nvGrpSpPr>
          <p:grpSpPr bwMode="auto">
            <a:xfrm>
              <a:off x="4224" y="1200"/>
              <a:ext cx="480" cy="144"/>
              <a:chOff x="2688" y="720"/>
              <a:chExt cx="432" cy="192"/>
            </a:xfrm>
          </p:grpSpPr>
          <p:sp>
            <p:nvSpPr>
              <p:cNvPr id="115" name="Rectangle 96">
                <a:extLst>
                  <a:ext uri="{FF2B5EF4-FFF2-40B4-BE49-F238E27FC236}">
                    <a16:creationId xmlns:a16="http://schemas.microsoft.com/office/drawing/2014/main" id="{3AEA5432-F703-7556-FCA6-1DC9F3881227}"/>
                  </a:ext>
                </a:extLst>
              </p:cNvPr>
              <p:cNvSpPr>
                <a:spLocks noChangeArrowheads="1"/>
              </p:cNvSpPr>
              <p:nvPr/>
            </p:nvSpPr>
            <p:spPr bwMode="auto">
              <a:xfrm>
                <a:off x="2688" y="720"/>
                <a:ext cx="240" cy="192"/>
              </a:xfrm>
              <a:prstGeom prst="rect">
                <a:avLst/>
              </a:prstGeom>
              <a:noFill/>
              <a:ln w="12700">
                <a:solidFill>
                  <a:schemeClr val="tx1"/>
                </a:solidFill>
                <a:miter lim="800000"/>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sp>
            <p:nvSpPr>
              <p:cNvPr id="116" name="Rectangle 97">
                <a:extLst>
                  <a:ext uri="{FF2B5EF4-FFF2-40B4-BE49-F238E27FC236}">
                    <a16:creationId xmlns:a16="http://schemas.microsoft.com/office/drawing/2014/main" id="{BB6A388E-D3A0-D7AC-6C4C-D09693C478BC}"/>
                  </a:ext>
                </a:extLst>
              </p:cNvPr>
              <p:cNvSpPr>
                <a:spLocks noChangeArrowheads="1"/>
              </p:cNvSpPr>
              <p:nvPr/>
            </p:nvSpPr>
            <p:spPr bwMode="auto">
              <a:xfrm>
                <a:off x="2928" y="720"/>
                <a:ext cx="192" cy="192"/>
              </a:xfrm>
              <a:prstGeom prst="rect">
                <a:avLst/>
              </a:prstGeom>
              <a:noFill/>
              <a:ln w="12700">
                <a:solidFill>
                  <a:schemeClr val="tx1"/>
                </a:solidFill>
                <a:miter lim="800000"/>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grpSp>
        <p:grpSp>
          <p:nvGrpSpPr>
            <p:cNvPr id="74" name="Group 98">
              <a:extLst>
                <a:ext uri="{FF2B5EF4-FFF2-40B4-BE49-F238E27FC236}">
                  <a16:creationId xmlns:a16="http://schemas.microsoft.com/office/drawing/2014/main" id="{B73B29BD-1622-1F06-151B-C0B5508EC3C7}"/>
                </a:ext>
              </a:extLst>
            </p:cNvPr>
            <p:cNvGrpSpPr>
              <a:grpSpLocks/>
            </p:cNvGrpSpPr>
            <p:nvPr/>
          </p:nvGrpSpPr>
          <p:grpSpPr bwMode="auto">
            <a:xfrm>
              <a:off x="3504" y="1200"/>
              <a:ext cx="480" cy="144"/>
              <a:chOff x="2688" y="720"/>
              <a:chExt cx="432" cy="192"/>
            </a:xfrm>
          </p:grpSpPr>
          <p:sp>
            <p:nvSpPr>
              <p:cNvPr id="113" name="Rectangle 99">
                <a:extLst>
                  <a:ext uri="{FF2B5EF4-FFF2-40B4-BE49-F238E27FC236}">
                    <a16:creationId xmlns:a16="http://schemas.microsoft.com/office/drawing/2014/main" id="{C26D2929-41D5-0E5B-AC9B-0E8E1C20FB9D}"/>
                  </a:ext>
                </a:extLst>
              </p:cNvPr>
              <p:cNvSpPr>
                <a:spLocks noChangeArrowheads="1"/>
              </p:cNvSpPr>
              <p:nvPr/>
            </p:nvSpPr>
            <p:spPr bwMode="auto">
              <a:xfrm>
                <a:off x="2688" y="720"/>
                <a:ext cx="240" cy="192"/>
              </a:xfrm>
              <a:prstGeom prst="rect">
                <a:avLst/>
              </a:prstGeom>
              <a:noFill/>
              <a:ln w="12700">
                <a:solidFill>
                  <a:schemeClr val="tx1"/>
                </a:solidFill>
                <a:miter lim="800000"/>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sp>
            <p:nvSpPr>
              <p:cNvPr id="114" name="Rectangle 100">
                <a:extLst>
                  <a:ext uri="{FF2B5EF4-FFF2-40B4-BE49-F238E27FC236}">
                    <a16:creationId xmlns:a16="http://schemas.microsoft.com/office/drawing/2014/main" id="{52408029-A62C-A589-4E1A-AE2EDF291F4D}"/>
                  </a:ext>
                </a:extLst>
              </p:cNvPr>
              <p:cNvSpPr>
                <a:spLocks noChangeArrowheads="1"/>
              </p:cNvSpPr>
              <p:nvPr/>
            </p:nvSpPr>
            <p:spPr bwMode="auto">
              <a:xfrm>
                <a:off x="2928" y="720"/>
                <a:ext cx="192" cy="192"/>
              </a:xfrm>
              <a:prstGeom prst="rect">
                <a:avLst/>
              </a:prstGeom>
              <a:noFill/>
              <a:ln w="12700">
                <a:solidFill>
                  <a:schemeClr val="tx1"/>
                </a:solidFill>
                <a:miter lim="800000"/>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grpSp>
        <p:sp>
          <p:nvSpPr>
            <p:cNvPr id="75" name="Line 101">
              <a:extLst>
                <a:ext uri="{FF2B5EF4-FFF2-40B4-BE49-F238E27FC236}">
                  <a16:creationId xmlns:a16="http://schemas.microsoft.com/office/drawing/2014/main" id="{CAB2B584-CEB3-A0BE-6077-CA0C46A1D689}"/>
                </a:ext>
              </a:extLst>
            </p:cNvPr>
            <p:cNvSpPr>
              <a:spLocks noChangeShapeType="1"/>
            </p:cNvSpPr>
            <p:nvPr/>
          </p:nvSpPr>
          <p:spPr bwMode="auto">
            <a:xfrm>
              <a:off x="3888" y="1285"/>
              <a:ext cx="336" cy="0"/>
            </a:xfrm>
            <a:prstGeom prst="line">
              <a:avLst/>
            </a:prstGeom>
            <a:noFill/>
            <a:ln w="12700">
              <a:solidFill>
                <a:schemeClr val="tx1"/>
              </a:solidFill>
              <a:round/>
              <a:headEnd type="none" w="sm" len="sm"/>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 name="Line 102">
              <a:extLst>
                <a:ext uri="{FF2B5EF4-FFF2-40B4-BE49-F238E27FC236}">
                  <a16:creationId xmlns:a16="http://schemas.microsoft.com/office/drawing/2014/main" id="{36BDB2E8-286D-DD8A-F0FB-2F16345371E2}"/>
                </a:ext>
              </a:extLst>
            </p:cNvPr>
            <p:cNvSpPr>
              <a:spLocks noChangeShapeType="1"/>
            </p:cNvSpPr>
            <p:nvPr/>
          </p:nvSpPr>
          <p:spPr bwMode="auto">
            <a:xfrm>
              <a:off x="4656" y="1274"/>
              <a:ext cx="336" cy="0"/>
            </a:xfrm>
            <a:prstGeom prst="line">
              <a:avLst/>
            </a:prstGeom>
            <a:noFill/>
            <a:ln w="12700">
              <a:solidFill>
                <a:schemeClr val="tx1"/>
              </a:solidFill>
              <a:round/>
              <a:headEnd type="none" w="sm" len="sm"/>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7" name="Text Box 103">
              <a:extLst>
                <a:ext uri="{FF2B5EF4-FFF2-40B4-BE49-F238E27FC236}">
                  <a16:creationId xmlns:a16="http://schemas.microsoft.com/office/drawing/2014/main" id="{23BE404B-DE3F-AD2B-FE58-6FF5EE590411}"/>
                </a:ext>
              </a:extLst>
            </p:cNvPr>
            <p:cNvSpPr txBox="1">
              <a:spLocks noChangeArrowheads="1"/>
            </p:cNvSpPr>
            <p:nvPr/>
          </p:nvSpPr>
          <p:spPr bwMode="auto">
            <a:xfrm>
              <a:off x="5280" y="1152"/>
              <a:ext cx="206" cy="288"/>
            </a:xfrm>
            <a:prstGeom prst="rect">
              <a:avLst/>
            </a:prstGeom>
            <a:noFill/>
            <a:ln w="12700" cap="sq">
              <a:no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en-US" altLang="zh-CN" sz="2400" b="0"/>
                <a:t>^</a:t>
              </a:r>
            </a:p>
          </p:txBody>
        </p:sp>
        <p:grpSp>
          <p:nvGrpSpPr>
            <p:cNvPr id="78" name="Group 104">
              <a:extLst>
                <a:ext uri="{FF2B5EF4-FFF2-40B4-BE49-F238E27FC236}">
                  <a16:creationId xmlns:a16="http://schemas.microsoft.com/office/drawing/2014/main" id="{C9582DB5-60BD-3012-6B97-F3AD3B63059A}"/>
                </a:ext>
              </a:extLst>
            </p:cNvPr>
            <p:cNvGrpSpPr>
              <a:grpSpLocks/>
            </p:cNvGrpSpPr>
            <p:nvPr/>
          </p:nvGrpSpPr>
          <p:grpSpPr bwMode="auto">
            <a:xfrm>
              <a:off x="4986" y="1440"/>
              <a:ext cx="480" cy="144"/>
              <a:chOff x="2688" y="720"/>
              <a:chExt cx="432" cy="192"/>
            </a:xfrm>
          </p:grpSpPr>
          <p:sp>
            <p:nvSpPr>
              <p:cNvPr id="111" name="Rectangle 105">
                <a:extLst>
                  <a:ext uri="{FF2B5EF4-FFF2-40B4-BE49-F238E27FC236}">
                    <a16:creationId xmlns:a16="http://schemas.microsoft.com/office/drawing/2014/main" id="{C0A4D91B-C7F5-0F5F-9B56-AFBF02147DA9}"/>
                  </a:ext>
                </a:extLst>
              </p:cNvPr>
              <p:cNvSpPr>
                <a:spLocks noChangeArrowheads="1"/>
              </p:cNvSpPr>
              <p:nvPr/>
            </p:nvSpPr>
            <p:spPr bwMode="auto">
              <a:xfrm>
                <a:off x="2688" y="720"/>
                <a:ext cx="240" cy="192"/>
              </a:xfrm>
              <a:prstGeom prst="rect">
                <a:avLst/>
              </a:prstGeom>
              <a:noFill/>
              <a:ln w="12700">
                <a:solidFill>
                  <a:schemeClr val="tx1"/>
                </a:solidFill>
                <a:miter lim="800000"/>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sp>
            <p:nvSpPr>
              <p:cNvPr id="112" name="Rectangle 106">
                <a:extLst>
                  <a:ext uri="{FF2B5EF4-FFF2-40B4-BE49-F238E27FC236}">
                    <a16:creationId xmlns:a16="http://schemas.microsoft.com/office/drawing/2014/main" id="{880BD88E-D8D4-C2AA-0C65-2346FE8F1219}"/>
                  </a:ext>
                </a:extLst>
              </p:cNvPr>
              <p:cNvSpPr>
                <a:spLocks noChangeArrowheads="1"/>
              </p:cNvSpPr>
              <p:nvPr/>
            </p:nvSpPr>
            <p:spPr bwMode="auto">
              <a:xfrm>
                <a:off x="2928" y="720"/>
                <a:ext cx="192" cy="192"/>
              </a:xfrm>
              <a:prstGeom prst="rect">
                <a:avLst/>
              </a:prstGeom>
              <a:noFill/>
              <a:ln w="12700">
                <a:solidFill>
                  <a:schemeClr val="tx1"/>
                </a:solidFill>
                <a:miter lim="800000"/>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grpSp>
        <p:grpSp>
          <p:nvGrpSpPr>
            <p:cNvPr id="79" name="Group 107">
              <a:extLst>
                <a:ext uri="{FF2B5EF4-FFF2-40B4-BE49-F238E27FC236}">
                  <a16:creationId xmlns:a16="http://schemas.microsoft.com/office/drawing/2014/main" id="{D439459B-4D2B-1455-E3EB-416D665552BD}"/>
                </a:ext>
              </a:extLst>
            </p:cNvPr>
            <p:cNvGrpSpPr>
              <a:grpSpLocks/>
            </p:cNvGrpSpPr>
            <p:nvPr/>
          </p:nvGrpSpPr>
          <p:grpSpPr bwMode="auto">
            <a:xfrm>
              <a:off x="4229" y="1440"/>
              <a:ext cx="480" cy="144"/>
              <a:chOff x="2688" y="720"/>
              <a:chExt cx="432" cy="192"/>
            </a:xfrm>
          </p:grpSpPr>
          <p:sp>
            <p:nvSpPr>
              <p:cNvPr id="109" name="Rectangle 108">
                <a:extLst>
                  <a:ext uri="{FF2B5EF4-FFF2-40B4-BE49-F238E27FC236}">
                    <a16:creationId xmlns:a16="http://schemas.microsoft.com/office/drawing/2014/main" id="{FAAF4FAD-6E81-FD79-F22C-A9EC5AAA2BA1}"/>
                  </a:ext>
                </a:extLst>
              </p:cNvPr>
              <p:cNvSpPr>
                <a:spLocks noChangeArrowheads="1"/>
              </p:cNvSpPr>
              <p:nvPr/>
            </p:nvSpPr>
            <p:spPr bwMode="auto">
              <a:xfrm>
                <a:off x="2688" y="720"/>
                <a:ext cx="240" cy="192"/>
              </a:xfrm>
              <a:prstGeom prst="rect">
                <a:avLst/>
              </a:prstGeom>
              <a:noFill/>
              <a:ln w="12700">
                <a:solidFill>
                  <a:schemeClr val="tx1"/>
                </a:solidFill>
                <a:miter lim="800000"/>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sp>
            <p:nvSpPr>
              <p:cNvPr id="110" name="Rectangle 109">
                <a:extLst>
                  <a:ext uri="{FF2B5EF4-FFF2-40B4-BE49-F238E27FC236}">
                    <a16:creationId xmlns:a16="http://schemas.microsoft.com/office/drawing/2014/main" id="{7A71862F-981D-972E-83B6-861969C2A05E}"/>
                  </a:ext>
                </a:extLst>
              </p:cNvPr>
              <p:cNvSpPr>
                <a:spLocks noChangeArrowheads="1"/>
              </p:cNvSpPr>
              <p:nvPr/>
            </p:nvSpPr>
            <p:spPr bwMode="auto">
              <a:xfrm>
                <a:off x="2928" y="720"/>
                <a:ext cx="192" cy="192"/>
              </a:xfrm>
              <a:prstGeom prst="rect">
                <a:avLst/>
              </a:prstGeom>
              <a:noFill/>
              <a:ln w="12700">
                <a:solidFill>
                  <a:schemeClr val="tx1"/>
                </a:solidFill>
                <a:miter lim="800000"/>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grpSp>
        <p:grpSp>
          <p:nvGrpSpPr>
            <p:cNvPr id="80" name="Group 110">
              <a:extLst>
                <a:ext uri="{FF2B5EF4-FFF2-40B4-BE49-F238E27FC236}">
                  <a16:creationId xmlns:a16="http://schemas.microsoft.com/office/drawing/2014/main" id="{220116C7-7C49-C051-09ED-1C056A4072A6}"/>
                </a:ext>
              </a:extLst>
            </p:cNvPr>
            <p:cNvGrpSpPr>
              <a:grpSpLocks/>
            </p:cNvGrpSpPr>
            <p:nvPr/>
          </p:nvGrpSpPr>
          <p:grpSpPr bwMode="auto">
            <a:xfrm>
              <a:off x="3509" y="1440"/>
              <a:ext cx="480" cy="144"/>
              <a:chOff x="2688" y="720"/>
              <a:chExt cx="432" cy="192"/>
            </a:xfrm>
          </p:grpSpPr>
          <p:sp>
            <p:nvSpPr>
              <p:cNvPr id="107" name="Rectangle 111">
                <a:extLst>
                  <a:ext uri="{FF2B5EF4-FFF2-40B4-BE49-F238E27FC236}">
                    <a16:creationId xmlns:a16="http://schemas.microsoft.com/office/drawing/2014/main" id="{9B98AD31-ADE8-5222-5A9F-5F3ABB26C098}"/>
                  </a:ext>
                </a:extLst>
              </p:cNvPr>
              <p:cNvSpPr>
                <a:spLocks noChangeArrowheads="1"/>
              </p:cNvSpPr>
              <p:nvPr/>
            </p:nvSpPr>
            <p:spPr bwMode="auto">
              <a:xfrm>
                <a:off x="2688" y="720"/>
                <a:ext cx="240" cy="192"/>
              </a:xfrm>
              <a:prstGeom prst="rect">
                <a:avLst/>
              </a:prstGeom>
              <a:noFill/>
              <a:ln w="12700">
                <a:solidFill>
                  <a:schemeClr val="tx1"/>
                </a:solidFill>
                <a:miter lim="800000"/>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sp>
            <p:nvSpPr>
              <p:cNvPr id="108" name="Rectangle 112">
                <a:extLst>
                  <a:ext uri="{FF2B5EF4-FFF2-40B4-BE49-F238E27FC236}">
                    <a16:creationId xmlns:a16="http://schemas.microsoft.com/office/drawing/2014/main" id="{93706FAD-0942-D583-C285-9AE7B53D5571}"/>
                  </a:ext>
                </a:extLst>
              </p:cNvPr>
              <p:cNvSpPr>
                <a:spLocks noChangeArrowheads="1"/>
              </p:cNvSpPr>
              <p:nvPr/>
            </p:nvSpPr>
            <p:spPr bwMode="auto">
              <a:xfrm>
                <a:off x="2928" y="720"/>
                <a:ext cx="192" cy="192"/>
              </a:xfrm>
              <a:prstGeom prst="rect">
                <a:avLst/>
              </a:prstGeom>
              <a:noFill/>
              <a:ln w="12700">
                <a:solidFill>
                  <a:schemeClr val="tx1"/>
                </a:solidFill>
                <a:miter lim="800000"/>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grpSp>
        <p:sp>
          <p:nvSpPr>
            <p:cNvPr id="81" name="Line 113">
              <a:extLst>
                <a:ext uri="{FF2B5EF4-FFF2-40B4-BE49-F238E27FC236}">
                  <a16:creationId xmlns:a16="http://schemas.microsoft.com/office/drawing/2014/main" id="{1BEAF41C-91B9-3F17-2806-98BB6147455D}"/>
                </a:ext>
              </a:extLst>
            </p:cNvPr>
            <p:cNvSpPr>
              <a:spLocks noChangeShapeType="1"/>
            </p:cNvSpPr>
            <p:nvPr/>
          </p:nvSpPr>
          <p:spPr bwMode="auto">
            <a:xfrm>
              <a:off x="3860" y="1525"/>
              <a:ext cx="336" cy="0"/>
            </a:xfrm>
            <a:prstGeom prst="line">
              <a:avLst/>
            </a:prstGeom>
            <a:noFill/>
            <a:ln w="12700">
              <a:solidFill>
                <a:schemeClr val="tx1"/>
              </a:solidFill>
              <a:round/>
              <a:headEnd type="none" w="sm" len="sm"/>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 name="Line 114">
              <a:extLst>
                <a:ext uri="{FF2B5EF4-FFF2-40B4-BE49-F238E27FC236}">
                  <a16:creationId xmlns:a16="http://schemas.microsoft.com/office/drawing/2014/main" id="{3B6B1822-E4D9-A0E2-EC94-324EA8BE56DB}"/>
                </a:ext>
              </a:extLst>
            </p:cNvPr>
            <p:cNvSpPr>
              <a:spLocks noChangeShapeType="1"/>
            </p:cNvSpPr>
            <p:nvPr/>
          </p:nvSpPr>
          <p:spPr bwMode="auto">
            <a:xfrm>
              <a:off x="4628" y="1525"/>
              <a:ext cx="336" cy="0"/>
            </a:xfrm>
            <a:prstGeom prst="line">
              <a:avLst/>
            </a:prstGeom>
            <a:noFill/>
            <a:ln w="12700">
              <a:solidFill>
                <a:schemeClr val="tx1"/>
              </a:solidFill>
              <a:round/>
              <a:headEnd type="none" w="sm" len="sm"/>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3" name="Text Box 115">
              <a:extLst>
                <a:ext uri="{FF2B5EF4-FFF2-40B4-BE49-F238E27FC236}">
                  <a16:creationId xmlns:a16="http://schemas.microsoft.com/office/drawing/2014/main" id="{97E03D12-6AD4-E49A-2652-4031E581FAD6}"/>
                </a:ext>
              </a:extLst>
            </p:cNvPr>
            <p:cNvSpPr txBox="1">
              <a:spLocks noChangeArrowheads="1"/>
            </p:cNvSpPr>
            <p:nvPr/>
          </p:nvSpPr>
          <p:spPr bwMode="auto">
            <a:xfrm>
              <a:off x="5252" y="1392"/>
              <a:ext cx="206" cy="288"/>
            </a:xfrm>
            <a:prstGeom prst="rect">
              <a:avLst/>
            </a:prstGeom>
            <a:noFill/>
            <a:ln w="12700" cap="sq">
              <a:no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en-US" altLang="zh-CN" sz="2400" b="0"/>
                <a:t>^</a:t>
              </a:r>
            </a:p>
          </p:txBody>
        </p:sp>
        <p:sp>
          <p:nvSpPr>
            <p:cNvPr id="84" name="Line 116">
              <a:extLst>
                <a:ext uri="{FF2B5EF4-FFF2-40B4-BE49-F238E27FC236}">
                  <a16:creationId xmlns:a16="http://schemas.microsoft.com/office/drawing/2014/main" id="{9B446CB2-A53A-E73A-43BE-AD77AF3FE9CF}"/>
                </a:ext>
              </a:extLst>
            </p:cNvPr>
            <p:cNvSpPr>
              <a:spLocks noChangeShapeType="1"/>
            </p:cNvSpPr>
            <p:nvPr/>
          </p:nvSpPr>
          <p:spPr bwMode="auto">
            <a:xfrm>
              <a:off x="3140" y="1104"/>
              <a:ext cx="336" cy="0"/>
            </a:xfrm>
            <a:prstGeom prst="line">
              <a:avLst/>
            </a:prstGeom>
            <a:noFill/>
            <a:ln w="12700">
              <a:solidFill>
                <a:schemeClr val="tx1"/>
              </a:solidFill>
              <a:round/>
              <a:headEnd type="none" w="sm" len="sm"/>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5" name="Line 117">
              <a:extLst>
                <a:ext uri="{FF2B5EF4-FFF2-40B4-BE49-F238E27FC236}">
                  <a16:creationId xmlns:a16="http://schemas.microsoft.com/office/drawing/2014/main" id="{50DDB557-6970-B057-8383-DBF869DD07A5}"/>
                </a:ext>
              </a:extLst>
            </p:cNvPr>
            <p:cNvSpPr>
              <a:spLocks noChangeShapeType="1"/>
            </p:cNvSpPr>
            <p:nvPr/>
          </p:nvSpPr>
          <p:spPr bwMode="auto">
            <a:xfrm>
              <a:off x="3140" y="1296"/>
              <a:ext cx="336" cy="0"/>
            </a:xfrm>
            <a:prstGeom prst="line">
              <a:avLst/>
            </a:prstGeom>
            <a:noFill/>
            <a:ln w="12700">
              <a:solidFill>
                <a:schemeClr val="tx1"/>
              </a:solidFill>
              <a:round/>
              <a:headEnd type="none" w="sm" len="sm"/>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6" name="Line 118">
              <a:extLst>
                <a:ext uri="{FF2B5EF4-FFF2-40B4-BE49-F238E27FC236}">
                  <a16:creationId xmlns:a16="http://schemas.microsoft.com/office/drawing/2014/main" id="{2D4FF9C5-1669-9093-85A2-185C0AE7B652}"/>
                </a:ext>
              </a:extLst>
            </p:cNvPr>
            <p:cNvSpPr>
              <a:spLocks noChangeShapeType="1"/>
            </p:cNvSpPr>
            <p:nvPr/>
          </p:nvSpPr>
          <p:spPr bwMode="auto">
            <a:xfrm>
              <a:off x="3140" y="1514"/>
              <a:ext cx="336" cy="0"/>
            </a:xfrm>
            <a:prstGeom prst="line">
              <a:avLst/>
            </a:prstGeom>
            <a:noFill/>
            <a:ln w="12700">
              <a:solidFill>
                <a:schemeClr val="tx1"/>
              </a:solidFill>
              <a:round/>
              <a:headEnd type="none" w="sm" len="sm"/>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7" name="Text Box 119">
              <a:extLst>
                <a:ext uri="{FF2B5EF4-FFF2-40B4-BE49-F238E27FC236}">
                  <a16:creationId xmlns:a16="http://schemas.microsoft.com/office/drawing/2014/main" id="{F873089C-6B6F-DBC2-348A-33F9C5E670F0}"/>
                </a:ext>
              </a:extLst>
            </p:cNvPr>
            <p:cNvSpPr txBox="1">
              <a:spLocks noChangeArrowheads="1"/>
            </p:cNvSpPr>
            <p:nvPr/>
          </p:nvSpPr>
          <p:spPr bwMode="auto">
            <a:xfrm>
              <a:off x="2637" y="792"/>
              <a:ext cx="188" cy="231"/>
            </a:xfrm>
            <a:prstGeom prst="rect">
              <a:avLst/>
            </a:prstGeom>
            <a:noFill/>
            <a:ln w="12700" cap="sq">
              <a:no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en-US" altLang="zh-CN" sz="1800"/>
                <a:t>0</a:t>
              </a:r>
              <a:endParaRPr lang="en-US" altLang="zh-CN" sz="1800" b="0"/>
            </a:p>
          </p:txBody>
        </p:sp>
        <p:sp>
          <p:nvSpPr>
            <p:cNvPr id="88" name="Text Box 120">
              <a:extLst>
                <a:ext uri="{FF2B5EF4-FFF2-40B4-BE49-F238E27FC236}">
                  <a16:creationId xmlns:a16="http://schemas.microsoft.com/office/drawing/2014/main" id="{E0916CD9-656C-8219-2A88-A0682E2085A2}"/>
                </a:ext>
              </a:extLst>
            </p:cNvPr>
            <p:cNvSpPr txBox="1">
              <a:spLocks noChangeArrowheads="1"/>
            </p:cNvSpPr>
            <p:nvPr/>
          </p:nvSpPr>
          <p:spPr bwMode="auto">
            <a:xfrm>
              <a:off x="2630" y="984"/>
              <a:ext cx="188" cy="231"/>
            </a:xfrm>
            <a:prstGeom prst="rect">
              <a:avLst/>
            </a:prstGeom>
            <a:noFill/>
            <a:ln w="12700" cap="sq">
              <a:no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en-US" altLang="zh-CN" sz="1800"/>
                <a:t>1</a:t>
              </a:r>
              <a:endParaRPr lang="en-US" altLang="zh-CN" sz="1800" b="0"/>
            </a:p>
          </p:txBody>
        </p:sp>
        <p:sp>
          <p:nvSpPr>
            <p:cNvPr id="89" name="Text Box 121">
              <a:extLst>
                <a:ext uri="{FF2B5EF4-FFF2-40B4-BE49-F238E27FC236}">
                  <a16:creationId xmlns:a16="http://schemas.microsoft.com/office/drawing/2014/main" id="{6869EEF2-1BB2-EF8C-080E-C3536FF2D9E3}"/>
                </a:ext>
              </a:extLst>
            </p:cNvPr>
            <p:cNvSpPr txBox="1">
              <a:spLocks noChangeArrowheads="1"/>
            </p:cNvSpPr>
            <p:nvPr/>
          </p:nvSpPr>
          <p:spPr bwMode="auto">
            <a:xfrm>
              <a:off x="2633" y="1176"/>
              <a:ext cx="188" cy="231"/>
            </a:xfrm>
            <a:prstGeom prst="rect">
              <a:avLst/>
            </a:prstGeom>
            <a:noFill/>
            <a:ln w="12700" cap="sq">
              <a:no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en-US" altLang="zh-CN" sz="1800"/>
                <a:t>2</a:t>
              </a:r>
              <a:endParaRPr lang="en-US" altLang="zh-CN" sz="1800" b="0"/>
            </a:p>
          </p:txBody>
        </p:sp>
        <p:sp>
          <p:nvSpPr>
            <p:cNvPr id="90" name="Text Box 122">
              <a:extLst>
                <a:ext uri="{FF2B5EF4-FFF2-40B4-BE49-F238E27FC236}">
                  <a16:creationId xmlns:a16="http://schemas.microsoft.com/office/drawing/2014/main" id="{EE152003-6A74-21FD-0BFC-566B679A2FDF}"/>
                </a:ext>
              </a:extLst>
            </p:cNvPr>
            <p:cNvSpPr txBox="1">
              <a:spLocks noChangeArrowheads="1"/>
            </p:cNvSpPr>
            <p:nvPr/>
          </p:nvSpPr>
          <p:spPr bwMode="auto">
            <a:xfrm>
              <a:off x="2629" y="1359"/>
              <a:ext cx="188" cy="231"/>
            </a:xfrm>
            <a:prstGeom prst="rect">
              <a:avLst/>
            </a:prstGeom>
            <a:noFill/>
            <a:ln w="12700" cap="sq">
              <a:no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en-US" altLang="zh-CN" sz="1800"/>
                <a:t>3</a:t>
              </a:r>
              <a:endParaRPr lang="en-US" altLang="zh-CN" sz="1800" b="0"/>
            </a:p>
          </p:txBody>
        </p:sp>
        <p:sp>
          <p:nvSpPr>
            <p:cNvPr id="91" name="Text Box 123">
              <a:extLst>
                <a:ext uri="{FF2B5EF4-FFF2-40B4-BE49-F238E27FC236}">
                  <a16:creationId xmlns:a16="http://schemas.microsoft.com/office/drawing/2014/main" id="{0EE4148E-0672-C1AE-9B02-37479E3D51DA}"/>
                </a:ext>
              </a:extLst>
            </p:cNvPr>
            <p:cNvSpPr txBox="1">
              <a:spLocks noChangeArrowheads="1"/>
            </p:cNvSpPr>
            <p:nvPr/>
          </p:nvSpPr>
          <p:spPr bwMode="auto">
            <a:xfrm>
              <a:off x="2804" y="720"/>
              <a:ext cx="308" cy="288"/>
            </a:xfrm>
            <a:prstGeom prst="rect">
              <a:avLst/>
            </a:prstGeom>
            <a:noFill/>
            <a:ln w="12700" cap="sq">
              <a:no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en-US" altLang="zh-CN" sz="2400" dirty="0"/>
                <a:t>v</a:t>
              </a:r>
              <a:r>
                <a:rPr lang="en-US" altLang="zh-CN" sz="2400" baseline="-18000" dirty="0"/>
                <a:t>1 </a:t>
              </a:r>
            </a:p>
          </p:txBody>
        </p:sp>
        <p:sp>
          <p:nvSpPr>
            <p:cNvPr id="92" name="Rectangle 124">
              <a:extLst>
                <a:ext uri="{FF2B5EF4-FFF2-40B4-BE49-F238E27FC236}">
                  <a16:creationId xmlns:a16="http://schemas.microsoft.com/office/drawing/2014/main" id="{658695BB-78AD-A826-0F79-94C1E4FBA104}"/>
                </a:ext>
              </a:extLst>
            </p:cNvPr>
            <p:cNvSpPr>
              <a:spLocks noChangeArrowheads="1"/>
            </p:cNvSpPr>
            <p:nvPr/>
          </p:nvSpPr>
          <p:spPr bwMode="auto">
            <a:xfrm>
              <a:off x="2816" y="1104"/>
              <a:ext cx="276" cy="288"/>
            </a:xfrm>
            <a:prstGeom prst="rect">
              <a:avLst/>
            </a:prstGeom>
            <a:noFill/>
            <a:ln w="12700" cap="sq">
              <a:no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en-US" altLang="zh-CN" sz="2400"/>
                <a:t>v</a:t>
              </a:r>
              <a:r>
                <a:rPr lang="en-US" altLang="zh-CN" sz="2400" baseline="-16000"/>
                <a:t>3</a:t>
              </a:r>
              <a:endParaRPr lang="en-US" altLang="zh-CN" sz="2400" baseline="-18000"/>
            </a:p>
          </p:txBody>
        </p:sp>
        <p:sp>
          <p:nvSpPr>
            <p:cNvPr id="93" name="Rectangle 125">
              <a:extLst>
                <a:ext uri="{FF2B5EF4-FFF2-40B4-BE49-F238E27FC236}">
                  <a16:creationId xmlns:a16="http://schemas.microsoft.com/office/drawing/2014/main" id="{0C95B820-32B3-C7B7-224A-B68A760025CA}"/>
                </a:ext>
              </a:extLst>
            </p:cNvPr>
            <p:cNvSpPr>
              <a:spLocks noChangeArrowheads="1"/>
            </p:cNvSpPr>
            <p:nvPr/>
          </p:nvSpPr>
          <p:spPr bwMode="auto">
            <a:xfrm>
              <a:off x="2816" y="912"/>
              <a:ext cx="276" cy="288"/>
            </a:xfrm>
            <a:prstGeom prst="rect">
              <a:avLst/>
            </a:prstGeom>
            <a:noFill/>
            <a:ln w="12700" cap="sq">
              <a:no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en-US" altLang="zh-CN" sz="2400"/>
                <a:t>v</a:t>
              </a:r>
              <a:r>
                <a:rPr lang="en-US" altLang="zh-CN" sz="2400" baseline="-18000"/>
                <a:t>2</a:t>
              </a:r>
            </a:p>
          </p:txBody>
        </p:sp>
        <p:sp>
          <p:nvSpPr>
            <p:cNvPr id="94" name="Rectangle 126">
              <a:extLst>
                <a:ext uri="{FF2B5EF4-FFF2-40B4-BE49-F238E27FC236}">
                  <a16:creationId xmlns:a16="http://schemas.microsoft.com/office/drawing/2014/main" id="{C415F6BD-1B3A-79CE-76E2-76D95503EDDD}"/>
                </a:ext>
              </a:extLst>
            </p:cNvPr>
            <p:cNvSpPr>
              <a:spLocks noChangeArrowheads="1"/>
            </p:cNvSpPr>
            <p:nvPr/>
          </p:nvSpPr>
          <p:spPr bwMode="auto">
            <a:xfrm>
              <a:off x="2807" y="1318"/>
              <a:ext cx="276" cy="288"/>
            </a:xfrm>
            <a:prstGeom prst="rect">
              <a:avLst/>
            </a:prstGeom>
            <a:noFill/>
            <a:ln w="12700" cap="sq">
              <a:no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en-US" altLang="zh-CN" sz="2400"/>
                <a:t>v</a:t>
              </a:r>
              <a:r>
                <a:rPr lang="en-US" altLang="zh-CN" sz="2400" baseline="-18000"/>
                <a:t>4</a:t>
              </a:r>
            </a:p>
          </p:txBody>
        </p:sp>
        <p:sp>
          <p:nvSpPr>
            <p:cNvPr id="95" name="Text Box 127">
              <a:extLst>
                <a:ext uri="{FF2B5EF4-FFF2-40B4-BE49-F238E27FC236}">
                  <a16:creationId xmlns:a16="http://schemas.microsoft.com/office/drawing/2014/main" id="{E42B81A6-F779-8B6D-D721-09D5E24E3C4D}"/>
                </a:ext>
              </a:extLst>
            </p:cNvPr>
            <p:cNvSpPr txBox="1">
              <a:spLocks noChangeArrowheads="1"/>
            </p:cNvSpPr>
            <p:nvPr/>
          </p:nvSpPr>
          <p:spPr bwMode="auto">
            <a:xfrm>
              <a:off x="3516" y="768"/>
              <a:ext cx="240" cy="231"/>
            </a:xfrm>
            <a:prstGeom prst="rect">
              <a:avLst/>
            </a:prstGeom>
            <a:noFill/>
            <a:ln w="12700" cap="sq">
              <a:no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en-US" altLang="zh-CN" sz="1800"/>
                <a:t>1</a:t>
              </a:r>
              <a:endParaRPr lang="en-US" altLang="zh-CN" sz="2400" b="0"/>
            </a:p>
          </p:txBody>
        </p:sp>
        <p:sp>
          <p:nvSpPr>
            <p:cNvPr id="96" name="Text Box 128">
              <a:extLst>
                <a:ext uri="{FF2B5EF4-FFF2-40B4-BE49-F238E27FC236}">
                  <a16:creationId xmlns:a16="http://schemas.microsoft.com/office/drawing/2014/main" id="{0193CF24-B013-4CA2-F926-E162ED35F4C1}"/>
                </a:ext>
              </a:extLst>
            </p:cNvPr>
            <p:cNvSpPr txBox="1">
              <a:spLocks noChangeArrowheads="1"/>
            </p:cNvSpPr>
            <p:nvPr/>
          </p:nvSpPr>
          <p:spPr bwMode="auto">
            <a:xfrm>
              <a:off x="5012" y="1392"/>
              <a:ext cx="188" cy="231"/>
            </a:xfrm>
            <a:prstGeom prst="rect">
              <a:avLst/>
            </a:prstGeom>
            <a:noFill/>
            <a:ln w="12700" cap="sq">
              <a:no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en-US" altLang="zh-CN" sz="1800"/>
                <a:t>2</a:t>
              </a:r>
              <a:endParaRPr lang="en-US" altLang="zh-CN" sz="2400" b="0"/>
            </a:p>
          </p:txBody>
        </p:sp>
        <p:sp>
          <p:nvSpPr>
            <p:cNvPr id="97" name="Rectangle 129">
              <a:extLst>
                <a:ext uri="{FF2B5EF4-FFF2-40B4-BE49-F238E27FC236}">
                  <a16:creationId xmlns:a16="http://schemas.microsoft.com/office/drawing/2014/main" id="{6F297889-04D2-5DC1-8951-2D161610620E}"/>
                </a:ext>
              </a:extLst>
            </p:cNvPr>
            <p:cNvSpPr>
              <a:spLocks noChangeArrowheads="1"/>
            </p:cNvSpPr>
            <p:nvPr/>
          </p:nvSpPr>
          <p:spPr bwMode="auto">
            <a:xfrm>
              <a:off x="5012" y="777"/>
              <a:ext cx="188" cy="231"/>
            </a:xfrm>
            <a:prstGeom prst="rect">
              <a:avLst/>
            </a:prstGeom>
            <a:noFill/>
            <a:ln w="12700" cap="sq">
              <a:no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en-US" altLang="zh-CN" sz="1800"/>
                <a:t>3</a:t>
              </a:r>
            </a:p>
          </p:txBody>
        </p:sp>
        <p:sp>
          <p:nvSpPr>
            <p:cNvPr id="98" name="Rectangle 130">
              <a:extLst>
                <a:ext uri="{FF2B5EF4-FFF2-40B4-BE49-F238E27FC236}">
                  <a16:creationId xmlns:a16="http://schemas.microsoft.com/office/drawing/2014/main" id="{5A5694A3-1715-10C4-31CF-70C7ACADFAE6}"/>
                </a:ext>
              </a:extLst>
            </p:cNvPr>
            <p:cNvSpPr>
              <a:spLocks noChangeArrowheads="1"/>
            </p:cNvSpPr>
            <p:nvPr/>
          </p:nvSpPr>
          <p:spPr bwMode="auto">
            <a:xfrm>
              <a:off x="4248" y="768"/>
              <a:ext cx="188" cy="231"/>
            </a:xfrm>
            <a:prstGeom prst="rect">
              <a:avLst/>
            </a:prstGeom>
            <a:noFill/>
            <a:ln w="12700" cap="sq">
              <a:no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en-US" altLang="zh-CN" sz="1800"/>
                <a:t>2</a:t>
              </a:r>
            </a:p>
          </p:txBody>
        </p:sp>
        <p:sp>
          <p:nvSpPr>
            <p:cNvPr id="99" name="Rectangle 131">
              <a:extLst>
                <a:ext uri="{FF2B5EF4-FFF2-40B4-BE49-F238E27FC236}">
                  <a16:creationId xmlns:a16="http://schemas.microsoft.com/office/drawing/2014/main" id="{DD5ABF39-5270-2ADF-0D5E-B7746FCF831A}"/>
                </a:ext>
              </a:extLst>
            </p:cNvPr>
            <p:cNvSpPr>
              <a:spLocks noChangeArrowheads="1"/>
            </p:cNvSpPr>
            <p:nvPr/>
          </p:nvSpPr>
          <p:spPr bwMode="auto">
            <a:xfrm>
              <a:off x="4244" y="960"/>
              <a:ext cx="188" cy="231"/>
            </a:xfrm>
            <a:prstGeom prst="rect">
              <a:avLst/>
            </a:prstGeom>
            <a:noFill/>
            <a:ln w="12700" cap="sq">
              <a:no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en-US" altLang="zh-CN" sz="1800"/>
                <a:t>2</a:t>
              </a:r>
            </a:p>
          </p:txBody>
        </p:sp>
        <p:sp>
          <p:nvSpPr>
            <p:cNvPr id="100" name="Rectangle 132">
              <a:extLst>
                <a:ext uri="{FF2B5EF4-FFF2-40B4-BE49-F238E27FC236}">
                  <a16:creationId xmlns:a16="http://schemas.microsoft.com/office/drawing/2014/main" id="{EE1284F2-ECCF-4F32-9109-780EFAADF991}"/>
                </a:ext>
              </a:extLst>
            </p:cNvPr>
            <p:cNvSpPr>
              <a:spLocks noChangeArrowheads="1"/>
            </p:cNvSpPr>
            <p:nvPr/>
          </p:nvSpPr>
          <p:spPr bwMode="auto">
            <a:xfrm>
              <a:off x="4244" y="1152"/>
              <a:ext cx="188" cy="231"/>
            </a:xfrm>
            <a:prstGeom prst="rect">
              <a:avLst/>
            </a:prstGeom>
            <a:noFill/>
            <a:ln w="12700" cap="sq">
              <a:no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en-US" altLang="zh-CN" sz="1800"/>
                <a:t>1</a:t>
              </a:r>
            </a:p>
          </p:txBody>
        </p:sp>
        <p:sp>
          <p:nvSpPr>
            <p:cNvPr id="101" name="Rectangle 133">
              <a:extLst>
                <a:ext uri="{FF2B5EF4-FFF2-40B4-BE49-F238E27FC236}">
                  <a16:creationId xmlns:a16="http://schemas.microsoft.com/office/drawing/2014/main" id="{80276B52-EEA5-2D5A-6CBD-580C8A7930C2}"/>
                </a:ext>
              </a:extLst>
            </p:cNvPr>
            <p:cNvSpPr>
              <a:spLocks noChangeArrowheads="1"/>
            </p:cNvSpPr>
            <p:nvPr/>
          </p:nvSpPr>
          <p:spPr bwMode="auto">
            <a:xfrm>
              <a:off x="5012" y="960"/>
              <a:ext cx="188" cy="231"/>
            </a:xfrm>
            <a:prstGeom prst="rect">
              <a:avLst/>
            </a:prstGeom>
            <a:noFill/>
            <a:ln w="12700" cap="sq">
              <a:no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en-US" altLang="zh-CN" sz="1800"/>
                <a:t>3</a:t>
              </a:r>
            </a:p>
          </p:txBody>
        </p:sp>
        <p:sp>
          <p:nvSpPr>
            <p:cNvPr id="102" name="Rectangle 134">
              <a:extLst>
                <a:ext uri="{FF2B5EF4-FFF2-40B4-BE49-F238E27FC236}">
                  <a16:creationId xmlns:a16="http://schemas.microsoft.com/office/drawing/2014/main" id="{0CFFD54A-F701-4E60-4B14-6537BB426075}"/>
                </a:ext>
              </a:extLst>
            </p:cNvPr>
            <p:cNvSpPr>
              <a:spLocks noChangeArrowheads="1"/>
            </p:cNvSpPr>
            <p:nvPr/>
          </p:nvSpPr>
          <p:spPr bwMode="auto">
            <a:xfrm>
              <a:off x="3528" y="960"/>
              <a:ext cx="188" cy="231"/>
            </a:xfrm>
            <a:prstGeom prst="rect">
              <a:avLst/>
            </a:prstGeom>
            <a:noFill/>
            <a:ln w="12700" cap="sq">
              <a:no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en-US" altLang="zh-CN" sz="1800"/>
                <a:t>0</a:t>
              </a:r>
            </a:p>
          </p:txBody>
        </p:sp>
        <p:sp>
          <p:nvSpPr>
            <p:cNvPr id="103" name="Rectangle 135">
              <a:extLst>
                <a:ext uri="{FF2B5EF4-FFF2-40B4-BE49-F238E27FC236}">
                  <a16:creationId xmlns:a16="http://schemas.microsoft.com/office/drawing/2014/main" id="{852993A1-D133-F8F6-5780-A0CB1B4B5F52}"/>
                </a:ext>
              </a:extLst>
            </p:cNvPr>
            <p:cNvSpPr>
              <a:spLocks noChangeArrowheads="1"/>
            </p:cNvSpPr>
            <p:nvPr/>
          </p:nvSpPr>
          <p:spPr bwMode="auto">
            <a:xfrm>
              <a:off x="3524" y="1161"/>
              <a:ext cx="188" cy="231"/>
            </a:xfrm>
            <a:prstGeom prst="rect">
              <a:avLst/>
            </a:prstGeom>
            <a:noFill/>
            <a:ln w="12700" cap="sq">
              <a:no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en-US" altLang="zh-CN" sz="1800"/>
                <a:t>0</a:t>
              </a:r>
            </a:p>
          </p:txBody>
        </p:sp>
        <p:sp>
          <p:nvSpPr>
            <p:cNvPr id="104" name="Rectangle 136">
              <a:extLst>
                <a:ext uri="{FF2B5EF4-FFF2-40B4-BE49-F238E27FC236}">
                  <a16:creationId xmlns:a16="http://schemas.microsoft.com/office/drawing/2014/main" id="{7F17FC41-78EC-BFDB-1C39-DC754434CC5B}"/>
                </a:ext>
              </a:extLst>
            </p:cNvPr>
            <p:cNvSpPr>
              <a:spLocks noChangeArrowheads="1"/>
            </p:cNvSpPr>
            <p:nvPr/>
          </p:nvSpPr>
          <p:spPr bwMode="auto">
            <a:xfrm>
              <a:off x="5012" y="1152"/>
              <a:ext cx="188" cy="231"/>
            </a:xfrm>
            <a:prstGeom prst="rect">
              <a:avLst/>
            </a:prstGeom>
            <a:noFill/>
            <a:ln w="12700" cap="sq">
              <a:no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en-US" altLang="zh-CN" sz="1800"/>
                <a:t>3</a:t>
              </a:r>
            </a:p>
          </p:txBody>
        </p:sp>
        <p:sp>
          <p:nvSpPr>
            <p:cNvPr id="105" name="Rectangle 137">
              <a:extLst>
                <a:ext uri="{FF2B5EF4-FFF2-40B4-BE49-F238E27FC236}">
                  <a16:creationId xmlns:a16="http://schemas.microsoft.com/office/drawing/2014/main" id="{6F66655F-468E-43EF-316C-90C231ED70E7}"/>
                </a:ext>
              </a:extLst>
            </p:cNvPr>
            <p:cNvSpPr>
              <a:spLocks noChangeArrowheads="1"/>
            </p:cNvSpPr>
            <p:nvPr/>
          </p:nvSpPr>
          <p:spPr bwMode="auto">
            <a:xfrm>
              <a:off x="4244" y="1392"/>
              <a:ext cx="188" cy="231"/>
            </a:xfrm>
            <a:prstGeom prst="rect">
              <a:avLst/>
            </a:prstGeom>
            <a:noFill/>
            <a:ln w="12700" cap="sq">
              <a:no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en-US" altLang="zh-CN" sz="1800"/>
                <a:t>1</a:t>
              </a:r>
            </a:p>
          </p:txBody>
        </p:sp>
        <p:sp>
          <p:nvSpPr>
            <p:cNvPr id="106" name="Rectangle 138">
              <a:extLst>
                <a:ext uri="{FF2B5EF4-FFF2-40B4-BE49-F238E27FC236}">
                  <a16:creationId xmlns:a16="http://schemas.microsoft.com/office/drawing/2014/main" id="{FF9EB7A3-D5CB-AF25-5DCF-11DEB46287CE}"/>
                </a:ext>
              </a:extLst>
            </p:cNvPr>
            <p:cNvSpPr>
              <a:spLocks noChangeArrowheads="1"/>
            </p:cNvSpPr>
            <p:nvPr/>
          </p:nvSpPr>
          <p:spPr bwMode="auto">
            <a:xfrm>
              <a:off x="3524" y="1392"/>
              <a:ext cx="188" cy="231"/>
            </a:xfrm>
            <a:prstGeom prst="rect">
              <a:avLst/>
            </a:prstGeom>
            <a:noFill/>
            <a:ln w="12700" cap="sq">
              <a:no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en-US" altLang="zh-CN" sz="1800"/>
                <a:t>0</a:t>
              </a:r>
            </a:p>
          </p:txBody>
        </p:sp>
      </p:grpSp>
      <p:grpSp>
        <p:nvGrpSpPr>
          <p:cNvPr id="143" name="Group 140">
            <a:extLst>
              <a:ext uri="{FF2B5EF4-FFF2-40B4-BE49-F238E27FC236}">
                <a16:creationId xmlns:a16="http://schemas.microsoft.com/office/drawing/2014/main" id="{F1293E2E-F5F0-B0DD-801F-971F42AE824F}"/>
              </a:ext>
            </a:extLst>
          </p:cNvPr>
          <p:cNvGrpSpPr>
            <a:grpSpLocks/>
          </p:cNvGrpSpPr>
          <p:nvPr/>
        </p:nvGrpSpPr>
        <p:grpSpPr bwMode="auto">
          <a:xfrm>
            <a:off x="1304082" y="1833563"/>
            <a:ext cx="1906588" cy="1690687"/>
            <a:chOff x="864" y="577"/>
            <a:chExt cx="1201" cy="1065"/>
          </a:xfrm>
        </p:grpSpPr>
        <p:sp>
          <p:nvSpPr>
            <p:cNvPr id="144" name="Oval 141">
              <a:extLst>
                <a:ext uri="{FF2B5EF4-FFF2-40B4-BE49-F238E27FC236}">
                  <a16:creationId xmlns:a16="http://schemas.microsoft.com/office/drawing/2014/main" id="{B6561A0C-AA12-0C06-FD05-47FF4E23C0E6}"/>
                </a:ext>
              </a:extLst>
            </p:cNvPr>
            <p:cNvSpPr>
              <a:spLocks noChangeArrowheads="1"/>
            </p:cNvSpPr>
            <p:nvPr/>
          </p:nvSpPr>
          <p:spPr bwMode="auto">
            <a:xfrm>
              <a:off x="1344" y="634"/>
              <a:ext cx="240" cy="192"/>
            </a:xfrm>
            <a:prstGeom prst="ellipse">
              <a:avLst/>
            </a:prstGeom>
            <a:noFill/>
            <a:ln w="19050" cap="sq">
              <a:solidFill>
                <a:schemeClr val="tx1"/>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sp>
          <p:nvSpPr>
            <p:cNvPr id="145" name="Oval 142">
              <a:extLst>
                <a:ext uri="{FF2B5EF4-FFF2-40B4-BE49-F238E27FC236}">
                  <a16:creationId xmlns:a16="http://schemas.microsoft.com/office/drawing/2014/main" id="{DDCCC6A7-384D-A271-96D0-86649262C9BD}"/>
                </a:ext>
              </a:extLst>
            </p:cNvPr>
            <p:cNvSpPr>
              <a:spLocks noChangeArrowheads="1"/>
            </p:cNvSpPr>
            <p:nvPr/>
          </p:nvSpPr>
          <p:spPr bwMode="auto">
            <a:xfrm>
              <a:off x="864" y="1066"/>
              <a:ext cx="240" cy="192"/>
            </a:xfrm>
            <a:prstGeom prst="ellipse">
              <a:avLst/>
            </a:prstGeom>
            <a:noFill/>
            <a:ln w="19050" cap="sq">
              <a:solidFill>
                <a:schemeClr val="tx1"/>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sp>
          <p:nvSpPr>
            <p:cNvPr id="146" name="Oval 143">
              <a:extLst>
                <a:ext uri="{FF2B5EF4-FFF2-40B4-BE49-F238E27FC236}">
                  <a16:creationId xmlns:a16="http://schemas.microsoft.com/office/drawing/2014/main" id="{F2FA0F42-4D29-B6A5-A648-1C996623C0FD}"/>
                </a:ext>
              </a:extLst>
            </p:cNvPr>
            <p:cNvSpPr>
              <a:spLocks noChangeArrowheads="1"/>
            </p:cNvSpPr>
            <p:nvPr/>
          </p:nvSpPr>
          <p:spPr bwMode="auto">
            <a:xfrm>
              <a:off x="1344" y="1450"/>
              <a:ext cx="240" cy="192"/>
            </a:xfrm>
            <a:prstGeom prst="ellipse">
              <a:avLst/>
            </a:prstGeom>
            <a:noFill/>
            <a:ln w="19050" cap="sq">
              <a:solidFill>
                <a:schemeClr val="tx1"/>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sp>
          <p:nvSpPr>
            <p:cNvPr id="147" name="Oval 144">
              <a:extLst>
                <a:ext uri="{FF2B5EF4-FFF2-40B4-BE49-F238E27FC236}">
                  <a16:creationId xmlns:a16="http://schemas.microsoft.com/office/drawing/2014/main" id="{90AC678D-D9FA-99CB-B7A7-BE9244B67C56}"/>
                </a:ext>
              </a:extLst>
            </p:cNvPr>
            <p:cNvSpPr>
              <a:spLocks noChangeArrowheads="1"/>
            </p:cNvSpPr>
            <p:nvPr/>
          </p:nvSpPr>
          <p:spPr bwMode="auto">
            <a:xfrm>
              <a:off x="1806" y="1029"/>
              <a:ext cx="240" cy="192"/>
            </a:xfrm>
            <a:prstGeom prst="ellipse">
              <a:avLst/>
            </a:prstGeom>
            <a:noFill/>
            <a:ln w="19050" cap="sq">
              <a:solidFill>
                <a:schemeClr val="tx1"/>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sp>
          <p:nvSpPr>
            <p:cNvPr id="148" name="Line 145">
              <a:extLst>
                <a:ext uri="{FF2B5EF4-FFF2-40B4-BE49-F238E27FC236}">
                  <a16:creationId xmlns:a16="http://schemas.microsoft.com/office/drawing/2014/main" id="{AA54C451-0BE7-E77F-C6AC-1E81DF95C38D}"/>
                </a:ext>
              </a:extLst>
            </p:cNvPr>
            <p:cNvSpPr>
              <a:spLocks noChangeShapeType="1"/>
            </p:cNvSpPr>
            <p:nvPr/>
          </p:nvSpPr>
          <p:spPr bwMode="auto">
            <a:xfrm flipV="1">
              <a:off x="1056" y="778"/>
              <a:ext cx="336" cy="326"/>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9" name="Line 146">
              <a:extLst>
                <a:ext uri="{FF2B5EF4-FFF2-40B4-BE49-F238E27FC236}">
                  <a16:creationId xmlns:a16="http://schemas.microsoft.com/office/drawing/2014/main" id="{7C2BDD4B-AFFE-67D7-E832-AF6CA6FB0423}"/>
                </a:ext>
              </a:extLst>
            </p:cNvPr>
            <p:cNvSpPr>
              <a:spLocks noChangeShapeType="1"/>
            </p:cNvSpPr>
            <p:nvPr/>
          </p:nvSpPr>
          <p:spPr bwMode="auto">
            <a:xfrm flipV="1">
              <a:off x="1104" y="1162"/>
              <a:ext cx="728" cy="0"/>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0" name="Line 147">
              <a:extLst>
                <a:ext uri="{FF2B5EF4-FFF2-40B4-BE49-F238E27FC236}">
                  <a16:creationId xmlns:a16="http://schemas.microsoft.com/office/drawing/2014/main" id="{41F2CD32-12FF-2223-735A-67002B51A83E}"/>
                </a:ext>
              </a:extLst>
            </p:cNvPr>
            <p:cNvSpPr>
              <a:spLocks noChangeShapeType="1"/>
            </p:cNvSpPr>
            <p:nvPr/>
          </p:nvSpPr>
          <p:spPr bwMode="auto">
            <a:xfrm>
              <a:off x="1459" y="826"/>
              <a:ext cx="0" cy="624"/>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1" name="Line 148">
              <a:extLst>
                <a:ext uri="{FF2B5EF4-FFF2-40B4-BE49-F238E27FC236}">
                  <a16:creationId xmlns:a16="http://schemas.microsoft.com/office/drawing/2014/main" id="{06C34593-88F9-57B5-9285-E1781229FEDE}"/>
                </a:ext>
              </a:extLst>
            </p:cNvPr>
            <p:cNvSpPr>
              <a:spLocks noChangeShapeType="1"/>
            </p:cNvSpPr>
            <p:nvPr/>
          </p:nvSpPr>
          <p:spPr bwMode="auto">
            <a:xfrm>
              <a:off x="1566" y="800"/>
              <a:ext cx="288" cy="240"/>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2" name="Line 149">
              <a:extLst>
                <a:ext uri="{FF2B5EF4-FFF2-40B4-BE49-F238E27FC236}">
                  <a16:creationId xmlns:a16="http://schemas.microsoft.com/office/drawing/2014/main" id="{02F81A8E-9B50-29B3-92BD-11947A998D37}"/>
                </a:ext>
              </a:extLst>
            </p:cNvPr>
            <p:cNvSpPr>
              <a:spLocks noChangeShapeType="1"/>
            </p:cNvSpPr>
            <p:nvPr/>
          </p:nvSpPr>
          <p:spPr bwMode="auto">
            <a:xfrm flipV="1">
              <a:off x="1584" y="1210"/>
              <a:ext cx="296" cy="288"/>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 name="Line 150">
              <a:extLst>
                <a:ext uri="{FF2B5EF4-FFF2-40B4-BE49-F238E27FC236}">
                  <a16:creationId xmlns:a16="http://schemas.microsoft.com/office/drawing/2014/main" id="{1F39E7C2-E5CB-7872-1F30-1089087103E2}"/>
                </a:ext>
              </a:extLst>
            </p:cNvPr>
            <p:cNvSpPr>
              <a:spLocks noChangeShapeType="1"/>
            </p:cNvSpPr>
            <p:nvPr/>
          </p:nvSpPr>
          <p:spPr bwMode="auto">
            <a:xfrm>
              <a:off x="1064" y="1210"/>
              <a:ext cx="328" cy="288"/>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 name="Text Box 151">
              <a:extLst>
                <a:ext uri="{FF2B5EF4-FFF2-40B4-BE49-F238E27FC236}">
                  <a16:creationId xmlns:a16="http://schemas.microsoft.com/office/drawing/2014/main" id="{313BD943-1030-6A71-2D10-C59998BEB8F4}"/>
                </a:ext>
              </a:extLst>
            </p:cNvPr>
            <p:cNvSpPr txBox="1">
              <a:spLocks noChangeArrowheads="1"/>
            </p:cNvSpPr>
            <p:nvPr/>
          </p:nvSpPr>
          <p:spPr bwMode="auto">
            <a:xfrm>
              <a:off x="1344" y="577"/>
              <a:ext cx="248" cy="250"/>
            </a:xfrm>
            <a:prstGeom prst="rect">
              <a:avLst/>
            </a:prstGeom>
            <a:noFill/>
            <a:ln w="12700" cap="sq">
              <a:no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en-US" altLang="zh-CN" sz="2000">
                  <a:solidFill>
                    <a:schemeClr val="accent2"/>
                  </a:solidFill>
                </a:rPr>
                <a:t>v</a:t>
              </a:r>
              <a:r>
                <a:rPr lang="en-US" altLang="zh-CN" sz="2000" baseline="-25000">
                  <a:solidFill>
                    <a:schemeClr val="accent2"/>
                  </a:solidFill>
                </a:rPr>
                <a:t>1</a:t>
              </a:r>
            </a:p>
          </p:txBody>
        </p:sp>
        <p:sp>
          <p:nvSpPr>
            <p:cNvPr id="155" name="Rectangle 152">
              <a:extLst>
                <a:ext uri="{FF2B5EF4-FFF2-40B4-BE49-F238E27FC236}">
                  <a16:creationId xmlns:a16="http://schemas.microsoft.com/office/drawing/2014/main" id="{25516EA8-7991-E6EB-7775-8CB4D4397402}"/>
                </a:ext>
              </a:extLst>
            </p:cNvPr>
            <p:cNvSpPr>
              <a:spLocks noChangeArrowheads="1"/>
            </p:cNvSpPr>
            <p:nvPr/>
          </p:nvSpPr>
          <p:spPr bwMode="auto">
            <a:xfrm>
              <a:off x="864" y="998"/>
              <a:ext cx="248" cy="250"/>
            </a:xfrm>
            <a:prstGeom prst="rect">
              <a:avLst/>
            </a:prstGeom>
            <a:noFill/>
            <a:ln w="12700" cap="sq">
              <a:no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en-US" altLang="zh-CN" sz="2000">
                  <a:solidFill>
                    <a:schemeClr val="accent2"/>
                  </a:solidFill>
                </a:rPr>
                <a:t>v</a:t>
              </a:r>
              <a:r>
                <a:rPr lang="en-US" altLang="zh-CN" sz="2000" baseline="-25000">
                  <a:solidFill>
                    <a:schemeClr val="accent2"/>
                  </a:solidFill>
                </a:rPr>
                <a:t>2</a:t>
              </a:r>
            </a:p>
          </p:txBody>
        </p:sp>
        <p:sp>
          <p:nvSpPr>
            <p:cNvPr id="156" name="Rectangle 153">
              <a:extLst>
                <a:ext uri="{FF2B5EF4-FFF2-40B4-BE49-F238E27FC236}">
                  <a16:creationId xmlns:a16="http://schemas.microsoft.com/office/drawing/2014/main" id="{C691C497-A713-AFF0-E734-BE407EA63A24}"/>
                </a:ext>
              </a:extLst>
            </p:cNvPr>
            <p:cNvSpPr>
              <a:spLocks noChangeArrowheads="1"/>
            </p:cNvSpPr>
            <p:nvPr/>
          </p:nvSpPr>
          <p:spPr bwMode="auto">
            <a:xfrm>
              <a:off x="1817" y="975"/>
              <a:ext cx="248" cy="250"/>
            </a:xfrm>
            <a:prstGeom prst="rect">
              <a:avLst/>
            </a:prstGeom>
            <a:noFill/>
            <a:ln w="12700" cap="sq">
              <a:no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en-US" altLang="zh-CN" sz="2000">
                  <a:solidFill>
                    <a:schemeClr val="accent2"/>
                  </a:solidFill>
                </a:rPr>
                <a:t>v</a:t>
              </a:r>
              <a:r>
                <a:rPr lang="en-US" altLang="zh-CN" sz="2000" baseline="-25000">
                  <a:solidFill>
                    <a:schemeClr val="accent2"/>
                  </a:solidFill>
                </a:rPr>
                <a:t>3</a:t>
              </a:r>
            </a:p>
          </p:txBody>
        </p:sp>
        <p:sp>
          <p:nvSpPr>
            <p:cNvPr id="157" name="Rectangle 154">
              <a:extLst>
                <a:ext uri="{FF2B5EF4-FFF2-40B4-BE49-F238E27FC236}">
                  <a16:creationId xmlns:a16="http://schemas.microsoft.com/office/drawing/2014/main" id="{EE4794AA-48D7-AB1E-9AB5-77670ED35502}"/>
                </a:ext>
              </a:extLst>
            </p:cNvPr>
            <p:cNvSpPr>
              <a:spLocks noChangeArrowheads="1"/>
            </p:cNvSpPr>
            <p:nvPr/>
          </p:nvSpPr>
          <p:spPr bwMode="auto">
            <a:xfrm>
              <a:off x="1344" y="1381"/>
              <a:ext cx="248" cy="250"/>
            </a:xfrm>
            <a:prstGeom prst="rect">
              <a:avLst/>
            </a:prstGeom>
            <a:noFill/>
            <a:ln w="12700" cap="sq">
              <a:no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en-US" altLang="zh-CN" sz="2000">
                  <a:solidFill>
                    <a:schemeClr val="accent2"/>
                  </a:solidFill>
                </a:rPr>
                <a:t>v</a:t>
              </a:r>
              <a:r>
                <a:rPr lang="en-US" altLang="zh-CN" sz="2000" baseline="-25000">
                  <a:solidFill>
                    <a:schemeClr val="accent2"/>
                  </a:solidFill>
                </a:rPr>
                <a:t>4</a:t>
              </a:r>
            </a:p>
          </p:txBody>
        </p:sp>
      </p:grpSp>
      <p:grpSp>
        <p:nvGrpSpPr>
          <p:cNvPr id="158" name="Group 155">
            <a:extLst>
              <a:ext uri="{FF2B5EF4-FFF2-40B4-BE49-F238E27FC236}">
                <a16:creationId xmlns:a16="http://schemas.microsoft.com/office/drawing/2014/main" id="{737DA6C9-8080-F30F-34FB-F1B2855CFA3B}"/>
              </a:ext>
            </a:extLst>
          </p:cNvPr>
          <p:cNvGrpSpPr>
            <a:grpSpLocks/>
          </p:cNvGrpSpPr>
          <p:nvPr/>
        </p:nvGrpSpPr>
        <p:grpSpPr bwMode="auto">
          <a:xfrm>
            <a:off x="1227882" y="4037013"/>
            <a:ext cx="2065338" cy="2078037"/>
            <a:chOff x="856" y="2112"/>
            <a:chExt cx="1301" cy="1309"/>
          </a:xfrm>
        </p:grpSpPr>
        <p:sp>
          <p:nvSpPr>
            <p:cNvPr id="159" name="Oval 156">
              <a:extLst>
                <a:ext uri="{FF2B5EF4-FFF2-40B4-BE49-F238E27FC236}">
                  <a16:creationId xmlns:a16="http://schemas.microsoft.com/office/drawing/2014/main" id="{CC7F11F7-FEAD-C032-D9AA-7F5D14299FF4}"/>
                </a:ext>
              </a:extLst>
            </p:cNvPr>
            <p:cNvSpPr>
              <a:spLocks noChangeArrowheads="1"/>
            </p:cNvSpPr>
            <p:nvPr/>
          </p:nvSpPr>
          <p:spPr bwMode="auto">
            <a:xfrm>
              <a:off x="1336" y="2280"/>
              <a:ext cx="240" cy="192"/>
            </a:xfrm>
            <a:prstGeom prst="ellipse">
              <a:avLst/>
            </a:prstGeom>
            <a:noFill/>
            <a:ln w="19050" cap="sq">
              <a:solidFill>
                <a:schemeClr val="tx1"/>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sp>
          <p:nvSpPr>
            <p:cNvPr id="160" name="Oval 157">
              <a:extLst>
                <a:ext uri="{FF2B5EF4-FFF2-40B4-BE49-F238E27FC236}">
                  <a16:creationId xmlns:a16="http://schemas.microsoft.com/office/drawing/2014/main" id="{65FB6A50-B5FD-A109-374A-55315C6A6185}"/>
                </a:ext>
              </a:extLst>
            </p:cNvPr>
            <p:cNvSpPr>
              <a:spLocks noChangeArrowheads="1"/>
            </p:cNvSpPr>
            <p:nvPr/>
          </p:nvSpPr>
          <p:spPr bwMode="auto">
            <a:xfrm>
              <a:off x="856" y="2760"/>
              <a:ext cx="240" cy="192"/>
            </a:xfrm>
            <a:prstGeom prst="ellipse">
              <a:avLst/>
            </a:prstGeom>
            <a:noFill/>
            <a:ln w="19050" cap="sq">
              <a:solidFill>
                <a:schemeClr val="tx1"/>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sp>
          <p:nvSpPr>
            <p:cNvPr id="161" name="Oval 158">
              <a:extLst>
                <a:ext uri="{FF2B5EF4-FFF2-40B4-BE49-F238E27FC236}">
                  <a16:creationId xmlns:a16="http://schemas.microsoft.com/office/drawing/2014/main" id="{0B94B2AC-C082-3425-56BB-B0782622779C}"/>
                </a:ext>
              </a:extLst>
            </p:cNvPr>
            <p:cNvSpPr>
              <a:spLocks noChangeArrowheads="1"/>
            </p:cNvSpPr>
            <p:nvPr/>
          </p:nvSpPr>
          <p:spPr bwMode="auto">
            <a:xfrm>
              <a:off x="1347" y="3229"/>
              <a:ext cx="240" cy="192"/>
            </a:xfrm>
            <a:prstGeom prst="ellipse">
              <a:avLst/>
            </a:prstGeom>
            <a:noFill/>
            <a:ln w="19050" cap="sq">
              <a:solidFill>
                <a:schemeClr val="tx1"/>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sp>
          <p:nvSpPr>
            <p:cNvPr id="162" name="Oval 159">
              <a:extLst>
                <a:ext uri="{FF2B5EF4-FFF2-40B4-BE49-F238E27FC236}">
                  <a16:creationId xmlns:a16="http://schemas.microsoft.com/office/drawing/2014/main" id="{148A9395-27EF-C914-28EB-D0936A9BA6FA}"/>
                </a:ext>
              </a:extLst>
            </p:cNvPr>
            <p:cNvSpPr>
              <a:spLocks noChangeArrowheads="1"/>
            </p:cNvSpPr>
            <p:nvPr/>
          </p:nvSpPr>
          <p:spPr bwMode="auto">
            <a:xfrm>
              <a:off x="1897" y="2723"/>
              <a:ext cx="240" cy="192"/>
            </a:xfrm>
            <a:prstGeom prst="ellipse">
              <a:avLst/>
            </a:prstGeom>
            <a:noFill/>
            <a:ln w="19050" cap="sq">
              <a:solidFill>
                <a:schemeClr val="tx1"/>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sp>
          <p:nvSpPr>
            <p:cNvPr id="163" name="Line 160">
              <a:extLst>
                <a:ext uri="{FF2B5EF4-FFF2-40B4-BE49-F238E27FC236}">
                  <a16:creationId xmlns:a16="http://schemas.microsoft.com/office/drawing/2014/main" id="{AFFBA254-0C78-DF75-A9CD-431F1E45B888}"/>
                </a:ext>
              </a:extLst>
            </p:cNvPr>
            <p:cNvSpPr>
              <a:spLocks noChangeShapeType="1"/>
            </p:cNvSpPr>
            <p:nvPr/>
          </p:nvSpPr>
          <p:spPr bwMode="auto">
            <a:xfrm flipV="1">
              <a:off x="1096" y="2808"/>
              <a:ext cx="816" cy="0"/>
            </a:xfrm>
            <a:prstGeom prst="line">
              <a:avLst/>
            </a:prstGeom>
            <a:noFill/>
            <a:ln w="25400" cap="sq">
              <a:solidFill>
                <a:schemeClr val="tx1"/>
              </a:solidFill>
              <a:round/>
              <a:headEnd type="none" w="sm" len="sm"/>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4" name="Line 161">
              <a:extLst>
                <a:ext uri="{FF2B5EF4-FFF2-40B4-BE49-F238E27FC236}">
                  <a16:creationId xmlns:a16="http://schemas.microsoft.com/office/drawing/2014/main" id="{B0305660-08DB-54CE-9392-8C8335042A5A}"/>
                </a:ext>
              </a:extLst>
            </p:cNvPr>
            <p:cNvSpPr>
              <a:spLocks noChangeShapeType="1"/>
            </p:cNvSpPr>
            <p:nvPr/>
          </p:nvSpPr>
          <p:spPr bwMode="auto">
            <a:xfrm flipV="1">
              <a:off x="1584" y="2880"/>
              <a:ext cx="336" cy="384"/>
            </a:xfrm>
            <a:prstGeom prst="line">
              <a:avLst/>
            </a:prstGeom>
            <a:noFill/>
            <a:ln w="25400" cap="sq">
              <a:solidFill>
                <a:schemeClr val="tx1"/>
              </a:solidFill>
              <a:round/>
              <a:headEnd type="none" w="sm" len="sm"/>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5" name="Freeform 162">
              <a:extLst>
                <a:ext uri="{FF2B5EF4-FFF2-40B4-BE49-F238E27FC236}">
                  <a16:creationId xmlns:a16="http://schemas.microsoft.com/office/drawing/2014/main" id="{DE7AFCC2-FB87-0062-E101-08732653776B}"/>
                </a:ext>
              </a:extLst>
            </p:cNvPr>
            <p:cNvSpPr>
              <a:spLocks/>
            </p:cNvSpPr>
            <p:nvPr/>
          </p:nvSpPr>
          <p:spPr bwMode="auto">
            <a:xfrm>
              <a:off x="856" y="2232"/>
              <a:ext cx="480" cy="576"/>
            </a:xfrm>
            <a:custGeom>
              <a:avLst/>
              <a:gdLst>
                <a:gd name="T0" fmla="*/ 0 w 864"/>
                <a:gd name="T1" fmla="*/ 987 h 440"/>
                <a:gd name="T2" fmla="*/ 49 w 864"/>
                <a:gd name="T3" fmla="*/ 126 h 440"/>
                <a:gd name="T4" fmla="*/ 148 w 864"/>
                <a:gd name="T5" fmla="*/ 233 h 440"/>
                <a:gd name="T6" fmla="*/ 0 60000 65536"/>
                <a:gd name="T7" fmla="*/ 0 60000 65536"/>
                <a:gd name="T8" fmla="*/ 0 60000 65536"/>
              </a:gdLst>
              <a:ahLst/>
              <a:cxnLst>
                <a:cxn ang="T6">
                  <a:pos x="T0" y="T1"/>
                </a:cxn>
                <a:cxn ang="T7">
                  <a:pos x="T2" y="T3"/>
                </a:cxn>
                <a:cxn ang="T8">
                  <a:pos x="T4" y="T5"/>
                </a:cxn>
              </a:cxnLst>
              <a:rect l="0" t="0" r="r" b="b"/>
              <a:pathLst>
                <a:path w="864" h="440">
                  <a:moveTo>
                    <a:pt x="0" y="440"/>
                  </a:moveTo>
                  <a:cubicBezTo>
                    <a:pt x="72" y="276"/>
                    <a:pt x="144" y="112"/>
                    <a:pt x="288" y="56"/>
                  </a:cubicBezTo>
                  <a:cubicBezTo>
                    <a:pt x="432" y="0"/>
                    <a:pt x="768" y="96"/>
                    <a:pt x="864" y="104"/>
                  </a:cubicBezTo>
                </a:path>
              </a:pathLst>
            </a:custGeom>
            <a:noFill/>
            <a:ln w="25400" cap="flat" cmpd="sng">
              <a:solidFill>
                <a:schemeClr val="tx1"/>
              </a:solidFill>
              <a:prstDash val="solid"/>
              <a:round/>
              <a:headEnd type="none" w="sm" len="sm"/>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6" name="Freeform 163">
              <a:extLst>
                <a:ext uri="{FF2B5EF4-FFF2-40B4-BE49-F238E27FC236}">
                  <a16:creationId xmlns:a16="http://schemas.microsoft.com/office/drawing/2014/main" id="{2277CAA0-AC4E-CE29-E9DF-8F90A019CC8C}"/>
                </a:ext>
              </a:extLst>
            </p:cNvPr>
            <p:cNvSpPr>
              <a:spLocks/>
            </p:cNvSpPr>
            <p:nvPr/>
          </p:nvSpPr>
          <p:spPr bwMode="auto">
            <a:xfrm>
              <a:off x="1048" y="2472"/>
              <a:ext cx="432" cy="471"/>
            </a:xfrm>
            <a:custGeom>
              <a:avLst/>
              <a:gdLst>
                <a:gd name="T0" fmla="*/ 0 w 768"/>
                <a:gd name="T1" fmla="*/ 711 h 328"/>
                <a:gd name="T2" fmla="*/ 77 w 768"/>
                <a:gd name="T3" fmla="*/ 853 h 328"/>
                <a:gd name="T4" fmla="*/ 137 w 768"/>
                <a:gd name="T5" fmla="*/ 0 h 328"/>
                <a:gd name="T6" fmla="*/ 0 60000 65536"/>
                <a:gd name="T7" fmla="*/ 0 60000 65536"/>
                <a:gd name="T8" fmla="*/ 0 60000 65536"/>
              </a:gdLst>
              <a:ahLst/>
              <a:cxnLst>
                <a:cxn ang="T6">
                  <a:pos x="T0" y="T1"/>
                </a:cxn>
                <a:cxn ang="T7">
                  <a:pos x="T2" y="T3"/>
                </a:cxn>
                <a:cxn ang="T8">
                  <a:pos x="T4" y="T5"/>
                </a:cxn>
              </a:cxnLst>
              <a:rect l="0" t="0" r="r" b="b"/>
              <a:pathLst>
                <a:path w="768" h="328">
                  <a:moveTo>
                    <a:pt x="0" y="240"/>
                  </a:moveTo>
                  <a:cubicBezTo>
                    <a:pt x="152" y="284"/>
                    <a:pt x="304" y="328"/>
                    <a:pt x="432" y="288"/>
                  </a:cubicBezTo>
                  <a:cubicBezTo>
                    <a:pt x="560" y="248"/>
                    <a:pt x="712" y="48"/>
                    <a:pt x="768" y="0"/>
                  </a:cubicBezTo>
                </a:path>
              </a:pathLst>
            </a:custGeom>
            <a:noFill/>
            <a:ln w="25400" cap="flat" cmpd="sng">
              <a:solidFill>
                <a:schemeClr val="tx1"/>
              </a:solidFill>
              <a:prstDash val="solid"/>
              <a:round/>
              <a:headEnd type="triangle" w="med" len="med"/>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7" name="Rectangle 164">
              <a:extLst>
                <a:ext uri="{FF2B5EF4-FFF2-40B4-BE49-F238E27FC236}">
                  <a16:creationId xmlns:a16="http://schemas.microsoft.com/office/drawing/2014/main" id="{80924438-BBFF-1D01-965A-E5C0D6259E30}"/>
                </a:ext>
              </a:extLst>
            </p:cNvPr>
            <p:cNvSpPr>
              <a:spLocks noChangeArrowheads="1"/>
            </p:cNvSpPr>
            <p:nvPr/>
          </p:nvSpPr>
          <p:spPr bwMode="auto">
            <a:xfrm>
              <a:off x="1354" y="2224"/>
              <a:ext cx="248" cy="250"/>
            </a:xfrm>
            <a:prstGeom prst="rect">
              <a:avLst/>
            </a:prstGeom>
            <a:noFill/>
            <a:ln w="12700" cap="sq">
              <a:no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en-US" altLang="zh-CN" sz="2000">
                  <a:solidFill>
                    <a:schemeClr val="accent2"/>
                  </a:solidFill>
                </a:rPr>
                <a:t>v</a:t>
              </a:r>
              <a:r>
                <a:rPr lang="en-US" altLang="zh-CN" sz="2000" baseline="-25000">
                  <a:solidFill>
                    <a:schemeClr val="accent2"/>
                  </a:solidFill>
                </a:rPr>
                <a:t>1</a:t>
              </a:r>
            </a:p>
          </p:txBody>
        </p:sp>
        <p:sp>
          <p:nvSpPr>
            <p:cNvPr id="168" name="Rectangle 165">
              <a:extLst>
                <a:ext uri="{FF2B5EF4-FFF2-40B4-BE49-F238E27FC236}">
                  <a16:creationId xmlns:a16="http://schemas.microsoft.com/office/drawing/2014/main" id="{CB025EBD-4C2A-04FC-B22A-F2F8677A012C}"/>
                </a:ext>
              </a:extLst>
            </p:cNvPr>
            <p:cNvSpPr>
              <a:spLocks noChangeArrowheads="1"/>
            </p:cNvSpPr>
            <p:nvPr/>
          </p:nvSpPr>
          <p:spPr bwMode="auto">
            <a:xfrm>
              <a:off x="856" y="2688"/>
              <a:ext cx="248" cy="250"/>
            </a:xfrm>
            <a:prstGeom prst="rect">
              <a:avLst/>
            </a:prstGeom>
            <a:noFill/>
            <a:ln w="12700" cap="sq">
              <a:no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en-US" altLang="zh-CN" sz="2000">
                  <a:solidFill>
                    <a:schemeClr val="accent2"/>
                  </a:solidFill>
                </a:rPr>
                <a:t>v</a:t>
              </a:r>
              <a:r>
                <a:rPr lang="en-US" altLang="zh-CN" sz="2000" baseline="-25000">
                  <a:solidFill>
                    <a:schemeClr val="accent2"/>
                  </a:solidFill>
                </a:rPr>
                <a:t>2</a:t>
              </a:r>
            </a:p>
          </p:txBody>
        </p:sp>
        <p:sp>
          <p:nvSpPr>
            <p:cNvPr id="169" name="Rectangle 166">
              <a:extLst>
                <a:ext uri="{FF2B5EF4-FFF2-40B4-BE49-F238E27FC236}">
                  <a16:creationId xmlns:a16="http://schemas.microsoft.com/office/drawing/2014/main" id="{594799D0-C9F7-1EB3-3364-FC88B8A911BE}"/>
                </a:ext>
              </a:extLst>
            </p:cNvPr>
            <p:cNvSpPr>
              <a:spLocks noChangeArrowheads="1"/>
            </p:cNvSpPr>
            <p:nvPr/>
          </p:nvSpPr>
          <p:spPr bwMode="auto">
            <a:xfrm>
              <a:off x="1909" y="2664"/>
              <a:ext cx="248" cy="250"/>
            </a:xfrm>
            <a:prstGeom prst="rect">
              <a:avLst/>
            </a:prstGeom>
            <a:noFill/>
            <a:ln w="12700" cap="sq">
              <a:no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en-US" altLang="zh-CN" sz="2000">
                  <a:solidFill>
                    <a:schemeClr val="accent2"/>
                  </a:solidFill>
                </a:rPr>
                <a:t>v</a:t>
              </a:r>
              <a:r>
                <a:rPr lang="en-US" altLang="zh-CN" sz="2000" baseline="-25000">
                  <a:solidFill>
                    <a:schemeClr val="accent2"/>
                  </a:solidFill>
                </a:rPr>
                <a:t>3</a:t>
              </a:r>
            </a:p>
          </p:txBody>
        </p:sp>
        <p:sp>
          <p:nvSpPr>
            <p:cNvPr id="170" name="Rectangle 167">
              <a:extLst>
                <a:ext uri="{FF2B5EF4-FFF2-40B4-BE49-F238E27FC236}">
                  <a16:creationId xmlns:a16="http://schemas.microsoft.com/office/drawing/2014/main" id="{92F81B52-A5BA-0F1B-1B1E-53AA7F2BA678}"/>
                </a:ext>
              </a:extLst>
            </p:cNvPr>
            <p:cNvSpPr>
              <a:spLocks noChangeArrowheads="1"/>
            </p:cNvSpPr>
            <p:nvPr/>
          </p:nvSpPr>
          <p:spPr bwMode="auto">
            <a:xfrm>
              <a:off x="1339" y="3168"/>
              <a:ext cx="248" cy="250"/>
            </a:xfrm>
            <a:prstGeom prst="rect">
              <a:avLst/>
            </a:prstGeom>
            <a:noFill/>
            <a:ln w="12700" cap="sq">
              <a:no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en-US" altLang="zh-CN" sz="2000">
                  <a:solidFill>
                    <a:schemeClr val="accent2"/>
                  </a:solidFill>
                </a:rPr>
                <a:t>v</a:t>
              </a:r>
              <a:r>
                <a:rPr lang="en-US" altLang="zh-CN" sz="2000" baseline="-25000">
                  <a:solidFill>
                    <a:schemeClr val="accent2"/>
                  </a:solidFill>
                </a:rPr>
                <a:t>4</a:t>
              </a:r>
            </a:p>
          </p:txBody>
        </p:sp>
        <p:sp>
          <p:nvSpPr>
            <p:cNvPr id="171" name="Text Box 168">
              <a:extLst>
                <a:ext uri="{FF2B5EF4-FFF2-40B4-BE49-F238E27FC236}">
                  <a16:creationId xmlns:a16="http://schemas.microsoft.com/office/drawing/2014/main" id="{5CC3D052-45C8-8111-BC09-CB8B9B517D2F}"/>
                </a:ext>
              </a:extLst>
            </p:cNvPr>
            <p:cNvSpPr txBox="1">
              <a:spLocks noChangeArrowheads="1"/>
            </p:cNvSpPr>
            <p:nvPr/>
          </p:nvSpPr>
          <p:spPr bwMode="auto">
            <a:xfrm>
              <a:off x="942" y="2112"/>
              <a:ext cx="188" cy="231"/>
            </a:xfrm>
            <a:prstGeom prst="rect">
              <a:avLst/>
            </a:prstGeom>
            <a:noFill/>
            <a:ln w="12700" cap="sq">
              <a:no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en-US" altLang="zh-CN" sz="1800">
                  <a:solidFill>
                    <a:srgbClr val="0000FF"/>
                  </a:solidFill>
                </a:rPr>
                <a:t>6</a:t>
              </a:r>
              <a:endParaRPr lang="en-US" altLang="zh-CN" sz="2400" b="0">
                <a:solidFill>
                  <a:srgbClr val="0000FF"/>
                </a:solidFill>
              </a:endParaRPr>
            </a:p>
          </p:txBody>
        </p:sp>
        <p:sp>
          <p:nvSpPr>
            <p:cNvPr id="172" name="Text Box 169">
              <a:extLst>
                <a:ext uri="{FF2B5EF4-FFF2-40B4-BE49-F238E27FC236}">
                  <a16:creationId xmlns:a16="http://schemas.microsoft.com/office/drawing/2014/main" id="{9EF16AA5-65D1-9233-82CF-CECA86699A59}"/>
                </a:ext>
              </a:extLst>
            </p:cNvPr>
            <p:cNvSpPr txBox="1">
              <a:spLocks noChangeArrowheads="1"/>
            </p:cNvSpPr>
            <p:nvPr/>
          </p:nvSpPr>
          <p:spPr bwMode="auto">
            <a:xfrm>
              <a:off x="1263" y="2544"/>
              <a:ext cx="180" cy="212"/>
            </a:xfrm>
            <a:prstGeom prst="rect">
              <a:avLst/>
            </a:prstGeom>
            <a:noFill/>
            <a:ln w="12700" cap="sq">
              <a:no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en-US" altLang="zh-CN" sz="1600" dirty="0">
                  <a:solidFill>
                    <a:srgbClr val="0000FF"/>
                  </a:solidFill>
                </a:rPr>
                <a:t>4</a:t>
              </a:r>
              <a:endParaRPr lang="en-US" altLang="zh-CN" sz="2400" b="0" dirty="0">
                <a:solidFill>
                  <a:srgbClr val="0000FF"/>
                </a:solidFill>
              </a:endParaRPr>
            </a:p>
          </p:txBody>
        </p:sp>
        <p:sp>
          <p:nvSpPr>
            <p:cNvPr id="173" name="Text Box 170">
              <a:extLst>
                <a:ext uri="{FF2B5EF4-FFF2-40B4-BE49-F238E27FC236}">
                  <a16:creationId xmlns:a16="http://schemas.microsoft.com/office/drawing/2014/main" id="{33CBA3AB-E56B-EF63-6FA1-17701B1CFE4D}"/>
                </a:ext>
              </a:extLst>
            </p:cNvPr>
            <p:cNvSpPr txBox="1">
              <a:spLocks noChangeArrowheads="1"/>
            </p:cNvSpPr>
            <p:nvPr/>
          </p:nvSpPr>
          <p:spPr bwMode="auto">
            <a:xfrm>
              <a:off x="1576" y="2616"/>
              <a:ext cx="180" cy="212"/>
            </a:xfrm>
            <a:prstGeom prst="rect">
              <a:avLst/>
            </a:prstGeom>
            <a:noFill/>
            <a:ln w="12700" cap="sq">
              <a:no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en-US" altLang="zh-CN" sz="1600">
                  <a:solidFill>
                    <a:srgbClr val="0000FF"/>
                  </a:solidFill>
                </a:rPr>
                <a:t>7</a:t>
              </a:r>
              <a:endParaRPr lang="en-US" altLang="zh-CN" sz="2400" b="0">
                <a:solidFill>
                  <a:srgbClr val="0000FF"/>
                </a:solidFill>
              </a:endParaRPr>
            </a:p>
          </p:txBody>
        </p:sp>
        <p:sp>
          <p:nvSpPr>
            <p:cNvPr id="174" name="Text Box 171">
              <a:extLst>
                <a:ext uri="{FF2B5EF4-FFF2-40B4-BE49-F238E27FC236}">
                  <a16:creationId xmlns:a16="http://schemas.microsoft.com/office/drawing/2014/main" id="{7F058003-3374-2BF1-D315-409A84C5CF16}"/>
                </a:ext>
              </a:extLst>
            </p:cNvPr>
            <p:cNvSpPr txBox="1">
              <a:spLocks noChangeArrowheads="1"/>
            </p:cNvSpPr>
            <p:nvPr/>
          </p:nvSpPr>
          <p:spPr bwMode="auto">
            <a:xfrm>
              <a:off x="1576" y="2991"/>
              <a:ext cx="180" cy="212"/>
            </a:xfrm>
            <a:prstGeom prst="rect">
              <a:avLst/>
            </a:prstGeom>
            <a:noFill/>
            <a:ln w="12700" cap="sq">
              <a:no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en-US" altLang="zh-CN" sz="1600">
                  <a:solidFill>
                    <a:srgbClr val="0000FF"/>
                  </a:solidFill>
                </a:rPr>
                <a:t>8</a:t>
              </a:r>
              <a:endParaRPr lang="en-US" altLang="zh-CN" sz="2400" b="0">
                <a:solidFill>
                  <a:srgbClr val="0000FF"/>
                </a:solidFill>
              </a:endParaRPr>
            </a:p>
          </p:txBody>
        </p:sp>
      </p:grpSp>
      <p:grpSp>
        <p:nvGrpSpPr>
          <p:cNvPr id="175" name="Group 190">
            <a:extLst>
              <a:ext uri="{FF2B5EF4-FFF2-40B4-BE49-F238E27FC236}">
                <a16:creationId xmlns:a16="http://schemas.microsoft.com/office/drawing/2014/main" id="{C53DEA18-D0D3-1C40-55CF-2BBEF3DEF661}"/>
              </a:ext>
            </a:extLst>
          </p:cNvPr>
          <p:cNvGrpSpPr>
            <a:grpSpLocks/>
          </p:cNvGrpSpPr>
          <p:nvPr/>
        </p:nvGrpSpPr>
        <p:grpSpPr bwMode="auto">
          <a:xfrm>
            <a:off x="3590082" y="1443038"/>
            <a:ext cx="1635125" cy="2157412"/>
            <a:chOff x="2304" y="705"/>
            <a:chExt cx="1030" cy="1359"/>
          </a:xfrm>
        </p:grpSpPr>
        <p:sp>
          <p:nvSpPr>
            <p:cNvPr id="176" name="Text Box 182">
              <a:extLst>
                <a:ext uri="{FF2B5EF4-FFF2-40B4-BE49-F238E27FC236}">
                  <a16:creationId xmlns:a16="http://schemas.microsoft.com/office/drawing/2014/main" id="{3F4F066C-A9B1-6559-A8C5-08959E30244B}"/>
                </a:ext>
              </a:extLst>
            </p:cNvPr>
            <p:cNvSpPr txBox="1">
              <a:spLocks noChangeArrowheads="1"/>
            </p:cNvSpPr>
            <p:nvPr/>
          </p:nvSpPr>
          <p:spPr bwMode="auto">
            <a:xfrm>
              <a:off x="2330" y="705"/>
              <a:ext cx="1004" cy="269"/>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Lst>
          </p:spPr>
          <p:txBody>
            <a:bodyPr>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zh-CN" altLang="en-US" sz="2200" dirty="0">
                  <a:solidFill>
                    <a:srgbClr val="7030A0"/>
                  </a:solidFill>
                  <a:ea typeface="黑体" pitchFamily="2" charset="-122"/>
                </a:rPr>
                <a:t>顶点结点</a:t>
              </a:r>
            </a:p>
          </p:txBody>
        </p:sp>
        <p:sp>
          <p:nvSpPr>
            <p:cNvPr id="177" name="Freeform 183">
              <a:extLst>
                <a:ext uri="{FF2B5EF4-FFF2-40B4-BE49-F238E27FC236}">
                  <a16:creationId xmlns:a16="http://schemas.microsoft.com/office/drawing/2014/main" id="{9ABB84DC-6049-F69D-CE7C-9A70892D54E6}"/>
                </a:ext>
              </a:extLst>
            </p:cNvPr>
            <p:cNvSpPr>
              <a:spLocks/>
            </p:cNvSpPr>
            <p:nvPr/>
          </p:nvSpPr>
          <p:spPr bwMode="auto">
            <a:xfrm>
              <a:off x="2304" y="930"/>
              <a:ext cx="804" cy="1134"/>
            </a:xfrm>
            <a:prstGeom prst="ellipse">
              <a:avLst/>
            </a:prstGeom>
            <a:noFill/>
            <a:ln w="44450" cap="flat" cmpd="sng">
              <a:solidFill>
                <a:schemeClr val="accent1"/>
              </a:solidFill>
              <a:prstDash val="solid"/>
              <a:round/>
              <a:headEnd/>
              <a:tailEnd/>
            </a:ln>
            <a:effectLst/>
            <a:extLst>
              <a:ext uri="{909E8E84-426E-40DD-AFC4-6F175D3DCCD1}">
                <a14:hiddenFill xmlns:a14="http://schemas.microsoft.com/office/drawing/2010/main">
                  <a:solidFill>
                    <a:srgbClr val="FF33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p>
          </p:txBody>
        </p:sp>
      </p:grpSp>
      <p:grpSp>
        <p:nvGrpSpPr>
          <p:cNvPr id="178" name="Group 191">
            <a:extLst>
              <a:ext uri="{FF2B5EF4-FFF2-40B4-BE49-F238E27FC236}">
                <a16:creationId xmlns:a16="http://schemas.microsoft.com/office/drawing/2014/main" id="{3C2B29BA-9A7F-15F7-A801-BABBE1956FD4}"/>
              </a:ext>
            </a:extLst>
          </p:cNvPr>
          <p:cNvGrpSpPr>
            <a:grpSpLocks/>
          </p:cNvGrpSpPr>
          <p:nvPr/>
        </p:nvGrpSpPr>
        <p:grpSpPr bwMode="auto">
          <a:xfrm>
            <a:off x="4988670" y="1390650"/>
            <a:ext cx="3530600" cy="2362200"/>
            <a:chOff x="3185" y="672"/>
            <a:chExt cx="2224" cy="1488"/>
          </a:xfrm>
        </p:grpSpPr>
        <p:sp>
          <p:nvSpPr>
            <p:cNvPr id="179" name="Text Box 185">
              <a:extLst>
                <a:ext uri="{FF2B5EF4-FFF2-40B4-BE49-F238E27FC236}">
                  <a16:creationId xmlns:a16="http://schemas.microsoft.com/office/drawing/2014/main" id="{128BE081-774E-557E-3724-7FB82B7B7A95}"/>
                </a:ext>
              </a:extLst>
            </p:cNvPr>
            <p:cNvSpPr txBox="1">
              <a:spLocks noChangeArrowheads="1"/>
            </p:cNvSpPr>
            <p:nvPr/>
          </p:nvSpPr>
          <p:spPr bwMode="auto">
            <a:xfrm>
              <a:off x="3927" y="672"/>
              <a:ext cx="903" cy="269"/>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Lst>
          </p:spPr>
          <p:txBody>
            <a:bodyPr>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zh-CN" altLang="en-US" sz="2200" dirty="0">
                  <a:solidFill>
                    <a:srgbClr val="7030A0"/>
                  </a:solidFill>
                  <a:ea typeface="黑体" pitchFamily="2" charset="-122"/>
                </a:rPr>
                <a:t>边结点</a:t>
              </a:r>
            </a:p>
          </p:txBody>
        </p:sp>
        <p:sp>
          <p:nvSpPr>
            <p:cNvPr id="180" name="Freeform 186">
              <a:extLst>
                <a:ext uri="{FF2B5EF4-FFF2-40B4-BE49-F238E27FC236}">
                  <a16:creationId xmlns:a16="http://schemas.microsoft.com/office/drawing/2014/main" id="{8304F472-AB16-6CE2-239B-1B6EDFE16911}"/>
                </a:ext>
              </a:extLst>
            </p:cNvPr>
            <p:cNvSpPr>
              <a:spLocks/>
            </p:cNvSpPr>
            <p:nvPr/>
          </p:nvSpPr>
          <p:spPr bwMode="auto">
            <a:xfrm>
              <a:off x="3185" y="924"/>
              <a:ext cx="2224" cy="1236"/>
            </a:xfrm>
            <a:prstGeom prst="roundRect">
              <a:avLst/>
            </a:prstGeom>
            <a:noFill/>
            <a:ln w="47625" cap="flat" cmpd="sng">
              <a:solidFill>
                <a:schemeClr val="accent1"/>
              </a:solidFill>
              <a:prstDash val="solid"/>
              <a:round/>
              <a:headEnd/>
              <a:tailEnd/>
            </a:ln>
            <a:effectLst/>
            <a:extLst>
              <a:ext uri="{909E8E84-426E-40DD-AFC4-6F175D3DCCD1}">
                <a14:hiddenFill xmlns:a14="http://schemas.microsoft.com/office/drawing/2010/main">
                  <a:solidFill>
                    <a:srgbClr val="FF33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81" name="Group 196">
            <a:extLst>
              <a:ext uri="{FF2B5EF4-FFF2-40B4-BE49-F238E27FC236}">
                <a16:creationId xmlns:a16="http://schemas.microsoft.com/office/drawing/2014/main" id="{90AAC44B-1CA1-9406-C175-11384F81101B}"/>
              </a:ext>
            </a:extLst>
          </p:cNvPr>
          <p:cNvGrpSpPr>
            <a:grpSpLocks/>
          </p:cNvGrpSpPr>
          <p:nvPr/>
        </p:nvGrpSpPr>
        <p:grpSpPr bwMode="auto">
          <a:xfrm>
            <a:off x="394445" y="991577"/>
            <a:ext cx="1268412" cy="974725"/>
            <a:chOff x="271" y="276"/>
            <a:chExt cx="799" cy="614"/>
          </a:xfrm>
        </p:grpSpPr>
        <p:sp>
          <p:nvSpPr>
            <p:cNvPr id="182" name="AutoShape 197">
              <a:extLst>
                <a:ext uri="{FF2B5EF4-FFF2-40B4-BE49-F238E27FC236}">
                  <a16:creationId xmlns:a16="http://schemas.microsoft.com/office/drawing/2014/main" id="{2E12A5CA-4ECD-1D97-5A1D-BD4000C8C774}"/>
                </a:ext>
              </a:extLst>
            </p:cNvPr>
            <p:cNvSpPr>
              <a:spLocks noChangeArrowheads="1"/>
            </p:cNvSpPr>
            <p:nvPr/>
          </p:nvSpPr>
          <p:spPr bwMode="auto">
            <a:xfrm>
              <a:off x="271" y="276"/>
              <a:ext cx="753" cy="614"/>
            </a:xfrm>
            <a:prstGeom prst="irregularSeal1">
              <a:avLst/>
            </a:prstGeom>
            <a:ln>
              <a:headEnd/>
              <a:tailEnd/>
            </a:ln>
          </p:spPr>
          <p:style>
            <a:lnRef idx="1">
              <a:schemeClr val="accent5"/>
            </a:lnRef>
            <a:fillRef idx="3">
              <a:schemeClr val="accent5"/>
            </a:fillRef>
            <a:effectRef idx="2">
              <a:schemeClr val="accent5"/>
            </a:effectRef>
            <a:fontRef idx="minor">
              <a:schemeClr val="lt1"/>
            </a:fontRef>
          </p:style>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sp>
          <p:nvSpPr>
            <p:cNvPr id="183" name="Text Box 198">
              <a:extLst>
                <a:ext uri="{FF2B5EF4-FFF2-40B4-BE49-F238E27FC236}">
                  <a16:creationId xmlns:a16="http://schemas.microsoft.com/office/drawing/2014/main" id="{022ADF91-597D-485A-8D44-14C5E1CF1A64}"/>
                </a:ext>
              </a:extLst>
            </p:cNvPr>
            <p:cNvSpPr txBox="1">
              <a:spLocks noChangeArrowheads="1"/>
            </p:cNvSpPr>
            <p:nvPr/>
          </p:nvSpPr>
          <p:spPr bwMode="auto">
            <a:xfrm>
              <a:off x="398" y="316"/>
              <a:ext cx="672" cy="490"/>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Lst>
          </p:spPr>
          <p:txBody>
            <a:bodyPr>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zh-CN" altLang="en-US" sz="4500" dirty="0">
                  <a:solidFill>
                    <a:schemeClr val="bg1"/>
                  </a:solidFill>
                  <a:ea typeface="华文新魏" pitchFamily="2" charset="-122"/>
                </a:rPr>
                <a:t>例</a:t>
              </a:r>
            </a:p>
          </p:txBody>
        </p:sp>
      </p:grpSp>
    </p:spTree>
    <p:extLst>
      <p:ext uri="{BB962C8B-B14F-4D97-AF65-F5344CB8AC3E}">
        <p14:creationId xmlns:p14="http://schemas.microsoft.com/office/powerpoint/2010/main" val="2533778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43"/>
                                        </p:tgtEl>
                                        <p:attrNameLst>
                                          <p:attrName>style.visibility</p:attrName>
                                        </p:attrNameLst>
                                      </p:cBhvr>
                                      <p:to>
                                        <p:strVal val="visible"/>
                                      </p:to>
                                    </p:set>
                                    <p:animEffect transition="in" filter="dissolve">
                                      <p:cBhvr>
                                        <p:cTn id="7" dur="500"/>
                                        <p:tgtEl>
                                          <p:spTgt spid="14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7"/>
                                        </p:tgtEl>
                                        <p:attrNameLst>
                                          <p:attrName>style.visibility</p:attrName>
                                        </p:attrNameLst>
                                      </p:cBhvr>
                                      <p:to>
                                        <p:strVal val="visible"/>
                                      </p:to>
                                    </p:set>
                                    <p:animEffect transition="in" filter="wipe(left)">
                                      <p:cBhvr>
                                        <p:cTn id="12" dur="1000"/>
                                        <p:tgtEl>
                                          <p:spTgt spid="5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175"/>
                                        </p:tgtEl>
                                        <p:attrNameLst>
                                          <p:attrName>style.visibility</p:attrName>
                                        </p:attrNameLst>
                                      </p:cBhvr>
                                      <p:to>
                                        <p:strVal val="visible"/>
                                      </p:to>
                                    </p:set>
                                    <p:animEffect transition="in" filter="wipe(up)">
                                      <p:cBhvr>
                                        <p:cTn id="17" dur="500"/>
                                        <p:tgtEl>
                                          <p:spTgt spid="17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178"/>
                                        </p:tgtEl>
                                        <p:attrNameLst>
                                          <p:attrName>style.visibility</p:attrName>
                                        </p:attrNameLst>
                                      </p:cBhvr>
                                      <p:to>
                                        <p:strVal val="visible"/>
                                      </p:to>
                                    </p:set>
                                    <p:animEffect transition="in" filter="wipe(down)">
                                      <p:cBhvr>
                                        <p:cTn id="22" dur="500"/>
                                        <p:tgtEl>
                                          <p:spTgt spid="178"/>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158"/>
                                        </p:tgtEl>
                                        <p:attrNameLst>
                                          <p:attrName>style.visibility</p:attrName>
                                        </p:attrNameLst>
                                      </p:cBhvr>
                                      <p:to>
                                        <p:strVal val="visible"/>
                                      </p:to>
                                    </p:set>
                                    <p:animEffect transition="in" filter="dissolve">
                                      <p:cBhvr>
                                        <p:cTn id="27" dur="500"/>
                                        <p:tgtEl>
                                          <p:spTgt spid="15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wipe(left)">
                                      <p:cBhvr>
                                        <p:cTn id="32"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AC221C2F-A70B-ADC9-A5FC-2CFBFE63C575}"/>
              </a:ext>
            </a:extLst>
          </p:cNvPr>
          <p:cNvSpPr>
            <a:spLocks noGrp="1"/>
          </p:cNvSpPr>
          <p:nvPr>
            <p:ph type="dt" sz="half" idx="10"/>
          </p:nvPr>
        </p:nvSpPr>
        <p:spPr/>
        <p:txBody>
          <a:bodyPr/>
          <a:lstStyle/>
          <a:p>
            <a:pPr>
              <a:defRPr/>
            </a:pPr>
            <a:fld id="{72795A5C-ABA9-164F-9A37-0CFC1B48C772}" type="datetime1">
              <a:rPr lang="en-US" altLang="zh-CN" smtClean="0"/>
              <a:t>6/5/2022</a:t>
            </a:fld>
            <a:endParaRPr lang="en-US" altLang="zh-CN" dirty="0"/>
          </a:p>
        </p:txBody>
      </p:sp>
      <p:sp>
        <p:nvSpPr>
          <p:cNvPr id="5" name="灯片编号占位符 4">
            <a:extLst>
              <a:ext uri="{FF2B5EF4-FFF2-40B4-BE49-F238E27FC236}">
                <a16:creationId xmlns:a16="http://schemas.microsoft.com/office/drawing/2014/main" id="{B653106C-BF28-50F0-BC02-3D000D44F645}"/>
              </a:ext>
            </a:extLst>
          </p:cNvPr>
          <p:cNvSpPr>
            <a:spLocks noGrp="1"/>
          </p:cNvSpPr>
          <p:nvPr>
            <p:ph type="sldNum" sz="quarter" idx="12"/>
          </p:nvPr>
        </p:nvSpPr>
        <p:spPr/>
        <p:txBody>
          <a:bodyPr/>
          <a:lstStyle/>
          <a:p>
            <a:pPr>
              <a:defRPr/>
            </a:pPr>
            <a:fld id="{4FF538FA-A287-4FBD-9703-6DB9C5344803}" type="slidenum">
              <a:rPr lang="zh-CN" altLang="en-US" smtClean="0"/>
              <a:t>29</a:t>
            </a:fld>
            <a:endParaRPr lang="en-US" altLang="zh-CN" dirty="0"/>
          </a:p>
        </p:txBody>
      </p:sp>
      <p:grpSp>
        <p:nvGrpSpPr>
          <p:cNvPr id="182" name="Group 2">
            <a:extLst>
              <a:ext uri="{FF2B5EF4-FFF2-40B4-BE49-F238E27FC236}">
                <a16:creationId xmlns:a16="http://schemas.microsoft.com/office/drawing/2014/main" id="{814451DD-BCEC-661D-CF6F-7838D3A46A1E}"/>
              </a:ext>
            </a:extLst>
          </p:cNvPr>
          <p:cNvGrpSpPr>
            <a:grpSpLocks/>
          </p:cNvGrpSpPr>
          <p:nvPr/>
        </p:nvGrpSpPr>
        <p:grpSpPr bwMode="auto">
          <a:xfrm>
            <a:off x="3503613" y="381000"/>
            <a:ext cx="4535487" cy="1524000"/>
            <a:chOff x="2629" y="720"/>
            <a:chExt cx="2857" cy="960"/>
          </a:xfrm>
        </p:grpSpPr>
        <p:grpSp>
          <p:nvGrpSpPr>
            <p:cNvPr id="183" name="Group 3">
              <a:extLst>
                <a:ext uri="{FF2B5EF4-FFF2-40B4-BE49-F238E27FC236}">
                  <a16:creationId xmlns:a16="http://schemas.microsoft.com/office/drawing/2014/main" id="{7A7FD77A-E3C2-B332-CF4B-A7046975AACC}"/>
                </a:ext>
              </a:extLst>
            </p:cNvPr>
            <p:cNvGrpSpPr>
              <a:grpSpLocks/>
            </p:cNvGrpSpPr>
            <p:nvPr/>
          </p:nvGrpSpPr>
          <p:grpSpPr bwMode="auto">
            <a:xfrm>
              <a:off x="2804" y="816"/>
              <a:ext cx="432" cy="768"/>
              <a:chOff x="2688" y="720"/>
              <a:chExt cx="432" cy="768"/>
            </a:xfrm>
          </p:grpSpPr>
          <p:grpSp>
            <p:nvGrpSpPr>
              <p:cNvPr id="256" name="Group 4">
                <a:extLst>
                  <a:ext uri="{FF2B5EF4-FFF2-40B4-BE49-F238E27FC236}">
                    <a16:creationId xmlns:a16="http://schemas.microsoft.com/office/drawing/2014/main" id="{F3CD96A9-ED9E-0EDB-E7C7-24D23CC6CCDC}"/>
                  </a:ext>
                </a:extLst>
              </p:cNvPr>
              <p:cNvGrpSpPr>
                <a:grpSpLocks/>
              </p:cNvGrpSpPr>
              <p:nvPr/>
            </p:nvGrpSpPr>
            <p:grpSpPr bwMode="auto">
              <a:xfrm>
                <a:off x="2688" y="720"/>
                <a:ext cx="432" cy="192"/>
                <a:chOff x="2688" y="720"/>
                <a:chExt cx="432" cy="192"/>
              </a:xfrm>
            </p:grpSpPr>
            <p:sp>
              <p:nvSpPr>
                <p:cNvPr id="266" name="Rectangle 5">
                  <a:extLst>
                    <a:ext uri="{FF2B5EF4-FFF2-40B4-BE49-F238E27FC236}">
                      <a16:creationId xmlns:a16="http://schemas.microsoft.com/office/drawing/2014/main" id="{A50CECD9-24EA-721B-82F5-52A9F870A98A}"/>
                    </a:ext>
                  </a:extLst>
                </p:cNvPr>
                <p:cNvSpPr>
                  <a:spLocks noChangeArrowheads="1"/>
                </p:cNvSpPr>
                <p:nvPr/>
              </p:nvSpPr>
              <p:spPr bwMode="auto">
                <a:xfrm>
                  <a:off x="2688" y="720"/>
                  <a:ext cx="240" cy="192"/>
                </a:xfrm>
                <a:prstGeom prst="rect">
                  <a:avLst/>
                </a:prstGeom>
                <a:noFill/>
                <a:ln w="12700">
                  <a:solidFill>
                    <a:schemeClr val="tx1"/>
                  </a:solidFill>
                  <a:miter lim="800000"/>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sp>
              <p:nvSpPr>
                <p:cNvPr id="267" name="Rectangle 6">
                  <a:extLst>
                    <a:ext uri="{FF2B5EF4-FFF2-40B4-BE49-F238E27FC236}">
                      <a16:creationId xmlns:a16="http://schemas.microsoft.com/office/drawing/2014/main" id="{8A715D97-2D43-5842-5DBE-794B72F33A7A}"/>
                    </a:ext>
                  </a:extLst>
                </p:cNvPr>
                <p:cNvSpPr>
                  <a:spLocks noChangeArrowheads="1"/>
                </p:cNvSpPr>
                <p:nvPr/>
              </p:nvSpPr>
              <p:spPr bwMode="auto">
                <a:xfrm>
                  <a:off x="2928" y="720"/>
                  <a:ext cx="192" cy="192"/>
                </a:xfrm>
                <a:prstGeom prst="rect">
                  <a:avLst/>
                </a:prstGeom>
                <a:noFill/>
                <a:ln w="12700">
                  <a:solidFill>
                    <a:schemeClr val="tx1"/>
                  </a:solidFill>
                  <a:miter lim="800000"/>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grpSp>
          <p:grpSp>
            <p:nvGrpSpPr>
              <p:cNvPr id="257" name="Group 7">
                <a:extLst>
                  <a:ext uri="{FF2B5EF4-FFF2-40B4-BE49-F238E27FC236}">
                    <a16:creationId xmlns:a16="http://schemas.microsoft.com/office/drawing/2014/main" id="{87A0D1FB-400A-399E-84A7-97E4EFCD745C}"/>
                  </a:ext>
                </a:extLst>
              </p:cNvPr>
              <p:cNvGrpSpPr>
                <a:grpSpLocks/>
              </p:cNvGrpSpPr>
              <p:nvPr/>
            </p:nvGrpSpPr>
            <p:grpSpPr bwMode="auto">
              <a:xfrm>
                <a:off x="2688" y="912"/>
                <a:ext cx="432" cy="192"/>
                <a:chOff x="2688" y="720"/>
                <a:chExt cx="432" cy="192"/>
              </a:xfrm>
            </p:grpSpPr>
            <p:sp>
              <p:nvSpPr>
                <p:cNvPr id="264" name="Rectangle 8">
                  <a:extLst>
                    <a:ext uri="{FF2B5EF4-FFF2-40B4-BE49-F238E27FC236}">
                      <a16:creationId xmlns:a16="http://schemas.microsoft.com/office/drawing/2014/main" id="{6176E44E-2125-0876-FDE9-5D87570675D3}"/>
                    </a:ext>
                  </a:extLst>
                </p:cNvPr>
                <p:cNvSpPr>
                  <a:spLocks noChangeArrowheads="1"/>
                </p:cNvSpPr>
                <p:nvPr/>
              </p:nvSpPr>
              <p:spPr bwMode="auto">
                <a:xfrm>
                  <a:off x="2688" y="720"/>
                  <a:ext cx="240" cy="192"/>
                </a:xfrm>
                <a:prstGeom prst="rect">
                  <a:avLst/>
                </a:prstGeom>
                <a:noFill/>
                <a:ln w="12700">
                  <a:solidFill>
                    <a:schemeClr val="tx1"/>
                  </a:solidFill>
                  <a:miter lim="800000"/>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sp>
              <p:nvSpPr>
                <p:cNvPr id="265" name="Rectangle 9">
                  <a:extLst>
                    <a:ext uri="{FF2B5EF4-FFF2-40B4-BE49-F238E27FC236}">
                      <a16:creationId xmlns:a16="http://schemas.microsoft.com/office/drawing/2014/main" id="{86BB91F9-E0BF-97A9-3169-43B1C5D22109}"/>
                    </a:ext>
                  </a:extLst>
                </p:cNvPr>
                <p:cNvSpPr>
                  <a:spLocks noChangeArrowheads="1"/>
                </p:cNvSpPr>
                <p:nvPr/>
              </p:nvSpPr>
              <p:spPr bwMode="auto">
                <a:xfrm>
                  <a:off x="2928" y="720"/>
                  <a:ext cx="192" cy="192"/>
                </a:xfrm>
                <a:prstGeom prst="rect">
                  <a:avLst/>
                </a:prstGeom>
                <a:noFill/>
                <a:ln w="12700">
                  <a:solidFill>
                    <a:schemeClr val="tx1"/>
                  </a:solidFill>
                  <a:miter lim="800000"/>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grpSp>
          <p:grpSp>
            <p:nvGrpSpPr>
              <p:cNvPr id="258" name="Group 10">
                <a:extLst>
                  <a:ext uri="{FF2B5EF4-FFF2-40B4-BE49-F238E27FC236}">
                    <a16:creationId xmlns:a16="http://schemas.microsoft.com/office/drawing/2014/main" id="{F8B17202-E814-5DCB-1B1D-69DC8727901A}"/>
                  </a:ext>
                </a:extLst>
              </p:cNvPr>
              <p:cNvGrpSpPr>
                <a:grpSpLocks/>
              </p:cNvGrpSpPr>
              <p:nvPr/>
            </p:nvGrpSpPr>
            <p:grpSpPr bwMode="auto">
              <a:xfrm>
                <a:off x="2688" y="1104"/>
                <a:ext cx="432" cy="192"/>
                <a:chOff x="2688" y="720"/>
                <a:chExt cx="432" cy="192"/>
              </a:xfrm>
            </p:grpSpPr>
            <p:sp>
              <p:nvSpPr>
                <p:cNvPr id="262" name="Rectangle 11">
                  <a:extLst>
                    <a:ext uri="{FF2B5EF4-FFF2-40B4-BE49-F238E27FC236}">
                      <a16:creationId xmlns:a16="http://schemas.microsoft.com/office/drawing/2014/main" id="{A13B98D2-CB8F-92A8-732F-66F4867BF097}"/>
                    </a:ext>
                  </a:extLst>
                </p:cNvPr>
                <p:cNvSpPr>
                  <a:spLocks noChangeArrowheads="1"/>
                </p:cNvSpPr>
                <p:nvPr/>
              </p:nvSpPr>
              <p:spPr bwMode="auto">
                <a:xfrm>
                  <a:off x="2688" y="720"/>
                  <a:ext cx="240" cy="192"/>
                </a:xfrm>
                <a:prstGeom prst="rect">
                  <a:avLst/>
                </a:prstGeom>
                <a:noFill/>
                <a:ln w="12700">
                  <a:solidFill>
                    <a:schemeClr val="tx1"/>
                  </a:solidFill>
                  <a:miter lim="800000"/>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sp>
              <p:nvSpPr>
                <p:cNvPr id="263" name="Rectangle 12">
                  <a:extLst>
                    <a:ext uri="{FF2B5EF4-FFF2-40B4-BE49-F238E27FC236}">
                      <a16:creationId xmlns:a16="http://schemas.microsoft.com/office/drawing/2014/main" id="{FBF0B6DB-B3E2-7D71-E86A-EA32F29F0886}"/>
                    </a:ext>
                  </a:extLst>
                </p:cNvPr>
                <p:cNvSpPr>
                  <a:spLocks noChangeArrowheads="1"/>
                </p:cNvSpPr>
                <p:nvPr/>
              </p:nvSpPr>
              <p:spPr bwMode="auto">
                <a:xfrm>
                  <a:off x="2928" y="720"/>
                  <a:ext cx="192" cy="192"/>
                </a:xfrm>
                <a:prstGeom prst="rect">
                  <a:avLst/>
                </a:prstGeom>
                <a:noFill/>
                <a:ln w="12700">
                  <a:solidFill>
                    <a:schemeClr val="tx1"/>
                  </a:solidFill>
                  <a:miter lim="800000"/>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grpSp>
          <p:grpSp>
            <p:nvGrpSpPr>
              <p:cNvPr id="259" name="Group 13">
                <a:extLst>
                  <a:ext uri="{FF2B5EF4-FFF2-40B4-BE49-F238E27FC236}">
                    <a16:creationId xmlns:a16="http://schemas.microsoft.com/office/drawing/2014/main" id="{E1A17C9C-2355-F8BD-88BA-522344EC547F}"/>
                  </a:ext>
                </a:extLst>
              </p:cNvPr>
              <p:cNvGrpSpPr>
                <a:grpSpLocks/>
              </p:cNvGrpSpPr>
              <p:nvPr/>
            </p:nvGrpSpPr>
            <p:grpSpPr bwMode="auto">
              <a:xfrm>
                <a:off x="2688" y="1296"/>
                <a:ext cx="432" cy="192"/>
                <a:chOff x="2688" y="720"/>
                <a:chExt cx="432" cy="192"/>
              </a:xfrm>
            </p:grpSpPr>
            <p:sp>
              <p:nvSpPr>
                <p:cNvPr id="260" name="Rectangle 14">
                  <a:extLst>
                    <a:ext uri="{FF2B5EF4-FFF2-40B4-BE49-F238E27FC236}">
                      <a16:creationId xmlns:a16="http://schemas.microsoft.com/office/drawing/2014/main" id="{330D36EA-8763-2BEB-D9E6-5D74BFB20E86}"/>
                    </a:ext>
                  </a:extLst>
                </p:cNvPr>
                <p:cNvSpPr>
                  <a:spLocks noChangeArrowheads="1"/>
                </p:cNvSpPr>
                <p:nvPr/>
              </p:nvSpPr>
              <p:spPr bwMode="auto">
                <a:xfrm>
                  <a:off x="2688" y="720"/>
                  <a:ext cx="240" cy="192"/>
                </a:xfrm>
                <a:prstGeom prst="rect">
                  <a:avLst/>
                </a:prstGeom>
                <a:noFill/>
                <a:ln w="12700">
                  <a:solidFill>
                    <a:schemeClr val="tx1"/>
                  </a:solidFill>
                  <a:miter lim="800000"/>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sp>
              <p:nvSpPr>
                <p:cNvPr id="261" name="Rectangle 15">
                  <a:extLst>
                    <a:ext uri="{FF2B5EF4-FFF2-40B4-BE49-F238E27FC236}">
                      <a16:creationId xmlns:a16="http://schemas.microsoft.com/office/drawing/2014/main" id="{359C8F19-803A-5A5E-F1A9-85D1F2FFFA14}"/>
                    </a:ext>
                  </a:extLst>
                </p:cNvPr>
                <p:cNvSpPr>
                  <a:spLocks noChangeArrowheads="1"/>
                </p:cNvSpPr>
                <p:nvPr/>
              </p:nvSpPr>
              <p:spPr bwMode="auto">
                <a:xfrm>
                  <a:off x="2928" y="720"/>
                  <a:ext cx="192" cy="192"/>
                </a:xfrm>
                <a:prstGeom prst="rect">
                  <a:avLst/>
                </a:prstGeom>
                <a:noFill/>
                <a:ln w="12700">
                  <a:solidFill>
                    <a:schemeClr val="tx1"/>
                  </a:solidFill>
                  <a:miter lim="800000"/>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grpSp>
        </p:grpSp>
        <p:sp>
          <p:nvSpPr>
            <p:cNvPr id="184" name="Line 16">
              <a:extLst>
                <a:ext uri="{FF2B5EF4-FFF2-40B4-BE49-F238E27FC236}">
                  <a16:creationId xmlns:a16="http://schemas.microsoft.com/office/drawing/2014/main" id="{0BB57199-E23F-C963-D8C0-4956A956F2BF}"/>
                </a:ext>
              </a:extLst>
            </p:cNvPr>
            <p:cNvSpPr>
              <a:spLocks noChangeShapeType="1"/>
            </p:cNvSpPr>
            <p:nvPr/>
          </p:nvSpPr>
          <p:spPr bwMode="auto">
            <a:xfrm>
              <a:off x="3140" y="912"/>
              <a:ext cx="336" cy="0"/>
            </a:xfrm>
            <a:prstGeom prst="line">
              <a:avLst/>
            </a:prstGeom>
            <a:noFill/>
            <a:ln w="12700">
              <a:solidFill>
                <a:schemeClr val="tx1"/>
              </a:solidFill>
              <a:round/>
              <a:headEnd type="none" w="sm" len="sm"/>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85" name="Group 17">
              <a:extLst>
                <a:ext uri="{FF2B5EF4-FFF2-40B4-BE49-F238E27FC236}">
                  <a16:creationId xmlns:a16="http://schemas.microsoft.com/office/drawing/2014/main" id="{FDF91C70-1F0F-5202-7EA0-FA34F47F64F7}"/>
                </a:ext>
              </a:extLst>
            </p:cNvPr>
            <p:cNvGrpSpPr>
              <a:grpSpLocks/>
            </p:cNvGrpSpPr>
            <p:nvPr/>
          </p:nvGrpSpPr>
          <p:grpSpPr bwMode="auto">
            <a:xfrm>
              <a:off x="4978" y="816"/>
              <a:ext cx="480" cy="144"/>
              <a:chOff x="2688" y="720"/>
              <a:chExt cx="432" cy="192"/>
            </a:xfrm>
          </p:grpSpPr>
          <p:sp>
            <p:nvSpPr>
              <p:cNvPr id="254" name="Rectangle 18">
                <a:extLst>
                  <a:ext uri="{FF2B5EF4-FFF2-40B4-BE49-F238E27FC236}">
                    <a16:creationId xmlns:a16="http://schemas.microsoft.com/office/drawing/2014/main" id="{F7C7B2D2-DFDB-980B-2C00-C194BFEEA3F4}"/>
                  </a:ext>
                </a:extLst>
              </p:cNvPr>
              <p:cNvSpPr>
                <a:spLocks noChangeArrowheads="1"/>
              </p:cNvSpPr>
              <p:nvPr/>
            </p:nvSpPr>
            <p:spPr bwMode="auto">
              <a:xfrm>
                <a:off x="2688" y="720"/>
                <a:ext cx="240" cy="192"/>
              </a:xfrm>
              <a:prstGeom prst="rect">
                <a:avLst/>
              </a:prstGeom>
              <a:noFill/>
              <a:ln w="12700">
                <a:solidFill>
                  <a:schemeClr val="tx1"/>
                </a:solidFill>
                <a:miter lim="800000"/>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sp>
            <p:nvSpPr>
              <p:cNvPr id="255" name="Rectangle 19">
                <a:extLst>
                  <a:ext uri="{FF2B5EF4-FFF2-40B4-BE49-F238E27FC236}">
                    <a16:creationId xmlns:a16="http://schemas.microsoft.com/office/drawing/2014/main" id="{41A34326-321A-0ED8-07FB-040044DAD7AB}"/>
                  </a:ext>
                </a:extLst>
              </p:cNvPr>
              <p:cNvSpPr>
                <a:spLocks noChangeArrowheads="1"/>
              </p:cNvSpPr>
              <p:nvPr/>
            </p:nvSpPr>
            <p:spPr bwMode="auto">
              <a:xfrm>
                <a:off x="2928" y="720"/>
                <a:ext cx="192" cy="192"/>
              </a:xfrm>
              <a:prstGeom prst="rect">
                <a:avLst/>
              </a:prstGeom>
              <a:noFill/>
              <a:ln w="12700">
                <a:solidFill>
                  <a:schemeClr val="tx1"/>
                </a:solidFill>
                <a:miter lim="800000"/>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grpSp>
        <p:grpSp>
          <p:nvGrpSpPr>
            <p:cNvPr id="186" name="Group 20">
              <a:extLst>
                <a:ext uri="{FF2B5EF4-FFF2-40B4-BE49-F238E27FC236}">
                  <a16:creationId xmlns:a16="http://schemas.microsoft.com/office/drawing/2014/main" id="{307A191A-F499-D6BC-E632-63E2DE40A5CD}"/>
                </a:ext>
              </a:extLst>
            </p:cNvPr>
            <p:cNvGrpSpPr>
              <a:grpSpLocks/>
            </p:cNvGrpSpPr>
            <p:nvPr/>
          </p:nvGrpSpPr>
          <p:grpSpPr bwMode="auto">
            <a:xfrm>
              <a:off x="4210" y="816"/>
              <a:ext cx="480" cy="144"/>
              <a:chOff x="2688" y="720"/>
              <a:chExt cx="432" cy="192"/>
            </a:xfrm>
          </p:grpSpPr>
          <p:sp>
            <p:nvSpPr>
              <p:cNvPr id="252" name="Rectangle 21">
                <a:extLst>
                  <a:ext uri="{FF2B5EF4-FFF2-40B4-BE49-F238E27FC236}">
                    <a16:creationId xmlns:a16="http://schemas.microsoft.com/office/drawing/2014/main" id="{E964C44B-250E-3D1D-14D1-B07ACCDA1AC3}"/>
                  </a:ext>
                </a:extLst>
              </p:cNvPr>
              <p:cNvSpPr>
                <a:spLocks noChangeArrowheads="1"/>
              </p:cNvSpPr>
              <p:nvPr/>
            </p:nvSpPr>
            <p:spPr bwMode="auto">
              <a:xfrm>
                <a:off x="2688" y="720"/>
                <a:ext cx="240" cy="192"/>
              </a:xfrm>
              <a:prstGeom prst="rect">
                <a:avLst/>
              </a:prstGeom>
              <a:noFill/>
              <a:ln w="12700">
                <a:solidFill>
                  <a:schemeClr val="tx1"/>
                </a:solidFill>
                <a:miter lim="800000"/>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sp>
            <p:nvSpPr>
              <p:cNvPr id="253" name="Rectangle 22">
                <a:extLst>
                  <a:ext uri="{FF2B5EF4-FFF2-40B4-BE49-F238E27FC236}">
                    <a16:creationId xmlns:a16="http://schemas.microsoft.com/office/drawing/2014/main" id="{77A5CF44-25C3-277B-F394-7BF98654D658}"/>
                  </a:ext>
                </a:extLst>
              </p:cNvPr>
              <p:cNvSpPr>
                <a:spLocks noChangeArrowheads="1"/>
              </p:cNvSpPr>
              <p:nvPr/>
            </p:nvSpPr>
            <p:spPr bwMode="auto">
              <a:xfrm>
                <a:off x="2928" y="720"/>
                <a:ext cx="192" cy="192"/>
              </a:xfrm>
              <a:prstGeom prst="rect">
                <a:avLst/>
              </a:prstGeom>
              <a:noFill/>
              <a:ln w="12700">
                <a:solidFill>
                  <a:schemeClr val="tx1"/>
                </a:solidFill>
                <a:miter lim="800000"/>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grpSp>
        <p:grpSp>
          <p:nvGrpSpPr>
            <p:cNvPr id="187" name="Group 23">
              <a:extLst>
                <a:ext uri="{FF2B5EF4-FFF2-40B4-BE49-F238E27FC236}">
                  <a16:creationId xmlns:a16="http://schemas.microsoft.com/office/drawing/2014/main" id="{9160154C-CF17-D29D-A0EE-858F457202EA}"/>
                </a:ext>
              </a:extLst>
            </p:cNvPr>
            <p:cNvGrpSpPr>
              <a:grpSpLocks/>
            </p:cNvGrpSpPr>
            <p:nvPr/>
          </p:nvGrpSpPr>
          <p:grpSpPr bwMode="auto">
            <a:xfrm>
              <a:off x="3490" y="816"/>
              <a:ext cx="480" cy="144"/>
              <a:chOff x="2688" y="720"/>
              <a:chExt cx="432" cy="192"/>
            </a:xfrm>
          </p:grpSpPr>
          <p:sp>
            <p:nvSpPr>
              <p:cNvPr id="250" name="Rectangle 24">
                <a:extLst>
                  <a:ext uri="{FF2B5EF4-FFF2-40B4-BE49-F238E27FC236}">
                    <a16:creationId xmlns:a16="http://schemas.microsoft.com/office/drawing/2014/main" id="{EA2A482C-BA15-051A-3D28-3FFA9B10766B}"/>
                  </a:ext>
                </a:extLst>
              </p:cNvPr>
              <p:cNvSpPr>
                <a:spLocks noChangeArrowheads="1"/>
              </p:cNvSpPr>
              <p:nvPr/>
            </p:nvSpPr>
            <p:spPr bwMode="auto">
              <a:xfrm>
                <a:off x="2688" y="720"/>
                <a:ext cx="240" cy="192"/>
              </a:xfrm>
              <a:prstGeom prst="rect">
                <a:avLst/>
              </a:prstGeom>
              <a:noFill/>
              <a:ln w="12700">
                <a:solidFill>
                  <a:schemeClr val="tx1"/>
                </a:solidFill>
                <a:miter lim="800000"/>
                <a:headEnd type="none" w="sm" len="sm"/>
                <a:tailEnd type="none" w="sm" len="sm"/>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sp>
            <p:nvSpPr>
              <p:cNvPr id="251" name="Rectangle 25">
                <a:extLst>
                  <a:ext uri="{FF2B5EF4-FFF2-40B4-BE49-F238E27FC236}">
                    <a16:creationId xmlns:a16="http://schemas.microsoft.com/office/drawing/2014/main" id="{E3B3FFFA-9815-0D2E-0B23-1B8C1C64304A}"/>
                  </a:ext>
                </a:extLst>
              </p:cNvPr>
              <p:cNvSpPr>
                <a:spLocks noChangeArrowheads="1"/>
              </p:cNvSpPr>
              <p:nvPr/>
            </p:nvSpPr>
            <p:spPr bwMode="auto">
              <a:xfrm>
                <a:off x="2928" y="720"/>
                <a:ext cx="192" cy="192"/>
              </a:xfrm>
              <a:prstGeom prst="rect">
                <a:avLst/>
              </a:prstGeom>
              <a:noFill/>
              <a:ln w="12700">
                <a:solidFill>
                  <a:schemeClr val="tx1"/>
                </a:solidFill>
                <a:miter lim="800000"/>
                <a:headEnd type="none" w="sm" len="sm"/>
                <a:tailEnd type="none" w="sm" len="sm"/>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grpSp>
        <p:sp>
          <p:nvSpPr>
            <p:cNvPr id="188" name="Line 26">
              <a:extLst>
                <a:ext uri="{FF2B5EF4-FFF2-40B4-BE49-F238E27FC236}">
                  <a16:creationId xmlns:a16="http://schemas.microsoft.com/office/drawing/2014/main" id="{04DE32C7-4182-636D-FC57-7BAE1FB584CF}"/>
                </a:ext>
              </a:extLst>
            </p:cNvPr>
            <p:cNvSpPr>
              <a:spLocks noChangeShapeType="1"/>
            </p:cNvSpPr>
            <p:nvPr/>
          </p:nvSpPr>
          <p:spPr bwMode="auto">
            <a:xfrm>
              <a:off x="3874" y="912"/>
              <a:ext cx="336" cy="0"/>
            </a:xfrm>
            <a:prstGeom prst="line">
              <a:avLst/>
            </a:prstGeom>
            <a:noFill/>
            <a:ln w="12700">
              <a:solidFill>
                <a:schemeClr val="tx1"/>
              </a:solidFill>
              <a:round/>
              <a:headEnd type="none" w="sm" len="sm"/>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9" name="Line 27">
              <a:extLst>
                <a:ext uri="{FF2B5EF4-FFF2-40B4-BE49-F238E27FC236}">
                  <a16:creationId xmlns:a16="http://schemas.microsoft.com/office/drawing/2014/main" id="{57FD3AB4-317B-E8DF-3138-27EB5C8C7882}"/>
                </a:ext>
              </a:extLst>
            </p:cNvPr>
            <p:cNvSpPr>
              <a:spLocks noChangeShapeType="1"/>
            </p:cNvSpPr>
            <p:nvPr/>
          </p:nvSpPr>
          <p:spPr bwMode="auto">
            <a:xfrm>
              <a:off x="4642" y="912"/>
              <a:ext cx="336" cy="0"/>
            </a:xfrm>
            <a:prstGeom prst="line">
              <a:avLst/>
            </a:prstGeom>
            <a:noFill/>
            <a:ln w="12700">
              <a:solidFill>
                <a:schemeClr val="tx1"/>
              </a:solidFill>
              <a:round/>
              <a:headEnd type="none" w="sm" len="sm"/>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0" name="Text Box 28">
              <a:extLst>
                <a:ext uri="{FF2B5EF4-FFF2-40B4-BE49-F238E27FC236}">
                  <a16:creationId xmlns:a16="http://schemas.microsoft.com/office/drawing/2014/main" id="{DF1AF876-D4C0-393D-9A2D-511E6748F46F}"/>
                </a:ext>
              </a:extLst>
            </p:cNvPr>
            <p:cNvSpPr txBox="1">
              <a:spLocks noChangeArrowheads="1"/>
            </p:cNvSpPr>
            <p:nvPr/>
          </p:nvSpPr>
          <p:spPr bwMode="auto">
            <a:xfrm>
              <a:off x="5266" y="768"/>
              <a:ext cx="206" cy="288"/>
            </a:xfrm>
            <a:prstGeom prst="rect">
              <a:avLst/>
            </a:prstGeom>
            <a:noFill/>
            <a:ln w="12700" cap="sq">
              <a:no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en-US" altLang="zh-CN" sz="2400" b="0"/>
                <a:t>^</a:t>
              </a:r>
            </a:p>
          </p:txBody>
        </p:sp>
        <p:grpSp>
          <p:nvGrpSpPr>
            <p:cNvPr id="191" name="Group 29">
              <a:extLst>
                <a:ext uri="{FF2B5EF4-FFF2-40B4-BE49-F238E27FC236}">
                  <a16:creationId xmlns:a16="http://schemas.microsoft.com/office/drawing/2014/main" id="{5046E0BE-BEDA-FC37-0479-355A1D5C85B9}"/>
                </a:ext>
              </a:extLst>
            </p:cNvPr>
            <p:cNvGrpSpPr>
              <a:grpSpLocks/>
            </p:cNvGrpSpPr>
            <p:nvPr/>
          </p:nvGrpSpPr>
          <p:grpSpPr bwMode="auto">
            <a:xfrm>
              <a:off x="4975" y="1008"/>
              <a:ext cx="480" cy="144"/>
              <a:chOff x="2688" y="720"/>
              <a:chExt cx="432" cy="192"/>
            </a:xfrm>
          </p:grpSpPr>
          <p:sp>
            <p:nvSpPr>
              <p:cNvPr id="248" name="Rectangle 30">
                <a:extLst>
                  <a:ext uri="{FF2B5EF4-FFF2-40B4-BE49-F238E27FC236}">
                    <a16:creationId xmlns:a16="http://schemas.microsoft.com/office/drawing/2014/main" id="{F5E20469-370A-10E1-296E-849CEBA79D71}"/>
                  </a:ext>
                </a:extLst>
              </p:cNvPr>
              <p:cNvSpPr>
                <a:spLocks noChangeArrowheads="1"/>
              </p:cNvSpPr>
              <p:nvPr/>
            </p:nvSpPr>
            <p:spPr bwMode="auto">
              <a:xfrm>
                <a:off x="2688" y="720"/>
                <a:ext cx="240" cy="192"/>
              </a:xfrm>
              <a:prstGeom prst="rect">
                <a:avLst/>
              </a:prstGeom>
              <a:noFill/>
              <a:ln w="12700">
                <a:solidFill>
                  <a:schemeClr val="tx1"/>
                </a:solidFill>
                <a:miter lim="800000"/>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sp>
            <p:nvSpPr>
              <p:cNvPr id="249" name="Rectangle 31">
                <a:extLst>
                  <a:ext uri="{FF2B5EF4-FFF2-40B4-BE49-F238E27FC236}">
                    <a16:creationId xmlns:a16="http://schemas.microsoft.com/office/drawing/2014/main" id="{58690930-F7E7-49C4-9837-E5D746004339}"/>
                  </a:ext>
                </a:extLst>
              </p:cNvPr>
              <p:cNvSpPr>
                <a:spLocks noChangeArrowheads="1"/>
              </p:cNvSpPr>
              <p:nvPr/>
            </p:nvSpPr>
            <p:spPr bwMode="auto">
              <a:xfrm>
                <a:off x="2928" y="720"/>
                <a:ext cx="192" cy="192"/>
              </a:xfrm>
              <a:prstGeom prst="rect">
                <a:avLst/>
              </a:prstGeom>
              <a:noFill/>
              <a:ln w="12700">
                <a:solidFill>
                  <a:schemeClr val="tx1"/>
                </a:solidFill>
                <a:miter lim="800000"/>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grpSp>
        <p:grpSp>
          <p:nvGrpSpPr>
            <p:cNvPr id="192" name="Group 32">
              <a:extLst>
                <a:ext uri="{FF2B5EF4-FFF2-40B4-BE49-F238E27FC236}">
                  <a16:creationId xmlns:a16="http://schemas.microsoft.com/office/drawing/2014/main" id="{C017441E-70B0-3C2D-F93F-FFBEAD986432}"/>
                </a:ext>
              </a:extLst>
            </p:cNvPr>
            <p:cNvGrpSpPr>
              <a:grpSpLocks/>
            </p:cNvGrpSpPr>
            <p:nvPr/>
          </p:nvGrpSpPr>
          <p:grpSpPr bwMode="auto">
            <a:xfrm>
              <a:off x="4218" y="1008"/>
              <a:ext cx="480" cy="144"/>
              <a:chOff x="2688" y="720"/>
              <a:chExt cx="432" cy="192"/>
            </a:xfrm>
          </p:grpSpPr>
          <p:sp>
            <p:nvSpPr>
              <p:cNvPr id="246" name="Rectangle 33">
                <a:extLst>
                  <a:ext uri="{FF2B5EF4-FFF2-40B4-BE49-F238E27FC236}">
                    <a16:creationId xmlns:a16="http://schemas.microsoft.com/office/drawing/2014/main" id="{CFABB091-B9AD-0E0F-97F5-5E436A71EF91}"/>
                  </a:ext>
                </a:extLst>
              </p:cNvPr>
              <p:cNvSpPr>
                <a:spLocks noChangeArrowheads="1"/>
              </p:cNvSpPr>
              <p:nvPr/>
            </p:nvSpPr>
            <p:spPr bwMode="auto">
              <a:xfrm>
                <a:off x="2688" y="720"/>
                <a:ext cx="240" cy="192"/>
              </a:xfrm>
              <a:prstGeom prst="rect">
                <a:avLst/>
              </a:prstGeom>
              <a:noFill/>
              <a:ln w="12700">
                <a:solidFill>
                  <a:schemeClr val="tx1"/>
                </a:solidFill>
                <a:miter lim="800000"/>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sp>
            <p:nvSpPr>
              <p:cNvPr id="247" name="Rectangle 34">
                <a:extLst>
                  <a:ext uri="{FF2B5EF4-FFF2-40B4-BE49-F238E27FC236}">
                    <a16:creationId xmlns:a16="http://schemas.microsoft.com/office/drawing/2014/main" id="{FE4DDD4E-0663-F72C-B435-17981460A9B7}"/>
                  </a:ext>
                </a:extLst>
              </p:cNvPr>
              <p:cNvSpPr>
                <a:spLocks noChangeArrowheads="1"/>
              </p:cNvSpPr>
              <p:nvPr/>
            </p:nvSpPr>
            <p:spPr bwMode="auto">
              <a:xfrm>
                <a:off x="2928" y="720"/>
                <a:ext cx="192" cy="192"/>
              </a:xfrm>
              <a:prstGeom prst="rect">
                <a:avLst/>
              </a:prstGeom>
              <a:noFill/>
              <a:ln w="12700">
                <a:solidFill>
                  <a:schemeClr val="tx1"/>
                </a:solidFill>
                <a:miter lim="800000"/>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grpSp>
        <p:grpSp>
          <p:nvGrpSpPr>
            <p:cNvPr id="193" name="Group 35">
              <a:extLst>
                <a:ext uri="{FF2B5EF4-FFF2-40B4-BE49-F238E27FC236}">
                  <a16:creationId xmlns:a16="http://schemas.microsoft.com/office/drawing/2014/main" id="{484C2E1D-55CB-8627-E505-4EE6FB94CE5D}"/>
                </a:ext>
              </a:extLst>
            </p:cNvPr>
            <p:cNvGrpSpPr>
              <a:grpSpLocks/>
            </p:cNvGrpSpPr>
            <p:nvPr/>
          </p:nvGrpSpPr>
          <p:grpSpPr bwMode="auto">
            <a:xfrm>
              <a:off x="3490" y="1008"/>
              <a:ext cx="480" cy="144"/>
              <a:chOff x="2688" y="720"/>
              <a:chExt cx="432" cy="192"/>
            </a:xfrm>
          </p:grpSpPr>
          <p:sp>
            <p:nvSpPr>
              <p:cNvPr id="244" name="Rectangle 36">
                <a:extLst>
                  <a:ext uri="{FF2B5EF4-FFF2-40B4-BE49-F238E27FC236}">
                    <a16:creationId xmlns:a16="http://schemas.microsoft.com/office/drawing/2014/main" id="{BCF8DCEB-FFDF-3D93-5D50-3B9EC8ACE233}"/>
                  </a:ext>
                </a:extLst>
              </p:cNvPr>
              <p:cNvSpPr>
                <a:spLocks noChangeArrowheads="1"/>
              </p:cNvSpPr>
              <p:nvPr/>
            </p:nvSpPr>
            <p:spPr bwMode="auto">
              <a:xfrm>
                <a:off x="2688" y="720"/>
                <a:ext cx="240" cy="192"/>
              </a:xfrm>
              <a:prstGeom prst="rect">
                <a:avLst/>
              </a:prstGeom>
              <a:noFill/>
              <a:ln w="12700">
                <a:solidFill>
                  <a:schemeClr val="tx1"/>
                </a:solidFill>
                <a:miter lim="800000"/>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sp>
            <p:nvSpPr>
              <p:cNvPr id="245" name="Rectangle 37">
                <a:extLst>
                  <a:ext uri="{FF2B5EF4-FFF2-40B4-BE49-F238E27FC236}">
                    <a16:creationId xmlns:a16="http://schemas.microsoft.com/office/drawing/2014/main" id="{1E31561E-FC50-F7CD-6C4C-81AFB0C21E3E}"/>
                  </a:ext>
                </a:extLst>
              </p:cNvPr>
              <p:cNvSpPr>
                <a:spLocks noChangeArrowheads="1"/>
              </p:cNvSpPr>
              <p:nvPr/>
            </p:nvSpPr>
            <p:spPr bwMode="auto">
              <a:xfrm>
                <a:off x="2928" y="720"/>
                <a:ext cx="192" cy="192"/>
              </a:xfrm>
              <a:prstGeom prst="rect">
                <a:avLst/>
              </a:prstGeom>
              <a:noFill/>
              <a:ln w="12700">
                <a:solidFill>
                  <a:schemeClr val="tx1"/>
                </a:solidFill>
                <a:miter lim="800000"/>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grpSp>
        <p:sp>
          <p:nvSpPr>
            <p:cNvPr id="194" name="Line 38">
              <a:extLst>
                <a:ext uri="{FF2B5EF4-FFF2-40B4-BE49-F238E27FC236}">
                  <a16:creationId xmlns:a16="http://schemas.microsoft.com/office/drawing/2014/main" id="{F9940145-1CB3-EBF4-F590-EFBAEAD6E0FC}"/>
                </a:ext>
              </a:extLst>
            </p:cNvPr>
            <p:cNvSpPr>
              <a:spLocks noChangeShapeType="1"/>
            </p:cNvSpPr>
            <p:nvPr/>
          </p:nvSpPr>
          <p:spPr bwMode="auto">
            <a:xfrm>
              <a:off x="3851" y="1093"/>
              <a:ext cx="336" cy="0"/>
            </a:xfrm>
            <a:prstGeom prst="line">
              <a:avLst/>
            </a:prstGeom>
            <a:noFill/>
            <a:ln w="12700">
              <a:solidFill>
                <a:schemeClr val="tx1"/>
              </a:solidFill>
              <a:round/>
              <a:headEnd type="none" w="sm" len="sm"/>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5" name="Line 39">
              <a:extLst>
                <a:ext uri="{FF2B5EF4-FFF2-40B4-BE49-F238E27FC236}">
                  <a16:creationId xmlns:a16="http://schemas.microsoft.com/office/drawing/2014/main" id="{48471074-2D90-AC7D-E72E-3173102C610F}"/>
                </a:ext>
              </a:extLst>
            </p:cNvPr>
            <p:cNvSpPr>
              <a:spLocks noChangeShapeType="1"/>
            </p:cNvSpPr>
            <p:nvPr/>
          </p:nvSpPr>
          <p:spPr bwMode="auto">
            <a:xfrm>
              <a:off x="4628" y="1082"/>
              <a:ext cx="336" cy="0"/>
            </a:xfrm>
            <a:prstGeom prst="line">
              <a:avLst/>
            </a:prstGeom>
            <a:noFill/>
            <a:ln w="12700">
              <a:solidFill>
                <a:schemeClr val="tx1"/>
              </a:solidFill>
              <a:round/>
              <a:headEnd type="none" w="sm" len="sm"/>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6" name="Text Box 40">
              <a:extLst>
                <a:ext uri="{FF2B5EF4-FFF2-40B4-BE49-F238E27FC236}">
                  <a16:creationId xmlns:a16="http://schemas.microsoft.com/office/drawing/2014/main" id="{8D49DECF-18A0-7E9C-2486-2BD2D7BD74B1}"/>
                </a:ext>
              </a:extLst>
            </p:cNvPr>
            <p:cNvSpPr txBox="1">
              <a:spLocks noChangeArrowheads="1"/>
            </p:cNvSpPr>
            <p:nvPr/>
          </p:nvSpPr>
          <p:spPr bwMode="auto">
            <a:xfrm>
              <a:off x="5252" y="960"/>
              <a:ext cx="206" cy="288"/>
            </a:xfrm>
            <a:prstGeom prst="rect">
              <a:avLst/>
            </a:prstGeom>
            <a:noFill/>
            <a:ln w="12700" cap="sq">
              <a:no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en-US" altLang="zh-CN" sz="2400" b="0"/>
                <a:t>^</a:t>
              </a:r>
            </a:p>
          </p:txBody>
        </p:sp>
        <p:grpSp>
          <p:nvGrpSpPr>
            <p:cNvPr id="197" name="Group 41">
              <a:extLst>
                <a:ext uri="{FF2B5EF4-FFF2-40B4-BE49-F238E27FC236}">
                  <a16:creationId xmlns:a16="http://schemas.microsoft.com/office/drawing/2014/main" id="{730B1363-D21F-F647-C6B0-56E0FCEAA934}"/>
                </a:ext>
              </a:extLst>
            </p:cNvPr>
            <p:cNvGrpSpPr>
              <a:grpSpLocks/>
            </p:cNvGrpSpPr>
            <p:nvPr/>
          </p:nvGrpSpPr>
          <p:grpSpPr bwMode="auto">
            <a:xfrm>
              <a:off x="4992" y="1200"/>
              <a:ext cx="480" cy="144"/>
              <a:chOff x="2688" y="720"/>
              <a:chExt cx="432" cy="192"/>
            </a:xfrm>
          </p:grpSpPr>
          <p:sp>
            <p:nvSpPr>
              <p:cNvPr id="242" name="Rectangle 42">
                <a:extLst>
                  <a:ext uri="{FF2B5EF4-FFF2-40B4-BE49-F238E27FC236}">
                    <a16:creationId xmlns:a16="http://schemas.microsoft.com/office/drawing/2014/main" id="{3BF9DEA2-9866-FE09-F6E8-F5240D275F42}"/>
                  </a:ext>
                </a:extLst>
              </p:cNvPr>
              <p:cNvSpPr>
                <a:spLocks noChangeArrowheads="1"/>
              </p:cNvSpPr>
              <p:nvPr/>
            </p:nvSpPr>
            <p:spPr bwMode="auto">
              <a:xfrm>
                <a:off x="2688" y="720"/>
                <a:ext cx="240" cy="192"/>
              </a:xfrm>
              <a:prstGeom prst="rect">
                <a:avLst/>
              </a:prstGeom>
              <a:noFill/>
              <a:ln w="12700">
                <a:solidFill>
                  <a:schemeClr val="tx1"/>
                </a:solidFill>
                <a:miter lim="800000"/>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sp>
            <p:nvSpPr>
              <p:cNvPr id="243" name="Rectangle 43">
                <a:extLst>
                  <a:ext uri="{FF2B5EF4-FFF2-40B4-BE49-F238E27FC236}">
                    <a16:creationId xmlns:a16="http://schemas.microsoft.com/office/drawing/2014/main" id="{A4CEA1A3-57B1-7D96-1211-8193B1D92505}"/>
                  </a:ext>
                </a:extLst>
              </p:cNvPr>
              <p:cNvSpPr>
                <a:spLocks noChangeArrowheads="1"/>
              </p:cNvSpPr>
              <p:nvPr/>
            </p:nvSpPr>
            <p:spPr bwMode="auto">
              <a:xfrm>
                <a:off x="2928" y="720"/>
                <a:ext cx="192" cy="192"/>
              </a:xfrm>
              <a:prstGeom prst="rect">
                <a:avLst/>
              </a:prstGeom>
              <a:noFill/>
              <a:ln w="12700">
                <a:solidFill>
                  <a:schemeClr val="tx1"/>
                </a:solidFill>
                <a:miter lim="800000"/>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grpSp>
        <p:grpSp>
          <p:nvGrpSpPr>
            <p:cNvPr id="198" name="Group 44">
              <a:extLst>
                <a:ext uri="{FF2B5EF4-FFF2-40B4-BE49-F238E27FC236}">
                  <a16:creationId xmlns:a16="http://schemas.microsoft.com/office/drawing/2014/main" id="{5510EE81-F3DD-26E1-67B3-CE1304EF60EC}"/>
                </a:ext>
              </a:extLst>
            </p:cNvPr>
            <p:cNvGrpSpPr>
              <a:grpSpLocks/>
            </p:cNvGrpSpPr>
            <p:nvPr/>
          </p:nvGrpSpPr>
          <p:grpSpPr bwMode="auto">
            <a:xfrm>
              <a:off x="4224" y="1200"/>
              <a:ext cx="480" cy="144"/>
              <a:chOff x="2688" y="720"/>
              <a:chExt cx="432" cy="192"/>
            </a:xfrm>
          </p:grpSpPr>
          <p:sp>
            <p:nvSpPr>
              <p:cNvPr id="240" name="Rectangle 45">
                <a:extLst>
                  <a:ext uri="{FF2B5EF4-FFF2-40B4-BE49-F238E27FC236}">
                    <a16:creationId xmlns:a16="http://schemas.microsoft.com/office/drawing/2014/main" id="{C78BAFF5-44E6-9A79-281C-C9A6AEBDE233}"/>
                  </a:ext>
                </a:extLst>
              </p:cNvPr>
              <p:cNvSpPr>
                <a:spLocks noChangeArrowheads="1"/>
              </p:cNvSpPr>
              <p:nvPr/>
            </p:nvSpPr>
            <p:spPr bwMode="auto">
              <a:xfrm>
                <a:off x="2688" y="720"/>
                <a:ext cx="240" cy="192"/>
              </a:xfrm>
              <a:prstGeom prst="rect">
                <a:avLst/>
              </a:prstGeom>
              <a:noFill/>
              <a:ln w="12700">
                <a:solidFill>
                  <a:schemeClr val="tx1"/>
                </a:solidFill>
                <a:miter lim="800000"/>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sp>
            <p:nvSpPr>
              <p:cNvPr id="241" name="Rectangle 46">
                <a:extLst>
                  <a:ext uri="{FF2B5EF4-FFF2-40B4-BE49-F238E27FC236}">
                    <a16:creationId xmlns:a16="http://schemas.microsoft.com/office/drawing/2014/main" id="{CEDC0A2F-3E98-C383-3E29-F94D037C2463}"/>
                  </a:ext>
                </a:extLst>
              </p:cNvPr>
              <p:cNvSpPr>
                <a:spLocks noChangeArrowheads="1"/>
              </p:cNvSpPr>
              <p:nvPr/>
            </p:nvSpPr>
            <p:spPr bwMode="auto">
              <a:xfrm>
                <a:off x="2928" y="720"/>
                <a:ext cx="192" cy="192"/>
              </a:xfrm>
              <a:prstGeom prst="rect">
                <a:avLst/>
              </a:prstGeom>
              <a:noFill/>
              <a:ln w="12700">
                <a:solidFill>
                  <a:schemeClr val="tx1"/>
                </a:solidFill>
                <a:miter lim="800000"/>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grpSp>
        <p:grpSp>
          <p:nvGrpSpPr>
            <p:cNvPr id="199" name="Group 47">
              <a:extLst>
                <a:ext uri="{FF2B5EF4-FFF2-40B4-BE49-F238E27FC236}">
                  <a16:creationId xmlns:a16="http://schemas.microsoft.com/office/drawing/2014/main" id="{42B72669-FB44-092E-A31A-6947D52D260F}"/>
                </a:ext>
              </a:extLst>
            </p:cNvPr>
            <p:cNvGrpSpPr>
              <a:grpSpLocks/>
            </p:cNvGrpSpPr>
            <p:nvPr/>
          </p:nvGrpSpPr>
          <p:grpSpPr bwMode="auto">
            <a:xfrm>
              <a:off x="3504" y="1200"/>
              <a:ext cx="480" cy="144"/>
              <a:chOff x="2688" y="720"/>
              <a:chExt cx="432" cy="192"/>
            </a:xfrm>
          </p:grpSpPr>
          <p:sp>
            <p:nvSpPr>
              <p:cNvPr id="238" name="Rectangle 48">
                <a:extLst>
                  <a:ext uri="{FF2B5EF4-FFF2-40B4-BE49-F238E27FC236}">
                    <a16:creationId xmlns:a16="http://schemas.microsoft.com/office/drawing/2014/main" id="{0AB0DEDD-A01B-27F6-8290-0B0BD00AD9CB}"/>
                  </a:ext>
                </a:extLst>
              </p:cNvPr>
              <p:cNvSpPr>
                <a:spLocks noChangeArrowheads="1"/>
              </p:cNvSpPr>
              <p:nvPr/>
            </p:nvSpPr>
            <p:spPr bwMode="auto">
              <a:xfrm>
                <a:off x="2688" y="720"/>
                <a:ext cx="240" cy="192"/>
              </a:xfrm>
              <a:prstGeom prst="rect">
                <a:avLst/>
              </a:prstGeom>
              <a:noFill/>
              <a:ln w="12700">
                <a:solidFill>
                  <a:schemeClr val="tx1"/>
                </a:solidFill>
                <a:miter lim="800000"/>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sp>
            <p:nvSpPr>
              <p:cNvPr id="239" name="Rectangle 49">
                <a:extLst>
                  <a:ext uri="{FF2B5EF4-FFF2-40B4-BE49-F238E27FC236}">
                    <a16:creationId xmlns:a16="http://schemas.microsoft.com/office/drawing/2014/main" id="{A6F2A492-F3A5-A5BA-57C3-1DA656AF1069}"/>
                  </a:ext>
                </a:extLst>
              </p:cNvPr>
              <p:cNvSpPr>
                <a:spLocks noChangeArrowheads="1"/>
              </p:cNvSpPr>
              <p:nvPr/>
            </p:nvSpPr>
            <p:spPr bwMode="auto">
              <a:xfrm>
                <a:off x="2928" y="720"/>
                <a:ext cx="192" cy="192"/>
              </a:xfrm>
              <a:prstGeom prst="rect">
                <a:avLst/>
              </a:prstGeom>
              <a:noFill/>
              <a:ln w="12700">
                <a:solidFill>
                  <a:schemeClr val="tx1"/>
                </a:solidFill>
                <a:miter lim="800000"/>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grpSp>
        <p:sp>
          <p:nvSpPr>
            <p:cNvPr id="200" name="Line 50">
              <a:extLst>
                <a:ext uri="{FF2B5EF4-FFF2-40B4-BE49-F238E27FC236}">
                  <a16:creationId xmlns:a16="http://schemas.microsoft.com/office/drawing/2014/main" id="{A41E28B4-5563-38C9-B1BF-27D90E8C3AA1}"/>
                </a:ext>
              </a:extLst>
            </p:cNvPr>
            <p:cNvSpPr>
              <a:spLocks noChangeShapeType="1"/>
            </p:cNvSpPr>
            <p:nvPr/>
          </p:nvSpPr>
          <p:spPr bwMode="auto">
            <a:xfrm>
              <a:off x="3888" y="1285"/>
              <a:ext cx="336" cy="0"/>
            </a:xfrm>
            <a:prstGeom prst="line">
              <a:avLst/>
            </a:prstGeom>
            <a:noFill/>
            <a:ln w="12700">
              <a:solidFill>
                <a:schemeClr val="tx1"/>
              </a:solidFill>
              <a:round/>
              <a:headEnd type="none" w="sm" len="sm"/>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1" name="Line 51">
              <a:extLst>
                <a:ext uri="{FF2B5EF4-FFF2-40B4-BE49-F238E27FC236}">
                  <a16:creationId xmlns:a16="http://schemas.microsoft.com/office/drawing/2014/main" id="{35E56765-8C01-EDDA-3066-7A2D429E457A}"/>
                </a:ext>
              </a:extLst>
            </p:cNvPr>
            <p:cNvSpPr>
              <a:spLocks noChangeShapeType="1"/>
            </p:cNvSpPr>
            <p:nvPr/>
          </p:nvSpPr>
          <p:spPr bwMode="auto">
            <a:xfrm>
              <a:off x="4656" y="1274"/>
              <a:ext cx="336" cy="0"/>
            </a:xfrm>
            <a:prstGeom prst="line">
              <a:avLst/>
            </a:prstGeom>
            <a:noFill/>
            <a:ln w="12700">
              <a:solidFill>
                <a:schemeClr val="tx1"/>
              </a:solidFill>
              <a:round/>
              <a:headEnd type="none" w="sm" len="sm"/>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2" name="Text Box 52">
              <a:extLst>
                <a:ext uri="{FF2B5EF4-FFF2-40B4-BE49-F238E27FC236}">
                  <a16:creationId xmlns:a16="http://schemas.microsoft.com/office/drawing/2014/main" id="{26D79C82-15E3-3828-4568-0986C9736136}"/>
                </a:ext>
              </a:extLst>
            </p:cNvPr>
            <p:cNvSpPr txBox="1">
              <a:spLocks noChangeArrowheads="1"/>
            </p:cNvSpPr>
            <p:nvPr/>
          </p:nvSpPr>
          <p:spPr bwMode="auto">
            <a:xfrm>
              <a:off x="5280" y="1152"/>
              <a:ext cx="206" cy="288"/>
            </a:xfrm>
            <a:prstGeom prst="rect">
              <a:avLst/>
            </a:prstGeom>
            <a:noFill/>
            <a:ln w="12700" cap="sq">
              <a:no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en-US" altLang="zh-CN" sz="2400" b="0"/>
                <a:t>^</a:t>
              </a:r>
            </a:p>
          </p:txBody>
        </p:sp>
        <p:grpSp>
          <p:nvGrpSpPr>
            <p:cNvPr id="203" name="Group 53">
              <a:extLst>
                <a:ext uri="{FF2B5EF4-FFF2-40B4-BE49-F238E27FC236}">
                  <a16:creationId xmlns:a16="http://schemas.microsoft.com/office/drawing/2014/main" id="{5391BCBA-EDCD-90B2-B0F6-6CC5AD1025A4}"/>
                </a:ext>
              </a:extLst>
            </p:cNvPr>
            <p:cNvGrpSpPr>
              <a:grpSpLocks/>
            </p:cNvGrpSpPr>
            <p:nvPr/>
          </p:nvGrpSpPr>
          <p:grpSpPr bwMode="auto">
            <a:xfrm>
              <a:off x="4986" y="1440"/>
              <a:ext cx="480" cy="144"/>
              <a:chOff x="2688" y="720"/>
              <a:chExt cx="432" cy="192"/>
            </a:xfrm>
          </p:grpSpPr>
          <p:sp>
            <p:nvSpPr>
              <p:cNvPr id="236" name="Rectangle 54">
                <a:extLst>
                  <a:ext uri="{FF2B5EF4-FFF2-40B4-BE49-F238E27FC236}">
                    <a16:creationId xmlns:a16="http://schemas.microsoft.com/office/drawing/2014/main" id="{6ACF2AD9-8BDC-19F7-5E0E-3D44E6AF6650}"/>
                  </a:ext>
                </a:extLst>
              </p:cNvPr>
              <p:cNvSpPr>
                <a:spLocks noChangeArrowheads="1"/>
              </p:cNvSpPr>
              <p:nvPr/>
            </p:nvSpPr>
            <p:spPr bwMode="auto">
              <a:xfrm>
                <a:off x="2688" y="720"/>
                <a:ext cx="240" cy="192"/>
              </a:xfrm>
              <a:prstGeom prst="rect">
                <a:avLst/>
              </a:prstGeom>
              <a:noFill/>
              <a:ln w="12700">
                <a:solidFill>
                  <a:schemeClr val="tx1"/>
                </a:solidFill>
                <a:miter lim="800000"/>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sp>
            <p:nvSpPr>
              <p:cNvPr id="237" name="Rectangle 55">
                <a:extLst>
                  <a:ext uri="{FF2B5EF4-FFF2-40B4-BE49-F238E27FC236}">
                    <a16:creationId xmlns:a16="http://schemas.microsoft.com/office/drawing/2014/main" id="{D4A6ACDB-36F2-1D21-DBEF-52AAB2A29B73}"/>
                  </a:ext>
                </a:extLst>
              </p:cNvPr>
              <p:cNvSpPr>
                <a:spLocks noChangeArrowheads="1"/>
              </p:cNvSpPr>
              <p:nvPr/>
            </p:nvSpPr>
            <p:spPr bwMode="auto">
              <a:xfrm>
                <a:off x="2928" y="720"/>
                <a:ext cx="192" cy="192"/>
              </a:xfrm>
              <a:prstGeom prst="rect">
                <a:avLst/>
              </a:prstGeom>
              <a:noFill/>
              <a:ln w="12700">
                <a:solidFill>
                  <a:schemeClr val="tx1"/>
                </a:solidFill>
                <a:miter lim="800000"/>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grpSp>
        <p:grpSp>
          <p:nvGrpSpPr>
            <p:cNvPr id="204" name="Group 56">
              <a:extLst>
                <a:ext uri="{FF2B5EF4-FFF2-40B4-BE49-F238E27FC236}">
                  <a16:creationId xmlns:a16="http://schemas.microsoft.com/office/drawing/2014/main" id="{CE974500-646E-B032-3236-5BBB325E05F6}"/>
                </a:ext>
              </a:extLst>
            </p:cNvPr>
            <p:cNvGrpSpPr>
              <a:grpSpLocks/>
            </p:cNvGrpSpPr>
            <p:nvPr/>
          </p:nvGrpSpPr>
          <p:grpSpPr bwMode="auto">
            <a:xfrm>
              <a:off x="4229" y="1440"/>
              <a:ext cx="480" cy="144"/>
              <a:chOff x="2688" y="720"/>
              <a:chExt cx="432" cy="192"/>
            </a:xfrm>
          </p:grpSpPr>
          <p:sp>
            <p:nvSpPr>
              <p:cNvPr id="234" name="Rectangle 57">
                <a:extLst>
                  <a:ext uri="{FF2B5EF4-FFF2-40B4-BE49-F238E27FC236}">
                    <a16:creationId xmlns:a16="http://schemas.microsoft.com/office/drawing/2014/main" id="{7EF68956-9ABE-C196-9965-1AAF53DA4BF7}"/>
                  </a:ext>
                </a:extLst>
              </p:cNvPr>
              <p:cNvSpPr>
                <a:spLocks noChangeArrowheads="1"/>
              </p:cNvSpPr>
              <p:nvPr/>
            </p:nvSpPr>
            <p:spPr bwMode="auto">
              <a:xfrm>
                <a:off x="2688" y="720"/>
                <a:ext cx="240" cy="192"/>
              </a:xfrm>
              <a:prstGeom prst="rect">
                <a:avLst/>
              </a:prstGeom>
              <a:noFill/>
              <a:ln w="12700">
                <a:solidFill>
                  <a:schemeClr val="tx1"/>
                </a:solidFill>
                <a:miter lim="800000"/>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sp>
            <p:nvSpPr>
              <p:cNvPr id="235" name="Rectangle 58">
                <a:extLst>
                  <a:ext uri="{FF2B5EF4-FFF2-40B4-BE49-F238E27FC236}">
                    <a16:creationId xmlns:a16="http://schemas.microsoft.com/office/drawing/2014/main" id="{F0853ED2-9639-E0D3-F947-956A45450E03}"/>
                  </a:ext>
                </a:extLst>
              </p:cNvPr>
              <p:cNvSpPr>
                <a:spLocks noChangeArrowheads="1"/>
              </p:cNvSpPr>
              <p:nvPr/>
            </p:nvSpPr>
            <p:spPr bwMode="auto">
              <a:xfrm>
                <a:off x="2928" y="720"/>
                <a:ext cx="192" cy="192"/>
              </a:xfrm>
              <a:prstGeom prst="rect">
                <a:avLst/>
              </a:prstGeom>
              <a:noFill/>
              <a:ln w="12700">
                <a:solidFill>
                  <a:schemeClr val="tx1"/>
                </a:solidFill>
                <a:miter lim="800000"/>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grpSp>
        <p:grpSp>
          <p:nvGrpSpPr>
            <p:cNvPr id="205" name="Group 59">
              <a:extLst>
                <a:ext uri="{FF2B5EF4-FFF2-40B4-BE49-F238E27FC236}">
                  <a16:creationId xmlns:a16="http://schemas.microsoft.com/office/drawing/2014/main" id="{2BC76EE7-0A24-5C9D-0647-EE08E3FD54A9}"/>
                </a:ext>
              </a:extLst>
            </p:cNvPr>
            <p:cNvGrpSpPr>
              <a:grpSpLocks/>
            </p:cNvGrpSpPr>
            <p:nvPr/>
          </p:nvGrpSpPr>
          <p:grpSpPr bwMode="auto">
            <a:xfrm>
              <a:off x="3509" y="1440"/>
              <a:ext cx="480" cy="144"/>
              <a:chOff x="2688" y="720"/>
              <a:chExt cx="432" cy="192"/>
            </a:xfrm>
          </p:grpSpPr>
          <p:sp>
            <p:nvSpPr>
              <p:cNvPr id="232" name="Rectangle 60">
                <a:extLst>
                  <a:ext uri="{FF2B5EF4-FFF2-40B4-BE49-F238E27FC236}">
                    <a16:creationId xmlns:a16="http://schemas.microsoft.com/office/drawing/2014/main" id="{DA301950-1EE3-75B9-D5C9-38C01428CE92}"/>
                  </a:ext>
                </a:extLst>
              </p:cNvPr>
              <p:cNvSpPr>
                <a:spLocks noChangeArrowheads="1"/>
              </p:cNvSpPr>
              <p:nvPr/>
            </p:nvSpPr>
            <p:spPr bwMode="auto">
              <a:xfrm>
                <a:off x="2688" y="720"/>
                <a:ext cx="240" cy="192"/>
              </a:xfrm>
              <a:prstGeom prst="rect">
                <a:avLst/>
              </a:prstGeom>
              <a:noFill/>
              <a:ln w="12700">
                <a:solidFill>
                  <a:schemeClr val="tx1"/>
                </a:solidFill>
                <a:miter lim="800000"/>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sp>
            <p:nvSpPr>
              <p:cNvPr id="233" name="Rectangle 61">
                <a:extLst>
                  <a:ext uri="{FF2B5EF4-FFF2-40B4-BE49-F238E27FC236}">
                    <a16:creationId xmlns:a16="http://schemas.microsoft.com/office/drawing/2014/main" id="{C79516DD-1D4B-3083-5B45-BB7B5605C88B}"/>
                  </a:ext>
                </a:extLst>
              </p:cNvPr>
              <p:cNvSpPr>
                <a:spLocks noChangeArrowheads="1"/>
              </p:cNvSpPr>
              <p:nvPr/>
            </p:nvSpPr>
            <p:spPr bwMode="auto">
              <a:xfrm>
                <a:off x="2928" y="720"/>
                <a:ext cx="192" cy="192"/>
              </a:xfrm>
              <a:prstGeom prst="rect">
                <a:avLst/>
              </a:prstGeom>
              <a:noFill/>
              <a:ln w="12700">
                <a:solidFill>
                  <a:schemeClr val="tx1"/>
                </a:solidFill>
                <a:miter lim="800000"/>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grpSp>
        <p:sp>
          <p:nvSpPr>
            <p:cNvPr id="206" name="Line 62">
              <a:extLst>
                <a:ext uri="{FF2B5EF4-FFF2-40B4-BE49-F238E27FC236}">
                  <a16:creationId xmlns:a16="http://schemas.microsoft.com/office/drawing/2014/main" id="{7E78829C-22B3-AB0E-82A8-E5975229F968}"/>
                </a:ext>
              </a:extLst>
            </p:cNvPr>
            <p:cNvSpPr>
              <a:spLocks noChangeShapeType="1"/>
            </p:cNvSpPr>
            <p:nvPr/>
          </p:nvSpPr>
          <p:spPr bwMode="auto">
            <a:xfrm>
              <a:off x="3860" y="1525"/>
              <a:ext cx="336" cy="0"/>
            </a:xfrm>
            <a:prstGeom prst="line">
              <a:avLst/>
            </a:prstGeom>
            <a:noFill/>
            <a:ln w="12700">
              <a:solidFill>
                <a:schemeClr val="tx1"/>
              </a:solidFill>
              <a:round/>
              <a:headEnd type="none" w="sm" len="sm"/>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7" name="Line 63">
              <a:extLst>
                <a:ext uri="{FF2B5EF4-FFF2-40B4-BE49-F238E27FC236}">
                  <a16:creationId xmlns:a16="http://schemas.microsoft.com/office/drawing/2014/main" id="{2C1D7AFA-32E5-F0FC-6111-AB73F7C449B6}"/>
                </a:ext>
              </a:extLst>
            </p:cNvPr>
            <p:cNvSpPr>
              <a:spLocks noChangeShapeType="1"/>
            </p:cNvSpPr>
            <p:nvPr/>
          </p:nvSpPr>
          <p:spPr bwMode="auto">
            <a:xfrm>
              <a:off x="4628" y="1525"/>
              <a:ext cx="336" cy="0"/>
            </a:xfrm>
            <a:prstGeom prst="line">
              <a:avLst/>
            </a:prstGeom>
            <a:noFill/>
            <a:ln w="12700">
              <a:solidFill>
                <a:schemeClr val="tx1"/>
              </a:solidFill>
              <a:round/>
              <a:headEnd type="none" w="sm" len="sm"/>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8" name="Text Box 64">
              <a:extLst>
                <a:ext uri="{FF2B5EF4-FFF2-40B4-BE49-F238E27FC236}">
                  <a16:creationId xmlns:a16="http://schemas.microsoft.com/office/drawing/2014/main" id="{565F2F7F-ED3F-AE2F-49E8-9E93D46FC051}"/>
                </a:ext>
              </a:extLst>
            </p:cNvPr>
            <p:cNvSpPr txBox="1">
              <a:spLocks noChangeArrowheads="1"/>
            </p:cNvSpPr>
            <p:nvPr/>
          </p:nvSpPr>
          <p:spPr bwMode="auto">
            <a:xfrm>
              <a:off x="5252" y="1392"/>
              <a:ext cx="206" cy="288"/>
            </a:xfrm>
            <a:prstGeom prst="rect">
              <a:avLst/>
            </a:prstGeom>
            <a:noFill/>
            <a:ln w="12700" cap="sq">
              <a:no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en-US" altLang="zh-CN" sz="2400" b="0"/>
                <a:t>^</a:t>
              </a:r>
            </a:p>
          </p:txBody>
        </p:sp>
        <p:sp>
          <p:nvSpPr>
            <p:cNvPr id="209" name="Line 65">
              <a:extLst>
                <a:ext uri="{FF2B5EF4-FFF2-40B4-BE49-F238E27FC236}">
                  <a16:creationId xmlns:a16="http://schemas.microsoft.com/office/drawing/2014/main" id="{E4A37E8E-EBF0-9691-7069-147A85D61ABB}"/>
                </a:ext>
              </a:extLst>
            </p:cNvPr>
            <p:cNvSpPr>
              <a:spLocks noChangeShapeType="1"/>
            </p:cNvSpPr>
            <p:nvPr/>
          </p:nvSpPr>
          <p:spPr bwMode="auto">
            <a:xfrm>
              <a:off x="3140" y="1104"/>
              <a:ext cx="336" cy="0"/>
            </a:xfrm>
            <a:prstGeom prst="line">
              <a:avLst/>
            </a:prstGeom>
            <a:noFill/>
            <a:ln w="12700">
              <a:solidFill>
                <a:schemeClr val="tx1"/>
              </a:solidFill>
              <a:round/>
              <a:headEnd type="none" w="sm" len="sm"/>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0" name="Line 66">
              <a:extLst>
                <a:ext uri="{FF2B5EF4-FFF2-40B4-BE49-F238E27FC236}">
                  <a16:creationId xmlns:a16="http://schemas.microsoft.com/office/drawing/2014/main" id="{6DF2B165-523F-F6DA-B658-A2852D8D80A3}"/>
                </a:ext>
              </a:extLst>
            </p:cNvPr>
            <p:cNvSpPr>
              <a:spLocks noChangeShapeType="1"/>
            </p:cNvSpPr>
            <p:nvPr/>
          </p:nvSpPr>
          <p:spPr bwMode="auto">
            <a:xfrm>
              <a:off x="3140" y="1296"/>
              <a:ext cx="336" cy="0"/>
            </a:xfrm>
            <a:prstGeom prst="line">
              <a:avLst/>
            </a:prstGeom>
            <a:noFill/>
            <a:ln w="12700">
              <a:solidFill>
                <a:schemeClr val="tx1"/>
              </a:solidFill>
              <a:round/>
              <a:headEnd type="none" w="sm" len="sm"/>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1" name="Line 67">
              <a:extLst>
                <a:ext uri="{FF2B5EF4-FFF2-40B4-BE49-F238E27FC236}">
                  <a16:creationId xmlns:a16="http://schemas.microsoft.com/office/drawing/2014/main" id="{02F663B9-673F-087A-12F2-68E4F2893120}"/>
                </a:ext>
              </a:extLst>
            </p:cNvPr>
            <p:cNvSpPr>
              <a:spLocks noChangeShapeType="1"/>
            </p:cNvSpPr>
            <p:nvPr/>
          </p:nvSpPr>
          <p:spPr bwMode="auto">
            <a:xfrm>
              <a:off x="3140" y="1514"/>
              <a:ext cx="336" cy="0"/>
            </a:xfrm>
            <a:prstGeom prst="line">
              <a:avLst/>
            </a:prstGeom>
            <a:noFill/>
            <a:ln w="12700">
              <a:solidFill>
                <a:schemeClr val="tx1"/>
              </a:solidFill>
              <a:round/>
              <a:headEnd type="none" w="sm" len="sm"/>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2" name="Text Box 68">
              <a:extLst>
                <a:ext uri="{FF2B5EF4-FFF2-40B4-BE49-F238E27FC236}">
                  <a16:creationId xmlns:a16="http://schemas.microsoft.com/office/drawing/2014/main" id="{1AD70C1A-919F-6012-D619-F00CD67E336A}"/>
                </a:ext>
              </a:extLst>
            </p:cNvPr>
            <p:cNvSpPr txBox="1">
              <a:spLocks noChangeArrowheads="1"/>
            </p:cNvSpPr>
            <p:nvPr/>
          </p:nvSpPr>
          <p:spPr bwMode="auto">
            <a:xfrm>
              <a:off x="2637" y="792"/>
              <a:ext cx="188" cy="231"/>
            </a:xfrm>
            <a:prstGeom prst="rect">
              <a:avLst/>
            </a:prstGeom>
            <a:noFill/>
            <a:ln w="12700" cap="sq">
              <a:no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en-US" altLang="zh-CN" sz="1800"/>
                <a:t>0</a:t>
              </a:r>
              <a:endParaRPr lang="en-US" altLang="zh-CN" sz="1800" b="0"/>
            </a:p>
          </p:txBody>
        </p:sp>
        <p:sp>
          <p:nvSpPr>
            <p:cNvPr id="213" name="Text Box 69">
              <a:extLst>
                <a:ext uri="{FF2B5EF4-FFF2-40B4-BE49-F238E27FC236}">
                  <a16:creationId xmlns:a16="http://schemas.microsoft.com/office/drawing/2014/main" id="{EB0398DD-C215-0125-75D3-503D056BE711}"/>
                </a:ext>
              </a:extLst>
            </p:cNvPr>
            <p:cNvSpPr txBox="1">
              <a:spLocks noChangeArrowheads="1"/>
            </p:cNvSpPr>
            <p:nvPr/>
          </p:nvSpPr>
          <p:spPr bwMode="auto">
            <a:xfrm>
              <a:off x="2630" y="984"/>
              <a:ext cx="188" cy="231"/>
            </a:xfrm>
            <a:prstGeom prst="rect">
              <a:avLst/>
            </a:prstGeom>
            <a:noFill/>
            <a:ln w="12700" cap="sq">
              <a:no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en-US" altLang="zh-CN" sz="1800"/>
                <a:t>1</a:t>
              </a:r>
              <a:endParaRPr lang="en-US" altLang="zh-CN" sz="1800" b="0"/>
            </a:p>
          </p:txBody>
        </p:sp>
        <p:sp>
          <p:nvSpPr>
            <p:cNvPr id="214" name="Text Box 70">
              <a:extLst>
                <a:ext uri="{FF2B5EF4-FFF2-40B4-BE49-F238E27FC236}">
                  <a16:creationId xmlns:a16="http://schemas.microsoft.com/office/drawing/2014/main" id="{7A23BD9D-ED1A-7D7B-AB72-A2524793A861}"/>
                </a:ext>
              </a:extLst>
            </p:cNvPr>
            <p:cNvSpPr txBox="1">
              <a:spLocks noChangeArrowheads="1"/>
            </p:cNvSpPr>
            <p:nvPr/>
          </p:nvSpPr>
          <p:spPr bwMode="auto">
            <a:xfrm>
              <a:off x="2633" y="1176"/>
              <a:ext cx="188" cy="231"/>
            </a:xfrm>
            <a:prstGeom prst="rect">
              <a:avLst/>
            </a:prstGeom>
            <a:noFill/>
            <a:ln w="12700" cap="sq">
              <a:no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en-US" altLang="zh-CN" sz="1800"/>
                <a:t>2</a:t>
              </a:r>
              <a:endParaRPr lang="en-US" altLang="zh-CN" sz="1800" b="0"/>
            </a:p>
          </p:txBody>
        </p:sp>
        <p:sp>
          <p:nvSpPr>
            <p:cNvPr id="215" name="Text Box 71">
              <a:extLst>
                <a:ext uri="{FF2B5EF4-FFF2-40B4-BE49-F238E27FC236}">
                  <a16:creationId xmlns:a16="http://schemas.microsoft.com/office/drawing/2014/main" id="{917D79D8-B726-5DF6-14A3-41093F39009F}"/>
                </a:ext>
              </a:extLst>
            </p:cNvPr>
            <p:cNvSpPr txBox="1">
              <a:spLocks noChangeArrowheads="1"/>
            </p:cNvSpPr>
            <p:nvPr/>
          </p:nvSpPr>
          <p:spPr bwMode="auto">
            <a:xfrm>
              <a:off x="2629" y="1359"/>
              <a:ext cx="188" cy="231"/>
            </a:xfrm>
            <a:prstGeom prst="rect">
              <a:avLst/>
            </a:prstGeom>
            <a:noFill/>
            <a:ln w="12700" cap="sq">
              <a:no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en-US" altLang="zh-CN" sz="1800"/>
                <a:t>3</a:t>
              </a:r>
              <a:endParaRPr lang="en-US" altLang="zh-CN" sz="1800" b="0"/>
            </a:p>
          </p:txBody>
        </p:sp>
        <p:sp>
          <p:nvSpPr>
            <p:cNvPr id="216" name="Text Box 72">
              <a:extLst>
                <a:ext uri="{FF2B5EF4-FFF2-40B4-BE49-F238E27FC236}">
                  <a16:creationId xmlns:a16="http://schemas.microsoft.com/office/drawing/2014/main" id="{CE9C9964-DA86-3E41-E4E4-A8C90D886B5A}"/>
                </a:ext>
              </a:extLst>
            </p:cNvPr>
            <p:cNvSpPr txBox="1">
              <a:spLocks noChangeArrowheads="1"/>
            </p:cNvSpPr>
            <p:nvPr/>
          </p:nvSpPr>
          <p:spPr bwMode="auto">
            <a:xfrm>
              <a:off x="2804" y="720"/>
              <a:ext cx="308" cy="288"/>
            </a:xfrm>
            <a:prstGeom prst="rect">
              <a:avLst/>
            </a:prstGeom>
            <a:noFill/>
            <a:ln w="12700" cap="sq">
              <a:no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en-US" altLang="zh-CN" sz="2400"/>
                <a:t>v</a:t>
              </a:r>
              <a:r>
                <a:rPr lang="en-US" altLang="zh-CN" sz="2400" baseline="-18000"/>
                <a:t>1 </a:t>
              </a:r>
            </a:p>
          </p:txBody>
        </p:sp>
        <p:sp>
          <p:nvSpPr>
            <p:cNvPr id="217" name="Rectangle 73">
              <a:extLst>
                <a:ext uri="{FF2B5EF4-FFF2-40B4-BE49-F238E27FC236}">
                  <a16:creationId xmlns:a16="http://schemas.microsoft.com/office/drawing/2014/main" id="{13EEC363-53CF-1326-EEC0-BD4BD17A9C6F}"/>
                </a:ext>
              </a:extLst>
            </p:cNvPr>
            <p:cNvSpPr>
              <a:spLocks noChangeArrowheads="1"/>
            </p:cNvSpPr>
            <p:nvPr/>
          </p:nvSpPr>
          <p:spPr bwMode="auto">
            <a:xfrm>
              <a:off x="2816" y="1104"/>
              <a:ext cx="276" cy="288"/>
            </a:xfrm>
            <a:prstGeom prst="rect">
              <a:avLst/>
            </a:prstGeom>
            <a:noFill/>
            <a:ln w="12700" cap="sq">
              <a:no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en-US" altLang="zh-CN" sz="2400"/>
                <a:t>v</a:t>
              </a:r>
              <a:r>
                <a:rPr lang="en-US" altLang="zh-CN" sz="2400" baseline="-16000"/>
                <a:t>3</a:t>
              </a:r>
              <a:endParaRPr lang="en-US" altLang="zh-CN" sz="2400" baseline="-18000"/>
            </a:p>
          </p:txBody>
        </p:sp>
        <p:sp>
          <p:nvSpPr>
            <p:cNvPr id="218" name="Rectangle 74">
              <a:extLst>
                <a:ext uri="{FF2B5EF4-FFF2-40B4-BE49-F238E27FC236}">
                  <a16:creationId xmlns:a16="http://schemas.microsoft.com/office/drawing/2014/main" id="{0299E945-E573-C14A-620E-372D29DE6D7A}"/>
                </a:ext>
              </a:extLst>
            </p:cNvPr>
            <p:cNvSpPr>
              <a:spLocks noChangeArrowheads="1"/>
            </p:cNvSpPr>
            <p:nvPr/>
          </p:nvSpPr>
          <p:spPr bwMode="auto">
            <a:xfrm>
              <a:off x="2816" y="912"/>
              <a:ext cx="276" cy="288"/>
            </a:xfrm>
            <a:prstGeom prst="rect">
              <a:avLst/>
            </a:prstGeom>
            <a:noFill/>
            <a:ln w="12700" cap="sq">
              <a:no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en-US" altLang="zh-CN" sz="2400"/>
                <a:t>v</a:t>
              </a:r>
              <a:r>
                <a:rPr lang="en-US" altLang="zh-CN" sz="2400" baseline="-18000"/>
                <a:t>2</a:t>
              </a:r>
            </a:p>
          </p:txBody>
        </p:sp>
        <p:sp>
          <p:nvSpPr>
            <p:cNvPr id="219" name="Rectangle 75">
              <a:extLst>
                <a:ext uri="{FF2B5EF4-FFF2-40B4-BE49-F238E27FC236}">
                  <a16:creationId xmlns:a16="http://schemas.microsoft.com/office/drawing/2014/main" id="{40A47601-2174-C449-13E0-79FAE661DC78}"/>
                </a:ext>
              </a:extLst>
            </p:cNvPr>
            <p:cNvSpPr>
              <a:spLocks noChangeArrowheads="1"/>
            </p:cNvSpPr>
            <p:nvPr/>
          </p:nvSpPr>
          <p:spPr bwMode="auto">
            <a:xfrm>
              <a:off x="2807" y="1318"/>
              <a:ext cx="276" cy="288"/>
            </a:xfrm>
            <a:prstGeom prst="rect">
              <a:avLst/>
            </a:prstGeom>
            <a:noFill/>
            <a:ln w="12700" cap="sq">
              <a:no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en-US" altLang="zh-CN" sz="2400"/>
                <a:t>v</a:t>
              </a:r>
              <a:r>
                <a:rPr lang="en-US" altLang="zh-CN" sz="2400" baseline="-18000"/>
                <a:t>4</a:t>
              </a:r>
            </a:p>
          </p:txBody>
        </p:sp>
        <p:sp>
          <p:nvSpPr>
            <p:cNvPr id="220" name="Text Box 76">
              <a:extLst>
                <a:ext uri="{FF2B5EF4-FFF2-40B4-BE49-F238E27FC236}">
                  <a16:creationId xmlns:a16="http://schemas.microsoft.com/office/drawing/2014/main" id="{ABEF533F-7A2A-D014-1D33-867E57A77DB2}"/>
                </a:ext>
              </a:extLst>
            </p:cNvPr>
            <p:cNvSpPr txBox="1">
              <a:spLocks noChangeArrowheads="1"/>
            </p:cNvSpPr>
            <p:nvPr/>
          </p:nvSpPr>
          <p:spPr bwMode="auto">
            <a:xfrm>
              <a:off x="3516" y="768"/>
              <a:ext cx="240" cy="231"/>
            </a:xfrm>
            <a:prstGeom prst="rect">
              <a:avLst/>
            </a:prstGeom>
            <a:noFill/>
            <a:ln w="12700" cap="sq">
              <a:no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en-US" altLang="zh-CN" sz="1800"/>
                <a:t>1</a:t>
              </a:r>
              <a:endParaRPr lang="en-US" altLang="zh-CN" sz="2400" b="0"/>
            </a:p>
          </p:txBody>
        </p:sp>
        <p:sp>
          <p:nvSpPr>
            <p:cNvPr id="221" name="Text Box 77">
              <a:extLst>
                <a:ext uri="{FF2B5EF4-FFF2-40B4-BE49-F238E27FC236}">
                  <a16:creationId xmlns:a16="http://schemas.microsoft.com/office/drawing/2014/main" id="{48A7EFD7-05B9-DC56-B542-87CCC734B758}"/>
                </a:ext>
              </a:extLst>
            </p:cNvPr>
            <p:cNvSpPr txBox="1">
              <a:spLocks noChangeArrowheads="1"/>
            </p:cNvSpPr>
            <p:nvPr/>
          </p:nvSpPr>
          <p:spPr bwMode="auto">
            <a:xfrm>
              <a:off x="5012" y="1392"/>
              <a:ext cx="188" cy="231"/>
            </a:xfrm>
            <a:prstGeom prst="rect">
              <a:avLst/>
            </a:prstGeom>
            <a:noFill/>
            <a:ln w="12700" cap="sq">
              <a:no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en-US" altLang="zh-CN" sz="1800"/>
                <a:t>2</a:t>
              </a:r>
              <a:endParaRPr lang="en-US" altLang="zh-CN" sz="2400" b="0"/>
            </a:p>
          </p:txBody>
        </p:sp>
        <p:sp>
          <p:nvSpPr>
            <p:cNvPr id="222" name="Rectangle 78">
              <a:extLst>
                <a:ext uri="{FF2B5EF4-FFF2-40B4-BE49-F238E27FC236}">
                  <a16:creationId xmlns:a16="http://schemas.microsoft.com/office/drawing/2014/main" id="{5704A037-A1EA-769B-F7F1-33EEFAAE1D0B}"/>
                </a:ext>
              </a:extLst>
            </p:cNvPr>
            <p:cNvSpPr>
              <a:spLocks noChangeArrowheads="1"/>
            </p:cNvSpPr>
            <p:nvPr/>
          </p:nvSpPr>
          <p:spPr bwMode="auto">
            <a:xfrm>
              <a:off x="5012" y="777"/>
              <a:ext cx="188" cy="231"/>
            </a:xfrm>
            <a:prstGeom prst="rect">
              <a:avLst/>
            </a:prstGeom>
            <a:noFill/>
            <a:ln w="12700" cap="sq">
              <a:no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en-US" altLang="zh-CN" sz="1800"/>
                <a:t>3</a:t>
              </a:r>
            </a:p>
          </p:txBody>
        </p:sp>
        <p:sp>
          <p:nvSpPr>
            <p:cNvPr id="223" name="Rectangle 79">
              <a:extLst>
                <a:ext uri="{FF2B5EF4-FFF2-40B4-BE49-F238E27FC236}">
                  <a16:creationId xmlns:a16="http://schemas.microsoft.com/office/drawing/2014/main" id="{DA9B6401-E633-4288-24EC-6E0CEAC9B5BE}"/>
                </a:ext>
              </a:extLst>
            </p:cNvPr>
            <p:cNvSpPr>
              <a:spLocks noChangeArrowheads="1"/>
            </p:cNvSpPr>
            <p:nvPr/>
          </p:nvSpPr>
          <p:spPr bwMode="auto">
            <a:xfrm>
              <a:off x="4248" y="768"/>
              <a:ext cx="188" cy="231"/>
            </a:xfrm>
            <a:prstGeom prst="rect">
              <a:avLst/>
            </a:prstGeom>
            <a:noFill/>
            <a:ln w="12700" cap="sq">
              <a:no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en-US" altLang="zh-CN" sz="1800" dirty="0"/>
                <a:t>2</a:t>
              </a:r>
            </a:p>
          </p:txBody>
        </p:sp>
        <p:sp>
          <p:nvSpPr>
            <p:cNvPr id="224" name="Rectangle 80">
              <a:extLst>
                <a:ext uri="{FF2B5EF4-FFF2-40B4-BE49-F238E27FC236}">
                  <a16:creationId xmlns:a16="http://schemas.microsoft.com/office/drawing/2014/main" id="{6C02A4EA-D05C-C556-7E6B-D0D7142ACED0}"/>
                </a:ext>
              </a:extLst>
            </p:cNvPr>
            <p:cNvSpPr>
              <a:spLocks noChangeArrowheads="1"/>
            </p:cNvSpPr>
            <p:nvPr/>
          </p:nvSpPr>
          <p:spPr bwMode="auto">
            <a:xfrm>
              <a:off x="4244" y="960"/>
              <a:ext cx="188" cy="231"/>
            </a:xfrm>
            <a:prstGeom prst="rect">
              <a:avLst/>
            </a:prstGeom>
            <a:noFill/>
            <a:ln w="12700" cap="sq">
              <a:no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en-US" altLang="zh-CN" sz="1800"/>
                <a:t>2</a:t>
              </a:r>
            </a:p>
          </p:txBody>
        </p:sp>
        <p:sp>
          <p:nvSpPr>
            <p:cNvPr id="225" name="Rectangle 81">
              <a:extLst>
                <a:ext uri="{FF2B5EF4-FFF2-40B4-BE49-F238E27FC236}">
                  <a16:creationId xmlns:a16="http://schemas.microsoft.com/office/drawing/2014/main" id="{DDA246E4-257A-D354-562D-F006CBEEE428}"/>
                </a:ext>
              </a:extLst>
            </p:cNvPr>
            <p:cNvSpPr>
              <a:spLocks noChangeArrowheads="1"/>
            </p:cNvSpPr>
            <p:nvPr/>
          </p:nvSpPr>
          <p:spPr bwMode="auto">
            <a:xfrm>
              <a:off x="4244" y="1152"/>
              <a:ext cx="188" cy="231"/>
            </a:xfrm>
            <a:prstGeom prst="rect">
              <a:avLst/>
            </a:prstGeom>
            <a:noFill/>
            <a:ln w="12700" cap="sq">
              <a:no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en-US" altLang="zh-CN" sz="1800"/>
                <a:t>1</a:t>
              </a:r>
            </a:p>
          </p:txBody>
        </p:sp>
        <p:sp>
          <p:nvSpPr>
            <p:cNvPr id="226" name="Rectangle 82">
              <a:extLst>
                <a:ext uri="{FF2B5EF4-FFF2-40B4-BE49-F238E27FC236}">
                  <a16:creationId xmlns:a16="http://schemas.microsoft.com/office/drawing/2014/main" id="{6B060F97-2D62-AAC0-DE6B-16DA5E8A3947}"/>
                </a:ext>
              </a:extLst>
            </p:cNvPr>
            <p:cNvSpPr>
              <a:spLocks noChangeArrowheads="1"/>
            </p:cNvSpPr>
            <p:nvPr/>
          </p:nvSpPr>
          <p:spPr bwMode="auto">
            <a:xfrm>
              <a:off x="5012" y="960"/>
              <a:ext cx="188" cy="231"/>
            </a:xfrm>
            <a:prstGeom prst="rect">
              <a:avLst/>
            </a:prstGeom>
            <a:noFill/>
            <a:ln w="12700" cap="sq">
              <a:no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en-US" altLang="zh-CN" sz="1800"/>
                <a:t>3</a:t>
              </a:r>
            </a:p>
          </p:txBody>
        </p:sp>
        <p:sp>
          <p:nvSpPr>
            <p:cNvPr id="227" name="Rectangle 83">
              <a:extLst>
                <a:ext uri="{FF2B5EF4-FFF2-40B4-BE49-F238E27FC236}">
                  <a16:creationId xmlns:a16="http://schemas.microsoft.com/office/drawing/2014/main" id="{944A3EB9-EEF7-FC00-C6DC-85AC3AC2C837}"/>
                </a:ext>
              </a:extLst>
            </p:cNvPr>
            <p:cNvSpPr>
              <a:spLocks noChangeArrowheads="1"/>
            </p:cNvSpPr>
            <p:nvPr/>
          </p:nvSpPr>
          <p:spPr bwMode="auto">
            <a:xfrm>
              <a:off x="3528" y="960"/>
              <a:ext cx="188" cy="231"/>
            </a:xfrm>
            <a:prstGeom prst="rect">
              <a:avLst/>
            </a:prstGeom>
            <a:noFill/>
            <a:ln w="12700" cap="sq">
              <a:no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en-US" altLang="zh-CN" sz="1800"/>
                <a:t>0</a:t>
              </a:r>
            </a:p>
          </p:txBody>
        </p:sp>
        <p:sp>
          <p:nvSpPr>
            <p:cNvPr id="228" name="Rectangle 84">
              <a:extLst>
                <a:ext uri="{FF2B5EF4-FFF2-40B4-BE49-F238E27FC236}">
                  <a16:creationId xmlns:a16="http://schemas.microsoft.com/office/drawing/2014/main" id="{255F85BE-01DE-536C-E5E0-7CF09A829F0F}"/>
                </a:ext>
              </a:extLst>
            </p:cNvPr>
            <p:cNvSpPr>
              <a:spLocks noChangeArrowheads="1"/>
            </p:cNvSpPr>
            <p:nvPr/>
          </p:nvSpPr>
          <p:spPr bwMode="auto">
            <a:xfrm>
              <a:off x="3524" y="1161"/>
              <a:ext cx="188" cy="231"/>
            </a:xfrm>
            <a:prstGeom prst="rect">
              <a:avLst/>
            </a:prstGeom>
            <a:noFill/>
            <a:ln w="12700" cap="sq">
              <a:no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en-US" altLang="zh-CN" sz="1800"/>
                <a:t>0</a:t>
              </a:r>
            </a:p>
          </p:txBody>
        </p:sp>
        <p:sp>
          <p:nvSpPr>
            <p:cNvPr id="229" name="Rectangle 85">
              <a:extLst>
                <a:ext uri="{FF2B5EF4-FFF2-40B4-BE49-F238E27FC236}">
                  <a16:creationId xmlns:a16="http://schemas.microsoft.com/office/drawing/2014/main" id="{F03D7E47-6DA3-12D9-206E-6D35C8C836C7}"/>
                </a:ext>
              </a:extLst>
            </p:cNvPr>
            <p:cNvSpPr>
              <a:spLocks noChangeArrowheads="1"/>
            </p:cNvSpPr>
            <p:nvPr/>
          </p:nvSpPr>
          <p:spPr bwMode="auto">
            <a:xfrm>
              <a:off x="5012" y="1152"/>
              <a:ext cx="188" cy="231"/>
            </a:xfrm>
            <a:prstGeom prst="rect">
              <a:avLst/>
            </a:prstGeom>
            <a:noFill/>
            <a:ln w="12700" cap="sq">
              <a:no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en-US" altLang="zh-CN" sz="1800"/>
                <a:t>3</a:t>
              </a:r>
            </a:p>
          </p:txBody>
        </p:sp>
        <p:sp>
          <p:nvSpPr>
            <p:cNvPr id="230" name="Rectangle 86">
              <a:extLst>
                <a:ext uri="{FF2B5EF4-FFF2-40B4-BE49-F238E27FC236}">
                  <a16:creationId xmlns:a16="http://schemas.microsoft.com/office/drawing/2014/main" id="{F21108ED-0963-33C7-D0E1-2D692B489490}"/>
                </a:ext>
              </a:extLst>
            </p:cNvPr>
            <p:cNvSpPr>
              <a:spLocks noChangeArrowheads="1"/>
            </p:cNvSpPr>
            <p:nvPr/>
          </p:nvSpPr>
          <p:spPr bwMode="auto">
            <a:xfrm>
              <a:off x="4244" y="1392"/>
              <a:ext cx="188" cy="231"/>
            </a:xfrm>
            <a:prstGeom prst="rect">
              <a:avLst/>
            </a:prstGeom>
            <a:noFill/>
            <a:ln w="12700" cap="sq">
              <a:no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en-US" altLang="zh-CN" sz="1800"/>
                <a:t>1</a:t>
              </a:r>
            </a:p>
          </p:txBody>
        </p:sp>
        <p:sp>
          <p:nvSpPr>
            <p:cNvPr id="231" name="Rectangle 87">
              <a:extLst>
                <a:ext uri="{FF2B5EF4-FFF2-40B4-BE49-F238E27FC236}">
                  <a16:creationId xmlns:a16="http://schemas.microsoft.com/office/drawing/2014/main" id="{9A75E528-EC22-79B5-53F0-5FAFFC4B6348}"/>
                </a:ext>
              </a:extLst>
            </p:cNvPr>
            <p:cNvSpPr>
              <a:spLocks noChangeArrowheads="1"/>
            </p:cNvSpPr>
            <p:nvPr/>
          </p:nvSpPr>
          <p:spPr bwMode="auto">
            <a:xfrm>
              <a:off x="3524" y="1392"/>
              <a:ext cx="188" cy="231"/>
            </a:xfrm>
            <a:prstGeom prst="rect">
              <a:avLst/>
            </a:prstGeom>
            <a:noFill/>
            <a:ln w="12700" cap="sq">
              <a:no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en-US" altLang="zh-CN" sz="1800"/>
                <a:t>0</a:t>
              </a:r>
            </a:p>
          </p:txBody>
        </p:sp>
      </p:grpSp>
      <p:grpSp>
        <p:nvGrpSpPr>
          <p:cNvPr id="268" name="Group 88">
            <a:extLst>
              <a:ext uri="{FF2B5EF4-FFF2-40B4-BE49-F238E27FC236}">
                <a16:creationId xmlns:a16="http://schemas.microsoft.com/office/drawing/2014/main" id="{8C42CFCE-FD40-2FFD-C15C-75D187E29A11}"/>
              </a:ext>
            </a:extLst>
          </p:cNvPr>
          <p:cNvGrpSpPr>
            <a:grpSpLocks/>
          </p:cNvGrpSpPr>
          <p:nvPr/>
        </p:nvGrpSpPr>
        <p:grpSpPr bwMode="auto">
          <a:xfrm>
            <a:off x="1122363" y="228600"/>
            <a:ext cx="1906587" cy="1690688"/>
            <a:chOff x="864" y="577"/>
            <a:chExt cx="1201" cy="1065"/>
          </a:xfrm>
        </p:grpSpPr>
        <p:sp>
          <p:nvSpPr>
            <p:cNvPr id="269" name="Oval 89">
              <a:extLst>
                <a:ext uri="{FF2B5EF4-FFF2-40B4-BE49-F238E27FC236}">
                  <a16:creationId xmlns:a16="http://schemas.microsoft.com/office/drawing/2014/main" id="{F8C8FDC0-9C97-88CA-73C7-743DE2B92F22}"/>
                </a:ext>
              </a:extLst>
            </p:cNvPr>
            <p:cNvSpPr>
              <a:spLocks noChangeArrowheads="1"/>
            </p:cNvSpPr>
            <p:nvPr/>
          </p:nvSpPr>
          <p:spPr bwMode="auto">
            <a:xfrm>
              <a:off x="1344" y="634"/>
              <a:ext cx="240" cy="192"/>
            </a:xfrm>
            <a:prstGeom prst="ellipse">
              <a:avLst/>
            </a:prstGeom>
            <a:noFill/>
            <a:ln w="19050" cap="sq">
              <a:solidFill>
                <a:schemeClr val="tx1"/>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sp>
          <p:nvSpPr>
            <p:cNvPr id="270" name="Oval 90">
              <a:extLst>
                <a:ext uri="{FF2B5EF4-FFF2-40B4-BE49-F238E27FC236}">
                  <a16:creationId xmlns:a16="http://schemas.microsoft.com/office/drawing/2014/main" id="{3A8F865F-F276-2ABF-228C-C78FF2C839D8}"/>
                </a:ext>
              </a:extLst>
            </p:cNvPr>
            <p:cNvSpPr>
              <a:spLocks noChangeArrowheads="1"/>
            </p:cNvSpPr>
            <p:nvPr/>
          </p:nvSpPr>
          <p:spPr bwMode="auto">
            <a:xfrm>
              <a:off x="864" y="1066"/>
              <a:ext cx="240" cy="192"/>
            </a:xfrm>
            <a:prstGeom prst="ellipse">
              <a:avLst/>
            </a:prstGeom>
            <a:noFill/>
            <a:ln w="19050" cap="sq">
              <a:solidFill>
                <a:schemeClr val="tx1"/>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sp>
          <p:nvSpPr>
            <p:cNvPr id="271" name="Oval 91">
              <a:extLst>
                <a:ext uri="{FF2B5EF4-FFF2-40B4-BE49-F238E27FC236}">
                  <a16:creationId xmlns:a16="http://schemas.microsoft.com/office/drawing/2014/main" id="{4D8B3741-620D-E089-2A74-551EFCAA3A02}"/>
                </a:ext>
              </a:extLst>
            </p:cNvPr>
            <p:cNvSpPr>
              <a:spLocks noChangeArrowheads="1"/>
            </p:cNvSpPr>
            <p:nvPr/>
          </p:nvSpPr>
          <p:spPr bwMode="auto">
            <a:xfrm>
              <a:off x="1344" y="1450"/>
              <a:ext cx="240" cy="192"/>
            </a:xfrm>
            <a:prstGeom prst="ellipse">
              <a:avLst/>
            </a:prstGeom>
            <a:noFill/>
            <a:ln w="19050" cap="sq">
              <a:solidFill>
                <a:schemeClr val="tx1"/>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sp>
          <p:nvSpPr>
            <p:cNvPr id="272" name="Oval 92">
              <a:extLst>
                <a:ext uri="{FF2B5EF4-FFF2-40B4-BE49-F238E27FC236}">
                  <a16:creationId xmlns:a16="http://schemas.microsoft.com/office/drawing/2014/main" id="{C94FBC14-7345-4159-5BD6-500E93267316}"/>
                </a:ext>
              </a:extLst>
            </p:cNvPr>
            <p:cNvSpPr>
              <a:spLocks noChangeArrowheads="1"/>
            </p:cNvSpPr>
            <p:nvPr/>
          </p:nvSpPr>
          <p:spPr bwMode="auto">
            <a:xfrm>
              <a:off x="1806" y="1029"/>
              <a:ext cx="240" cy="192"/>
            </a:xfrm>
            <a:prstGeom prst="ellipse">
              <a:avLst/>
            </a:prstGeom>
            <a:noFill/>
            <a:ln w="19050" cap="sq">
              <a:solidFill>
                <a:schemeClr val="tx1"/>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sp>
          <p:nvSpPr>
            <p:cNvPr id="273" name="Line 93">
              <a:extLst>
                <a:ext uri="{FF2B5EF4-FFF2-40B4-BE49-F238E27FC236}">
                  <a16:creationId xmlns:a16="http://schemas.microsoft.com/office/drawing/2014/main" id="{3C538F55-9424-7189-9BAB-DF7D31C50276}"/>
                </a:ext>
              </a:extLst>
            </p:cNvPr>
            <p:cNvSpPr>
              <a:spLocks noChangeShapeType="1"/>
            </p:cNvSpPr>
            <p:nvPr/>
          </p:nvSpPr>
          <p:spPr bwMode="auto">
            <a:xfrm flipV="1">
              <a:off x="1056" y="778"/>
              <a:ext cx="336" cy="326"/>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4" name="Line 94">
              <a:extLst>
                <a:ext uri="{FF2B5EF4-FFF2-40B4-BE49-F238E27FC236}">
                  <a16:creationId xmlns:a16="http://schemas.microsoft.com/office/drawing/2014/main" id="{89B410F0-D17C-F914-C420-B2A29EAE99A1}"/>
                </a:ext>
              </a:extLst>
            </p:cNvPr>
            <p:cNvSpPr>
              <a:spLocks noChangeShapeType="1"/>
            </p:cNvSpPr>
            <p:nvPr/>
          </p:nvSpPr>
          <p:spPr bwMode="auto">
            <a:xfrm flipV="1">
              <a:off x="1104" y="1162"/>
              <a:ext cx="728" cy="0"/>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5" name="Line 95">
              <a:extLst>
                <a:ext uri="{FF2B5EF4-FFF2-40B4-BE49-F238E27FC236}">
                  <a16:creationId xmlns:a16="http://schemas.microsoft.com/office/drawing/2014/main" id="{17199C7F-1F40-75E5-34FD-E4FA54F2D2DC}"/>
                </a:ext>
              </a:extLst>
            </p:cNvPr>
            <p:cNvSpPr>
              <a:spLocks noChangeShapeType="1"/>
            </p:cNvSpPr>
            <p:nvPr/>
          </p:nvSpPr>
          <p:spPr bwMode="auto">
            <a:xfrm>
              <a:off x="1459" y="826"/>
              <a:ext cx="0" cy="624"/>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6" name="Line 96">
              <a:extLst>
                <a:ext uri="{FF2B5EF4-FFF2-40B4-BE49-F238E27FC236}">
                  <a16:creationId xmlns:a16="http://schemas.microsoft.com/office/drawing/2014/main" id="{1A1C87AD-561D-B7D3-C22F-AB392172E2C9}"/>
                </a:ext>
              </a:extLst>
            </p:cNvPr>
            <p:cNvSpPr>
              <a:spLocks noChangeShapeType="1"/>
            </p:cNvSpPr>
            <p:nvPr/>
          </p:nvSpPr>
          <p:spPr bwMode="auto">
            <a:xfrm>
              <a:off x="1566" y="800"/>
              <a:ext cx="288" cy="240"/>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7" name="Line 97">
              <a:extLst>
                <a:ext uri="{FF2B5EF4-FFF2-40B4-BE49-F238E27FC236}">
                  <a16:creationId xmlns:a16="http://schemas.microsoft.com/office/drawing/2014/main" id="{4F3F684A-0C22-BF4B-16F3-4D5308BE3A7F}"/>
                </a:ext>
              </a:extLst>
            </p:cNvPr>
            <p:cNvSpPr>
              <a:spLocks noChangeShapeType="1"/>
            </p:cNvSpPr>
            <p:nvPr/>
          </p:nvSpPr>
          <p:spPr bwMode="auto">
            <a:xfrm flipV="1">
              <a:off x="1584" y="1210"/>
              <a:ext cx="296" cy="288"/>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8" name="Line 98">
              <a:extLst>
                <a:ext uri="{FF2B5EF4-FFF2-40B4-BE49-F238E27FC236}">
                  <a16:creationId xmlns:a16="http://schemas.microsoft.com/office/drawing/2014/main" id="{26CFCD3E-BFF9-775A-735C-412911A9F145}"/>
                </a:ext>
              </a:extLst>
            </p:cNvPr>
            <p:cNvSpPr>
              <a:spLocks noChangeShapeType="1"/>
            </p:cNvSpPr>
            <p:nvPr/>
          </p:nvSpPr>
          <p:spPr bwMode="auto">
            <a:xfrm>
              <a:off x="1064" y="1210"/>
              <a:ext cx="328" cy="288"/>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9" name="Text Box 99">
              <a:extLst>
                <a:ext uri="{FF2B5EF4-FFF2-40B4-BE49-F238E27FC236}">
                  <a16:creationId xmlns:a16="http://schemas.microsoft.com/office/drawing/2014/main" id="{E8F29005-D20B-0C57-6530-53EC927BAAD3}"/>
                </a:ext>
              </a:extLst>
            </p:cNvPr>
            <p:cNvSpPr txBox="1">
              <a:spLocks noChangeArrowheads="1"/>
            </p:cNvSpPr>
            <p:nvPr/>
          </p:nvSpPr>
          <p:spPr bwMode="auto">
            <a:xfrm>
              <a:off x="1344" y="577"/>
              <a:ext cx="248" cy="250"/>
            </a:xfrm>
            <a:prstGeom prst="rect">
              <a:avLst/>
            </a:prstGeom>
            <a:noFill/>
            <a:ln w="12700" cap="sq">
              <a:no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en-US" altLang="zh-CN" sz="2000">
                  <a:solidFill>
                    <a:schemeClr val="accent2"/>
                  </a:solidFill>
                </a:rPr>
                <a:t>v</a:t>
              </a:r>
              <a:r>
                <a:rPr lang="en-US" altLang="zh-CN" sz="2000" baseline="-25000">
                  <a:solidFill>
                    <a:schemeClr val="accent2"/>
                  </a:solidFill>
                </a:rPr>
                <a:t>1</a:t>
              </a:r>
            </a:p>
          </p:txBody>
        </p:sp>
        <p:sp>
          <p:nvSpPr>
            <p:cNvPr id="280" name="Rectangle 100">
              <a:extLst>
                <a:ext uri="{FF2B5EF4-FFF2-40B4-BE49-F238E27FC236}">
                  <a16:creationId xmlns:a16="http://schemas.microsoft.com/office/drawing/2014/main" id="{6E8E1044-7566-96A6-618E-8319BF5918C3}"/>
                </a:ext>
              </a:extLst>
            </p:cNvPr>
            <p:cNvSpPr>
              <a:spLocks noChangeArrowheads="1"/>
            </p:cNvSpPr>
            <p:nvPr/>
          </p:nvSpPr>
          <p:spPr bwMode="auto">
            <a:xfrm>
              <a:off x="864" y="998"/>
              <a:ext cx="248" cy="250"/>
            </a:xfrm>
            <a:prstGeom prst="rect">
              <a:avLst/>
            </a:prstGeom>
            <a:noFill/>
            <a:ln w="12700" cap="sq">
              <a:no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en-US" altLang="zh-CN" sz="2000">
                  <a:solidFill>
                    <a:schemeClr val="accent2"/>
                  </a:solidFill>
                </a:rPr>
                <a:t>v</a:t>
              </a:r>
              <a:r>
                <a:rPr lang="en-US" altLang="zh-CN" sz="2000" baseline="-25000">
                  <a:solidFill>
                    <a:schemeClr val="accent2"/>
                  </a:solidFill>
                </a:rPr>
                <a:t>2</a:t>
              </a:r>
            </a:p>
          </p:txBody>
        </p:sp>
        <p:sp>
          <p:nvSpPr>
            <p:cNvPr id="281" name="Rectangle 101">
              <a:extLst>
                <a:ext uri="{FF2B5EF4-FFF2-40B4-BE49-F238E27FC236}">
                  <a16:creationId xmlns:a16="http://schemas.microsoft.com/office/drawing/2014/main" id="{446CC636-FCAC-E863-54E4-3E33363010A6}"/>
                </a:ext>
              </a:extLst>
            </p:cNvPr>
            <p:cNvSpPr>
              <a:spLocks noChangeArrowheads="1"/>
            </p:cNvSpPr>
            <p:nvPr/>
          </p:nvSpPr>
          <p:spPr bwMode="auto">
            <a:xfrm>
              <a:off x="1817" y="975"/>
              <a:ext cx="248" cy="250"/>
            </a:xfrm>
            <a:prstGeom prst="rect">
              <a:avLst/>
            </a:prstGeom>
            <a:noFill/>
            <a:ln w="12700" cap="sq">
              <a:no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en-US" altLang="zh-CN" sz="2000">
                  <a:solidFill>
                    <a:schemeClr val="accent2"/>
                  </a:solidFill>
                </a:rPr>
                <a:t>v</a:t>
              </a:r>
              <a:r>
                <a:rPr lang="en-US" altLang="zh-CN" sz="2000" baseline="-25000">
                  <a:solidFill>
                    <a:schemeClr val="accent2"/>
                  </a:solidFill>
                </a:rPr>
                <a:t>3</a:t>
              </a:r>
            </a:p>
          </p:txBody>
        </p:sp>
        <p:sp>
          <p:nvSpPr>
            <p:cNvPr id="282" name="Rectangle 102">
              <a:extLst>
                <a:ext uri="{FF2B5EF4-FFF2-40B4-BE49-F238E27FC236}">
                  <a16:creationId xmlns:a16="http://schemas.microsoft.com/office/drawing/2014/main" id="{DACDC35E-6BCB-1294-9672-D2907BAB5AA9}"/>
                </a:ext>
              </a:extLst>
            </p:cNvPr>
            <p:cNvSpPr>
              <a:spLocks noChangeArrowheads="1"/>
            </p:cNvSpPr>
            <p:nvPr/>
          </p:nvSpPr>
          <p:spPr bwMode="auto">
            <a:xfrm>
              <a:off x="1344" y="1381"/>
              <a:ext cx="248" cy="250"/>
            </a:xfrm>
            <a:prstGeom prst="rect">
              <a:avLst/>
            </a:prstGeom>
            <a:noFill/>
            <a:ln w="12700" cap="sq">
              <a:no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en-US" altLang="zh-CN" sz="2000">
                  <a:solidFill>
                    <a:schemeClr val="accent2"/>
                  </a:solidFill>
                </a:rPr>
                <a:t>v</a:t>
              </a:r>
              <a:r>
                <a:rPr lang="en-US" altLang="zh-CN" sz="2000" baseline="-25000">
                  <a:solidFill>
                    <a:schemeClr val="accent2"/>
                  </a:solidFill>
                </a:rPr>
                <a:t>4</a:t>
              </a:r>
            </a:p>
          </p:txBody>
        </p:sp>
      </p:grpSp>
      <p:grpSp>
        <p:nvGrpSpPr>
          <p:cNvPr id="283" name="Group 103">
            <a:extLst>
              <a:ext uri="{FF2B5EF4-FFF2-40B4-BE49-F238E27FC236}">
                <a16:creationId xmlns:a16="http://schemas.microsoft.com/office/drawing/2014/main" id="{A52CCCD4-A691-B310-0C56-4E5FC6C64CE4}"/>
              </a:ext>
            </a:extLst>
          </p:cNvPr>
          <p:cNvGrpSpPr>
            <a:grpSpLocks/>
          </p:cNvGrpSpPr>
          <p:nvPr/>
        </p:nvGrpSpPr>
        <p:grpSpPr bwMode="auto">
          <a:xfrm>
            <a:off x="3505201" y="1989138"/>
            <a:ext cx="3868738" cy="1468437"/>
            <a:chOff x="2645" y="2064"/>
            <a:chExt cx="2437" cy="925"/>
          </a:xfrm>
        </p:grpSpPr>
        <p:grpSp>
          <p:nvGrpSpPr>
            <p:cNvPr id="284" name="Group 104">
              <a:extLst>
                <a:ext uri="{FF2B5EF4-FFF2-40B4-BE49-F238E27FC236}">
                  <a16:creationId xmlns:a16="http://schemas.microsoft.com/office/drawing/2014/main" id="{7637B14E-573C-35EE-8DE6-AB71EC4FA3F9}"/>
                </a:ext>
              </a:extLst>
            </p:cNvPr>
            <p:cNvGrpSpPr>
              <a:grpSpLocks/>
            </p:cNvGrpSpPr>
            <p:nvPr/>
          </p:nvGrpSpPr>
          <p:grpSpPr bwMode="auto">
            <a:xfrm>
              <a:off x="2815" y="2160"/>
              <a:ext cx="432" cy="768"/>
              <a:chOff x="2688" y="720"/>
              <a:chExt cx="432" cy="768"/>
            </a:xfrm>
          </p:grpSpPr>
          <p:grpSp>
            <p:nvGrpSpPr>
              <p:cNvPr id="322" name="Group 105">
                <a:extLst>
                  <a:ext uri="{FF2B5EF4-FFF2-40B4-BE49-F238E27FC236}">
                    <a16:creationId xmlns:a16="http://schemas.microsoft.com/office/drawing/2014/main" id="{8B24E0A3-A9E8-45CD-9BE8-ECFA20745964}"/>
                  </a:ext>
                </a:extLst>
              </p:cNvPr>
              <p:cNvGrpSpPr>
                <a:grpSpLocks/>
              </p:cNvGrpSpPr>
              <p:nvPr/>
            </p:nvGrpSpPr>
            <p:grpSpPr bwMode="auto">
              <a:xfrm>
                <a:off x="2688" y="720"/>
                <a:ext cx="432" cy="192"/>
                <a:chOff x="2688" y="720"/>
                <a:chExt cx="432" cy="192"/>
              </a:xfrm>
            </p:grpSpPr>
            <p:sp>
              <p:nvSpPr>
                <p:cNvPr id="332" name="Rectangle 106">
                  <a:extLst>
                    <a:ext uri="{FF2B5EF4-FFF2-40B4-BE49-F238E27FC236}">
                      <a16:creationId xmlns:a16="http://schemas.microsoft.com/office/drawing/2014/main" id="{10A60816-EAE8-D618-AD5A-B1081BCF8F2C}"/>
                    </a:ext>
                  </a:extLst>
                </p:cNvPr>
                <p:cNvSpPr>
                  <a:spLocks noChangeArrowheads="1"/>
                </p:cNvSpPr>
                <p:nvPr/>
              </p:nvSpPr>
              <p:spPr bwMode="auto">
                <a:xfrm>
                  <a:off x="2688" y="720"/>
                  <a:ext cx="240" cy="192"/>
                </a:xfrm>
                <a:prstGeom prst="rect">
                  <a:avLst/>
                </a:prstGeom>
                <a:noFill/>
                <a:ln w="12700">
                  <a:solidFill>
                    <a:schemeClr val="tx1"/>
                  </a:solidFill>
                  <a:miter lim="800000"/>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sp>
              <p:nvSpPr>
                <p:cNvPr id="333" name="Rectangle 107">
                  <a:extLst>
                    <a:ext uri="{FF2B5EF4-FFF2-40B4-BE49-F238E27FC236}">
                      <a16:creationId xmlns:a16="http://schemas.microsoft.com/office/drawing/2014/main" id="{187275A1-B92D-2CCB-63E8-7B4FBCA6E483}"/>
                    </a:ext>
                  </a:extLst>
                </p:cNvPr>
                <p:cNvSpPr>
                  <a:spLocks noChangeArrowheads="1"/>
                </p:cNvSpPr>
                <p:nvPr/>
              </p:nvSpPr>
              <p:spPr bwMode="auto">
                <a:xfrm>
                  <a:off x="2928" y="720"/>
                  <a:ext cx="192" cy="192"/>
                </a:xfrm>
                <a:prstGeom prst="rect">
                  <a:avLst/>
                </a:prstGeom>
                <a:noFill/>
                <a:ln w="12700">
                  <a:solidFill>
                    <a:schemeClr val="tx1"/>
                  </a:solidFill>
                  <a:miter lim="800000"/>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grpSp>
          <p:grpSp>
            <p:nvGrpSpPr>
              <p:cNvPr id="323" name="Group 108">
                <a:extLst>
                  <a:ext uri="{FF2B5EF4-FFF2-40B4-BE49-F238E27FC236}">
                    <a16:creationId xmlns:a16="http://schemas.microsoft.com/office/drawing/2014/main" id="{AA042097-408C-2EB3-BD43-F0FEADB3A93B}"/>
                  </a:ext>
                </a:extLst>
              </p:cNvPr>
              <p:cNvGrpSpPr>
                <a:grpSpLocks/>
              </p:cNvGrpSpPr>
              <p:nvPr/>
            </p:nvGrpSpPr>
            <p:grpSpPr bwMode="auto">
              <a:xfrm>
                <a:off x="2688" y="912"/>
                <a:ext cx="432" cy="192"/>
                <a:chOff x="2688" y="720"/>
                <a:chExt cx="432" cy="192"/>
              </a:xfrm>
            </p:grpSpPr>
            <p:sp>
              <p:nvSpPr>
                <p:cNvPr id="330" name="Rectangle 109">
                  <a:extLst>
                    <a:ext uri="{FF2B5EF4-FFF2-40B4-BE49-F238E27FC236}">
                      <a16:creationId xmlns:a16="http://schemas.microsoft.com/office/drawing/2014/main" id="{4860D2A1-AA61-C51F-4AD3-18D9AF807A41}"/>
                    </a:ext>
                  </a:extLst>
                </p:cNvPr>
                <p:cNvSpPr>
                  <a:spLocks noChangeArrowheads="1"/>
                </p:cNvSpPr>
                <p:nvPr/>
              </p:nvSpPr>
              <p:spPr bwMode="auto">
                <a:xfrm>
                  <a:off x="2688" y="720"/>
                  <a:ext cx="240" cy="192"/>
                </a:xfrm>
                <a:prstGeom prst="rect">
                  <a:avLst/>
                </a:prstGeom>
                <a:noFill/>
                <a:ln w="12700">
                  <a:solidFill>
                    <a:schemeClr val="tx1"/>
                  </a:solidFill>
                  <a:miter lim="800000"/>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sp>
              <p:nvSpPr>
                <p:cNvPr id="331" name="Rectangle 110">
                  <a:extLst>
                    <a:ext uri="{FF2B5EF4-FFF2-40B4-BE49-F238E27FC236}">
                      <a16:creationId xmlns:a16="http://schemas.microsoft.com/office/drawing/2014/main" id="{980E9CB5-079B-2F57-97F6-5EC5EC749FDF}"/>
                    </a:ext>
                  </a:extLst>
                </p:cNvPr>
                <p:cNvSpPr>
                  <a:spLocks noChangeArrowheads="1"/>
                </p:cNvSpPr>
                <p:nvPr/>
              </p:nvSpPr>
              <p:spPr bwMode="auto">
                <a:xfrm>
                  <a:off x="2928" y="720"/>
                  <a:ext cx="192" cy="192"/>
                </a:xfrm>
                <a:prstGeom prst="rect">
                  <a:avLst/>
                </a:prstGeom>
                <a:noFill/>
                <a:ln w="12700">
                  <a:solidFill>
                    <a:schemeClr val="tx1"/>
                  </a:solidFill>
                  <a:miter lim="800000"/>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grpSp>
          <p:grpSp>
            <p:nvGrpSpPr>
              <p:cNvPr id="324" name="Group 111">
                <a:extLst>
                  <a:ext uri="{FF2B5EF4-FFF2-40B4-BE49-F238E27FC236}">
                    <a16:creationId xmlns:a16="http://schemas.microsoft.com/office/drawing/2014/main" id="{2FFD214B-7E0F-1EDA-2EC3-CCD76C135967}"/>
                  </a:ext>
                </a:extLst>
              </p:cNvPr>
              <p:cNvGrpSpPr>
                <a:grpSpLocks/>
              </p:cNvGrpSpPr>
              <p:nvPr/>
            </p:nvGrpSpPr>
            <p:grpSpPr bwMode="auto">
              <a:xfrm>
                <a:off x="2688" y="1104"/>
                <a:ext cx="432" cy="192"/>
                <a:chOff x="2688" y="720"/>
                <a:chExt cx="432" cy="192"/>
              </a:xfrm>
            </p:grpSpPr>
            <p:sp>
              <p:nvSpPr>
                <p:cNvPr id="328" name="Rectangle 112">
                  <a:extLst>
                    <a:ext uri="{FF2B5EF4-FFF2-40B4-BE49-F238E27FC236}">
                      <a16:creationId xmlns:a16="http://schemas.microsoft.com/office/drawing/2014/main" id="{F4212845-A8D1-C894-145B-D30E24D1B84F}"/>
                    </a:ext>
                  </a:extLst>
                </p:cNvPr>
                <p:cNvSpPr>
                  <a:spLocks noChangeArrowheads="1"/>
                </p:cNvSpPr>
                <p:nvPr/>
              </p:nvSpPr>
              <p:spPr bwMode="auto">
                <a:xfrm>
                  <a:off x="2688" y="720"/>
                  <a:ext cx="240" cy="192"/>
                </a:xfrm>
                <a:prstGeom prst="rect">
                  <a:avLst/>
                </a:prstGeom>
                <a:noFill/>
                <a:ln w="12700">
                  <a:solidFill>
                    <a:schemeClr val="tx1"/>
                  </a:solidFill>
                  <a:miter lim="800000"/>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sp>
              <p:nvSpPr>
                <p:cNvPr id="329" name="Rectangle 113">
                  <a:extLst>
                    <a:ext uri="{FF2B5EF4-FFF2-40B4-BE49-F238E27FC236}">
                      <a16:creationId xmlns:a16="http://schemas.microsoft.com/office/drawing/2014/main" id="{468481CC-7D5D-2D98-3247-CC9EE8656F51}"/>
                    </a:ext>
                  </a:extLst>
                </p:cNvPr>
                <p:cNvSpPr>
                  <a:spLocks noChangeArrowheads="1"/>
                </p:cNvSpPr>
                <p:nvPr/>
              </p:nvSpPr>
              <p:spPr bwMode="auto">
                <a:xfrm>
                  <a:off x="2928" y="720"/>
                  <a:ext cx="192" cy="192"/>
                </a:xfrm>
                <a:prstGeom prst="rect">
                  <a:avLst/>
                </a:prstGeom>
                <a:noFill/>
                <a:ln w="12700">
                  <a:solidFill>
                    <a:schemeClr val="tx1"/>
                  </a:solidFill>
                  <a:miter lim="800000"/>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grpSp>
          <p:grpSp>
            <p:nvGrpSpPr>
              <p:cNvPr id="325" name="Group 114">
                <a:extLst>
                  <a:ext uri="{FF2B5EF4-FFF2-40B4-BE49-F238E27FC236}">
                    <a16:creationId xmlns:a16="http://schemas.microsoft.com/office/drawing/2014/main" id="{C750DA42-6841-492A-298F-0911B9B6C95E}"/>
                  </a:ext>
                </a:extLst>
              </p:cNvPr>
              <p:cNvGrpSpPr>
                <a:grpSpLocks/>
              </p:cNvGrpSpPr>
              <p:nvPr/>
            </p:nvGrpSpPr>
            <p:grpSpPr bwMode="auto">
              <a:xfrm>
                <a:off x="2688" y="1296"/>
                <a:ext cx="432" cy="192"/>
                <a:chOff x="2688" y="720"/>
                <a:chExt cx="432" cy="192"/>
              </a:xfrm>
            </p:grpSpPr>
            <p:sp>
              <p:nvSpPr>
                <p:cNvPr id="326" name="Rectangle 115">
                  <a:extLst>
                    <a:ext uri="{FF2B5EF4-FFF2-40B4-BE49-F238E27FC236}">
                      <a16:creationId xmlns:a16="http://schemas.microsoft.com/office/drawing/2014/main" id="{FBD37DA8-614B-369B-2A1E-A1E0F631E219}"/>
                    </a:ext>
                  </a:extLst>
                </p:cNvPr>
                <p:cNvSpPr>
                  <a:spLocks noChangeArrowheads="1"/>
                </p:cNvSpPr>
                <p:nvPr/>
              </p:nvSpPr>
              <p:spPr bwMode="auto">
                <a:xfrm>
                  <a:off x="2688" y="720"/>
                  <a:ext cx="240" cy="192"/>
                </a:xfrm>
                <a:prstGeom prst="rect">
                  <a:avLst/>
                </a:prstGeom>
                <a:noFill/>
                <a:ln w="12700">
                  <a:solidFill>
                    <a:schemeClr val="tx1"/>
                  </a:solidFill>
                  <a:miter lim="800000"/>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sp>
              <p:nvSpPr>
                <p:cNvPr id="327" name="Rectangle 116">
                  <a:extLst>
                    <a:ext uri="{FF2B5EF4-FFF2-40B4-BE49-F238E27FC236}">
                      <a16:creationId xmlns:a16="http://schemas.microsoft.com/office/drawing/2014/main" id="{06D5782B-10BF-64AC-E757-8524E53E6AB0}"/>
                    </a:ext>
                  </a:extLst>
                </p:cNvPr>
                <p:cNvSpPr>
                  <a:spLocks noChangeArrowheads="1"/>
                </p:cNvSpPr>
                <p:nvPr/>
              </p:nvSpPr>
              <p:spPr bwMode="auto">
                <a:xfrm>
                  <a:off x="2928" y="720"/>
                  <a:ext cx="192" cy="192"/>
                </a:xfrm>
                <a:prstGeom prst="rect">
                  <a:avLst/>
                </a:prstGeom>
                <a:noFill/>
                <a:ln w="12700">
                  <a:solidFill>
                    <a:schemeClr val="tx1"/>
                  </a:solidFill>
                  <a:miter lim="800000"/>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grpSp>
        </p:grpSp>
        <p:grpSp>
          <p:nvGrpSpPr>
            <p:cNvPr id="285" name="Group 117">
              <a:extLst>
                <a:ext uri="{FF2B5EF4-FFF2-40B4-BE49-F238E27FC236}">
                  <a16:creationId xmlns:a16="http://schemas.microsoft.com/office/drawing/2014/main" id="{3E43F64F-9355-98EF-92F5-740889868292}"/>
                </a:ext>
              </a:extLst>
            </p:cNvPr>
            <p:cNvGrpSpPr>
              <a:grpSpLocks/>
            </p:cNvGrpSpPr>
            <p:nvPr/>
          </p:nvGrpSpPr>
          <p:grpSpPr bwMode="auto">
            <a:xfrm>
              <a:off x="2645" y="2118"/>
              <a:ext cx="189" cy="807"/>
              <a:chOff x="2304" y="2598"/>
              <a:chExt cx="189" cy="807"/>
            </a:xfrm>
          </p:grpSpPr>
          <p:sp>
            <p:nvSpPr>
              <p:cNvPr id="318" name="Text Box 118">
                <a:extLst>
                  <a:ext uri="{FF2B5EF4-FFF2-40B4-BE49-F238E27FC236}">
                    <a16:creationId xmlns:a16="http://schemas.microsoft.com/office/drawing/2014/main" id="{5226E713-D37A-406E-CC0C-76B9047D7431}"/>
                  </a:ext>
                </a:extLst>
              </p:cNvPr>
              <p:cNvSpPr txBox="1">
                <a:spLocks noChangeArrowheads="1"/>
              </p:cNvSpPr>
              <p:nvPr/>
            </p:nvSpPr>
            <p:spPr bwMode="auto">
              <a:xfrm>
                <a:off x="2304" y="2598"/>
                <a:ext cx="189" cy="230"/>
              </a:xfrm>
              <a:prstGeom prst="rect">
                <a:avLst/>
              </a:prstGeom>
              <a:noFill/>
              <a:ln w="12700" cap="sq">
                <a:no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lnSpc>
                    <a:spcPct val="105000"/>
                  </a:lnSpc>
                  <a:spcBef>
                    <a:spcPct val="0"/>
                  </a:spcBef>
                  <a:buClrTx/>
                  <a:buFontTx/>
                  <a:buNone/>
                </a:pPr>
                <a:r>
                  <a:rPr lang="en-US" altLang="zh-CN" sz="1800"/>
                  <a:t>0</a:t>
                </a:r>
                <a:endParaRPr lang="en-US" altLang="zh-CN" sz="1800" b="0"/>
              </a:p>
            </p:txBody>
          </p:sp>
          <p:sp>
            <p:nvSpPr>
              <p:cNvPr id="319" name="Text Box 119">
                <a:extLst>
                  <a:ext uri="{FF2B5EF4-FFF2-40B4-BE49-F238E27FC236}">
                    <a16:creationId xmlns:a16="http://schemas.microsoft.com/office/drawing/2014/main" id="{E881F30D-080A-D9A2-81EA-5D9AD77D00BC}"/>
                  </a:ext>
                </a:extLst>
              </p:cNvPr>
              <p:cNvSpPr txBox="1">
                <a:spLocks noChangeArrowheads="1"/>
              </p:cNvSpPr>
              <p:nvPr/>
            </p:nvSpPr>
            <p:spPr bwMode="auto">
              <a:xfrm>
                <a:off x="2304" y="2790"/>
                <a:ext cx="189" cy="230"/>
              </a:xfrm>
              <a:prstGeom prst="rect">
                <a:avLst/>
              </a:prstGeom>
              <a:noFill/>
              <a:ln w="12700" cap="sq">
                <a:no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lnSpc>
                    <a:spcPct val="105000"/>
                  </a:lnSpc>
                  <a:spcBef>
                    <a:spcPct val="0"/>
                  </a:spcBef>
                  <a:buClrTx/>
                  <a:buFontTx/>
                  <a:buNone/>
                </a:pPr>
                <a:r>
                  <a:rPr lang="en-US" altLang="zh-CN" sz="1800"/>
                  <a:t>1</a:t>
                </a:r>
                <a:endParaRPr lang="en-US" altLang="zh-CN" sz="1800" b="0"/>
              </a:p>
            </p:txBody>
          </p:sp>
          <p:sp>
            <p:nvSpPr>
              <p:cNvPr id="320" name="Text Box 120">
                <a:extLst>
                  <a:ext uri="{FF2B5EF4-FFF2-40B4-BE49-F238E27FC236}">
                    <a16:creationId xmlns:a16="http://schemas.microsoft.com/office/drawing/2014/main" id="{68A260E4-8CB7-8330-1A0A-90F87EABA354}"/>
                  </a:ext>
                </a:extLst>
              </p:cNvPr>
              <p:cNvSpPr txBox="1">
                <a:spLocks noChangeArrowheads="1"/>
              </p:cNvSpPr>
              <p:nvPr/>
            </p:nvSpPr>
            <p:spPr bwMode="auto">
              <a:xfrm>
                <a:off x="2304" y="2982"/>
                <a:ext cx="189" cy="230"/>
              </a:xfrm>
              <a:prstGeom prst="rect">
                <a:avLst/>
              </a:prstGeom>
              <a:noFill/>
              <a:ln w="12700" cap="sq">
                <a:no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lnSpc>
                    <a:spcPct val="105000"/>
                  </a:lnSpc>
                  <a:spcBef>
                    <a:spcPct val="0"/>
                  </a:spcBef>
                  <a:buClrTx/>
                  <a:buFontTx/>
                  <a:buNone/>
                </a:pPr>
                <a:r>
                  <a:rPr lang="en-US" altLang="zh-CN" sz="1800"/>
                  <a:t>2</a:t>
                </a:r>
                <a:endParaRPr lang="en-US" altLang="zh-CN" sz="1800" b="0"/>
              </a:p>
            </p:txBody>
          </p:sp>
          <p:sp>
            <p:nvSpPr>
              <p:cNvPr id="321" name="Text Box 121">
                <a:extLst>
                  <a:ext uri="{FF2B5EF4-FFF2-40B4-BE49-F238E27FC236}">
                    <a16:creationId xmlns:a16="http://schemas.microsoft.com/office/drawing/2014/main" id="{CC27F1F6-12BA-E2C0-750C-B24032C9DF7E}"/>
                  </a:ext>
                </a:extLst>
              </p:cNvPr>
              <p:cNvSpPr txBox="1">
                <a:spLocks noChangeArrowheads="1"/>
              </p:cNvSpPr>
              <p:nvPr/>
            </p:nvSpPr>
            <p:spPr bwMode="auto">
              <a:xfrm>
                <a:off x="2304" y="3175"/>
                <a:ext cx="189" cy="230"/>
              </a:xfrm>
              <a:prstGeom prst="rect">
                <a:avLst/>
              </a:prstGeom>
              <a:noFill/>
              <a:ln w="12700" cap="sq">
                <a:no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lnSpc>
                    <a:spcPct val="105000"/>
                  </a:lnSpc>
                  <a:spcBef>
                    <a:spcPct val="0"/>
                  </a:spcBef>
                  <a:buClrTx/>
                  <a:buFontTx/>
                  <a:buNone/>
                </a:pPr>
                <a:r>
                  <a:rPr lang="en-US" altLang="zh-CN" sz="1800"/>
                  <a:t>3</a:t>
                </a:r>
                <a:endParaRPr lang="en-US" altLang="zh-CN" sz="1800" b="0"/>
              </a:p>
            </p:txBody>
          </p:sp>
        </p:grpSp>
        <p:sp>
          <p:nvSpPr>
            <p:cNvPr id="286" name="Rectangle 122">
              <a:extLst>
                <a:ext uri="{FF2B5EF4-FFF2-40B4-BE49-F238E27FC236}">
                  <a16:creationId xmlns:a16="http://schemas.microsoft.com/office/drawing/2014/main" id="{ADF21C03-91E6-3945-7CCA-6911275FD0E1}"/>
                </a:ext>
              </a:extLst>
            </p:cNvPr>
            <p:cNvSpPr>
              <a:spLocks noChangeArrowheads="1"/>
            </p:cNvSpPr>
            <p:nvPr/>
          </p:nvSpPr>
          <p:spPr bwMode="auto">
            <a:xfrm>
              <a:off x="3775" y="2784"/>
              <a:ext cx="267" cy="144"/>
            </a:xfrm>
            <a:prstGeom prst="rect">
              <a:avLst/>
            </a:prstGeom>
            <a:noFill/>
            <a:ln w="19050">
              <a:solidFill>
                <a:schemeClr val="tx1"/>
              </a:solidFill>
              <a:miter lim="800000"/>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sp>
          <p:nvSpPr>
            <p:cNvPr id="287" name="Rectangle 123">
              <a:extLst>
                <a:ext uri="{FF2B5EF4-FFF2-40B4-BE49-F238E27FC236}">
                  <a16:creationId xmlns:a16="http://schemas.microsoft.com/office/drawing/2014/main" id="{A1B91C01-7B97-7135-939E-5744F0A595EB}"/>
                </a:ext>
              </a:extLst>
            </p:cNvPr>
            <p:cNvSpPr>
              <a:spLocks noChangeArrowheads="1"/>
            </p:cNvSpPr>
            <p:nvPr/>
          </p:nvSpPr>
          <p:spPr bwMode="auto">
            <a:xfrm>
              <a:off x="4042" y="2784"/>
              <a:ext cx="165" cy="144"/>
            </a:xfrm>
            <a:prstGeom prst="rect">
              <a:avLst/>
            </a:prstGeom>
            <a:noFill/>
            <a:ln w="19050">
              <a:solidFill>
                <a:schemeClr val="tx1"/>
              </a:solidFill>
              <a:miter lim="800000"/>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sp>
          <p:nvSpPr>
            <p:cNvPr id="288" name="Rectangle 124">
              <a:extLst>
                <a:ext uri="{FF2B5EF4-FFF2-40B4-BE49-F238E27FC236}">
                  <a16:creationId xmlns:a16="http://schemas.microsoft.com/office/drawing/2014/main" id="{2FA9BB0F-15F3-5D05-6001-C10B3B914BFC}"/>
                </a:ext>
              </a:extLst>
            </p:cNvPr>
            <p:cNvSpPr>
              <a:spLocks noChangeArrowheads="1"/>
            </p:cNvSpPr>
            <p:nvPr/>
          </p:nvSpPr>
          <p:spPr bwMode="auto">
            <a:xfrm>
              <a:off x="3583" y="2784"/>
              <a:ext cx="192" cy="144"/>
            </a:xfrm>
            <a:prstGeom prst="rect">
              <a:avLst/>
            </a:prstGeom>
            <a:noFill/>
            <a:ln w="22225">
              <a:solidFill>
                <a:schemeClr val="tx1"/>
              </a:solidFill>
              <a:miter lim="800000"/>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sp>
          <p:nvSpPr>
            <p:cNvPr id="289" name="Rectangle 125">
              <a:extLst>
                <a:ext uri="{FF2B5EF4-FFF2-40B4-BE49-F238E27FC236}">
                  <a16:creationId xmlns:a16="http://schemas.microsoft.com/office/drawing/2014/main" id="{2659D486-74A7-0B24-FB70-F9BEA4788313}"/>
                </a:ext>
              </a:extLst>
            </p:cNvPr>
            <p:cNvSpPr>
              <a:spLocks noChangeArrowheads="1"/>
            </p:cNvSpPr>
            <p:nvPr/>
          </p:nvSpPr>
          <p:spPr bwMode="auto">
            <a:xfrm>
              <a:off x="4639" y="2400"/>
              <a:ext cx="267" cy="144"/>
            </a:xfrm>
            <a:prstGeom prst="rect">
              <a:avLst/>
            </a:prstGeom>
            <a:noFill/>
            <a:ln w="19050">
              <a:solidFill>
                <a:schemeClr val="tx1"/>
              </a:solidFill>
              <a:miter lim="800000"/>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sp>
          <p:nvSpPr>
            <p:cNvPr id="290" name="Rectangle 126">
              <a:extLst>
                <a:ext uri="{FF2B5EF4-FFF2-40B4-BE49-F238E27FC236}">
                  <a16:creationId xmlns:a16="http://schemas.microsoft.com/office/drawing/2014/main" id="{54367A1E-050C-28D8-FD8E-83D143DD1C3D}"/>
                </a:ext>
              </a:extLst>
            </p:cNvPr>
            <p:cNvSpPr>
              <a:spLocks noChangeArrowheads="1"/>
            </p:cNvSpPr>
            <p:nvPr/>
          </p:nvSpPr>
          <p:spPr bwMode="auto">
            <a:xfrm>
              <a:off x="4906" y="2400"/>
              <a:ext cx="165" cy="144"/>
            </a:xfrm>
            <a:prstGeom prst="rect">
              <a:avLst/>
            </a:prstGeom>
            <a:noFill/>
            <a:ln w="19050">
              <a:solidFill>
                <a:schemeClr val="tx1"/>
              </a:solidFill>
              <a:miter lim="800000"/>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sp>
          <p:nvSpPr>
            <p:cNvPr id="291" name="Rectangle 127">
              <a:extLst>
                <a:ext uri="{FF2B5EF4-FFF2-40B4-BE49-F238E27FC236}">
                  <a16:creationId xmlns:a16="http://schemas.microsoft.com/office/drawing/2014/main" id="{312C8D3E-A1EB-D2E6-AA1B-A9BCAB31B20A}"/>
                </a:ext>
              </a:extLst>
            </p:cNvPr>
            <p:cNvSpPr>
              <a:spLocks noChangeArrowheads="1"/>
            </p:cNvSpPr>
            <p:nvPr/>
          </p:nvSpPr>
          <p:spPr bwMode="auto">
            <a:xfrm>
              <a:off x="4447" y="2400"/>
              <a:ext cx="192" cy="144"/>
            </a:xfrm>
            <a:prstGeom prst="rect">
              <a:avLst/>
            </a:prstGeom>
            <a:noFill/>
            <a:ln w="22225">
              <a:solidFill>
                <a:schemeClr val="tx1"/>
              </a:solidFill>
              <a:miter lim="800000"/>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sp>
          <p:nvSpPr>
            <p:cNvPr id="292" name="Rectangle 128">
              <a:extLst>
                <a:ext uri="{FF2B5EF4-FFF2-40B4-BE49-F238E27FC236}">
                  <a16:creationId xmlns:a16="http://schemas.microsoft.com/office/drawing/2014/main" id="{23FA2D54-5D51-A107-C8C2-86811EBA1BB6}"/>
                </a:ext>
              </a:extLst>
            </p:cNvPr>
            <p:cNvSpPr>
              <a:spLocks noChangeArrowheads="1"/>
            </p:cNvSpPr>
            <p:nvPr/>
          </p:nvSpPr>
          <p:spPr bwMode="auto">
            <a:xfrm>
              <a:off x="3775" y="2400"/>
              <a:ext cx="267" cy="144"/>
            </a:xfrm>
            <a:prstGeom prst="rect">
              <a:avLst/>
            </a:prstGeom>
            <a:noFill/>
            <a:ln w="19050">
              <a:solidFill>
                <a:schemeClr val="tx1"/>
              </a:solidFill>
              <a:miter lim="800000"/>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sp>
          <p:nvSpPr>
            <p:cNvPr id="293" name="Rectangle 129">
              <a:extLst>
                <a:ext uri="{FF2B5EF4-FFF2-40B4-BE49-F238E27FC236}">
                  <a16:creationId xmlns:a16="http://schemas.microsoft.com/office/drawing/2014/main" id="{1A480D07-CCA0-25F5-0CF9-FBDA98CAE4C8}"/>
                </a:ext>
              </a:extLst>
            </p:cNvPr>
            <p:cNvSpPr>
              <a:spLocks noChangeArrowheads="1"/>
            </p:cNvSpPr>
            <p:nvPr/>
          </p:nvSpPr>
          <p:spPr bwMode="auto">
            <a:xfrm>
              <a:off x="4042" y="2400"/>
              <a:ext cx="165" cy="144"/>
            </a:xfrm>
            <a:prstGeom prst="rect">
              <a:avLst/>
            </a:prstGeom>
            <a:noFill/>
            <a:ln w="19050">
              <a:solidFill>
                <a:schemeClr val="tx1"/>
              </a:solidFill>
              <a:miter lim="800000"/>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sp>
          <p:nvSpPr>
            <p:cNvPr id="294" name="Rectangle 130">
              <a:extLst>
                <a:ext uri="{FF2B5EF4-FFF2-40B4-BE49-F238E27FC236}">
                  <a16:creationId xmlns:a16="http://schemas.microsoft.com/office/drawing/2014/main" id="{C88B10C4-068D-BD65-A5DD-9E6CA3AF2B4D}"/>
                </a:ext>
              </a:extLst>
            </p:cNvPr>
            <p:cNvSpPr>
              <a:spLocks noChangeArrowheads="1"/>
            </p:cNvSpPr>
            <p:nvPr/>
          </p:nvSpPr>
          <p:spPr bwMode="auto">
            <a:xfrm>
              <a:off x="3583" y="2400"/>
              <a:ext cx="192" cy="144"/>
            </a:xfrm>
            <a:prstGeom prst="rect">
              <a:avLst/>
            </a:prstGeom>
            <a:noFill/>
            <a:ln w="22225">
              <a:solidFill>
                <a:schemeClr val="tx1"/>
              </a:solidFill>
              <a:miter lim="800000"/>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sp>
          <p:nvSpPr>
            <p:cNvPr id="295" name="Rectangle 131">
              <a:extLst>
                <a:ext uri="{FF2B5EF4-FFF2-40B4-BE49-F238E27FC236}">
                  <a16:creationId xmlns:a16="http://schemas.microsoft.com/office/drawing/2014/main" id="{1F783036-32A7-8E5F-D4EE-0086C65A9233}"/>
                </a:ext>
              </a:extLst>
            </p:cNvPr>
            <p:cNvSpPr>
              <a:spLocks noChangeArrowheads="1"/>
            </p:cNvSpPr>
            <p:nvPr/>
          </p:nvSpPr>
          <p:spPr bwMode="auto">
            <a:xfrm>
              <a:off x="3775" y="2160"/>
              <a:ext cx="267" cy="144"/>
            </a:xfrm>
            <a:prstGeom prst="rect">
              <a:avLst/>
            </a:prstGeom>
            <a:noFill/>
            <a:ln w="19050">
              <a:solidFill>
                <a:schemeClr val="tx1"/>
              </a:solidFill>
              <a:miter lim="800000"/>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sp>
          <p:nvSpPr>
            <p:cNvPr id="296" name="Rectangle 132">
              <a:extLst>
                <a:ext uri="{FF2B5EF4-FFF2-40B4-BE49-F238E27FC236}">
                  <a16:creationId xmlns:a16="http://schemas.microsoft.com/office/drawing/2014/main" id="{09200EFE-335D-3486-E60F-10486FDAA363}"/>
                </a:ext>
              </a:extLst>
            </p:cNvPr>
            <p:cNvSpPr>
              <a:spLocks noChangeArrowheads="1"/>
            </p:cNvSpPr>
            <p:nvPr/>
          </p:nvSpPr>
          <p:spPr bwMode="auto">
            <a:xfrm>
              <a:off x="4042" y="2160"/>
              <a:ext cx="165" cy="144"/>
            </a:xfrm>
            <a:prstGeom prst="rect">
              <a:avLst/>
            </a:prstGeom>
            <a:noFill/>
            <a:ln w="19050">
              <a:solidFill>
                <a:schemeClr val="tx1"/>
              </a:solidFill>
              <a:miter lim="800000"/>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sp>
          <p:nvSpPr>
            <p:cNvPr id="297" name="Rectangle 133">
              <a:extLst>
                <a:ext uri="{FF2B5EF4-FFF2-40B4-BE49-F238E27FC236}">
                  <a16:creationId xmlns:a16="http://schemas.microsoft.com/office/drawing/2014/main" id="{C511B67F-4710-8D16-04F5-6DA7950DD9FD}"/>
                </a:ext>
              </a:extLst>
            </p:cNvPr>
            <p:cNvSpPr>
              <a:spLocks noChangeArrowheads="1"/>
            </p:cNvSpPr>
            <p:nvPr/>
          </p:nvSpPr>
          <p:spPr bwMode="auto">
            <a:xfrm>
              <a:off x="3583" y="2160"/>
              <a:ext cx="192" cy="144"/>
            </a:xfrm>
            <a:prstGeom prst="rect">
              <a:avLst/>
            </a:prstGeom>
            <a:noFill/>
            <a:ln w="19050">
              <a:solidFill>
                <a:schemeClr val="tx1"/>
              </a:solidFill>
              <a:miter lim="800000"/>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sp>
          <p:nvSpPr>
            <p:cNvPr id="298" name="Text Box 134">
              <a:extLst>
                <a:ext uri="{FF2B5EF4-FFF2-40B4-BE49-F238E27FC236}">
                  <a16:creationId xmlns:a16="http://schemas.microsoft.com/office/drawing/2014/main" id="{663B8244-D916-34D7-1B0F-F1623464746E}"/>
                </a:ext>
              </a:extLst>
            </p:cNvPr>
            <p:cNvSpPr txBox="1">
              <a:spLocks noChangeArrowheads="1"/>
            </p:cNvSpPr>
            <p:nvPr/>
          </p:nvSpPr>
          <p:spPr bwMode="auto">
            <a:xfrm>
              <a:off x="2815" y="2064"/>
              <a:ext cx="267" cy="291"/>
            </a:xfrm>
            <a:prstGeom prst="rect">
              <a:avLst/>
            </a:prstGeom>
            <a:noFill/>
            <a:ln w="12700" cap="sq">
              <a:no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en-US" altLang="zh-CN" sz="2400"/>
                <a:t>v</a:t>
              </a:r>
              <a:r>
                <a:rPr lang="en-US" altLang="zh-CN" sz="2000" baseline="-20000"/>
                <a:t>1</a:t>
              </a:r>
              <a:endParaRPr lang="en-US" altLang="zh-CN" sz="2400" b="0"/>
            </a:p>
          </p:txBody>
        </p:sp>
        <p:sp>
          <p:nvSpPr>
            <p:cNvPr id="299" name="Text Box 135">
              <a:extLst>
                <a:ext uri="{FF2B5EF4-FFF2-40B4-BE49-F238E27FC236}">
                  <a16:creationId xmlns:a16="http://schemas.microsoft.com/office/drawing/2014/main" id="{8108DA21-B455-8E85-F156-5704D719029C}"/>
                </a:ext>
              </a:extLst>
            </p:cNvPr>
            <p:cNvSpPr txBox="1">
              <a:spLocks noChangeArrowheads="1"/>
            </p:cNvSpPr>
            <p:nvPr/>
          </p:nvSpPr>
          <p:spPr bwMode="auto">
            <a:xfrm>
              <a:off x="2815" y="2256"/>
              <a:ext cx="276" cy="288"/>
            </a:xfrm>
            <a:prstGeom prst="rect">
              <a:avLst/>
            </a:prstGeom>
            <a:noFill/>
            <a:ln w="12700" cap="sq">
              <a:no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en-US" altLang="zh-CN" sz="2400"/>
                <a:t>v</a:t>
              </a:r>
              <a:r>
                <a:rPr lang="en-US" altLang="zh-CN" sz="2400" baseline="-18000"/>
                <a:t>2</a:t>
              </a:r>
              <a:endParaRPr lang="en-US" altLang="zh-CN" sz="2400"/>
            </a:p>
          </p:txBody>
        </p:sp>
        <p:sp>
          <p:nvSpPr>
            <p:cNvPr id="300" name="Text Box 136">
              <a:extLst>
                <a:ext uri="{FF2B5EF4-FFF2-40B4-BE49-F238E27FC236}">
                  <a16:creationId xmlns:a16="http://schemas.microsoft.com/office/drawing/2014/main" id="{95A16E54-CB95-42EB-FCA4-0C498DA2D023}"/>
                </a:ext>
              </a:extLst>
            </p:cNvPr>
            <p:cNvSpPr txBox="1">
              <a:spLocks noChangeArrowheads="1"/>
            </p:cNvSpPr>
            <p:nvPr/>
          </p:nvSpPr>
          <p:spPr bwMode="auto">
            <a:xfrm>
              <a:off x="2815" y="2448"/>
              <a:ext cx="276" cy="288"/>
            </a:xfrm>
            <a:prstGeom prst="rect">
              <a:avLst/>
            </a:prstGeom>
            <a:noFill/>
            <a:ln w="12700" cap="sq">
              <a:no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en-US" altLang="zh-CN" sz="2400"/>
                <a:t>v</a:t>
              </a:r>
              <a:r>
                <a:rPr lang="en-US" altLang="zh-CN" sz="2400" baseline="-18000"/>
                <a:t>3</a:t>
              </a:r>
              <a:endParaRPr lang="en-US" altLang="zh-CN" sz="2400" b="0"/>
            </a:p>
          </p:txBody>
        </p:sp>
        <p:sp>
          <p:nvSpPr>
            <p:cNvPr id="301" name="Text Box 137">
              <a:extLst>
                <a:ext uri="{FF2B5EF4-FFF2-40B4-BE49-F238E27FC236}">
                  <a16:creationId xmlns:a16="http://schemas.microsoft.com/office/drawing/2014/main" id="{4E31FD44-669E-79FC-1F92-55048D0DC8C6}"/>
                </a:ext>
              </a:extLst>
            </p:cNvPr>
            <p:cNvSpPr txBox="1">
              <a:spLocks noChangeArrowheads="1"/>
            </p:cNvSpPr>
            <p:nvPr/>
          </p:nvSpPr>
          <p:spPr bwMode="auto">
            <a:xfrm>
              <a:off x="2815" y="2640"/>
              <a:ext cx="276" cy="288"/>
            </a:xfrm>
            <a:prstGeom prst="rect">
              <a:avLst/>
            </a:prstGeom>
            <a:noFill/>
            <a:ln w="12700" cap="sq">
              <a:no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en-US" altLang="zh-CN" sz="2400"/>
                <a:t>v</a:t>
              </a:r>
              <a:r>
                <a:rPr lang="en-US" altLang="zh-CN" sz="2400" baseline="-18000"/>
                <a:t>4</a:t>
              </a:r>
              <a:endParaRPr lang="en-US" altLang="zh-CN" sz="2400" b="0"/>
            </a:p>
          </p:txBody>
        </p:sp>
        <p:sp>
          <p:nvSpPr>
            <p:cNvPr id="302" name="Line 138">
              <a:extLst>
                <a:ext uri="{FF2B5EF4-FFF2-40B4-BE49-F238E27FC236}">
                  <a16:creationId xmlns:a16="http://schemas.microsoft.com/office/drawing/2014/main" id="{A32D757E-250F-1A81-1C82-77117770567F}"/>
                </a:ext>
              </a:extLst>
            </p:cNvPr>
            <p:cNvSpPr>
              <a:spLocks noChangeShapeType="1"/>
            </p:cNvSpPr>
            <p:nvPr/>
          </p:nvSpPr>
          <p:spPr bwMode="auto">
            <a:xfrm>
              <a:off x="3199" y="2256"/>
              <a:ext cx="384" cy="0"/>
            </a:xfrm>
            <a:prstGeom prst="line">
              <a:avLst/>
            </a:prstGeom>
            <a:noFill/>
            <a:ln w="12700" cap="sq">
              <a:solidFill>
                <a:schemeClr val="tx1"/>
              </a:solidFill>
              <a:round/>
              <a:headEnd type="none" w="sm" len="sm"/>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3" name="Line 139">
              <a:extLst>
                <a:ext uri="{FF2B5EF4-FFF2-40B4-BE49-F238E27FC236}">
                  <a16:creationId xmlns:a16="http://schemas.microsoft.com/office/drawing/2014/main" id="{C6E86A6E-BEC6-7218-20A3-E7CCFC53A3F2}"/>
                </a:ext>
              </a:extLst>
            </p:cNvPr>
            <p:cNvSpPr>
              <a:spLocks noChangeShapeType="1"/>
            </p:cNvSpPr>
            <p:nvPr/>
          </p:nvSpPr>
          <p:spPr bwMode="auto">
            <a:xfrm>
              <a:off x="3199" y="2474"/>
              <a:ext cx="384" cy="0"/>
            </a:xfrm>
            <a:prstGeom prst="line">
              <a:avLst/>
            </a:prstGeom>
            <a:noFill/>
            <a:ln w="12700" cap="sq">
              <a:solidFill>
                <a:schemeClr val="tx1"/>
              </a:solidFill>
              <a:round/>
              <a:headEnd type="none" w="sm" len="sm"/>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p>
          </p:txBody>
        </p:sp>
        <p:sp>
          <p:nvSpPr>
            <p:cNvPr id="304" name="Line 140">
              <a:extLst>
                <a:ext uri="{FF2B5EF4-FFF2-40B4-BE49-F238E27FC236}">
                  <a16:creationId xmlns:a16="http://schemas.microsoft.com/office/drawing/2014/main" id="{74800836-7850-5C3F-A772-861CD7BB7949}"/>
                </a:ext>
              </a:extLst>
            </p:cNvPr>
            <p:cNvSpPr>
              <a:spLocks noChangeShapeType="1"/>
            </p:cNvSpPr>
            <p:nvPr/>
          </p:nvSpPr>
          <p:spPr bwMode="auto">
            <a:xfrm>
              <a:off x="3199" y="2832"/>
              <a:ext cx="384" cy="0"/>
            </a:xfrm>
            <a:prstGeom prst="line">
              <a:avLst/>
            </a:prstGeom>
            <a:noFill/>
            <a:ln w="12700" cap="sq">
              <a:solidFill>
                <a:schemeClr val="tx1"/>
              </a:solidFill>
              <a:round/>
              <a:headEnd type="none" w="sm" len="sm"/>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5" name="Line 141">
              <a:extLst>
                <a:ext uri="{FF2B5EF4-FFF2-40B4-BE49-F238E27FC236}">
                  <a16:creationId xmlns:a16="http://schemas.microsoft.com/office/drawing/2014/main" id="{86B0A32C-931C-2C02-B075-7A51A924AF93}"/>
                </a:ext>
              </a:extLst>
            </p:cNvPr>
            <p:cNvSpPr>
              <a:spLocks noChangeShapeType="1"/>
            </p:cNvSpPr>
            <p:nvPr/>
          </p:nvSpPr>
          <p:spPr bwMode="auto">
            <a:xfrm>
              <a:off x="4100" y="2474"/>
              <a:ext cx="336" cy="0"/>
            </a:xfrm>
            <a:prstGeom prst="line">
              <a:avLst/>
            </a:prstGeom>
            <a:noFill/>
            <a:ln w="12700" cap="sq">
              <a:solidFill>
                <a:schemeClr val="tx1"/>
              </a:solidFill>
              <a:round/>
              <a:headEnd type="none" w="sm" len="sm"/>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6" name="Text Box 142">
              <a:extLst>
                <a:ext uri="{FF2B5EF4-FFF2-40B4-BE49-F238E27FC236}">
                  <a16:creationId xmlns:a16="http://schemas.microsoft.com/office/drawing/2014/main" id="{8D4F8569-DA40-7527-81F0-311037C2465D}"/>
                </a:ext>
              </a:extLst>
            </p:cNvPr>
            <p:cNvSpPr txBox="1">
              <a:spLocks noChangeArrowheads="1"/>
            </p:cNvSpPr>
            <p:nvPr/>
          </p:nvSpPr>
          <p:spPr bwMode="auto">
            <a:xfrm>
              <a:off x="3840" y="2102"/>
              <a:ext cx="196" cy="250"/>
            </a:xfrm>
            <a:prstGeom prst="rect">
              <a:avLst/>
            </a:prstGeom>
            <a:noFill/>
            <a:ln w="12700" cap="sq">
              <a:no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en-US" altLang="zh-CN" sz="2000"/>
                <a:t>4</a:t>
              </a:r>
            </a:p>
          </p:txBody>
        </p:sp>
        <p:sp>
          <p:nvSpPr>
            <p:cNvPr id="307" name="Text Box 143">
              <a:extLst>
                <a:ext uri="{FF2B5EF4-FFF2-40B4-BE49-F238E27FC236}">
                  <a16:creationId xmlns:a16="http://schemas.microsoft.com/office/drawing/2014/main" id="{6D47B914-FA08-4CEC-DB2D-72D6C58D52D8}"/>
                </a:ext>
              </a:extLst>
            </p:cNvPr>
            <p:cNvSpPr txBox="1">
              <a:spLocks noChangeArrowheads="1"/>
            </p:cNvSpPr>
            <p:nvPr/>
          </p:nvSpPr>
          <p:spPr bwMode="auto">
            <a:xfrm>
              <a:off x="4687" y="2353"/>
              <a:ext cx="196" cy="250"/>
            </a:xfrm>
            <a:prstGeom prst="rect">
              <a:avLst/>
            </a:prstGeom>
            <a:noFill/>
            <a:ln w="12700" cap="sq">
              <a:no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en-US" altLang="zh-CN" sz="2000"/>
                <a:t>7</a:t>
              </a:r>
              <a:endParaRPr lang="en-US" altLang="zh-CN" sz="2400" b="0"/>
            </a:p>
          </p:txBody>
        </p:sp>
        <p:sp>
          <p:nvSpPr>
            <p:cNvPr id="308" name="Rectangle 144">
              <a:extLst>
                <a:ext uri="{FF2B5EF4-FFF2-40B4-BE49-F238E27FC236}">
                  <a16:creationId xmlns:a16="http://schemas.microsoft.com/office/drawing/2014/main" id="{6C89B3DA-4237-E903-3048-3FA79D9F1F5A}"/>
                </a:ext>
              </a:extLst>
            </p:cNvPr>
            <p:cNvSpPr>
              <a:spLocks noChangeArrowheads="1"/>
            </p:cNvSpPr>
            <p:nvPr/>
          </p:nvSpPr>
          <p:spPr bwMode="auto">
            <a:xfrm>
              <a:off x="3819" y="2736"/>
              <a:ext cx="196" cy="250"/>
            </a:xfrm>
            <a:prstGeom prst="rect">
              <a:avLst/>
            </a:prstGeom>
            <a:noFill/>
            <a:ln w="12700" cap="sq">
              <a:no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en-US" altLang="zh-CN" sz="2000"/>
                <a:t>8</a:t>
              </a:r>
            </a:p>
          </p:txBody>
        </p:sp>
        <p:sp>
          <p:nvSpPr>
            <p:cNvPr id="309" name="Rectangle 145">
              <a:extLst>
                <a:ext uri="{FF2B5EF4-FFF2-40B4-BE49-F238E27FC236}">
                  <a16:creationId xmlns:a16="http://schemas.microsoft.com/office/drawing/2014/main" id="{BE32D904-752E-FD75-047A-9EDD869C1DA2}"/>
                </a:ext>
              </a:extLst>
            </p:cNvPr>
            <p:cNvSpPr>
              <a:spLocks noChangeArrowheads="1"/>
            </p:cNvSpPr>
            <p:nvPr/>
          </p:nvSpPr>
          <p:spPr bwMode="auto">
            <a:xfrm>
              <a:off x="3812" y="2341"/>
              <a:ext cx="196" cy="250"/>
            </a:xfrm>
            <a:prstGeom prst="rect">
              <a:avLst/>
            </a:prstGeom>
            <a:noFill/>
            <a:ln w="12700" cap="sq">
              <a:no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en-US" altLang="zh-CN" sz="2000" dirty="0"/>
                <a:t>6</a:t>
              </a:r>
            </a:p>
          </p:txBody>
        </p:sp>
        <p:sp>
          <p:nvSpPr>
            <p:cNvPr id="310" name="Rectangle 146">
              <a:extLst>
                <a:ext uri="{FF2B5EF4-FFF2-40B4-BE49-F238E27FC236}">
                  <a16:creationId xmlns:a16="http://schemas.microsoft.com/office/drawing/2014/main" id="{5255B26F-0BB3-3224-814C-3DFA52AA678A}"/>
                </a:ext>
              </a:extLst>
            </p:cNvPr>
            <p:cNvSpPr>
              <a:spLocks noChangeArrowheads="1"/>
            </p:cNvSpPr>
            <p:nvPr/>
          </p:nvSpPr>
          <p:spPr bwMode="auto">
            <a:xfrm>
              <a:off x="3583" y="2360"/>
              <a:ext cx="192" cy="240"/>
            </a:xfrm>
            <a:prstGeom prst="rect">
              <a:avLst/>
            </a:prstGeom>
            <a:noFill/>
            <a:ln w="12700" cap="sq">
              <a:no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en-US" altLang="zh-CN" sz="1900"/>
                <a:t>0</a:t>
              </a:r>
            </a:p>
          </p:txBody>
        </p:sp>
        <p:sp>
          <p:nvSpPr>
            <p:cNvPr id="311" name="Rectangle 147">
              <a:extLst>
                <a:ext uri="{FF2B5EF4-FFF2-40B4-BE49-F238E27FC236}">
                  <a16:creationId xmlns:a16="http://schemas.microsoft.com/office/drawing/2014/main" id="{022A328C-97E8-AD12-8FAD-87904B2025D5}"/>
                </a:ext>
              </a:extLst>
            </p:cNvPr>
            <p:cNvSpPr>
              <a:spLocks noChangeArrowheads="1"/>
            </p:cNvSpPr>
            <p:nvPr/>
          </p:nvSpPr>
          <p:spPr bwMode="auto">
            <a:xfrm>
              <a:off x="3583" y="2102"/>
              <a:ext cx="196" cy="250"/>
            </a:xfrm>
            <a:prstGeom prst="rect">
              <a:avLst/>
            </a:prstGeom>
            <a:noFill/>
            <a:ln w="12700" cap="sq">
              <a:no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en-US" altLang="zh-CN" sz="2000"/>
                <a:t>1</a:t>
              </a:r>
            </a:p>
          </p:txBody>
        </p:sp>
        <p:sp>
          <p:nvSpPr>
            <p:cNvPr id="312" name="Rectangle 148">
              <a:extLst>
                <a:ext uri="{FF2B5EF4-FFF2-40B4-BE49-F238E27FC236}">
                  <a16:creationId xmlns:a16="http://schemas.microsoft.com/office/drawing/2014/main" id="{B97E65F0-75BD-159C-697B-6F52CABCF4A2}"/>
                </a:ext>
              </a:extLst>
            </p:cNvPr>
            <p:cNvSpPr>
              <a:spLocks noChangeArrowheads="1"/>
            </p:cNvSpPr>
            <p:nvPr/>
          </p:nvSpPr>
          <p:spPr bwMode="auto">
            <a:xfrm>
              <a:off x="4447" y="2353"/>
              <a:ext cx="196" cy="250"/>
            </a:xfrm>
            <a:prstGeom prst="rect">
              <a:avLst/>
            </a:prstGeom>
            <a:noFill/>
            <a:ln w="12700" cap="sq">
              <a:no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en-US" altLang="zh-CN" sz="2000"/>
                <a:t>2</a:t>
              </a:r>
            </a:p>
          </p:txBody>
        </p:sp>
        <p:sp>
          <p:nvSpPr>
            <p:cNvPr id="313" name="Rectangle 149">
              <a:extLst>
                <a:ext uri="{FF2B5EF4-FFF2-40B4-BE49-F238E27FC236}">
                  <a16:creationId xmlns:a16="http://schemas.microsoft.com/office/drawing/2014/main" id="{455A04F5-9CF7-2D66-B9E3-D114031727EC}"/>
                </a:ext>
              </a:extLst>
            </p:cNvPr>
            <p:cNvSpPr>
              <a:spLocks noChangeArrowheads="1"/>
            </p:cNvSpPr>
            <p:nvPr/>
          </p:nvSpPr>
          <p:spPr bwMode="auto">
            <a:xfrm>
              <a:off x="3583" y="2726"/>
              <a:ext cx="196" cy="250"/>
            </a:xfrm>
            <a:prstGeom prst="rect">
              <a:avLst/>
            </a:prstGeom>
            <a:noFill/>
            <a:ln w="12700" cap="sq">
              <a:no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en-US" altLang="zh-CN" sz="2000"/>
                <a:t>2</a:t>
              </a:r>
            </a:p>
          </p:txBody>
        </p:sp>
        <p:sp>
          <p:nvSpPr>
            <p:cNvPr id="314" name="Rectangle 150">
              <a:extLst>
                <a:ext uri="{FF2B5EF4-FFF2-40B4-BE49-F238E27FC236}">
                  <a16:creationId xmlns:a16="http://schemas.microsoft.com/office/drawing/2014/main" id="{4E2B0962-E660-F945-8175-5EA992528C86}"/>
                </a:ext>
              </a:extLst>
            </p:cNvPr>
            <p:cNvSpPr>
              <a:spLocks noChangeArrowheads="1"/>
            </p:cNvSpPr>
            <p:nvPr/>
          </p:nvSpPr>
          <p:spPr bwMode="auto">
            <a:xfrm>
              <a:off x="3062" y="2541"/>
              <a:ext cx="192" cy="252"/>
            </a:xfrm>
            <a:prstGeom prst="rect">
              <a:avLst/>
            </a:prstGeom>
            <a:noFill/>
            <a:ln w="12700" cap="sq">
              <a:no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en-US" altLang="zh-CN" sz="2000" dirty="0"/>
                <a:t>^</a:t>
              </a:r>
            </a:p>
          </p:txBody>
        </p:sp>
        <p:sp>
          <p:nvSpPr>
            <p:cNvPr id="315" name="Rectangle 151">
              <a:extLst>
                <a:ext uri="{FF2B5EF4-FFF2-40B4-BE49-F238E27FC236}">
                  <a16:creationId xmlns:a16="http://schemas.microsoft.com/office/drawing/2014/main" id="{2BC05A2E-9EDA-B4B4-4549-00030E233205}"/>
                </a:ext>
              </a:extLst>
            </p:cNvPr>
            <p:cNvSpPr>
              <a:spLocks noChangeArrowheads="1"/>
            </p:cNvSpPr>
            <p:nvPr/>
          </p:nvSpPr>
          <p:spPr bwMode="auto">
            <a:xfrm>
              <a:off x="4035" y="2115"/>
              <a:ext cx="192" cy="252"/>
            </a:xfrm>
            <a:prstGeom prst="rect">
              <a:avLst/>
            </a:prstGeom>
            <a:noFill/>
            <a:ln w="12700" cap="sq">
              <a:no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en-US" altLang="zh-CN" sz="2000"/>
                <a:t>^</a:t>
              </a:r>
            </a:p>
          </p:txBody>
        </p:sp>
        <p:sp>
          <p:nvSpPr>
            <p:cNvPr id="316" name="Rectangle 152">
              <a:extLst>
                <a:ext uri="{FF2B5EF4-FFF2-40B4-BE49-F238E27FC236}">
                  <a16:creationId xmlns:a16="http://schemas.microsoft.com/office/drawing/2014/main" id="{5717441A-D11E-94BB-E128-87E6EFAFDB58}"/>
                </a:ext>
              </a:extLst>
            </p:cNvPr>
            <p:cNvSpPr>
              <a:spLocks noChangeArrowheads="1"/>
            </p:cNvSpPr>
            <p:nvPr/>
          </p:nvSpPr>
          <p:spPr bwMode="auto">
            <a:xfrm>
              <a:off x="4890" y="2364"/>
              <a:ext cx="192" cy="252"/>
            </a:xfrm>
            <a:prstGeom prst="rect">
              <a:avLst/>
            </a:prstGeom>
            <a:noFill/>
            <a:ln w="12700" cap="sq">
              <a:no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en-US" altLang="zh-CN" sz="2000"/>
                <a:t>^</a:t>
              </a:r>
            </a:p>
          </p:txBody>
        </p:sp>
        <p:sp>
          <p:nvSpPr>
            <p:cNvPr id="317" name="Rectangle 153">
              <a:extLst>
                <a:ext uri="{FF2B5EF4-FFF2-40B4-BE49-F238E27FC236}">
                  <a16:creationId xmlns:a16="http://schemas.microsoft.com/office/drawing/2014/main" id="{B0404E5A-C804-B8A9-B893-782428203986}"/>
                </a:ext>
              </a:extLst>
            </p:cNvPr>
            <p:cNvSpPr>
              <a:spLocks noChangeArrowheads="1"/>
            </p:cNvSpPr>
            <p:nvPr/>
          </p:nvSpPr>
          <p:spPr bwMode="auto">
            <a:xfrm>
              <a:off x="4026" y="2737"/>
              <a:ext cx="192" cy="252"/>
            </a:xfrm>
            <a:prstGeom prst="rect">
              <a:avLst/>
            </a:prstGeom>
            <a:noFill/>
            <a:ln w="12700" cap="sq">
              <a:no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en-US" altLang="zh-CN" sz="2000"/>
                <a:t>^</a:t>
              </a:r>
            </a:p>
          </p:txBody>
        </p:sp>
      </p:grpSp>
      <p:grpSp>
        <p:nvGrpSpPr>
          <p:cNvPr id="334" name="Group 154">
            <a:extLst>
              <a:ext uri="{FF2B5EF4-FFF2-40B4-BE49-F238E27FC236}">
                <a16:creationId xmlns:a16="http://schemas.microsoft.com/office/drawing/2014/main" id="{19734535-622C-2ED6-DFD1-822D26BC616E}"/>
              </a:ext>
            </a:extLst>
          </p:cNvPr>
          <p:cNvGrpSpPr>
            <a:grpSpLocks/>
          </p:cNvGrpSpPr>
          <p:nvPr/>
        </p:nvGrpSpPr>
        <p:grpSpPr bwMode="auto">
          <a:xfrm>
            <a:off x="1066800" y="1773238"/>
            <a:ext cx="2065338" cy="1887537"/>
            <a:chOff x="1068" y="1224"/>
            <a:chExt cx="1301" cy="1189"/>
          </a:xfrm>
        </p:grpSpPr>
        <p:sp>
          <p:nvSpPr>
            <p:cNvPr id="335" name="Oval 155">
              <a:extLst>
                <a:ext uri="{FF2B5EF4-FFF2-40B4-BE49-F238E27FC236}">
                  <a16:creationId xmlns:a16="http://schemas.microsoft.com/office/drawing/2014/main" id="{1EFC8444-5D53-E79E-54D5-A527CBB1AE71}"/>
                </a:ext>
              </a:extLst>
            </p:cNvPr>
            <p:cNvSpPr>
              <a:spLocks noChangeArrowheads="1"/>
            </p:cNvSpPr>
            <p:nvPr/>
          </p:nvSpPr>
          <p:spPr bwMode="auto">
            <a:xfrm>
              <a:off x="1548" y="1392"/>
              <a:ext cx="240" cy="192"/>
            </a:xfrm>
            <a:prstGeom prst="ellipse">
              <a:avLst/>
            </a:prstGeom>
            <a:noFill/>
            <a:ln w="19050" cap="sq">
              <a:solidFill>
                <a:schemeClr val="tx1"/>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sp>
          <p:nvSpPr>
            <p:cNvPr id="336" name="Oval 156">
              <a:extLst>
                <a:ext uri="{FF2B5EF4-FFF2-40B4-BE49-F238E27FC236}">
                  <a16:creationId xmlns:a16="http://schemas.microsoft.com/office/drawing/2014/main" id="{9BEB4695-D887-3A23-D972-3C2A14C032C3}"/>
                </a:ext>
              </a:extLst>
            </p:cNvPr>
            <p:cNvSpPr>
              <a:spLocks noChangeArrowheads="1"/>
            </p:cNvSpPr>
            <p:nvPr/>
          </p:nvSpPr>
          <p:spPr bwMode="auto">
            <a:xfrm>
              <a:off x="1068" y="1872"/>
              <a:ext cx="240" cy="192"/>
            </a:xfrm>
            <a:prstGeom prst="ellipse">
              <a:avLst/>
            </a:prstGeom>
            <a:noFill/>
            <a:ln w="19050" cap="sq">
              <a:solidFill>
                <a:schemeClr val="tx1"/>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sp>
          <p:nvSpPr>
            <p:cNvPr id="337" name="Oval 157">
              <a:extLst>
                <a:ext uri="{FF2B5EF4-FFF2-40B4-BE49-F238E27FC236}">
                  <a16:creationId xmlns:a16="http://schemas.microsoft.com/office/drawing/2014/main" id="{B65FC7D7-2ECD-9A2E-3031-F67FEA938E92}"/>
                </a:ext>
              </a:extLst>
            </p:cNvPr>
            <p:cNvSpPr>
              <a:spLocks noChangeArrowheads="1"/>
            </p:cNvSpPr>
            <p:nvPr/>
          </p:nvSpPr>
          <p:spPr bwMode="auto">
            <a:xfrm>
              <a:off x="1559" y="2221"/>
              <a:ext cx="240" cy="192"/>
            </a:xfrm>
            <a:prstGeom prst="ellipse">
              <a:avLst/>
            </a:prstGeom>
            <a:noFill/>
            <a:ln w="19050" cap="sq">
              <a:no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sp>
          <p:nvSpPr>
            <p:cNvPr id="338" name="Oval 158">
              <a:extLst>
                <a:ext uri="{FF2B5EF4-FFF2-40B4-BE49-F238E27FC236}">
                  <a16:creationId xmlns:a16="http://schemas.microsoft.com/office/drawing/2014/main" id="{2195736A-8F63-008B-F244-8FC4BBB2CEDB}"/>
                </a:ext>
              </a:extLst>
            </p:cNvPr>
            <p:cNvSpPr>
              <a:spLocks noChangeArrowheads="1"/>
            </p:cNvSpPr>
            <p:nvPr/>
          </p:nvSpPr>
          <p:spPr bwMode="auto">
            <a:xfrm>
              <a:off x="2109" y="1835"/>
              <a:ext cx="240" cy="192"/>
            </a:xfrm>
            <a:prstGeom prst="ellipse">
              <a:avLst/>
            </a:prstGeom>
            <a:noFill/>
            <a:ln w="19050" cap="sq">
              <a:solidFill>
                <a:schemeClr val="tx1"/>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sp>
          <p:nvSpPr>
            <p:cNvPr id="339" name="Line 159">
              <a:extLst>
                <a:ext uri="{FF2B5EF4-FFF2-40B4-BE49-F238E27FC236}">
                  <a16:creationId xmlns:a16="http://schemas.microsoft.com/office/drawing/2014/main" id="{F8D422BB-3F17-276A-713B-D9D83C9399E1}"/>
                </a:ext>
              </a:extLst>
            </p:cNvPr>
            <p:cNvSpPr>
              <a:spLocks noChangeShapeType="1"/>
            </p:cNvSpPr>
            <p:nvPr/>
          </p:nvSpPr>
          <p:spPr bwMode="auto">
            <a:xfrm flipV="1">
              <a:off x="1308" y="1920"/>
              <a:ext cx="816" cy="0"/>
            </a:xfrm>
            <a:prstGeom prst="line">
              <a:avLst/>
            </a:prstGeom>
            <a:noFill/>
            <a:ln w="25400" cap="sq">
              <a:solidFill>
                <a:schemeClr val="tx1"/>
              </a:solidFill>
              <a:round/>
              <a:headEnd type="none" w="sm" len="sm"/>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0" name="Line 160">
              <a:extLst>
                <a:ext uri="{FF2B5EF4-FFF2-40B4-BE49-F238E27FC236}">
                  <a16:creationId xmlns:a16="http://schemas.microsoft.com/office/drawing/2014/main" id="{24237C56-D096-785D-C35E-A1A95630492B}"/>
                </a:ext>
              </a:extLst>
            </p:cNvPr>
            <p:cNvSpPr>
              <a:spLocks noChangeShapeType="1"/>
            </p:cNvSpPr>
            <p:nvPr/>
          </p:nvSpPr>
          <p:spPr bwMode="auto">
            <a:xfrm flipV="1">
              <a:off x="1776" y="1992"/>
              <a:ext cx="356" cy="264"/>
            </a:xfrm>
            <a:prstGeom prst="line">
              <a:avLst/>
            </a:prstGeom>
            <a:noFill/>
            <a:ln w="25400" cap="sq">
              <a:solidFill>
                <a:schemeClr val="tx1"/>
              </a:solidFill>
              <a:round/>
              <a:headEnd type="none" w="sm" len="sm"/>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1" name="Freeform 161">
              <a:extLst>
                <a:ext uri="{FF2B5EF4-FFF2-40B4-BE49-F238E27FC236}">
                  <a16:creationId xmlns:a16="http://schemas.microsoft.com/office/drawing/2014/main" id="{15EF5BC7-34C3-7E5A-A8B7-87EE9CF781F2}"/>
                </a:ext>
              </a:extLst>
            </p:cNvPr>
            <p:cNvSpPr>
              <a:spLocks/>
            </p:cNvSpPr>
            <p:nvPr/>
          </p:nvSpPr>
          <p:spPr bwMode="auto">
            <a:xfrm>
              <a:off x="1068" y="1344"/>
              <a:ext cx="480" cy="576"/>
            </a:xfrm>
            <a:custGeom>
              <a:avLst/>
              <a:gdLst>
                <a:gd name="T0" fmla="*/ 0 w 864"/>
                <a:gd name="T1" fmla="*/ 987 h 440"/>
                <a:gd name="T2" fmla="*/ 49 w 864"/>
                <a:gd name="T3" fmla="*/ 126 h 440"/>
                <a:gd name="T4" fmla="*/ 148 w 864"/>
                <a:gd name="T5" fmla="*/ 233 h 440"/>
                <a:gd name="T6" fmla="*/ 0 60000 65536"/>
                <a:gd name="T7" fmla="*/ 0 60000 65536"/>
                <a:gd name="T8" fmla="*/ 0 60000 65536"/>
              </a:gdLst>
              <a:ahLst/>
              <a:cxnLst>
                <a:cxn ang="T6">
                  <a:pos x="T0" y="T1"/>
                </a:cxn>
                <a:cxn ang="T7">
                  <a:pos x="T2" y="T3"/>
                </a:cxn>
                <a:cxn ang="T8">
                  <a:pos x="T4" y="T5"/>
                </a:cxn>
              </a:cxnLst>
              <a:rect l="0" t="0" r="r" b="b"/>
              <a:pathLst>
                <a:path w="864" h="440">
                  <a:moveTo>
                    <a:pt x="0" y="440"/>
                  </a:moveTo>
                  <a:cubicBezTo>
                    <a:pt x="72" y="276"/>
                    <a:pt x="144" y="112"/>
                    <a:pt x="288" y="56"/>
                  </a:cubicBezTo>
                  <a:cubicBezTo>
                    <a:pt x="432" y="0"/>
                    <a:pt x="768" y="96"/>
                    <a:pt x="864" y="104"/>
                  </a:cubicBezTo>
                </a:path>
              </a:pathLst>
            </a:custGeom>
            <a:noFill/>
            <a:ln w="25400" cap="flat" cmpd="sng">
              <a:solidFill>
                <a:schemeClr val="tx1"/>
              </a:solidFill>
              <a:prstDash val="solid"/>
              <a:round/>
              <a:headEnd type="none" w="sm" len="sm"/>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2" name="Freeform 162">
              <a:extLst>
                <a:ext uri="{FF2B5EF4-FFF2-40B4-BE49-F238E27FC236}">
                  <a16:creationId xmlns:a16="http://schemas.microsoft.com/office/drawing/2014/main" id="{A958F646-8C44-8C0A-708E-941926FC3902}"/>
                </a:ext>
              </a:extLst>
            </p:cNvPr>
            <p:cNvSpPr>
              <a:spLocks/>
            </p:cNvSpPr>
            <p:nvPr/>
          </p:nvSpPr>
          <p:spPr bwMode="auto">
            <a:xfrm>
              <a:off x="1260" y="1584"/>
              <a:ext cx="432" cy="471"/>
            </a:xfrm>
            <a:custGeom>
              <a:avLst/>
              <a:gdLst>
                <a:gd name="T0" fmla="*/ 0 w 768"/>
                <a:gd name="T1" fmla="*/ 711 h 328"/>
                <a:gd name="T2" fmla="*/ 77 w 768"/>
                <a:gd name="T3" fmla="*/ 853 h 328"/>
                <a:gd name="T4" fmla="*/ 137 w 768"/>
                <a:gd name="T5" fmla="*/ 0 h 328"/>
                <a:gd name="T6" fmla="*/ 0 60000 65536"/>
                <a:gd name="T7" fmla="*/ 0 60000 65536"/>
                <a:gd name="T8" fmla="*/ 0 60000 65536"/>
              </a:gdLst>
              <a:ahLst/>
              <a:cxnLst>
                <a:cxn ang="T6">
                  <a:pos x="T0" y="T1"/>
                </a:cxn>
                <a:cxn ang="T7">
                  <a:pos x="T2" y="T3"/>
                </a:cxn>
                <a:cxn ang="T8">
                  <a:pos x="T4" y="T5"/>
                </a:cxn>
              </a:cxnLst>
              <a:rect l="0" t="0" r="r" b="b"/>
              <a:pathLst>
                <a:path w="768" h="328">
                  <a:moveTo>
                    <a:pt x="0" y="240"/>
                  </a:moveTo>
                  <a:cubicBezTo>
                    <a:pt x="152" y="284"/>
                    <a:pt x="304" y="328"/>
                    <a:pt x="432" y="288"/>
                  </a:cubicBezTo>
                  <a:cubicBezTo>
                    <a:pt x="560" y="248"/>
                    <a:pt x="712" y="48"/>
                    <a:pt x="768" y="0"/>
                  </a:cubicBezTo>
                </a:path>
              </a:pathLst>
            </a:custGeom>
            <a:noFill/>
            <a:ln w="25400" cap="flat" cmpd="sng">
              <a:solidFill>
                <a:schemeClr val="tx1"/>
              </a:solidFill>
              <a:prstDash val="solid"/>
              <a:round/>
              <a:headEnd type="triangle" w="med" len="med"/>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3" name="Rectangle 163">
              <a:extLst>
                <a:ext uri="{FF2B5EF4-FFF2-40B4-BE49-F238E27FC236}">
                  <a16:creationId xmlns:a16="http://schemas.microsoft.com/office/drawing/2014/main" id="{D8A1C165-77ED-F46F-485F-17D43CE18E7D}"/>
                </a:ext>
              </a:extLst>
            </p:cNvPr>
            <p:cNvSpPr>
              <a:spLocks noChangeArrowheads="1"/>
            </p:cNvSpPr>
            <p:nvPr/>
          </p:nvSpPr>
          <p:spPr bwMode="auto">
            <a:xfrm>
              <a:off x="1566" y="1336"/>
              <a:ext cx="248" cy="250"/>
            </a:xfrm>
            <a:prstGeom prst="rect">
              <a:avLst/>
            </a:prstGeom>
            <a:noFill/>
            <a:ln w="12700" cap="sq">
              <a:no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en-US" altLang="zh-CN" sz="2000">
                  <a:solidFill>
                    <a:schemeClr val="accent2"/>
                  </a:solidFill>
                </a:rPr>
                <a:t>v</a:t>
              </a:r>
              <a:r>
                <a:rPr lang="en-US" altLang="zh-CN" sz="2000" baseline="-25000">
                  <a:solidFill>
                    <a:schemeClr val="accent2"/>
                  </a:solidFill>
                </a:rPr>
                <a:t>1</a:t>
              </a:r>
            </a:p>
          </p:txBody>
        </p:sp>
        <p:sp>
          <p:nvSpPr>
            <p:cNvPr id="344" name="Rectangle 164">
              <a:extLst>
                <a:ext uri="{FF2B5EF4-FFF2-40B4-BE49-F238E27FC236}">
                  <a16:creationId xmlns:a16="http://schemas.microsoft.com/office/drawing/2014/main" id="{0BF4A6EC-E45A-7328-1539-B15E8195EBF4}"/>
                </a:ext>
              </a:extLst>
            </p:cNvPr>
            <p:cNvSpPr>
              <a:spLocks noChangeArrowheads="1"/>
            </p:cNvSpPr>
            <p:nvPr/>
          </p:nvSpPr>
          <p:spPr bwMode="auto">
            <a:xfrm>
              <a:off x="1068" y="1800"/>
              <a:ext cx="248" cy="250"/>
            </a:xfrm>
            <a:prstGeom prst="rect">
              <a:avLst/>
            </a:prstGeom>
            <a:noFill/>
            <a:ln w="12700" cap="sq">
              <a:no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en-US" altLang="zh-CN" sz="2000">
                  <a:solidFill>
                    <a:schemeClr val="accent2"/>
                  </a:solidFill>
                </a:rPr>
                <a:t>v</a:t>
              </a:r>
              <a:r>
                <a:rPr lang="en-US" altLang="zh-CN" sz="2000" baseline="-25000">
                  <a:solidFill>
                    <a:schemeClr val="accent2"/>
                  </a:solidFill>
                </a:rPr>
                <a:t>2</a:t>
              </a:r>
            </a:p>
          </p:txBody>
        </p:sp>
        <p:sp>
          <p:nvSpPr>
            <p:cNvPr id="345" name="Rectangle 165">
              <a:extLst>
                <a:ext uri="{FF2B5EF4-FFF2-40B4-BE49-F238E27FC236}">
                  <a16:creationId xmlns:a16="http://schemas.microsoft.com/office/drawing/2014/main" id="{6C2BD7F9-A868-E56A-4B64-6595E07058D3}"/>
                </a:ext>
              </a:extLst>
            </p:cNvPr>
            <p:cNvSpPr>
              <a:spLocks noChangeArrowheads="1"/>
            </p:cNvSpPr>
            <p:nvPr/>
          </p:nvSpPr>
          <p:spPr bwMode="auto">
            <a:xfrm>
              <a:off x="2121" y="1776"/>
              <a:ext cx="248" cy="250"/>
            </a:xfrm>
            <a:prstGeom prst="rect">
              <a:avLst/>
            </a:prstGeom>
            <a:noFill/>
            <a:ln w="12700" cap="sq">
              <a:no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en-US" altLang="zh-CN" sz="2000">
                  <a:solidFill>
                    <a:schemeClr val="accent2"/>
                  </a:solidFill>
                </a:rPr>
                <a:t>v</a:t>
              </a:r>
              <a:r>
                <a:rPr lang="en-US" altLang="zh-CN" sz="2000" baseline="-25000">
                  <a:solidFill>
                    <a:schemeClr val="accent2"/>
                  </a:solidFill>
                </a:rPr>
                <a:t>3</a:t>
              </a:r>
            </a:p>
          </p:txBody>
        </p:sp>
        <p:sp>
          <p:nvSpPr>
            <p:cNvPr id="346" name="Rectangle 166">
              <a:extLst>
                <a:ext uri="{FF2B5EF4-FFF2-40B4-BE49-F238E27FC236}">
                  <a16:creationId xmlns:a16="http://schemas.microsoft.com/office/drawing/2014/main" id="{84327AB4-9BDE-E9BC-D450-968D8B8C151E}"/>
                </a:ext>
              </a:extLst>
            </p:cNvPr>
            <p:cNvSpPr>
              <a:spLocks noChangeArrowheads="1"/>
            </p:cNvSpPr>
            <p:nvPr/>
          </p:nvSpPr>
          <p:spPr bwMode="auto">
            <a:xfrm>
              <a:off x="1551" y="2160"/>
              <a:ext cx="248" cy="250"/>
            </a:xfrm>
            <a:prstGeom prst="rect">
              <a:avLst/>
            </a:prstGeom>
            <a:noFill/>
            <a:ln w="12700" cap="sq">
              <a:no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en-US" altLang="zh-CN" sz="2000" dirty="0">
                  <a:solidFill>
                    <a:schemeClr val="accent2"/>
                  </a:solidFill>
                </a:rPr>
                <a:t>v</a:t>
              </a:r>
              <a:r>
                <a:rPr lang="en-US" altLang="zh-CN" sz="2000" baseline="-25000" dirty="0">
                  <a:solidFill>
                    <a:schemeClr val="accent2"/>
                  </a:solidFill>
                </a:rPr>
                <a:t>4</a:t>
              </a:r>
            </a:p>
          </p:txBody>
        </p:sp>
        <p:sp>
          <p:nvSpPr>
            <p:cNvPr id="347" name="Text Box 167">
              <a:extLst>
                <a:ext uri="{FF2B5EF4-FFF2-40B4-BE49-F238E27FC236}">
                  <a16:creationId xmlns:a16="http://schemas.microsoft.com/office/drawing/2014/main" id="{75258AC4-95E4-3773-DE8D-5B9853096831}"/>
                </a:ext>
              </a:extLst>
            </p:cNvPr>
            <p:cNvSpPr txBox="1">
              <a:spLocks noChangeArrowheads="1"/>
            </p:cNvSpPr>
            <p:nvPr/>
          </p:nvSpPr>
          <p:spPr bwMode="auto">
            <a:xfrm>
              <a:off x="1154" y="1224"/>
              <a:ext cx="188" cy="231"/>
            </a:xfrm>
            <a:prstGeom prst="rect">
              <a:avLst/>
            </a:prstGeom>
            <a:noFill/>
            <a:ln w="12700" cap="sq">
              <a:no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en-US" altLang="zh-CN" sz="1800">
                  <a:solidFill>
                    <a:srgbClr val="0000FF"/>
                  </a:solidFill>
                </a:rPr>
                <a:t>6</a:t>
              </a:r>
              <a:endParaRPr lang="en-US" altLang="zh-CN" sz="2400" b="0">
                <a:solidFill>
                  <a:srgbClr val="0000FF"/>
                </a:solidFill>
              </a:endParaRPr>
            </a:p>
          </p:txBody>
        </p:sp>
        <p:sp>
          <p:nvSpPr>
            <p:cNvPr id="348" name="Text Box 168">
              <a:extLst>
                <a:ext uri="{FF2B5EF4-FFF2-40B4-BE49-F238E27FC236}">
                  <a16:creationId xmlns:a16="http://schemas.microsoft.com/office/drawing/2014/main" id="{F05A7E5A-5AA3-843F-570A-97AE4B4D35C8}"/>
                </a:ext>
              </a:extLst>
            </p:cNvPr>
            <p:cNvSpPr txBox="1">
              <a:spLocks noChangeArrowheads="1"/>
            </p:cNvSpPr>
            <p:nvPr/>
          </p:nvSpPr>
          <p:spPr bwMode="auto">
            <a:xfrm>
              <a:off x="1475" y="1656"/>
              <a:ext cx="180" cy="212"/>
            </a:xfrm>
            <a:prstGeom prst="rect">
              <a:avLst/>
            </a:prstGeom>
            <a:noFill/>
            <a:ln w="12700" cap="sq">
              <a:no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en-US" altLang="zh-CN" sz="1600" dirty="0">
                  <a:solidFill>
                    <a:srgbClr val="0000FF"/>
                  </a:solidFill>
                </a:rPr>
                <a:t>4</a:t>
              </a:r>
              <a:endParaRPr lang="en-US" altLang="zh-CN" sz="2400" b="0" dirty="0">
                <a:solidFill>
                  <a:srgbClr val="0000FF"/>
                </a:solidFill>
              </a:endParaRPr>
            </a:p>
          </p:txBody>
        </p:sp>
        <p:sp>
          <p:nvSpPr>
            <p:cNvPr id="349" name="Text Box 169">
              <a:extLst>
                <a:ext uri="{FF2B5EF4-FFF2-40B4-BE49-F238E27FC236}">
                  <a16:creationId xmlns:a16="http://schemas.microsoft.com/office/drawing/2014/main" id="{783DBD96-9CE8-5ED1-54D1-07B581078A28}"/>
                </a:ext>
              </a:extLst>
            </p:cNvPr>
            <p:cNvSpPr txBox="1">
              <a:spLocks noChangeArrowheads="1"/>
            </p:cNvSpPr>
            <p:nvPr/>
          </p:nvSpPr>
          <p:spPr bwMode="auto">
            <a:xfrm>
              <a:off x="1788" y="1728"/>
              <a:ext cx="180" cy="212"/>
            </a:xfrm>
            <a:prstGeom prst="rect">
              <a:avLst/>
            </a:prstGeom>
            <a:noFill/>
            <a:ln w="12700" cap="sq">
              <a:no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en-US" altLang="zh-CN" sz="1600">
                  <a:solidFill>
                    <a:srgbClr val="0000FF"/>
                  </a:solidFill>
                </a:rPr>
                <a:t>7</a:t>
              </a:r>
              <a:endParaRPr lang="en-US" altLang="zh-CN" sz="2400" b="0">
                <a:solidFill>
                  <a:srgbClr val="0000FF"/>
                </a:solidFill>
              </a:endParaRPr>
            </a:p>
          </p:txBody>
        </p:sp>
        <p:sp>
          <p:nvSpPr>
            <p:cNvPr id="350" name="Text Box 170">
              <a:extLst>
                <a:ext uri="{FF2B5EF4-FFF2-40B4-BE49-F238E27FC236}">
                  <a16:creationId xmlns:a16="http://schemas.microsoft.com/office/drawing/2014/main" id="{8FC6E223-747C-ECD1-D6EA-62470D8FB8E9}"/>
                </a:ext>
              </a:extLst>
            </p:cNvPr>
            <p:cNvSpPr txBox="1">
              <a:spLocks noChangeArrowheads="1"/>
            </p:cNvSpPr>
            <p:nvPr/>
          </p:nvSpPr>
          <p:spPr bwMode="auto">
            <a:xfrm>
              <a:off x="1788" y="1968"/>
              <a:ext cx="180" cy="212"/>
            </a:xfrm>
            <a:prstGeom prst="rect">
              <a:avLst/>
            </a:prstGeom>
            <a:noFill/>
            <a:ln w="12700" cap="sq">
              <a:no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en-US" altLang="zh-CN" sz="1600">
                  <a:solidFill>
                    <a:srgbClr val="0000FF"/>
                  </a:solidFill>
                </a:rPr>
                <a:t>8</a:t>
              </a:r>
              <a:endParaRPr lang="en-US" altLang="zh-CN" sz="2400" b="0">
                <a:solidFill>
                  <a:srgbClr val="0000FF"/>
                </a:solidFill>
              </a:endParaRPr>
            </a:p>
          </p:txBody>
        </p:sp>
      </p:grpSp>
      <p:grpSp>
        <p:nvGrpSpPr>
          <p:cNvPr id="351" name="Group 171">
            <a:extLst>
              <a:ext uri="{FF2B5EF4-FFF2-40B4-BE49-F238E27FC236}">
                <a16:creationId xmlns:a16="http://schemas.microsoft.com/office/drawing/2014/main" id="{C8F35CBE-62A8-9B7D-DE31-0DB214FF92B3}"/>
              </a:ext>
            </a:extLst>
          </p:cNvPr>
          <p:cNvGrpSpPr>
            <a:grpSpLocks/>
          </p:cNvGrpSpPr>
          <p:nvPr/>
        </p:nvGrpSpPr>
        <p:grpSpPr bwMode="auto">
          <a:xfrm>
            <a:off x="381000" y="3657600"/>
            <a:ext cx="8382000" cy="2795588"/>
            <a:chOff x="240" y="2304"/>
            <a:chExt cx="5280" cy="1902"/>
          </a:xfrm>
        </p:grpSpPr>
        <p:sp>
          <p:nvSpPr>
            <p:cNvPr id="352" name="Freeform 172">
              <a:extLst>
                <a:ext uri="{FF2B5EF4-FFF2-40B4-BE49-F238E27FC236}">
                  <a16:creationId xmlns:a16="http://schemas.microsoft.com/office/drawing/2014/main" id="{5F294B8D-E629-5E63-E9E0-DAF2F49F9017}"/>
                </a:ext>
              </a:extLst>
            </p:cNvPr>
            <p:cNvSpPr>
              <a:spLocks/>
            </p:cNvSpPr>
            <p:nvPr/>
          </p:nvSpPr>
          <p:spPr bwMode="auto">
            <a:xfrm>
              <a:off x="288" y="2304"/>
              <a:ext cx="5232" cy="1902"/>
            </a:xfrm>
            <a:custGeom>
              <a:avLst/>
              <a:gdLst>
                <a:gd name="T0" fmla="*/ 161 w 5109"/>
                <a:gd name="T1" fmla="*/ 133 h 1758"/>
                <a:gd name="T2" fmla="*/ 1482 w 5109"/>
                <a:gd name="T3" fmla="*/ 189 h 1758"/>
                <a:gd name="T4" fmla="*/ 2259 w 5109"/>
                <a:gd name="T5" fmla="*/ 233 h 1758"/>
                <a:gd name="T6" fmla="*/ 4321 w 5109"/>
                <a:gd name="T7" fmla="*/ 175 h 1758"/>
                <a:gd name="T8" fmla="*/ 4636 w 5109"/>
                <a:gd name="T9" fmla="*/ 147 h 1758"/>
                <a:gd name="T10" fmla="*/ 4758 w 5109"/>
                <a:gd name="T11" fmla="*/ 90 h 1758"/>
                <a:gd name="T12" fmla="*/ 4878 w 5109"/>
                <a:gd name="T13" fmla="*/ 61 h 1758"/>
                <a:gd name="T14" fmla="*/ 5171 w 5109"/>
                <a:gd name="T15" fmla="*/ 32 h 1758"/>
                <a:gd name="T16" fmla="*/ 5474 w 5109"/>
                <a:gd name="T17" fmla="*/ 160 h 1758"/>
                <a:gd name="T18" fmla="*/ 5460 w 5109"/>
                <a:gd name="T19" fmla="*/ 1005 h 1758"/>
                <a:gd name="T20" fmla="*/ 5400 w 5109"/>
                <a:gd name="T21" fmla="*/ 1205 h 1758"/>
                <a:gd name="T22" fmla="*/ 5411 w 5109"/>
                <a:gd name="T23" fmla="*/ 1963 h 1758"/>
                <a:gd name="T24" fmla="*/ 5376 w 5109"/>
                <a:gd name="T25" fmla="*/ 2121 h 1758"/>
                <a:gd name="T26" fmla="*/ 4976 w 5109"/>
                <a:gd name="T27" fmla="*/ 2135 h 1758"/>
                <a:gd name="T28" fmla="*/ 4102 w 5109"/>
                <a:gd name="T29" fmla="*/ 2149 h 1758"/>
                <a:gd name="T30" fmla="*/ 4005 w 5109"/>
                <a:gd name="T31" fmla="*/ 2121 h 1758"/>
                <a:gd name="T32" fmla="*/ 3569 w 5109"/>
                <a:gd name="T33" fmla="*/ 2135 h 1758"/>
                <a:gd name="T34" fmla="*/ 3338 w 5109"/>
                <a:gd name="T35" fmla="*/ 2178 h 1758"/>
                <a:gd name="T36" fmla="*/ 1578 w 5109"/>
                <a:gd name="T37" fmla="*/ 2163 h 1758"/>
                <a:gd name="T38" fmla="*/ 1191 w 5109"/>
                <a:gd name="T39" fmla="*/ 2091 h 1758"/>
                <a:gd name="T40" fmla="*/ 985 w 5109"/>
                <a:gd name="T41" fmla="*/ 2049 h 1758"/>
                <a:gd name="T42" fmla="*/ 778 w 5109"/>
                <a:gd name="T43" fmla="*/ 2062 h 1758"/>
                <a:gd name="T44" fmla="*/ 572 w 5109"/>
                <a:gd name="T45" fmla="*/ 2121 h 1758"/>
                <a:gd name="T46" fmla="*/ 428 w 5109"/>
                <a:gd name="T47" fmla="*/ 2149 h 1758"/>
                <a:gd name="T48" fmla="*/ 184 w 5109"/>
                <a:gd name="T49" fmla="*/ 2135 h 1758"/>
                <a:gd name="T50" fmla="*/ 124 w 5109"/>
                <a:gd name="T51" fmla="*/ 1205 h 1758"/>
                <a:gd name="T52" fmla="*/ 87 w 5109"/>
                <a:gd name="T53" fmla="*/ 1233 h 1758"/>
                <a:gd name="T54" fmla="*/ 113 w 5109"/>
                <a:gd name="T55" fmla="*/ 1148 h 1758"/>
                <a:gd name="T56" fmla="*/ 124 w 5109"/>
                <a:gd name="T57" fmla="*/ 1106 h 1758"/>
                <a:gd name="T58" fmla="*/ 147 w 5109"/>
                <a:gd name="T59" fmla="*/ 160 h 1758"/>
                <a:gd name="T60" fmla="*/ 415 w 5109"/>
                <a:gd name="T61" fmla="*/ 75 h 1758"/>
                <a:gd name="T62" fmla="*/ 694 w 5109"/>
                <a:gd name="T63" fmla="*/ 104 h 1758"/>
                <a:gd name="T64" fmla="*/ 791 w 5109"/>
                <a:gd name="T65" fmla="*/ 160 h 175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5109" h="1758">
                  <a:moveTo>
                    <a:pt x="149" y="105"/>
                  </a:moveTo>
                  <a:cubicBezTo>
                    <a:pt x="659" y="143"/>
                    <a:pt x="491" y="140"/>
                    <a:pt x="1380" y="150"/>
                  </a:cubicBezTo>
                  <a:cubicBezTo>
                    <a:pt x="1621" y="162"/>
                    <a:pt x="1862" y="174"/>
                    <a:pt x="2103" y="184"/>
                  </a:cubicBezTo>
                  <a:cubicBezTo>
                    <a:pt x="2745" y="171"/>
                    <a:pt x="3380" y="146"/>
                    <a:pt x="4023" y="139"/>
                  </a:cubicBezTo>
                  <a:cubicBezTo>
                    <a:pt x="4121" y="134"/>
                    <a:pt x="4223" y="145"/>
                    <a:pt x="4317" y="116"/>
                  </a:cubicBezTo>
                  <a:cubicBezTo>
                    <a:pt x="4356" y="104"/>
                    <a:pt x="4390" y="79"/>
                    <a:pt x="4430" y="71"/>
                  </a:cubicBezTo>
                  <a:cubicBezTo>
                    <a:pt x="4467" y="63"/>
                    <a:pt x="4542" y="48"/>
                    <a:pt x="4542" y="48"/>
                  </a:cubicBezTo>
                  <a:cubicBezTo>
                    <a:pt x="4643" y="0"/>
                    <a:pt x="4689" y="17"/>
                    <a:pt x="4814" y="26"/>
                  </a:cubicBezTo>
                  <a:cubicBezTo>
                    <a:pt x="4889" y="76"/>
                    <a:pt x="5012" y="104"/>
                    <a:pt x="5096" y="127"/>
                  </a:cubicBezTo>
                  <a:cubicBezTo>
                    <a:pt x="5108" y="349"/>
                    <a:pt x="5109" y="572"/>
                    <a:pt x="5085" y="794"/>
                  </a:cubicBezTo>
                  <a:cubicBezTo>
                    <a:pt x="5079" y="848"/>
                    <a:pt x="5041" y="898"/>
                    <a:pt x="5028" y="952"/>
                  </a:cubicBezTo>
                  <a:cubicBezTo>
                    <a:pt x="5032" y="1151"/>
                    <a:pt x="5045" y="1351"/>
                    <a:pt x="5039" y="1550"/>
                  </a:cubicBezTo>
                  <a:cubicBezTo>
                    <a:pt x="5038" y="1593"/>
                    <a:pt x="5047" y="1661"/>
                    <a:pt x="5006" y="1675"/>
                  </a:cubicBezTo>
                  <a:cubicBezTo>
                    <a:pt x="4888" y="1715"/>
                    <a:pt x="4757" y="1682"/>
                    <a:pt x="4633" y="1686"/>
                  </a:cubicBezTo>
                  <a:cubicBezTo>
                    <a:pt x="4363" y="1724"/>
                    <a:pt x="4091" y="1714"/>
                    <a:pt x="3820" y="1697"/>
                  </a:cubicBezTo>
                  <a:cubicBezTo>
                    <a:pt x="3945" y="1636"/>
                    <a:pt x="3739" y="1675"/>
                    <a:pt x="3729" y="1675"/>
                  </a:cubicBezTo>
                  <a:cubicBezTo>
                    <a:pt x="3594" y="1681"/>
                    <a:pt x="3458" y="1682"/>
                    <a:pt x="3323" y="1686"/>
                  </a:cubicBezTo>
                  <a:cubicBezTo>
                    <a:pt x="3254" y="1708"/>
                    <a:pt x="3179" y="1709"/>
                    <a:pt x="3108" y="1720"/>
                  </a:cubicBezTo>
                  <a:cubicBezTo>
                    <a:pt x="2562" y="1716"/>
                    <a:pt x="2016" y="1715"/>
                    <a:pt x="1470" y="1708"/>
                  </a:cubicBezTo>
                  <a:cubicBezTo>
                    <a:pt x="1351" y="1706"/>
                    <a:pt x="1227" y="1668"/>
                    <a:pt x="1109" y="1652"/>
                  </a:cubicBezTo>
                  <a:cubicBezTo>
                    <a:pt x="1045" y="1643"/>
                    <a:pt x="917" y="1618"/>
                    <a:pt x="917" y="1618"/>
                  </a:cubicBezTo>
                  <a:cubicBezTo>
                    <a:pt x="853" y="1622"/>
                    <a:pt x="789" y="1623"/>
                    <a:pt x="725" y="1629"/>
                  </a:cubicBezTo>
                  <a:cubicBezTo>
                    <a:pt x="660" y="1635"/>
                    <a:pt x="596" y="1662"/>
                    <a:pt x="533" y="1675"/>
                  </a:cubicBezTo>
                  <a:cubicBezTo>
                    <a:pt x="488" y="1684"/>
                    <a:pt x="443" y="1688"/>
                    <a:pt x="398" y="1697"/>
                  </a:cubicBezTo>
                  <a:cubicBezTo>
                    <a:pt x="323" y="1693"/>
                    <a:pt x="193" y="1758"/>
                    <a:pt x="172" y="1686"/>
                  </a:cubicBezTo>
                  <a:cubicBezTo>
                    <a:pt x="0" y="1098"/>
                    <a:pt x="324" y="637"/>
                    <a:pt x="115" y="952"/>
                  </a:cubicBezTo>
                  <a:cubicBezTo>
                    <a:pt x="108" y="963"/>
                    <a:pt x="92" y="967"/>
                    <a:pt x="81" y="974"/>
                  </a:cubicBezTo>
                  <a:cubicBezTo>
                    <a:pt x="89" y="952"/>
                    <a:pt x="96" y="929"/>
                    <a:pt x="104" y="907"/>
                  </a:cubicBezTo>
                  <a:cubicBezTo>
                    <a:pt x="108" y="896"/>
                    <a:pt x="115" y="873"/>
                    <a:pt x="115" y="873"/>
                  </a:cubicBezTo>
                  <a:cubicBezTo>
                    <a:pt x="139" y="625"/>
                    <a:pt x="109" y="374"/>
                    <a:pt x="138" y="127"/>
                  </a:cubicBezTo>
                  <a:cubicBezTo>
                    <a:pt x="148" y="42"/>
                    <a:pt x="386" y="59"/>
                    <a:pt x="386" y="59"/>
                  </a:cubicBezTo>
                  <a:cubicBezTo>
                    <a:pt x="473" y="67"/>
                    <a:pt x="560" y="66"/>
                    <a:pt x="646" y="82"/>
                  </a:cubicBezTo>
                  <a:cubicBezTo>
                    <a:pt x="685" y="89"/>
                    <a:pt x="691" y="127"/>
                    <a:pt x="736" y="127"/>
                  </a:cubicBezTo>
                </a:path>
              </a:pathLst>
            </a:custGeom>
            <a:solidFill>
              <a:schemeClr val="accent4">
                <a:lumMod val="20000"/>
                <a:lumOff val="80000"/>
              </a:schemeClr>
            </a:solidFill>
            <a:ln>
              <a:noFill/>
            </a:ln>
            <a:effectLst>
              <a:outerShdw dist="161645" dir="2700000" algn="ctr" rotWithShape="0">
                <a:srgbClr val="C0C0C0"/>
              </a:outerShdw>
            </a:effectLst>
            <a:extLst>
              <a:ext uri="{91240B29-F687-4F45-9708-019B960494DF}">
                <a14:hiddenLine xmlns:a14="http://schemas.microsoft.com/office/drawing/2010/main" w="9525" cap="flat" cmpd="sng">
                  <a:solidFill>
                    <a:srgbClr val="FFFF99"/>
                  </a:solidFill>
                  <a:prstDash val="solid"/>
                  <a:round/>
                  <a:headEnd/>
                  <a:tailEnd/>
                </a14:hiddenLine>
              </a:ext>
            </a:extLst>
          </p:spPr>
          <p:txBody>
            <a:bodyPr wrap="none" anchor="ctr"/>
            <a:lstStyle/>
            <a:p>
              <a:endParaRPr lang="zh-CN" altLang="en-US"/>
            </a:p>
          </p:txBody>
        </p:sp>
        <p:sp>
          <p:nvSpPr>
            <p:cNvPr id="353" name="Oval 173">
              <a:extLst>
                <a:ext uri="{FF2B5EF4-FFF2-40B4-BE49-F238E27FC236}">
                  <a16:creationId xmlns:a16="http://schemas.microsoft.com/office/drawing/2014/main" id="{31788060-81C2-8C37-33F0-DD77503C1C24}"/>
                </a:ext>
              </a:extLst>
            </p:cNvPr>
            <p:cNvSpPr>
              <a:spLocks noChangeArrowheads="1"/>
            </p:cNvSpPr>
            <p:nvPr/>
          </p:nvSpPr>
          <p:spPr bwMode="auto">
            <a:xfrm>
              <a:off x="240" y="2807"/>
              <a:ext cx="451" cy="931"/>
            </a:xfrm>
            <a:prstGeom prst="ellipse">
              <a:avLst/>
            </a:prstGeom>
            <a:ln/>
          </p:spPr>
          <p:style>
            <a:lnRef idx="1">
              <a:schemeClr val="accent5"/>
            </a:lnRef>
            <a:fillRef idx="3">
              <a:schemeClr val="accent5"/>
            </a:fillRef>
            <a:effectRef idx="2">
              <a:schemeClr val="accent5"/>
            </a:effectRef>
            <a:fontRef idx="minor">
              <a:schemeClr val="lt1"/>
            </a:fontRef>
          </p:style>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sp>
          <p:nvSpPr>
            <p:cNvPr id="354" name="Rectangle 174">
              <a:extLst>
                <a:ext uri="{FF2B5EF4-FFF2-40B4-BE49-F238E27FC236}">
                  <a16:creationId xmlns:a16="http://schemas.microsoft.com/office/drawing/2014/main" id="{0800616B-E788-2328-9565-FF4E76C7FB9D}"/>
                </a:ext>
              </a:extLst>
            </p:cNvPr>
            <p:cNvSpPr>
              <a:spLocks noChangeArrowheads="1"/>
            </p:cNvSpPr>
            <p:nvPr/>
          </p:nvSpPr>
          <p:spPr bwMode="auto">
            <a:xfrm>
              <a:off x="240" y="2967"/>
              <a:ext cx="402" cy="7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Lst>
          </p:spPr>
          <p:txBody>
            <a:bodyPr>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lnSpc>
                  <a:spcPct val="80000"/>
                </a:lnSpc>
                <a:spcBef>
                  <a:spcPct val="0"/>
                </a:spcBef>
                <a:buClrTx/>
                <a:buFontTx/>
                <a:buNone/>
              </a:pPr>
              <a:r>
                <a:rPr lang="zh-CN" altLang="en-US" sz="4000" dirty="0">
                  <a:solidFill>
                    <a:srgbClr val="FFFF00"/>
                  </a:solidFill>
                  <a:latin typeface="华文新魏" pitchFamily="2" charset="-122"/>
                  <a:ea typeface="华文新魏" pitchFamily="2" charset="-122"/>
                </a:rPr>
                <a:t>特</a:t>
              </a:r>
            </a:p>
            <a:p>
              <a:pPr eaLnBrk="1" hangingPunct="1">
                <a:lnSpc>
                  <a:spcPct val="80000"/>
                </a:lnSpc>
                <a:spcBef>
                  <a:spcPct val="0"/>
                </a:spcBef>
                <a:buClrTx/>
                <a:buFontTx/>
                <a:buNone/>
              </a:pPr>
              <a:r>
                <a:rPr lang="zh-CN" altLang="en-US" sz="4000" dirty="0">
                  <a:solidFill>
                    <a:srgbClr val="FFFF00"/>
                  </a:solidFill>
                  <a:latin typeface="华文新魏" pitchFamily="2" charset="-122"/>
                  <a:ea typeface="华文新魏" pitchFamily="2" charset="-122"/>
                </a:rPr>
                <a:t>点</a:t>
              </a:r>
            </a:p>
          </p:txBody>
        </p:sp>
      </p:grpSp>
      <p:sp>
        <p:nvSpPr>
          <p:cNvPr id="355" name="Text Box 175">
            <a:extLst>
              <a:ext uri="{FF2B5EF4-FFF2-40B4-BE49-F238E27FC236}">
                <a16:creationId xmlns:a16="http://schemas.microsoft.com/office/drawing/2014/main" id="{277ABA07-8589-F5ED-0140-972924E35C61}"/>
              </a:ext>
            </a:extLst>
          </p:cNvPr>
          <p:cNvSpPr txBox="1">
            <a:spLocks noChangeArrowheads="1"/>
          </p:cNvSpPr>
          <p:nvPr/>
        </p:nvSpPr>
        <p:spPr bwMode="auto">
          <a:xfrm>
            <a:off x="990600" y="4303713"/>
            <a:ext cx="8153400" cy="4206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lnSpc>
                <a:spcPct val="90000"/>
              </a:lnSpc>
              <a:spcBef>
                <a:spcPct val="0"/>
              </a:spcBef>
              <a:buClrTx/>
              <a:buFontTx/>
              <a:buNone/>
            </a:pPr>
            <a:r>
              <a:rPr lang="en-US" altLang="zh-CN" sz="2400" dirty="0">
                <a:solidFill>
                  <a:srgbClr val="000099"/>
                </a:solidFill>
                <a:latin typeface="楷体_GB2312" pitchFamily="49" charset="-122"/>
                <a:ea typeface="楷体_GB2312" pitchFamily="49" charset="-122"/>
              </a:rPr>
              <a:t>(</a:t>
            </a:r>
            <a:r>
              <a:rPr lang="en-US" altLang="zh-CN" sz="2400" dirty="0">
                <a:solidFill>
                  <a:srgbClr val="000099"/>
                </a:solidFill>
                <a:ea typeface="楷体_GB2312" pitchFamily="49" charset="-122"/>
              </a:rPr>
              <a:t>1</a:t>
            </a:r>
            <a:r>
              <a:rPr lang="en-US" altLang="zh-CN" sz="2400" dirty="0">
                <a:solidFill>
                  <a:srgbClr val="000099"/>
                </a:solidFill>
                <a:latin typeface="楷体_GB2312" pitchFamily="49" charset="-122"/>
                <a:ea typeface="楷体_GB2312" pitchFamily="49" charset="-122"/>
              </a:rPr>
              <a:t>)</a:t>
            </a:r>
            <a:r>
              <a:rPr lang="zh-CN" altLang="en-US" sz="2400" dirty="0">
                <a:solidFill>
                  <a:srgbClr val="000099"/>
                </a:solidFill>
                <a:latin typeface="楷体_GB2312" pitchFamily="49" charset="-122"/>
                <a:ea typeface="楷体_GB2312" pitchFamily="49" charset="-122"/>
              </a:rPr>
              <a:t> </a:t>
            </a:r>
            <a:r>
              <a:rPr lang="zh-CN" altLang="en-US" sz="2400" dirty="0">
                <a:solidFill>
                  <a:srgbClr val="000099"/>
                </a:solidFill>
                <a:latin typeface="幼圆" pitchFamily="49" charset="-122"/>
                <a:ea typeface="幼圆" pitchFamily="49" charset="-122"/>
              </a:rPr>
              <a:t>无向图的第</a:t>
            </a:r>
            <a:r>
              <a:rPr lang="en-US" altLang="zh-CN" sz="2400" dirty="0" err="1">
                <a:solidFill>
                  <a:srgbClr val="000099"/>
                </a:solidFill>
                <a:ea typeface="楷体_GB2312" pitchFamily="49" charset="-122"/>
              </a:rPr>
              <a:t>i</a:t>
            </a:r>
            <a:r>
              <a:rPr lang="zh-CN" altLang="en-US" sz="2400" dirty="0">
                <a:solidFill>
                  <a:srgbClr val="000099"/>
                </a:solidFill>
                <a:latin typeface="幼圆" pitchFamily="49" charset="-122"/>
                <a:ea typeface="幼圆" pitchFamily="49" charset="-122"/>
              </a:rPr>
              <a:t>个链表中边结点个数是第</a:t>
            </a:r>
            <a:r>
              <a:rPr lang="en-US" altLang="zh-CN" sz="2400" dirty="0" err="1">
                <a:solidFill>
                  <a:srgbClr val="000099"/>
                </a:solidFill>
                <a:ea typeface="楷体_GB2312" pitchFamily="49" charset="-122"/>
              </a:rPr>
              <a:t>i</a:t>
            </a:r>
            <a:r>
              <a:rPr lang="zh-CN" altLang="en-US" sz="2400" dirty="0">
                <a:solidFill>
                  <a:srgbClr val="000099"/>
                </a:solidFill>
                <a:latin typeface="幼圆" pitchFamily="49" charset="-122"/>
                <a:ea typeface="幼圆" pitchFamily="49" charset="-122"/>
              </a:rPr>
              <a:t>个顶点</a:t>
            </a:r>
            <a:r>
              <a:rPr lang="zh-CN" altLang="en-US" sz="2400" dirty="0">
                <a:solidFill>
                  <a:srgbClr val="FF0000"/>
                </a:solidFill>
                <a:latin typeface="黑体" pitchFamily="2" charset="-122"/>
                <a:ea typeface="黑体" pitchFamily="2" charset="-122"/>
              </a:rPr>
              <a:t>度数</a:t>
            </a:r>
            <a:r>
              <a:rPr lang="zh-CN" altLang="en-US" sz="2400" dirty="0">
                <a:solidFill>
                  <a:srgbClr val="003399"/>
                </a:solidFill>
                <a:latin typeface="楷体_GB2312" pitchFamily="49" charset="-122"/>
                <a:ea typeface="楷体_GB2312" pitchFamily="49" charset="-122"/>
              </a:rPr>
              <a:t>。</a:t>
            </a:r>
            <a:endParaRPr lang="zh-CN" altLang="en-US" sz="2400" b="0" dirty="0">
              <a:solidFill>
                <a:srgbClr val="003399"/>
              </a:solidFill>
            </a:endParaRPr>
          </a:p>
        </p:txBody>
      </p:sp>
      <p:sp>
        <p:nvSpPr>
          <p:cNvPr id="356" name="Text Box 176">
            <a:extLst>
              <a:ext uri="{FF2B5EF4-FFF2-40B4-BE49-F238E27FC236}">
                <a16:creationId xmlns:a16="http://schemas.microsoft.com/office/drawing/2014/main" id="{525E9D34-E6AD-40AE-4BCF-0D71123350F2}"/>
              </a:ext>
            </a:extLst>
          </p:cNvPr>
          <p:cNvSpPr txBox="1">
            <a:spLocks noChangeArrowheads="1"/>
          </p:cNvSpPr>
          <p:nvPr/>
        </p:nvSpPr>
        <p:spPr bwMode="auto">
          <a:xfrm>
            <a:off x="1009650" y="4762500"/>
            <a:ext cx="8134350" cy="420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lnSpc>
                <a:spcPct val="90000"/>
              </a:lnSpc>
              <a:spcBef>
                <a:spcPct val="0"/>
              </a:spcBef>
              <a:buClrTx/>
              <a:buFontTx/>
              <a:buNone/>
            </a:pPr>
            <a:r>
              <a:rPr lang="en-US" altLang="zh-CN" sz="2400" dirty="0">
                <a:solidFill>
                  <a:srgbClr val="000099"/>
                </a:solidFill>
                <a:latin typeface="楷体_GB2312" pitchFamily="49" charset="-122"/>
                <a:ea typeface="楷体_GB2312" pitchFamily="49" charset="-122"/>
              </a:rPr>
              <a:t>(</a:t>
            </a:r>
            <a:r>
              <a:rPr lang="en-US" altLang="zh-CN" sz="2400" dirty="0">
                <a:solidFill>
                  <a:srgbClr val="000099"/>
                </a:solidFill>
                <a:ea typeface="楷体_GB2312" pitchFamily="49" charset="-122"/>
              </a:rPr>
              <a:t>2</a:t>
            </a:r>
            <a:r>
              <a:rPr lang="en-US" altLang="zh-CN" sz="2400" dirty="0">
                <a:solidFill>
                  <a:srgbClr val="000099"/>
                </a:solidFill>
                <a:latin typeface="楷体_GB2312" pitchFamily="49" charset="-122"/>
                <a:ea typeface="楷体_GB2312" pitchFamily="49" charset="-122"/>
              </a:rPr>
              <a:t>)</a:t>
            </a:r>
            <a:r>
              <a:rPr lang="zh-CN" altLang="en-US" sz="2400" dirty="0">
                <a:solidFill>
                  <a:srgbClr val="000099"/>
                </a:solidFill>
                <a:latin typeface="楷体_GB2312" pitchFamily="49" charset="-122"/>
                <a:ea typeface="楷体_GB2312" pitchFamily="49" charset="-122"/>
              </a:rPr>
              <a:t> </a:t>
            </a:r>
            <a:r>
              <a:rPr lang="zh-CN" altLang="en-US" sz="2400" dirty="0">
                <a:solidFill>
                  <a:srgbClr val="000099"/>
                </a:solidFill>
                <a:latin typeface="幼圆" pitchFamily="49" charset="-122"/>
                <a:ea typeface="幼圆" pitchFamily="49" charset="-122"/>
              </a:rPr>
              <a:t>有向图的第</a:t>
            </a:r>
            <a:r>
              <a:rPr lang="en-US" altLang="zh-CN" sz="2400" dirty="0" err="1">
                <a:solidFill>
                  <a:srgbClr val="000099"/>
                </a:solidFill>
                <a:ea typeface="楷体_GB2312" pitchFamily="49" charset="-122"/>
              </a:rPr>
              <a:t>i</a:t>
            </a:r>
            <a:r>
              <a:rPr lang="zh-CN" altLang="en-US" sz="2400" dirty="0">
                <a:solidFill>
                  <a:srgbClr val="000099"/>
                </a:solidFill>
                <a:latin typeface="幼圆" pitchFamily="49" charset="-122"/>
                <a:ea typeface="幼圆" pitchFamily="49" charset="-122"/>
              </a:rPr>
              <a:t>个链表中边结点个数是第</a:t>
            </a:r>
            <a:r>
              <a:rPr lang="en-US" altLang="zh-CN" sz="2400" dirty="0" err="1">
                <a:solidFill>
                  <a:srgbClr val="000099"/>
                </a:solidFill>
                <a:ea typeface="楷体_GB2312" pitchFamily="49" charset="-122"/>
              </a:rPr>
              <a:t>i</a:t>
            </a:r>
            <a:r>
              <a:rPr lang="zh-CN" altLang="en-US" sz="2400" dirty="0">
                <a:solidFill>
                  <a:srgbClr val="000099"/>
                </a:solidFill>
                <a:latin typeface="幼圆" pitchFamily="49" charset="-122"/>
                <a:ea typeface="幼圆" pitchFamily="49" charset="-122"/>
              </a:rPr>
              <a:t>个顶点的</a:t>
            </a:r>
            <a:r>
              <a:rPr lang="zh-CN" altLang="en-US" sz="2400" dirty="0">
                <a:solidFill>
                  <a:srgbClr val="FF0000"/>
                </a:solidFill>
                <a:latin typeface="黑体" pitchFamily="2" charset="-122"/>
                <a:ea typeface="黑体" pitchFamily="2" charset="-122"/>
              </a:rPr>
              <a:t>出度</a:t>
            </a:r>
            <a:r>
              <a:rPr lang="zh-CN" altLang="en-US" sz="2400" dirty="0">
                <a:solidFill>
                  <a:srgbClr val="000099"/>
                </a:solidFill>
                <a:latin typeface="楷体_GB2312" pitchFamily="49" charset="-122"/>
                <a:ea typeface="楷体_GB2312" pitchFamily="49" charset="-122"/>
              </a:rPr>
              <a:t>。</a:t>
            </a:r>
            <a:endParaRPr lang="zh-CN" altLang="en-US" sz="2400" b="0" dirty="0">
              <a:solidFill>
                <a:srgbClr val="000099"/>
              </a:solidFill>
            </a:endParaRPr>
          </a:p>
        </p:txBody>
      </p:sp>
      <p:sp>
        <p:nvSpPr>
          <p:cNvPr id="357" name="Text Box 177">
            <a:extLst>
              <a:ext uri="{FF2B5EF4-FFF2-40B4-BE49-F238E27FC236}">
                <a16:creationId xmlns:a16="http://schemas.microsoft.com/office/drawing/2014/main" id="{8BA15C33-F396-4B96-21A8-911EAB349705}"/>
              </a:ext>
            </a:extLst>
          </p:cNvPr>
          <p:cNvSpPr txBox="1">
            <a:spLocks noChangeArrowheads="1"/>
          </p:cNvSpPr>
          <p:nvPr/>
        </p:nvSpPr>
        <p:spPr bwMode="auto">
          <a:xfrm>
            <a:off x="1009650" y="5181600"/>
            <a:ext cx="7666038" cy="830997"/>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en-US" altLang="zh-CN" sz="2400" dirty="0">
                <a:solidFill>
                  <a:srgbClr val="000099"/>
                </a:solidFill>
                <a:latin typeface="楷体_GB2312" pitchFamily="49" charset="-122"/>
                <a:ea typeface="楷体_GB2312" pitchFamily="49" charset="-122"/>
              </a:rPr>
              <a:t>(</a:t>
            </a:r>
            <a:r>
              <a:rPr lang="en-US" altLang="zh-CN" sz="2400" dirty="0">
                <a:solidFill>
                  <a:srgbClr val="000099"/>
                </a:solidFill>
                <a:ea typeface="楷体_GB2312" pitchFamily="49" charset="-122"/>
              </a:rPr>
              <a:t>3</a:t>
            </a:r>
            <a:r>
              <a:rPr lang="en-US" altLang="zh-CN" sz="2400" dirty="0">
                <a:solidFill>
                  <a:srgbClr val="000099"/>
                </a:solidFill>
                <a:latin typeface="楷体_GB2312" pitchFamily="49" charset="-122"/>
                <a:ea typeface="楷体_GB2312" pitchFamily="49" charset="-122"/>
              </a:rPr>
              <a:t>)</a:t>
            </a:r>
            <a:r>
              <a:rPr lang="zh-CN" altLang="en-US" sz="2400" dirty="0">
                <a:solidFill>
                  <a:srgbClr val="000099"/>
                </a:solidFill>
                <a:latin typeface="楷体_GB2312" pitchFamily="49" charset="-122"/>
                <a:ea typeface="楷体_GB2312" pitchFamily="49" charset="-122"/>
              </a:rPr>
              <a:t> </a:t>
            </a:r>
            <a:r>
              <a:rPr lang="zh-CN" altLang="en-US" sz="2400" dirty="0">
                <a:solidFill>
                  <a:srgbClr val="000099"/>
                </a:solidFill>
                <a:latin typeface="幼圆" pitchFamily="49" charset="-122"/>
                <a:ea typeface="幼圆" pitchFamily="49" charset="-122"/>
              </a:rPr>
              <a:t>无向图的边结点个数一定为偶数；边结点个数为奇</a:t>
            </a:r>
          </a:p>
          <a:p>
            <a:pPr eaLnBrk="1" hangingPunct="1">
              <a:spcBef>
                <a:spcPct val="0"/>
              </a:spcBef>
              <a:buClrTx/>
              <a:buFontTx/>
              <a:buNone/>
            </a:pPr>
            <a:r>
              <a:rPr lang="zh-CN" altLang="en-US" sz="2400" dirty="0">
                <a:solidFill>
                  <a:srgbClr val="000099"/>
                </a:solidFill>
                <a:latin typeface="幼圆" pitchFamily="49" charset="-122"/>
                <a:ea typeface="幼圆" pitchFamily="49" charset="-122"/>
              </a:rPr>
              <a:t>     数的图一定是有向图。</a:t>
            </a:r>
          </a:p>
        </p:txBody>
      </p:sp>
      <p:sp>
        <p:nvSpPr>
          <p:cNvPr id="358" name="Oval 158">
            <a:extLst>
              <a:ext uri="{FF2B5EF4-FFF2-40B4-BE49-F238E27FC236}">
                <a16:creationId xmlns:a16="http://schemas.microsoft.com/office/drawing/2014/main" id="{F0E60CF1-EFAC-3DD1-1DB1-C60F4B9ED7F2}"/>
              </a:ext>
            </a:extLst>
          </p:cNvPr>
          <p:cNvSpPr>
            <a:spLocks noChangeArrowheads="1"/>
          </p:cNvSpPr>
          <p:nvPr/>
        </p:nvSpPr>
        <p:spPr bwMode="auto">
          <a:xfrm>
            <a:off x="1816895" y="3326545"/>
            <a:ext cx="381000" cy="304800"/>
          </a:xfrm>
          <a:prstGeom prst="ellipse">
            <a:avLst/>
          </a:prstGeom>
          <a:noFill/>
          <a:ln w="19050" cap="sq">
            <a:solidFill>
              <a:schemeClr val="tx1"/>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spTree>
    <p:extLst>
      <p:ext uri="{BB962C8B-B14F-4D97-AF65-F5344CB8AC3E}">
        <p14:creationId xmlns:p14="http://schemas.microsoft.com/office/powerpoint/2010/main" val="1043233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55"/>
                                        </p:tgtEl>
                                        <p:attrNameLst>
                                          <p:attrName>style.visibility</p:attrName>
                                        </p:attrNameLst>
                                      </p:cBhvr>
                                      <p:to>
                                        <p:strVal val="visible"/>
                                      </p:to>
                                    </p:set>
                                    <p:animEffect transition="in" filter="wipe(left)">
                                      <p:cBhvr>
                                        <p:cTn id="7" dur="500"/>
                                        <p:tgtEl>
                                          <p:spTgt spid="35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grpId="0" nodeType="clickEffect">
                                  <p:stCondLst>
                                    <p:cond delay="0"/>
                                  </p:stCondLst>
                                  <p:childTnLst>
                                    <p:set>
                                      <p:cBhvr>
                                        <p:cTn id="11" dur="1" fill="hold">
                                          <p:stCondLst>
                                            <p:cond delay="0"/>
                                          </p:stCondLst>
                                        </p:cTn>
                                        <p:tgtEl>
                                          <p:spTgt spid="356"/>
                                        </p:tgtEl>
                                        <p:attrNameLst>
                                          <p:attrName>style.visibility</p:attrName>
                                        </p:attrNameLst>
                                      </p:cBhvr>
                                      <p:to>
                                        <p:strVal val="visible"/>
                                      </p:to>
                                    </p:set>
                                    <p:animEffect transition="in" filter="wipe(right)">
                                      <p:cBhvr>
                                        <p:cTn id="12" dur="500"/>
                                        <p:tgtEl>
                                          <p:spTgt spid="35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57"/>
                                        </p:tgtEl>
                                        <p:attrNameLst>
                                          <p:attrName>style.visibility</p:attrName>
                                        </p:attrNameLst>
                                      </p:cBhvr>
                                      <p:to>
                                        <p:strVal val="visible"/>
                                      </p:to>
                                    </p:set>
                                    <p:animEffect transition="in" filter="wipe(left)">
                                      <p:cBhvr>
                                        <p:cTn id="17" dur="500"/>
                                        <p:tgtEl>
                                          <p:spTgt spid="3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5" grpId="0" autoUpdateAnimBg="0"/>
      <p:bldP spid="356" grpId="0" autoUpdateAnimBg="0"/>
      <p:bldP spid="357" grpId="0" autoUpdateAnimBg="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5" name="Freeform 6">
            <a:extLst>
              <a:ext uri="{FF2B5EF4-FFF2-40B4-BE49-F238E27FC236}">
                <a16:creationId xmlns:a16="http://schemas.microsoft.com/office/drawing/2014/main" id="{69D184B2-2226-4E31-BCCB-4443307674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338899" y="918266"/>
            <a:ext cx="529596" cy="5863534"/>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5" name="Freeform 7">
            <a:extLst>
              <a:ext uri="{FF2B5EF4-FFF2-40B4-BE49-F238E27FC236}">
                <a16:creationId xmlns:a16="http://schemas.microsoft.com/office/drawing/2014/main" id="{1AC4D4E3-486A-464A-8EC8-D448810972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338409" y="643467"/>
            <a:ext cx="315230" cy="5668919"/>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7" name="Rectangle 76">
            <a:extLst>
              <a:ext uri="{FF2B5EF4-FFF2-40B4-BE49-F238E27FC236}">
                <a16:creationId xmlns:a16="http://schemas.microsoft.com/office/drawing/2014/main" id="{864DE13E-58EB-4475-B79C-0D4FC65123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78790" y="643467"/>
            <a:ext cx="8200127" cy="5391944"/>
          </a:xfrm>
          <a:prstGeom prst="rect">
            <a:avLst/>
          </a:prstGeom>
          <a:solidFill>
            <a:srgbClr val="FFFFFF"/>
          </a:solidFill>
          <a:ln w="12700">
            <a:solidFill>
              <a:schemeClr val="accent1"/>
            </a:solidFill>
            <a:miter lim="800000"/>
          </a:ln>
        </p:spPr>
        <p:txBody>
          <a:bodyPr vert="horz" wrap="square" lIns="91440" tIns="45720" rIns="91440" bIns="45720" numCol="1" anchor="t" anchorCtr="0" compatLnSpc="1">
            <a:prstTxWarp prst="textNoShape">
              <a:avLst/>
            </a:prstTxWarp>
          </a:bodyPr>
          <a:lstStyle/>
          <a:p>
            <a:endParaRPr lang="en-US"/>
          </a:p>
        </p:txBody>
      </p:sp>
      <p:pic>
        <p:nvPicPr>
          <p:cNvPr id="1026" name="Picture 2">
            <a:extLst>
              <a:ext uri="{FF2B5EF4-FFF2-40B4-BE49-F238E27FC236}">
                <a16:creationId xmlns:a16="http://schemas.microsoft.com/office/drawing/2014/main" id="{24B6F6D2-D309-5F8D-1D73-0EA8DA11A63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855700" y="1608276"/>
            <a:ext cx="3462326" cy="3462326"/>
          </a:xfrm>
          <a:prstGeom prst="rect">
            <a:avLst/>
          </a:prstGeom>
          <a:noFill/>
          <a:extLst>
            <a:ext uri="{909E8E84-426E-40DD-AFC4-6F175D3DCCD1}">
              <a14:hiddenFill xmlns:a14="http://schemas.microsoft.com/office/drawing/2010/main">
                <a:solidFill>
                  <a:srgbClr val="FFFFFF"/>
                </a:solidFill>
              </a14:hiddenFill>
            </a:ext>
          </a:extLst>
        </p:spPr>
      </p:pic>
      <p:cxnSp>
        <p:nvCxnSpPr>
          <p:cNvPr id="79" name="Straight Connector 78">
            <a:extLst>
              <a:ext uri="{FF2B5EF4-FFF2-40B4-BE49-F238E27FC236}">
                <a16:creationId xmlns:a16="http://schemas.microsoft.com/office/drawing/2014/main" id="{02E9B2EE-76CA-47F3-9977-3F2FCB7FD25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572000" y="1739239"/>
            <a:ext cx="0" cy="320040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028" name="Picture 4">
            <a:extLst>
              <a:ext uri="{FF2B5EF4-FFF2-40B4-BE49-F238E27FC236}">
                <a16:creationId xmlns:a16="http://schemas.microsoft.com/office/drawing/2014/main" id="{547F5C76-49C1-1E65-0083-F1DDC5EBD0D2}"/>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4825974" y="2198327"/>
            <a:ext cx="3483396" cy="2282224"/>
          </a:xfrm>
          <a:prstGeom prst="rect">
            <a:avLst/>
          </a:prstGeom>
          <a:noFill/>
          <a:extLst>
            <a:ext uri="{909E8E84-426E-40DD-AFC4-6F175D3DCCD1}">
              <a14:hiddenFill xmlns:a14="http://schemas.microsoft.com/office/drawing/2010/main">
                <a:solidFill>
                  <a:srgbClr val="FFFFFF"/>
                </a:solidFill>
              </a14:hiddenFill>
            </a:ext>
          </a:extLst>
        </p:spPr>
      </p:pic>
      <p:sp>
        <p:nvSpPr>
          <p:cNvPr id="4" name="日期占位符 3">
            <a:extLst>
              <a:ext uri="{FF2B5EF4-FFF2-40B4-BE49-F238E27FC236}">
                <a16:creationId xmlns:a16="http://schemas.microsoft.com/office/drawing/2014/main" id="{02E373FA-ABDF-BD4D-4373-7114BFDAF535}"/>
              </a:ext>
            </a:extLst>
          </p:cNvPr>
          <p:cNvSpPr>
            <a:spLocks noGrp="1"/>
          </p:cNvSpPr>
          <p:nvPr>
            <p:ph type="dt" sz="half" idx="10"/>
          </p:nvPr>
        </p:nvSpPr>
        <p:spPr>
          <a:xfrm>
            <a:off x="5788152" y="6382512"/>
            <a:ext cx="2119122" cy="320040"/>
          </a:xfrm>
        </p:spPr>
        <p:txBody>
          <a:bodyPr vert="horz" lIns="91440" tIns="45720" rIns="91440" bIns="45720" rtlCol="0" anchor="ctr">
            <a:normAutofit/>
          </a:bodyPr>
          <a:lstStyle/>
          <a:p>
            <a:pPr algn="r">
              <a:spcAft>
                <a:spcPts val="600"/>
              </a:spcAft>
              <a:defRPr/>
            </a:pPr>
            <a:fld id="{72795A5C-ABA9-164F-9A37-0CFC1B48C772}" type="datetime1">
              <a:rPr lang="en-US" altLang="zh-CN" sz="1200" smtClean="0">
                <a:solidFill>
                  <a:schemeClr val="tx1">
                    <a:tint val="75000"/>
                  </a:schemeClr>
                </a:solidFill>
                <a:latin typeface="+mn-lt"/>
                <a:cs typeface="+mn-cs"/>
              </a:rPr>
              <a:pPr algn="r">
                <a:spcAft>
                  <a:spcPts val="600"/>
                </a:spcAft>
                <a:defRPr/>
              </a:pPr>
              <a:t>6/5/2022</a:t>
            </a:fld>
            <a:endParaRPr lang="en-US" altLang="zh-CN" sz="1200">
              <a:solidFill>
                <a:schemeClr val="tx1">
                  <a:tint val="75000"/>
                </a:schemeClr>
              </a:solidFill>
              <a:latin typeface="+mn-lt"/>
              <a:cs typeface="+mn-cs"/>
            </a:endParaRPr>
          </a:p>
        </p:txBody>
      </p:sp>
      <p:sp>
        <p:nvSpPr>
          <p:cNvPr id="5" name="灯片编号占位符 4">
            <a:extLst>
              <a:ext uri="{FF2B5EF4-FFF2-40B4-BE49-F238E27FC236}">
                <a16:creationId xmlns:a16="http://schemas.microsoft.com/office/drawing/2014/main" id="{57F0B904-3F22-8856-A0F3-FC441FEA25FB}"/>
              </a:ext>
            </a:extLst>
          </p:cNvPr>
          <p:cNvSpPr>
            <a:spLocks noGrp="1"/>
          </p:cNvSpPr>
          <p:nvPr>
            <p:ph type="sldNum" sz="quarter" idx="12"/>
          </p:nvPr>
        </p:nvSpPr>
        <p:spPr>
          <a:xfrm>
            <a:off x="8030718" y="6382512"/>
            <a:ext cx="514350" cy="320040"/>
          </a:xfrm>
        </p:spPr>
        <p:txBody>
          <a:bodyPr vert="horz" lIns="91440" tIns="45720" rIns="91440" bIns="45720" rtlCol="0" anchor="ctr">
            <a:normAutofit/>
          </a:bodyPr>
          <a:lstStyle/>
          <a:p>
            <a:pPr algn="r">
              <a:spcAft>
                <a:spcPts val="600"/>
              </a:spcAft>
              <a:defRPr/>
            </a:pPr>
            <a:fld id="{4FF538FA-A287-4FBD-9703-6DB9C5344803}" type="slidenum">
              <a:rPr lang="en-US" altLang="zh-CN" sz="1200" smtClean="0">
                <a:solidFill>
                  <a:schemeClr val="tx1">
                    <a:tint val="75000"/>
                  </a:schemeClr>
                </a:solidFill>
                <a:latin typeface="+mn-lt"/>
                <a:cs typeface="+mn-cs"/>
              </a:rPr>
              <a:pPr algn="r">
                <a:spcAft>
                  <a:spcPts val="600"/>
                </a:spcAft>
                <a:defRPr/>
              </a:pPr>
              <a:t>3</a:t>
            </a:fld>
            <a:endParaRPr lang="en-US" altLang="zh-CN" sz="1200">
              <a:solidFill>
                <a:schemeClr val="tx1">
                  <a:tint val="75000"/>
                </a:schemeClr>
              </a:solidFill>
              <a:latin typeface="+mn-lt"/>
              <a:cs typeface="+mn-cs"/>
            </a:endParaRPr>
          </a:p>
        </p:txBody>
      </p:sp>
      <p:sp>
        <p:nvSpPr>
          <p:cNvPr id="6" name="圆角矩形 5">
            <a:extLst>
              <a:ext uri="{FF2B5EF4-FFF2-40B4-BE49-F238E27FC236}">
                <a16:creationId xmlns:a16="http://schemas.microsoft.com/office/drawing/2014/main" id="{3E475DE3-C271-BAE5-7C05-D0A333CF268B}"/>
              </a:ext>
            </a:extLst>
          </p:cNvPr>
          <p:cNvSpPr/>
          <p:nvPr/>
        </p:nvSpPr>
        <p:spPr>
          <a:xfrm>
            <a:off x="3124200" y="348613"/>
            <a:ext cx="2895600" cy="690010"/>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kumimoji="1" lang="en-US" altLang="zh-CN" sz="3600" dirty="0"/>
              <a:t>Internet</a:t>
            </a:r>
            <a:endParaRPr kumimoji="1" lang="zh-CN" altLang="en-US" sz="3600" dirty="0"/>
          </a:p>
        </p:txBody>
      </p:sp>
    </p:spTree>
    <p:extLst>
      <p:ext uri="{BB962C8B-B14F-4D97-AF65-F5344CB8AC3E}">
        <p14:creationId xmlns:p14="http://schemas.microsoft.com/office/powerpoint/2010/main" val="235297417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6C01C4CC-9049-6571-C744-BC780C5A21DA}"/>
              </a:ext>
            </a:extLst>
          </p:cNvPr>
          <p:cNvSpPr>
            <a:spLocks noGrp="1"/>
          </p:cNvSpPr>
          <p:nvPr>
            <p:ph type="dt" sz="half" idx="10"/>
          </p:nvPr>
        </p:nvSpPr>
        <p:spPr/>
        <p:txBody>
          <a:bodyPr/>
          <a:lstStyle/>
          <a:p>
            <a:pPr>
              <a:defRPr/>
            </a:pPr>
            <a:fld id="{72795A5C-ABA9-164F-9A37-0CFC1B48C772}" type="datetime1">
              <a:rPr lang="en-US" altLang="zh-CN" smtClean="0"/>
              <a:t>6/5/2022</a:t>
            </a:fld>
            <a:endParaRPr lang="en-US" altLang="zh-CN" dirty="0"/>
          </a:p>
        </p:txBody>
      </p:sp>
      <p:sp>
        <p:nvSpPr>
          <p:cNvPr id="5" name="灯片编号占位符 4">
            <a:extLst>
              <a:ext uri="{FF2B5EF4-FFF2-40B4-BE49-F238E27FC236}">
                <a16:creationId xmlns:a16="http://schemas.microsoft.com/office/drawing/2014/main" id="{99EB3D39-82A9-91F4-E597-FF4C31BEB745}"/>
              </a:ext>
            </a:extLst>
          </p:cNvPr>
          <p:cNvSpPr>
            <a:spLocks noGrp="1"/>
          </p:cNvSpPr>
          <p:nvPr>
            <p:ph type="sldNum" sz="quarter" idx="12"/>
          </p:nvPr>
        </p:nvSpPr>
        <p:spPr/>
        <p:txBody>
          <a:bodyPr/>
          <a:lstStyle/>
          <a:p>
            <a:pPr>
              <a:defRPr/>
            </a:pPr>
            <a:fld id="{4FF538FA-A287-4FBD-9703-6DB9C5344803}" type="slidenum">
              <a:rPr lang="zh-CN" altLang="en-US" smtClean="0"/>
              <a:t>30</a:t>
            </a:fld>
            <a:endParaRPr lang="en-US" altLang="zh-CN" dirty="0"/>
          </a:p>
        </p:txBody>
      </p:sp>
      <p:grpSp>
        <p:nvGrpSpPr>
          <p:cNvPr id="6" name="Group 2">
            <a:extLst>
              <a:ext uri="{FF2B5EF4-FFF2-40B4-BE49-F238E27FC236}">
                <a16:creationId xmlns:a16="http://schemas.microsoft.com/office/drawing/2014/main" id="{EA1DAC0A-8D4C-D0F3-6E93-8E09AC730FB3}"/>
              </a:ext>
            </a:extLst>
          </p:cNvPr>
          <p:cNvGrpSpPr>
            <a:grpSpLocks/>
          </p:cNvGrpSpPr>
          <p:nvPr/>
        </p:nvGrpSpPr>
        <p:grpSpPr bwMode="auto">
          <a:xfrm>
            <a:off x="533400" y="457200"/>
            <a:ext cx="3276600" cy="762000"/>
            <a:chOff x="432" y="432"/>
            <a:chExt cx="2064" cy="480"/>
          </a:xfrm>
        </p:grpSpPr>
        <p:sp>
          <p:nvSpPr>
            <p:cNvPr id="7" name="Cloud">
              <a:extLst>
                <a:ext uri="{FF2B5EF4-FFF2-40B4-BE49-F238E27FC236}">
                  <a16:creationId xmlns:a16="http://schemas.microsoft.com/office/drawing/2014/main" id="{9C20A53E-DB68-7D20-5ED5-51303AD80AA5}"/>
                </a:ext>
              </a:extLst>
            </p:cNvPr>
            <p:cNvSpPr>
              <a:spLocks noChangeAspect="1" noEditPoints="1" noChangeArrowheads="1"/>
            </p:cNvSpPr>
            <p:nvPr/>
          </p:nvSpPr>
          <p:spPr bwMode="auto">
            <a:xfrm>
              <a:off x="432" y="432"/>
              <a:ext cx="2064" cy="480"/>
            </a:xfrm>
            <a:custGeom>
              <a:avLst/>
              <a:gdLst>
                <a:gd name="T0" fmla="*/ 0 w 21600"/>
                <a:gd name="T1" fmla="*/ 0 h 21600"/>
                <a:gd name="T2" fmla="*/ 9 w 21600"/>
                <a:gd name="T3" fmla="*/ 0 h 21600"/>
                <a:gd name="T4" fmla="*/ 19 w 21600"/>
                <a:gd name="T5" fmla="*/ 0 h 21600"/>
                <a:gd name="T6" fmla="*/ 9 w 21600"/>
                <a:gd name="T7" fmla="*/ 0 h 21600"/>
                <a:gd name="T8" fmla="*/ 0 60000 65536"/>
                <a:gd name="T9" fmla="*/ 0 60000 65536"/>
                <a:gd name="T10" fmla="*/ 0 60000 65536"/>
                <a:gd name="T11" fmla="*/ 0 60000 65536"/>
                <a:gd name="T12" fmla="*/ 2972 w 21600"/>
                <a:gd name="T13" fmla="*/ 3240 h 21600"/>
                <a:gd name="T14" fmla="*/ 17090 w 21600"/>
                <a:gd name="T15" fmla="*/ 17325 h 21600"/>
              </a:gdLst>
              <a:ahLst/>
              <a:cxnLst>
                <a:cxn ang="T8">
                  <a:pos x="T0" y="T1"/>
                </a:cxn>
                <a:cxn ang="T9">
                  <a:pos x="T2" y="T3"/>
                </a:cxn>
                <a:cxn ang="T10">
                  <a:pos x="T4" y="T5"/>
                </a:cxn>
                <a:cxn ang="T11">
                  <a:pos x="T6" y="T7"/>
                </a:cxn>
              </a:cxnLst>
              <a:rect l="T12" t="T13" r="T14" b="T15"/>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lnTo>
                    <a:pt x="1949" y="7180"/>
                  </a:ln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ln>
              <a:headEnd/>
              <a:tailEnd/>
            </a:ln>
          </p:spPr>
          <p:style>
            <a:lnRef idx="1">
              <a:schemeClr val="accent5"/>
            </a:lnRef>
            <a:fillRef idx="3">
              <a:schemeClr val="accent5"/>
            </a:fillRef>
            <a:effectRef idx="2">
              <a:schemeClr val="accent5"/>
            </a:effectRef>
            <a:fontRef idx="minor">
              <a:schemeClr val="lt1"/>
            </a:fontRef>
          </p:style>
          <p:txBody>
            <a:bodyPr/>
            <a:lstStyle/>
            <a:p>
              <a:endParaRPr lang="zh-CN" altLang="en-US"/>
            </a:p>
          </p:txBody>
        </p:sp>
        <p:sp>
          <p:nvSpPr>
            <p:cNvPr id="8" name="Text Box 4">
              <a:extLst>
                <a:ext uri="{FF2B5EF4-FFF2-40B4-BE49-F238E27FC236}">
                  <a16:creationId xmlns:a16="http://schemas.microsoft.com/office/drawing/2014/main" id="{45A2C431-5A43-A858-3E1A-9401314835E8}"/>
                </a:ext>
              </a:extLst>
            </p:cNvPr>
            <p:cNvSpPr txBox="1">
              <a:spLocks noChangeArrowheads="1"/>
            </p:cNvSpPr>
            <p:nvPr/>
          </p:nvSpPr>
          <p:spPr bwMode="auto">
            <a:xfrm>
              <a:off x="621" y="474"/>
              <a:ext cx="1779" cy="3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Lst>
          </p:spPr>
          <p:txBody>
            <a:bodyPr>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zh-CN" altLang="en-US" sz="3000" dirty="0">
                  <a:solidFill>
                    <a:schemeClr val="bg1"/>
                  </a:solidFill>
                  <a:ea typeface="黑体" pitchFamily="2" charset="-122"/>
                </a:rPr>
                <a:t>关于逆邻接表</a:t>
              </a:r>
              <a:endParaRPr lang="zh-CN" altLang="en-US" sz="3000" b="0" dirty="0">
                <a:solidFill>
                  <a:schemeClr val="bg1"/>
                </a:solidFill>
                <a:ea typeface="黑体" pitchFamily="2" charset="-122"/>
              </a:endParaRPr>
            </a:p>
          </p:txBody>
        </p:sp>
      </p:grpSp>
      <p:grpSp>
        <p:nvGrpSpPr>
          <p:cNvPr id="9" name="Group 5">
            <a:extLst>
              <a:ext uri="{FF2B5EF4-FFF2-40B4-BE49-F238E27FC236}">
                <a16:creationId xmlns:a16="http://schemas.microsoft.com/office/drawing/2014/main" id="{6F76E5E8-AAD8-C183-AE90-FC9EE1E6A5BD}"/>
              </a:ext>
            </a:extLst>
          </p:cNvPr>
          <p:cNvGrpSpPr>
            <a:grpSpLocks/>
          </p:cNvGrpSpPr>
          <p:nvPr/>
        </p:nvGrpSpPr>
        <p:grpSpPr bwMode="auto">
          <a:xfrm>
            <a:off x="1295400" y="1752600"/>
            <a:ext cx="2070101" cy="2078038"/>
            <a:chOff x="856" y="2112"/>
            <a:chExt cx="1304" cy="1309"/>
          </a:xfrm>
        </p:grpSpPr>
        <p:sp>
          <p:nvSpPr>
            <p:cNvPr id="10" name="Oval 6">
              <a:extLst>
                <a:ext uri="{FF2B5EF4-FFF2-40B4-BE49-F238E27FC236}">
                  <a16:creationId xmlns:a16="http://schemas.microsoft.com/office/drawing/2014/main" id="{FA05703D-7E85-A277-8BFB-95A444D1DBF3}"/>
                </a:ext>
              </a:extLst>
            </p:cNvPr>
            <p:cNvSpPr>
              <a:spLocks noChangeArrowheads="1"/>
            </p:cNvSpPr>
            <p:nvPr/>
          </p:nvSpPr>
          <p:spPr bwMode="auto">
            <a:xfrm>
              <a:off x="1336" y="2280"/>
              <a:ext cx="240" cy="192"/>
            </a:xfrm>
            <a:prstGeom prst="ellipse">
              <a:avLst/>
            </a:prstGeom>
            <a:noFill/>
            <a:ln w="19050" cap="sq">
              <a:solidFill>
                <a:schemeClr val="tx1"/>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sp>
          <p:nvSpPr>
            <p:cNvPr id="11" name="Oval 7">
              <a:extLst>
                <a:ext uri="{FF2B5EF4-FFF2-40B4-BE49-F238E27FC236}">
                  <a16:creationId xmlns:a16="http://schemas.microsoft.com/office/drawing/2014/main" id="{D19D3EFC-EB16-1457-2FCC-30B8E3563EF0}"/>
                </a:ext>
              </a:extLst>
            </p:cNvPr>
            <p:cNvSpPr>
              <a:spLocks noChangeArrowheads="1"/>
            </p:cNvSpPr>
            <p:nvPr/>
          </p:nvSpPr>
          <p:spPr bwMode="auto">
            <a:xfrm>
              <a:off x="856" y="2760"/>
              <a:ext cx="240" cy="192"/>
            </a:xfrm>
            <a:prstGeom prst="ellipse">
              <a:avLst/>
            </a:prstGeom>
            <a:noFill/>
            <a:ln w="19050" cap="sq">
              <a:solidFill>
                <a:schemeClr val="tx1"/>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sp>
          <p:nvSpPr>
            <p:cNvPr id="12" name="Oval 8">
              <a:extLst>
                <a:ext uri="{FF2B5EF4-FFF2-40B4-BE49-F238E27FC236}">
                  <a16:creationId xmlns:a16="http://schemas.microsoft.com/office/drawing/2014/main" id="{600A80FE-C750-8070-57AA-04B15CCCF1B3}"/>
                </a:ext>
              </a:extLst>
            </p:cNvPr>
            <p:cNvSpPr>
              <a:spLocks noChangeArrowheads="1"/>
            </p:cNvSpPr>
            <p:nvPr/>
          </p:nvSpPr>
          <p:spPr bwMode="auto">
            <a:xfrm>
              <a:off x="1347" y="3229"/>
              <a:ext cx="240" cy="192"/>
            </a:xfrm>
            <a:prstGeom prst="ellipse">
              <a:avLst/>
            </a:prstGeom>
            <a:noFill/>
            <a:ln w="19050" cap="sq">
              <a:solidFill>
                <a:schemeClr val="tx1"/>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sp>
          <p:nvSpPr>
            <p:cNvPr id="13" name="Oval 9">
              <a:extLst>
                <a:ext uri="{FF2B5EF4-FFF2-40B4-BE49-F238E27FC236}">
                  <a16:creationId xmlns:a16="http://schemas.microsoft.com/office/drawing/2014/main" id="{F7667B12-9056-92E9-0CF6-0A7BBB8486F4}"/>
                </a:ext>
              </a:extLst>
            </p:cNvPr>
            <p:cNvSpPr>
              <a:spLocks noChangeArrowheads="1"/>
            </p:cNvSpPr>
            <p:nvPr/>
          </p:nvSpPr>
          <p:spPr bwMode="auto">
            <a:xfrm>
              <a:off x="1897" y="2723"/>
              <a:ext cx="240" cy="192"/>
            </a:xfrm>
            <a:prstGeom prst="ellipse">
              <a:avLst/>
            </a:prstGeom>
            <a:noFill/>
            <a:ln w="19050" cap="sq">
              <a:solidFill>
                <a:schemeClr val="tx1"/>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sp>
          <p:nvSpPr>
            <p:cNvPr id="14" name="Line 10">
              <a:extLst>
                <a:ext uri="{FF2B5EF4-FFF2-40B4-BE49-F238E27FC236}">
                  <a16:creationId xmlns:a16="http://schemas.microsoft.com/office/drawing/2014/main" id="{C0BD6C45-A9DE-F89A-83BD-5D7892DC7D3A}"/>
                </a:ext>
              </a:extLst>
            </p:cNvPr>
            <p:cNvSpPr>
              <a:spLocks noChangeShapeType="1"/>
            </p:cNvSpPr>
            <p:nvPr/>
          </p:nvSpPr>
          <p:spPr bwMode="auto">
            <a:xfrm flipV="1">
              <a:off x="1096" y="2808"/>
              <a:ext cx="816" cy="0"/>
            </a:xfrm>
            <a:prstGeom prst="line">
              <a:avLst/>
            </a:prstGeom>
            <a:noFill/>
            <a:ln w="25400" cap="sq">
              <a:solidFill>
                <a:schemeClr val="tx1"/>
              </a:solidFill>
              <a:round/>
              <a:headEnd type="none" w="sm" len="sm"/>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 name="Line 11">
              <a:extLst>
                <a:ext uri="{FF2B5EF4-FFF2-40B4-BE49-F238E27FC236}">
                  <a16:creationId xmlns:a16="http://schemas.microsoft.com/office/drawing/2014/main" id="{47ED29C4-B9C3-0764-E39D-47361096A520}"/>
                </a:ext>
              </a:extLst>
            </p:cNvPr>
            <p:cNvSpPr>
              <a:spLocks noChangeShapeType="1"/>
            </p:cNvSpPr>
            <p:nvPr/>
          </p:nvSpPr>
          <p:spPr bwMode="auto">
            <a:xfrm flipV="1">
              <a:off x="1584" y="2880"/>
              <a:ext cx="336" cy="384"/>
            </a:xfrm>
            <a:prstGeom prst="line">
              <a:avLst/>
            </a:prstGeom>
            <a:noFill/>
            <a:ln w="25400" cap="sq">
              <a:solidFill>
                <a:schemeClr val="tx1"/>
              </a:solidFill>
              <a:round/>
              <a:headEnd type="none" w="sm" len="sm"/>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 name="Freeform 12">
              <a:extLst>
                <a:ext uri="{FF2B5EF4-FFF2-40B4-BE49-F238E27FC236}">
                  <a16:creationId xmlns:a16="http://schemas.microsoft.com/office/drawing/2014/main" id="{7AC98B08-53E8-1B9F-3401-30A91A1EFE3C}"/>
                </a:ext>
              </a:extLst>
            </p:cNvPr>
            <p:cNvSpPr>
              <a:spLocks/>
            </p:cNvSpPr>
            <p:nvPr/>
          </p:nvSpPr>
          <p:spPr bwMode="auto">
            <a:xfrm>
              <a:off x="856" y="2232"/>
              <a:ext cx="480" cy="576"/>
            </a:xfrm>
            <a:custGeom>
              <a:avLst/>
              <a:gdLst>
                <a:gd name="T0" fmla="*/ 0 w 864"/>
                <a:gd name="T1" fmla="*/ 987 h 440"/>
                <a:gd name="T2" fmla="*/ 49 w 864"/>
                <a:gd name="T3" fmla="*/ 126 h 440"/>
                <a:gd name="T4" fmla="*/ 148 w 864"/>
                <a:gd name="T5" fmla="*/ 233 h 440"/>
                <a:gd name="T6" fmla="*/ 0 60000 65536"/>
                <a:gd name="T7" fmla="*/ 0 60000 65536"/>
                <a:gd name="T8" fmla="*/ 0 60000 65536"/>
              </a:gdLst>
              <a:ahLst/>
              <a:cxnLst>
                <a:cxn ang="T6">
                  <a:pos x="T0" y="T1"/>
                </a:cxn>
                <a:cxn ang="T7">
                  <a:pos x="T2" y="T3"/>
                </a:cxn>
                <a:cxn ang="T8">
                  <a:pos x="T4" y="T5"/>
                </a:cxn>
              </a:cxnLst>
              <a:rect l="0" t="0" r="r" b="b"/>
              <a:pathLst>
                <a:path w="864" h="440">
                  <a:moveTo>
                    <a:pt x="0" y="440"/>
                  </a:moveTo>
                  <a:cubicBezTo>
                    <a:pt x="72" y="276"/>
                    <a:pt x="144" y="112"/>
                    <a:pt x="288" y="56"/>
                  </a:cubicBezTo>
                  <a:cubicBezTo>
                    <a:pt x="432" y="0"/>
                    <a:pt x="768" y="96"/>
                    <a:pt x="864" y="104"/>
                  </a:cubicBezTo>
                </a:path>
              </a:pathLst>
            </a:custGeom>
            <a:noFill/>
            <a:ln w="25400" cap="flat" cmpd="sng">
              <a:solidFill>
                <a:schemeClr val="tx1"/>
              </a:solidFill>
              <a:prstDash val="solid"/>
              <a:round/>
              <a:headEnd type="none" w="sm" len="sm"/>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 name="Freeform 13">
              <a:extLst>
                <a:ext uri="{FF2B5EF4-FFF2-40B4-BE49-F238E27FC236}">
                  <a16:creationId xmlns:a16="http://schemas.microsoft.com/office/drawing/2014/main" id="{82933C74-5BE8-3B43-F71F-614C471FA950}"/>
                </a:ext>
              </a:extLst>
            </p:cNvPr>
            <p:cNvSpPr>
              <a:spLocks/>
            </p:cNvSpPr>
            <p:nvPr/>
          </p:nvSpPr>
          <p:spPr bwMode="auto">
            <a:xfrm>
              <a:off x="1048" y="2472"/>
              <a:ext cx="432" cy="471"/>
            </a:xfrm>
            <a:custGeom>
              <a:avLst/>
              <a:gdLst>
                <a:gd name="T0" fmla="*/ 0 w 768"/>
                <a:gd name="T1" fmla="*/ 711 h 328"/>
                <a:gd name="T2" fmla="*/ 77 w 768"/>
                <a:gd name="T3" fmla="*/ 853 h 328"/>
                <a:gd name="T4" fmla="*/ 137 w 768"/>
                <a:gd name="T5" fmla="*/ 0 h 328"/>
                <a:gd name="T6" fmla="*/ 0 60000 65536"/>
                <a:gd name="T7" fmla="*/ 0 60000 65536"/>
                <a:gd name="T8" fmla="*/ 0 60000 65536"/>
              </a:gdLst>
              <a:ahLst/>
              <a:cxnLst>
                <a:cxn ang="T6">
                  <a:pos x="T0" y="T1"/>
                </a:cxn>
                <a:cxn ang="T7">
                  <a:pos x="T2" y="T3"/>
                </a:cxn>
                <a:cxn ang="T8">
                  <a:pos x="T4" y="T5"/>
                </a:cxn>
              </a:cxnLst>
              <a:rect l="0" t="0" r="r" b="b"/>
              <a:pathLst>
                <a:path w="768" h="328">
                  <a:moveTo>
                    <a:pt x="0" y="240"/>
                  </a:moveTo>
                  <a:cubicBezTo>
                    <a:pt x="152" y="284"/>
                    <a:pt x="304" y="328"/>
                    <a:pt x="432" y="288"/>
                  </a:cubicBezTo>
                  <a:cubicBezTo>
                    <a:pt x="560" y="248"/>
                    <a:pt x="712" y="48"/>
                    <a:pt x="768" y="0"/>
                  </a:cubicBezTo>
                </a:path>
              </a:pathLst>
            </a:custGeom>
            <a:noFill/>
            <a:ln w="25400" cap="flat" cmpd="sng">
              <a:solidFill>
                <a:schemeClr val="tx1"/>
              </a:solidFill>
              <a:prstDash val="solid"/>
              <a:round/>
              <a:headEnd type="triangle" w="med" len="med"/>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 name="Rectangle 14">
              <a:extLst>
                <a:ext uri="{FF2B5EF4-FFF2-40B4-BE49-F238E27FC236}">
                  <a16:creationId xmlns:a16="http://schemas.microsoft.com/office/drawing/2014/main" id="{12194238-DFCD-2089-EBD4-5D8B3D11ECBF}"/>
                </a:ext>
              </a:extLst>
            </p:cNvPr>
            <p:cNvSpPr>
              <a:spLocks noChangeArrowheads="1"/>
            </p:cNvSpPr>
            <p:nvPr/>
          </p:nvSpPr>
          <p:spPr bwMode="auto">
            <a:xfrm>
              <a:off x="1354" y="2224"/>
              <a:ext cx="251" cy="252"/>
            </a:xfrm>
            <a:prstGeom prst="rect">
              <a:avLst/>
            </a:prstGeom>
            <a:noFill/>
            <a:ln w="12700" cap="sq">
              <a:no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en-US" altLang="zh-CN" sz="2000"/>
                <a:t>v</a:t>
              </a:r>
              <a:r>
                <a:rPr lang="en-US" altLang="zh-CN" sz="2000" baseline="-25000"/>
                <a:t>1</a:t>
              </a:r>
            </a:p>
          </p:txBody>
        </p:sp>
        <p:sp>
          <p:nvSpPr>
            <p:cNvPr id="19" name="Rectangle 15">
              <a:extLst>
                <a:ext uri="{FF2B5EF4-FFF2-40B4-BE49-F238E27FC236}">
                  <a16:creationId xmlns:a16="http://schemas.microsoft.com/office/drawing/2014/main" id="{E7730CE1-0B4C-A023-5177-A1A83A2CEBC2}"/>
                </a:ext>
              </a:extLst>
            </p:cNvPr>
            <p:cNvSpPr>
              <a:spLocks noChangeArrowheads="1"/>
            </p:cNvSpPr>
            <p:nvPr/>
          </p:nvSpPr>
          <p:spPr bwMode="auto">
            <a:xfrm>
              <a:off x="856" y="2688"/>
              <a:ext cx="251" cy="252"/>
            </a:xfrm>
            <a:prstGeom prst="rect">
              <a:avLst/>
            </a:prstGeom>
            <a:noFill/>
            <a:ln w="12700" cap="sq">
              <a:no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en-US" altLang="zh-CN" sz="2000"/>
                <a:t>v</a:t>
              </a:r>
              <a:r>
                <a:rPr lang="en-US" altLang="zh-CN" sz="2000" baseline="-25000"/>
                <a:t>2</a:t>
              </a:r>
            </a:p>
          </p:txBody>
        </p:sp>
        <p:sp>
          <p:nvSpPr>
            <p:cNvPr id="20" name="Rectangle 16">
              <a:extLst>
                <a:ext uri="{FF2B5EF4-FFF2-40B4-BE49-F238E27FC236}">
                  <a16:creationId xmlns:a16="http://schemas.microsoft.com/office/drawing/2014/main" id="{D78C331F-2ACD-9883-50B3-1115B3480307}"/>
                </a:ext>
              </a:extLst>
            </p:cNvPr>
            <p:cNvSpPr>
              <a:spLocks noChangeArrowheads="1"/>
            </p:cNvSpPr>
            <p:nvPr/>
          </p:nvSpPr>
          <p:spPr bwMode="auto">
            <a:xfrm>
              <a:off x="1909" y="2664"/>
              <a:ext cx="251" cy="252"/>
            </a:xfrm>
            <a:prstGeom prst="rect">
              <a:avLst/>
            </a:prstGeom>
            <a:noFill/>
            <a:ln w="12700" cap="sq">
              <a:no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en-US" altLang="zh-CN" sz="2000"/>
                <a:t>v</a:t>
              </a:r>
              <a:r>
                <a:rPr lang="en-US" altLang="zh-CN" sz="2000" baseline="-25000"/>
                <a:t>3</a:t>
              </a:r>
            </a:p>
          </p:txBody>
        </p:sp>
        <p:sp>
          <p:nvSpPr>
            <p:cNvPr id="21" name="Rectangle 17">
              <a:extLst>
                <a:ext uri="{FF2B5EF4-FFF2-40B4-BE49-F238E27FC236}">
                  <a16:creationId xmlns:a16="http://schemas.microsoft.com/office/drawing/2014/main" id="{6C6914F8-BA0F-A08D-1739-D4FA7ECE5BB1}"/>
                </a:ext>
              </a:extLst>
            </p:cNvPr>
            <p:cNvSpPr>
              <a:spLocks noChangeArrowheads="1"/>
            </p:cNvSpPr>
            <p:nvPr/>
          </p:nvSpPr>
          <p:spPr bwMode="auto">
            <a:xfrm>
              <a:off x="1339" y="3168"/>
              <a:ext cx="251" cy="252"/>
            </a:xfrm>
            <a:prstGeom prst="rect">
              <a:avLst/>
            </a:prstGeom>
            <a:noFill/>
            <a:ln w="12700" cap="sq">
              <a:no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en-US" altLang="zh-CN" sz="2000"/>
                <a:t>v</a:t>
              </a:r>
              <a:r>
                <a:rPr lang="en-US" altLang="zh-CN" sz="2000" baseline="-25000"/>
                <a:t>4</a:t>
              </a:r>
            </a:p>
          </p:txBody>
        </p:sp>
        <p:sp>
          <p:nvSpPr>
            <p:cNvPr id="22" name="Text Box 18">
              <a:extLst>
                <a:ext uri="{FF2B5EF4-FFF2-40B4-BE49-F238E27FC236}">
                  <a16:creationId xmlns:a16="http://schemas.microsoft.com/office/drawing/2014/main" id="{472B56C6-C247-798B-FC15-9DAB1A7010DF}"/>
                </a:ext>
              </a:extLst>
            </p:cNvPr>
            <p:cNvSpPr txBox="1">
              <a:spLocks noChangeArrowheads="1"/>
            </p:cNvSpPr>
            <p:nvPr/>
          </p:nvSpPr>
          <p:spPr bwMode="auto">
            <a:xfrm>
              <a:off x="942" y="2112"/>
              <a:ext cx="188" cy="231"/>
            </a:xfrm>
            <a:prstGeom prst="rect">
              <a:avLst/>
            </a:prstGeom>
            <a:noFill/>
            <a:ln w="12700" cap="sq">
              <a:no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en-US" altLang="zh-CN" sz="1800"/>
                <a:t>6</a:t>
              </a:r>
              <a:endParaRPr lang="en-US" altLang="zh-CN" sz="2400" b="0"/>
            </a:p>
          </p:txBody>
        </p:sp>
        <p:sp>
          <p:nvSpPr>
            <p:cNvPr id="23" name="Text Box 19">
              <a:extLst>
                <a:ext uri="{FF2B5EF4-FFF2-40B4-BE49-F238E27FC236}">
                  <a16:creationId xmlns:a16="http://schemas.microsoft.com/office/drawing/2014/main" id="{C20D19FE-9BC8-1E95-6F6F-DF48C1ED9F4B}"/>
                </a:ext>
              </a:extLst>
            </p:cNvPr>
            <p:cNvSpPr txBox="1">
              <a:spLocks noChangeArrowheads="1"/>
            </p:cNvSpPr>
            <p:nvPr/>
          </p:nvSpPr>
          <p:spPr bwMode="auto">
            <a:xfrm>
              <a:off x="1263" y="2544"/>
              <a:ext cx="180" cy="212"/>
            </a:xfrm>
            <a:prstGeom prst="rect">
              <a:avLst/>
            </a:prstGeom>
            <a:noFill/>
            <a:ln w="12700" cap="sq">
              <a:no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en-US" altLang="zh-CN" sz="1600" dirty="0"/>
                <a:t>4</a:t>
              </a:r>
              <a:endParaRPr lang="en-US" altLang="zh-CN" sz="2400" b="0" dirty="0"/>
            </a:p>
          </p:txBody>
        </p:sp>
        <p:sp>
          <p:nvSpPr>
            <p:cNvPr id="24" name="Text Box 20">
              <a:extLst>
                <a:ext uri="{FF2B5EF4-FFF2-40B4-BE49-F238E27FC236}">
                  <a16:creationId xmlns:a16="http://schemas.microsoft.com/office/drawing/2014/main" id="{7F328045-E4BE-24F6-DB9D-BFC36ABFD62F}"/>
                </a:ext>
              </a:extLst>
            </p:cNvPr>
            <p:cNvSpPr txBox="1">
              <a:spLocks noChangeArrowheads="1"/>
            </p:cNvSpPr>
            <p:nvPr/>
          </p:nvSpPr>
          <p:spPr bwMode="auto">
            <a:xfrm>
              <a:off x="1576" y="2616"/>
              <a:ext cx="180" cy="212"/>
            </a:xfrm>
            <a:prstGeom prst="rect">
              <a:avLst/>
            </a:prstGeom>
            <a:noFill/>
            <a:ln w="12700" cap="sq">
              <a:no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en-US" altLang="zh-CN" sz="1600"/>
                <a:t>7</a:t>
              </a:r>
              <a:endParaRPr lang="en-US" altLang="zh-CN" sz="2400" b="0"/>
            </a:p>
          </p:txBody>
        </p:sp>
        <p:sp>
          <p:nvSpPr>
            <p:cNvPr id="25" name="Text Box 21">
              <a:extLst>
                <a:ext uri="{FF2B5EF4-FFF2-40B4-BE49-F238E27FC236}">
                  <a16:creationId xmlns:a16="http://schemas.microsoft.com/office/drawing/2014/main" id="{10A901AF-DB4E-A5C5-FE43-764B9E05B262}"/>
                </a:ext>
              </a:extLst>
            </p:cNvPr>
            <p:cNvSpPr txBox="1">
              <a:spLocks noChangeArrowheads="1"/>
            </p:cNvSpPr>
            <p:nvPr/>
          </p:nvSpPr>
          <p:spPr bwMode="auto">
            <a:xfrm>
              <a:off x="1576" y="2991"/>
              <a:ext cx="180" cy="212"/>
            </a:xfrm>
            <a:prstGeom prst="rect">
              <a:avLst/>
            </a:prstGeom>
            <a:noFill/>
            <a:ln w="12700" cap="sq">
              <a:no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en-US" altLang="zh-CN" sz="1600"/>
                <a:t>8</a:t>
              </a:r>
              <a:endParaRPr lang="en-US" altLang="zh-CN" sz="2400" b="0"/>
            </a:p>
          </p:txBody>
        </p:sp>
      </p:grpSp>
      <p:grpSp>
        <p:nvGrpSpPr>
          <p:cNvPr id="26" name="Group 149">
            <a:extLst>
              <a:ext uri="{FF2B5EF4-FFF2-40B4-BE49-F238E27FC236}">
                <a16:creationId xmlns:a16="http://schemas.microsoft.com/office/drawing/2014/main" id="{656B4CD3-FCEE-4F91-C168-1704158EF955}"/>
              </a:ext>
            </a:extLst>
          </p:cNvPr>
          <p:cNvGrpSpPr>
            <a:grpSpLocks/>
          </p:cNvGrpSpPr>
          <p:nvPr/>
        </p:nvGrpSpPr>
        <p:grpSpPr bwMode="auto">
          <a:xfrm>
            <a:off x="3810000" y="457200"/>
            <a:ext cx="4876800" cy="2230438"/>
            <a:chOff x="2400" y="288"/>
            <a:chExt cx="3072" cy="1405"/>
          </a:xfrm>
        </p:grpSpPr>
        <p:grpSp>
          <p:nvGrpSpPr>
            <p:cNvPr id="27" name="Group 22">
              <a:extLst>
                <a:ext uri="{FF2B5EF4-FFF2-40B4-BE49-F238E27FC236}">
                  <a16:creationId xmlns:a16="http://schemas.microsoft.com/office/drawing/2014/main" id="{0D27BF9C-CA11-1353-8A71-F6E32FB34452}"/>
                </a:ext>
              </a:extLst>
            </p:cNvPr>
            <p:cNvGrpSpPr>
              <a:grpSpLocks/>
            </p:cNvGrpSpPr>
            <p:nvPr/>
          </p:nvGrpSpPr>
          <p:grpSpPr bwMode="auto">
            <a:xfrm>
              <a:off x="2400" y="768"/>
              <a:ext cx="2437" cy="925"/>
              <a:chOff x="2400" y="1056"/>
              <a:chExt cx="2437" cy="925"/>
            </a:xfrm>
          </p:grpSpPr>
          <p:grpSp>
            <p:nvGrpSpPr>
              <p:cNvPr id="31" name="Group 23">
                <a:extLst>
                  <a:ext uri="{FF2B5EF4-FFF2-40B4-BE49-F238E27FC236}">
                    <a16:creationId xmlns:a16="http://schemas.microsoft.com/office/drawing/2014/main" id="{438C89A3-5155-25F1-4A6B-4D6C0AC6E187}"/>
                  </a:ext>
                </a:extLst>
              </p:cNvPr>
              <p:cNvGrpSpPr>
                <a:grpSpLocks/>
              </p:cNvGrpSpPr>
              <p:nvPr/>
            </p:nvGrpSpPr>
            <p:grpSpPr bwMode="auto">
              <a:xfrm>
                <a:off x="2570" y="1152"/>
                <a:ext cx="432" cy="768"/>
                <a:chOff x="2688" y="720"/>
                <a:chExt cx="432" cy="768"/>
              </a:xfrm>
            </p:grpSpPr>
            <p:grpSp>
              <p:nvGrpSpPr>
                <p:cNvPr id="69" name="Group 24">
                  <a:extLst>
                    <a:ext uri="{FF2B5EF4-FFF2-40B4-BE49-F238E27FC236}">
                      <a16:creationId xmlns:a16="http://schemas.microsoft.com/office/drawing/2014/main" id="{BDAA8D9F-1B20-A970-38CB-27AB5C09A62E}"/>
                    </a:ext>
                  </a:extLst>
                </p:cNvPr>
                <p:cNvGrpSpPr>
                  <a:grpSpLocks/>
                </p:cNvGrpSpPr>
                <p:nvPr/>
              </p:nvGrpSpPr>
              <p:grpSpPr bwMode="auto">
                <a:xfrm>
                  <a:off x="2688" y="720"/>
                  <a:ext cx="432" cy="192"/>
                  <a:chOff x="2688" y="720"/>
                  <a:chExt cx="432" cy="192"/>
                </a:xfrm>
              </p:grpSpPr>
              <p:sp>
                <p:nvSpPr>
                  <p:cNvPr id="79" name="Rectangle 25">
                    <a:extLst>
                      <a:ext uri="{FF2B5EF4-FFF2-40B4-BE49-F238E27FC236}">
                        <a16:creationId xmlns:a16="http://schemas.microsoft.com/office/drawing/2014/main" id="{68A489E5-A1F4-67AE-FD91-ECE78A1538B8}"/>
                      </a:ext>
                    </a:extLst>
                  </p:cNvPr>
                  <p:cNvSpPr>
                    <a:spLocks noChangeArrowheads="1"/>
                  </p:cNvSpPr>
                  <p:nvPr/>
                </p:nvSpPr>
                <p:spPr bwMode="auto">
                  <a:xfrm>
                    <a:off x="2688" y="720"/>
                    <a:ext cx="240" cy="192"/>
                  </a:xfrm>
                  <a:prstGeom prst="rect">
                    <a:avLst/>
                  </a:prstGeom>
                  <a:noFill/>
                  <a:ln w="19050">
                    <a:solidFill>
                      <a:schemeClr val="tx1"/>
                    </a:solidFill>
                    <a:miter lim="800000"/>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sp>
                <p:nvSpPr>
                  <p:cNvPr id="80" name="Rectangle 26">
                    <a:extLst>
                      <a:ext uri="{FF2B5EF4-FFF2-40B4-BE49-F238E27FC236}">
                        <a16:creationId xmlns:a16="http://schemas.microsoft.com/office/drawing/2014/main" id="{F510AD0C-80A5-3411-58D2-B50CB6CEF85C}"/>
                      </a:ext>
                    </a:extLst>
                  </p:cNvPr>
                  <p:cNvSpPr>
                    <a:spLocks noChangeArrowheads="1"/>
                  </p:cNvSpPr>
                  <p:nvPr/>
                </p:nvSpPr>
                <p:spPr bwMode="auto">
                  <a:xfrm>
                    <a:off x="2928" y="720"/>
                    <a:ext cx="192" cy="192"/>
                  </a:xfrm>
                  <a:prstGeom prst="rect">
                    <a:avLst/>
                  </a:prstGeom>
                  <a:noFill/>
                  <a:ln w="19050">
                    <a:solidFill>
                      <a:schemeClr val="tx1"/>
                    </a:solidFill>
                    <a:miter lim="800000"/>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grpSp>
            <p:grpSp>
              <p:nvGrpSpPr>
                <p:cNvPr id="70" name="Group 27">
                  <a:extLst>
                    <a:ext uri="{FF2B5EF4-FFF2-40B4-BE49-F238E27FC236}">
                      <a16:creationId xmlns:a16="http://schemas.microsoft.com/office/drawing/2014/main" id="{D7A29949-436D-2D43-7A1E-DFA764BF8304}"/>
                    </a:ext>
                  </a:extLst>
                </p:cNvPr>
                <p:cNvGrpSpPr>
                  <a:grpSpLocks/>
                </p:cNvGrpSpPr>
                <p:nvPr/>
              </p:nvGrpSpPr>
              <p:grpSpPr bwMode="auto">
                <a:xfrm>
                  <a:off x="2688" y="912"/>
                  <a:ext cx="432" cy="192"/>
                  <a:chOff x="2688" y="720"/>
                  <a:chExt cx="432" cy="192"/>
                </a:xfrm>
              </p:grpSpPr>
              <p:sp>
                <p:nvSpPr>
                  <p:cNvPr id="77" name="Rectangle 28">
                    <a:extLst>
                      <a:ext uri="{FF2B5EF4-FFF2-40B4-BE49-F238E27FC236}">
                        <a16:creationId xmlns:a16="http://schemas.microsoft.com/office/drawing/2014/main" id="{D78D5386-C451-30CB-A2D4-B455CB291E54}"/>
                      </a:ext>
                    </a:extLst>
                  </p:cNvPr>
                  <p:cNvSpPr>
                    <a:spLocks noChangeArrowheads="1"/>
                  </p:cNvSpPr>
                  <p:nvPr/>
                </p:nvSpPr>
                <p:spPr bwMode="auto">
                  <a:xfrm>
                    <a:off x="2688" y="720"/>
                    <a:ext cx="240" cy="192"/>
                  </a:xfrm>
                  <a:prstGeom prst="rect">
                    <a:avLst/>
                  </a:prstGeom>
                  <a:noFill/>
                  <a:ln w="19050">
                    <a:solidFill>
                      <a:schemeClr val="tx1"/>
                    </a:solidFill>
                    <a:miter lim="800000"/>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sp>
                <p:nvSpPr>
                  <p:cNvPr id="78" name="Rectangle 29">
                    <a:extLst>
                      <a:ext uri="{FF2B5EF4-FFF2-40B4-BE49-F238E27FC236}">
                        <a16:creationId xmlns:a16="http://schemas.microsoft.com/office/drawing/2014/main" id="{51A8537D-452E-A07D-87E8-4ED0F8663213}"/>
                      </a:ext>
                    </a:extLst>
                  </p:cNvPr>
                  <p:cNvSpPr>
                    <a:spLocks noChangeArrowheads="1"/>
                  </p:cNvSpPr>
                  <p:nvPr/>
                </p:nvSpPr>
                <p:spPr bwMode="auto">
                  <a:xfrm>
                    <a:off x="2928" y="720"/>
                    <a:ext cx="192" cy="192"/>
                  </a:xfrm>
                  <a:prstGeom prst="rect">
                    <a:avLst/>
                  </a:prstGeom>
                  <a:noFill/>
                  <a:ln w="19050">
                    <a:solidFill>
                      <a:schemeClr val="tx1"/>
                    </a:solidFill>
                    <a:miter lim="800000"/>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grpSp>
            <p:grpSp>
              <p:nvGrpSpPr>
                <p:cNvPr id="71" name="Group 30">
                  <a:extLst>
                    <a:ext uri="{FF2B5EF4-FFF2-40B4-BE49-F238E27FC236}">
                      <a16:creationId xmlns:a16="http://schemas.microsoft.com/office/drawing/2014/main" id="{C26A4748-6282-43A9-87A0-C3D395A7299D}"/>
                    </a:ext>
                  </a:extLst>
                </p:cNvPr>
                <p:cNvGrpSpPr>
                  <a:grpSpLocks/>
                </p:cNvGrpSpPr>
                <p:nvPr/>
              </p:nvGrpSpPr>
              <p:grpSpPr bwMode="auto">
                <a:xfrm>
                  <a:off x="2688" y="1104"/>
                  <a:ext cx="432" cy="192"/>
                  <a:chOff x="2688" y="720"/>
                  <a:chExt cx="432" cy="192"/>
                </a:xfrm>
              </p:grpSpPr>
              <p:sp>
                <p:nvSpPr>
                  <p:cNvPr id="75" name="Rectangle 31">
                    <a:extLst>
                      <a:ext uri="{FF2B5EF4-FFF2-40B4-BE49-F238E27FC236}">
                        <a16:creationId xmlns:a16="http://schemas.microsoft.com/office/drawing/2014/main" id="{78F7986A-3397-5197-DC27-EEA37EB39171}"/>
                      </a:ext>
                    </a:extLst>
                  </p:cNvPr>
                  <p:cNvSpPr>
                    <a:spLocks noChangeArrowheads="1"/>
                  </p:cNvSpPr>
                  <p:nvPr/>
                </p:nvSpPr>
                <p:spPr bwMode="auto">
                  <a:xfrm>
                    <a:off x="2688" y="720"/>
                    <a:ext cx="240" cy="192"/>
                  </a:xfrm>
                  <a:prstGeom prst="rect">
                    <a:avLst/>
                  </a:prstGeom>
                  <a:noFill/>
                  <a:ln w="19050">
                    <a:solidFill>
                      <a:schemeClr val="tx1"/>
                    </a:solidFill>
                    <a:miter lim="800000"/>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sp>
                <p:nvSpPr>
                  <p:cNvPr id="76" name="Rectangle 32">
                    <a:extLst>
                      <a:ext uri="{FF2B5EF4-FFF2-40B4-BE49-F238E27FC236}">
                        <a16:creationId xmlns:a16="http://schemas.microsoft.com/office/drawing/2014/main" id="{2F51D998-A196-D63E-66A4-66DA2A9C9ED8}"/>
                      </a:ext>
                    </a:extLst>
                  </p:cNvPr>
                  <p:cNvSpPr>
                    <a:spLocks noChangeArrowheads="1"/>
                  </p:cNvSpPr>
                  <p:nvPr/>
                </p:nvSpPr>
                <p:spPr bwMode="auto">
                  <a:xfrm>
                    <a:off x="2928" y="720"/>
                    <a:ext cx="192" cy="192"/>
                  </a:xfrm>
                  <a:prstGeom prst="rect">
                    <a:avLst/>
                  </a:prstGeom>
                  <a:noFill/>
                  <a:ln w="19050">
                    <a:solidFill>
                      <a:schemeClr val="tx1"/>
                    </a:solidFill>
                    <a:miter lim="800000"/>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grpSp>
            <p:grpSp>
              <p:nvGrpSpPr>
                <p:cNvPr id="72" name="Group 33">
                  <a:extLst>
                    <a:ext uri="{FF2B5EF4-FFF2-40B4-BE49-F238E27FC236}">
                      <a16:creationId xmlns:a16="http://schemas.microsoft.com/office/drawing/2014/main" id="{5EB2C685-42CB-F975-0E11-A7A89DA4C907}"/>
                    </a:ext>
                  </a:extLst>
                </p:cNvPr>
                <p:cNvGrpSpPr>
                  <a:grpSpLocks/>
                </p:cNvGrpSpPr>
                <p:nvPr/>
              </p:nvGrpSpPr>
              <p:grpSpPr bwMode="auto">
                <a:xfrm>
                  <a:off x="2688" y="1296"/>
                  <a:ext cx="432" cy="192"/>
                  <a:chOff x="2688" y="720"/>
                  <a:chExt cx="432" cy="192"/>
                </a:xfrm>
              </p:grpSpPr>
              <p:sp>
                <p:nvSpPr>
                  <p:cNvPr id="73" name="Rectangle 34">
                    <a:extLst>
                      <a:ext uri="{FF2B5EF4-FFF2-40B4-BE49-F238E27FC236}">
                        <a16:creationId xmlns:a16="http://schemas.microsoft.com/office/drawing/2014/main" id="{29375C1F-D049-96BE-65C9-EDE6A201E22B}"/>
                      </a:ext>
                    </a:extLst>
                  </p:cNvPr>
                  <p:cNvSpPr>
                    <a:spLocks noChangeArrowheads="1"/>
                  </p:cNvSpPr>
                  <p:nvPr/>
                </p:nvSpPr>
                <p:spPr bwMode="auto">
                  <a:xfrm>
                    <a:off x="2688" y="720"/>
                    <a:ext cx="240" cy="192"/>
                  </a:xfrm>
                  <a:prstGeom prst="rect">
                    <a:avLst/>
                  </a:prstGeom>
                  <a:noFill/>
                  <a:ln w="19050">
                    <a:solidFill>
                      <a:schemeClr val="tx1"/>
                    </a:solidFill>
                    <a:miter lim="800000"/>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sp>
                <p:nvSpPr>
                  <p:cNvPr id="74" name="Rectangle 35">
                    <a:extLst>
                      <a:ext uri="{FF2B5EF4-FFF2-40B4-BE49-F238E27FC236}">
                        <a16:creationId xmlns:a16="http://schemas.microsoft.com/office/drawing/2014/main" id="{E907AC7C-42C3-A34B-6823-57B0917AFE14}"/>
                      </a:ext>
                    </a:extLst>
                  </p:cNvPr>
                  <p:cNvSpPr>
                    <a:spLocks noChangeArrowheads="1"/>
                  </p:cNvSpPr>
                  <p:nvPr/>
                </p:nvSpPr>
                <p:spPr bwMode="auto">
                  <a:xfrm>
                    <a:off x="2928" y="720"/>
                    <a:ext cx="192" cy="192"/>
                  </a:xfrm>
                  <a:prstGeom prst="rect">
                    <a:avLst/>
                  </a:prstGeom>
                  <a:noFill/>
                  <a:ln w="19050">
                    <a:solidFill>
                      <a:schemeClr val="tx1"/>
                    </a:solidFill>
                    <a:miter lim="800000"/>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grpSp>
          </p:grpSp>
          <p:grpSp>
            <p:nvGrpSpPr>
              <p:cNvPr id="32" name="Group 36">
                <a:extLst>
                  <a:ext uri="{FF2B5EF4-FFF2-40B4-BE49-F238E27FC236}">
                    <a16:creationId xmlns:a16="http://schemas.microsoft.com/office/drawing/2014/main" id="{646C3686-CBDA-1727-000D-719CD53EB9CB}"/>
                  </a:ext>
                </a:extLst>
              </p:cNvPr>
              <p:cNvGrpSpPr>
                <a:grpSpLocks/>
              </p:cNvGrpSpPr>
              <p:nvPr/>
            </p:nvGrpSpPr>
            <p:grpSpPr bwMode="auto">
              <a:xfrm>
                <a:off x="2400" y="1110"/>
                <a:ext cx="189" cy="807"/>
                <a:chOff x="2304" y="2598"/>
                <a:chExt cx="189" cy="807"/>
              </a:xfrm>
            </p:grpSpPr>
            <p:sp>
              <p:nvSpPr>
                <p:cNvPr id="65" name="Text Box 37">
                  <a:extLst>
                    <a:ext uri="{FF2B5EF4-FFF2-40B4-BE49-F238E27FC236}">
                      <a16:creationId xmlns:a16="http://schemas.microsoft.com/office/drawing/2014/main" id="{A8AA1614-A786-C2E0-992F-8C00FDF51EBE}"/>
                    </a:ext>
                  </a:extLst>
                </p:cNvPr>
                <p:cNvSpPr txBox="1">
                  <a:spLocks noChangeArrowheads="1"/>
                </p:cNvSpPr>
                <p:nvPr/>
              </p:nvSpPr>
              <p:spPr bwMode="auto">
                <a:xfrm>
                  <a:off x="2304" y="2598"/>
                  <a:ext cx="189" cy="230"/>
                </a:xfrm>
                <a:prstGeom prst="rect">
                  <a:avLst/>
                </a:prstGeom>
                <a:noFill/>
                <a:ln w="12700" cap="sq">
                  <a:no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lnSpc>
                      <a:spcPct val="105000"/>
                    </a:lnSpc>
                    <a:spcBef>
                      <a:spcPct val="0"/>
                    </a:spcBef>
                    <a:buClrTx/>
                    <a:buFontTx/>
                    <a:buNone/>
                  </a:pPr>
                  <a:r>
                    <a:rPr lang="en-US" altLang="zh-CN" sz="1800" dirty="0"/>
                    <a:t>0</a:t>
                  </a:r>
                  <a:endParaRPr lang="en-US" altLang="zh-CN" sz="1800" b="0" dirty="0"/>
                </a:p>
              </p:txBody>
            </p:sp>
            <p:sp>
              <p:nvSpPr>
                <p:cNvPr id="66" name="Text Box 38">
                  <a:extLst>
                    <a:ext uri="{FF2B5EF4-FFF2-40B4-BE49-F238E27FC236}">
                      <a16:creationId xmlns:a16="http://schemas.microsoft.com/office/drawing/2014/main" id="{9E364B02-2ADB-0AFE-28D3-EC52D20FC7BC}"/>
                    </a:ext>
                  </a:extLst>
                </p:cNvPr>
                <p:cNvSpPr txBox="1">
                  <a:spLocks noChangeArrowheads="1"/>
                </p:cNvSpPr>
                <p:nvPr/>
              </p:nvSpPr>
              <p:spPr bwMode="auto">
                <a:xfrm>
                  <a:off x="2304" y="2790"/>
                  <a:ext cx="189" cy="230"/>
                </a:xfrm>
                <a:prstGeom prst="rect">
                  <a:avLst/>
                </a:prstGeom>
                <a:noFill/>
                <a:ln w="12700" cap="sq">
                  <a:no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lnSpc>
                      <a:spcPct val="105000"/>
                    </a:lnSpc>
                    <a:spcBef>
                      <a:spcPct val="0"/>
                    </a:spcBef>
                    <a:buClrTx/>
                    <a:buFontTx/>
                    <a:buNone/>
                  </a:pPr>
                  <a:r>
                    <a:rPr lang="en-US" altLang="zh-CN" sz="1800"/>
                    <a:t>1</a:t>
                  </a:r>
                  <a:endParaRPr lang="en-US" altLang="zh-CN" sz="1800" b="0"/>
                </a:p>
              </p:txBody>
            </p:sp>
            <p:sp>
              <p:nvSpPr>
                <p:cNvPr id="67" name="Text Box 39">
                  <a:extLst>
                    <a:ext uri="{FF2B5EF4-FFF2-40B4-BE49-F238E27FC236}">
                      <a16:creationId xmlns:a16="http://schemas.microsoft.com/office/drawing/2014/main" id="{C5F42D12-7D20-72C2-6AE1-97FBFAF25B3E}"/>
                    </a:ext>
                  </a:extLst>
                </p:cNvPr>
                <p:cNvSpPr txBox="1">
                  <a:spLocks noChangeArrowheads="1"/>
                </p:cNvSpPr>
                <p:nvPr/>
              </p:nvSpPr>
              <p:spPr bwMode="auto">
                <a:xfrm>
                  <a:off x="2304" y="2982"/>
                  <a:ext cx="189" cy="230"/>
                </a:xfrm>
                <a:prstGeom prst="rect">
                  <a:avLst/>
                </a:prstGeom>
                <a:noFill/>
                <a:ln w="12700" cap="sq">
                  <a:no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lnSpc>
                      <a:spcPct val="105000"/>
                    </a:lnSpc>
                    <a:spcBef>
                      <a:spcPct val="0"/>
                    </a:spcBef>
                    <a:buClrTx/>
                    <a:buFontTx/>
                    <a:buNone/>
                  </a:pPr>
                  <a:r>
                    <a:rPr lang="en-US" altLang="zh-CN" sz="1800"/>
                    <a:t>2</a:t>
                  </a:r>
                  <a:endParaRPr lang="en-US" altLang="zh-CN" sz="1800" b="0"/>
                </a:p>
              </p:txBody>
            </p:sp>
            <p:sp>
              <p:nvSpPr>
                <p:cNvPr id="68" name="Text Box 40">
                  <a:extLst>
                    <a:ext uri="{FF2B5EF4-FFF2-40B4-BE49-F238E27FC236}">
                      <a16:creationId xmlns:a16="http://schemas.microsoft.com/office/drawing/2014/main" id="{DB099A41-1F28-7040-E4A9-229C338AE76A}"/>
                    </a:ext>
                  </a:extLst>
                </p:cNvPr>
                <p:cNvSpPr txBox="1">
                  <a:spLocks noChangeArrowheads="1"/>
                </p:cNvSpPr>
                <p:nvPr/>
              </p:nvSpPr>
              <p:spPr bwMode="auto">
                <a:xfrm>
                  <a:off x="2304" y="3175"/>
                  <a:ext cx="189" cy="230"/>
                </a:xfrm>
                <a:prstGeom prst="rect">
                  <a:avLst/>
                </a:prstGeom>
                <a:noFill/>
                <a:ln w="12700" cap="sq">
                  <a:no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lnSpc>
                      <a:spcPct val="105000"/>
                    </a:lnSpc>
                    <a:spcBef>
                      <a:spcPct val="0"/>
                    </a:spcBef>
                    <a:buClrTx/>
                    <a:buFontTx/>
                    <a:buNone/>
                  </a:pPr>
                  <a:r>
                    <a:rPr lang="en-US" altLang="zh-CN" sz="1800" dirty="0"/>
                    <a:t>3</a:t>
                  </a:r>
                  <a:endParaRPr lang="en-US" altLang="zh-CN" sz="1800" b="0" dirty="0"/>
                </a:p>
              </p:txBody>
            </p:sp>
          </p:grpSp>
          <p:sp>
            <p:nvSpPr>
              <p:cNvPr id="33" name="Rectangle 41">
                <a:extLst>
                  <a:ext uri="{FF2B5EF4-FFF2-40B4-BE49-F238E27FC236}">
                    <a16:creationId xmlns:a16="http://schemas.microsoft.com/office/drawing/2014/main" id="{E9EBAED9-35C8-0260-0D54-011A7E8D2293}"/>
                  </a:ext>
                </a:extLst>
              </p:cNvPr>
              <p:cNvSpPr>
                <a:spLocks noChangeArrowheads="1"/>
              </p:cNvSpPr>
              <p:nvPr/>
            </p:nvSpPr>
            <p:spPr bwMode="auto">
              <a:xfrm>
                <a:off x="3530" y="1776"/>
                <a:ext cx="267" cy="144"/>
              </a:xfrm>
              <a:prstGeom prst="rect">
                <a:avLst/>
              </a:prstGeom>
              <a:noFill/>
              <a:ln w="19050">
                <a:solidFill>
                  <a:schemeClr val="tx1"/>
                </a:solidFill>
                <a:miter lim="800000"/>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sp>
            <p:nvSpPr>
              <p:cNvPr id="34" name="Rectangle 42">
                <a:extLst>
                  <a:ext uri="{FF2B5EF4-FFF2-40B4-BE49-F238E27FC236}">
                    <a16:creationId xmlns:a16="http://schemas.microsoft.com/office/drawing/2014/main" id="{04DBD808-421A-B53E-715F-45703C9C83CC}"/>
                  </a:ext>
                </a:extLst>
              </p:cNvPr>
              <p:cNvSpPr>
                <a:spLocks noChangeArrowheads="1"/>
              </p:cNvSpPr>
              <p:nvPr/>
            </p:nvSpPr>
            <p:spPr bwMode="auto">
              <a:xfrm>
                <a:off x="3797" y="1776"/>
                <a:ext cx="165" cy="144"/>
              </a:xfrm>
              <a:prstGeom prst="rect">
                <a:avLst/>
              </a:prstGeom>
              <a:noFill/>
              <a:ln w="19050">
                <a:solidFill>
                  <a:schemeClr val="tx1"/>
                </a:solidFill>
                <a:miter lim="800000"/>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sp>
            <p:nvSpPr>
              <p:cNvPr id="35" name="Rectangle 43">
                <a:extLst>
                  <a:ext uri="{FF2B5EF4-FFF2-40B4-BE49-F238E27FC236}">
                    <a16:creationId xmlns:a16="http://schemas.microsoft.com/office/drawing/2014/main" id="{D537C464-01CC-7B59-CC47-416B4D2BF9AB}"/>
                  </a:ext>
                </a:extLst>
              </p:cNvPr>
              <p:cNvSpPr>
                <a:spLocks noChangeArrowheads="1"/>
              </p:cNvSpPr>
              <p:nvPr/>
            </p:nvSpPr>
            <p:spPr bwMode="auto">
              <a:xfrm>
                <a:off x="3338" y="1776"/>
                <a:ext cx="192" cy="144"/>
              </a:xfrm>
              <a:prstGeom prst="rect">
                <a:avLst/>
              </a:prstGeom>
              <a:noFill/>
              <a:ln w="22225">
                <a:solidFill>
                  <a:schemeClr val="tx1"/>
                </a:solidFill>
                <a:miter lim="800000"/>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sp>
            <p:nvSpPr>
              <p:cNvPr id="36" name="Rectangle 44">
                <a:extLst>
                  <a:ext uri="{FF2B5EF4-FFF2-40B4-BE49-F238E27FC236}">
                    <a16:creationId xmlns:a16="http://schemas.microsoft.com/office/drawing/2014/main" id="{0E81EBE1-F94C-E2FA-AE67-924A3EC84001}"/>
                  </a:ext>
                </a:extLst>
              </p:cNvPr>
              <p:cNvSpPr>
                <a:spLocks noChangeArrowheads="1"/>
              </p:cNvSpPr>
              <p:nvPr/>
            </p:nvSpPr>
            <p:spPr bwMode="auto">
              <a:xfrm>
                <a:off x="4394" y="1392"/>
                <a:ext cx="267" cy="144"/>
              </a:xfrm>
              <a:prstGeom prst="rect">
                <a:avLst/>
              </a:prstGeom>
              <a:noFill/>
              <a:ln w="19050">
                <a:solidFill>
                  <a:schemeClr val="tx1"/>
                </a:solidFill>
                <a:miter lim="800000"/>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sp>
            <p:nvSpPr>
              <p:cNvPr id="37" name="Rectangle 45">
                <a:extLst>
                  <a:ext uri="{FF2B5EF4-FFF2-40B4-BE49-F238E27FC236}">
                    <a16:creationId xmlns:a16="http://schemas.microsoft.com/office/drawing/2014/main" id="{02D6B61A-5D75-530C-9BCA-DB7D36C166E4}"/>
                  </a:ext>
                </a:extLst>
              </p:cNvPr>
              <p:cNvSpPr>
                <a:spLocks noChangeArrowheads="1"/>
              </p:cNvSpPr>
              <p:nvPr/>
            </p:nvSpPr>
            <p:spPr bwMode="auto">
              <a:xfrm>
                <a:off x="4661" y="1392"/>
                <a:ext cx="165" cy="144"/>
              </a:xfrm>
              <a:prstGeom prst="rect">
                <a:avLst/>
              </a:prstGeom>
              <a:noFill/>
              <a:ln w="19050">
                <a:solidFill>
                  <a:schemeClr val="tx1"/>
                </a:solidFill>
                <a:miter lim="800000"/>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sp>
            <p:nvSpPr>
              <p:cNvPr id="38" name="Rectangle 46">
                <a:extLst>
                  <a:ext uri="{FF2B5EF4-FFF2-40B4-BE49-F238E27FC236}">
                    <a16:creationId xmlns:a16="http://schemas.microsoft.com/office/drawing/2014/main" id="{D78201A2-3B44-32F4-8EDE-DADA7EC92A08}"/>
                  </a:ext>
                </a:extLst>
              </p:cNvPr>
              <p:cNvSpPr>
                <a:spLocks noChangeArrowheads="1"/>
              </p:cNvSpPr>
              <p:nvPr/>
            </p:nvSpPr>
            <p:spPr bwMode="auto">
              <a:xfrm>
                <a:off x="4202" y="1392"/>
                <a:ext cx="192" cy="144"/>
              </a:xfrm>
              <a:prstGeom prst="rect">
                <a:avLst/>
              </a:prstGeom>
              <a:noFill/>
              <a:ln w="22225">
                <a:solidFill>
                  <a:schemeClr val="tx1"/>
                </a:solidFill>
                <a:miter lim="800000"/>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sp>
            <p:nvSpPr>
              <p:cNvPr id="39" name="Rectangle 47">
                <a:extLst>
                  <a:ext uri="{FF2B5EF4-FFF2-40B4-BE49-F238E27FC236}">
                    <a16:creationId xmlns:a16="http://schemas.microsoft.com/office/drawing/2014/main" id="{667996B5-31CA-8F5D-FB90-75F54373A83F}"/>
                  </a:ext>
                </a:extLst>
              </p:cNvPr>
              <p:cNvSpPr>
                <a:spLocks noChangeArrowheads="1"/>
              </p:cNvSpPr>
              <p:nvPr/>
            </p:nvSpPr>
            <p:spPr bwMode="auto">
              <a:xfrm>
                <a:off x="3530" y="1392"/>
                <a:ext cx="267" cy="144"/>
              </a:xfrm>
              <a:prstGeom prst="rect">
                <a:avLst/>
              </a:prstGeom>
              <a:noFill/>
              <a:ln w="19050">
                <a:solidFill>
                  <a:schemeClr val="tx1"/>
                </a:solidFill>
                <a:miter lim="800000"/>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sp>
            <p:nvSpPr>
              <p:cNvPr id="40" name="Rectangle 48">
                <a:extLst>
                  <a:ext uri="{FF2B5EF4-FFF2-40B4-BE49-F238E27FC236}">
                    <a16:creationId xmlns:a16="http://schemas.microsoft.com/office/drawing/2014/main" id="{DB3B0514-7235-FE78-D449-676292D7431A}"/>
                  </a:ext>
                </a:extLst>
              </p:cNvPr>
              <p:cNvSpPr>
                <a:spLocks noChangeArrowheads="1"/>
              </p:cNvSpPr>
              <p:nvPr/>
            </p:nvSpPr>
            <p:spPr bwMode="auto">
              <a:xfrm>
                <a:off x="3797" y="1392"/>
                <a:ext cx="165" cy="144"/>
              </a:xfrm>
              <a:prstGeom prst="rect">
                <a:avLst/>
              </a:prstGeom>
              <a:noFill/>
              <a:ln w="19050">
                <a:solidFill>
                  <a:schemeClr val="tx1"/>
                </a:solidFill>
                <a:miter lim="800000"/>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sp>
            <p:nvSpPr>
              <p:cNvPr id="41" name="Rectangle 49">
                <a:extLst>
                  <a:ext uri="{FF2B5EF4-FFF2-40B4-BE49-F238E27FC236}">
                    <a16:creationId xmlns:a16="http://schemas.microsoft.com/office/drawing/2014/main" id="{B4E83373-B682-A4A4-37D1-3FA90D3D5F55}"/>
                  </a:ext>
                </a:extLst>
              </p:cNvPr>
              <p:cNvSpPr>
                <a:spLocks noChangeArrowheads="1"/>
              </p:cNvSpPr>
              <p:nvPr/>
            </p:nvSpPr>
            <p:spPr bwMode="auto">
              <a:xfrm>
                <a:off x="3338" y="1392"/>
                <a:ext cx="192" cy="144"/>
              </a:xfrm>
              <a:prstGeom prst="rect">
                <a:avLst/>
              </a:prstGeom>
              <a:noFill/>
              <a:ln w="22225">
                <a:solidFill>
                  <a:schemeClr val="tx1"/>
                </a:solidFill>
                <a:miter lim="800000"/>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sp>
            <p:nvSpPr>
              <p:cNvPr id="42" name="Rectangle 50">
                <a:extLst>
                  <a:ext uri="{FF2B5EF4-FFF2-40B4-BE49-F238E27FC236}">
                    <a16:creationId xmlns:a16="http://schemas.microsoft.com/office/drawing/2014/main" id="{F84F5DC7-00FC-5420-13BF-14E14E3DE0C7}"/>
                  </a:ext>
                </a:extLst>
              </p:cNvPr>
              <p:cNvSpPr>
                <a:spLocks noChangeArrowheads="1"/>
              </p:cNvSpPr>
              <p:nvPr/>
            </p:nvSpPr>
            <p:spPr bwMode="auto">
              <a:xfrm>
                <a:off x="3530" y="1152"/>
                <a:ext cx="267" cy="144"/>
              </a:xfrm>
              <a:prstGeom prst="rect">
                <a:avLst/>
              </a:prstGeom>
              <a:noFill/>
              <a:ln w="19050">
                <a:solidFill>
                  <a:schemeClr val="tx1"/>
                </a:solidFill>
                <a:miter lim="800000"/>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sp>
            <p:nvSpPr>
              <p:cNvPr id="43" name="Rectangle 51">
                <a:extLst>
                  <a:ext uri="{FF2B5EF4-FFF2-40B4-BE49-F238E27FC236}">
                    <a16:creationId xmlns:a16="http://schemas.microsoft.com/office/drawing/2014/main" id="{593A74E1-4971-5A43-50B8-8523C78A5707}"/>
                  </a:ext>
                </a:extLst>
              </p:cNvPr>
              <p:cNvSpPr>
                <a:spLocks noChangeArrowheads="1"/>
              </p:cNvSpPr>
              <p:nvPr/>
            </p:nvSpPr>
            <p:spPr bwMode="auto">
              <a:xfrm>
                <a:off x="3797" y="1152"/>
                <a:ext cx="165" cy="144"/>
              </a:xfrm>
              <a:prstGeom prst="rect">
                <a:avLst/>
              </a:prstGeom>
              <a:noFill/>
              <a:ln w="19050">
                <a:solidFill>
                  <a:schemeClr val="tx1"/>
                </a:solidFill>
                <a:miter lim="800000"/>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sp>
            <p:nvSpPr>
              <p:cNvPr id="44" name="Rectangle 52">
                <a:extLst>
                  <a:ext uri="{FF2B5EF4-FFF2-40B4-BE49-F238E27FC236}">
                    <a16:creationId xmlns:a16="http://schemas.microsoft.com/office/drawing/2014/main" id="{3C67C301-82B4-1B2E-01B0-1793DBEAA58E}"/>
                  </a:ext>
                </a:extLst>
              </p:cNvPr>
              <p:cNvSpPr>
                <a:spLocks noChangeArrowheads="1"/>
              </p:cNvSpPr>
              <p:nvPr/>
            </p:nvSpPr>
            <p:spPr bwMode="auto">
              <a:xfrm>
                <a:off x="3338" y="1152"/>
                <a:ext cx="192" cy="144"/>
              </a:xfrm>
              <a:prstGeom prst="rect">
                <a:avLst/>
              </a:prstGeom>
              <a:noFill/>
              <a:ln w="19050">
                <a:solidFill>
                  <a:schemeClr val="tx1"/>
                </a:solidFill>
                <a:miter lim="800000"/>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sp>
            <p:nvSpPr>
              <p:cNvPr id="45" name="Text Box 53">
                <a:extLst>
                  <a:ext uri="{FF2B5EF4-FFF2-40B4-BE49-F238E27FC236}">
                    <a16:creationId xmlns:a16="http://schemas.microsoft.com/office/drawing/2014/main" id="{9ED2D442-598C-F2D0-4755-E74953FD0A54}"/>
                  </a:ext>
                </a:extLst>
              </p:cNvPr>
              <p:cNvSpPr txBox="1">
                <a:spLocks noChangeArrowheads="1"/>
              </p:cNvSpPr>
              <p:nvPr/>
            </p:nvSpPr>
            <p:spPr bwMode="auto">
              <a:xfrm>
                <a:off x="2570" y="1056"/>
                <a:ext cx="267" cy="291"/>
              </a:xfrm>
              <a:prstGeom prst="rect">
                <a:avLst/>
              </a:prstGeom>
              <a:noFill/>
              <a:ln w="12700" cap="sq">
                <a:no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en-US" altLang="zh-CN" sz="2400"/>
                  <a:t>v</a:t>
                </a:r>
                <a:r>
                  <a:rPr lang="en-US" altLang="zh-CN" sz="2000" baseline="-20000"/>
                  <a:t>1</a:t>
                </a:r>
                <a:endParaRPr lang="en-US" altLang="zh-CN" sz="2400" b="0"/>
              </a:p>
            </p:txBody>
          </p:sp>
          <p:sp>
            <p:nvSpPr>
              <p:cNvPr id="46" name="Text Box 54">
                <a:extLst>
                  <a:ext uri="{FF2B5EF4-FFF2-40B4-BE49-F238E27FC236}">
                    <a16:creationId xmlns:a16="http://schemas.microsoft.com/office/drawing/2014/main" id="{BC394D7C-CB4E-9BF5-BC58-9D521ED67C4E}"/>
                  </a:ext>
                </a:extLst>
              </p:cNvPr>
              <p:cNvSpPr txBox="1">
                <a:spLocks noChangeArrowheads="1"/>
              </p:cNvSpPr>
              <p:nvPr/>
            </p:nvSpPr>
            <p:spPr bwMode="auto">
              <a:xfrm>
                <a:off x="2570" y="1248"/>
                <a:ext cx="276" cy="288"/>
              </a:xfrm>
              <a:prstGeom prst="rect">
                <a:avLst/>
              </a:prstGeom>
              <a:noFill/>
              <a:ln w="12700" cap="sq">
                <a:no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en-US" altLang="zh-CN" sz="2400"/>
                  <a:t>v</a:t>
                </a:r>
                <a:r>
                  <a:rPr lang="en-US" altLang="zh-CN" sz="2400" baseline="-18000"/>
                  <a:t>2</a:t>
                </a:r>
                <a:endParaRPr lang="en-US" altLang="zh-CN" sz="2400"/>
              </a:p>
            </p:txBody>
          </p:sp>
          <p:sp>
            <p:nvSpPr>
              <p:cNvPr id="47" name="Text Box 55">
                <a:extLst>
                  <a:ext uri="{FF2B5EF4-FFF2-40B4-BE49-F238E27FC236}">
                    <a16:creationId xmlns:a16="http://schemas.microsoft.com/office/drawing/2014/main" id="{40AE2378-10CE-9D4A-272F-684DD855B5F3}"/>
                  </a:ext>
                </a:extLst>
              </p:cNvPr>
              <p:cNvSpPr txBox="1">
                <a:spLocks noChangeArrowheads="1"/>
              </p:cNvSpPr>
              <p:nvPr/>
            </p:nvSpPr>
            <p:spPr bwMode="auto">
              <a:xfrm>
                <a:off x="2570" y="1440"/>
                <a:ext cx="276" cy="288"/>
              </a:xfrm>
              <a:prstGeom prst="rect">
                <a:avLst/>
              </a:prstGeom>
              <a:noFill/>
              <a:ln w="12700" cap="sq">
                <a:no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en-US" altLang="zh-CN" sz="2400"/>
                  <a:t>v</a:t>
                </a:r>
                <a:r>
                  <a:rPr lang="en-US" altLang="zh-CN" sz="2400" baseline="-18000"/>
                  <a:t>3</a:t>
                </a:r>
                <a:endParaRPr lang="en-US" altLang="zh-CN" sz="2400" b="0"/>
              </a:p>
            </p:txBody>
          </p:sp>
          <p:sp>
            <p:nvSpPr>
              <p:cNvPr id="48" name="Text Box 56">
                <a:extLst>
                  <a:ext uri="{FF2B5EF4-FFF2-40B4-BE49-F238E27FC236}">
                    <a16:creationId xmlns:a16="http://schemas.microsoft.com/office/drawing/2014/main" id="{5EC94529-27F8-C2D3-EFC4-CDF2C31858F9}"/>
                  </a:ext>
                </a:extLst>
              </p:cNvPr>
              <p:cNvSpPr txBox="1">
                <a:spLocks noChangeArrowheads="1"/>
              </p:cNvSpPr>
              <p:nvPr/>
            </p:nvSpPr>
            <p:spPr bwMode="auto">
              <a:xfrm>
                <a:off x="2570" y="1632"/>
                <a:ext cx="276" cy="288"/>
              </a:xfrm>
              <a:prstGeom prst="rect">
                <a:avLst/>
              </a:prstGeom>
              <a:noFill/>
              <a:ln w="12700" cap="sq">
                <a:no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en-US" altLang="zh-CN" sz="2400"/>
                  <a:t>v</a:t>
                </a:r>
                <a:r>
                  <a:rPr lang="en-US" altLang="zh-CN" sz="2400" baseline="-18000"/>
                  <a:t>4</a:t>
                </a:r>
                <a:endParaRPr lang="en-US" altLang="zh-CN" sz="2400" b="0"/>
              </a:p>
            </p:txBody>
          </p:sp>
          <p:sp>
            <p:nvSpPr>
              <p:cNvPr id="49" name="Line 57">
                <a:extLst>
                  <a:ext uri="{FF2B5EF4-FFF2-40B4-BE49-F238E27FC236}">
                    <a16:creationId xmlns:a16="http://schemas.microsoft.com/office/drawing/2014/main" id="{90B55BCF-A928-7E36-DAB4-4840F225321B}"/>
                  </a:ext>
                </a:extLst>
              </p:cNvPr>
              <p:cNvSpPr>
                <a:spLocks noChangeShapeType="1"/>
              </p:cNvSpPr>
              <p:nvPr/>
            </p:nvSpPr>
            <p:spPr bwMode="auto">
              <a:xfrm>
                <a:off x="2954" y="1248"/>
                <a:ext cx="384" cy="0"/>
              </a:xfrm>
              <a:prstGeom prst="line">
                <a:avLst/>
              </a:prstGeom>
              <a:noFill/>
              <a:ln w="19050" cap="sq">
                <a:solidFill>
                  <a:schemeClr val="tx1"/>
                </a:solidFill>
                <a:round/>
                <a:headEnd type="none" w="sm" len="sm"/>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 name="Line 58">
                <a:extLst>
                  <a:ext uri="{FF2B5EF4-FFF2-40B4-BE49-F238E27FC236}">
                    <a16:creationId xmlns:a16="http://schemas.microsoft.com/office/drawing/2014/main" id="{F26D4DB2-570A-875C-4DFC-084B5CD9F5AD}"/>
                  </a:ext>
                </a:extLst>
              </p:cNvPr>
              <p:cNvSpPr>
                <a:spLocks noChangeShapeType="1"/>
              </p:cNvSpPr>
              <p:nvPr/>
            </p:nvSpPr>
            <p:spPr bwMode="auto">
              <a:xfrm>
                <a:off x="2954" y="1488"/>
                <a:ext cx="384" cy="0"/>
              </a:xfrm>
              <a:prstGeom prst="line">
                <a:avLst/>
              </a:prstGeom>
              <a:noFill/>
              <a:ln w="19050" cap="sq">
                <a:solidFill>
                  <a:schemeClr val="tx1"/>
                </a:solidFill>
                <a:round/>
                <a:headEnd type="none" w="sm" len="sm"/>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 name="Line 59">
                <a:extLst>
                  <a:ext uri="{FF2B5EF4-FFF2-40B4-BE49-F238E27FC236}">
                    <a16:creationId xmlns:a16="http://schemas.microsoft.com/office/drawing/2014/main" id="{D8F47BED-D791-1400-D44C-15A8482CDAF8}"/>
                  </a:ext>
                </a:extLst>
              </p:cNvPr>
              <p:cNvSpPr>
                <a:spLocks noChangeShapeType="1"/>
              </p:cNvSpPr>
              <p:nvPr/>
            </p:nvSpPr>
            <p:spPr bwMode="auto">
              <a:xfrm>
                <a:off x="2954" y="1824"/>
                <a:ext cx="384" cy="0"/>
              </a:xfrm>
              <a:prstGeom prst="line">
                <a:avLst/>
              </a:prstGeom>
              <a:noFill/>
              <a:ln w="19050" cap="sq">
                <a:solidFill>
                  <a:schemeClr val="tx1"/>
                </a:solidFill>
                <a:round/>
                <a:headEnd type="none" w="sm" len="sm"/>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 name="Line 60">
                <a:extLst>
                  <a:ext uri="{FF2B5EF4-FFF2-40B4-BE49-F238E27FC236}">
                    <a16:creationId xmlns:a16="http://schemas.microsoft.com/office/drawing/2014/main" id="{CA02B0FF-3B0D-3907-DE5A-284F0F47C1AD}"/>
                  </a:ext>
                </a:extLst>
              </p:cNvPr>
              <p:cNvSpPr>
                <a:spLocks noChangeShapeType="1"/>
              </p:cNvSpPr>
              <p:nvPr/>
            </p:nvSpPr>
            <p:spPr bwMode="auto">
              <a:xfrm>
                <a:off x="3855" y="1466"/>
                <a:ext cx="336" cy="0"/>
              </a:xfrm>
              <a:prstGeom prst="line">
                <a:avLst/>
              </a:prstGeom>
              <a:noFill/>
              <a:ln w="12700" cap="sq">
                <a:solidFill>
                  <a:schemeClr val="tx1"/>
                </a:solidFill>
                <a:round/>
                <a:headEnd type="none" w="sm" len="sm"/>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 name="Text Box 61">
                <a:extLst>
                  <a:ext uri="{FF2B5EF4-FFF2-40B4-BE49-F238E27FC236}">
                    <a16:creationId xmlns:a16="http://schemas.microsoft.com/office/drawing/2014/main" id="{8A11E58F-EA66-F51E-3C17-1BD0784B571A}"/>
                  </a:ext>
                </a:extLst>
              </p:cNvPr>
              <p:cNvSpPr txBox="1">
                <a:spLocks noChangeArrowheads="1"/>
              </p:cNvSpPr>
              <p:nvPr/>
            </p:nvSpPr>
            <p:spPr bwMode="auto">
              <a:xfrm>
                <a:off x="3559" y="1102"/>
                <a:ext cx="192" cy="240"/>
              </a:xfrm>
              <a:prstGeom prst="rect">
                <a:avLst/>
              </a:prstGeom>
              <a:noFill/>
              <a:ln w="12700" cap="sq">
                <a:no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en-US" altLang="zh-CN" sz="1900"/>
                  <a:t>4</a:t>
                </a:r>
              </a:p>
            </p:txBody>
          </p:sp>
          <p:sp>
            <p:nvSpPr>
              <p:cNvPr id="54" name="Text Box 62">
                <a:extLst>
                  <a:ext uri="{FF2B5EF4-FFF2-40B4-BE49-F238E27FC236}">
                    <a16:creationId xmlns:a16="http://schemas.microsoft.com/office/drawing/2014/main" id="{33A33CA8-1763-99AB-A949-D80672ED3B18}"/>
                  </a:ext>
                </a:extLst>
              </p:cNvPr>
              <p:cNvSpPr txBox="1">
                <a:spLocks noChangeArrowheads="1"/>
              </p:cNvSpPr>
              <p:nvPr/>
            </p:nvSpPr>
            <p:spPr bwMode="auto">
              <a:xfrm>
                <a:off x="4442" y="1341"/>
                <a:ext cx="192" cy="240"/>
              </a:xfrm>
              <a:prstGeom prst="rect">
                <a:avLst/>
              </a:prstGeom>
              <a:noFill/>
              <a:ln w="12700" cap="sq">
                <a:no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en-US" altLang="zh-CN" sz="1900"/>
                  <a:t>7</a:t>
                </a:r>
                <a:endParaRPr lang="en-US" altLang="zh-CN" sz="1900" b="0"/>
              </a:p>
            </p:txBody>
          </p:sp>
          <p:sp>
            <p:nvSpPr>
              <p:cNvPr id="55" name="Rectangle 63">
                <a:extLst>
                  <a:ext uri="{FF2B5EF4-FFF2-40B4-BE49-F238E27FC236}">
                    <a16:creationId xmlns:a16="http://schemas.microsoft.com/office/drawing/2014/main" id="{8DB9389C-BEB0-492D-D42D-C59802B94DFB}"/>
                  </a:ext>
                </a:extLst>
              </p:cNvPr>
              <p:cNvSpPr>
                <a:spLocks noChangeArrowheads="1"/>
              </p:cNvSpPr>
              <p:nvPr/>
            </p:nvSpPr>
            <p:spPr bwMode="auto">
              <a:xfrm>
                <a:off x="3574" y="1724"/>
                <a:ext cx="192" cy="240"/>
              </a:xfrm>
              <a:prstGeom prst="rect">
                <a:avLst/>
              </a:prstGeom>
              <a:noFill/>
              <a:ln w="12700" cap="sq">
                <a:no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en-US" altLang="zh-CN" sz="1900"/>
                  <a:t>8</a:t>
                </a:r>
              </a:p>
            </p:txBody>
          </p:sp>
          <p:sp>
            <p:nvSpPr>
              <p:cNvPr id="56" name="Rectangle 64">
                <a:extLst>
                  <a:ext uri="{FF2B5EF4-FFF2-40B4-BE49-F238E27FC236}">
                    <a16:creationId xmlns:a16="http://schemas.microsoft.com/office/drawing/2014/main" id="{370D2A61-513D-0246-21A5-C4448EF202FD}"/>
                  </a:ext>
                </a:extLst>
              </p:cNvPr>
              <p:cNvSpPr>
                <a:spLocks noChangeArrowheads="1"/>
              </p:cNvSpPr>
              <p:nvPr/>
            </p:nvSpPr>
            <p:spPr bwMode="auto">
              <a:xfrm>
                <a:off x="3567" y="1341"/>
                <a:ext cx="192" cy="240"/>
              </a:xfrm>
              <a:prstGeom prst="rect">
                <a:avLst/>
              </a:prstGeom>
              <a:noFill/>
              <a:ln w="12700" cap="sq">
                <a:no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en-US" altLang="zh-CN" sz="1900" dirty="0"/>
                  <a:t>6</a:t>
                </a:r>
              </a:p>
            </p:txBody>
          </p:sp>
          <p:sp>
            <p:nvSpPr>
              <p:cNvPr id="57" name="Rectangle 65">
                <a:extLst>
                  <a:ext uri="{FF2B5EF4-FFF2-40B4-BE49-F238E27FC236}">
                    <a16:creationId xmlns:a16="http://schemas.microsoft.com/office/drawing/2014/main" id="{CB1F62AA-F44D-E242-D2B5-FF9E3B60F1A8}"/>
                  </a:ext>
                </a:extLst>
              </p:cNvPr>
              <p:cNvSpPr>
                <a:spLocks noChangeArrowheads="1"/>
              </p:cNvSpPr>
              <p:nvPr/>
            </p:nvSpPr>
            <p:spPr bwMode="auto">
              <a:xfrm>
                <a:off x="3338" y="1340"/>
                <a:ext cx="192" cy="240"/>
              </a:xfrm>
              <a:prstGeom prst="rect">
                <a:avLst/>
              </a:prstGeom>
              <a:noFill/>
              <a:ln w="12700" cap="sq">
                <a:no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en-US" altLang="zh-CN" sz="1900"/>
                  <a:t>0</a:t>
                </a:r>
              </a:p>
            </p:txBody>
          </p:sp>
          <p:sp>
            <p:nvSpPr>
              <p:cNvPr id="58" name="Rectangle 66">
                <a:extLst>
                  <a:ext uri="{FF2B5EF4-FFF2-40B4-BE49-F238E27FC236}">
                    <a16:creationId xmlns:a16="http://schemas.microsoft.com/office/drawing/2014/main" id="{BE3F495F-9739-026E-69C3-AAACF7A7CE71}"/>
                  </a:ext>
                </a:extLst>
              </p:cNvPr>
              <p:cNvSpPr>
                <a:spLocks noChangeArrowheads="1"/>
              </p:cNvSpPr>
              <p:nvPr/>
            </p:nvSpPr>
            <p:spPr bwMode="auto">
              <a:xfrm>
                <a:off x="3338" y="1102"/>
                <a:ext cx="192" cy="240"/>
              </a:xfrm>
              <a:prstGeom prst="rect">
                <a:avLst/>
              </a:prstGeom>
              <a:noFill/>
              <a:ln w="12700" cap="sq">
                <a:no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en-US" altLang="zh-CN" sz="1900"/>
                  <a:t>1</a:t>
                </a:r>
              </a:p>
            </p:txBody>
          </p:sp>
          <p:sp>
            <p:nvSpPr>
              <p:cNvPr id="59" name="Rectangle 67">
                <a:extLst>
                  <a:ext uri="{FF2B5EF4-FFF2-40B4-BE49-F238E27FC236}">
                    <a16:creationId xmlns:a16="http://schemas.microsoft.com/office/drawing/2014/main" id="{C9CF2B1C-2872-AF09-1952-A58610C3B616}"/>
                  </a:ext>
                </a:extLst>
              </p:cNvPr>
              <p:cNvSpPr>
                <a:spLocks noChangeArrowheads="1"/>
              </p:cNvSpPr>
              <p:nvPr/>
            </p:nvSpPr>
            <p:spPr bwMode="auto">
              <a:xfrm>
                <a:off x="4202" y="1341"/>
                <a:ext cx="192" cy="240"/>
              </a:xfrm>
              <a:prstGeom prst="rect">
                <a:avLst/>
              </a:prstGeom>
              <a:noFill/>
              <a:ln w="12700" cap="sq">
                <a:no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en-US" altLang="zh-CN" sz="1900"/>
                  <a:t>2</a:t>
                </a:r>
              </a:p>
            </p:txBody>
          </p:sp>
          <p:sp>
            <p:nvSpPr>
              <p:cNvPr id="60" name="Rectangle 68">
                <a:extLst>
                  <a:ext uri="{FF2B5EF4-FFF2-40B4-BE49-F238E27FC236}">
                    <a16:creationId xmlns:a16="http://schemas.microsoft.com/office/drawing/2014/main" id="{9B1C5951-14E8-941F-86D9-D79E56C17A3C}"/>
                  </a:ext>
                </a:extLst>
              </p:cNvPr>
              <p:cNvSpPr>
                <a:spLocks noChangeArrowheads="1"/>
              </p:cNvSpPr>
              <p:nvPr/>
            </p:nvSpPr>
            <p:spPr bwMode="auto">
              <a:xfrm>
                <a:off x="3338" y="1726"/>
                <a:ext cx="192" cy="240"/>
              </a:xfrm>
              <a:prstGeom prst="rect">
                <a:avLst/>
              </a:prstGeom>
              <a:noFill/>
              <a:ln w="12700" cap="sq">
                <a:no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en-US" altLang="zh-CN" sz="1900"/>
                  <a:t>2</a:t>
                </a:r>
              </a:p>
            </p:txBody>
          </p:sp>
          <p:sp>
            <p:nvSpPr>
              <p:cNvPr id="61" name="Rectangle 69">
                <a:extLst>
                  <a:ext uri="{FF2B5EF4-FFF2-40B4-BE49-F238E27FC236}">
                    <a16:creationId xmlns:a16="http://schemas.microsoft.com/office/drawing/2014/main" id="{269D52B0-3518-F55F-30F4-34475D9F1CF4}"/>
                  </a:ext>
                </a:extLst>
              </p:cNvPr>
              <p:cNvSpPr>
                <a:spLocks noChangeArrowheads="1"/>
              </p:cNvSpPr>
              <p:nvPr/>
            </p:nvSpPr>
            <p:spPr bwMode="auto">
              <a:xfrm>
                <a:off x="2810" y="1526"/>
                <a:ext cx="192" cy="252"/>
              </a:xfrm>
              <a:prstGeom prst="rect">
                <a:avLst/>
              </a:prstGeom>
              <a:noFill/>
              <a:ln w="12700" cap="sq">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en-US" altLang="zh-CN" sz="2000"/>
                  <a:t>^</a:t>
                </a:r>
              </a:p>
            </p:txBody>
          </p:sp>
          <p:sp>
            <p:nvSpPr>
              <p:cNvPr id="62" name="Rectangle 70">
                <a:extLst>
                  <a:ext uri="{FF2B5EF4-FFF2-40B4-BE49-F238E27FC236}">
                    <a16:creationId xmlns:a16="http://schemas.microsoft.com/office/drawing/2014/main" id="{9A3DA6E9-C191-D0E2-0659-89039FCC4978}"/>
                  </a:ext>
                </a:extLst>
              </p:cNvPr>
              <p:cNvSpPr>
                <a:spLocks noChangeArrowheads="1"/>
              </p:cNvSpPr>
              <p:nvPr/>
            </p:nvSpPr>
            <p:spPr bwMode="auto">
              <a:xfrm>
                <a:off x="3790" y="1107"/>
                <a:ext cx="192" cy="252"/>
              </a:xfrm>
              <a:prstGeom prst="rect">
                <a:avLst/>
              </a:prstGeom>
              <a:noFill/>
              <a:ln w="12700" cap="sq">
                <a:no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en-US" altLang="zh-CN" sz="2000"/>
                  <a:t>^</a:t>
                </a:r>
              </a:p>
            </p:txBody>
          </p:sp>
          <p:sp>
            <p:nvSpPr>
              <p:cNvPr id="63" name="Rectangle 71">
                <a:extLst>
                  <a:ext uri="{FF2B5EF4-FFF2-40B4-BE49-F238E27FC236}">
                    <a16:creationId xmlns:a16="http://schemas.microsoft.com/office/drawing/2014/main" id="{8EAA8FD1-A6E6-9D69-EDBF-3DCE4774E142}"/>
                  </a:ext>
                </a:extLst>
              </p:cNvPr>
              <p:cNvSpPr>
                <a:spLocks noChangeArrowheads="1"/>
              </p:cNvSpPr>
              <p:nvPr/>
            </p:nvSpPr>
            <p:spPr bwMode="auto">
              <a:xfrm>
                <a:off x="4645" y="1356"/>
                <a:ext cx="192" cy="252"/>
              </a:xfrm>
              <a:prstGeom prst="rect">
                <a:avLst/>
              </a:prstGeom>
              <a:noFill/>
              <a:ln w="12700" cap="sq">
                <a:no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en-US" altLang="zh-CN" sz="2000"/>
                  <a:t>^</a:t>
                </a:r>
              </a:p>
            </p:txBody>
          </p:sp>
          <p:sp>
            <p:nvSpPr>
              <p:cNvPr id="64" name="Rectangle 72">
                <a:extLst>
                  <a:ext uri="{FF2B5EF4-FFF2-40B4-BE49-F238E27FC236}">
                    <a16:creationId xmlns:a16="http://schemas.microsoft.com/office/drawing/2014/main" id="{8531428C-CD79-CA9B-259E-C7F98E8F4822}"/>
                  </a:ext>
                </a:extLst>
              </p:cNvPr>
              <p:cNvSpPr>
                <a:spLocks noChangeArrowheads="1"/>
              </p:cNvSpPr>
              <p:nvPr/>
            </p:nvSpPr>
            <p:spPr bwMode="auto">
              <a:xfrm>
                <a:off x="3781" y="1729"/>
                <a:ext cx="192" cy="252"/>
              </a:xfrm>
              <a:prstGeom prst="rect">
                <a:avLst/>
              </a:prstGeom>
              <a:noFill/>
              <a:ln w="12700" cap="sq">
                <a:no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en-US" altLang="zh-CN" sz="2000"/>
                  <a:t>^</a:t>
                </a:r>
              </a:p>
            </p:txBody>
          </p:sp>
        </p:grpSp>
        <p:grpSp>
          <p:nvGrpSpPr>
            <p:cNvPr id="28" name="Group 73">
              <a:extLst>
                <a:ext uri="{FF2B5EF4-FFF2-40B4-BE49-F238E27FC236}">
                  <a16:creationId xmlns:a16="http://schemas.microsoft.com/office/drawing/2014/main" id="{F1CB0FB9-7A65-01F2-7841-6D97157750E1}"/>
                </a:ext>
              </a:extLst>
            </p:cNvPr>
            <p:cNvGrpSpPr>
              <a:grpSpLocks/>
            </p:cNvGrpSpPr>
            <p:nvPr/>
          </p:nvGrpSpPr>
          <p:grpSpPr bwMode="auto">
            <a:xfrm>
              <a:off x="4176" y="288"/>
              <a:ext cx="1296" cy="365"/>
              <a:chOff x="4176" y="473"/>
              <a:chExt cx="1296" cy="365"/>
            </a:xfrm>
          </p:grpSpPr>
          <p:sp>
            <p:nvSpPr>
              <p:cNvPr id="29" name="AutoShape 74">
                <a:extLst>
                  <a:ext uri="{FF2B5EF4-FFF2-40B4-BE49-F238E27FC236}">
                    <a16:creationId xmlns:a16="http://schemas.microsoft.com/office/drawing/2014/main" id="{D89B63A5-9392-9777-DC78-C337ADA3FFE7}"/>
                  </a:ext>
                </a:extLst>
              </p:cNvPr>
              <p:cNvSpPr>
                <a:spLocks noChangeArrowheads="1"/>
              </p:cNvSpPr>
              <p:nvPr/>
            </p:nvSpPr>
            <p:spPr bwMode="auto">
              <a:xfrm>
                <a:off x="4176" y="480"/>
                <a:ext cx="1200" cy="358"/>
              </a:xfrm>
              <a:prstGeom prst="wedgeEllipseCallout">
                <a:avLst>
                  <a:gd name="adj1" fmla="val -49667"/>
                  <a:gd name="adj2" fmla="val 113968"/>
                </a:avLst>
              </a:prstGeom>
              <a:noFill/>
              <a:ln w="60325">
                <a:solidFill>
                  <a:schemeClr val="accent1"/>
                </a:solidFill>
                <a:miter lim="800000"/>
                <a:headEnd/>
                <a:tailEnd/>
              </a:ln>
              <a:effectLst/>
              <a:extLst>
                <a:ext uri="{909E8E84-426E-40DD-AFC4-6F175D3DCCD1}">
                  <a14:hiddenFill xmlns:a14="http://schemas.microsoft.com/office/drawing/2010/main">
                    <a:solidFill>
                      <a:srgbClr val="00FF00"/>
                    </a:solidFill>
                  </a14:hiddenFill>
                </a:ext>
                <a:ext uri="{AF507438-7753-43E0-B8FC-AC1667EBCBE1}">
                  <a14:hiddenEffects xmlns:a14="http://schemas.microsoft.com/office/drawing/2010/main">
                    <a:effectLst>
                      <a:outerShdw dist="81320" dir="2319588" algn="ctr" rotWithShape="0">
                        <a:schemeClr val="bg1"/>
                      </a:outerShdw>
                    </a:effectLst>
                  </a14:hiddenEffects>
                </a:ext>
              </a:extLst>
            </p:spPr>
            <p:txBody>
              <a:bodyPr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en-US" altLang="zh-CN" sz="2400"/>
              </a:p>
            </p:txBody>
          </p:sp>
          <p:sp>
            <p:nvSpPr>
              <p:cNvPr id="30" name="Text Box 75">
                <a:extLst>
                  <a:ext uri="{FF2B5EF4-FFF2-40B4-BE49-F238E27FC236}">
                    <a16:creationId xmlns:a16="http://schemas.microsoft.com/office/drawing/2014/main" id="{FBEF0F82-55B7-7BD5-1406-F48835D9AD0A}"/>
                  </a:ext>
                </a:extLst>
              </p:cNvPr>
              <p:cNvSpPr txBox="1">
                <a:spLocks noChangeArrowheads="1"/>
              </p:cNvSpPr>
              <p:nvPr/>
            </p:nvSpPr>
            <p:spPr bwMode="auto">
              <a:xfrm>
                <a:off x="4320" y="473"/>
                <a:ext cx="1152" cy="346"/>
              </a:xfrm>
              <a:prstGeom prst="rect">
                <a:avLst/>
              </a:prstGeom>
              <a:noFill/>
              <a:ln w="9525">
                <a:noFill/>
                <a:miter lim="800000"/>
                <a:headEnd/>
                <a:tailEnd/>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Lst>
            </p:spPr>
            <p:txBody>
              <a:bodyPr>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zh-CN" altLang="en-US" sz="3000" i="1" dirty="0">
                    <a:solidFill>
                      <a:srgbClr val="7030A0"/>
                    </a:solidFill>
                    <a:ea typeface="黑体" pitchFamily="2" charset="-122"/>
                  </a:rPr>
                  <a:t>邻接表</a:t>
                </a:r>
              </a:p>
            </p:txBody>
          </p:sp>
        </p:grpSp>
      </p:grpSp>
      <p:grpSp>
        <p:nvGrpSpPr>
          <p:cNvPr id="81" name="Group 76">
            <a:extLst>
              <a:ext uri="{FF2B5EF4-FFF2-40B4-BE49-F238E27FC236}">
                <a16:creationId xmlns:a16="http://schemas.microsoft.com/office/drawing/2014/main" id="{7A0E25C5-65AD-9726-1BB9-316ED0938069}"/>
              </a:ext>
            </a:extLst>
          </p:cNvPr>
          <p:cNvGrpSpPr>
            <a:grpSpLocks/>
          </p:cNvGrpSpPr>
          <p:nvPr/>
        </p:nvGrpSpPr>
        <p:grpSpPr bwMode="auto">
          <a:xfrm>
            <a:off x="3786188" y="3068638"/>
            <a:ext cx="3970338" cy="1409700"/>
            <a:chOff x="2385" y="2534"/>
            <a:chExt cx="2501" cy="888"/>
          </a:xfrm>
        </p:grpSpPr>
        <p:grpSp>
          <p:nvGrpSpPr>
            <p:cNvPr id="82" name="Group 77">
              <a:extLst>
                <a:ext uri="{FF2B5EF4-FFF2-40B4-BE49-F238E27FC236}">
                  <a16:creationId xmlns:a16="http://schemas.microsoft.com/office/drawing/2014/main" id="{7AEDAE2C-090A-52A8-1D52-6EE67C65421C}"/>
                </a:ext>
              </a:extLst>
            </p:cNvPr>
            <p:cNvGrpSpPr>
              <a:grpSpLocks/>
            </p:cNvGrpSpPr>
            <p:nvPr/>
          </p:nvGrpSpPr>
          <p:grpSpPr bwMode="auto">
            <a:xfrm>
              <a:off x="2581" y="2608"/>
              <a:ext cx="432" cy="768"/>
              <a:chOff x="2688" y="720"/>
              <a:chExt cx="432" cy="768"/>
            </a:xfrm>
          </p:grpSpPr>
          <p:grpSp>
            <p:nvGrpSpPr>
              <p:cNvPr id="120" name="Group 78">
                <a:extLst>
                  <a:ext uri="{FF2B5EF4-FFF2-40B4-BE49-F238E27FC236}">
                    <a16:creationId xmlns:a16="http://schemas.microsoft.com/office/drawing/2014/main" id="{A93C4F26-C895-9C3B-8782-07042B651DC8}"/>
                  </a:ext>
                </a:extLst>
              </p:cNvPr>
              <p:cNvGrpSpPr>
                <a:grpSpLocks/>
              </p:cNvGrpSpPr>
              <p:nvPr/>
            </p:nvGrpSpPr>
            <p:grpSpPr bwMode="auto">
              <a:xfrm>
                <a:off x="2688" y="720"/>
                <a:ext cx="432" cy="192"/>
                <a:chOff x="2688" y="720"/>
                <a:chExt cx="432" cy="192"/>
              </a:xfrm>
            </p:grpSpPr>
            <p:sp>
              <p:nvSpPr>
                <p:cNvPr id="130" name="Rectangle 79">
                  <a:extLst>
                    <a:ext uri="{FF2B5EF4-FFF2-40B4-BE49-F238E27FC236}">
                      <a16:creationId xmlns:a16="http://schemas.microsoft.com/office/drawing/2014/main" id="{625A0C75-2630-E454-F256-0D81343C1051}"/>
                    </a:ext>
                  </a:extLst>
                </p:cNvPr>
                <p:cNvSpPr>
                  <a:spLocks noChangeArrowheads="1"/>
                </p:cNvSpPr>
                <p:nvPr/>
              </p:nvSpPr>
              <p:spPr bwMode="auto">
                <a:xfrm>
                  <a:off x="2688" y="720"/>
                  <a:ext cx="240" cy="192"/>
                </a:xfrm>
                <a:prstGeom prst="rect">
                  <a:avLst/>
                </a:prstGeom>
                <a:noFill/>
                <a:ln w="19050">
                  <a:solidFill>
                    <a:srgbClr val="000080"/>
                  </a:solidFill>
                  <a:miter lim="800000"/>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sp>
              <p:nvSpPr>
                <p:cNvPr id="131" name="Rectangle 80">
                  <a:extLst>
                    <a:ext uri="{FF2B5EF4-FFF2-40B4-BE49-F238E27FC236}">
                      <a16:creationId xmlns:a16="http://schemas.microsoft.com/office/drawing/2014/main" id="{04B813CD-DEE2-C552-5656-1EE8B89B159F}"/>
                    </a:ext>
                  </a:extLst>
                </p:cNvPr>
                <p:cNvSpPr>
                  <a:spLocks noChangeArrowheads="1"/>
                </p:cNvSpPr>
                <p:nvPr/>
              </p:nvSpPr>
              <p:spPr bwMode="auto">
                <a:xfrm>
                  <a:off x="2928" y="720"/>
                  <a:ext cx="192" cy="192"/>
                </a:xfrm>
                <a:prstGeom prst="rect">
                  <a:avLst/>
                </a:prstGeom>
                <a:noFill/>
                <a:ln w="19050">
                  <a:solidFill>
                    <a:srgbClr val="000080"/>
                  </a:solidFill>
                  <a:miter lim="800000"/>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grpSp>
          <p:grpSp>
            <p:nvGrpSpPr>
              <p:cNvPr id="121" name="Group 81">
                <a:extLst>
                  <a:ext uri="{FF2B5EF4-FFF2-40B4-BE49-F238E27FC236}">
                    <a16:creationId xmlns:a16="http://schemas.microsoft.com/office/drawing/2014/main" id="{E19AABE3-2D8B-447A-45C7-CFB444DA879B}"/>
                  </a:ext>
                </a:extLst>
              </p:cNvPr>
              <p:cNvGrpSpPr>
                <a:grpSpLocks/>
              </p:cNvGrpSpPr>
              <p:nvPr/>
            </p:nvGrpSpPr>
            <p:grpSpPr bwMode="auto">
              <a:xfrm>
                <a:off x="2688" y="912"/>
                <a:ext cx="432" cy="192"/>
                <a:chOff x="2688" y="720"/>
                <a:chExt cx="432" cy="192"/>
              </a:xfrm>
            </p:grpSpPr>
            <p:sp>
              <p:nvSpPr>
                <p:cNvPr id="128" name="Rectangle 82">
                  <a:extLst>
                    <a:ext uri="{FF2B5EF4-FFF2-40B4-BE49-F238E27FC236}">
                      <a16:creationId xmlns:a16="http://schemas.microsoft.com/office/drawing/2014/main" id="{7B627C2F-4761-87BD-8DA5-0811C9717C2C}"/>
                    </a:ext>
                  </a:extLst>
                </p:cNvPr>
                <p:cNvSpPr>
                  <a:spLocks noChangeArrowheads="1"/>
                </p:cNvSpPr>
                <p:nvPr/>
              </p:nvSpPr>
              <p:spPr bwMode="auto">
                <a:xfrm>
                  <a:off x="2688" y="720"/>
                  <a:ext cx="240" cy="192"/>
                </a:xfrm>
                <a:prstGeom prst="rect">
                  <a:avLst/>
                </a:prstGeom>
                <a:noFill/>
                <a:ln w="19050">
                  <a:solidFill>
                    <a:srgbClr val="000080"/>
                  </a:solidFill>
                  <a:miter lim="800000"/>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sp>
              <p:nvSpPr>
                <p:cNvPr id="129" name="Rectangle 83">
                  <a:extLst>
                    <a:ext uri="{FF2B5EF4-FFF2-40B4-BE49-F238E27FC236}">
                      <a16:creationId xmlns:a16="http://schemas.microsoft.com/office/drawing/2014/main" id="{300C20FF-DBF1-9336-1840-D5310DAA313E}"/>
                    </a:ext>
                  </a:extLst>
                </p:cNvPr>
                <p:cNvSpPr>
                  <a:spLocks noChangeArrowheads="1"/>
                </p:cNvSpPr>
                <p:nvPr/>
              </p:nvSpPr>
              <p:spPr bwMode="auto">
                <a:xfrm>
                  <a:off x="2928" y="720"/>
                  <a:ext cx="192" cy="192"/>
                </a:xfrm>
                <a:prstGeom prst="rect">
                  <a:avLst/>
                </a:prstGeom>
                <a:noFill/>
                <a:ln w="19050">
                  <a:solidFill>
                    <a:srgbClr val="000080"/>
                  </a:solidFill>
                  <a:miter lim="800000"/>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grpSp>
          <p:grpSp>
            <p:nvGrpSpPr>
              <p:cNvPr id="122" name="Group 84">
                <a:extLst>
                  <a:ext uri="{FF2B5EF4-FFF2-40B4-BE49-F238E27FC236}">
                    <a16:creationId xmlns:a16="http://schemas.microsoft.com/office/drawing/2014/main" id="{9D301105-5681-A9E9-B760-5D75608B5DBA}"/>
                  </a:ext>
                </a:extLst>
              </p:cNvPr>
              <p:cNvGrpSpPr>
                <a:grpSpLocks/>
              </p:cNvGrpSpPr>
              <p:nvPr/>
            </p:nvGrpSpPr>
            <p:grpSpPr bwMode="auto">
              <a:xfrm>
                <a:off x="2688" y="1104"/>
                <a:ext cx="432" cy="192"/>
                <a:chOff x="2688" y="720"/>
                <a:chExt cx="432" cy="192"/>
              </a:xfrm>
            </p:grpSpPr>
            <p:sp>
              <p:nvSpPr>
                <p:cNvPr id="126" name="Rectangle 85">
                  <a:extLst>
                    <a:ext uri="{FF2B5EF4-FFF2-40B4-BE49-F238E27FC236}">
                      <a16:creationId xmlns:a16="http://schemas.microsoft.com/office/drawing/2014/main" id="{FB547C35-33E4-13CF-2A15-63A18F81461D}"/>
                    </a:ext>
                  </a:extLst>
                </p:cNvPr>
                <p:cNvSpPr>
                  <a:spLocks noChangeArrowheads="1"/>
                </p:cNvSpPr>
                <p:nvPr/>
              </p:nvSpPr>
              <p:spPr bwMode="auto">
                <a:xfrm>
                  <a:off x="2688" y="720"/>
                  <a:ext cx="240" cy="192"/>
                </a:xfrm>
                <a:prstGeom prst="rect">
                  <a:avLst/>
                </a:prstGeom>
                <a:noFill/>
                <a:ln w="19050">
                  <a:solidFill>
                    <a:srgbClr val="000080"/>
                  </a:solidFill>
                  <a:miter lim="800000"/>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sp>
              <p:nvSpPr>
                <p:cNvPr id="127" name="Rectangle 86">
                  <a:extLst>
                    <a:ext uri="{FF2B5EF4-FFF2-40B4-BE49-F238E27FC236}">
                      <a16:creationId xmlns:a16="http://schemas.microsoft.com/office/drawing/2014/main" id="{3AF0ECF7-3FB6-C643-7FD5-C305815367FE}"/>
                    </a:ext>
                  </a:extLst>
                </p:cNvPr>
                <p:cNvSpPr>
                  <a:spLocks noChangeArrowheads="1"/>
                </p:cNvSpPr>
                <p:nvPr/>
              </p:nvSpPr>
              <p:spPr bwMode="auto">
                <a:xfrm>
                  <a:off x="2928" y="720"/>
                  <a:ext cx="192" cy="192"/>
                </a:xfrm>
                <a:prstGeom prst="rect">
                  <a:avLst/>
                </a:prstGeom>
                <a:noFill/>
                <a:ln w="19050">
                  <a:solidFill>
                    <a:srgbClr val="000080"/>
                  </a:solidFill>
                  <a:miter lim="800000"/>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grpSp>
          <p:grpSp>
            <p:nvGrpSpPr>
              <p:cNvPr id="123" name="Group 87">
                <a:extLst>
                  <a:ext uri="{FF2B5EF4-FFF2-40B4-BE49-F238E27FC236}">
                    <a16:creationId xmlns:a16="http://schemas.microsoft.com/office/drawing/2014/main" id="{DA166C2C-65CE-66EC-0514-76724DF1E38F}"/>
                  </a:ext>
                </a:extLst>
              </p:cNvPr>
              <p:cNvGrpSpPr>
                <a:grpSpLocks/>
              </p:cNvGrpSpPr>
              <p:nvPr/>
            </p:nvGrpSpPr>
            <p:grpSpPr bwMode="auto">
              <a:xfrm>
                <a:off x="2688" y="1296"/>
                <a:ext cx="432" cy="192"/>
                <a:chOff x="2688" y="720"/>
                <a:chExt cx="432" cy="192"/>
              </a:xfrm>
            </p:grpSpPr>
            <p:sp>
              <p:nvSpPr>
                <p:cNvPr id="124" name="Rectangle 88">
                  <a:extLst>
                    <a:ext uri="{FF2B5EF4-FFF2-40B4-BE49-F238E27FC236}">
                      <a16:creationId xmlns:a16="http://schemas.microsoft.com/office/drawing/2014/main" id="{66B1FBB1-1FFB-AE20-D32D-96E17DEDD178}"/>
                    </a:ext>
                  </a:extLst>
                </p:cNvPr>
                <p:cNvSpPr>
                  <a:spLocks noChangeArrowheads="1"/>
                </p:cNvSpPr>
                <p:nvPr/>
              </p:nvSpPr>
              <p:spPr bwMode="auto">
                <a:xfrm>
                  <a:off x="2688" y="720"/>
                  <a:ext cx="240" cy="192"/>
                </a:xfrm>
                <a:prstGeom prst="rect">
                  <a:avLst/>
                </a:prstGeom>
                <a:noFill/>
                <a:ln w="19050">
                  <a:solidFill>
                    <a:srgbClr val="000080"/>
                  </a:solidFill>
                  <a:miter lim="800000"/>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sp>
              <p:nvSpPr>
                <p:cNvPr id="125" name="Rectangle 89">
                  <a:extLst>
                    <a:ext uri="{FF2B5EF4-FFF2-40B4-BE49-F238E27FC236}">
                      <a16:creationId xmlns:a16="http://schemas.microsoft.com/office/drawing/2014/main" id="{8DC525FB-A105-B0B8-42CA-2B405183A4D4}"/>
                    </a:ext>
                  </a:extLst>
                </p:cNvPr>
                <p:cNvSpPr>
                  <a:spLocks noChangeArrowheads="1"/>
                </p:cNvSpPr>
                <p:nvPr/>
              </p:nvSpPr>
              <p:spPr bwMode="auto">
                <a:xfrm>
                  <a:off x="2928" y="720"/>
                  <a:ext cx="192" cy="192"/>
                </a:xfrm>
                <a:prstGeom prst="rect">
                  <a:avLst/>
                </a:prstGeom>
                <a:noFill/>
                <a:ln w="19050">
                  <a:solidFill>
                    <a:srgbClr val="000080"/>
                  </a:solidFill>
                  <a:miter lim="800000"/>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grpSp>
        </p:grpSp>
        <p:grpSp>
          <p:nvGrpSpPr>
            <p:cNvPr id="83" name="Group 90">
              <a:extLst>
                <a:ext uri="{FF2B5EF4-FFF2-40B4-BE49-F238E27FC236}">
                  <a16:creationId xmlns:a16="http://schemas.microsoft.com/office/drawing/2014/main" id="{5C4F5C01-51B9-3CF1-1CFB-EF4BD7C2F931}"/>
                </a:ext>
              </a:extLst>
            </p:cNvPr>
            <p:cNvGrpSpPr>
              <a:grpSpLocks/>
            </p:cNvGrpSpPr>
            <p:nvPr/>
          </p:nvGrpSpPr>
          <p:grpSpPr bwMode="auto">
            <a:xfrm>
              <a:off x="2385" y="2596"/>
              <a:ext cx="188" cy="808"/>
              <a:chOff x="2304" y="2606"/>
              <a:chExt cx="188" cy="808"/>
            </a:xfrm>
          </p:grpSpPr>
          <p:sp>
            <p:nvSpPr>
              <p:cNvPr id="116" name="Text Box 91">
                <a:extLst>
                  <a:ext uri="{FF2B5EF4-FFF2-40B4-BE49-F238E27FC236}">
                    <a16:creationId xmlns:a16="http://schemas.microsoft.com/office/drawing/2014/main" id="{40B15593-ACBC-57D2-E789-09C1AA91C3DF}"/>
                  </a:ext>
                </a:extLst>
              </p:cNvPr>
              <p:cNvSpPr txBox="1">
                <a:spLocks noChangeArrowheads="1"/>
              </p:cNvSpPr>
              <p:nvPr/>
            </p:nvSpPr>
            <p:spPr bwMode="auto">
              <a:xfrm>
                <a:off x="2304" y="2606"/>
                <a:ext cx="18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en-US" altLang="zh-CN" sz="1800"/>
                  <a:t>0</a:t>
                </a:r>
                <a:endParaRPr lang="en-US" altLang="zh-CN" sz="1800" b="0"/>
              </a:p>
            </p:txBody>
          </p:sp>
          <p:sp>
            <p:nvSpPr>
              <p:cNvPr id="117" name="Text Box 92">
                <a:extLst>
                  <a:ext uri="{FF2B5EF4-FFF2-40B4-BE49-F238E27FC236}">
                    <a16:creationId xmlns:a16="http://schemas.microsoft.com/office/drawing/2014/main" id="{8B56ECAB-3350-C7BC-E3E5-226521D9BAB1}"/>
                  </a:ext>
                </a:extLst>
              </p:cNvPr>
              <p:cNvSpPr txBox="1">
                <a:spLocks noChangeArrowheads="1"/>
              </p:cNvSpPr>
              <p:nvPr/>
            </p:nvSpPr>
            <p:spPr bwMode="auto">
              <a:xfrm>
                <a:off x="2304" y="2798"/>
                <a:ext cx="18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en-US" altLang="zh-CN" sz="1800"/>
                  <a:t>1</a:t>
                </a:r>
                <a:endParaRPr lang="en-US" altLang="zh-CN" sz="1800" b="0"/>
              </a:p>
            </p:txBody>
          </p:sp>
          <p:sp>
            <p:nvSpPr>
              <p:cNvPr id="118" name="Text Box 93">
                <a:extLst>
                  <a:ext uri="{FF2B5EF4-FFF2-40B4-BE49-F238E27FC236}">
                    <a16:creationId xmlns:a16="http://schemas.microsoft.com/office/drawing/2014/main" id="{9B07F3C2-2035-CCB2-C96D-0DCABE4184BD}"/>
                  </a:ext>
                </a:extLst>
              </p:cNvPr>
              <p:cNvSpPr txBox="1">
                <a:spLocks noChangeArrowheads="1"/>
              </p:cNvSpPr>
              <p:nvPr/>
            </p:nvSpPr>
            <p:spPr bwMode="auto">
              <a:xfrm>
                <a:off x="2304" y="2990"/>
                <a:ext cx="18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en-US" altLang="zh-CN" sz="1800"/>
                  <a:t>2</a:t>
                </a:r>
                <a:endParaRPr lang="en-US" altLang="zh-CN" sz="1800" b="0"/>
              </a:p>
            </p:txBody>
          </p:sp>
          <p:sp>
            <p:nvSpPr>
              <p:cNvPr id="119" name="Text Box 94">
                <a:extLst>
                  <a:ext uri="{FF2B5EF4-FFF2-40B4-BE49-F238E27FC236}">
                    <a16:creationId xmlns:a16="http://schemas.microsoft.com/office/drawing/2014/main" id="{769F3779-7F36-379E-FDA5-9AEA1A676168}"/>
                  </a:ext>
                </a:extLst>
              </p:cNvPr>
              <p:cNvSpPr txBox="1">
                <a:spLocks noChangeArrowheads="1"/>
              </p:cNvSpPr>
              <p:nvPr/>
            </p:nvSpPr>
            <p:spPr bwMode="auto">
              <a:xfrm>
                <a:off x="2304" y="3183"/>
                <a:ext cx="18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en-US" altLang="zh-CN" sz="1800"/>
                  <a:t>3</a:t>
                </a:r>
                <a:endParaRPr lang="en-US" altLang="zh-CN" sz="1800" b="0"/>
              </a:p>
            </p:txBody>
          </p:sp>
        </p:grpSp>
        <p:sp>
          <p:nvSpPr>
            <p:cNvPr id="84" name="Rectangle 95">
              <a:extLst>
                <a:ext uri="{FF2B5EF4-FFF2-40B4-BE49-F238E27FC236}">
                  <a16:creationId xmlns:a16="http://schemas.microsoft.com/office/drawing/2014/main" id="{AEF779D4-3499-DC50-C9FB-7015FFD41608}"/>
                </a:ext>
              </a:extLst>
            </p:cNvPr>
            <p:cNvSpPr>
              <a:spLocks noChangeArrowheads="1"/>
            </p:cNvSpPr>
            <p:nvPr/>
          </p:nvSpPr>
          <p:spPr bwMode="auto">
            <a:xfrm>
              <a:off x="3524" y="2870"/>
              <a:ext cx="267" cy="144"/>
            </a:xfrm>
            <a:prstGeom prst="rect">
              <a:avLst/>
            </a:prstGeom>
            <a:noFill/>
            <a:ln w="19050">
              <a:solidFill>
                <a:schemeClr val="tx1"/>
              </a:solidFill>
              <a:miter lim="800000"/>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sp>
          <p:nvSpPr>
            <p:cNvPr id="85" name="Rectangle 96">
              <a:extLst>
                <a:ext uri="{FF2B5EF4-FFF2-40B4-BE49-F238E27FC236}">
                  <a16:creationId xmlns:a16="http://schemas.microsoft.com/office/drawing/2014/main" id="{57FDA835-4336-0101-8CC3-ED366D005C89}"/>
                </a:ext>
              </a:extLst>
            </p:cNvPr>
            <p:cNvSpPr>
              <a:spLocks noChangeArrowheads="1"/>
            </p:cNvSpPr>
            <p:nvPr/>
          </p:nvSpPr>
          <p:spPr bwMode="auto">
            <a:xfrm>
              <a:off x="3791" y="2870"/>
              <a:ext cx="165" cy="144"/>
            </a:xfrm>
            <a:prstGeom prst="rect">
              <a:avLst/>
            </a:prstGeom>
            <a:noFill/>
            <a:ln w="19050">
              <a:solidFill>
                <a:schemeClr val="tx1"/>
              </a:solidFill>
              <a:miter lim="800000"/>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sp>
          <p:nvSpPr>
            <p:cNvPr id="86" name="Rectangle 97">
              <a:extLst>
                <a:ext uri="{FF2B5EF4-FFF2-40B4-BE49-F238E27FC236}">
                  <a16:creationId xmlns:a16="http://schemas.microsoft.com/office/drawing/2014/main" id="{AC59EC8B-ED2F-B591-962E-26E3D1D7C8BB}"/>
                </a:ext>
              </a:extLst>
            </p:cNvPr>
            <p:cNvSpPr>
              <a:spLocks noChangeArrowheads="1"/>
            </p:cNvSpPr>
            <p:nvPr/>
          </p:nvSpPr>
          <p:spPr bwMode="auto">
            <a:xfrm>
              <a:off x="3332" y="2870"/>
              <a:ext cx="192" cy="144"/>
            </a:xfrm>
            <a:prstGeom prst="rect">
              <a:avLst/>
            </a:prstGeom>
            <a:noFill/>
            <a:ln w="19050">
              <a:solidFill>
                <a:schemeClr val="tx1"/>
              </a:solidFill>
              <a:miter lim="800000"/>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sp>
          <p:nvSpPr>
            <p:cNvPr id="87" name="Rectangle 98">
              <a:extLst>
                <a:ext uri="{FF2B5EF4-FFF2-40B4-BE49-F238E27FC236}">
                  <a16:creationId xmlns:a16="http://schemas.microsoft.com/office/drawing/2014/main" id="{C42CD3F7-663F-B12F-11F6-53AA79630041}"/>
                </a:ext>
              </a:extLst>
            </p:cNvPr>
            <p:cNvSpPr>
              <a:spLocks noChangeArrowheads="1"/>
            </p:cNvSpPr>
            <p:nvPr/>
          </p:nvSpPr>
          <p:spPr bwMode="auto">
            <a:xfrm>
              <a:off x="3504" y="2640"/>
              <a:ext cx="267" cy="144"/>
            </a:xfrm>
            <a:prstGeom prst="rect">
              <a:avLst/>
            </a:prstGeom>
            <a:noFill/>
            <a:ln w="19050">
              <a:solidFill>
                <a:schemeClr val="tx1"/>
              </a:solidFill>
              <a:miter lim="800000"/>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sp>
          <p:nvSpPr>
            <p:cNvPr id="88" name="Rectangle 99">
              <a:extLst>
                <a:ext uri="{FF2B5EF4-FFF2-40B4-BE49-F238E27FC236}">
                  <a16:creationId xmlns:a16="http://schemas.microsoft.com/office/drawing/2014/main" id="{32D81D3D-B1E0-9881-6985-2ABAEA069983}"/>
                </a:ext>
              </a:extLst>
            </p:cNvPr>
            <p:cNvSpPr>
              <a:spLocks noChangeArrowheads="1"/>
            </p:cNvSpPr>
            <p:nvPr/>
          </p:nvSpPr>
          <p:spPr bwMode="auto">
            <a:xfrm>
              <a:off x="3771" y="2640"/>
              <a:ext cx="165" cy="144"/>
            </a:xfrm>
            <a:prstGeom prst="rect">
              <a:avLst/>
            </a:prstGeom>
            <a:noFill/>
            <a:ln w="19050">
              <a:solidFill>
                <a:schemeClr val="tx1"/>
              </a:solidFill>
              <a:miter lim="800000"/>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sp>
          <p:nvSpPr>
            <p:cNvPr id="89" name="Rectangle 100">
              <a:extLst>
                <a:ext uri="{FF2B5EF4-FFF2-40B4-BE49-F238E27FC236}">
                  <a16:creationId xmlns:a16="http://schemas.microsoft.com/office/drawing/2014/main" id="{1F40283F-952C-6887-5F5D-1DA64F32E4A3}"/>
                </a:ext>
              </a:extLst>
            </p:cNvPr>
            <p:cNvSpPr>
              <a:spLocks noChangeArrowheads="1"/>
            </p:cNvSpPr>
            <p:nvPr/>
          </p:nvSpPr>
          <p:spPr bwMode="auto">
            <a:xfrm>
              <a:off x="3312" y="2640"/>
              <a:ext cx="192" cy="144"/>
            </a:xfrm>
            <a:prstGeom prst="rect">
              <a:avLst/>
            </a:prstGeom>
            <a:noFill/>
            <a:ln w="19050">
              <a:solidFill>
                <a:schemeClr val="tx1"/>
              </a:solidFill>
              <a:miter lim="800000"/>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sp>
          <p:nvSpPr>
            <p:cNvPr id="90" name="Text Box 101">
              <a:extLst>
                <a:ext uri="{FF2B5EF4-FFF2-40B4-BE49-F238E27FC236}">
                  <a16:creationId xmlns:a16="http://schemas.microsoft.com/office/drawing/2014/main" id="{2CB148E5-89C9-3EF1-62FB-FDC37204F115}"/>
                </a:ext>
              </a:extLst>
            </p:cNvPr>
            <p:cNvSpPr txBox="1">
              <a:spLocks noChangeArrowheads="1"/>
            </p:cNvSpPr>
            <p:nvPr/>
          </p:nvSpPr>
          <p:spPr bwMode="auto">
            <a:xfrm>
              <a:off x="2564" y="2534"/>
              <a:ext cx="267"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en-US" altLang="zh-CN" sz="2400"/>
                <a:t>v</a:t>
              </a:r>
              <a:r>
                <a:rPr lang="en-US" altLang="zh-CN" sz="2000" baseline="-20000"/>
                <a:t>1</a:t>
              </a:r>
              <a:endParaRPr lang="en-US" altLang="zh-CN" sz="2400" b="0"/>
            </a:p>
          </p:txBody>
        </p:sp>
        <p:sp>
          <p:nvSpPr>
            <p:cNvPr id="91" name="Text Box 102">
              <a:extLst>
                <a:ext uri="{FF2B5EF4-FFF2-40B4-BE49-F238E27FC236}">
                  <a16:creationId xmlns:a16="http://schemas.microsoft.com/office/drawing/2014/main" id="{E627CCAF-7C2F-5C01-2CC6-97A6FFF9339B}"/>
                </a:ext>
              </a:extLst>
            </p:cNvPr>
            <p:cNvSpPr txBox="1">
              <a:spLocks noChangeArrowheads="1"/>
            </p:cNvSpPr>
            <p:nvPr/>
          </p:nvSpPr>
          <p:spPr bwMode="auto">
            <a:xfrm>
              <a:off x="2564" y="2726"/>
              <a:ext cx="27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en-US" altLang="zh-CN" sz="2400"/>
                <a:t>v</a:t>
              </a:r>
              <a:r>
                <a:rPr lang="en-US" altLang="zh-CN" sz="2400" baseline="-18000"/>
                <a:t>2</a:t>
              </a:r>
              <a:endParaRPr lang="en-US" altLang="zh-CN" sz="2400"/>
            </a:p>
          </p:txBody>
        </p:sp>
        <p:sp>
          <p:nvSpPr>
            <p:cNvPr id="92" name="Text Box 103">
              <a:extLst>
                <a:ext uri="{FF2B5EF4-FFF2-40B4-BE49-F238E27FC236}">
                  <a16:creationId xmlns:a16="http://schemas.microsoft.com/office/drawing/2014/main" id="{FB6C2B45-2D4E-B000-BDA2-9445994CBA17}"/>
                </a:ext>
              </a:extLst>
            </p:cNvPr>
            <p:cNvSpPr txBox="1">
              <a:spLocks noChangeArrowheads="1"/>
            </p:cNvSpPr>
            <p:nvPr/>
          </p:nvSpPr>
          <p:spPr bwMode="auto">
            <a:xfrm>
              <a:off x="2564" y="2918"/>
              <a:ext cx="27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en-US" altLang="zh-CN" sz="2400"/>
                <a:t>v</a:t>
              </a:r>
              <a:r>
                <a:rPr lang="en-US" altLang="zh-CN" sz="2400" baseline="-18000"/>
                <a:t>3</a:t>
              </a:r>
              <a:endParaRPr lang="en-US" altLang="zh-CN" sz="2400" b="0"/>
            </a:p>
          </p:txBody>
        </p:sp>
        <p:sp>
          <p:nvSpPr>
            <p:cNvPr id="93" name="Text Box 104">
              <a:extLst>
                <a:ext uri="{FF2B5EF4-FFF2-40B4-BE49-F238E27FC236}">
                  <a16:creationId xmlns:a16="http://schemas.microsoft.com/office/drawing/2014/main" id="{14426F9A-435E-9978-7AC7-434FD545928E}"/>
                </a:ext>
              </a:extLst>
            </p:cNvPr>
            <p:cNvSpPr txBox="1">
              <a:spLocks noChangeArrowheads="1"/>
            </p:cNvSpPr>
            <p:nvPr/>
          </p:nvSpPr>
          <p:spPr bwMode="auto">
            <a:xfrm>
              <a:off x="2564" y="3110"/>
              <a:ext cx="27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en-US" altLang="zh-CN" sz="2400"/>
                <a:t>v</a:t>
              </a:r>
              <a:r>
                <a:rPr lang="en-US" altLang="zh-CN" sz="2400" baseline="-18000"/>
                <a:t>4</a:t>
              </a:r>
              <a:endParaRPr lang="en-US" altLang="zh-CN" sz="2400" b="0"/>
            </a:p>
          </p:txBody>
        </p:sp>
        <p:sp>
          <p:nvSpPr>
            <p:cNvPr id="94" name="Line 105">
              <a:extLst>
                <a:ext uri="{FF2B5EF4-FFF2-40B4-BE49-F238E27FC236}">
                  <a16:creationId xmlns:a16="http://schemas.microsoft.com/office/drawing/2014/main" id="{BA9939DF-6F83-1A06-338D-92C4E33E957A}"/>
                </a:ext>
              </a:extLst>
            </p:cNvPr>
            <p:cNvSpPr>
              <a:spLocks noChangeShapeType="1"/>
            </p:cNvSpPr>
            <p:nvPr/>
          </p:nvSpPr>
          <p:spPr bwMode="auto">
            <a:xfrm>
              <a:off x="2948" y="2726"/>
              <a:ext cx="384" cy="0"/>
            </a:xfrm>
            <a:prstGeom prst="line">
              <a:avLst/>
            </a:prstGeom>
            <a:noFill/>
            <a:ln w="19050" cap="sq">
              <a:solidFill>
                <a:schemeClr val="tx1"/>
              </a:solidFill>
              <a:round/>
              <a:headEnd type="none" w="sm" len="sm"/>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 name="Line 106">
              <a:extLst>
                <a:ext uri="{FF2B5EF4-FFF2-40B4-BE49-F238E27FC236}">
                  <a16:creationId xmlns:a16="http://schemas.microsoft.com/office/drawing/2014/main" id="{FA023A6C-18A7-C57F-8626-605CC8467112}"/>
                </a:ext>
              </a:extLst>
            </p:cNvPr>
            <p:cNvSpPr>
              <a:spLocks noChangeShapeType="1"/>
            </p:cNvSpPr>
            <p:nvPr/>
          </p:nvSpPr>
          <p:spPr bwMode="auto">
            <a:xfrm>
              <a:off x="2948" y="2922"/>
              <a:ext cx="384" cy="0"/>
            </a:xfrm>
            <a:prstGeom prst="line">
              <a:avLst/>
            </a:prstGeom>
            <a:noFill/>
            <a:ln w="19050" cap="sq">
              <a:solidFill>
                <a:schemeClr val="tx1"/>
              </a:solidFill>
              <a:round/>
              <a:headEnd type="none" w="sm" len="sm"/>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6" name="Line 107">
              <a:extLst>
                <a:ext uri="{FF2B5EF4-FFF2-40B4-BE49-F238E27FC236}">
                  <a16:creationId xmlns:a16="http://schemas.microsoft.com/office/drawing/2014/main" id="{E2ED0A2A-B3CB-EDB0-2F21-155D56097462}"/>
                </a:ext>
              </a:extLst>
            </p:cNvPr>
            <p:cNvSpPr>
              <a:spLocks noChangeShapeType="1"/>
            </p:cNvSpPr>
            <p:nvPr/>
          </p:nvSpPr>
          <p:spPr bwMode="auto">
            <a:xfrm>
              <a:off x="2948" y="3110"/>
              <a:ext cx="384" cy="0"/>
            </a:xfrm>
            <a:prstGeom prst="line">
              <a:avLst/>
            </a:prstGeom>
            <a:noFill/>
            <a:ln w="19050" cap="sq">
              <a:solidFill>
                <a:schemeClr val="tx1"/>
              </a:solidFill>
              <a:round/>
              <a:headEnd type="none" w="sm" len="sm"/>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7" name="Text Box 108">
              <a:extLst>
                <a:ext uri="{FF2B5EF4-FFF2-40B4-BE49-F238E27FC236}">
                  <a16:creationId xmlns:a16="http://schemas.microsoft.com/office/drawing/2014/main" id="{8D82F2E9-991F-57D3-1181-86C4B3097527}"/>
                </a:ext>
              </a:extLst>
            </p:cNvPr>
            <p:cNvSpPr txBox="1">
              <a:spLocks noChangeArrowheads="1"/>
            </p:cNvSpPr>
            <p:nvPr/>
          </p:nvSpPr>
          <p:spPr bwMode="auto">
            <a:xfrm>
              <a:off x="3560" y="2604"/>
              <a:ext cx="192"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en-US" altLang="zh-CN" sz="1900" dirty="0"/>
                <a:t>6</a:t>
              </a:r>
            </a:p>
          </p:txBody>
        </p:sp>
        <p:sp>
          <p:nvSpPr>
            <p:cNvPr id="98" name="Rectangle 109">
              <a:extLst>
                <a:ext uri="{FF2B5EF4-FFF2-40B4-BE49-F238E27FC236}">
                  <a16:creationId xmlns:a16="http://schemas.microsoft.com/office/drawing/2014/main" id="{C759E949-C7EA-B86C-5661-8271A82549F7}"/>
                </a:ext>
              </a:extLst>
            </p:cNvPr>
            <p:cNvSpPr>
              <a:spLocks noChangeArrowheads="1"/>
            </p:cNvSpPr>
            <p:nvPr/>
          </p:nvSpPr>
          <p:spPr bwMode="auto">
            <a:xfrm>
              <a:off x="3560" y="2806"/>
              <a:ext cx="192"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en-US" altLang="zh-CN" sz="1900" dirty="0"/>
                <a:t>4</a:t>
              </a:r>
            </a:p>
          </p:txBody>
        </p:sp>
        <p:sp>
          <p:nvSpPr>
            <p:cNvPr id="99" name="Rectangle 110">
              <a:extLst>
                <a:ext uri="{FF2B5EF4-FFF2-40B4-BE49-F238E27FC236}">
                  <a16:creationId xmlns:a16="http://schemas.microsoft.com/office/drawing/2014/main" id="{5175BACE-20F4-EF73-CB2E-02E8CABB5F47}"/>
                </a:ext>
              </a:extLst>
            </p:cNvPr>
            <p:cNvSpPr>
              <a:spLocks noChangeArrowheads="1"/>
            </p:cNvSpPr>
            <p:nvPr/>
          </p:nvSpPr>
          <p:spPr bwMode="auto">
            <a:xfrm>
              <a:off x="3334" y="2806"/>
              <a:ext cx="192"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en-US" altLang="zh-CN" sz="1900" dirty="0"/>
                <a:t>0</a:t>
              </a:r>
            </a:p>
          </p:txBody>
        </p:sp>
        <p:sp>
          <p:nvSpPr>
            <p:cNvPr id="100" name="Rectangle 111">
              <a:extLst>
                <a:ext uri="{FF2B5EF4-FFF2-40B4-BE49-F238E27FC236}">
                  <a16:creationId xmlns:a16="http://schemas.microsoft.com/office/drawing/2014/main" id="{528DECB6-4413-74CD-AC29-C10680924C2A}"/>
                </a:ext>
              </a:extLst>
            </p:cNvPr>
            <p:cNvSpPr>
              <a:spLocks noChangeArrowheads="1"/>
            </p:cNvSpPr>
            <p:nvPr/>
          </p:nvSpPr>
          <p:spPr bwMode="auto">
            <a:xfrm>
              <a:off x="3312" y="2590"/>
              <a:ext cx="192"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en-US" altLang="zh-CN" sz="1900" dirty="0"/>
                <a:t>1</a:t>
              </a:r>
            </a:p>
          </p:txBody>
        </p:sp>
        <p:sp>
          <p:nvSpPr>
            <p:cNvPr id="101" name="Rectangle 112">
              <a:extLst>
                <a:ext uri="{FF2B5EF4-FFF2-40B4-BE49-F238E27FC236}">
                  <a16:creationId xmlns:a16="http://schemas.microsoft.com/office/drawing/2014/main" id="{46DBFF12-9BBB-277D-3EAB-7A35136DADEB}"/>
                </a:ext>
              </a:extLst>
            </p:cNvPr>
            <p:cNvSpPr>
              <a:spLocks noChangeArrowheads="1"/>
            </p:cNvSpPr>
            <p:nvPr/>
          </p:nvSpPr>
          <p:spPr bwMode="auto">
            <a:xfrm>
              <a:off x="2816" y="3170"/>
              <a:ext cx="192"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en-US" altLang="zh-CN" sz="2000"/>
                <a:t>^</a:t>
              </a:r>
            </a:p>
          </p:txBody>
        </p:sp>
        <p:sp>
          <p:nvSpPr>
            <p:cNvPr id="102" name="Rectangle 113">
              <a:extLst>
                <a:ext uri="{FF2B5EF4-FFF2-40B4-BE49-F238E27FC236}">
                  <a16:creationId xmlns:a16="http://schemas.microsoft.com/office/drawing/2014/main" id="{1122BCF9-1FD0-DA5E-8E6C-CFEBD3A78CB3}"/>
                </a:ext>
              </a:extLst>
            </p:cNvPr>
            <p:cNvSpPr>
              <a:spLocks noChangeArrowheads="1"/>
            </p:cNvSpPr>
            <p:nvPr/>
          </p:nvSpPr>
          <p:spPr bwMode="auto">
            <a:xfrm>
              <a:off x="3769" y="2606"/>
              <a:ext cx="192"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en-US" altLang="zh-CN" sz="2000" dirty="0"/>
                <a:t>^</a:t>
              </a:r>
            </a:p>
          </p:txBody>
        </p:sp>
        <p:sp>
          <p:nvSpPr>
            <p:cNvPr id="103" name="Rectangle 114">
              <a:extLst>
                <a:ext uri="{FF2B5EF4-FFF2-40B4-BE49-F238E27FC236}">
                  <a16:creationId xmlns:a16="http://schemas.microsoft.com/office/drawing/2014/main" id="{2BBD514C-DD3A-CAAF-EE3D-CD04EC27283F}"/>
                </a:ext>
              </a:extLst>
            </p:cNvPr>
            <p:cNvSpPr>
              <a:spLocks noChangeArrowheads="1"/>
            </p:cNvSpPr>
            <p:nvPr/>
          </p:nvSpPr>
          <p:spPr bwMode="auto">
            <a:xfrm>
              <a:off x="3524" y="3062"/>
              <a:ext cx="267" cy="144"/>
            </a:xfrm>
            <a:prstGeom prst="rect">
              <a:avLst/>
            </a:prstGeom>
            <a:noFill/>
            <a:ln w="19050">
              <a:solidFill>
                <a:schemeClr val="tx1"/>
              </a:solidFill>
              <a:miter lim="800000"/>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sp>
          <p:nvSpPr>
            <p:cNvPr id="104" name="Rectangle 115">
              <a:extLst>
                <a:ext uri="{FF2B5EF4-FFF2-40B4-BE49-F238E27FC236}">
                  <a16:creationId xmlns:a16="http://schemas.microsoft.com/office/drawing/2014/main" id="{DA12E460-8F4C-5286-DB90-2FED418CF784}"/>
                </a:ext>
              </a:extLst>
            </p:cNvPr>
            <p:cNvSpPr>
              <a:spLocks noChangeArrowheads="1"/>
            </p:cNvSpPr>
            <p:nvPr/>
          </p:nvSpPr>
          <p:spPr bwMode="auto">
            <a:xfrm>
              <a:off x="3791" y="3062"/>
              <a:ext cx="165" cy="144"/>
            </a:xfrm>
            <a:prstGeom prst="rect">
              <a:avLst/>
            </a:prstGeom>
            <a:noFill/>
            <a:ln w="19050">
              <a:solidFill>
                <a:schemeClr val="tx1"/>
              </a:solidFill>
              <a:miter lim="800000"/>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sp>
          <p:nvSpPr>
            <p:cNvPr id="105" name="Rectangle 116">
              <a:extLst>
                <a:ext uri="{FF2B5EF4-FFF2-40B4-BE49-F238E27FC236}">
                  <a16:creationId xmlns:a16="http://schemas.microsoft.com/office/drawing/2014/main" id="{7EA3A08D-15C7-ED87-06AD-BB23F6600BFD}"/>
                </a:ext>
              </a:extLst>
            </p:cNvPr>
            <p:cNvSpPr>
              <a:spLocks noChangeArrowheads="1"/>
            </p:cNvSpPr>
            <p:nvPr/>
          </p:nvSpPr>
          <p:spPr bwMode="auto">
            <a:xfrm>
              <a:off x="3327" y="3062"/>
              <a:ext cx="192" cy="144"/>
            </a:xfrm>
            <a:prstGeom prst="rect">
              <a:avLst/>
            </a:prstGeom>
            <a:noFill/>
            <a:ln w="19050">
              <a:solidFill>
                <a:schemeClr val="tx1"/>
              </a:solidFill>
              <a:miter lim="800000"/>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sp>
          <p:nvSpPr>
            <p:cNvPr id="106" name="Text Box 117">
              <a:extLst>
                <a:ext uri="{FF2B5EF4-FFF2-40B4-BE49-F238E27FC236}">
                  <a16:creationId xmlns:a16="http://schemas.microsoft.com/office/drawing/2014/main" id="{9C23F6C2-2EA7-6247-A474-B969B3047060}"/>
                </a:ext>
              </a:extLst>
            </p:cNvPr>
            <p:cNvSpPr txBox="1">
              <a:spLocks noChangeArrowheads="1"/>
            </p:cNvSpPr>
            <p:nvPr/>
          </p:nvSpPr>
          <p:spPr bwMode="auto">
            <a:xfrm>
              <a:off x="3572" y="3012"/>
              <a:ext cx="192"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en-US" altLang="zh-CN" sz="1900"/>
                <a:t>7</a:t>
              </a:r>
              <a:endParaRPr lang="en-US" altLang="zh-CN" sz="1900" b="0"/>
            </a:p>
          </p:txBody>
        </p:sp>
        <p:sp>
          <p:nvSpPr>
            <p:cNvPr id="107" name="Rectangle 118">
              <a:extLst>
                <a:ext uri="{FF2B5EF4-FFF2-40B4-BE49-F238E27FC236}">
                  <a16:creationId xmlns:a16="http://schemas.microsoft.com/office/drawing/2014/main" id="{A6A05601-4241-3B76-7F4A-6C1BE9B31B61}"/>
                </a:ext>
              </a:extLst>
            </p:cNvPr>
            <p:cNvSpPr>
              <a:spLocks noChangeArrowheads="1"/>
            </p:cNvSpPr>
            <p:nvPr/>
          </p:nvSpPr>
          <p:spPr bwMode="auto">
            <a:xfrm>
              <a:off x="3332" y="3012"/>
              <a:ext cx="192"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en-US" altLang="zh-CN" sz="1900" dirty="0"/>
                <a:t>1</a:t>
              </a:r>
            </a:p>
          </p:txBody>
        </p:sp>
        <p:sp>
          <p:nvSpPr>
            <p:cNvPr id="108" name="Rectangle 119">
              <a:extLst>
                <a:ext uri="{FF2B5EF4-FFF2-40B4-BE49-F238E27FC236}">
                  <a16:creationId xmlns:a16="http://schemas.microsoft.com/office/drawing/2014/main" id="{5F7B72D4-7D31-FCF9-6672-67457E00AF5C}"/>
                </a:ext>
              </a:extLst>
            </p:cNvPr>
            <p:cNvSpPr>
              <a:spLocks noChangeArrowheads="1"/>
            </p:cNvSpPr>
            <p:nvPr/>
          </p:nvSpPr>
          <p:spPr bwMode="auto">
            <a:xfrm>
              <a:off x="4436" y="3062"/>
              <a:ext cx="267" cy="144"/>
            </a:xfrm>
            <a:prstGeom prst="rect">
              <a:avLst/>
            </a:prstGeom>
            <a:noFill/>
            <a:ln w="19050">
              <a:solidFill>
                <a:schemeClr val="tx1"/>
              </a:solidFill>
              <a:miter lim="800000"/>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sp>
          <p:nvSpPr>
            <p:cNvPr id="109" name="Rectangle 120">
              <a:extLst>
                <a:ext uri="{FF2B5EF4-FFF2-40B4-BE49-F238E27FC236}">
                  <a16:creationId xmlns:a16="http://schemas.microsoft.com/office/drawing/2014/main" id="{5B702A7D-15EB-FF11-4032-27138CD283A5}"/>
                </a:ext>
              </a:extLst>
            </p:cNvPr>
            <p:cNvSpPr>
              <a:spLocks noChangeArrowheads="1"/>
            </p:cNvSpPr>
            <p:nvPr/>
          </p:nvSpPr>
          <p:spPr bwMode="auto">
            <a:xfrm>
              <a:off x="4703" y="3062"/>
              <a:ext cx="165" cy="144"/>
            </a:xfrm>
            <a:prstGeom prst="rect">
              <a:avLst/>
            </a:prstGeom>
            <a:noFill/>
            <a:ln w="19050">
              <a:solidFill>
                <a:schemeClr val="tx1"/>
              </a:solidFill>
              <a:miter lim="800000"/>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sp>
          <p:nvSpPr>
            <p:cNvPr id="110" name="Rectangle 121">
              <a:extLst>
                <a:ext uri="{FF2B5EF4-FFF2-40B4-BE49-F238E27FC236}">
                  <a16:creationId xmlns:a16="http://schemas.microsoft.com/office/drawing/2014/main" id="{E0485D46-6E87-8D00-5D7F-A10787347B6D}"/>
                </a:ext>
              </a:extLst>
            </p:cNvPr>
            <p:cNvSpPr>
              <a:spLocks noChangeArrowheads="1"/>
            </p:cNvSpPr>
            <p:nvPr/>
          </p:nvSpPr>
          <p:spPr bwMode="auto">
            <a:xfrm>
              <a:off x="4244" y="3062"/>
              <a:ext cx="192" cy="144"/>
            </a:xfrm>
            <a:prstGeom prst="rect">
              <a:avLst/>
            </a:prstGeom>
            <a:noFill/>
            <a:ln w="19050">
              <a:solidFill>
                <a:schemeClr val="tx1"/>
              </a:solidFill>
              <a:miter lim="800000"/>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sp>
          <p:nvSpPr>
            <p:cNvPr id="111" name="Rectangle 122">
              <a:extLst>
                <a:ext uri="{FF2B5EF4-FFF2-40B4-BE49-F238E27FC236}">
                  <a16:creationId xmlns:a16="http://schemas.microsoft.com/office/drawing/2014/main" id="{6CD0CF06-3035-55FF-1B0C-AA358A292481}"/>
                </a:ext>
              </a:extLst>
            </p:cNvPr>
            <p:cNvSpPr>
              <a:spLocks noChangeArrowheads="1"/>
            </p:cNvSpPr>
            <p:nvPr/>
          </p:nvSpPr>
          <p:spPr bwMode="auto">
            <a:xfrm>
              <a:off x="4469" y="3012"/>
              <a:ext cx="192"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en-US" altLang="zh-CN" sz="1900" dirty="0"/>
                <a:t>8</a:t>
              </a:r>
            </a:p>
          </p:txBody>
        </p:sp>
        <p:sp>
          <p:nvSpPr>
            <p:cNvPr id="112" name="Rectangle 123">
              <a:extLst>
                <a:ext uri="{FF2B5EF4-FFF2-40B4-BE49-F238E27FC236}">
                  <a16:creationId xmlns:a16="http://schemas.microsoft.com/office/drawing/2014/main" id="{C4822A0E-1EBC-0642-15B6-912BA54D5288}"/>
                </a:ext>
              </a:extLst>
            </p:cNvPr>
            <p:cNvSpPr>
              <a:spLocks noChangeArrowheads="1"/>
            </p:cNvSpPr>
            <p:nvPr/>
          </p:nvSpPr>
          <p:spPr bwMode="auto">
            <a:xfrm>
              <a:off x="4244" y="3024"/>
              <a:ext cx="192"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en-US" altLang="zh-CN" sz="1900" dirty="0"/>
                <a:t>3</a:t>
              </a:r>
            </a:p>
          </p:txBody>
        </p:sp>
        <p:sp>
          <p:nvSpPr>
            <p:cNvPr id="113" name="Rectangle 124">
              <a:extLst>
                <a:ext uri="{FF2B5EF4-FFF2-40B4-BE49-F238E27FC236}">
                  <a16:creationId xmlns:a16="http://schemas.microsoft.com/office/drawing/2014/main" id="{0D88BC46-6A90-A13A-6F67-49A97C505C93}"/>
                </a:ext>
              </a:extLst>
            </p:cNvPr>
            <p:cNvSpPr>
              <a:spLocks noChangeArrowheads="1"/>
            </p:cNvSpPr>
            <p:nvPr/>
          </p:nvSpPr>
          <p:spPr bwMode="auto">
            <a:xfrm>
              <a:off x="4694" y="3033"/>
              <a:ext cx="192"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en-US" altLang="zh-CN" sz="2000" dirty="0"/>
                <a:t>^</a:t>
              </a:r>
            </a:p>
          </p:txBody>
        </p:sp>
        <p:sp>
          <p:nvSpPr>
            <p:cNvPr id="114" name="Text Box 125">
              <a:extLst>
                <a:ext uri="{FF2B5EF4-FFF2-40B4-BE49-F238E27FC236}">
                  <a16:creationId xmlns:a16="http://schemas.microsoft.com/office/drawing/2014/main" id="{F2574F5E-36AE-6A86-F5AF-E52A5BF28415}"/>
                </a:ext>
              </a:extLst>
            </p:cNvPr>
            <p:cNvSpPr txBox="1">
              <a:spLocks noChangeArrowheads="1"/>
            </p:cNvSpPr>
            <p:nvPr/>
          </p:nvSpPr>
          <p:spPr bwMode="auto">
            <a:xfrm>
              <a:off x="3787" y="2806"/>
              <a:ext cx="20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en-US" altLang="zh-CN" sz="2400" b="0" dirty="0"/>
                <a:t>^</a:t>
              </a:r>
            </a:p>
          </p:txBody>
        </p:sp>
        <p:sp>
          <p:nvSpPr>
            <p:cNvPr id="115" name="Line 126">
              <a:extLst>
                <a:ext uri="{FF2B5EF4-FFF2-40B4-BE49-F238E27FC236}">
                  <a16:creationId xmlns:a16="http://schemas.microsoft.com/office/drawing/2014/main" id="{FF706407-EAE3-DF42-D9E9-0F148589EA08}"/>
                </a:ext>
              </a:extLst>
            </p:cNvPr>
            <p:cNvSpPr>
              <a:spLocks noChangeShapeType="1"/>
            </p:cNvSpPr>
            <p:nvPr/>
          </p:nvSpPr>
          <p:spPr bwMode="auto">
            <a:xfrm>
              <a:off x="3860" y="3136"/>
              <a:ext cx="384" cy="0"/>
            </a:xfrm>
            <a:prstGeom prst="line">
              <a:avLst/>
            </a:prstGeom>
            <a:noFill/>
            <a:ln w="19050">
              <a:solidFill>
                <a:schemeClr val="tx1"/>
              </a:solidFill>
              <a:round/>
              <a:headEnd type="none" w="sm" len="sm"/>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32" name="Group 127">
            <a:extLst>
              <a:ext uri="{FF2B5EF4-FFF2-40B4-BE49-F238E27FC236}">
                <a16:creationId xmlns:a16="http://schemas.microsoft.com/office/drawing/2014/main" id="{E0EF5A1A-5BF4-D1DE-5142-49297C8AABCA}"/>
              </a:ext>
            </a:extLst>
          </p:cNvPr>
          <p:cNvGrpSpPr>
            <a:grpSpLocks/>
          </p:cNvGrpSpPr>
          <p:nvPr/>
        </p:nvGrpSpPr>
        <p:grpSpPr bwMode="auto">
          <a:xfrm>
            <a:off x="6516216" y="2564904"/>
            <a:ext cx="2228850" cy="609600"/>
            <a:chOff x="4176" y="1872"/>
            <a:chExt cx="1404" cy="384"/>
          </a:xfrm>
        </p:grpSpPr>
        <p:sp>
          <p:nvSpPr>
            <p:cNvPr id="133" name="AutoShape 128">
              <a:extLst>
                <a:ext uri="{FF2B5EF4-FFF2-40B4-BE49-F238E27FC236}">
                  <a16:creationId xmlns:a16="http://schemas.microsoft.com/office/drawing/2014/main" id="{F1761D3B-FE82-14E9-91CC-3527F8D44236}"/>
                </a:ext>
              </a:extLst>
            </p:cNvPr>
            <p:cNvSpPr>
              <a:spLocks noChangeArrowheads="1"/>
            </p:cNvSpPr>
            <p:nvPr/>
          </p:nvSpPr>
          <p:spPr bwMode="auto">
            <a:xfrm>
              <a:off x="4176" y="1872"/>
              <a:ext cx="1248" cy="384"/>
            </a:xfrm>
            <a:prstGeom prst="wedgeEllipseCallout">
              <a:avLst>
                <a:gd name="adj1" fmla="val -47917"/>
                <a:gd name="adj2" fmla="val 107551"/>
              </a:avLst>
            </a:prstGeom>
            <a:noFill/>
            <a:ln w="63500">
              <a:solidFill>
                <a:schemeClr val="accent1"/>
              </a:solidFill>
              <a:miter lim="800000"/>
              <a:headEnd/>
              <a:tailEnd/>
            </a:ln>
            <a:effectLst/>
            <a:extLst>
              <a:ext uri="{909E8E84-426E-40DD-AFC4-6F175D3DCCD1}">
                <a14:hiddenFill xmlns:a14="http://schemas.microsoft.com/office/drawing/2010/main">
                  <a:solidFill>
                    <a:srgbClr val="00FFFF"/>
                  </a:solidFill>
                </a14:hiddenFill>
              </a:ext>
              <a:ext uri="{AF507438-7753-43E0-B8FC-AC1667EBCBE1}">
                <a14:hiddenEffects xmlns:a14="http://schemas.microsoft.com/office/drawing/2010/main">
                  <a:effectLst>
                    <a:outerShdw dist="81320" dir="2319588" algn="ctr" rotWithShape="0">
                      <a:srgbClr val="C0C0C0"/>
                    </a:outerShdw>
                  </a:effectLst>
                </a14:hiddenEffects>
              </a:ext>
            </a:extLst>
          </p:spPr>
          <p:txBody>
            <a:bodyPr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en-US" altLang="zh-CN" sz="2400"/>
            </a:p>
          </p:txBody>
        </p:sp>
        <p:sp>
          <p:nvSpPr>
            <p:cNvPr id="134" name="Text Box 129">
              <a:extLst>
                <a:ext uri="{FF2B5EF4-FFF2-40B4-BE49-F238E27FC236}">
                  <a16:creationId xmlns:a16="http://schemas.microsoft.com/office/drawing/2014/main" id="{CDFC4173-AAFD-7F1B-2D32-300C0421CC68}"/>
                </a:ext>
              </a:extLst>
            </p:cNvPr>
            <p:cNvSpPr txBox="1">
              <a:spLocks noChangeArrowheads="1"/>
            </p:cNvSpPr>
            <p:nvPr/>
          </p:nvSpPr>
          <p:spPr bwMode="auto">
            <a:xfrm>
              <a:off x="4210" y="1874"/>
              <a:ext cx="1370" cy="346"/>
            </a:xfrm>
            <a:prstGeom prst="rect">
              <a:avLst/>
            </a:prstGeom>
            <a:noFill/>
            <a:ln>
              <a:noFill/>
            </a:ln>
            <a:effectLst>
              <a:outerShdw dist="12700" dir="5400000" algn="ctr" rotWithShape="0">
                <a:schemeClr val="bg2"/>
              </a:outerShdw>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Lst>
          </p:spPr>
          <p:txBody>
            <a:bodyPr>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zh-CN" altLang="en-US" sz="3000" i="1" dirty="0">
                  <a:solidFill>
                    <a:srgbClr val="7030A0"/>
                  </a:solidFill>
                  <a:ea typeface="黑体" pitchFamily="2" charset="-122"/>
                </a:rPr>
                <a:t>逆邻接表</a:t>
              </a:r>
            </a:p>
          </p:txBody>
        </p:sp>
      </p:grpSp>
      <p:grpSp>
        <p:nvGrpSpPr>
          <p:cNvPr id="135" name="Group 130">
            <a:extLst>
              <a:ext uri="{FF2B5EF4-FFF2-40B4-BE49-F238E27FC236}">
                <a16:creationId xmlns:a16="http://schemas.microsoft.com/office/drawing/2014/main" id="{A3288FCA-F20F-9B25-4C47-8E04098FE497}"/>
              </a:ext>
            </a:extLst>
          </p:cNvPr>
          <p:cNvGrpSpPr>
            <a:grpSpLocks/>
          </p:cNvGrpSpPr>
          <p:nvPr/>
        </p:nvGrpSpPr>
        <p:grpSpPr bwMode="auto">
          <a:xfrm>
            <a:off x="4489450" y="5988166"/>
            <a:ext cx="1619250" cy="552450"/>
            <a:chOff x="2232" y="3840"/>
            <a:chExt cx="1020" cy="348"/>
          </a:xfrm>
        </p:grpSpPr>
        <p:sp>
          <p:nvSpPr>
            <p:cNvPr id="136" name="Rectangle 131">
              <a:extLst>
                <a:ext uri="{FF2B5EF4-FFF2-40B4-BE49-F238E27FC236}">
                  <a16:creationId xmlns:a16="http://schemas.microsoft.com/office/drawing/2014/main" id="{2EC5B39C-1EE2-73BA-FA9B-742658D3853E}"/>
                </a:ext>
              </a:extLst>
            </p:cNvPr>
            <p:cNvSpPr>
              <a:spLocks noChangeArrowheads="1"/>
            </p:cNvSpPr>
            <p:nvPr/>
          </p:nvSpPr>
          <p:spPr bwMode="auto">
            <a:xfrm>
              <a:off x="2292" y="3840"/>
              <a:ext cx="960" cy="317"/>
            </a:xfrm>
            <a:prstGeom prst="rect">
              <a:avLst/>
            </a:prstGeom>
            <a:noFill/>
            <a:ln w="9525">
              <a:noFill/>
              <a:miter lim="800000"/>
              <a:headEnd/>
              <a:tailEnd/>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Lst>
          </p:spPr>
          <p:txBody>
            <a:bodyPr>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zh-CN" altLang="en-US" sz="2700" dirty="0">
                  <a:solidFill>
                    <a:schemeClr val="accent2"/>
                  </a:solidFill>
                  <a:latin typeface="黑体" pitchFamily="2" charset="-122"/>
                  <a:ea typeface="黑体" pitchFamily="2" charset="-122"/>
                </a:rPr>
                <a:t>终止点</a:t>
              </a:r>
            </a:p>
          </p:txBody>
        </p:sp>
        <p:sp>
          <p:nvSpPr>
            <p:cNvPr id="137" name="AutoShape 132">
              <a:extLst>
                <a:ext uri="{FF2B5EF4-FFF2-40B4-BE49-F238E27FC236}">
                  <a16:creationId xmlns:a16="http://schemas.microsoft.com/office/drawing/2014/main" id="{3A9BD20D-2419-C5B4-F198-B806E163C445}"/>
                </a:ext>
              </a:extLst>
            </p:cNvPr>
            <p:cNvSpPr>
              <a:spLocks noChangeArrowheads="1"/>
            </p:cNvSpPr>
            <p:nvPr/>
          </p:nvSpPr>
          <p:spPr bwMode="auto">
            <a:xfrm>
              <a:off x="2232" y="3852"/>
              <a:ext cx="912" cy="336"/>
            </a:xfrm>
            <a:prstGeom prst="wedgeEllipseCallout">
              <a:avLst>
                <a:gd name="adj1" fmla="val -50000"/>
                <a:gd name="adj2" fmla="val -88097"/>
              </a:avLst>
            </a:prstGeom>
            <a:noFill/>
            <a:ln w="47625">
              <a:solidFill>
                <a:schemeClr val="accent1"/>
              </a:solidFill>
              <a:miter lim="800000"/>
              <a:headEnd/>
              <a:tailEnd/>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rect">
                      <a:fillToRect l="50000" t="50000" r="50000" b="50000"/>
                    </a:path>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zh-CN" sz="4400"/>
            </a:p>
          </p:txBody>
        </p:sp>
      </p:grpSp>
      <p:sp>
        <p:nvSpPr>
          <p:cNvPr id="138" name="Freeform 133">
            <a:extLst>
              <a:ext uri="{FF2B5EF4-FFF2-40B4-BE49-F238E27FC236}">
                <a16:creationId xmlns:a16="http://schemas.microsoft.com/office/drawing/2014/main" id="{CF02B5C1-335B-843D-0D61-BA80ACE0D66E}"/>
              </a:ext>
            </a:extLst>
          </p:cNvPr>
          <p:cNvSpPr>
            <a:spLocks/>
          </p:cNvSpPr>
          <p:nvPr/>
        </p:nvSpPr>
        <p:spPr bwMode="auto">
          <a:xfrm>
            <a:off x="2004280" y="5291497"/>
            <a:ext cx="1295400" cy="571500"/>
          </a:xfrm>
          <a:prstGeom prst="ellipse">
            <a:avLst/>
          </a:prstGeom>
          <a:noFill/>
          <a:ln w="57150" cap="flat" cmpd="sng">
            <a:solidFill>
              <a:schemeClr val="accent1"/>
            </a:solidFill>
            <a:prstDash val="solid"/>
            <a:round/>
            <a:headEnd/>
            <a:tailEnd/>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rect">
                    <a:fillToRect l="50000" t="50000" r="50000" b="50000"/>
                  </a:path>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p>
        </p:txBody>
      </p:sp>
      <p:grpSp>
        <p:nvGrpSpPr>
          <p:cNvPr id="139" name="Group 144">
            <a:extLst>
              <a:ext uri="{FF2B5EF4-FFF2-40B4-BE49-F238E27FC236}">
                <a16:creationId xmlns:a16="http://schemas.microsoft.com/office/drawing/2014/main" id="{F34830EB-45AA-4243-8A6A-1401FF58EEF2}"/>
              </a:ext>
            </a:extLst>
          </p:cNvPr>
          <p:cNvGrpSpPr>
            <a:grpSpLocks/>
          </p:cNvGrpSpPr>
          <p:nvPr/>
        </p:nvGrpSpPr>
        <p:grpSpPr bwMode="auto">
          <a:xfrm>
            <a:off x="647700" y="4540248"/>
            <a:ext cx="7848600" cy="1266825"/>
            <a:chOff x="408" y="2836"/>
            <a:chExt cx="4944" cy="798"/>
          </a:xfrm>
        </p:grpSpPr>
        <p:sp>
          <p:nvSpPr>
            <p:cNvPr id="140" name="Text Box 145">
              <a:extLst>
                <a:ext uri="{FF2B5EF4-FFF2-40B4-BE49-F238E27FC236}">
                  <a16:creationId xmlns:a16="http://schemas.microsoft.com/office/drawing/2014/main" id="{1563A213-2D23-6307-AD55-71F9134519A2}"/>
                </a:ext>
              </a:extLst>
            </p:cNvPr>
            <p:cNvSpPr txBox="1">
              <a:spLocks noChangeArrowheads="1"/>
            </p:cNvSpPr>
            <p:nvPr/>
          </p:nvSpPr>
          <p:spPr bwMode="auto">
            <a:xfrm>
              <a:off x="408" y="3120"/>
              <a:ext cx="4944" cy="5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lnSpc>
                  <a:spcPct val="95000"/>
                </a:lnSpc>
                <a:spcBef>
                  <a:spcPct val="0"/>
                </a:spcBef>
                <a:buClrTx/>
                <a:buFontTx/>
                <a:buNone/>
              </a:pPr>
              <a:r>
                <a:rPr lang="en-US" altLang="zh-CN" sz="2500" dirty="0">
                  <a:solidFill>
                    <a:srgbClr val="000099"/>
                  </a:solidFill>
                  <a:latin typeface="幼圆" pitchFamily="49" charset="-122"/>
                  <a:ea typeface="幼圆" pitchFamily="49" charset="-122"/>
                </a:rPr>
                <a:t>    </a:t>
              </a:r>
              <a:r>
                <a:rPr lang="zh-CN" altLang="en-US" sz="2500" dirty="0">
                  <a:solidFill>
                    <a:srgbClr val="000099"/>
                  </a:solidFill>
                  <a:latin typeface="幼圆" pitchFamily="49" charset="-122"/>
                  <a:ea typeface="幼圆" pitchFamily="49" charset="-122"/>
                </a:rPr>
                <a:t>第</a:t>
              </a:r>
              <a:r>
                <a:rPr lang="en-US" altLang="zh-CN" sz="2500" dirty="0" err="1">
                  <a:solidFill>
                    <a:srgbClr val="000099"/>
                  </a:solidFill>
                  <a:ea typeface="楷体_GB2312" pitchFamily="49" charset="-122"/>
                </a:rPr>
                <a:t>i</a:t>
              </a:r>
              <a:r>
                <a:rPr lang="zh-CN" altLang="en-US" sz="2500" dirty="0">
                  <a:solidFill>
                    <a:srgbClr val="000099"/>
                  </a:solidFill>
                  <a:latin typeface="幼圆" pitchFamily="49" charset="-122"/>
                  <a:ea typeface="幼圆" pitchFamily="49" charset="-122"/>
                </a:rPr>
                <a:t>个链表中的每一个链结点</a:t>
              </a:r>
              <a:r>
                <a:rPr lang="en-US" altLang="zh-CN" sz="2500" dirty="0">
                  <a:solidFill>
                    <a:srgbClr val="000099"/>
                  </a:solidFill>
                  <a:latin typeface="幼圆" pitchFamily="49" charset="-122"/>
                  <a:ea typeface="幼圆" pitchFamily="49" charset="-122"/>
                </a:rPr>
                <a:t>(</a:t>
              </a:r>
              <a:r>
                <a:rPr lang="zh-CN" altLang="en-US" sz="2500" dirty="0">
                  <a:solidFill>
                    <a:srgbClr val="000099"/>
                  </a:solidFill>
                  <a:latin typeface="幼圆" pitchFamily="49" charset="-122"/>
                  <a:ea typeface="幼圆" pitchFamily="49" charset="-122"/>
                </a:rPr>
                <a:t>称之为边结点</a:t>
              </a:r>
              <a:r>
                <a:rPr lang="en-US" altLang="zh-CN" sz="2500" dirty="0">
                  <a:solidFill>
                    <a:srgbClr val="000099"/>
                  </a:solidFill>
                  <a:latin typeface="幼圆" pitchFamily="49" charset="-122"/>
                  <a:ea typeface="幼圆" pitchFamily="49" charset="-122"/>
                </a:rPr>
                <a:t>)</a:t>
              </a:r>
              <a:r>
                <a:rPr lang="zh-CN" altLang="en-US" sz="2500" dirty="0">
                  <a:solidFill>
                    <a:srgbClr val="000099"/>
                  </a:solidFill>
                  <a:latin typeface="幼圆" pitchFamily="49" charset="-122"/>
                  <a:ea typeface="幼圆" pitchFamily="49" charset="-122"/>
                </a:rPr>
                <a:t>表示以第</a:t>
              </a:r>
              <a:r>
                <a:rPr lang="en-US" altLang="zh-CN" sz="2500" dirty="0" err="1">
                  <a:solidFill>
                    <a:srgbClr val="000099"/>
                  </a:solidFill>
                  <a:ea typeface="楷体_GB2312" pitchFamily="49" charset="-122"/>
                </a:rPr>
                <a:t>i</a:t>
              </a:r>
              <a:r>
                <a:rPr lang="zh-CN" altLang="en-US" sz="2500" dirty="0">
                  <a:solidFill>
                    <a:srgbClr val="000099"/>
                  </a:solidFill>
                  <a:latin typeface="幼圆" pitchFamily="49" charset="-122"/>
                  <a:ea typeface="幼圆" pitchFamily="49" charset="-122"/>
                </a:rPr>
                <a:t>个顶点为             的一条边</a:t>
              </a:r>
              <a:r>
                <a:rPr lang="en-US" altLang="zh-CN" sz="2500" dirty="0">
                  <a:solidFill>
                    <a:srgbClr val="000099"/>
                  </a:solidFill>
                  <a:latin typeface="幼圆" pitchFamily="49" charset="-122"/>
                  <a:ea typeface="幼圆" pitchFamily="49" charset="-122"/>
                </a:rPr>
                <a:t>; </a:t>
              </a:r>
            </a:p>
          </p:txBody>
        </p:sp>
        <p:sp>
          <p:nvSpPr>
            <p:cNvPr id="141" name="Rectangle 146">
              <a:extLst>
                <a:ext uri="{FF2B5EF4-FFF2-40B4-BE49-F238E27FC236}">
                  <a16:creationId xmlns:a16="http://schemas.microsoft.com/office/drawing/2014/main" id="{9C01A1A4-4239-31E6-96FC-5D6C8D570395}"/>
                </a:ext>
              </a:extLst>
            </p:cNvPr>
            <p:cNvSpPr>
              <a:spLocks noChangeArrowheads="1"/>
            </p:cNvSpPr>
            <p:nvPr/>
          </p:nvSpPr>
          <p:spPr bwMode="auto">
            <a:xfrm>
              <a:off x="1293" y="3295"/>
              <a:ext cx="996" cy="327"/>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Lst>
          </p:spPr>
          <p:txBody>
            <a:bodyPr>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zh-CN" altLang="en-US" sz="2800" dirty="0">
                  <a:solidFill>
                    <a:schemeClr val="accent2"/>
                  </a:solidFill>
                  <a:latin typeface="黑体" pitchFamily="2" charset="-122"/>
                  <a:ea typeface="黑体" pitchFamily="2" charset="-122"/>
                </a:rPr>
                <a:t>出发点</a:t>
              </a:r>
            </a:p>
          </p:txBody>
        </p:sp>
        <p:sp>
          <p:nvSpPr>
            <p:cNvPr id="142" name="Rectangle 147">
              <a:extLst>
                <a:ext uri="{FF2B5EF4-FFF2-40B4-BE49-F238E27FC236}">
                  <a16:creationId xmlns:a16="http://schemas.microsoft.com/office/drawing/2014/main" id="{64BF5AEF-13C5-DD1B-8658-7A4C995F3C74}"/>
                </a:ext>
              </a:extLst>
            </p:cNvPr>
            <p:cNvSpPr>
              <a:spLocks noChangeArrowheads="1"/>
            </p:cNvSpPr>
            <p:nvPr/>
          </p:nvSpPr>
          <p:spPr bwMode="auto">
            <a:xfrm>
              <a:off x="420" y="2836"/>
              <a:ext cx="1345" cy="308"/>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Lst>
          </p:spPr>
          <p:txBody>
            <a:bodyPr>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zh-CN" altLang="en-US" sz="2600" dirty="0">
                  <a:solidFill>
                    <a:schemeClr val="accent2"/>
                  </a:solidFill>
                  <a:ea typeface="黑体" pitchFamily="2" charset="-122"/>
                </a:rPr>
                <a:t>对于邻接表</a:t>
              </a:r>
            </a:p>
          </p:txBody>
        </p:sp>
        <p:sp>
          <p:nvSpPr>
            <p:cNvPr id="143" name="Text Box 148">
              <a:extLst>
                <a:ext uri="{FF2B5EF4-FFF2-40B4-BE49-F238E27FC236}">
                  <a16:creationId xmlns:a16="http://schemas.microsoft.com/office/drawing/2014/main" id="{83B4366E-4914-4D3E-51B2-D7A76DE2131F}"/>
                </a:ext>
              </a:extLst>
            </p:cNvPr>
            <p:cNvSpPr txBox="1">
              <a:spLocks noChangeArrowheads="1"/>
            </p:cNvSpPr>
            <p:nvPr/>
          </p:nvSpPr>
          <p:spPr bwMode="auto">
            <a:xfrm>
              <a:off x="3348" y="3300"/>
              <a:ext cx="522" cy="298"/>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en-US" altLang="zh-CN" sz="2500" dirty="0">
                  <a:solidFill>
                    <a:srgbClr val="000099"/>
                  </a:solidFill>
                  <a:cs typeface="Times New Roman" pitchFamily="18" charset="0"/>
                </a:rPr>
                <a:t>…</a:t>
              </a:r>
            </a:p>
          </p:txBody>
        </p:sp>
      </p:grpSp>
    </p:spTree>
    <p:extLst>
      <p:ext uri="{BB962C8B-B14F-4D97-AF65-F5344CB8AC3E}">
        <p14:creationId xmlns:p14="http://schemas.microsoft.com/office/powerpoint/2010/main" val="1657510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39"/>
                                        </p:tgtEl>
                                        <p:attrNameLst>
                                          <p:attrName>style.visibility</p:attrName>
                                        </p:attrNameLst>
                                      </p:cBhvr>
                                      <p:to>
                                        <p:strVal val="visible"/>
                                      </p:to>
                                    </p:set>
                                    <p:animEffect transition="in" filter="wipe(left)">
                                      <p:cBhvr>
                                        <p:cTn id="7" dur="500"/>
                                        <p:tgtEl>
                                          <p:spTgt spid="139"/>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dissolve">
                                      <p:cBhvr>
                                        <p:cTn id="12" dur="500"/>
                                        <p:tgtEl>
                                          <p:spTgt spid="2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38"/>
                                        </p:tgtEl>
                                        <p:attrNameLst>
                                          <p:attrName>style.visibility</p:attrName>
                                        </p:attrNameLst>
                                      </p:cBhvr>
                                      <p:to>
                                        <p:strVal val="visible"/>
                                      </p:to>
                                    </p:set>
                                    <p:animEffect transition="in" filter="wipe(left)">
                                      <p:cBhvr>
                                        <p:cTn id="17" dur="500"/>
                                        <p:tgtEl>
                                          <p:spTgt spid="13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nodeType="clickEffect">
                                  <p:stCondLst>
                                    <p:cond delay="0"/>
                                  </p:stCondLst>
                                  <p:childTnLst>
                                    <p:set>
                                      <p:cBhvr>
                                        <p:cTn id="21" dur="1" fill="hold">
                                          <p:stCondLst>
                                            <p:cond delay="0"/>
                                          </p:stCondLst>
                                        </p:cTn>
                                        <p:tgtEl>
                                          <p:spTgt spid="135"/>
                                        </p:tgtEl>
                                        <p:attrNameLst>
                                          <p:attrName>style.visibility</p:attrName>
                                        </p:attrNameLst>
                                      </p:cBhvr>
                                      <p:to>
                                        <p:strVal val="visible"/>
                                      </p:to>
                                    </p:set>
                                    <p:animEffect transition="in" filter="wipe(right)">
                                      <p:cBhvr>
                                        <p:cTn id="22" dur="500"/>
                                        <p:tgtEl>
                                          <p:spTgt spid="135"/>
                                        </p:tgtEl>
                                      </p:cBhvr>
                                    </p:animEffect>
                                  </p:childTnLst>
                                </p:cTn>
                              </p:par>
                            </p:childTnLst>
                          </p:cTn>
                        </p:par>
                      </p:childTnLst>
                    </p:cTn>
                  </p:par>
                  <p:par>
                    <p:cTn id="23" fill="hold">
                      <p:stCondLst>
                        <p:cond delay="indefinite"/>
                      </p:stCondLst>
                      <p:childTnLst>
                        <p:par>
                          <p:cTn id="24" fill="hold">
                            <p:stCondLst>
                              <p:cond delay="0"/>
                            </p:stCondLst>
                            <p:childTnLst>
                              <p:par>
                                <p:cTn id="25" presetID="23" presetClass="entr" presetSubtype="272" fill="hold" nodeType="clickEffect">
                                  <p:stCondLst>
                                    <p:cond delay="0"/>
                                  </p:stCondLst>
                                  <p:childTnLst>
                                    <p:set>
                                      <p:cBhvr>
                                        <p:cTn id="26" dur="1" fill="hold">
                                          <p:stCondLst>
                                            <p:cond delay="0"/>
                                          </p:stCondLst>
                                        </p:cTn>
                                        <p:tgtEl>
                                          <p:spTgt spid="81"/>
                                        </p:tgtEl>
                                        <p:attrNameLst>
                                          <p:attrName>style.visibility</p:attrName>
                                        </p:attrNameLst>
                                      </p:cBhvr>
                                      <p:to>
                                        <p:strVal val="visible"/>
                                      </p:to>
                                    </p:set>
                                    <p:anim calcmode="lin" valueType="num">
                                      <p:cBhvr>
                                        <p:cTn id="27" dur="500" fill="hold"/>
                                        <p:tgtEl>
                                          <p:spTgt spid="81"/>
                                        </p:tgtEl>
                                        <p:attrNameLst>
                                          <p:attrName>ppt_w</p:attrName>
                                        </p:attrNameLst>
                                      </p:cBhvr>
                                      <p:tavLst>
                                        <p:tav tm="0">
                                          <p:val>
                                            <p:strVal val="2/3*#ppt_w"/>
                                          </p:val>
                                        </p:tav>
                                        <p:tav tm="100000">
                                          <p:val>
                                            <p:strVal val="#ppt_w"/>
                                          </p:val>
                                        </p:tav>
                                      </p:tavLst>
                                    </p:anim>
                                    <p:anim calcmode="lin" valueType="num">
                                      <p:cBhvr>
                                        <p:cTn id="28" dur="500" fill="hold"/>
                                        <p:tgtEl>
                                          <p:spTgt spid="81"/>
                                        </p:tgtEl>
                                        <p:attrNameLst>
                                          <p:attrName>ppt_h</p:attrName>
                                        </p:attrNameLst>
                                      </p:cBhvr>
                                      <p:tavLst>
                                        <p:tav tm="0">
                                          <p:val>
                                            <p:strVal val="2/3*#ppt_h"/>
                                          </p:val>
                                        </p:tav>
                                        <p:tav tm="100000">
                                          <p:val>
                                            <p:strVal val="#ppt_h"/>
                                          </p:val>
                                        </p:tav>
                                      </p:tavLst>
                                    </p:anim>
                                  </p:childTnLst>
                                </p:cTn>
                              </p:par>
                            </p:childTnLst>
                          </p:cTn>
                        </p:par>
                      </p:childTnLst>
                    </p:cTn>
                  </p:par>
                  <p:par>
                    <p:cTn id="29" fill="hold">
                      <p:stCondLst>
                        <p:cond delay="indefinite"/>
                      </p:stCondLst>
                      <p:childTnLst>
                        <p:par>
                          <p:cTn id="30" fill="hold">
                            <p:stCondLst>
                              <p:cond delay="0"/>
                            </p:stCondLst>
                            <p:childTnLst>
                              <p:par>
                                <p:cTn id="31" presetID="22" presetClass="entr" presetSubtype="1" fill="hold" nodeType="clickEffect">
                                  <p:stCondLst>
                                    <p:cond delay="0"/>
                                  </p:stCondLst>
                                  <p:childTnLst>
                                    <p:set>
                                      <p:cBhvr>
                                        <p:cTn id="32" dur="1" fill="hold">
                                          <p:stCondLst>
                                            <p:cond delay="0"/>
                                          </p:stCondLst>
                                        </p:cTn>
                                        <p:tgtEl>
                                          <p:spTgt spid="132"/>
                                        </p:tgtEl>
                                        <p:attrNameLst>
                                          <p:attrName>style.visibility</p:attrName>
                                        </p:attrNameLst>
                                      </p:cBhvr>
                                      <p:to>
                                        <p:strVal val="visible"/>
                                      </p:to>
                                    </p:set>
                                    <p:animEffect transition="in" filter="wipe(up)">
                                      <p:cBhvr>
                                        <p:cTn id="33" dur="500"/>
                                        <p:tgtEl>
                                          <p:spTgt spid="1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8"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38923D-A8D7-B9BB-D2E5-B6C000B18943}"/>
              </a:ext>
            </a:extLst>
          </p:cNvPr>
          <p:cNvSpPr>
            <a:spLocks noGrp="1"/>
          </p:cNvSpPr>
          <p:nvPr>
            <p:ph type="title"/>
          </p:nvPr>
        </p:nvSpPr>
        <p:spPr/>
        <p:txBody>
          <a:bodyPr/>
          <a:lstStyle/>
          <a:p>
            <a:r>
              <a:rPr kumimoji="1" lang="en-US" altLang="zh-CN" dirty="0"/>
              <a:t>6.2</a:t>
            </a:r>
            <a:r>
              <a:rPr kumimoji="1" lang="zh-CN" altLang="en-US" dirty="0"/>
              <a:t> 图的存储方法</a:t>
            </a:r>
          </a:p>
        </p:txBody>
      </p:sp>
      <p:sp>
        <p:nvSpPr>
          <p:cNvPr id="4" name="日期占位符 3">
            <a:extLst>
              <a:ext uri="{FF2B5EF4-FFF2-40B4-BE49-F238E27FC236}">
                <a16:creationId xmlns:a16="http://schemas.microsoft.com/office/drawing/2014/main" id="{EC57F092-C60E-4F7B-ABEF-7BD02DB77A8E}"/>
              </a:ext>
            </a:extLst>
          </p:cNvPr>
          <p:cNvSpPr>
            <a:spLocks noGrp="1"/>
          </p:cNvSpPr>
          <p:nvPr>
            <p:ph type="dt" sz="half" idx="10"/>
          </p:nvPr>
        </p:nvSpPr>
        <p:spPr/>
        <p:txBody>
          <a:bodyPr/>
          <a:lstStyle/>
          <a:p>
            <a:pPr>
              <a:defRPr/>
            </a:pPr>
            <a:fld id="{72795A5C-ABA9-164F-9A37-0CFC1B48C772}" type="datetime1">
              <a:rPr lang="en-US" altLang="zh-CN" smtClean="0"/>
              <a:t>6/5/2022</a:t>
            </a:fld>
            <a:endParaRPr lang="en-US" altLang="zh-CN" dirty="0"/>
          </a:p>
        </p:txBody>
      </p:sp>
      <p:sp>
        <p:nvSpPr>
          <p:cNvPr id="5" name="灯片编号占位符 4">
            <a:extLst>
              <a:ext uri="{FF2B5EF4-FFF2-40B4-BE49-F238E27FC236}">
                <a16:creationId xmlns:a16="http://schemas.microsoft.com/office/drawing/2014/main" id="{D4D29EF6-4098-1633-C918-E8ECFC38E8B9}"/>
              </a:ext>
            </a:extLst>
          </p:cNvPr>
          <p:cNvSpPr>
            <a:spLocks noGrp="1"/>
          </p:cNvSpPr>
          <p:nvPr>
            <p:ph type="sldNum" sz="quarter" idx="12"/>
          </p:nvPr>
        </p:nvSpPr>
        <p:spPr/>
        <p:txBody>
          <a:bodyPr/>
          <a:lstStyle/>
          <a:p>
            <a:pPr>
              <a:defRPr/>
            </a:pPr>
            <a:fld id="{4FF538FA-A287-4FBD-9703-6DB9C5344803}" type="slidenum">
              <a:rPr lang="zh-CN" altLang="en-US" smtClean="0"/>
              <a:t>31</a:t>
            </a:fld>
            <a:endParaRPr lang="en-US" altLang="zh-CN" dirty="0"/>
          </a:p>
        </p:txBody>
      </p:sp>
      <p:grpSp>
        <p:nvGrpSpPr>
          <p:cNvPr id="6" name="Group 55">
            <a:extLst>
              <a:ext uri="{FF2B5EF4-FFF2-40B4-BE49-F238E27FC236}">
                <a16:creationId xmlns:a16="http://schemas.microsoft.com/office/drawing/2014/main" id="{77152DE4-EF77-41B1-9320-C6EF3A940492}"/>
              </a:ext>
            </a:extLst>
          </p:cNvPr>
          <p:cNvGrpSpPr>
            <a:grpSpLocks/>
          </p:cNvGrpSpPr>
          <p:nvPr/>
        </p:nvGrpSpPr>
        <p:grpSpPr bwMode="auto">
          <a:xfrm>
            <a:off x="1232755" y="2438400"/>
            <a:ext cx="7119937" cy="3733800"/>
            <a:chOff x="651" y="912"/>
            <a:chExt cx="4485" cy="2352"/>
          </a:xfrm>
        </p:grpSpPr>
        <p:sp>
          <p:nvSpPr>
            <p:cNvPr id="7" name="Freeform 4">
              <a:extLst>
                <a:ext uri="{FF2B5EF4-FFF2-40B4-BE49-F238E27FC236}">
                  <a16:creationId xmlns:a16="http://schemas.microsoft.com/office/drawing/2014/main" id="{5ECB8742-DAEE-EF60-960F-5F50910DEC57}"/>
                </a:ext>
              </a:extLst>
            </p:cNvPr>
            <p:cNvSpPr>
              <a:spLocks/>
            </p:cNvSpPr>
            <p:nvPr/>
          </p:nvSpPr>
          <p:spPr bwMode="auto">
            <a:xfrm>
              <a:off x="651" y="912"/>
              <a:ext cx="4485" cy="2352"/>
            </a:xfrm>
            <a:custGeom>
              <a:avLst/>
              <a:gdLst>
                <a:gd name="T0" fmla="*/ 210 w 4101"/>
                <a:gd name="T1" fmla="*/ 113 h 2048"/>
                <a:gd name="T2" fmla="*/ 1509 w 4101"/>
                <a:gd name="T3" fmla="*/ 113 h 2048"/>
                <a:gd name="T4" fmla="*/ 4125 w 4101"/>
                <a:gd name="T5" fmla="*/ 145 h 2048"/>
                <a:gd name="T6" fmla="*/ 5219 w 4101"/>
                <a:gd name="T7" fmla="*/ 78 h 2048"/>
                <a:gd name="T8" fmla="*/ 5337 w 4101"/>
                <a:gd name="T9" fmla="*/ 113 h 2048"/>
                <a:gd name="T10" fmla="*/ 5292 w 4101"/>
                <a:gd name="T11" fmla="*/ 265 h 2048"/>
                <a:gd name="T12" fmla="*/ 5277 w 4101"/>
                <a:gd name="T13" fmla="*/ 368 h 2048"/>
                <a:gd name="T14" fmla="*/ 5248 w 4101"/>
                <a:gd name="T15" fmla="*/ 471 h 2048"/>
                <a:gd name="T16" fmla="*/ 5292 w 4101"/>
                <a:gd name="T17" fmla="*/ 659 h 2048"/>
                <a:gd name="T18" fmla="*/ 5277 w 4101"/>
                <a:gd name="T19" fmla="*/ 2388 h 2048"/>
                <a:gd name="T20" fmla="*/ 4893 w 4101"/>
                <a:gd name="T21" fmla="*/ 2626 h 2048"/>
                <a:gd name="T22" fmla="*/ 3770 w 4101"/>
                <a:gd name="T23" fmla="*/ 2592 h 2048"/>
                <a:gd name="T24" fmla="*/ 3815 w 4101"/>
                <a:gd name="T25" fmla="*/ 2575 h 2048"/>
                <a:gd name="T26" fmla="*/ 3563 w 4101"/>
                <a:gd name="T27" fmla="*/ 2610 h 2048"/>
                <a:gd name="T28" fmla="*/ 2870 w 4101"/>
                <a:gd name="T29" fmla="*/ 2626 h 2048"/>
                <a:gd name="T30" fmla="*/ 2471 w 4101"/>
                <a:gd name="T31" fmla="*/ 2729 h 2048"/>
                <a:gd name="T32" fmla="*/ 33 w 4101"/>
                <a:gd name="T33" fmla="*/ 2662 h 2048"/>
                <a:gd name="T34" fmla="*/ 17 w 4101"/>
                <a:gd name="T35" fmla="*/ 455 h 2048"/>
                <a:gd name="T36" fmla="*/ 122 w 4101"/>
                <a:gd name="T37" fmla="*/ 9 h 2048"/>
                <a:gd name="T38" fmla="*/ 225 w 4101"/>
                <a:gd name="T39" fmla="*/ 61 h 2048"/>
                <a:gd name="T40" fmla="*/ 269 w 4101"/>
                <a:gd name="T41" fmla="*/ 78 h 2048"/>
                <a:gd name="T42" fmla="*/ 210 w 4101"/>
                <a:gd name="T43" fmla="*/ 113 h 2048"/>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4101" h="2048">
                  <a:moveTo>
                    <a:pt x="161" y="74"/>
                  </a:moveTo>
                  <a:cubicBezTo>
                    <a:pt x="560" y="27"/>
                    <a:pt x="207" y="64"/>
                    <a:pt x="1154" y="74"/>
                  </a:cubicBezTo>
                  <a:cubicBezTo>
                    <a:pt x="3286" y="96"/>
                    <a:pt x="1697" y="73"/>
                    <a:pt x="3154" y="96"/>
                  </a:cubicBezTo>
                  <a:cubicBezTo>
                    <a:pt x="3471" y="90"/>
                    <a:pt x="3697" y="77"/>
                    <a:pt x="3989" y="51"/>
                  </a:cubicBezTo>
                  <a:cubicBezTo>
                    <a:pt x="4019" y="59"/>
                    <a:pt x="4061" y="49"/>
                    <a:pt x="4080" y="74"/>
                  </a:cubicBezTo>
                  <a:cubicBezTo>
                    <a:pt x="4101" y="102"/>
                    <a:pt x="4057" y="141"/>
                    <a:pt x="4046" y="175"/>
                  </a:cubicBezTo>
                  <a:cubicBezTo>
                    <a:pt x="4039" y="197"/>
                    <a:pt x="4040" y="221"/>
                    <a:pt x="4034" y="243"/>
                  </a:cubicBezTo>
                  <a:cubicBezTo>
                    <a:pt x="4028" y="266"/>
                    <a:pt x="4012" y="311"/>
                    <a:pt x="4012" y="311"/>
                  </a:cubicBezTo>
                  <a:cubicBezTo>
                    <a:pt x="4025" y="352"/>
                    <a:pt x="4046" y="435"/>
                    <a:pt x="4046" y="435"/>
                  </a:cubicBezTo>
                  <a:cubicBezTo>
                    <a:pt x="4042" y="815"/>
                    <a:pt x="4044" y="1196"/>
                    <a:pt x="4034" y="1576"/>
                  </a:cubicBezTo>
                  <a:cubicBezTo>
                    <a:pt x="4029" y="1770"/>
                    <a:pt x="3927" y="1725"/>
                    <a:pt x="3741" y="1734"/>
                  </a:cubicBezTo>
                  <a:cubicBezTo>
                    <a:pt x="3455" y="1725"/>
                    <a:pt x="3168" y="1725"/>
                    <a:pt x="2882" y="1711"/>
                  </a:cubicBezTo>
                  <a:cubicBezTo>
                    <a:pt x="2870" y="1710"/>
                    <a:pt x="2928" y="1700"/>
                    <a:pt x="2916" y="1700"/>
                  </a:cubicBezTo>
                  <a:cubicBezTo>
                    <a:pt x="2404" y="1700"/>
                    <a:pt x="3036" y="1711"/>
                    <a:pt x="2724" y="1723"/>
                  </a:cubicBezTo>
                  <a:cubicBezTo>
                    <a:pt x="2547" y="1730"/>
                    <a:pt x="2371" y="1730"/>
                    <a:pt x="2194" y="1734"/>
                  </a:cubicBezTo>
                  <a:cubicBezTo>
                    <a:pt x="2092" y="1758"/>
                    <a:pt x="1989" y="1766"/>
                    <a:pt x="1889" y="1802"/>
                  </a:cubicBezTo>
                  <a:cubicBezTo>
                    <a:pt x="1326" y="1781"/>
                    <a:pt x="245" y="2048"/>
                    <a:pt x="25" y="1757"/>
                  </a:cubicBezTo>
                  <a:cubicBezTo>
                    <a:pt x="1" y="1261"/>
                    <a:pt x="0" y="818"/>
                    <a:pt x="14" y="300"/>
                  </a:cubicBezTo>
                  <a:cubicBezTo>
                    <a:pt x="21" y="26"/>
                    <a:pt x="4" y="137"/>
                    <a:pt x="93" y="6"/>
                  </a:cubicBezTo>
                  <a:cubicBezTo>
                    <a:pt x="188" y="29"/>
                    <a:pt x="93" y="0"/>
                    <a:pt x="172" y="40"/>
                  </a:cubicBezTo>
                  <a:cubicBezTo>
                    <a:pt x="183" y="45"/>
                    <a:pt x="210" y="40"/>
                    <a:pt x="206" y="51"/>
                  </a:cubicBezTo>
                  <a:cubicBezTo>
                    <a:pt x="201" y="67"/>
                    <a:pt x="176" y="66"/>
                    <a:pt x="161" y="74"/>
                  </a:cubicBezTo>
                  <a:close/>
                </a:path>
              </a:pathLst>
            </a:custGeom>
            <a:solidFill>
              <a:schemeClr val="accent4">
                <a:lumMod val="20000"/>
                <a:lumOff val="80000"/>
              </a:schemeClr>
            </a:solidFill>
            <a:ln>
              <a:noFill/>
            </a:ln>
            <a:effectLst>
              <a:outerShdw dist="188799" dir="2536421" algn="ctr" rotWithShape="0">
                <a:srgbClr val="C0C0C0"/>
              </a:outerShdw>
            </a:effectLst>
            <a:extLst>
              <a:ext uri="{91240B29-F687-4F45-9708-019B960494DF}">
                <a14:hiddenLine xmlns:a14="http://schemas.microsoft.com/office/drawing/2010/main" w="9525" cap="flat" cmpd="sng">
                  <a:solidFill>
                    <a:srgbClr val="FFFF99"/>
                  </a:solidFill>
                  <a:prstDash val="solid"/>
                  <a:round/>
                  <a:headEnd/>
                  <a:tailEnd/>
                </a14:hiddenLine>
              </a:ext>
            </a:extLst>
          </p:spPr>
          <p:txBody>
            <a:bodyPr wrap="none" anchor="ctr"/>
            <a:lstStyle/>
            <a:p>
              <a:endParaRPr lang="zh-CN" altLang="en-US"/>
            </a:p>
          </p:txBody>
        </p:sp>
        <p:sp>
          <p:nvSpPr>
            <p:cNvPr id="8" name="Text Box 5">
              <a:extLst>
                <a:ext uri="{FF2B5EF4-FFF2-40B4-BE49-F238E27FC236}">
                  <a16:creationId xmlns:a16="http://schemas.microsoft.com/office/drawing/2014/main" id="{2E13D3C9-B03D-A997-AA1E-6CEEEE106025}"/>
                </a:ext>
              </a:extLst>
            </p:cNvPr>
            <p:cNvSpPr txBox="1">
              <a:spLocks noChangeArrowheads="1"/>
            </p:cNvSpPr>
            <p:nvPr/>
          </p:nvSpPr>
          <p:spPr bwMode="auto">
            <a:xfrm>
              <a:off x="789" y="1237"/>
              <a:ext cx="4299" cy="140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170861" dir="2880767" algn="ctr" rotWithShape="0">
                      <a:srgbClr val="969696"/>
                    </a:outerShdw>
                  </a:effectLst>
                </a14:hiddenEffects>
              </a:ext>
            </a:extLst>
          </p:spPr>
          <p:txBody>
            <a:bodyPr>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en-US" altLang="zh-CN" sz="2800">
                  <a:solidFill>
                    <a:srgbClr val="000099"/>
                  </a:solidFill>
                  <a:latin typeface="楷体_GB2312" pitchFamily="49" charset="-122"/>
                  <a:ea typeface="楷体_GB2312" pitchFamily="49" charset="-122"/>
                </a:rPr>
                <a:t>  </a:t>
              </a:r>
              <a:r>
                <a:rPr lang="zh-CN" altLang="en-US" sz="2800">
                  <a:solidFill>
                    <a:srgbClr val="000099"/>
                  </a:solidFill>
                  <a:latin typeface="黑体" pitchFamily="2" charset="-122"/>
                  <a:ea typeface="黑体" pitchFamily="2" charset="-122"/>
                </a:rPr>
                <a:t>三</a:t>
              </a:r>
              <a:r>
                <a:rPr lang="en-US" altLang="zh-CN" sz="2800">
                  <a:solidFill>
                    <a:srgbClr val="000099"/>
                  </a:solidFill>
                  <a:latin typeface="黑体" pitchFamily="2" charset="-122"/>
                  <a:ea typeface="黑体" pitchFamily="2" charset="-122"/>
                </a:rPr>
                <a:t>.</a:t>
              </a:r>
              <a:r>
                <a:rPr lang="zh-CN" altLang="en-US" sz="2800">
                  <a:solidFill>
                    <a:srgbClr val="000099"/>
                  </a:solidFill>
                  <a:latin typeface="黑体" pitchFamily="2" charset="-122"/>
                  <a:ea typeface="黑体" pitchFamily="2" charset="-122"/>
                </a:rPr>
                <a:t>有向图的十字链表存储方法</a:t>
              </a:r>
            </a:p>
            <a:p>
              <a:pPr eaLnBrk="1" hangingPunct="1">
                <a:spcBef>
                  <a:spcPct val="0"/>
                </a:spcBef>
                <a:buClrTx/>
                <a:buFontTx/>
                <a:buNone/>
              </a:pPr>
              <a:endParaRPr lang="zh-CN" altLang="en-US" sz="2800">
                <a:solidFill>
                  <a:schemeClr val="accent2"/>
                </a:solidFill>
                <a:latin typeface="楷体_GB2312" pitchFamily="49" charset="-122"/>
                <a:ea typeface="楷体_GB2312" pitchFamily="49" charset="-122"/>
              </a:endParaRPr>
            </a:p>
            <a:p>
              <a:pPr eaLnBrk="1" hangingPunct="1">
                <a:spcBef>
                  <a:spcPct val="0"/>
                </a:spcBef>
                <a:buClrTx/>
                <a:buFontTx/>
                <a:buNone/>
              </a:pPr>
              <a:endParaRPr lang="zh-CN" altLang="en-US" sz="2800">
                <a:solidFill>
                  <a:schemeClr val="accent2"/>
                </a:solidFill>
                <a:latin typeface="楷体_GB2312" pitchFamily="49" charset="-122"/>
                <a:ea typeface="楷体_GB2312" pitchFamily="49" charset="-122"/>
              </a:endParaRPr>
            </a:p>
            <a:p>
              <a:pPr eaLnBrk="1" hangingPunct="1">
                <a:spcBef>
                  <a:spcPct val="0"/>
                </a:spcBef>
                <a:buClrTx/>
                <a:buFontTx/>
                <a:buNone/>
              </a:pPr>
              <a:r>
                <a:rPr lang="zh-CN" altLang="en-US" sz="2800">
                  <a:solidFill>
                    <a:srgbClr val="000099"/>
                  </a:solidFill>
                  <a:latin typeface="楷体_GB2312" pitchFamily="49" charset="-122"/>
                  <a:ea typeface="楷体_GB2312" pitchFamily="49" charset="-122"/>
                </a:rPr>
                <a:t>  </a:t>
              </a:r>
              <a:r>
                <a:rPr lang="zh-CN" altLang="en-US" sz="2800">
                  <a:solidFill>
                    <a:srgbClr val="000099"/>
                  </a:solidFill>
                  <a:latin typeface="黑体" pitchFamily="2" charset="-122"/>
                  <a:ea typeface="黑体" pitchFamily="2" charset="-122"/>
                </a:rPr>
                <a:t>四</a:t>
              </a:r>
              <a:r>
                <a:rPr lang="en-US" altLang="zh-CN" sz="2800">
                  <a:solidFill>
                    <a:srgbClr val="000099"/>
                  </a:solidFill>
                  <a:latin typeface="黑体" pitchFamily="2" charset="-122"/>
                  <a:ea typeface="黑体" pitchFamily="2" charset="-122"/>
                </a:rPr>
                <a:t>.</a:t>
              </a:r>
              <a:r>
                <a:rPr lang="zh-CN" altLang="en-US" sz="2800">
                  <a:solidFill>
                    <a:srgbClr val="000099"/>
                  </a:solidFill>
                  <a:latin typeface="黑体" pitchFamily="2" charset="-122"/>
                  <a:ea typeface="黑体" pitchFamily="2" charset="-122"/>
                </a:rPr>
                <a:t>无向图的多重邻接表存储方法</a:t>
              </a:r>
            </a:p>
            <a:p>
              <a:pPr eaLnBrk="1" hangingPunct="1">
                <a:spcBef>
                  <a:spcPct val="0"/>
                </a:spcBef>
                <a:buClrTx/>
                <a:buFontTx/>
                <a:buNone/>
              </a:pPr>
              <a:r>
                <a:rPr lang="zh-CN" altLang="en-US" sz="2800">
                  <a:solidFill>
                    <a:srgbClr val="000099"/>
                  </a:solidFill>
                  <a:latin typeface="楷体_GB2312" pitchFamily="49" charset="-122"/>
                  <a:ea typeface="楷体_GB2312" pitchFamily="49" charset="-122"/>
                </a:rPr>
                <a:t>       </a:t>
              </a:r>
              <a:endParaRPr lang="zh-CN" altLang="en-US" sz="2800" b="0">
                <a:solidFill>
                  <a:srgbClr val="000099"/>
                </a:solidFill>
              </a:endParaRPr>
            </a:p>
          </p:txBody>
        </p:sp>
      </p:grpSp>
      <p:grpSp>
        <p:nvGrpSpPr>
          <p:cNvPr id="9" name="Group 57">
            <a:extLst>
              <a:ext uri="{FF2B5EF4-FFF2-40B4-BE49-F238E27FC236}">
                <a16:creationId xmlns:a16="http://schemas.microsoft.com/office/drawing/2014/main" id="{BDEA8500-6F47-D27E-CF17-2711C07F669C}"/>
              </a:ext>
            </a:extLst>
          </p:cNvPr>
          <p:cNvGrpSpPr>
            <a:grpSpLocks/>
          </p:cNvGrpSpPr>
          <p:nvPr/>
        </p:nvGrpSpPr>
        <p:grpSpPr bwMode="auto">
          <a:xfrm>
            <a:off x="2256692" y="3429000"/>
            <a:ext cx="1438275" cy="1790700"/>
            <a:chOff x="1296" y="1536"/>
            <a:chExt cx="906" cy="1128"/>
          </a:xfrm>
        </p:grpSpPr>
        <p:sp>
          <p:nvSpPr>
            <p:cNvPr id="10" name="Rectangle 54">
              <a:extLst>
                <a:ext uri="{FF2B5EF4-FFF2-40B4-BE49-F238E27FC236}">
                  <a16:creationId xmlns:a16="http://schemas.microsoft.com/office/drawing/2014/main" id="{7CADC1F5-91A6-E71E-4FA8-971C43F3D7A9}"/>
                </a:ext>
              </a:extLst>
            </p:cNvPr>
            <p:cNvSpPr>
              <a:spLocks noChangeArrowheads="1"/>
            </p:cNvSpPr>
            <p:nvPr/>
          </p:nvSpPr>
          <p:spPr bwMode="auto">
            <a:xfrm>
              <a:off x="1296" y="1536"/>
              <a:ext cx="906" cy="327"/>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en-US" altLang="zh-CN" sz="2800">
                  <a:solidFill>
                    <a:srgbClr val="000099"/>
                  </a:solidFill>
                  <a:latin typeface="楷体_GB2312" pitchFamily="49" charset="-122"/>
                  <a:ea typeface="楷体_GB2312" pitchFamily="49" charset="-122"/>
                </a:rPr>
                <a:t> </a:t>
              </a:r>
              <a:r>
                <a:rPr lang="en-US" altLang="zh-CN" sz="2800">
                  <a:solidFill>
                    <a:schemeClr val="accent2"/>
                  </a:solidFill>
                  <a:latin typeface="楷体_GB2312" pitchFamily="49" charset="-122"/>
                  <a:ea typeface="楷体_GB2312" pitchFamily="49" charset="-122"/>
                </a:rPr>
                <a:t>( </a:t>
              </a:r>
              <a:r>
                <a:rPr lang="zh-CN" altLang="en-US" sz="2800">
                  <a:solidFill>
                    <a:schemeClr val="accent2"/>
                  </a:solidFill>
                  <a:latin typeface="幼圆" pitchFamily="49" charset="-122"/>
                  <a:ea typeface="幼圆" pitchFamily="49" charset="-122"/>
                </a:rPr>
                <a:t>略</a:t>
              </a:r>
              <a:r>
                <a:rPr lang="zh-CN" altLang="en-US" sz="2800">
                  <a:solidFill>
                    <a:schemeClr val="accent2"/>
                  </a:solidFill>
                  <a:latin typeface="楷体_GB2312" pitchFamily="49" charset="-122"/>
                  <a:ea typeface="楷体_GB2312" pitchFamily="49" charset="-122"/>
                </a:rPr>
                <a:t> </a:t>
              </a:r>
              <a:r>
                <a:rPr lang="en-US" altLang="zh-CN" sz="2800">
                  <a:solidFill>
                    <a:schemeClr val="accent2"/>
                  </a:solidFill>
                  <a:latin typeface="楷体_GB2312" pitchFamily="49" charset="-122"/>
                  <a:ea typeface="楷体_GB2312" pitchFamily="49" charset="-122"/>
                </a:rPr>
                <a:t>)</a:t>
              </a:r>
            </a:p>
          </p:txBody>
        </p:sp>
        <p:sp>
          <p:nvSpPr>
            <p:cNvPr id="11" name="Rectangle 56">
              <a:extLst>
                <a:ext uri="{FF2B5EF4-FFF2-40B4-BE49-F238E27FC236}">
                  <a16:creationId xmlns:a16="http://schemas.microsoft.com/office/drawing/2014/main" id="{02177740-E8A2-4E1B-ECAB-FDD931808901}"/>
                </a:ext>
              </a:extLst>
            </p:cNvPr>
            <p:cNvSpPr>
              <a:spLocks noChangeArrowheads="1"/>
            </p:cNvSpPr>
            <p:nvPr/>
          </p:nvSpPr>
          <p:spPr bwMode="auto">
            <a:xfrm>
              <a:off x="1296" y="2337"/>
              <a:ext cx="906" cy="327"/>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en-US" altLang="zh-CN" sz="2800">
                  <a:solidFill>
                    <a:srgbClr val="000099"/>
                  </a:solidFill>
                  <a:latin typeface="楷体_GB2312" pitchFamily="49" charset="-122"/>
                  <a:ea typeface="楷体_GB2312" pitchFamily="49" charset="-122"/>
                </a:rPr>
                <a:t> </a:t>
              </a:r>
              <a:r>
                <a:rPr lang="en-US" altLang="zh-CN" sz="2800">
                  <a:solidFill>
                    <a:schemeClr val="accent2"/>
                  </a:solidFill>
                  <a:latin typeface="楷体_GB2312" pitchFamily="49" charset="-122"/>
                  <a:ea typeface="楷体_GB2312" pitchFamily="49" charset="-122"/>
                </a:rPr>
                <a:t>( </a:t>
              </a:r>
              <a:r>
                <a:rPr lang="zh-CN" altLang="en-US" sz="2800">
                  <a:solidFill>
                    <a:schemeClr val="accent2"/>
                  </a:solidFill>
                  <a:latin typeface="幼圆" pitchFamily="49" charset="-122"/>
                  <a:ea typeface="幼圆" pitchFamily="49" charset="-122"/>
                </a:rPr>
                <a:t>略</a:t>
              </a:r>
              <a:r>
                <a:rPr lang="zh-CN" altLang="en-US" sz="2800">
                  <a:solidFill>
                    <a:schemeClr val="accent2"/>
                  </a:solidFill>
                  <a:latin typeface="楷体_GB2312" pitchFamily="49" charset="-122"/>
                  <a:ea typeface="楷体_GB2312" pitchFamily="49" charset="-122"/>
                </a:rPr>
                <a:t> </a:t>
              </a:r>
              <a:r>
                <a:rPr lang="en-US" altLang="zh-CN" sz="2800">
                  <a:solidFill>
                    <a:schemeClr val="accent2"/>
                  </a:solidFill>
                  <a:latin typeface="楷体_GB2312" pitchFamily="49" charset="-122"/>
                  <a:ea typeface="楷体_GB2312" pitchFamily="49" charset="-122"/>
                </a:rPr>
                <a:t>)</a:t>
              </a:r>
            </a:p>
          </p:txBody>
        </p:sp>
      </p:grpSp>
      <p:grpSp>
        <p:nvGrpSpPr>
          <p:cNvPr id="12" name="Group 123">
            <a:extLst>
              <a:ext uri="{FF2B5EF4-FFF2-40B4-BE49-F238E27FC236}">
                <a16:creationId xmlns:a16="http://schemas.microsoft.com/office/drawing/2014/main" id="{136F50F8-A8C3-A97F-5910-1015CFB8FCE4}"/>
              </a:ext>
            </a:extLst>
          </p:cNvPr>
          <p:cNvGrpSpPr>
            <a:grpSpLocks/>
          </p:cNvGrpSpPr>
          <p:nvPr/>
        </p:nvGrpSpPr>
        <p:grpSpPr bwMode="auto">
          <a:xfrm>
            <a:off x="666836" y="1623864"/>
            <a:ext cx="2439167" cy="980956"/>
            <a:chOff x="1128" y="3475"/>
            <a:chExt cx="3543" cy="754"/>
          </a:xfrm>
        </p:grpSpPr>
        <p:sp>
          <p:nvSpPr>
            <p:cNvPr id="13" name="Freeform 124">
              <a:extLst>
                <a:ext uri="{FF2B5EF4-FFF2-40B4-BE49-F238E27FC236}">
                  <a16:creationId xmlns:a16="http://schemas.microsoft.com/office/drawing/2014/main" id="{EE5E46AC-FE7B-F711-C852-D0E8C2BB0F15}"/>
                </a:ext>
              </a:extLst>
            </p:cNvPr>
            <p:cNvSpPr>
              <a:spLocks/>
            </p:cNvSpPr>
            <p:nvPr/>
          </p:nvSpPr>
          <p:spPr bwMode="auto">
            <a:xfrm>
              <a:off x="1128" y="3475"/>
              <a:ext cx="3028" cy="754"/>
            </a:xfrm>
            <a:custGeom>
              <a:avLst/>
              <a:gdLst/>
              <a:ahLst/>
              <a:cxnLst>
                <a:cxn ang="0">
                  <a:pos x="113" y="69"/>
                </a:cxn>
                <a:cxn ang="0">
                  <a:pos x="146" y="58"/>
                </a:cxn>
                <a:cxn ang="0">
                  <a:pos x="214" y="80"/>
                </a:cxn>
                <a:cxn ang="0">
                  <a:pos x="1750" y="35"/>
                </a:cxn>
                <a:cxn ang="0">
                  <a:pos x="3286" y="46"/>
                </a:cxn>
                <a:cxn ang="0">
                  <a:pos x="3930" y="103"/>
                </a:cxn>
                <a:cxn ang="0">
                  <a:pos x="3953" y="216"/>
                </a:cxn>
                <a:cxn ang="0">
                  <a:pos x="3670" y="487"/>
                </a:cxn>
                <a:cxn ang="0">
                  <a:pos x="2959" y="498"/>
                </a:cxn>
                <a:cxn ang="0">
                  <a:pos x="2620" y="532"/>
                </a:cxn>
                <a:cxn ang="0">
                  <a:pos x="790" y="543"/>
                </a:cxn>
                <a:cxn ang="0">
                  <a:pos x="372" y="577"/>
                </a:cxn>
                <a:cxn ang="0">
                  <a:pos x="67" y="543"/>
                </a:cxn>
                <a:cxn ang="0">
                  <a:pos x="22" y="408"/>
                </a:cxn>
                <a:cxn ang="0">
                  <a:pos x="0" y="340"/>
                </a:cxn>
                <a:cxn ang="0">
                  <a:pos x="11" y="250"/>
                </a:cxn>
                <a:cxn ang="0">
                  <a:pos x="33" y="216"/>
                </a:cxn>
                <a:cxn ang="0">
                  <a:pos x="56" y="114"/>
                </a:cxn>
                <a:cxn ang="0">
                  <a:pos x="113" y="69"/>
                </a:cxn>
              </a:cxnLst>
              <a:rect l="0" t="0" r="r" b="b"/>
              <a:pathLst>
                <a:path w="3964" h="577">
                  <a:moveTo>
                    <a:pt x="113" y="69"/>
                  </a:moveTo>
                  <a:cubicBezTo>
                    <a:pt x="124" y="65"/>
                    <a:pt x="134" y="57"/>
                    <a:pt x="146" y="58"/>
                  </a:cubicBezTo>
                  <a:cubicBezTo>
                    <a:pt x="170" y="61"/>
                    <a:pt x="214" y="80"/>
                    <a:pt x="214" y="80"/>
                  </a:cubicBezTo>
                  <a:cubicBezTo>
                    <a:pt x="732" y="62"/>
                    <a:pt x="1221" y="41"/>
                    <a:pt x="1750" y="35"/>
                  </a:cubicBezTo>
                  <a:cubicBezTo>
                    <a:pt x="2250" y="0"/>
                    <a:pt x="2794" y="40"/>
                    <a:pt x="3286" y="46"/>
                  </a:cubicBezTo>
                  <a:cubicBezTo>
                    <a:pt x="3495" y="54"/>
                    <a:pt x="3727" y="37"/>
                    <a:pt x="3930" y="103"/>
                  </a:cubicBezTo>
                  <a:cubicBezTo>
                    <a:pt x="3943" y="143"/>
                    <a:pt x="3953" y="168"/>
                    <a:pt x="3953" y="216"/>
                  </a:cubicBezTo>
                  <a:cubicBezTo>
                    <a:pt x="3953" y="509"/>
                    <a:pt x="3964" y="480"/>
                    <a:pt x="3670" y="487"/>
                  </a:cubicBezTo>
                  <a:cubicBezTo>
                    <a:pt x="3433" y="493"/>
                    <a:pt x="3196" y="494"/>
                    <a:pt x="2959" y="498"/>
                  </a:cubicBezTo>
                  <a:cubicBezTo>
                    <a:pt x="2665" y="523"/>
                    <a:pt x="2777" y="507"/>
                    <a:pt x="2620" y="532"/>
                  </a:cubicBezTo>
                  <a:cubicBezTo>
                    <a:pt x="2009" y="518"/>
                    <a:pt x="1401" y="536"/>
                    <a:pt x="790" y="543"/>
                  </a:cubicBezTo>
                  <a:cubicBezTo>
                    <a:pt x="675" y="549"/>
                    <a:pt x="490" y="539"/>
                    <a:pt x="372" y="577"/>
                  </a:cubicBezTo>
                  <a:cubicBezTo>
                    <a:pt x="201" y="569"/>
                    <a:pt x="187" y="574"/>
                    <a:pt x="67" y="543"/>
                  </a:cubicBezTo>
                  <a:cubicBezTo>
                    <a:pt x="39" y="499"/>
                    <a:pt x="36" y="457"/>
                    <a:pt x="22" y="408"/>
                  </a:cubicBezTo>
                  <a:cubicBezTo>
                    <a:pt x="15" y="385"/>
                    <a:pt x="0" y="340"/>
                    <a:pt x="0" y="340"/>
                  </a:cubicBezTo>
                  <a:cubicBezTo>
                    <a:pt x="4" y="310"/>
                    <a:pt x="3" y="279"/>
                    <a:pt x="11" y="250"/>
                  </a:cubicBezTo>
                  <a:cubicBezTo>
                    <a:pt x="14" y="237"/>
                    <a:pt x="28" y="229"/>
                    <a:pt x="33" y="216"/>
                  </a:cubicBezTo>
                  <a:cubicBezTo>
                    <a:pt x="45" y="183"/>
                    <a:pt x="35" y="142"/>
                    <a:pt x="56" y="114"/>
                  </a:cubicBezTo>
                  <a:cubicBezTo>
                    <a:pt x="71" y="95"/>
                    <a:pt x="94" y="84"/>
                    <a:pt x="113" y="69"/>
                  </a:cubicBezTo>
                  <a:close/>
                </a:path>
              </a:pathLst>
            </a:custGeom>
            <a:ln>
              <a:headEnd/>
              <a:tailEnd/>
            </a:ln>
          </p:spPr>
          <p:style>
            <a:lnRef idx="1">
              <a:schemeClr val="accent5"/>
            </a:lnRef>
            <a:fillRef idx="3">
              <a:schemeClr val="accent5"/>
            </a:fillRef>
            <a:effectRef idx="2">
              <a:schemeClr val="accent5"/>
            </a:effectRef>
            <a:fontRef idx="minor">
              <a:schemeClr val="lt1"/>
            </a:fontRef>
          </p:style>
          <p:txBody>
            <a:bodyPr wrap="none" anchor="ctr"/>
            <a:lstStyle/>
            <a:p>
              <a:pPr>
                <a:defRPr/>
              </a:pPr>
              <a:endParaRPr lang="zh-CN" altLang="en-US"/>
            </a:p>
          </p:txBody>
        </p:sp>
        <p:sp>
          <p:nvSpPr>
            <p:cNvPr id="14" name="Rectangle 125">
              <a:extLst>
                <a:ext uri="{FF2B5EF4-FFF2-40B4-BE49-F238E27FC236}">
                  <a16:creationId xmlns:a16="http://schemas.microsoft.com/office/drawing/2014/main" id="{996E1B51-87DC-B1DD-9DBD-8ACE191B4B38}"/>
                </a:ext>
              </a:extLst>
            </p:cNvPr>
            <p:cNvSpPr>
              <a:spLocks noChangeArrowheads="1"/>
            </p:cNvSpPr>
            <p:nvPr/>
          </p:nvSpPr>
          <p:spPr bwMode="auto">
            <a:xfrm>
              <a:off x="1377" y="3637"/>
              <a:ext cx="3294" cy="367"/>
            </a:xfrm>
            <a:prstGeom prst="rect">
              <a:avLst/>
            </a:prstGeom>
            <a:noFill/>
            <a:ln w="12700">
              <a:noFill/>
              <a:miter lim="800000"/>
              <a:headEnd/>
              <a:tailEnd/>
            </a:ln>
            <a:effectLst/>
          </p:spPr>
          <p:txBody>
            <a:bodyPr>
              <a:spAutoFit/>
            </a:bodyPr>
            <a:lstStyle/>
            <a:p>
              <a:pPr>
                <a:defRPr/>
              </a:pPr>
              <a:r>
                <a:rPr lang="zh-CN" altLang="en-US" sz="2500" dirty="0">
                  <a:solidFill>
                    <a:schemeClr val="bg1"/>
                  </a:solidFill>
                  <a:latin typeface="黑体" pitchFamily="2" charset="-122"/>
                  <a:ea typeface="黑体" pitchFamily="2" charset="-122"/>
                </a:rPr>
                <a:t>延伸阅读</a:t>
              </a:r>
              <a:r>
                <a:rPr lang="en-US" altLang="zh-CN" sz="2500" baseline="30000" dirty="0">
                  <a:solidFill>
                    <a:schemeClr val="bg1"/>
                  </a:solidFill>
                  <a:latin typeface="黑体" pitchFamily="2" charset="-122"/>
                  <a:ea typeface="黑体" pitchFamily="2" charset="-122"/>
                </a:rPr>
                <a:t>*</a:t>
              </a:r>
              <a:endParaRPr lang="zh-CN" altLang="en-US" sz="2500" dirty="0">
                <a:solidFill>
                  <a:schemeClr val="bg1"/>
                </a:solidFill>
                <a:latin typeface="黑体" pitchFamily="2" charset="-122"/>
                <a:ea typeface="黑体" pitchFamily="2" charset="-122"/>
              </a:endParaRPr>
            </a:p>
          </p:txBody>
        </p:sp>
      </p:grpSp>
    </p:spTree>
    <p:extLst>
      <p:ext uri="{BB962C8B-B14F-4D97-AF65-F5344CB8AC3E}">
        <p14:creationId xmlns:p14="http://schemas.microsoft.com/office/powerpoint/2010/main" val="1294977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9"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dissolve">
                                      <p:cBhvr>
                                        <p:cTn id="1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C5D0CA-C14E-3F7B-DBC8-6C84FCD02F9B}"/>
              </a:ext>
            </a:extLst>
          </p:cNvPr>
          <p:cNvSpPr>
            <a:spLocks noGrp="1"/>
          </p:cNvSpPr>
          <p:nvPr>
            <p:ph type="title"/>
          </p:nvPr>
        </p:nvSpPr>
        <p:spPr/>
        <p:txBody>
          <a:bodyPr/>
          <a:lstStyle/>
          <a:p>
            <a:r>
              <a:rPr kumimoji="1" lang="en-US" altLang="zh-CN" dirty="0"/>
              <a:t>6.2</a:t>
            </a:r>
            <a:r>
              <a:rPr kumimoji="1" lang="zh-CN" altLang="en-US" dirty="0"/>
              <a:t> 图的存储方法</a:t>
            </a:r>
          </a:p>
        </p:txBody>
      </p:sp>
      <p:sp>
        <p:nvSpPr>
          <p:cNvPr id="4" name="日期占位符 3">
            <a:extLst>
              <a:ext uri="{FF2B5EF4-FFF2-40B4-BE49-F238E27FC236}">
                <a16:creationId xmlns:a16="http://schemas.microsoft.com/office/drawing/2014/main" id="{279DFA45-6548-6655-4533-48A7E3F4EE95}"/>
              </a:ext>
            </a:extLst>
          </p:cNvPr>
          <p:cNvSpPr>
            <a:spLocks noGrp="1"/>
          </p:cNvSpPr>
          <p:nvPr>
            <p:ph type="dt" sz="half" idx="10"/>
          </p:nvPr>
        </p:nvSpPr>
        <p:spPr/>
        <p:txBody>
          <a:bodyPr/>
          <a:lstStyle/>
          <a:p>
            <a:pPr>
              <a:defRPr/>
            </a:pPr>
            <a:fld id="{72795A5C-ABA9-164F-9A37-0CFC1B48C772}" type="datetime1">
              <a:rPr lang="en-US" altLang="zh-CN" smtClean="0"/>
              <a:t>6/5/2022</a:t>
            </a:fld>
            <a:endParaRPr lang="en-US" altLang="zh-CN" dirty="0"/>
          </a:p>
        </p:txBody>
      </p:sp>
      <p:sp>
        <p:nvSpPr>
          <p:cNvPr id="5" name="灯片编号占位符 4">
            <a:extLst>
              <a:ext uri="{FF2B5EF4-FFF2-40B4-BE49-F238E27FC236}">
                <a16:creationId xmlns:a16="http://schemas.microsoft.com/office/drawing/2014/main" id="{5607F499-DC3E-13AA-9C0A-03BCCB28A69E}"/>
              </a:ext>
            </a:extLst>
          </p:cNvPr>
          <p:cNvSpPr>
            <a:spLocks noGrp="1"/>
          </p:cNvSpPr>
          <p:nvPr>
            <p:ph type="sldNum" sz="quarter" idx="12"/>
          </p:nvPr>
        </p:nvSpPr>
        <p:spPr/>
        <p:txBody>
          <a:bodyPr/>
          <a:lstStyle/>
          <a:p>
            <a:pPr>
              <a:defRPr/>
            </a:pPr>
            <a:fld id="{4FF538FA-A287-4FBD-9703-6DB9C5344803}" type="slidenum">
              <a:rPr lang="zh-CN" altLang="en-US" smtClean="0"/>
              <a:t>32</a:t>
            </a:fld>
            <a:endParaRPr lang="en-US" altLang="zh-CN" dirty="0"/>
          </a:p>
        </p:txBody>
      </p:sp>
      <p:grpSp>
        <p:nvGrpSpPr>
          <p:cNvPr id="6" name="Group 2">
            <a:extLst>
              <a:ext uri="{FF2B5EF4-FFF2-40B4-BE49-F238E27FC236}">
                <a16:creationId xmlns:a16="http://schemas.microsoft.com/office/drawing/2014/main" id="{D8DF382A-6794-1D1A-323B-73B8FFFEC1D3}"/>
              </a:ext>
            </a:extLst>
          </p:cNvPr>
          <p:cNvGrpSpPr>
            <a:grpSpLocks/>
          </p:cNvGrpSpPr>
          <p:nvPr/>
        </p:nvGrpSpPr>
        <p:grpSpPr bwMode="auto">
          <a:xfrm>
            <a:off x="1803400" y="1306276"/>
            <a:ext cx="5868987" cy="2522538"/>
            <a:chOff x="1007" y="521"/>
            <a:chExt cx="3697" cy="1589"/>
          </a:xfrm>
        </p:grpSpPr>
        <p:sp>
          <p:nvSpPr>
            <p:cNvPr id="7" name="Line 3">
              <a:extLst>
                <a:ext uri="{FF2B5EF4-FFF2-40B4-BE49-F238E27FC236}">
                  <a16:creationId xmlns:a16="http://schemas.microsoft.com/office/drawing/2014/main" id="{663FB950-DB7B-FEB2-40B0-0B0A7165A289}"/>
                </a:ext>
              </a:extLst>
            </p:cNvPr>
            <p:cNvSpPr>
              <a:spLocks noChangeShapeType="1"/>
            </p:cNvSpPr>
            <p:nvPr/>
          </p:nvSpPr>
          <p:spPr bwMode="auto">
            <a:xfrm>
              <a:off x="1249" y="786"/>
              <a:ext cx="0" cy="864"/>
            </a:xfrm>
            <a:prstGeom prst="line">
              <a:avLst/>
            </a:prstGeom>
            <a:noFill/>
            <a:ln w="25400">
              <a:solidFill>
                <a:srgbClr val="000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 name="Line 4">
              <a:extLst>
                <a:ext uri="{FF2B5EF4-FFF2-40B4-BE49-F238E27FC236}">
                  <a16:creationId xmlns:a16="http://schemas.microsoft.com/office/drawing/2014/main" id="{FF052C8B-25EB-7A52-9F30-D65AE766669C}"/>
                </a:ext>
              </a:extLst>
            </p:cNvPr>
            <p:cNvSpPr>
              <a:spLocks noChangeShapeType="1"/>
            </p:cNvSpPr>
            <p:nvPr/>
          </p:nvSpPr>
          <p:spPr bwMode="auto">
            <a:xfrm>
              <a:off x="1537" y="786"/>
              <a:ext cx="0" cy="768"/>
            </a:xfrm>
            <a:prstGeom prst="line">
              <a:avLst/>
            </a:prstGeom>
            <a:noFill/>
            <a:ln w="22225">
              <a:solidFill>
                <a:srgbClr val="000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 name="Line 5">
              <a:extLst>
                <a:ext uri="{FF2B5EF4-FFF2-40B4-BE49-F238E27FC236}">
                  <a16:creationId xmlns:a16="http://schemas.microsoft.com/office/drawing/2014/main" id="{D970C767-15FB-3640-CD44-2D4AE9747262}"/>
                </a:ext>
              </a:extLst>
            </p:cNvPr>
            <p:cNvSpPr>
              <a:spLocks noChangeShapeType="1"/>
            </p:cNvSpPr>
            <p:nvPr/>
          </p:nvSpPr>
          <p:spPr bwMode="auto">
            <a:xfrm>
              <a:off x="1725" y="786"/>
              <a:ext cx="0" cy="864"/>
            </a:xfrm>
            <a:prstGeom prst="line">
              <a:avLst/>
            </a:prstGeom>
            <a:noFill/>
            <a:ln w="25400">
              <a:solidFill>
                <a:srgbClr val="000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 name="Line 6">
              <a:extLst>
                <a:ext uri="{FF2B5EF4-FFF2-40B4-BE49-F238E27FC236}">
                  <a16:creationId xmlns:a16="http://schemas.microsoft.com/office/drawing/2014/main" id="{A21723CE-39D7-CBC2-411C-FE447D889796}"/>
                </a:ext>
              </a:extLst>
            </p:cNvPr>
            <p:cNvSpPr>
              <a:spLocks noChangeShapeType="1"/>
            </p:cNvSpPr>
            <p:nvPr/>
          </p:nvSpPr>
          <p:spPr bwMode="auto">
            <a:xfrm>
              <a:off x="1249" y="786"/>
              <a:ext cx="480" cy="0"/>
            </a:xfrm>
            <a:prstGeom prst="line">
              <a:avLst/>
            </a:prstGeom>
            <a:noFill/>
            <a:ln w="25400">
              <a:solidFill>
                <a:srgbClr val="000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 name="Line 7">
              <a:extLst>
                <a:ext uri="{FF2B5EF4-FFF2-40B4-BE49-F238E27FC236}">
                  <a16:creationId xmlns:a16="http://schemas.microsoft.com/office/drawing/2014/main" id="{7BC8A9F9-8B9C-D798-A329-9A4740E9AAF5}"/>
                </a:ext>
              </a:extLst>
            </p:cNvPr>
            <p:cNvSpPr>
              <a:spLocks noChangeShapeType="1"/>
            </p:cNvSpPr>
            <p:nvPr/>
          </p:nvSpPr>
          <p:spPr bwMode="auto">
            <a:xfrm>
              <a:off x="1253" y="993"/>
              <a:ext cx="480" cy="0"/>
            </a:xfrm>
            <a:prstGeom prst="line">
              <a:avLst/>
            </a:prstGeom>
            <a:noFill/>
            <a:ln w="25400">
              <a:solidFill>
                <a:srgbClr val="000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Line 8">
              <a:extLst>
                <a:ext uri="{FF2B5EF4-FFF2-40B4-BE49-F238E27FC236}">
                  <a16:creationId xmlns:a16="http://schemas.microsoft.com/office/drawing/2014/main" id="{1C8DA1A3-23AD-8B4B-BD5E-4A6506D601A5}"/>
                </a:ext>
              </a:extLst>
            </p:cNvPr>
            <p:cNvSpPr>
              <a:spLocks noChangeShapeType="1"/>
            </p:cNvSpPr>
            <p:nvPr/>
          </p:nvSpPr>
          <p:spPr bwMode="auto">
            <a:xfrm>
              <a:off x="1253" y="1196"/>
              <a:ext cx="480" cy="0"/>
            </a:xfrm>
            <a:prstGeom prst="line">
              <a:avLst/>
            </a:prstGeom>
            <a:noFill/>
            <a:ln w="25400">
              <a:solidFill>
                <a:srgbClr val="000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Line 9">
              <a:extLst>
                <a:ext uri="{FF2B5EF4-FFF2-40B4-BE49-F238E27FC236}">
                  <a16:creationId xmlns:a16="http://schemas.microsoft.com/office/drawing/2014/main" id="{73C2C183-6150-2EA3-166F-E451535C972B}"/>
                </a:ext>
              </a:extLst>
            </p:cNvPr>
            <p:cNvSpPr>
              <a:spLocks noChangeShapeType="1"/>
            </p:cNvSpPr>
            <p:nvPr/>
          </p:nvSpPr>
          <p:spPr bwMode="auto">
            <a:xfrm>
              <a:off x="1249" y="1417"/>
              <a:ext cx="480" cy="0"/>
            </a:xfrm>
            <a:prstGeom prst="line">
              <a:avLst/>
            </a:prstGeom>
            <a:noFill/>
            <a:ln w="25400">
              <a:solidFill>
                <a:srgbClr val="000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Freeform 10">
              <a:extLst>
                <a:ext uri="{FF2B5EF4-FFF2-40B4-BE49-F238E27FC236}">
                  <a16:creationId xmlns:a16="http://schemas.microsoft.com/office/drawing/2014/main" id="{845D5EE1-C733-99C9-42B1-AC8E70EB26B0}"/>
                </a:ext>
              </a:extLst>
            </p:cNvPr>
            <p:cNvSpPr>
              <a:spLocks/>
            </p:cNvSpPr>
            <p:nvPr/>
          </p:nvSpPr>
          <p:spPr bwMode="auto">
            <a:xfrm>
              <a:off x="1249" y="1538"/>
              <a:ext cx="480" cy="112"/>
            </a:xfrm>
            <a:custGeom>
              <a:avLst/>
              <a:gdLst>
                <a:gd name="T0" fmla="*/ 0 w 480"/>
                <a:gd name="T1" fmla="*/ 112 h 112"/>
                <a:gd name="T2" fmla="*/ 144 w 480"/>
                <a:gd name="T3" fmla="*/ 16 h 112"/>
                <a:gd name="T4" fmla="*/ 240 w 480"/>
                <a:gd name="T5" fmla="*/ 16 h 112"/>
                <a:gd name="T6" fmla="*/ 384 w 480"/>
                <a:gd name="T7" fmla="*/ 16 h 112"/>
                <a:gd name="T8" fmla="*/ 432 w 480"/>
                <a:gd name="T9" fmla="*/ 64 h 112"/>
                <a:gd name="T10" fmla="*/ 480 w 480"/>
                <a:gd name="T11" fmla="*/ 112 h 11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80" h="112">
                  <a:moveTo>
                    <a:pt x="0" y="112"/>
                  </a:moveTo>
                  <a:cubicBezTo>
                    <a:pt x="52" y="72"/>
                    <a:pt x="104" y="32"/>
                    <a:pt x="144" y="16"/>
                  </a:cubicBezTo>
                  <a:cubicBezTo>
                    <a:pt x="184" y="0"/>
                    <a:pt x="200" y="16"/>
                    <a:pt x="240" y="16"/>
                  </a:cubicBezTo>
                  <a:cubicBezTo>
                    <a:pt x="280" y="16"/>
                    <a:pt x="352" y="8"/>
                    <a:pt x="384" y="16"/>
                  </a:cubicBezTo>
                  <a:cubicBezTo>
                    <a:pt x="416" y="24"/>
                    <a:pt x="416" y="48"/>
                    <a:pt x="432" y="64"/>
                  </a:cubicBezTo>
                  <a:cubicBezTo>
                    <a:pt x="448" y="80"/>
                    <a:pt x="472" y="104"/>
                    <a:pt x="480" y="112"/>
                  </a:cubicBezTo>
                </a:path>
              </a:pathLst>
            </a:custGeom>
            <a:noFill/>
            <a:ln w="25400" cap="flat" cmpd="sng">
              <a:solidFill>
                <a:srgbClr val="000080"/>
              </a:solidFill>
              <a:prstDash val="solid"/>
              <a:round/>
              <a:headEnd/>
              <a:tailEnd/>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rect">
                      <a:fillToRect l="50000" t="50000" r="50000" b="50000"/>
                    </a:path>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 name="Line 11">
              <a:extLst>
                <a:ext uri="{FF2B5EF4-FFF2-40B4-BE49-F238E27FC236}">
                  <a16:creationId xmlns:a16="http://schemas.microsoft.com/office/drawing/2014/main" id="{E7422B44-4421-96EE-BF60-F9D029D348C0}"/>
                </a:ext>
              </a:extLst>
            </p:cNvPr>
            <p:cNvSpPr>
              <a:spLocks noChangeShapeType="1"/>
            </p:cNvSpPr>
            <p:nvPr/>
          </p:nvSpPr>
          <p:spPr bwMode="auto">
            <a:xfrm>
              <a:off x="1249" y="1746"/>
              <a:ext cx="0" cy="336"/>
            </a:xfrm>
            <a:prstGeom prst="line">
              <a:avLst/>
            </a:prstGeom>
            <a:noFill/>
            <a:ln w="25400">
              <a:solidFill>
                <a:srgbClr val="000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 name="Line 12">
              <a:extLst>
                <a:ext uri="{FF2B5EF4-FFF2-40B4-BE49-F238E27FC236}">
                  <a16:creationId xmlns:a16="http://schemas.microsoft.com/office/drawing/2014/main" id="{C0B554A4-F7E3-AD19-A658-3C38EB595ABF}"/>
                </a:ext>
              </a:extLst>
            </p:cNvPr>
            <p:cNvSpPr>
              <a:spLocks noChangeShapeType="1"/>
            </p:cNvSpPr>
            <p:nvPr/>
          </p:nvSpPr>
          <p:spPr bwMode="auto">
            <a:xfrm>
              <a:off x="1733" y="1746"/>
              <a:ext cx="0" cy="336"/>
            </a:xfrm>
            <a:prstGeom prst="line">
              <a:avLst/>
            </a:prstGeom>
            <a:noFill/>
            <a:ln w="25400">
              <a:solidFill>
                <a:srgbClr val="000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 name="Line 13">
              <a:extLst>
                <a:ext uri="{FF2B5EF4-FFF2-40B4-BE49-F238E27FC236}">
                  <a16:creationId xmlns:a16="http://schemas.microsoft.com/office/drawing/2014/main" id="{2F8BC0C2-CF68-E801-3E99-C49F29612771}"/>
                </a:ext>
              </a:extLst>
            </p:cNvPr>
            <p:cNvSpPr>
              <a:spLocks noChangeShapeType="1"/>
            </p:cNvSpPr>
            <p:nvPr/>
          </p:nvSpPr>
          <p:spPr bwMode="auto">
            <a:xfrm>
              <a:off x="1249" y="2078"/>
              <a:ext cx="480" cy="0"/>
            </a:xfrm>
            <a:prstGeom prst="line">
              <a:avLst/>
            </a:prstGeom>
            <a:noFill/>
            <a:ln w="25400">
              <a:solidFill>
                <a:srgbClr val="000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 name="Line 14">
              <a:extLst>
                <a:ext uri="{FF2B5EF4-FFF2-40B4-BE49-F238E27FC236}">
                  <a16:creationId xmlns:a16="http://schemas.microsoft.com/office/drawing/2014/main" id="{7D1E50C6-EA70-B06E-0C9A-6C81D7BCB681}"/>
                </a:ext>
              </a:extLst>
            </p:cNvPr>
            <p:cNvSpPr>
              <a:spLocks noChangeShapeType="1"/>
            </p:cNvSpPr>
            <p:nvPr/>
          </p:nvSpPr>
          <p:spPr bwMode="auto">
            <a:xfrm>
              <a:off x="1249" y="1879"/>
              <a:ext cx="480" cy="0"/>
            </a:xfrm>
            <a:prstGeom prst="line">
              <a:avLst/>
            </a:prstGeom>
            <a:noFill/>
            <a:ln w="25400">
              <a:solidFill>
                <a:srgbClr val="000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 name="Line 15">
              <a:extLst>
                <a:ext uri="{FF2B5EF4-FFF2-40B4-BE49-F238E27FC236}">
                  <a16:creationId xmlns:a16="http://schemas.microsoft.com/office/drawing/2014/main" id="{EA5D5BC6-F9B4-3877-B3BB-4A2649AD33AB}"/>
                </a:ext>
              </a:extLst>
            </p:cNvPr>
            <p:cNvSpPr>
              <a:spLocks noChangeShapeType="1"/>
            </p:cNvSpPr>
            <p:nvPr/>
          </p:nvSpPr>
          <p:spPr bwMode="auto">
            <a:xfrm>
              <a:off x="1537" y="1650"/>
              <a:ext cx="0" cy="432"/>
            </a:xfrm>
            <a:prstGeom prst="line">
              <a:avLst/>
            </a:prstGeom>
            <a:noFill/>
            <a:ln w="25400">
              <a:solidFill>
                <a:srgbClr val="000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 name="Freeform 16">
              <a:extLst>
                <a:ext uri="{FF2B5EF4-FFF2-40B4-BE49-F238E27FC236}">
                  <a16:creationId xmlns:a16="http://schemas.microsoft.com/office/drawing/2014/main" id="{3D6A2C5D-0C70-E96C-4A1B-A9D23D9BCB8D}"/>
                </a:ext>
              </a:extLst>
            </p:cNvPr>
            <p:cNvSpPr>
              <a:spLocks/>
            </p:cNvSpPr>
            <p:nvPr/>
          </p:nvSpPr>
          <p:spPr bwMode="auto">
            <a:xfrm>
              <a:off x="1249" y="1642"/>
              <a:ext cx="480" cy="152"/>
            </a:xfrm>
            <a:custGeom>
              <a:avLst/>
              <a:gdLst>
                <a:gd name="T0" fmla="*/ 0 w 480"/>
                <a:gd name="T1" fmla="*/ 104 h 152"/>
                <a:gd name="T2" fmla="*/ 96 w 480"/>
                <a:gd name="T3" fmla="*/ 152 h 152"/>
                <a:gd name="T4" fmla="*/ 192 w 480"/>
                <a:gd name="T5" fmla="*/ 104 h 152"/>
                <a:gd name="T6" fmla="*/ 240 w 480"/>
                <a:gd name="T7" fmla="*/ 56 h 152"/>
                <a:gd name="T8" fmla="*/ 288 w 480"/>
                <a:gd name="T9" fmla="*/ 8 h 152"/>
                <a:gd name="T10" fmla="*/ 384 w 480"/>
                <a:gd name="T11" fmla="*/ 104 h 152"/>
                <a:gd name="T12" fmla="*/ 480 w 480"/>
                <a:gd name="T13" fmla="*/ 104 h 15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80" h="152">
                  <a:moveTo>
                    <a:pt x="0" y="104"/>
                  </a:moveTo>
                  <a:cubicBezTo>
                    <a:pt x="32" y="128"/>
                    <a:pt x="64" y="152"/>
                    <a:pt x="96" y="152"/>
                  </a:cubicBezTo>
                  <a:cubicBezTo>
                    <a:pt x="128" y="152"/>
                    <a:pt x="168" y="120"/>
                    <a:pt x="192" y="104"/>
                  </a:cubicBezTo>
                  <a:cubicBezTo>
                    <a:pt x="216" y="88"/>
                    <a:pt x="224" y="72"/>
                    <a:pt x="240" y="56"/>
                  </a:cubicBezTo>
                  <a:cubicBezTo>
                    <a:pt x="256" y="40"/>
                    <a:pt x="264" y="0"/>
                    <a:pt x="288" y="8"/>
                  </a:cubicBezTo>
                  <a:cubicBezTo>
                    <a:pt x="312" y="16"/>
                    <a:pt x="352" y="88"/>
                    <a:pt x="384" y="104"/>
                  </a:cubicBezTo>
                  <a:cubicBezTo>
                    <a:pt x="416" y="120"/>
                    <a:pt x="464" y="104"/>
                    <a:pt x="480" y="104"/>
                  </a:cubicBezTo>
                </a:path>
              </a:pathLst>
            </a:custGeom>
            <a:noFill/>
            <a:ln w="25400" cap="flat" cmpd="sng">
              <a:solidFill>
                <a:srgbClr val="000080"/>
              </a:solidFill>
              <a:prstDash val="solid"/>
              <a:round/>
              <a:headEnd/>
              <a:tailEnd/>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rect">
                      <a:fillToRect l="50000" t="50000" r="50000" b="50000"/>
                    </a:path>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 name="Text Box 17">
              <a:extLst>
                <a:ext uri="{FF2B5EF4-FFF2-40B4-BE49-F238E27FC236}">
                  <a16:creationId xmlns:a16="http://schemas.microsoft.com/office/drawing/2014/main" id="{A2E553B5-5298-B68F-DDFD-6FC98744026E}"/>
                </a:ext>
              </a:extLst>
            </p:cNvPr>
            <p:cNvSpPr txBox="1">
              <a:spLocks noChangeArrowheads="1"/>
            </p:cNvSpPr>
            <p:nvPr/>
          </p:nvSpPr>
          <p:spPr bwMode="auto">
            <a:xfrm>
              <a:off x="1007" y="724"/>
              <a:ext cx="294" cy="1386"/>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lnSpc>
                  <a:spcPct val="150000"/>
                </a:lnSpc>
                <a:spcBef>
                  <a:spcPct val="0"/>
                </a:spcBef>
                <a:buClrTx/>
                <a:buFontTx/>
                <a:buNone/>
              </a:pPr>
              <a:r>
                <a:rPr lang="en-US" altLang="zh-CN" sz="1600" dirty="0">
                  <a:solidFill>
                    <a:schemeClr val="accent2"/>
                  </a:solidFill>
                </a:rPr>
                <a:t> 0</a:t>
              </a:r>
            </a:p>
            <a:p>
              <a:pPr eaLnBrk="1" hangingPunct="1">
                <a:lnSpc>
                  <a:spcPct val="150000"/>
                </a:lnSpc>
                <a:spcBef>
                  <a:spcPct val="0"/>
                </a:spcBef>
                <a:buClrTx/>
                <a:buFontTx/>
                <a:buNone/>
              </a:pPr>
              <a:r>
                <a:rPr lang="en-US" altLang="zh-CN" sz="1600" dirty="0">
                  <a:solidFill>
                    <a:schemeClr val="accent2"/>
                  </a:solidFill>
                </a:rPr>
                <a:t> 1</a:t>
              </a:r>
            </a:p>
            <a:p>
              <a:pPr eaLnBrk="1" hangingPunct="1">
                <a:lnSpc>
                  <a:spcPct val="150000"/>
                </a:lnSpc>
                <a:spcBef>
                  <a:spcPct val="0"/>
                </a:spcBef>
                <a:buClrTx/>
                <a:buFontTx/>
                <a:buNone/>
              </a:pPr>
              <a:r>
                <a:rPr lang="en-US" altLang="zh-CN" sz="1600" dirty="0">
                  <a:solidFill>
                    <a:schemeClr val="accent2"/>
                  </a:solidFill>
                </a:rPr>
                <a:t> 2</a:t>
              </a:r>
            </a:p>
            <a:p>
              <a:pPr eaLnBrk="1" hangingPunct="1">
                <a:lnSpc>
                  <a:spcPct val="150000"/>
                </a:lnSpc>
                <a:spcBef>
                  <a:spcPct val="0"/>
                </a:spcBef>
                <a:buClrTx/>
                <a:buFontTx/>
                <a:buNone/>
              </a:pPr>
              <a:endParaRPr lang="en-US" altLang="zh-CN" sz="2800" b="0" dirty="0">
                <a:solidFill>
                  <a:schemeClr val="accent2"/>
                </a:solidFill>
              </a:endParaRPr>
            </a:p>
            <a:p>
              <a:pPr eaLnBrk="1" hangingPunct="1">
                <a:lnSpc>
                  <a:spcPct val="150000"/>
                </a:lnSpc>
                <a:spcBef>
                  <a:spcPct val="0"/>
                </a:spcBef>
                <a:buClrTx/>
                <a:buFontTx/>
                <a:buNone/>
              </a:pPr>
              <a:r>
                <a:rPr lang="en-US" altLang="zh-CN" sz="1600" dirty="0">
                  <a:solidFill>
                    <a:schemeClr val="accent2"/>
                  </a:solidFill>
                </a:rPr>
                <a:t>n-1</a:t>
              </a:r>
            </a:p>
          </p:txBody>
        </p:sp>
        <p:grpSp>
          <p:nvGrpSpPr>
            <p:cNvPr id="22" name="Group 18">
              <a:extLst>
                <a:ext uri="{FF2B5EF4-FFF2-40B4-BE49-F238E27FC236}">
                  <a16:creationId xmlns:a16="http://schemas.microsoft.com/office/drawing/2014/main" id="{E0B0E3D4-21F1-CDCA-BF8F-C162A5CE6B50}"/>
                </a:ext>
              </a:extLst>
            </p:cNvPr>
            <p:cNvGrpSpPr>
              <a:grpSpLocks/>
            </p:cNvGrpSpPr>
            <p:nvPr/>
          </p:nvGrpSpPr>
          <p:grpSpPr bwMode="auto">
            <a:xfrm>
              <a:off x="2737" y="1004"/>
              <a:ext cx="528" cy="192"/>
              <a:chOff x="2160" y="1104"/>
              <a:chExt cx="528" cy="192"/>
            </a:xfrm>
          </p:grpSpPr>
          <p:sp>
            <p:nvSpPr>
              <p:cNvPr id="58" name="Rectangle 19">
                <a:extLst>
                  <a:ext uri="{FF2B5EF4-FFF2-40B4-BE49-F238E27FC236}">
                    <a16:creationId xmlns:a16="http://schemas.microsoft.com/office/drawing/2014/main" id="{CE4E51B8-FE87-59B4-C342-74F755456F25}"/>
                  </a:ext>
                </a:extLst>
              </p:cNvPr>
              <p:cNvSpPr>
                <a:spLocks noChangeArrowheads="1"/>
              </p:cNvSpPr>
              <p:nvPr/>
            </p:nvSpPr>
            <p:spPr bwMode="auto">
              <a:xfrm>
                <a:off x="2160" y="1104"/>
                <a:ext cx="192" cy="192"/>
              </a:xfrm>
              <a:prstGeom prst="rect">
                <a:avLst/>
              </a:prstGeom>
              <a:noFill/>
              <a:ln w="25400">
                <a:solidFill>
                  <a:srgbClr val="000080"/>
                </a:solidFill>
                <a:miter lim="800000"/>
                <a:headEnd/>
                <a:tailEnd/>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sp>
            <p:nvSpPr>
              <p:cNvPr id="59" name="Rectangle 20">
                <a:extLst>
                  <a:ext uri="{FF2B5EF4-FFF2-40B4-BE49-F238E27FC236}">
                    <a16:creationId xmlns:a16="http://schemas.microsoft.com/office/drawing/2014/main" id="{CDB1CA48-A30D-A5E6-556A-96D129D71D21}"/>
                  </a:ext>
                </a:extLst>
              </p:cNvPr>
              <p:cNvSpPr>
                <a:spLocks noChangeArrowheads="1"/>
              </p:cNvSpPr>
              <p:nvPr/>
            </p:nvSpPr>
            <p:spPr bwMode="auto">
              <a:xfrm>
                <a:off x="2544" y="1104"/>
                <a:ext cx="144" cy="192"/>
              </a:xfrm>
              <a:prstGeom prst="rect">
                <a:avLst/>
              </a:prstGeom>
              <a:noFill/>
              <a:ln w="25400">
                <a:solidFill>
                  <a:srgbClr val="000080"/>
                </a:solidFill>
                <a:miter lim="800000"/>
                <a:headEnd/>
                <a:tailEnd/>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sp>
            <p:nvSpPr>
              <p:cNvPr id="60" name="Rectangle 21">
                <a:extLst>
                  <a:ext uri="{FF2B5EF4-FFF2-40B4-BE49-F238E27FC236}">
                    <a16:creationId xmlns:a16="http://schemas.microsoft.com/office/drawing/2014/main" id="{32FB02F4-399B-275A-97C2-0171A4493885}"/>
                  </a:ext>
                </a:extLst>
              </p:cNvPr>
              <p:cNvSpPr>
                <a:spLocks noChangeArrowheads="1"/>
              </p:cNvSpPr>
              <p:nvPr/>
            </p:nvSpPr>
            <p:spPr bwMode="auto">
              <a:xfrm>
                <a:off x="2352" y="1104"/>
                <a:ext cx="192" cy="192"/>
              </a:xfrm>
              <a:prstGeom prst="rect">
                <a:avLst/>
              </a:prstGeom>
              <a:noFill/>
              <a:ln w="25400">
                <a:solidFill>
                  <a:srgbClr val="000080"/>
                </a:solidFill>
                <a:miter lim="800000"/>
                <a:headEnd/>
                <a:tailEnd/>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grpSp>
        <p:grpSp>
          <p:nvGrpSpPr>
            <p:cNvPr id="23" name="Group 22">
              <a:extLst>
                <a:ext uri="{FF2B5EF4-FFF2-40B4-BE49-F238E27FC236}">
                  <a16:creationId xmlns:a16="http://schemas.microsoft.com/office/drawing/2014/main" id="{A424714E-0DAC-DC91-2CC3-2D17699C2F17}"/>
                </a:ext>
              </a:extLst>
            </p:cNvPr>
            <p:cNvGrpSpPr>
              <a:grpSpLocks/>
            </p:cNvGrpSpPr>
            <p:nvPr/>
          </p:nvGrpSpPr>
          <p:grpSpPr bwMode="auto">
            <a:xfrm>
              <a:off x="1969" y="786"/>
              <a:ext cx="528" cy="192"/>
              <a:chOff x="2160" y="1104"/>
              <a:chExt cx="528" cy="192"/>
            </a:xfrm>
          </p:grpSpPr>
          <p:sp>
            <p:nvSpPr>
              <p:cNvPr id="55" name="Rectangle 23">
                <a:extLst>
                  <a:ext uri="{FF2B5EF4-FFF2-40B4-BE49-F238E27FC236}">
                    <a16:creationId xmlns:a16="http://schemas.microsoft.com/office/drawing/2014/main" id="{0D037714-9040-B4D1-7BE9-E93FB0BA8FB1}"/>
                  </a:ext>
                </a:extLst>
              </p:cNvPr>
              <p:cNvSpPr>
                <a:spLocks noChangeArrowheads="1"/>
              </p:cNvSpPr>
              <p:nvPr/>
            </p:nvSpPr>
            <p:spPr bwMode="auto">
              <a:xfrm>
                <a:off x="2160" y="1104"/>
                <a:ext cx="192" cy="192"/>
              </a:xfrm>
              <a:prstGeom prst="rect">
                <a:avLst/>
              </a:prstGeom>
              <a:noFill/>
              <a:ln w="25400">
                <a:solidFill>
                  <a:srgbClr val="000080"/>
                </a:solidFill>
                <a:miter lim="800000"/>
                <a:headEnd/>
                <a:tailEnd/>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sp>
            <p:nvSpPr>
              <p:cNvPr id="56" name="Rectangle 24">
                <a:extLst>
                  <a:ext uri="{FF2B5EF4-FFF2-40B4-BE49-F238E27FC236}">
                    <a16:creationId xmlns:a16="http://schemas.microsoft.com/office/drawing/2014/main" id="{927E2062-D49B-6501-1338-D97321614B9F}"/>
                  </a:ext>
                </a:extLst>
              </p:cNvPr>
              <p:cNvSpPr>
                <a:spLocks noChangeArrowheads="1"/>
              </p:cNvSpPr>
              <p:nvPr/>
            </p:nvSpPr>
            <p:spPr bwMode="auto">
              <a:xfrm>
                <a:off x="2544" y="1104"/>
                <a:ext cx="144" cy="192"/>
              </a:xfrm>
              <a:prstGeom prst="rect">
                <a:avLst/>
              </a:prstGeom>
              <a:noFill/>
              <a:ln w="25400">
                <a:solidFill>
                  <a:srgbClr val="000080"/>
                </a:solidFill>
                <a:miter lim="800000"/>
                <a:headEnd/>
                <a:tailEnd/>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sp>
            <p:nvSpPr>
              <p:cNvPr id="57" name="Rectangle 25">
                <a:extLst>
                  <a:ext uri="{FF2B5EF4-FFF2-40B4-BE49-F238E27FC236}">
                    <a16:creationId xmlns:a16="http://schemas.microsoft.com/office/drawing/2014/main" id="{1C977796-A67D-62FC-93B3-C1BC7756477A}"/>
                  </a:ext>
                </a:extLst>
              </p:cNvPr>
              <p:cNvSpPr>
                <a:spLocks noChangeArrowheads="1"/>
              </p:cNvSpPr>
              <p:nvPr/>
            </p:nvSpPr>
            <p:spPr bwMode="auto">
              <a:xfrm>
                <a:off x="2352" y="1104"/>
                <a:ext cx="192" cy="192"/>
              </a:xfrm>
              <a:prstGeom prst="rect">
                <a:avLst/>
              </a:prstGeom>
              <a:noFill/>
              <a:ln w="25400">
                <a:solidFill>
                  <a:srgbClr val="000080"/>
                </a:solidFill>
                <a:miter lim="800000"/>
                <a:headEnd/>
                <a:tailEnd/>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grpSp>
        <p:grpSp>
          <p:nvGrpSpPr>
            <p:cNvPr id="24" name="Group 26">
              <a:extLst>
                <a:ext uri="{FF2B5EF4-FFF2-40B4-BE49-F238E27FC236}">
                  <a16:creationId xmlns:a16="http://schemas.microsoft.com/office/drawing/2014/main" id="{D06B7F93-99BE-6F7D-62E6-75B28ECB20C5}"/>
                </a:ext>
              </a:extLst>
            </p:cNvPr>
            <p:cNvGrpSpPr>
              <a:grpSpLocks/>
            </p:cNvGrpSpPr>
            <p:nvPr/>
          </p:nvGrpSpPr>
          <p:grpSpPr bwMode="auto">
            <a:xfrm>
              <a:off x="2737" y="786"/>
              <a:ext cx="528" cy="192"/>
              <a:chOff x="2160" y="1104"/>
              <a:chExt cx="528" cy="192"/>
            </a:xfrm>
          </p:grpSpPr>
          <p:sp>
            <p:nvSpPr>
              <p:cNvPr id="52" name="Rectangle 27">
                <a:extLst>
                  <a:ext uri="{FF2B5EF4-FFF2-40B4-BE49-F238E27FC236}">
                    <a16:creationId xmlns:a16="http://schemas.microsoft.com/office/drawing/2014/main" id="{D50DCABD-7C8F-2E6B-996B-BB20BE896CF6}"/>
                  </a:ext>
                </a:extLst>
              </p:cNvPr>
              <p:cNvSpPr>
                <a:spLocks noChangeArrowheads="1"/>
              </p:cNvSpPr>
              <p:nvPr/>
            </p:nvSpPr>
            <p:spPr bwMode="auto">
              <a:xfrm>
                <a:off x="2160" y="1104"/>
                <a:ext cx="192" cy="192"/>
              </a:xfrm>
              <a:prstGeom prst="rect">
                <a:avLst/>
              </a:prstGeom>
              <a:noFill/>
              <a:ln w="25400">
                <a:solidFill>
                  <a:srgbClr val="000080"/>
                </a:solidFill>
                <a:miter lim="800000"/>
                <a:headEnd/>
                <a:tailEnd/>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sp>
            <p:nvSpPr>
              <p:cNvPr id="53" name="Rectangle 28">
                <a:extLst>
                  <a:ext uri="{FF2B5EF4-FFF2-40B4-BE49-F238E27FC236}">
                    <a16:creationId xmlns:a16="http://schemas.microsoft.com/office/drawing/2014/main" id="{02F5DF20-9C10-85B4-FB7A-B8B012E3E3A8}"/>
                  </a:ext>
                </a:extLst>
              </p:cNvPr>
              <p:cNvSpPr>
                <a:spLocks noChangeArrowheads="1"/>
              </p:cNvSpPr>
              <p:nvPr/>
            </p:nvSpPr>
            <p:spPr bwMode="auto">
              <a:xfrm>
                <a:off x="2544" y="1104"/>
                <a:ext cx="144" cy="192"/>
              </a:xfrm>
              <a:prstGeom prst="rect">
                <a:avLst/>
              </a:prstGeom>
              <a:noFill/>
              <a:ln w="25400">
                <a:solidFill>
                  <a:srgbClr val="000080"/>
                </a:solidFill>
                <a:miter lim="800000"/>
                <a:headEnd/>
                <a:tailEnd/>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sp>
            <p:nvSpPr>
              <p:cNvPr id="54" name="Rectangle 29">
                <a:extLst>
                  <a:ext uri="{FF2B5EF4-FFF2-40B4-BE49-F238E27FC236}">
                    <a16:creationId xmlns:a16="http://schemas.microsoft.com/office/drawing/2014/main" id="{B71BDB01-2F1E-EF67-BE8D-FFE270F1842B}"/>
                  </a:ext>
                </a:extLst>
              </p:cNvPr>
              <p:cNvSpPr>
                <a:spLocks noChangeArrowheads="1"/>
              </p:cNvSpPr>
              <p:nvPr/>
            </p:nvSpPr>
            <p:spPr bwMode="auto">
              <a:xfrm>
                <a:off x="2352" y="1104"/>
                <a:ext cx="192" cy="192"/>
              </a:xfrm>
              <a:prstGeom prst="rect">
                <a:avLst/>
              </a:prstGeom>
              <a:noFill/>
              <a:ln w="25400">
                <a:solidFill>
                  <a:srgbClr val="000080"/>
                </a:solidFill>
                <a:miter lim="800000"/>
                <a:headEnd/>
                <a:tailEnd/>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grpSp>
        <p:grpSp>
          <p:nvGrpSpPr>
            <p:cNvPr id="25" name="Group 30">
              <a:extLst>
                <a:ext uri="{FF2B5EF4-FFF2-40B4-BE49-F238E27FC236}">
                  <a16:creationId xmlns:a16="http://schemas.microsoft.com/office/drawing/2014/main" id="{3840B613-6D37-87E7-0B62-EA4A34EF30E8}"/>
                </a:ext>
              </a:extLst>
            </p:cNvPr>
            <p:cNvGrpSpPr>
              <a:grpSpLocks/>
            </p:cNvGrpSpPr>
            <p:nvPr/>
          </p:nvGrpSpPr>
          <p:grpSpPr bwMode="auto">
            <a:xfrm>
              <a:off x="4129" y="786"/>
              <a:ext cx="528" cy="192"/>
              <a:chOff x="2160" y="1104"/>
              <a:chExt cx="528" cy="192"/>
            </a:xfrm>
          </p:grpSpPr>
          <p:sp>
            <p:nvSpPr>
              <p:cNvPr id="49" name="Rectangle 31">
                <a:extLst>
                  <a:ext uri="{FF2B5EF4-FFF2-40B4-BE49-F238E27FC236}">
                    <a16:creationId xmlns:a16="http://schemas.microsoft.com/office/drawing/2014/main" id="{9699C679-B342-3B23-AD1D-7FA2461345D4}"/>
                  </a:ext>
                </a:extLst>
              </p:cNvPr>
              <p:cNvSpPr>
                <a:spLocks noChangeArrowheads="1"/>
              </p:cNvSpPr>
              <p:nvPr/>
            </p:nvSpPr>
            <p:spPr bwMode="auto">
              <a:xfrm>
                <a:off x="2160" y="1104"/>
                <a:ext cx="192" cy="192"/>
              </a:xfrm>
              <a:prstGeom prst="rect">
                <a:avLst/>
              </a:prstGeom>
              <a:noFill/>
              <a:ln w="25400">
                <a:solidFill>
                  <a:srgbClr val="000080"/>
                </a:solidFill>
                <a:miter lim="800000"/>
                <a:headEnd/>
                <a:tailEnd/>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sp>
            <p:nvSpPr>
              <p:cNvPr id="50" name="Rectangle 32">
                <a:extLst>
                  <a:ext uri="{FF2B5EF4-FFF2-40B4-BE49-F238E27FC236}">
                    <a16:creationId xmlns:a16="http://schemas.microsoft.com/office/drawing/2014/main" id="{02D81DE1-82CC-91E7-E6A1-A1B875377D65}"/>
                  </a:ext>
                </a:extLst>
              </p:cNvPr>
              <p:cNvSpPr>
                <a:spLocks noChangeArrowheads="1"/>
              </p:cNvSpPr>
              <p:nvPr/>
            </p:nvSpPr>
            <p:spPr bwMode="auto">
              <a:xfrm>
                <a:off x="2544" y="1104"/>
                <a:ext cx="144" cy="192"/>
              </a:xfrm>
              <a:prstGeom prst="rect">
                <a:avLst/>
              </a:prstGeom>
              <a:noFill/>
              <a:ln w="25400">
                <a:solidFill>
                  <a:srgbClr val="000080"/>
                </a:solidFill>
                <a:miter lim="800000"/>
                <a:headEnd/>
                <a:tailEnd/>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sp>
            <p:nvSpPr>
              <p:cNvPr id="51" name="Rectangle 33">
                <a:extLst>
                  <a:ext uri="{FF2B5EF4-FFF2-40B4-BE49-F238E27FC236}">
                    <a16:creationId xmlns:a16="http://schemas.microsoft.com/office/drawing/2014/main" id="{22609AE5-C581-7E40-2F08-7DAEC838676E}"/>
                  </a:ext>
                </a:extLst>
              </p:cNvPr>
              <p:cNvSpPr>
                <a:spLocks noChangeArrowheads="1"/>
              </p:cNvSpPr>
              <p:nvPr/>
            </p:nvSpPr>
            <p:spPr bwMode="auto">
              <a:xfrm>
                <a:off x="2352" y="1104"/>
                <a:ext cx="192" cy="192"/>
              </a:xfrm>
              <a:prstGeom prst="rect">
                <a:avLst/>
              </a:prstGeom>
              <a:noFill/>
              <a:ln w="25400">
                <a:solidFill>
                  <a:srgbClr val="000080"/>
                </a:solidFill>
                <a:miter lim="800000"/>
                <a:headEnd/>
                <a:tailEnd/>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grpSp>
        <p:grpSp>
          <p:nvGrpSpPr>
            <p:cNvPr id="26" name="Group 34">
              <a:extLst>
                <a:ext uri="{FF2B5EF4-FFF2-40B4-BE49-F238E27FC236}">
                  <a16:creationId xmlns:a16="http://schemas.microsoft.com/office/drawing/2014/main" id="{E321B246-2082-C896-5BE0-AF7FBF1A43EC}"/>
                </a:ext>
              </a:extLst>
            </p:cNvPr>
            <p:cNvGrpSpPr>
              <a:grpSpLocks/>
            </p:cNvGrpSpPr>
            <p:nvPr/>
          </p:nvGrpSpPr>
          <p:grpSpPr bwMode="auto">
            <a:xfrm>
              <a:off x="1973" y="1000"/>
              <a:ext cx="528" cy="192"/>
              <a:chOff x="2160" y="1104"/>
              <a:chExt cx="528" cy="192"/>
            </a:xfrm>
          </p:grpSpPr>
          <p:sp>
            <p:nvSpPr>
              <p:cNvPr id="46" name="Rectangle 35">
                <a:extLst>
                  <a:ext uri="{FF2B5EF4-FFF2-40B4-BE49-F238E27FC236}">
                    <a16:creationId xmlns:a16="http://schemas.microsoft.com/office/drawing/2014/main" id="{51BF3000-DC35-B83B-F6D5-AB9633E9EBDB}"/>
                  </a:ext>
                </a:extLst>
              </p:cNvPr>
              <p:cNvSpPr>
                <a:spLocks noChangeArrowheads="1"/>
              </p:cNvSpPr>
              <p:nvPr/>
            </p:nvSpPr>
            <p:spPr bwMode="auto">
              <a:xfrm>
                <a:off x="2160" y="1104"/>
                <a:ext cx="192" cy="192"/>
              </a:xfrm>
              <a:prstGeom prst="rect">
                <a:avLst/>
              </a:prstGeom>
              <a:noFill/>
              <a:ln w="25400">
                <a:solidFill>
                  <a:srgbClr val="000080"/>
                </a:solidFill>
                <a:miter lim="800000"/>
                <a:headEnd/>
                <a:tailEnd/>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sp>
            <p:nvSpPr>
              <p:cNvPr id="47" name="Rectangle 36">
                <a:extLst>
                  <a:ext uri="{FF2B5EF4-FFF2-40B4-BE49-F238E27FC236}">
                    <a16:creationId xmlns:a16="http://schemas.microsoft.com/office/drawing/2014/main" id="{152FBC17-AB5E-3EA6-2E82-FCC0B313C8ED}"/>
                  </a:ext>
                </a:extLst>
              </p:cNvPr>
              <p:cNvSpPr>
                <a:spLocks noChangeArrowheads="1"/>
              </p:cNvSpPr>
              <p:nvPr/>
            </p:nvSpPr>
            <p:spPr bwMode="auto">
              <a:xfrm>
                <a:off x="2544" y="1104"/>
                <a:ext cx="144" cy="192"/>
              </a:xfrm>
              <a:prstGeom prst="rect">
                <a:avLst/>
              </a:prstGeom>
              <a:noFill/>
              <a:ln w="25400">
                <a:solidFill>
                  <a:srgbClr val="000080"/>
                </a:solidFill>
                <a:miter lim="800000"/>
                <a:headEnd/>
                <a:tailEnd/>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sp>
            <p:nvSpPr>
              <p:cNvPr id="48" name="Rectangle 37">
                <a:extLst>
                  <a:ext uri="{FF2B5EF4-FFF2-40B4-BE49-F238E27FC236}">
                    <a16:creationId xmlns:a16="http://schemas.microsoft.com/office/drawing/2014/main" id="{31956862-EF16-E5D9-98E4-9E132FDEE13B}"/>
                  </a:ext>
                </a:extLst>
              </p:cNvPr>
              <p:cNvSpPr>
                <a:spLocks noChangeArrowheads="1"/>
              </p:cNvSpPr>
              <p:nvPr/>
            </p:nvSpPr>
            <p:spPr bwMode="auto">
              <a:xfrm>
                <a:off x="2352" y="1104"/>
                <a:ext cx="192" cy="192"/>
              </a:xfrm>
              <a:prstGeom prst="rect">
                <a:avLst/>
              </a:prstGeom>
              <a:noFill/>
              <a:ln w="25400">
                <a:solidFill>
                  <a:srgbClr val="000080"/>
                </a:solidFill>
                <a:miter lim="800000"/>
                <a:headEnd/>
                <a:tailEnd/>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grpSp>
        <p:sp>
          <p:nvSpPr>
            <p:cNvPr id="27" name="Line 38">
              <a:extLst>
                <a:ext uri="{FF2B5EF4-FFF2-40B4-BE49-F238E27FC236}">
                  <a16:creationId xmlns:a16="http://schemas.microsoft.com/office/drawing/2014/main" id="{83A1E67E-44AC-A4D5-8672-454987802EA7}"/>
                </a:ext>
              </a:extLst>
            </p:cNvPr>
            <p:cNvSpPr>
              <a:spLocks noChangeShapeType="1"/>
            </p:cNvSpPr>
            <p:nvPr/>
          </p:nvSpPr>
          <p:spPr bwMode="auto">
            <a:xfrm>
              <a:off x="1633" y="882"/>
              <a:ext cx="336" cy="0"/>
            </a:xfrm>
            <a:prstGeom prst="line">
              <a:avLst/>
            </a:prstGeom>
            <a:noFill/>
            <a:ln w="19050">
              <a:solidFill>
                <a:srgbClr val="003366"/>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 name="Line 39">
              <a:extLst>
                <a:ext uri="{FF2B5EF4-FFF2-40B4-BE49-F238E27FC236}">
                  <a16:creationId xmlns:a16="http://schemas.microsoft.com/office/drawing/2014/main" id="{054708F1-54D1-2F41-A415-DAA5CC94A462}"/>
                </a:ext>
              </a:extLst>
            </p:cNvPr>
            <p:cNvSpPr>
              <a:spLocks noChangeShapeType="1"/>
            </p:cNvSpPr>
            <p:nvPr/>
          </p:nvSpPr>
          <p:spPr bwMode="auto">
            <a:xfrm>
              <a:off x="2404" y="897"/>
              <a:ext cx="336" cy="0"/>
            </a:xfrm>
            <a:prstGeom prst="line">
              <a:avLst/>
            </a:prstGeom>
            <a:noFill/>
            <a:ln w="19050">
              <a:solidFill>
                <a:srgbClr val="003366"/>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 name="Line 40">
              <a:extLst>
                <a:ext uri="{FF2B5EF4-FFF2-40B4-BE49-F238E27FC236}">
                  <a16:creationId xmlns:a16="http://schemas.microsoft.com/office/drawing/2014/main" id="{A34FBF66-9D1B-4F9F-BFEF-2A9010B72F12}"/>
                </a:ext>
              </a:extLst>
            </p:cNvPr>
            <p:cNvSpPr>
              <a:spLocks noChangeShapeType="1"/>
            </p:cNvSpPr>
            <p:nvPr/>
          </p:nvSpPr>
          <p:spPr bwMode="auto">
            <a:xfrm>
              <a:off x="3206" y="871"/>
              <a:ext cx="336" cy="0"/>
            </a:xfrm>
            <a:prstGeom prst="line">
              <a:avLst/>
            </a:prstGeom>
            <a:noFill/>
            <a:ln w="19050">
              <a:solidFill>
                <a:srgbClr val="003366"/>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 name="Line 41">
              <a:extLst>
                <a:ext uri="{FF2B5EF4-FFF2-40B4-BE49-F238E27FC236}">
                  <a16:creationId xmlns:a16="http://schemas.microsoft.com/office/drawing/2014/main" id="{8299C13D-9352-DEFD-F8BA-53D975B472C0}"/>
                </a:ext>
              </a:extLst>
            </p:cNvPr>
            <p:cNvSpPr>
              <a:spLocks noChangeShapeType="1"/>
            </p:cNvSpPr>
            <p:nvPr/>
          </p:nvSpPr>
          <p:spPr bwMode="auto">
            <a:xfrm>
              <a:off x="3771" y="871"/>
              <a:ext cx="336" cy="0"/>
            </a:xfrm>
            <a:prstGeom prst="line">
              <a:avLst/>
            </a:prstGeom>
            <a:noFill/>
            <a:ln w="19050">
              <a:solidFill>
                <a:srgbClr val="003366"/>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 name="Line 42">
              <a:extLst>
                <a:ext uri="{FF2B5EF4-FFF2-40B4-BE49-F238E27FC236}">
                  <a16:creationId xmlns:a16="http://schemas.microsoft.com/office/drawing/2014/main" id="{1A1F7C58-BBA3-79F3-CE07-943C7171B6A4}"/>
                </a:ext>
              </a:extLst>
            </p:cNvPr>
            <p:cNvSpPr>
              <a:spLocks noChangeShapeType="1"/>
            </p:cNvSpPr>
            <p:nvPr/>
          </p:nvSpPr>
          <p:spPr bwMode="auto">
            <a:xfrm>
              <a:off x="1633" y="1085"/>
              <a:ext cx="336" cy="0"/>
            </a:xfrm>
            <a:prstGeom prst="line">
              <a:avLst/>
            </a:prstGeom>
            <a:noFill/>
            <a:ln w="19050">
              <a:solidFill>
                <a:srgbClr val="003366"/>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 name="Line 43">
              <a:extLst>
                <a:ext uri="{FF2B5EF4-FFF2-40B4-BE49-F238E27FC236}">
                  <a16:creationId xmlns:a16="http://schemas.microsoft.com/office/drawing/2014/main" id="{A33A0471-BCDA-A4AF-AA43-B8287C3BD555}"/>
                </a:ext>
              </a:extLst>
            </p:cNvPr>
            <p:cNvSpPr>
              <a:spLocks noChangeShapeType="1"/>
            </p:cNvSpPr>
            <p:nvPr/>
          </p:nvSpPr>
          <p:spPr bwMode="auto">
            <a:xfrm>
              <a:off x="2401" y="1074"/>
              <a:ext cx="336" cy="0"/>
            </a:xfrm>
            <a:prstGeom prst="line">
              <a:avLst/>
            </a:prstGeom>
            <a:noFill/>
            <a:ln w="19050">
              <a:solidFill>
                <a:srgbClr val="003366"/>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 name="Line 44">
              <a:extLst>
                <a:ext uri="{FF2B5EF4-FFF2-40B4-BE49-F238E27FC236}">
                  <a16:creationId xmlns:a16="http://schemas.microsoft.com/office/drawing/2014/main" id="{19DFB75A-8008-3301-CC86-58D854859015}"/>
                </a:ext>
              </a:extLst>
            </p:cNvPr>
            <p:cNvSpPr>
              <a:spLocks noChangeShapeType="1"/>
            </p:cNvSpPr>
            <p:nvPr/>
          </p:nvSpPr>
          <p:spPr bwMode="auto">
            <a:xfrm>
              <a:off x="3217" y="1074"/>
              <a:ext cx="336" cy="0"/>
            </a:xfrm>
            <a:prstGeom prst="line">
              <a:avLst/>
            </a:prstGeom>
            <a:noFill/>
            <a:ln w="19050">
              <a:solidFill>
                <a:srgbClr val="003366"/>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 name="Text Box 45">
              <a:extLst>
                <a:ext uri="{FF2B5EF4-FFF2-40B4-BE49-F238E27FC236}">
                  <a16:creationId xmlns:a16="http://schemas.microsoft.com/office/drawing/2014/main" id="{11CF09F1-8F7A-A470-102E-75369C799C89}"/>
                </a:ext>
              </a:extLst>
            </p:cNvPr>
            <p:cNvSpPr txBox="1">
              <a:spLocks noChangeArrowheads="1"/>
            </p:cNvSpPr>
            <p:nvPr/>
          </p:nvSpPr>
          <p:spPr bwMode="auto">
            <a:xfrm>
              <a:off x="3516" y="683"/>
              <a:ext cx="308" cy="288"/>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r>
                <a:rPr lang="en-US" altLang="zh-CN" sz="2400">
                  <a:solidFill>
                    <a:srgbClr val="000084"/>
                  </a:solidFill>
                  <a:cs typeface="Times New Roman" pitchFamily="18" charset="0"/>
                </a:rPr>
                <a:t>…</a:t>
              </a:r>
              <a:endParaRPr lang="en-US" altLang="zh-CN" sz="2400">
                <a:solidFill>
                  <a:srgbClr val="000084"/>
                </a:solidFill>
              </a:endParaRPr>
            </a:p>
          </p:txBody>
        </p:sp>
        <p:sp>
          <p:nvSpPr>
            <p:cNvPr id="35" name="Text Box 46">
              <a:extLst>
                <a:ext uri="{FF2B5EF4-FFF2-40B4-BE49-F238E27FC236}">
                  <a16:creationId xmlns:a16="http://schemas.microsoft.com/office/drawing/2014/main" id="{2F630974-CFE6-797D-5A9C-AE74B3679A49}"/>
                </a:ext>
              </a:extLst>
            </p:cNvPr>
            <p:cNvSpPr txBox="1">
              <a:spLocks noChangeArrowheads="1"/>
            </p:cNvSpPr>
            <p:nvPr/>
          </p:nvSpPr>
          <p:spPr bwMode="auto">
            <a:xfrm>
              <a:off x="3521" y="881"/>
              <a:ext cx="308" cy="288"/>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en-US" altLang="zh-CN" sz="2400">
                  <a:solidFill>
                    <a:srgbClr val="000084"/>
                  </a:solidFill>
                  <a:cs typeface="Times New Roman" pitchFamily="18" charset="0"/>
                </a:rPr>
                <a:t>…</a:t>
              </a:r>
              <a:endParaRPr lang="en-US" altLang="zh-CN" sz="2400">
                <a:solidFill>
                  <a:srgbClr val="000084"/>
                </a:solidFill>
              </a:endParaRPr>
            </a:p>
          </p:txBody>
        </p:sp>
        <p:grpSp>
          <p:nvGrpSpPr>
            <p:cNvPr id="36" name="Group 47">
              <a:extLst>
                <a:ext uri="{FF2B5EF4-FFF2-40B4-BE49-F238E27FC236}">
                  <a16:creationId xmlns:a16="http://schemas.microsoft.com/office/drawing/2014/main" id="{D89E1C5C-4E14-6E77-ECC7-AC670E0BF52D}"/>
                </a:ext>
              </a:extLst>
            </p:cNvPr>
            <p:cNvGrpSpPr>
              <a:grpSpLocks/>
            </p:cNvGrpSpPr>
            <p:nvPr/>
          </p:nvGrpSpPr>
          <p:grpSpPr bwMode="auto">
            <a:xfrm>
              <a:off x="1973" y="1222"/>
              <a:ext cx="528" cy="192"/>
              <a:chOff x="2160" y="1104"/>
              <a:chExt cx="528" cy="192"/>
            </a:xfrm>
          </p:grpSpPr>
          <p:sp>
            <p:nvSpPr>
              <p:cNvPr id="43" name="Rectangle 48">
                <a:extLst>
                  <a:ext uri="{FF2B5EF4-FFF2-40B4-BE49-F238E27FC236}">
                    <a16:creationId xmlns:a16="http://schemas.microsoft.com/office/drawing/2014/main" id="{EC780732-67BE-0BF2-CBCC-30680C2DB6E8}"/>
                  </a:ext>
                </a:extLst>
              </p:cNvPr>
              <p:cNvSpPr>
                <a:spLocks noChangeArrowheads="1"/>
              </p:cNvSpPr>
              <p:nvPr/>
            </p:nvSpPr>
            <p:spPr bwMode="auto">
              <a:xfrm>
                <a:off x="2160" y="1104"/>
                <a:ext cx="192" cy="192"/>
              </a:xfrm>
              <a:prstGeom prst="rect">
                <a:avLst/>
              </a:prstGeom>
              <a:noFill/>
              <a:ln w="25400">
                <a:solidFill>
                  <a:srgbClr val="000080"/>
                </a:solidFill>
                <a:miter lim="800000"/>
                <a:headEnd/>
                <a:tailEnd/>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sp>
            <p:nvSpPr>
              <p:cNvPr id="44" name="Rectangle 49">
                <a:extLst>
                  <a:ext uri="{FF2B5EF4-FFF2-40B4-BE49-F238E27FC236}">
                    <a16:creationId xmlns:a16="http://schemas.microsoft.com/office/drawing/2014/main" id="{BEBAF58E-969C-6A31-16AC-5620FE4F9C30}"/>
                  </a:ext>
                </a:extLst>
              </p:cNvPr>
              <p:cNvSpPr>
                <a:spLocks noChangeArrowheads="1"/>
              </p:cNvSpPr>
              <p:nvPr/>
            </p:nvSpPr>
            <p:spPr bwMode="auto">
              <a:xfrm>
                <a:off x="2544" y="1104"/>
                <a:ext cx="144" cy="192"/>
              </a:xfrm>
              <a:prstGeom prst="rect">
                <a:avLst/>
              </a:prstGeom>
              <a:noFill/>
              <a:ln w="25400">
                <a:solidFill>
                  <a:srgbClr val="000080"/>
                </a:solidFill>
                <a:miter lim="800000"/>
                <a:headEnd/>
                <a:tailEnd/>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sp>
            <p:nvSpPr>
              <p:cNvPr id="45" name="Rectangle 50">
                <a:extLst>
                  <a:ext uri="{FF2B5EF4-FFF2-40B4-BE49-F238E27FC236}">
                    <a16:creationId xmlns:a16="http://schemas.microsoft.com/office/drawing/2014/main" id="{5A31F6CF-E356-45C1-2C76-5A9EF6B9F83E}"/>
                  </a:ext>
                </a:extLst>
              </p:cNvPr>
              <p:cNvSpPr>
                <a:spLocks noChangeArrowheads="1"/>
              </p:cNvSpPr>
              <p:nvPr/>
            </p:nvSpPr>
            <p:spPr bwMode="auto">
              <a:xfrm>
                <a:off x="2352" y="1104"/>
                <a:ext cx="192" cy="192"/>
              </a:xfrm>
              <a:prstGeom prst="rect">
                <a:avLst/>
              </a:prstGeom>
              <a:noFill/>
              <a:ln w="25400">
                <a:solidFill>
                  <a:srgbClr val="000080"/>
                </a:solidFill>
                <a:miter lim="800000"/>
                <a:headEnd/>
                <a:tailEnd/>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grpSp>
        <p:sp>
          <p:nvSpPr>
            <p:cNvPr id="37" name="Line 51">
              <a:extLst>
                <a:ext uri="{FF2B5EF4-FFF2-40B4-BE49-F238E27FC236}">
                  <a16:creationId xmlns:a16="http://schemas.microsoft.com/office/drawing/2014/main" id="{A97F79A5-37B2-557B-AB31-671FEF5F6B41}"/>
                </a:ext>
              </a:extLst>
            </p:cNvPr>
            <p:cNvSpPr>
              <a:spLocks noChangeShapeType="1"/>
            </p:cNvSpPr>
            <p:nvPr/>
          </p:nvSpPr>
          <p:spPr bwMode="auto">
            <a:xfrm>
              <a:off x="1626" y="1314"/>
              <a:ext cx="336" cy="0"/>
            </a:xfrm>
            <a:prstGeom prst="line">
              <a:avLst/>
            </a:prstGeom>
            <a:noFill/>
            <a:ln w="19050">
              <a:solidFill>
                <a:srgbClr val="003366"/>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 name="Line 52">
              <a:extLst>
                <a:ext uri="{FF2B5EF4-FFF2-40B4-BE49-F238E27FC236}">
                  <a16:creationId xmlns:a16="http://schemas.microsoft.com/office/drawing/2014/main" id="{8D2B5C81-C82B-D1B0-A122-3549E6A01EBD}"/>
                </a:ext>
              </a:extLst>
            </p:cNvPr>
            <p:cNvSpPr>
              <a:spLocks noChangeShapeType="1"/>
            </p:cNvSpPr>
            <p:nvPr/>
          </p:nvSpPr>
          <p:spPr bwMode="auto">
            <a:xfrm>
              <a:off x="2412" y="1314"/>
              <a:ext cx="336" cy="0"/>
            </a:xfrm>
            <a:prstGeom prst="line">
              <a:avLst/>
            </a:prstGeom>
            <a:noFill/>
            <a:ln w="19050">
              <a:solidFill>
                <a:srgbClr val="003366"/>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 name="Text Box 53">
              <a:extLst>
                <a:ext uri="{FF2B5EF4-FFF2-40B4-BE49-F238E27FC236}">
                  <a16:creationId xmlns:a16="http://schemas.microsoft.com/office/drawing/2014/main" id="{715FC8FF-41DA-5452-5CB8-A1ECFB6C58BE}"/>
                </a:ext>
              </a:extLst>
            </p:cNvPr>
            <p:cNvSpPr txBox="1">
              <a:spLocks noChangeArrowheads="1"/>
            </p:cNvSpPr>
            <p:nvPr/>
          </p:nvSpPr>
          <p:spPr bwMode="auto">
            <a:xfrm>
              <a:off x="2734" y="1122"/>
              <a:ext cx="308" cy="288"/>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r>
                <a:rPr lang="en-US" altLang="zh-CN" sz="2400">
                  <a:solidFill>
                    <a:srgbClr val="000084"/>
                  </a:solidFill>
                  <a:cs typeface="Times New Roman" pitchFamily="18" charset="0"/>
                </a:rPr>
                <a:t>…</a:t>
              </a:r>
              <a:endParaRPr lang="en-US" altLang="zh-CN" sz="2400">
                <a:solidFill>
                  <a:srgbClr val="000084"/>
                </a:solidFill>
              </a:endParaRPr>
            </a:p>
          </p:txBody>
        </p:sp>
        <p:sp>
          <p:nvSpPr>
            <p:cNvPr id="40" name="Text Box 54">
              <a:extLst>
                <a:ext uri="{FF2B5EF4-FFF2-40B4-BE49-F238E27FC236}">
                  <a16:creationId xmlns:a16="http://schemas.microsoft.com/office/drawing/2014/main" id="{65C68006-6181-F6CD-739F-1716028CFFF7}"/>
                </a:ext>
              </a:extLst>
            </p:cNvPr>
            <p:cNvSpPr txBox="1">
              <a:spLocks noChangeArrowheads="1"/>
            </p:cNvSpPr>
            <p:nvPr/>
          </p:nvSpPr>
          <p:spPr bwMode="auto">
            <a:xfrm>
              <a:off x="4476" y="756"/>
              <a:ext cx="228" cy="288"/>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r>
                <a:rPr lang="en-US" altLang="zh-CN" sz="2400">
                  <a:solidFill>
                    <a:srgbClr val="000084"/>
                  </a:solidFill>
                  <a:cs typeface="Times New Roman" pitchFamily="18" charset="0"/>
                </a:rPr>
                <a:t>^</a:t>
              </a:r>
              <a:endParaRPr lang="en-US" altLang="zh-CN" sz="2400">
                <a:solidFill>
                  <a:srgbClr val="000084"/>
                </a:solidFill>
              </a:endParaRPr>
            </a:p>
          </p:txBody>
        </p:sp>
        <p:sp>
          <p:nvSpPr>
            <p:cNvPr id="41" name="Text Box 55">
              <a:extLst>
                <a:ext uri="{FF2B5EF4-FFF2-40B4-BE49-F238E27FC236}">
                  <a16:creationId xmlns:a16="http://schemas.microsoft.com/office/drawing/2014/main" id="{66F77FCB-74FA-82F8-6F2B-A5B1C10D95E1}"/>
                </a:ext>
              </a:extLst>
            </p:cNvPr>
            <p:cNvSpPr txBox="1">
              <a:spLocks noChangeArrowheads="1"/>
            </p:cNvSpPr>
            <p:nvPr/>
          </p:nvSpPr>
          <p:spPr bwMode="auto">
            <a:xfrm>
              <a:off x="1013" y="521"/>
              <a:ext cx="869" cy="250"/>
            </a:xfrm>
            <a:prstGeom prst="rect">
              <a:avLst/>
            </a:prstGeom>
            <a:ln/>
          </p:spPr>
          <p:style>
            <a:lnRef idx="1">
              <a:schemeClr val="accent5"/>
            </a:lnRef>
            <a:fillRef idx="3">
              <a:schemeClr val="accent5"/>
            </a:fillRef>
            <a:effectRef idx="2">
              <a:schemeClr val="accent5"/>
            </a:effectRef>
            <a:fontRef idx="minor">
              <a:schemeClr val="lt1"/>
            </a:fontRef>
          </p:style>
          <p:txBody>
            <a:bodyPr wrap="squar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en-US" altLang="zh-CN" sz="2000" dirty="0">
                  <a:solidFill>
                    <a:schemeClr val="bg1"/>
                  </a:solidFill>
                </a:rPr>
                <a:t>vertex</a:t>
              </a:r>
            </a:p>
          </p:txBody>
        </p:sp>
        <p:sp>
          <p:nvSpPr>
            <p:cNvPr id="42" name="Text Box 56">
              <a:extLst>
                <a:ext uri="{FF2B5EF4-FFF2-40B4-BE49-F238E27FC236}">
                  <a16:creationId xmlns:a16="http://schemas.microsoft.com/office/drawing/2014/main" id="{8759C364-EE92-0D6F-7E82-42EA8717C001}"/>
                </a:ext>
              </a:extLst>
            </p:cNvPr>
            <p:cNvSpPr txBox="1">
              <a:spLocks noChangeArrowheads="1"/>
            </p:cNvSpPr>
            <p:nvPr/>
          </p:nvSpPr>
          <p:spPr bwMode="auto">
            <a:xfrm>
              <a:off x="1503" y="525"/>
              <a:ext cx="367" cy="252"/>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en-US" altLang="zh-CN" sz="2000" dirty="0">
                  <a:solidFill>
                    <a:schemeClr val="bg1"/>
                  </a:solidFill>
                </a:rPr>
                <a:t>link</a:t>
              </a:r>
            </a:p>
          </p:txBody>
        </p:sp>
      </p:grpSp>
      <p:sp>
        <p:nvSpPr>
          <p:cNvPr id="63" name="Text Box 62">
            <a:extLst>
              <a:ext uri="{FF2B5EF4-FFF2-40B4-BE49-F238E27FC236}">
                <a16:creationId xmlns:a16="http://schemas.microsoft.com/office/drawing/2014/main" id="{4911EF9A-024A-9080-581F-7FE98796C0DC}"/>
              </a:ext>
            </a:extLst>
          </p:cNvPr>
          <p:cNvSpPr txBox="1">
            <a:spLocks noChangeArrowheads="1"/>
          </p:cNvSpPr>
          <p:nvPr/>
        </p:nvSpPr>
        <p:spPr bwMode="auto">
          <a:xfrm>
            <a:off x="419100" y="1138068"/>
            <a:ext cx="914400" cy="3208571"/>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Lst>
        </p:spPr>
        <p:txBody>
          <a:bodyPr>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lnSpc>
                <a:spcPct val="75000"/>
              </a:lnSpc>
              <a:spcBef>
                <a:spcPct val="0"/>
              </a:spcBef>
              <a:buClrTx/>
              <a:buFontTx/>
              <a:buNone/>
            </a:pPr>
            <a:r>
              <a:rPr lang="en-US" altLang="zh-CN" sz="4500" i="1" dirty="0">
                <a:solidFill>
                  <a:srgbClr val="264AA5"/>
                </a:solidFill>
                <a:ea typeface="黑体" pitchFamily="2" charset="-122"/>
              </a:rPr>
              <a:t>C</a:t>
            </a:r>
          </a:p>
          <a:p>
            <a:pPr algn="ctr" eaLnBrk="1" hangingPunct="1">
              <a:lnSpc>
                <a:spcPct val="75000"/>
              </a:lnSpc>
              <a:spcBef>
                <a:spcPct val="0"/>
              </a:spcBef>
              <a:buClrTx/>
              <a:buFontTx/>
              <a:buNone/>
            </a:pPr>
            <a:r>
              <a:rPr lang="zh-CN" altLang="en-US" sz="4500" i="1" dirty="0">
                <a:solidFill>
                  <a:srgbClr val="264AA5"/>
                </a:solidFill>
                <a:latin typeface="黑体" pitchFamily="2" charset="-122"/>
                <a:ea typeface="黑体" pitchFamily="2" charset="-122"/>
              </a:rPr>
              <a:t>语</a:t>
            </a:r>
          </a:p>
          <a:p>
            <a:pPr algn="ctr" eaLnBrk="1" hangingPunct="1">
              <a:lnSpc>
                <a:spcPct val="75000"/>
              </a:lnSpc>
              <a:spcBef>
                <a:spcPct val="0"/>
              </a:spcBef>
              <a:buClrTx/>
              <a:buFontTx/>
              <a:buNone/>
            </a:pPr>
            <a:r>
              <a:rPr lang="zh-CN" altLang="en-US" sz="4500" i="1" dirty="0">
                <a:solidFill>
                  <a:srgbClr val="264AA5"/>
                </a:solidFill>
                <a:latin typeface="黑体" pitchFamily="2" charset="-122"/>
                <a:ea typeface="黑体" pitchFamily="2" charset="-122"/>
              </a:rPr>
              <a:t>言</a:t>
            </a:r>
          </a:p>
          <a:p>
            <a:pPr algn="ctr" eaLnBrk="1" hangingPunct="1">
              <a:lnSpc>
                <a:spcPct val="75000"/>
              </a:lnSpc>
              <a:spcBef>
                <a:spcPct val="0"/>
              </a:spcBef>
              <a:buClrTx/>
              <a:buFontTx/>
              <a:buNone/>
            </a:pPr>
            <a:r>
              <a:rPr lang="zh-CN" altLang="en-US" sz="4500" i="1" dirty="0">
                <a:solidFill>
                  <a:srgbClr val="264AA5"/>
                </a:solidFill>
                <a:latin typeface="黑体" pitchFamily="2" charset="-122"/>
                <a:ea typeface="黑体" pitchFamily="2" charset="-122"/>
              </a:rPr>
              <a:t>描</a:t>
            </a:r>
          </a:p>
          <a:p>
            <a:pPr algn="ctr" eaLnBrk="1" hangingPunct="1">
              <a:lnSpc>
                <a:spcPct val="75000"/>
              </a:lnSpc>
              <a:spcBef>
                <a:spcPct val="0"/>
              </a:spcBef>
              <a:buClrTx/>
              <a:buFontTx/>
              <a:buNone/>
            </a:pPr>
            <a:r>
              <a:rPr lang="zh-CN" altLang="en-US" sz="4500" i="1" dirty="0">
                <a:solidFill>
                  <a:srgbClr val="264AA5"/>
                </a:solidFill>
                <a:latin typeface="黑体" pitchFamily="2" charset="-122"/>
                <a:ea typeface="黑体" pitchFamily="2" charset="-122"/>
              </a:rPr>
              <a:t>述</a:t>
            </a:r>
            <a:endParaRPr lang="en-US" altLang="zh-CN" sz="4500" i="1" dirty="0">
              <a:solidFill>
                <a:srgbClr val="264AA5"/>
              </a:solidFill>
              <a:latin typeface="黑体" pitchFamily="2" charset="-122"/>
              <a:ea typeface="黑体" pitchFamily="2" charset="-122"/>
            </a:endParaRPr>
          </a:p>
          <a:p>
            <a:pPr algn="ctr" eaLnBrk="1" hangingPunct="1">
              <a:lnSpc>
                <a:spcPct val="75000"/>
              </a:lnSpc>
              <a:spcBef>
                <a:spcPct val="0"/>
              </a:spcBef>
              <a:buClrTx/>
              <a:buFontTx/>
              <a:buNone/>
            </a:pPr>
            <a:r>
              <a:rPr lang="en-US" altLang="zh-CN" sz="4500" i="1" dirty="0">
                <a:solidFill>
                  <a:srgbClr val="264AA5"/>
                </a:solidFill>
                <a:latin typeface="黑体" pitchFamily="2" charset="-122"/>
                <a:ea typeface="黑体" pitchFamily="2" charset="-122"/>
              </a:rPr>
              <a:t>?</a:t>
            </a:r>
            <a:endParaRPr lang="zh-CN" altLang="en-US" sz="4500" i="1" dirty="0">
              <a:solidFill>
                <a:srgbClr val="264AA5"/>
              </a:solidFill>
              <a:latin typeface="黑体" pitchFamily="2" charset="-122"/>
              <a:ea typeface="黑体" pitchFamily="2" charset="-122"/>
            </a:endParaRPr>
          </a:p>
        </p:txBody>
      </p:sp>
      <p:grpSp>
        <p:nvGrpSpPr>
          <p:cNvPr id="67" name="Group 92">
            <a:extLst>
              <a:ext uri="{FF2B5EF4-FFF2-40B4-BE49-F238E27FC236}">
                <a16:creationId xmlns:a16="http://schemas.microsoft.com/office/drawing/2014/main" id="{2170C646-3705-2B99-679D-C12A246E3625}"/>
              </a:ext>
            </a:extLst>
          </p:cNvPr>
          <p:cNvGrpSpPr>
            <a:grpSpLocks/>
          </p:cNvGrpSpPr>
          <p:nvPr/>
        </p:nvGrpSpPr>
        <p:grpSpPr bwMode="auto">
          <a:xfrm>
            <a:off x="6400800" y="949088"/>
            <a:ext cx="2947987" cy="1276350"/>
            <a:chOff x="3903" y="296"/>
            <a:chExt cx="1857" cy="804"/>
          </a:xfrm>
        </p:grpSpPr>
        <p:sp>
          <p:nvSpPr>
            <p:cNvPr id="68" name="Oval 64">
              <a:extLst>
                <a:ext uri="{FF2B5EF4-FFF2-40B4-BE49-F238E27FC236}">
                  <a16:creationId xmlns:a16="http://schemas.microsoft.com/office/drawing/2014/main" id="{2FB288FD-E9BC-39A1-A13F-0CC16D54C5A8}"/>
                </a:ext>
              </a:extLst>
            </p:cNvPr>
            <p:cNvSpPr>
              <a:spLocks noChangeArrowheads="1"/>
            </p:cNvSpPr>
            <p:nvPr/>
          </p:nvSpPr>
          <p:spPr bwMode="auto">
            <a:xfrm>
              <a:off x="3903" y="668"/>
              <a:ext cx="960" cy="432"/>
            </a:xfrm>
            <a:prstGeom prst="ellipse">
              <a:avLst/>
            </a:prstGeom>
            <a:noFill/>
            <a:ln w="44450">
              <a:solidFill>
                <a:schemeClr val="accent1"/>
              </a:solidFill>
              <a:prstDash val="lgDash"/>
              <a:round/>
              <a:headEnd/>
              <a:tailEnd/>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sp>
          <p:nvSpPr>
            <p:cNvPr id="69" name="AutoShape 65">
              <a:extLst>
                <a:ext uri="{FF2B5EF4-FFF2-40B4-BE49-F238E27FC236}">
                  <a16:creationId xmlns:a16="http://schemas.microsoft.com/office/drawing/2014/main" id="{C2C879ED-A96A-DEE0-6C8C-039230F7B790}"/>
                </a:ext>
              </a:extLst>
            </p:cNvPr>
            <p:cNvSpPr>
              <a:spLocks noChangeArrowheads="1"/>
            </p:cNvSpPr>
            <p:nvPr/>
          </p:nvSpPr>
          <p:spPr bwMode="auto">
            <a:xfrm>
              <a:off x="4752" y="332"/>
              <a:ext cx="831" cy="288"/>
            </a:xfrm>
            <a:prstGeom prst="wedgeRectCallout">
              <a:avLst>
                <a:gd name="adj1" fmla="val -43500"/>
                <a:gd name="adj2" fmla="val 115972"/>
              </a:avLst>
            </a:prstGeom>
            <a:noFill/>
            <a:ln w="60325">
              <a:solidFill>
                <a:schemeClr val="accent1"/>
              </a:solidFill>
              <a:miter lim="800000"/>
              <a:headEnd/>
              <a:tailEnd/>
            </a:ln>
            <a:effectLst/>
            <a:extLst>
              <a:ext uri="{909E8E84-426E-40DD-AFC4-6F175D3DCCD1}">
                <a14:hiddenFill xmlns:a14="http://schemas.microsoft.com/office/drawing/2010/main">
                  <a:solidFill>
                    <a:srgbClr val="00FFFF"/>
                  </a:solidFill>
                </a14:hiddenFill>
              </a:ext>
              <a:ext uri="{AF507438-7753-43E0-B8FC-AC1667EBCBE1}">
                <a14:hiddenEffects xmlns:a14="http://schemas.microsoft.com/office/drawing/2010/main">
                  <a:effectLst>
                    <a:outerShdw dist="81320" dir="2319588" algn="ctr" rotWithShape="0">
                      <a:srgbClr val="B2B2B2"/>
                    </a:outerShdw>
                  </a:effectLst>
                </a14:hiddenEffects>
              </a:ext>
            </a:extLst>
          </p:spPr>
          <p:txBody>
            <a:bodyPr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en-US" altLang="zh-CN" sz="2400"/>
            </a:p>
          </p:txBody>
        </p:sp>
        <p:sp>
          <p:nvSpPr>
            <p:cNvPr id="70" name="Text Box 66">
              <a:extLst>
                <a:ext uri="{FF2B5EF4-FFF2-40B4-BE49-F238E27FC236}">
                  <a16:creationId xmlns:a16="http://schemas.microsoft.com/office/drawing/2014/main" id="{0B815010-8186-BD63-CC09-757A990A314E}"/>
                </a:ext>
              </a:extLst>
            </p:cNvPr>
            <p:cNvSpPr txBox="1">
              <a:spLocks noChangeArrowheads="1"/>
            </p:cNvSpPr>
            <p:nvPr/>
          </p:nvSpPr>
          <p:spPr bwMode="auto">
            <a:xfrm>
              <a:off x="4763" y="296"/>
              <a:ext cx="997" cy="317"/>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Lst>
          </p:spPr>
          <p:txBody>
            <a:bodyPr>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zh-CN" altLang="en-US" sz="2700" i="1" dirty="0">
                  <a:solidFill>
                    <a:srgbClr val="7030A0"/>
                  </a:solidFill>
                  <a:ea typeface="黑体" pitchFamily="2" charset="-122"/>
                </a:rPr>
                <a:t>边结点</a:t>
              </a:r>
            </a:p>
          </p:txBody>
        </p:sp>
      </p:grpSp>
      <p:grpSp>
        <p:nvGrpSpPr>
          <p:cNvPr id="71" name="Group 67">
            <a:extLst>
              <a:ext uri="{FF2B5EF4-FFF2-40B4-BE49-F238E27FC236}">
                <a16:creationId xmlns:a16="http://schemas.microsoft.com/office/drawing/2014/main" id="{E5302CD9-6E26-90A8-123E-D677DFC2B9FC}"/>
              </a:ext>
            </a:extLst>
          </p:cNvPr>
          <p:cNvGrpSpPr>
            <a:grpSpLocks/>
          </p:cNvGrpSpPr>
          <p:nvPr/>
        </p:nvGrpSpPr>
        <p:grpSpPr bwMode="auto">
          <a:xfrm>
            <a:off x="4876800" y="3633551"/>
            <a:ext cx="3886200" cy="1905000"/>
            <a:chOff x="3048" y="2004"/>
            <a:chExt cx="2448" cy="1200"/>
          </a:xfrm>
        </p:grpSpPr>
        <p:sp>
          <p:nvSpPr>
            <p:cNvPr id="72" name="AutoShape 68">
              <a:extLst>
                <a:ext uri="{FF2B5EF4-FFF2-40B4-BE49-F238E27FC236}">
                  <a16:creationId xmlns:a16="http://schemas.microsoft.com/office/drawing/2014/main" id="{EBD2E2CE-6A7A-326B-58B5-7224D368AC76}"/>
                </a:ext>
              </a:extLst>
            </p:cNvPr>
            <p:cNvSpPr>
              <a:spLocks noChangeArrowheads="1"/>
            </p:cNvSpPr>
            <p:nvPr/>
          </p:nvSpPr>
          <p:spPr bwMode="auto">
            <a:xfrm>
              <a:off x="3048" y="2004"/>
              <a:ext cx="2448" cy="1200"/>
            </a:xfrm>
            <a:prstGeom prst="wedgeRoundRectCallout">
              <a:avLst>
                <a:gd name="adj1" fmla="val -3310"/>
                <a:gd name="adj2" fmla="val -126500"/>
                <a:gd name="adj3" fmla="val 16667"/>
              </a:avLst>
            </a:prstGeom>
            <a:noFill/>
            <a:ln w="69850">
              <a:solidFill>
                <a:schemeClr val="accent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62639" dir="3080412" algn="ctr" rotWithShape="0">
                      <a:srgbClr val="B2B2B2"/>
                    </a:outerShdw>
                  </a:effectLst>
                </a14:hiddenEffects>
              </a:ext>
            </a:extLst>
          </p:spPr>
          <p:txBody>
            <a:bodyPr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en-US" altLang="zh-CN" sz="2400"/>
            </a:p>
          </p:txBody>
        </p:sp>
        <p:sp>
          <p:nvSpPr>
            <p:cNvPr id="73" name="Text Box 69">
              <a:extLst>
                <a:ext uri="{FF2B5EF4-FFF2-40B4-BE49-F238E27FC236}">
                  <a16:creationId xmlns:a16="http://schemas.microsoft.com/office/drawing/2014/main" id="{AFE5AE01-EBF2-163F-8DA8-2D1F912D2502}"/>
                </a:ext>
              </a:extLst>
            </p:cNvPr>
            <p:cNvSpPr txBox="1">
              <a:spLocks noChangeArrowheads="1"/>
            </p:cNvSpPr>
            <p:nvPr/>
          </p:nvSpPr>
          <p:spPr bwMode="auto">
            <a:xfrm>
              <a:off x="3187" y="2108"/>
              <a:ext cx="2113" cy="998"/>
            </a:xfrm>
            <a:prstGeom prst="rect">
              <a:avLst/>
            </a:prstGeom>
            <a:noFill/>
            <a:ln w="9525">
              <a:solidFill>
                <a:srgbClr val="FFFF99"/>
              </a:solidFill>
              <a:miter lim="800000"/>
              <a:headEnd/>
              <a:tailEnd/>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lnSpc>
                  <a:spcPct val="75000"/>
                </a:lnSpc>
                <a:spcBef>
                  <a:spcPct val="0"/>
                </a:spcBef>
                <a:buClrTx/>
                <a:buFontTx/>
                <a:buNone/>
              </a:pPr>
              <a:r>
                <a:rPr lang="en-US" altLang="zh-CN" sz="2600" dirty="0" err="1">
                  <a:solidFill>
                    <a:srgbClr val="000099"/>
                  </a:solidFill>
                </a:rPr>
                <a:t>typedef</a:t>
              </a:r>
              <a:r>
                <a:rPr lang="en-US" altLang="zh-CN" sz="2600" dirty="0">
                  <a:solidFill>
                    <a:srgbClr val="000099"/>
                  </a:solidFill>
                </a:rPr>
                <a:t> </a:t>
              </a:r>
              <a:r>
                <a:rPr lang="en-US" altLang="zh-CN" sz="2600" dirty="0" err="1">
                  <a:solidFill>
                    <a:srgbClr val="000099"/>
                  </a:solidFill>
                </a:rPr>
                <a:t>struct</a:t>
              </a:r>
              <a:r>
                <a:rPr lang="en-US" altLang="zh-CN" sz="2600" dirty="0">
                  <a:solidFill>
                    <a:srgbClr val="000099"/>
                  </a:solidFill>
                </a:rPr>
                <a:t> edge{</a:t>
              </a:r>
            </a:p>
            <a:p>
              <a:pPr eaLnBrk="1" hangingPunct="1">
                <a:lnSpc>
                  <a:spcPct val="75000"/>
                </a:lnSpc>
                <a:spcBef>
                  <a:spcPct val="0"/>
                </a:spcBef>
                <a:buClrTx/>
                <a:buFontTx/>
                <a:buNone/>
              </a:pPr>
              <a:r>
                <a:rPr lang="en-US" altLang="zh-CN" sz="2600" dirty="0">
                  <a:solidFill>
                    <a:srgbClr val="000099"/>
                  </a:solidFill>
                </a:rPr>
                <a:t>       </a:t>
              </a:r>
              <a:r>
                <a:rPr lang="en-US" altLang="zh-CN" sz="2600" dirty="0" err="1">
                  <a:solidFill>
                    <a:srgbClr val="000099"/>
                  </a:solidFill>
                </a:rPr>
                <a:t>int</a:t>
              </a:r>
              <a:r>
                <a:rPr lang="en-US" altLang="zh-CN" sz="2600" dirty="0">
                  <a:solidFill>
                    <a:srgbClr val="000099"/>
                  </a:solidFill>
                </a:rPr>
                <a:t>  </a:t>
              </a:r>
              <a:r>
                <a:rPr lang="en-US" altLang="zh-CN" sz="2600" dirty="0" err="1">
                  <a:solidFill>
                    <a:srgbClr val="000099"/>
                  </a:solidFill>
                </a:rPr>
                <a:t>adjvex</a:t>
              </a:r>
              <a:r>
                <a:rPr lang="en-US" altLang="zh-CN" sz="2600" dirty="0">
                  <a:solidFill>
                    <a:srgbClr val="000099"/>
                  </a:solidFill>
                </a:rPr>
                <a:t>;</a:t>
              </a:r>
            </a:p>
            <a:p>
              <a:pPr eaLnBrk="1" hangingPunct="1">
                <a:lnSpc>
                  <a:spcPct val="75000"/>
                </a:lnSpc>
                <a:spcBef>
                  <a:spcPct val="0"/>
                </a:spcBef>
                <a:buClrTx/>
                <a:buFontTx/>
                <a:buNone/>
              </a:pPr>
              <a:r>
                <a:rPr lang="en-US" altLang="zh-CN" sz="2600" dirty="0">
                  <a:solidFill>
                    <a:srgbClr val="0000CC"/>
                  </a:solidFill>
                </a:rPr>
                <a:t>       </a:t>
              </a:r>
              <a:r>
                <a:rPr lang="en-US" altLang="zh-CN" sz="2600" dirty="0" err="1">
                  <a:solidFill>
                    <a:srgbClr val="0000CC"/>
                  </a:solidFill>
                </a:rPr>
                <a:t>int</a:t>
              </a:r>
              <a:r>
                <a:rPr lang="en-US" altLang="zh-CN" sz="2600" dirty="0">
                  <a:solidFill>
                    <a:srgbClr val="0000CC"/>
                  </a:solidFill>
                </a:rPr>
                <a:t>  weight;</a:t>
              </a:r>
            </a:p>
            <a:p>
              <a:pPr eaLnBrk="1" hangingPunct="1">
                <a:lnSpc>
                  <a:spcPct val="75000"/>
                </a:lnSpc>
                <a:spcBef>
                  <a:spcPct val="0"/>
                </a:spcBef>
                <a:buClrTx/>
                <a:buFontTx/>
                <a:buNone/>
              </a:pPr>
              <a:r>
                <a:rPr lang="en-US" altLang="zh-CN" sz="2600" dirty="0">
                  <a:solidFill>
                    <a:srgbClr val="000099"/>
                  </a:solidFill>
                </a:rPr>
                <a:t>       </a:t>
              </a:r>
              <a:r>
                <a:rPr lang="en-US" altLang="zh-CN" sz="2600" dirty="0" err="1">
                  <a:solidFill>
                    <a:srgbClr val="000099"/>
                  </a:solidFill>
                </a:rPr>
                <a:t>struct</a:t>
              </a:r>
              <a:r>
                <a:rPr lang="en-US" altLang="zh-CN" sz="2600" dirty="0">
                  <a:solidFill>
                    <a:srgbClr val="000099"/>
                  </a:solidFill>
                </a:rPr>
                <a:t> edge  </a:t>
              </a:r>
              <a:r>
                <a:rPr lang="en-US" altLang="zh-CN" sz="2600" dirty="0">
                  <a:solidFill>
                    <a:srgbClr val="000099"/>
                  </a:solidFill>
                  <a:cs typeface="Times New Roman" pitchFamily="18" charset="0"/>
                  <a:sym typeface="Symbol" pitchFamily="18" charset="2"/>
                </a:rPr>
                <a:t></a:t>
              </a:r>
              <a:r>
                <a:rPr lang="en-US" altLang="zh-CN" sz="2600" dirty="0">
                  <a:solidFill>
                    <a:srgbClr val="000099"/>
                  </a:solidFill>
                </a:rPr>
                <a:t>next;</a:t>
              </a:r>
            </a:p>
            <a:p>
              <a:pPr eaLnBrk="1" hangingPunct="1">
                <a:lnSpc>
                  <a:spcPct val="75000"/>
                </a:lnSpc>
                <a:spcBef>
                  <a:spcPct val="0"/>
                </a:spcBef>
                <a:buClrTx/>
                <a:buFontTx/>
                <a:buNone/>
              </a:pPr>
              <a:r>
                <a:rPr lang="en-US" altLang="zh-CN" sz="2600" dirty="0">
                  <a:solidFill>
                    <a:srgbClr val="000099"/>
                  </a:solidFill>
                </a:rPr>
                <a:t> }</a:t>
              </a:r>
              <a:r>
                <a:rPr lang="en-US" altLang="zh-CN" sz="2600" dirty="0" err="1">
                  <a:solidFill>
                    <a:srgbClr val="FF3300"/>
                  </a:solidFill>
                </a:rPr>
                <a:t>ELink</a:t>
              </a:r>
              <a:r>
                <a:rPr lang="en-US" altLang="zh-CN" sz="2600" dirty="0">
                  <a:solidFill>
                    <a:srgbClr val="000099"/>
                  </a:solidFill>
                </a:rPr>
                <a:t>;</a:t>
              </a:r>
            </a:p>
          </p:txBody>
        </p:sp>
      </p:grpSp>
      <p:grpSp>
        <p:nvGrpSpPr>
          <p:cNvPr id="74" name="Group 70">
            <a:extLst>
              <a:ext uri="{FF2B5EF4-FFF2-40B4-BE49-F238E27FC236}">
                <a16:creationId xmlns:a16="http://schemas.microsoft.com/office/drawing/2014/main" id="{75D3757A-BB38-05D4-C0A6-E0211D93A60A}"/>
              </a:ext>
            </a:extLst>
          </p:cNvPr>
          <p:cNvGrpSpPr>
            <a:grpSpLocks/>
          </p:cNvGrpSpPr>
          <p:nvPr/>
        </p:nvGrpSpPr>
        <p:grpSpPr bwMode="auto">
          <a:xfrm>
            <a:off x="1703388" y="830829"/>
            <a:ext cx="3241675" cy="3276600"/>
            <a:chOff x="982" y="177"/>
            <a:chExt cx="2042" cy="2064"/>
          </a:xfrm>
        </p:grpSpPr>
        <p:sp>
          <p:nvSpPr>
            <p:cNvPr id="75" name="AutoShape 71">
              <a:extLst>
                <a:ext uri="{FF2B5EF4-FFF2-40B4-BE49-F238E27FC236}">
                  <a16:creationId xmlns:a16="http://schemas.microsoft.com/office/drawing/2014/main" id="{D8063CD2-F867-F6DC-65E8-A86F80356812}"/>
                </a:ext>
              </a:extLst>
            </p:cNvPr>
            <p:cNvSpPr>
              <a:spLocks noChangeArrowheads="1"/>
            </p:cNvSpPr>
            <p:nvPr/>
          </p:nvSpPr>
          <p:spPr bwMode="auto">
            <a:xfrm>
              <a:off x="1942" y="214"/>
              <a:ext cx="1034" cy="288"/>
            </a:xfrm>
            <a:prstGeom prst="wedgeRectCallout">
              <a:avLst>
                <a:gd name="adj1" fmla="val -50870"/>
                <a:gd name="adj2" fmla="val 115972"/>
              </a:avLst>
            </a:prstGeom>
            <a:noFill/>
            <a:ln w="63500">
              <a:solidFill>
                <a:schemeClr val="accent1"/>
              </a:solidFill>
              <a:miter lim="800000"/>
              <a:headEnd/>
              <a:tailEnd/>
            </a:ln>
            <a:effectLst/>
            <a:extLst>
              <a:ext uri="{909E8E84-426E-40DD-AFC4-6F175D3DCCD1}">
                <a14:hiddenFill xmlns:a14="http://schemas.microsoft.com/office/drawing/2010/main">
                  <a:solidFill>
                    <a:srgbClr val="00FFFF"/>
                  </a:solidFill>
                </a14:hiddenFill>
              </a:ext>
              <a:ext uri="{AF507438-7753-43E0-B8FC-AC1667EBCBE1}">
                <a14:hiddenEffects xmlns:a14="http://schemas.microsoft.com/office/drawing/2010/main">
                  <a:effectLst>
                    <a:outerShdw dist="81320" dir="2319588" algn="ctr" rotWithShape="0">
                      <a:srgbClr val="B2B2B2"/>
                    </a:outerShdw>
                  </a:effectLst>
                </a14:hiddenEffects>
              </a:ext>
            </a:extLst>
          </p:spPr>
          <p:txBody>
            <a:bodyPr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endParaRPr lang="en-US" altLang="zh-CN" sz="2400"/>
            </a:p>
          </p:txBody>
        </p:sp>
        <p:sp>
          <p:nvSpPr>
            <p:cNvPr id="76" name="Text Box 72">
              <a:extLst>
                <a:ext uri="{FF2B5EF4-FFF2-40B4-BE49-F238E27FC236}">
                  <a16:creationId xmlns:a16="http://schemas.microsoft.com/office/drawing/2014/main" id="{3241B0A1-2B8A-A8DE-BE49-222C90CB6BBD}"/>
                </a:ext>
              </a:extLst>
            </p:cNvPr>
            <p:cNvSpPr txBox="1">
              <a:spLocks noChangeArrowheads="1"/>
            </p:cNvSpPr>
            <p:nvPr/>
          </p:nvSpPr>
          <p:spPr bwMode="auto">
            <a:xfrm>
              <a:off x="1930" y="177"/>
              <a:ext cx="1094" cy="317"/>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Lst>
          </p:spPr>
          <p:txBody>
            <a:bodyPr>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zh-CN" altLang="en-US" sz="2700" i="1" dirty="0">
                  <a:solidFill>
                    <a:srgbClr val="7030A0"/>
                  </a:solidFill>
                  <a:ea typeface="黑体" pitchFamily="2" charset="-122"/>
                </a:rPr>
                <a:t>顶点结点</a:t>
              </a:r>
            </a:p>
          </p:txBody>
        </p:sp>
        <p:sp>
          <p:nvSpPr>
            <p:cNvPr id="77" name="Oval 73">
              <a:extLst>
                <a:ext uri="{FF2B5EF4-FFF2-40B4-BE49-F238E27FC236}">
                  <a16:creationId xmlns:a16="http://schemas.microsoft.com/office/drawing/2014/main" id="{24666D45-9F63-D584-85FB-B6F66E70626B}"/>
                </a:ext>
              </a:extLst>
            </p:cNvPr>
            <p:cNvSpPr>
              <a:spLocks noChangeArrowheads="1"/>
            </p:cNvSpPr>
            <p:nvPr/>
          </p:nvSpPr>
          <p:spPr bwMode="auto">
            <a:xfrm>
              <a:off x="982" y="213"/>
              <a:ext cx="1008" cy="2028"/>
            </a:xfrm>
            <a:prstGeom prst="ellipse">
              <a:avLst/>
            </a:prstGeom>
            <a:noFill/>
            <a:ln w="60325">
              <a:solidFill>
                <a:srgbClr val="7030A0"/>
              </a:solidFill>
              <a:prstDash val="lgDash"/>
              <a:round/>
              <a:headEnd/>
              <a:tailEnd/>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grpSp>
      <p:grpSp>
        <p:nvGrpSpPr>
          <p:cNvPr id="78" name="Group 84">
            <a:extLst>
              <a:ext uri="{FF2B5EF4-FFF2-40B4-BE49-F238E27FC236}">
                <a16:creationId xmlns:a16="http://schemas.microsoft.com/office/drawing/2014/main" id="{7079DA35-DF92-EF07-776F-7C86CDBB943F}"/>
              </a:ext>
            </a:extLst>
          </p:cNvPr>
          <p:cNvGrpSpPr>
            <a:grpSpLocks/>
          </p:cNvGrpSpPr>
          <p:nvPr/>
        </p:nvGrpSpPr>
        <p:grpSpPr bwMode="auto">
          <a:xfrm>
            <a:off x="1042987" y="4463813"/>
            <a:ext cx="3505200" cy="1958975"/>
            <a:chOff x="528" y="2510"/>
            <a:chExt cx="2208" cy="1234"/>
          </a:xfrm>
        </p:grpSpPr>
        <p:grpSp>
          <p:nvGrpSpPr>
            <p:cNvPr id="79" name="Group 85">
              <a:extLst>
                <a:ext uri="{FF2B5EF4-FFF2-40B4-BE49-F238E27FC236}">
                  <a16:creationId xmlns:a16="http://schemas.microsoft.com/office/drawing/2014/main" id="{582FC1B4-6EAA-B457-4A5E-79A79A782231}"/>
                </a:ext>
              </a:extLst>
            </p:cNvPr>
            <p:cNvGrpSpPr>
              <a:grpSpLocks/>
            </p:cNvGrpSpPr>
            <p:nvPr/>
          </p:nvGrpSpPr>
          <p:grpSpPr bwMode="auto">
            <a:xfrm>
              <a:off x="528" y="2784"/>
              <a:ext cx="2208" cy="960"/>
              <a:chOff x="528" y="2784"/>
              <a:chExt cx="2208" cy="960"/>
            </a:xfrm>
          </p:grpSpPr>
          <p:sp>
            <p:nvSpPr>
              <p:cNvPr id="81" name="AutoShape 86">
                <a:extLst>
                  <a:ext uri="{FF2B5EF4-FFF2-40B4-BE49-F238E27FC236}">
                    <a16:creationId xmlns:a16="http://schemas.microsoft.com/office/drawing/2014/main" id="{D04E0D19-44C5-D6B9-45A9-53D7A404D932}"/>
                  </a:ext>
                </a:extLst>
              </p:cNvPr>
              <p:cNvSpPr>
                <a:spLocks noChangeArrowheads="1"/>
              </p:cNvSpPr>
              <p:nvPr/>
            </p:nvSpPr>
            <p:spPr bwMode="auto">
              <a:xfrm>
                <a:off x="528" y="2784"/>
                <a:ext cx="2208" cy="960"/>
              </a:xfrm>
              <a:prstGeom prst="wedgeRoundRectCallout">
                <a:avLst>
                  <a:gd name="adj1" fmla="val -5481"/>
                  <a:gd name="adj2" fmla="val -108648"/>
                  <a:gd name="adj3" fmla="val 16667"/>
                </a:avLst>
              </a:prstGeom>
              <a:noFill/>
              <a:ln w="69850">
                <a:solidFill>
                  <a:schemeClr val="accent1"/>
                </a:solidFill>
                <a:miter lim="800000"/>
                <a:headEnd/>
                <a:tailEnd/>
              </a:ln>
              <a:effectLst/>
              <a:extLst>
                <a:ext uri="{909E8E84-426E-40DD-AFC4-6F175D3DCCD1}">
                  <a14:hiddenFill xmlns:a14="http://schemas.microsoft.com/office/drawing/2010/main">
                    <a:solidFill>
                      <a:srgbClr val="FFFF00"/>
                    </a:solidFill>
                  </a14:hiddenFill>
                </a:ext>
                <a:ext uri="{AF507438-7753-43E0-B8FC-AC1667EBCBE1}">
                  <a14:hiddenEffects xmlns:a14="http://schemas.microsoft.com/office/drawing/2010/main">
                    <a:effectLst>
                      <a:outerShdw dist="152928" dir="2901988" algn="ctr" rotWithShape="0">
                        <a:srgbClr val="B2B2B2"/>
                      </a:outerShdw>
                    </a:effectLst>
                  </a14:hiddenEffects>
                </a:ext>
              </a:extLst>
            </p:spPr>
            <p:txBody>
              <a:bodyPr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en-US" altLang="zh-CN" sz="2400"/>
              </a:p>
            </p:txBody>
          </p:sp>
          <p:sp>
            <p:nvSpPr>
              <p:cNvPr id="82" name="Text Box 87">
                <a:extLst>
                  <a:ext uri="{FF2B5EF4-FFF2-40B4-BE49-F238E27FC236}">
                    <a16:creationId xmlns:a16="http://schemas.microsoft.com/office/drawing/2014/main" id="{B2A78346-B2A1-61F9-F93E-03A09287CE8A}"/>
                  </a:ext>
                </a:extLst>
              </p:cNvPr>
              <p:cNvSpPr txBox="1">
                <a:spLocks noChangeArrowheads="1"/>
              </p:cNvSpPr>
              <p:nvPr/>
            </p:nvSpPr>
            <p:spPr bwMode="auto">
              <a:xfrm>
                <a:off x="669" y="2856"/>
                <a:ext cx="2019" cy="810"/>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lnSpc>
                    <a:spcPct val="75000"/>
                  </a:lnSpc>
                  <a:spcBef>
                    <a:spcPct val="0"/>
                  </a:spcBef>
                  <a:buClrTx/>
                  <a:buFontTx/>
                  <a:buNone/>
                </a:pPr>
                <a:r>
                  <a:rPr lang="en-US" altLang="zh-CN" sz="2600" dirty="0" err="1">
                    <a:solidFill>
                      <a:srgbClr val="000084"/>
                    </a:solidFill>
                  </a:rPr>
                  <a:t>typedef</a:t>
                </a:r>
                <a:r>
                  <a:rPr lang="en-US" altLang="zh-CN" sz="2600" dirty="0">
                    <a:solidFill>
                      <a:srgbClr val="000084"/>
                    </a:solidFill>
                  </a:rPr>
                  <a:t> </a:t>
                </a:r>
                <a:r>
                  <a:rPr lang="en-US" altLang="zh-CN" sz="2600" dirty="0" err="1">
                    <a:solidFill>
                      <a:srgbClr val="000084"/>
                    </a:solidFill>
                  </a:rPr>
                  <a:t>struct</a:t>
                </a:r>
                <a:r>
                  <a:rPr lang="en-US" altLang="zh-CN" sz="2600" dirty="0">
                    <a:solidFill>
                      <a:srgbClr val="000084"/>
                    </a:solidFill>
                  </a:rPr>
                  <a:t> </a:t>
                </a:r>
                <a:r>
                  <a:rPr lang="en-US" altLang="zh-CN" sz="2600" dirty="0" err="1">
                    <a:solidFill>
                      <a:srgbClr val="000084"/>
                    </a:solidFill>
                  </a:rPr>
                  <a:t>ver</a:t>
                </a:r>
                <a:r>
                  <a:rPr lang="en-US" altLang="zh-CN" sz="2600" dirty="0">
                    <a:solidFill>
                      <a:srgbClr val="000084"/>
                    </a:solidFill>
                  </a:rPr>
                  <a:t>{</a:t>
                </a:r>
              </a:p>
              <a:p>
                <a:pPr eaLnBrk="1" hangingPunct="1">
                  <a:lnSpc>
                    <a:spcPct val="75000"/>
                  </a:lnSpc>
                  <a:spcBef>
                    <a:spcPct val="0"/>
                  </a:spcBef>
                  <a:buClrTx/>
                  <a:buFontTx/>
                  <a:buNone/>
                </a:pPr>
                <a:r>
                  <a:rPr lang="en-US" altLang="zh-CN" sz="2600" dirty="0">
                    <a:solidFill>
                      <a:srgbClr val="000084"/>
                    </a:solidFill>
                  </a:rPr>
                  <a:t>      </a:t>
                </a:r>
                <a:r>
                  <a:rPr lang="en-US" altLang="zh-CN" sz="2600" dirty="0" err="1">
                    <a:solidFill>
                      <a:srgbClr val="000084"/>
                    </a:solidFill>
                  </a:rPr>
                  <a:t>vertype</a:t>
                </a:r>
                <a:r>
                  <a:rPr lang="en-US" altLang="zh-CN" sz="2600" dirty="0">
                    <a:solidFill>
                      <a:srgbClr val="000084"/>
                    </a:solidFill>
                  </a:rPr>
                  <a:t>  vertex;</a:t>
                </a:r>
              </a:p>
              <a:p>
                <a:pPr eaLnBrk="1" hangingPunct="1">
                  <a:lnSpc>
                    <a:spcPct val="75000"/>
                  </a:lnSpc>
                  <a:spcBef>
                    <a:spcPct val="0"/>
                  </a:spcBef>
                  <a:buClrTx/>
                  <a:buFontTx/>
                  <a:buNone/>
                </a:pPr>
                <a:r>
                  <a:rPr lang="en-US" altLang="zh-CN" sz="2600" dirty="0">
                    <a:solidFill>
                      <a:srgbClr val="000084"/>
                    </a:solidFill>
                  </a:rPr>
                  <a:t>      </a:t>
                </a:r>
                <a:r>
                  <a:rPr lang="en-US" altLang="zh-CN" sz="2600" dirty="0" err="1">
                    <a:solidFill>
                      <a:srgbClr val="000084"/>
                    </a:solidFill>
                  </a:rPr>
                  <a:t>ELink</a:t>
                </a:r>
                <a:r>
                  <a:rPr lang="en-US" altLang="zh-CN" sz="2600" dirty="0">
                    <a:solidFill>
                      <a:srgbClr val="000084"/>
                    </a:solidFill>
                  </a:rPr>
                  <a:t>  </a:t>
                </a:r>
                <a:r>
                  <a:rPr lang="en-US" altLang="zh-CN" sz="2600" dirty="0">
                    <a:solidFill>
                      <a:srgbClr val="000084"/>
                    </a:solidFill>
                    <a:cs typeface="Times New Roman" pitchFamily="18" charset="0"/>
                    <a:sym typeface="Symbol" pitchFamily="18" charset="2"/>
                  </a:rPr>
                  <a:t>link;</a:t>
                </a:r>
              </a:p>
              <a:p>
                <a:pPr eaLnBrk="1" hangingPunct="1">
                  <a:lnSpc>
                    <a:spcPct val="75000"/>
                  </a:lnSpc>
                  <a:spcBef>
                    <a:spcPct val="0"/>
                  </a:spcBef>
                  <a:buClrTx/>
                  <a:buFontTx/>
                  <a:buNone/>
                </a:pPr>
                <a:r>
                  <a:rPr lang="en-US" altLang="zh-CN" sz="2600" dirty="0">
                    <a:solidFill>
                      <a:srgbClr val="000084"/>
                    </a:solidFill>
                    <a:cs typeface="Times New Roman" pitchFamily="18" charset="0"/>
                    <a:sym typeface="Symbol" pitchFamily="18" charset="2"/>
                  </a:rPr>
                  <a:t>}</a:t>
                </a:r>
                <a:r>
                  <a:rPr lang="en-US" altLang="zh-CN" sz="2600" dirty="0" err="1">
                    <a:solidFill>
                      <a:srgbClr val="FF3300"/>
                    </a:solidFill>
                    <a:cs typeface="Times New Roman" pitchFamily="18" charset="0"/>
                    <a:sym typeface="Symbol" pitchFamily="18" charset="2"/>
                  </a:rPr>
                  <a:t>VLink</a:t>
                </a:r>
                <a:r>
                  <a:rPr lang="en-US" altLang="zh-CN" sz="2600" dirty="0">
                    <a:cs typeface="Times New Roman" pitchFamily="18" charset="0"/>
                    <a:sym typeface="Symbol" pitchFamily="18" charset="2"/>
                  </a:rPr>
                  <a:t>;</a:t>
                </a:r>
                <a:r>
                  <a:rPr lang="en-US" altLang="zh-CN" sz="2600" dirty="0"/>
                  <a:t> </a:t>
                </a:r>
              </a:p>
            </p:txBody>
          </p:sp>
        </p:grpSp>
        <p:sp>
          <p:nvSpPr>
            <p:cNvPr id="80" name="Text Box 88">
              <a:extLst>
                <a:ext uri="{FF2B5EF4-FFF2-40B4-BE49-F238E27FC236}">
                  <a16:creationId xmlns:a16="http://schemas.microsoft.com/office/drawing/2014/main" id="{4FDF3A24-8DBE-35A8-3659-680BB5F96B68}"/>
                </a:ext>
              </a:extLst>
            </p:cNvPr>
            <p:cNvSpPr txBox="1">
              <a:spLocks noChangeArrowheads="1"/>
            </p:cNvSpPr>
            <p:nvPr/>
          </p:nvSpPr>
          <p:spPr bwMode="auto">
            <a:xfrm>
              <a:off x="1392" y="2510"/>
              <a:ext cx="1200" cy="269"/>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r>
                <a:rPr lang="zh-CN" altLang="en-US" sz="2200">
                  <a:solidFill>
                    <a:schemeClr val="accent2"/>
                  </a:solidFill>
                  <a:ea typeface="黑体" pitchFamily="2" charset="-122"/>
                </a:rPr>
                <a:t>一个头结点</a:t>
              </a:r>
            </a:p>
          </p:txBody>
        </p:sp>
      </p:grpSp>
      <p:grpSp>
        <p:nvGrpSpPr>
          <p:cNvPr id="83" name="Group 89">
            <a:extLst>
              <a:ext uri="{FF2B5EF4-FFF2-40B4-BE49-F238E27FC236}">
                <a16:creationId xmlns:a16="http://schemas.microsoft.com/office/drawing/2014/main" id="{DF2B5127-2832-F951-D34F-FEA9308149BF}"/>
              </a:ext>
            </a:extLst>
          </p:cNvPr>
          <p:cNvGrpSpPr>
            <a:grpSpLocks/>
          </p:cNvGrpSpPr>
          <p:nvPr/>
        </p:nvGrpSpPr>
        <p:grpSpPr bwMode="auto">
          <a:xfrm>
            <a:off x="4876800" y="5626337"/>
            <a:ext cx="2686050" cy="762000"/>
            <a:chOff x="2256" y="3408"/>
            <a:chExt cx="1692" cy="480"/>
          </a:xfrm>
        </p:grpSpPr>
        <p:sp>
          <p:nvSpPr>
            <p:cNvPr id="84" name="Rectangle 90">
              <a:extLst>
                <a:ext uri="{FF2B5EF4-FFF2-40B4-BE49-F238E27FC236}">
                  <a16:creationId xmlns:a16="http://schemas.microsoft.com/office/drawing/2014/main" id="{B0932179-A973-B753-FED2-E2246AFBEB22}"/>
                </a:ext>
              </a:extLst>
            </p:cNvPr>
            <p:cNvSpPr>
              <a:spLocks noChangeArrowheads="1"/>
            </p:cNvSpPr>
            <p:nvPr/>
          </p:nvSpPr>
          <p:spPr bwMode="auto">
            <a:xfrm>
              <a:off x="2256" y="3408"/>
              <a:ext cx="1584" cy="480"/>
            </a:xfrm>
            <a:prstGeom prst="rect">
              <a:avLst/>
            </a:prstGeom>
            <a:ln/>
          </p:spPr>
          <p:style>
            <a:lnRef idx="1">
              <a:schemeClr val="accent5"/>
            </a:lnRef>
            <a:fillRef idx="3">
              <a:schemeClr val="accent5"/>
            </a:fillRef>
            <a:effectRef idx="2">
              <a:schemeClr val="accent5"/>
            </a:effectRef>
            <a:fontRef idx="minor">
              <a:schemeClr val="lt1"/>
            </a:fontRef>
          </p:style>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sp>
          <p:nvSpPr>
            <p:cNvPr id="85" name="Text Box 91">
              <a:extLst>
                <a:ext uri="{FF2B5EF4-FFF2-40B4-BE49-F238E27FC236}">
                  <a16:creationId xmlns:a16="http://schemas.microsoft.com/office/drawing/2014/main" id="{00558E27-79C8-2B44-2063-E512A5E2DECC}"/>
                </a:ext>
              </a:extLst>
            </p:cNvPr>
            <p:cNvSpPr txBox="1">
              <a:spLocks noChangeArrowheads="1"/>
            </p:cNvSpPr>
            <p:nvPr/>
          </p:nvSpPr>
          <p:spPr bwMode="auto">
            <a:xfrm>
              <a:off x="2371" y="3508"/>
              <a:ext cx="1577" cy="336"/>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Lst>
          </p:spPr>
          <p:txBody>
            <a:bodyPr>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en-US" altLang="zh-CN" sz="2900" dirty="0" err="1">
                  <a:solidFill>
                    <a:schemeClr val="bg1"/>
                  </a:solidFill>
                </a:rPr>
                <a:t>VLink</a:t>
              </a:r>
              <a:r>
                <a:rPr lang="en-US" altLang="zh-CN" sz="2900" dirty="0">
                  <a:solidFill>
                    <a:schemeClr val="bg1"/>
                  </a:solidFill>
                </a:rPr>
                <a:t> G[n];</a:t>
              </a:r>
            </a:p>
          </p:txBody>
        </p:sp>
      </p:grpSp>
    </p:spTree>
    <p:extLst>
      <p:ext uri="{BB962C8B-B14F-4D97-AF65-F5344CB8AC3E}">
        <p14:creationId xmlns:p14="http://schemas.microsoft.com/office/powerpoint/2010/main" val="1078256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7"/>
                                        </p:tgtEl>
                                        <p:attrNameLst>
                                          <p:attrName>style.visibility</p:attrName>
                                        </p:attrNameLst>
                                      </p:cBhvr>
                                      <p:to>
                                        <p:strVal val="visible"/>
                                      </p:to>
                                    </p:set>
                                    <p:animEffect transition="in" filter="dissolve">
                                      <p:cBhvr>
                                        <p:cTn id="7" dur="500"/>
                                        <p:tgtEl>
                                          <p:spTgt spid="6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71"/>
                                        </p:tgtEl>
                                        <p:attrNameLst>
                                          <p:attrName>style.visibility</p:attrName>
                                        </p:attrNameLst>
                                      </p:cBhvr>
                                      <p:to>
                                        <p:strVal val="visible"/>
                                      </p:to>
                                    </p:set>
                                    <p:animEffect transition="in" filter="wipe(down)">
                                      <p:cBhvr>
                                        <p:cTn id="12" dur="500"/>
                                        <p:tgtEl>
                                          <p:spTgt spid="71"/>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74"/>
                                        </p:tgtEl>
                                        <p:attrNameLst>
                                          <p:attrName>style.visibility</p:attrName>
                                        </p:attrNameLst>
                                      </p:cBhvr>
                                      <p:to>
                                        <p:strVal val="visible"/>
                                      </p:to>
                                    </p:set>
                                    <p:animEffect transition="in" filter="dissolve">
                                      <p:cBhvr>
                                        <p:cTn id="17" dur="500"/>
                                        <p:tgtEl>
                                          <p:spTgt spid="7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78"/>
                                        </p:tgtEl>
                                        <p:attrNameLst>
                                          <p:attrName>style.visibility</p:attrName>
                                        </p:attrNameLst>
                                      </p:cBhvr>
                                      <p:to>
                                        <p:strVal val="visible"/>
                                      </p:to>
                                    </p:set>
                                    <p:animEffect transition="in" filter="wipe(down)">
                                      <p:cBhvr>
                                        <p:cTn id="22" dur="500"/>
                                        <p:tgtEl>
                                          <p:spTgt spid="7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2" fill="hold" nodeType="clickEffect">
                                  <p:stCondLst>
                                    <p:cond delay="0"/>
                                  </p:stCondLst>
                                  <p:childTnLst>
                                    <p:set>
                                      <p:cBhvr>
                                        <p:cTn id="26" dur="1" fill="hold">
                                          <p:stCondLst>
                                            <p:cond delay="0"/>
                                          </p:stCondLst>
                                        </p:cTn>
                                        <p:tgtEl>
                                          <p:spTgt spid="83"/>
                                        </p:tgtEl>
                                        <p:attrNameLst>
                                          <p:attrName>style.visibility</p:attrName>
                                        </p:attrNameLst>
                                      </p:cBhvr>
                                      <p:to>
                                        <p:strVal val="visible"/>
                                      </p:to>
                                    </p:set>
                                    <p:animEffect transition="in" filter="wipe(right)">
                                      <p:cBhvr>
                                        <p:cTn id="27" dur="500"/>
                                        <p:tgtEl>
                                          <p:spTgt spid="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16B3F6EC-64FC-35C7-A9E3-639491067737}"/>
              </a:ext>
            </a:extLst>
          </p:cNvPr>
          <p:cNvSpPr>
            <a:spLocks noGrp="1"/>
          </p:cNvSpPr>
          <p:nvPr>
            <p:ph type="dt" sz="half" idx="10"/>
          </p:nvPr>
        </p:nvSpPr>
        <p:spPr/>
        <p:txBody>
          <a:bodyPr/>
          <a:lstStyle/>
          <a:p>
            <a:pPr>
              <a:defRPr/>
            </a:pPr>
            <a:fld id="{72795A5C-ABA9-164F-9A37-0CFC1B48C772}" type="datetime1">
              <a:rPr lang="en-US" altLang="zh-CN" smtClean="0"/>
              <a:t>6/5/2022</a:t>
            </a:fld>
            <a:endParaRPr lang="en-US" altLang="zh-CN" dirty="0"/>
          </a:p>
        </p:txBody>
      </p:sp>
      <p:sp>
        <p:nvSpPr>
          <p:cNvPr id="5" name="灯片编号占位符 4">
            <a:extLst>
              <a:ext uri="{FF2B5EF4-FFF2-40B4-BE49-F238E27FC236}">
                <a16:creationId xmlns:a16="http://schemas.microsoft.com/office/drawing/2014/main" id="{D86AD009-5127-D7C1-76A2-A0A089E42F65}"/>
              </a:ext>
            </a:extLst>
          </p:cNvPr>
          <p:cNvSpPr>
            <a:spLocks noGrp="1"/>
          </p:cNvSpPr>
          <p:nvPr>
            <p:ph type="sldNum" sz="quarter" idx="12"/>
          </p:nvPr>
        </p:nvSpPr>
        <p:spPr/>
        <p:txBody>
          <a:bodyPr/>
          <a:lstStyle/>
          <a:p>
            <a:pPr>
              <a:defRPr/>
            </a:pPr>
            <a:fld id="{4FF538FA-A287-4FBD-9703-6DB9C5344803}" type="slidenum">
              <a:rPr lang="zh-CN" altLang="en-US" smtClean="0"/>
              <a:t>33</a:t>
            </a:fld>
            <a:endParaRPr lang="en-US" altLang="zh-CN" dirty="0"/>
          </a:p>
        </p:txBody>
      </p:sp>
      <p:grpSp>
        <p:nvGrpSpPr>
          <p:cNvPr id="6" name="Group 27">
            <a:extLst>
              <a:ext uri="{FF2B5EF4-FFF2-40B4-BE49-F238E27FC236}">
                <a16:creationId xmlns:a16="http://schemas.microsoft.com/office/drawing/2014/main" id="{82B7E887-4543-6E23-58A5-D26D095144F8}"/>
              </a:ext>
            </a:extLst>
          </p:cNvPr>
          <p:cNvGrpSpPr>
            <a:grpSpLocks/>
          </p:cNvGrpSpPr>
          <p:nvPr/>
        </p:nvGrpSpPr>
        <p:grpSpPr bwMode="auto">
          <a:xfrm>
            <a:off x="533400" y="398463"/>
            <a:ext cx="6096000" cy="6459537"/>
            <a:chOff x="336" y="251"/>
            <a:chExt cx="3840" cy="4069"/>
          </a:xfrm>
        </p:grpSpPr>
        <p:sp>
          <p:nvSpPr>
            <p:cNvPr id="7" name="Freeform 3">
              <a:extLst>
                <a:ext uri="{FF2B5EF4-FFF2-40B4-BE49-F238E27FC236}">
                  <a16:creationId xmlns:a16="http://schemas.microsoft.com/office/drawing/2014/main" id="{0B0776C1-0550-7B7E-AD8C-778996B3D45A}"/>
                </a:ext>
              </a:extLst>
            </p:cNvPr>
            <p:cNvSpPr>
              <a:spLocks/>
            </p:cNvSpPr>
            <p:nvPr/>
          </p:nvSpPr>
          <p:spPr bwMode="auto">
            <a:xfrm>
              <a:off x="336" y="251"/>
              <a:ext cx="3840" cy="4069"/>
            </a:xfrm>
            <a:custGeom>
              <a:avLst/>
              <a:gdLst>
                <a:gd name="T0" fmla="*/ 162 w 3955"/>
                <a:gd name="T1" fmla="*/ 49 h 4069"/>
                <a:gd name="T2" fmla="*/ 431 w 3955"/>
                <a:gd name="T3" fmla="*/ 49 h 4069"/>
                <a:gd name="T4" fmla="*/ 927 w 3955"/>
                <a:gd name="T5" fmla="*/ 38 h 4069"/>
                <a:gd name="T6" fmla="*/ 1165 w 3955"/>
                <a:gd name="T7" fmla="*/ 72 h 4069"/>
                <a:gd name="T8" fmla="*/ 2086 w 3955"/>
                <a:gd name="T9" fmla="*/ 61 h 4069"/>
                <a:gd name="T10" fmla="*/ 2633 w 3955"/>
                <a:gd name="T11" fmla="*/ 72 h 4069"/>
                <a:gd name="T12" fmla="*/ 2778 w 3955"/>
                <a:gd name="T13" fmla="*/ 95 h 4069"/>
                <a:gd name="T14" fmla="*/ 3089 w 3955"/>
                <a:gd name="T15" fmla="*/ 106 h 4069"/>
                <a:gd name="T16" fmla="*/ 3532 w 3955"/>
                <a:gd name="T17" fmla="*/ 117 h 4069"/>
                <a:gd name="T18" fmla="*/ 3615 w 3955"/>
                <a:gd name="T19" fmla="*/ 185 h 4069"/>
                <a:gd name="T20" fmla="*/ 3594 w 3955"/>
                <a:gd name="T21" fmla="*/ 275 h 4069"/>
                <a:gd name="T22" fmla="*/ 3543 w 3955"/>
                <a:gd name="T23" fmla="*/ 535 h 4069"/>
                <a:gd name="T24" fmla="*/ 3512 w 3955"/>
                <a:gd name="T25" fmla="*/ 648 h 4069"/>
                <a:gd name="T26" fmla="*/ 3501 w 3955"/>
                <a:gd name="T27" fmla="*/ 1179 h 4069"/>
                <a:gd name="T28" fmla="*/ 3553 w 3955"/>
                <a:gd name="T29" fmla="*/ 1744 h 4069"/>
                <a:gd name="T30" fmla="*/ 3512 w 3955"/>
                <a:gd name="T31" fmla="*/ 1992 h 4069"/>
                <a:gd name="T32" fmla="*/ 3459 w 3955"/>
                <a:gd name="T33" fmla="*/ 2320 h 4069"/>
                <a:gd name="T34" fmla="*/ 3490 w 3955"/>
                <a:gd name="T35" fmla="*/ 3009 h 4069"/>
                <a:gd name="T36" fmla="*/ 3532 w 3955"/>
                <a:gd name="T37" fmla="*/ 3404 h 4069"/>
                <a:gd name="T38" fmla="*/ 3512 w 3955"/>
                <a:gd name="T39" fmla="*/ 3573 h 4069"/>
                <a:gd name="T40" fmla="*/ 3409 w 3955"/>
                <a:gd name="T41" fmla="*/ 3585 h 4069"/>
                <a:gd name="T42" fmla="*/ 2840 w 3955"/>
                <a:gd name="T43" fmla="*/ 3596 h 4069"/>
                <a:gd name="T44" fmla="*/ 2725 w 3955"/>
                <a:gd name="T45" fmla="*/ 3585 h 4069"/>
                <a:gd name="T46" fmla="*/ 2756 w 3955"/>
                <a:gd name="T47" fmla="*/ 3562 h 4069"/>
                <a:gd name="T48" fmla="*/ 2725 w 3955"/>
                <a:gd name="T49" fmla="*/ 3573 h 4069"/>
                <a:gd name="T50" fmla="*/ 2540 w 3955"/>
                <a:gd name="T51" fmla="*/ 3596 h 4069"/>
                <a:gd name="T52" fmla="*/ 1579 w 3955"/>
                <a:gd name="T53" fmla="*/ 3607 h 4069"/>
                <a:gd name="T54" fmla="*/ 1507 w 3955"/>
                <a:gd name="T55" fmla="*/ 3630 h 4069"/>
                <a:gd name="T56" fmla="*/ 1196 w 3955"/>
                <a:gd name="T57" fmla="*/ 3618 h 4069"/>
                <a:gd name="T58" fmla="*/ 999 w 3955"/>
                <a:gd name="T59" fmla="*/ 3585 h 4069"/>
                <a:gd name="T60" fmla="*/ 679 w 3955"/>
                <a:gd name="T61" fmla="*/ 3596 h 4069"/>
                <a:gd name="T62" fmla="*/ 585 w 3955"/>
                <a:gd name="T63" fmla="*/ 3630 h 4069"/>
                <a:gd name="T64" fmla="*/ 555 w 3955"/>
                <a:gd name="T65" fmla="*/ 3641 h 4069"/>
                <a:gd name="T66" fmla="*/ 224 w 3955"/>
                <a:gd name="T67" fmla="*/ 3607 h 4069"/>
                <a:gd name="T68" fmla="*/ 235 w 3955"/>
                <a:gd name="T69" fmla="*/ 2026 h 4069"/>
                <a:gd name="T70" fmla="*/ 183 w 3955"/>
                <a:gd name="T71" fmla="*/ 2241 h 4069"/>
                <a:gd name="T72" fmla="*/ 214 w 3955"/>
                <a:gd name="T73" fmla="*/ 976 h 4069"/>
                <a:gd name="T74" fmla="*/ 193 w 3955"/>
                <a:gd name="T75" fmla="*/ 580 h 4069"/>
                <a:gd name="T76" fmla="*/ 142 w 3955"/>
                <a:gd name="T77" fmla="*/ 241 h 4069"/>
                <a:gd name="T78" fmla="*/ 162 w 3955"/>
                <a:gd name="T79" fmla="*/ 49 h 4069"/>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3955" h="4069">
                  <a:moveTo>
                    <a:pt x="177" y="49"/>
                  </a:moveTo>
                  <a:cubicBezTo>
                    <a:pt x="342" y="22"/>
                    <a:pt x="147" y="49"/>
                    <a:pt x="471" y="49"/>
                  </a:cubicBezTo>
                  <a:cubicBezTo>
                    <a:pt x="652" y="49"/>
                    <a:pt x="832" y="42"/>
                    <a:pt x="1013" y="38"/>
                  </a:cubicBezTo>
                  <a:cubicBezTo>
                    <a:pt x="1112" y="31"/>
                    <a:pt x="1201" y="0"/>
                    <a:pt x="1273" y="72"/>
                  </a:cubicBezTo>
                  <a:cubicBezTo>
                    <a:pt x="1587" y="10"/>
                    <a:pt x="1955" y="51"/>
                    <a:pt x="2278" y="61"/>
                  </a:cubicBezTo>
                  <a:cubicBezTo>
                    <a:pt x="2437" y="112"/>
                    <a:pt x="2752" y="75"/>
                    <a:pt x="2877" y="72"/>
                  </a:cubicBezTo>
                  <a:cubicBezTo>
                    <a:pt x="2943" y="51"/>
                    <a:pt x="2974" y="90"/>
                    <a:pt x="3035" y="95"/>
                  </a:cubicBezTo>
                  <a:cubicBezTo>
                    <a:pt x="3148" y="105"/>
                    <a:pt x="3261" y="102"/>
                    <a:pt x="3374" y="106"/>
                  </a:cubicBezTo>
                  <a:cubicBezTo>
                    <a:pt x="3553" y="141"/>
                    <a:pt x="3631" y="125"/>
                    <a:pt x="3859" y="117"/>
                  </a:cubicBezTo>
                  <a:cubicBezTo>
                    <a:pt x="3896" y="257"/>
                    <a:pt x="3824" y="36"/>
                    <a:pt x="3950" y="185"/>
                  </a:cubicBezTo>
                  <a:cubicBezTo>
                    <a:pt x="3955" y="191"/>
                    <a:pt x="3931" y="261"/>
                    <a:pt x="3927" y="275"/>
                  </a:cubicBezTo>
                  <a:cubicBezTo>
                    <a:pt x="3919" y="399"/>
                    <a:pt x="3935" y="447"/>
                    <a:pt x="3871" y="535"/>
                  </a:cubicBezTo>
                  <a:cubicBezTo>
                    <a:pt x="3843" y="618"/>
                    <a:pt x="3854" y="580"/>
                    <a:pt x="3837" y="648"/>
                  </a:cubicBezTo>
                  <a:cubicBezTo>
                    <a:pt x="3833" y="825"/>
                    <a:pt x="3830" y="1002"/>
                    <a:pt x="3825" y="1179"/>
                  </a:cubicBezTo>
                  <a:cubicBezTo>
                    <a:pt x="3819" y="1377"/>
                    <a:pt x="3791" y="1563"/>
                    <a:pt x="3882" y="1744"/>
                  </a:cubicBezTo>
                  <a:cubicBezTo>
                    <a:pt x="3875" y="1835"/>
                    <a:pt x="3877" y="1911"/>
                    <a:pt x="3837" y="1992"/>
                  </a:cubicBezTo>
                  <a:cubicBezTo>
                    <a:pt x="3825" y="2104"/>
                    <a:pt x="3795" y="2209"/>
                    <a:pt x="3780" y="2320"/>
                  </a:cubicBezTo>
                  <a:cubicBezTo>
                    <a:pt x="3785" y="2509"/>
                    <a:pt x="3767" y="2812"/>
                    <a:pt x="3814" y="3009"/>
                  </a:cubicBezTo>
                  <a:cubicBezTo>
                    <a:pt x="3821" y="3149"/>
                    <a:pt x="3826" y="3270"/>
                    <a:pt x="3859" y="3404"/>
                  </a:cubicBezTo>
                  <a:cubicBezTo>
                    <a:pt x="3852" y="3460"/>
                    <a:pt x="3871" y="3527"/>
                    <a:pt x="3837" y="3573"/>
                  </a:cubicBezTo>
                  <a:cubicBezTo>
                    <a:pt x="3814" y="3603"/>
                    <a:pt x="3762" y="3584"/>
                    <a:pt x="3724" y="3585"/>
                  </a:cubicBezTo>
                  <a:cubicBezTo>
                    <a:pt x="3517" y="3591"/>
                    <a:pt x="3310" y="3592"/>
                    <a:pt x="3103" y="3596"/>
                  </a:cubicBezTo>
                  <a:cubicBezTo>
                    <a:pt x="3061" y="3592"/>
                    <a:pt x="3017" y="3600"/>
                    <a:pt x="2978" y="3585"/>
                  </a:cubicBezTo>
                  <a:cubicBezTo>
                    <a:pt x="2965" y="3580"/>
                    <a:pt x="3012" y="3576"/>
                    <a:pt x="3012" y="3562"/>
                  </a:cubicBezTo>
                  <a:cubicBezTo>
                    <a:pt x="3012" y="3550"/>
                    <a:pt x="2990" y="3571"/>
                    <a:pt x="2978" y="3573"/>
                  </a:cubicBezTo>
                  <a:cubicBezTo>
                    <a:pt x="2911" y="3584"/>
                    <a:pt x="2843" y="3588"/>
                    <a:pt x="2775" y="3596"/>
                  </a:cubicBezTo>
                  <a:cubicBezTo>
                    <a:pt x="2351" y="3588"/>
                    <a:pt x="2131" y="3596"/>
                    <a:pt x="1725" y="3607"/>
                  </a:cubicBezTo>
                  <a:cubicBezTo>
                    <a:pt x="1814" y="3667"/>
                    <a:pt x="1667" y="3631"/>
                    <a:pt x="1646" y="3630"/>
                  </a:cubicBezTo>
                  <a:cubicBezTo>
                    <a:pt x="1533" y="3624"/>
                    <a:pt x="1420" y="3622"/>
                    <a:pt x="1307" y="3618"/>
                  </a:cubicBezTo>
                  <a:cubicBezTo>
                    <a:pt x="1235" y="3608"/>
                    <a:pt x="1161" y="3607"/>
                    <a:pt x="1092" y="3585"/>
                  </a:cubicBezTo>
                  <a:cubicBezTo>
                    <a:pt x="975" y="3589"/>
                    <a:pt x="858" y="3587"/>
                    <a:pt x="742" y="3596"/>
                  </a:cubicBezTo>
                  <a:cubicBezTo>
                    <a:pt x="732" y="3597"/>
                    <a:pt x="661" y="3623"/>
                    <a:pt x="640" y="3630"/>
                  </a:cubicBezTo>
                  <a:cubicBezTo>
                    <a:pt x="629" y="3634"/>
                    <a:pt x="607" y="3641"/>
                    <a:pt x="607" y="3641"/>
                  </a:cubicBezTo>
                  <a:cubicBezTo>
                    <a:pt x="478" y="3632"/>
                    <a:pt x="375" y="3615"/>
                    <a:pt x="245" y="3607"/>
                  </a:cubicBezTo>
                  <a:cubicBezTo>
                    <a:pt x="323" y="2969"/>
                    <a:pt x="273" y="4069"/>
                    <a:pt x="256" y="2026"/>
                  </a:cubicBezTo>
                  <a:cubicBezTo>
                    <a:pt x="233" y="2096"/>
                    <a:pt x="217" y="2169"/>
                    <a:pt x="200" y="2241"/>
                  </a:cubicBezTo>
                  <a:cubicBezTo>
                    <a:pt x="177" y="1834"/>
                    <a:pt x="0" y="1312"/>
                    <a:pt x="234" y="976"/>
                  </a:cubicBezTo>
                  <a:cubicBezTo>
                    <a:pt x="277" y="844"/>
                    <a:pt x="234" y="710"/>
                    <a:pt x="211" y="580"/>
                  </a:cubicBezTo>
                  <a:cubicBezTo>
                    <a:pt x="205" y="462"/>
                    <a:pt x="220" y="342"/>
                    <a:pt x="155" y="241"/>
                  </a:cubicBezTo>
                  <a:cubicBezTo>
                    <a:pt x="177" y="57"/>
                    <a:pt x="177" y="121"/>
                    <a:pt x="177" y="49"/>
                  </a:cubicBezTo>
                  <a:close/>
                </a:path>
              </a:pathLst>
            </a:custGeom>
            <a:solidFill>
              <a:schemeClr val="accent1">
                <a:lumMod val="20000"/>
                <a:lumOff val="80000"/>
              </a:schemeClr>
            </a:solidFill>
            <a:ln>
              <a:noFill/>
            </a:ln>
            <a:effectLst>
              <a:outerShdw dist="215526" dir="2700000" algn="ctr" rotWithShape="0">
                <a:srgbClr val="C0C0C0"/>
              </a:outerShdw>
            </a:effectLst>
            <a:extLst>
              <a:ext uri="{91240B29-F687-4F45-9708-019B960494DF}">
                <a14:hiddenLine xmlns:a14="http://schemas.microsoft.com/office/drawing/2010/main" w="9525" cap="flat" cmpd="sng">
                  <a:solidFill>
                    <a:srgbClr val="FFFF99"/>
                  </a:solidFill>
                  <a:prstDash val="solid"/>
                  <a:round/>
                  <a:headEnd/>
                  <a:tailEnd/>
                </a14:hiddenLine>
              </a:ext>
            </a:extLst>
          </p:spPr>
          <p:txBody>
            <a:bodyPr wrap="none" anchor="ctr"/>
            <a:lstStyle/>
            <a:p>
              <a:endParaRPr lang="zh-CN" altLang="en-US" dirty="0"/>
            </a:p>
          </p:txBody>
        </p:sp>
        <p:sp>
          <p:nvSpPr>
            <p:cNvPr id="8" name="Text Box 4">
              <a:extLst>
                <a:ext uri="{FF2B5EF4-FFF2-40B4-BE49-F238E27FC236}">
                  <a16:creationId xmlns:a16="http://schemas.microsoft.com/office/drawing/2014/main" id="{F19EF91B-8FF0-6474-3E85-BF0D6A167574}"/>
                </a:ext>
              </a:extLst>
            </p:cNvPr>
            <p:cNvSpPr txBox="1">
              <a:spLocks noChangeArrowheads="1"/>
            </p:cNvSpPr>
            <p:nvPr/>
          </p:nvSpPr>
          <p:spPr bwMode="auto">
            <a:xfrm>
              <a:off x="817" y="592"/>
              <a:ext cx="3359" cy="3058"/>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lnSpc>
                  <a:spcPct val="90000"/>
                </a:lnSpc>
                <a:spcBef>
                  <a:spcPct val="0"/>
                </a:spcBef>
                <a:buClrTx/>
                <a:buFontTx/>
                <a:buNone/>
              </a:pPr>
              <a:r>
                <a:rPr lang="en-US" altLang="zh-CN" sz="2600" dirty="0">
                  <a:solidFill>
                    <a:schemeClr val="accent2"/>
                  </a:solidFill>
                </a:rPr>
                <a:t>#define </a:t>
              </a:r>
              <a:r>
                <a:rPr lang="en-US" altLang="zh-CN" sz="2600" dirty="0" err="1">
                  <a:solidFill>
                    <a:schemeClr val="accent2"/>
                  </a:solidFill>
                </a:rPr>
                <a:t>MaxV</a:t>
              </a:r>
              <a:r>
                <a:rPr lang="en-US" altLang="zh-CN" sz="2400" dirty="0">
                  <a:solidFill>
                    <a:schemeClr val="accent2"/>
                  </a:solidFill>
                </a:rPr>
                <a:t>    &lt;</a:t>
              </a:r>
              <a:r>
                <a:rPr lang="zh-CN" altLang="en-US" sz="2400" dirty="0">
                  <a:solidFill>
                    <a:schemeClr val="accent2"/>
                  </a:solidFill>
                  <a:ea typeface="幼圆" pitchFamily="49" charset="-122"/>
                </a:rPr>
                <a:t>最大顶点个数</a:t>
              </a:r>
              <a:r>
                <a:rPr lang="en-US" altLang="zh-CN" sz="2400" dirty="0">
                  <a:solidFill>
                    <a:schemeClr val="accent2"/>
                  </a:solidFill>
                </a:rPr>
                <a:t>&gt;</a:t>
              </a:r>
            </a:p>
            <a:p>
              <a:pPr eaLnBrk="1" hangingPunct="1">
                <a:lnSpc>
                  <a:spcPct val="90000"/>
                </a:lnSpc>
                <a:spcBef>
                  <a:spcPct val="70000"/>
                </a:spcBef>
                <a:buClrTx/>
                <a:buFontTx/>
                <a:buNone/>
              </a:pPr>
              <a:r>
                <a:rPr lang="en-US" altLang="zh-CN" sz="2600" dirty="0">
                  <a:solidFill>
                    <a:srgbClr val="003399"/>
                  </a:solidFill>
                </a:rPr>
                <a:t>typedef struct</a:t>
              </a:r>
              <a:r>
                <a:rPr lang="en-US" altLang="zh-CN" sz="2400" dirty="0">
                  <a:solidFill>
                    <a:srgbClr val="003399"/>
                  </a:solidFill>
                </a:rPr>
                <a:t>  </a:t>
              </a:r>
              <a:r>
                <a:rPr lang="en-US" altLang="zh-CN" sz="2600" dirty="0">
                  <a:solidFill>
                    <a:srgbClr val="003399"/>
                  </a:solidFill>
                </a:rPr>
                <a:t>edge</a:t>
              </a:r>
              <a:r>
                <a:rPr lang="en-US" altLang="zh-CN" sz="2400" dirty="0">
                  <a:solidFill>
                    <a:srgbClr val="003399"/>
                  </a:solidFill>
                </a:rPr>
                <a:t>{ </a:t>
              </a:r>
            </a:p>
            <a:p>
              <a:pPr eaLnBrk="1" hangingPunct="1">
                <a:lnSpc>
                  <a:spcPct val="90000"/>
                </a:lnSpc>
                <a:spcBef>
                  <a:spcPct val="0"/>
                </a:spcBef>
                <a:buClrTx/>
                <a:buFontTx/>
                <a:buNone/>
              </a:pPr>
              <a:r>
                <a:rPr lang="en-US" altLang="zh-CN" sz="2400" dirty="0">
                  <a:solidFill>
                    <a:srgbClr val="003399"/>
                  </a:solidFill>
                </a:rPr>
                <a:t>   </a:t>
              </a:r>
              <a:r>
                <a:rPr lang="en-US" altLang="zh-CN" sz="2600" dirty="0">
                  <a:solidFill>
                    <a:srgbClr val="003399"/>
                  </a:solidFill>
                </a:rPr>
                <a:t>    int  </a:t>
              </a:r>
              <a:r>
                <a:rPr lang="en-US" altLang="zh-CN" sz="2600" dirty="0" err="1">
                  <a:solidFill>
                    <a:srgbClr val="003399"/>
                  </a:solidFill>
                </a:rPr>
                <a:t>adjvex</a:t>
              </a:r>
              <a:r>
                <a:rPr lang="en-US" altLang="zh-CN" sz="2600" dirty="0">
                  <a:solidFill>
                    <a:srgbClr val="003399"/>
                  </a:solidFill>
                </a:rPr>
                <a:t>;</a:t>
              </a:r>
            </a:p>
            <a:p>
              <a:pPr eaLnBrk="1" hangingPunct="1">
                <a:lnSpc>
                  <a:spcPct val="90000"/>
                </a:lnSpc>
                <a:spcBef>
                  <a:spcPct val="0"/>
                </a:spcBef>
                <a:buClrTx/>
                <a:buFontTx/>
                <a:buNone/>
              </a:pPr>
              <a:r>
                <a:rPr lang="en-US" altLang="zh-CN" sz="2600" dirty="0">
                  <a:solidFill>
                    <a:srgbClr val="003399"/>
                  </a:solidFill>
                </a:rPr>
                <a:t>       </a:t>
              </a:r>
              <a:r>
                <a:rPr lang="en-US" altLang="zh-CN" sz="2600" dirty="0">
                  <a:solidFill>
                    <a:srgbClr val="0000CC"/>
                  </a:solidFill>
                </a:rPr>
                <a:t>int  weight;</a:t>
              </a:r>
            </a:p>
            <a:p>
              <a:pPr eaLnBrk="1" hangingPunct="1">
                <a:lnSpc>
                  <a:spcPct val="90000"/>
                </a:lnSpc>
                <a:spcBef>
                  <a:spcPct val="0"/>
                </a:spcBef>
                <a:buClrTx/>
                <a:buFontTx/>
                <a:buNone/>
              </a:pPr>
              <a:r>
                <a:rPr lang="en-US" altLang="zh-CN" sz="2600" dirty="0">
                  <a:solidFill>
                    <a:srgbClr val="003399"/>
                  </a:solidFill>
                </a:rPr>
                <a:t>       struct edge  </a:t>
              </a:r>
              <a:r>
                <a:rPr lang="en-US" altLang="zh-CN" sz="2600" dirty="0">
                  <a:solidFill>
                    <a:srgbClr val="003399"/>
                  </a:solidFill>
                  <a:cs typeface="Times New Roman" pitchFamily="18" charset="0"/>
                  <a:sym typeface="Symbol" pitchFamily="18" charset="2"/>
                </a:rPr>
                <a:t></a:t>
              </a:r>
              <a:r>
                <a:rPr lang="en-US" altLang="zh-CN" sz="2600" dirty="0">
                  <a:solidFill>
                    <a:srgbClr val="003399"/>
                  </a:solidFill>
                </a:rPr>
                <a:t>next;</a:t>
              </a:r>
            </a:p>
            <a:p>
              <a:pPr eaLnBrk="1" hangingPunct="1">
                <a:lnSpc>
                  <a:spcPct val="90000"/>
                </a:lnSpc>
                <a:spcBef>
                  <a:spcPct val="0"/>
                </a:spcBef>
                <a:buClrTx/>
                <a:buFontTx/>
                <a:buNone/>
              </a:pPr>
              <a:r>
                <a:rPr lang="en-US" altLang="zh-CN" sz="2600" dirty="0">
                  <a:solidFill>
                    <a:srgbClr val="003399"/>
                  </a:solidFill>
                </a:rPr>
                <a:t>}</a:t>
              </a:r>
              <a:r>
                <a:rPr lang="en-US" altLang="zh-CN" sz="2600" dirty="0" err="1">
                  <a:solidFill>
                    <a:srgbClr val="003399"/>
                  </a:solidFill>
                </a:rPr>
                <a:t>ELink</a:t>
              </a:r>
              <a:r>
                <a:rPr lang="en-US" altLang="zh-CN" sz="2600" dirty="0">
                  <a:solidFill>
                    <a:srgbClr val="003399"/>
                  </a:solidFill>
                </a:rPr>
                <a:t>;</a:t>
              </a:r>
            </a:p>
            <a:p>
              <a:pPr eaLnBrk="1" hangingPunct="1">
                <a:lnSpc>
                  <a:spcPct val="90000"/>
                </a:lnSpc>
                <a:spcBef>
                  <a:spcPct val="70000"/>
                </a:spcBef>
                <a:buClrTx/>
                <a:buFontTx/>
                <a:buNone/>
              </a:pPr>
              <a:r>
                <a:rPr lang="en-US" altLang="zh-CN" sz="2600" dirty="0">
                  <a:solidFill>
                    <a:srgbClr val="003399"/>
                  </a:solidFill>
                </a:rPr>
                <a:t>typedef struct </a:t>
              </a:r>
              <a:r>
                <a:rPr lang="en-US" altLang="zh-CN" sz="2600" dirty="0" err="1">
                  <a:solidFill>
                    <a:srgbClr val="003399"/>
                  </a:solidFill>
                </a:rPr>
                <a:t>ver</a:t>
              </a:r>
              <a:r>
                <a:rPr lang="en-US" altLang="zh-CN" sz="2600" dirty="0">
                  <a:solidFill>
                    <a:srgbClr val="003399"/>
                  </a:solidFill>
                </a:rPr>
                <a:t>{</a:t>
              </a:r>
            </a:p>
            <a:p>
              <a:pPr eaLnBrk="1" hangingPunct="1">
                <a:lnSpc>
                  <a:spcPct val="90000"/>
                </a:lnSpc>
                <a:spcBef>
                  <a:spcPct val="0"/>
                </a:spcBef>
                <a:buClrTx/>
                <a:buFontTx/>
                <a:buNone/>
              </a:pPr>
              <a:r>
                <a:rPr lang="en-US" altLang="zh-CN" sz="2600" dirty="0">
                  <a:solidFill>
                    <a:srgbClr val="003399"/>
                  </a:solidFill>
                </a:rPr>
                <a:t>       </a:t>
              </a:r>
              <a:r>
                <a:rPr lang="en-US" altLang="zh-CN" sz="2600" dirty="0" err="1">
                  <a:solidFill>
                    <a:srgbClr val="003399"/>
                  </a:solidFill>
                </a:rPr>
                <a:t>vertype</a:t>
              </a:r>
              <a:r>
                <a:rPr lang="en-US" altLang="zh-CN" sz="2600" dirty="0">
                  <a:solidFill>
                    <a:srgbClr val="003399"/>
                  </a:solidFill>
                </a:rPr>
                <a:t>  vertex;</a:t>
              </a:r>
            </a:p>
            <a:p>
              <a:pPr eaLnBrk="1" hangingPunct="1">
                <a:lnSpc>
                  <a:spcPct val="90000"/>
                </a:lnSpc>
                <a:spcBef>
                  <a:spcPct val="0"/>
                </a:spcBef>
                <a:buClrTx/>
                <a:buFontTx/>
                <a:buNone/>
              </a:pPr>
              <a:r>
                <a:rPr lang="en-US" altLang="zh-CN" sz="2600" dirty="0">
                  <a:solidFill>
                    <a:srgbClr val="003399"/>
                  </a:solidFill>
                </a:rPr>
                <a:t>       </a:t>
              </a:r>
              <a:r>
                <a:rPr lang="en-US" altLang="zh-CN" sz="2400" dirty="0" err="1">
                  <a:solidFill>
                    <a:srgbClr val="003399"/>
                  </a:solidFill>
                </a:rPr>
                <a:t>ELink</a:t>
              </a:r>
              <a:r>
                <a:rPr lang="en-US" altLang="zh-CN" sz="2600" dirty="0">
                  <a:solidFill>
                    <a:srgbClr val="003399"/>
                  </a:solidFill>
                </a:rPr>
                <a:t>  </a:t>
              </a:r>
              <a:r>
                <a:rPr lang="en-US" altLang="zh-CN" sz="2600" dirty="0">
                  <a:solidFill>
                    <a:srgbClr val="003399"/>
                  </a:solidFill>
                  <a:cs typeface="Times New Roman" pitchFamily="18" charset="0"/>
                  <a:sym typeface="Symbol" pitchFamily="18" charset="2"/>
                </a:rPr>
                <a:t>link;</a:t>
              </a:r>
            </a:p>
            <a:p>
              <a:pPr eaLnBrk="1" hangingPunct="1">
                <a:lnSpc>
                  <a:spcPct val="90000"/>
                </a:lnSpc>
                <a:spcBef>
                  <a:spcPct val="0"/>
                </a:spcBef>
                <a:buClrTx/>
                <a:buFontTx/>
                <a:buNone/>
              </a:pPr>
              <a:r>
                <a:rPr lang="en-US" altLang="zh-CN" sz="2600" dirty="0">
                  <a:solidFill>
                    <a:srgbClr val="003399"/>
                  </a:solidFill>
                  <a:cs typeface="Times New Roman" pitchFamily="18" charset="0"/>
                  <a:sym typeface="Symbol" pitchFamily="18" charset="2"/>
                </a:rPr>
                <a:t>}</a:t>
              </a:r>
              <a:r>
                <a:rPr lang="en-US" altLang="zh-CN" sz="2600" dirty="0" err="1">
                  <a:solidFill>
                    <a:srgbClr val="003399"/>
                  </a:solidFill>
                </a:rPr>
                <a:t>VLink</a:t>
              </a:r>
              <a:r>
                <a:rPr lang="en-US" altLang="zh-CN" sz="2600" dirty="0">
                  <a:solidFill>
                    <a:srgbClr val="003399"/>
                  </a:solidFill>
                </a:rPr>
                <a:t>;</a:t>
              </a:r>
            </a:p>
            <a:p>
              <a:pPr eaLnBrk="1" hangingPunct="1">
                <a:lnSpc>
                  <a:spcPct val="90000"/>
                </a:lnSpc>
                <a:spcBef>
                  <a:spcPct val="70000"/>
                </a:spcBef>
                <a:buClrTx/>
                <a:buFontTx/>
                <a:buNone/>
              </a:pPr>
              <a:r>
                <a:rPr lang="en-US" altLang="zh-CN" sz="2600" dirty="0" err="1">
                  <a:solidFill>
                    <a:srgbClr val="FF3300"/>
                  </a:solidFill>
                </a:rPr>
                <a:t>VLink</a:t>
              </a:r>
              <a:r>
                <a:rPr lang="en-US" altLang="zh-CN" sz="2600" dirty="0">
                  <a:solidFill>
                    <a:srgbClr val="FF3300"/>
                  </a:solidFill>
                </a:rPr>
                <a:t>  G[</a:t>
              </a:r>
              <a:r>
                <a:rPr lang="en-US" altLang="zh-CN" sz="2600" dirty="0" err="1">
                  <a:solidFill>
                    <a:srgbClr val="FF3300"/>
                  </a:solidFill>
                </a:rPr>
                <a:t>MaxV</a:t>
              </a:r>
              <a:r>
                <a:rPr lang="en-US" altLang="zh-CN" sz="2600" dirty="0">
                  <a:solidFill>
                    <a:srgbClr val="FF3300"/>
                  </a:solidFill>
                </a:rPr>
                <a:t>];</a:t>
              </a:r>
            </a:p>
          </p:txBody>
        </p:sp>
      </p:grpSp>
      <p:grpSp>
        <p:nvGrpSpPr>
          <p:cNvPr id="9" name="Group 28">
            <a:extLst>
              <a:ext uri="{FF2B5EF4-FFF2-40B4-BE49-F238E27FC236}">
                <a16:creationId xmlns:a16="http://schemas.microsoft.com/office/drawing/2014/main" id="{04F394D9-1AF2-FF2C-92CC-16740D916CA5}"/>
              </a:ext>
            </a:extLst>
          </p:cNvPr>
          <p:cNvGrpSpPr>
            <a:grpSpLocks/>
          </p:cNvGrpSpPr>
          <p:nvPr/>
        </p:nvGrpSpPr>
        <p:grpSpPr bwMode="auto">
          <a:xfrm>
            <a:off x="1001713" y="1562100"/>
            <a:ext cx="7891462" cy="1962150"/>
            <a:chOff x="631" y="984"/>
            <a:chExt cx="4971" cy="1236"/>
          </a:xfrm>
        </p:grpSpPr>
        <p:sp>
          <p:nvSpPr>
            <p:cNvPr id="10" name="Freeform 29">
              <a:extLst>
                <a:ext uri="{FF2B5EF4-FFF2-40B4-BE49-F238E27FC236}">
                  <a16:creationId xmlns:a16="http://schemas.microsoft.com/office/drawing/2014/main" id="{DFF0FA92-B701-1538-3512-159E316FCD42}"/>
                </a:ext>
              </a:extLst>
            </p:cNvPr>
            <p:cNvSpPr>
              <a:spLocks/>
            </p:cNvSpPr>
            <p:nvPr/>
          </p:nvSpPr>
          <p:spPr bwMode="auto">
            <a:xfrm>
              <a:off x="631" y="984"/>
              <a:ext cx="2633" cy="1236"/>
            </a:xfrm>
            <a:prstGeom prst="roundRect">
              <a:avLst/>
            </a:prstGeom>
            <a:noFill/>
            <a:ln w="57150" cap="flat" cmpd="sng">
              <a:solidFill>
                <a:schemeClr val="accent1"/>
              </a:solidFill>
              <a:prstDash val="solid"/>
              <a:round/>
              <a:headEnd/>
              <a:tailEnd/>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rect">
                      <a:fillToRect l="50000" t="50000" r="50000" b="50000"/>
                    </a:path>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p>
          </p:txBody>
        </p:sp>
        <p:sp>
          <p:nvSpPr>
            <p:cNvPr id="11" name="AutoShape 30">
              <a:extLst>
                <a:ext uri="{FF2B5EF4-FFF2-40B4-BE49-F238E27FC236}">
                  <a16:creationId xmlns:a16="http://schemas.microsoft.com/office/drawing/2014/main" id="{056BB75A-D92F-5F56-9094-11836CFB4E75}"/>
                </a:ext>
              </a:extLst>
            </p:cNvPr>
            <p:cNvSpPr>
              <a:spLocks noChangeArrowheads="1"/>
            </p:cNvSpPr>
            <p:nvPr/>
          </p:nvSpPr>
          <p:spPr bwMode="auto">
            <a:xfrm>
              <a:off x="3826" y="1045"/>
              <a:ext cx="1776" cy="384"/>
            </a:xfrm>
            <a:prstGeom prst="wedgeRectCallout">
              <a:avLst>
                <a:gd name="adj1" fmla="val -82153"/>
                <a:gd name="adj2" fmla="val 46875"/>
              </a:avLst>
            </a:prstGeom>
            <a:noFill/>
            <a:ln w="60325">
              <a:solidFill>
                <a:schemeClr val="accent1"/>
              </a:solidFill>
              <a:miter lim="800000"/>
              <a:headEnd/>
              <a:tailEnd/>
            </a:ln>
            <a:effectLst/>
            <a:extLst>
              <a:ext uri="{909E8E84-426E-40DD-AFC4-6F175D3DCCD1}">
                <a14:hiddenFill xmlns:a14="http://schemas.microsoft.com/office/drawing/2010/main">
                  <a:solidFill>
                    <a:srgbClr val="FFFF00"/>
                  </a:solidFill>
                </a14:hiddenFill>
              </a:ext>
              <a:ext uri="{AF507438-7753-43E0-B8FC-AC1667EBCBE1}">
                <a14:hiddenEffects xmlns:a14="http://schemas.microsoft.com/office/drawing/2010/main">
                  <a:effectLst>
                    <a:outerShdw dist="99190" dir="2388334" algn="ctr" rotWithShape="0">
                      <a:srgbClr val="B2B2B2"/>
                    </a:outerShdw>
                  </a:effectLst>
                </a14:hiddenEffects>
              </a:ext>
            </a:extLst>
          </p:spPr>
          <p:txBody>
            <a:bodyPr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en-US" altLang="zh-CN" sz="2400"/>
            </a:p>
          </p:txBody>
        </p:sp>
        <p:sp>
          <p:nvSpPr>
            <p:cNvPr id="12" name="Text Box 31">
              <a:extLst>
                <a:ext uri="{FF2B5EF4-FFF2-40B4-BE49-F238E27FC236}">
                  <a16:creationId xmlns:a16="http://schemas.microsoft.com/office/drawing/2014/main" id="{C5C3B987-01C6-37DD-CFCE-4BDC277DC8BE}"/>
                </a:ext>
              </a:extLst>
            </p:cNvPr>
            <p:cNvSpPr txBox="1">
              <a:spLocks noChangeArrowheads="1"/>
            </p:cNvSpPr>
            <p:nvPr/>
          </p:nvSpPr>
          <p:spPr bwMode="auto">
            <a:xfrm>
              <a:off x="3872" y="1096"/>
              <a:ext cx="1571" cy="298"/>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zh-CN" altLang="en-US" sz="2500" dirty="0">
                  <a:solidFill>
                    <a:schemeClr val="accent2"/>
                  </a:solidFill>
                  <a:ea typeface="幼圆" pitchFamily="49" charset="-122"/>
                </a:rPr>
                <a:t>定义边结点类型</a:t>
              </a:r>
            </a:p>
          </p:txBody>
        </p:sp>
      </p:grpSp>
      <p:grpSp>
        <p:nvGrpSpPr>
          <p:cNvPr id="13" name="Group 32">
            <a:extLst>
              <a:ext uri="{FF2B5EF4-FFF2-40B4-BE49-F238E27FC236}">
                <a16:creationId xmlns:a16="http://schemas.microsoft.com/office/drawing/2014/main" id="{7E5B2EBA-A876-2041-8A97-2AA10FDA4F73}"/>
              </a:ext>
            </a:extLst>
          </p:cNvPr>
          <p:cNvGrpSpPr>
            <a:grpSpLocks/>
          </p:cNvGrpSpPr>
          <p:nvPr/>
        </p:nvGrpSpPr>
        <p:grpSpPr bwMode="auto">
          <a:xfrm>
            <a:off x="1001713" y="3627439"/>
            <a:ext cx="7932737" cy="1554163"/>
            <a:chOff x="631" y="2285"/>
            <a:chExt cx="4997" cy="979"/>
          </a:xfrm>
        </p:grpSpPr>
        <p:sp>
          <p:nvSpPr>
            <p:cNvPr id="14" name="AutoShape 33">
              <a:extLst>
                <a:ext uri="{FF2B5EF4-FFF2-40B4-BE49-F238E27FC236}">
                  <a16:creationId xmlns:a16="http://schemas.microsoft.com/office/drawing/2014/main" id="{99DB00B1-A57F-C587-C9DA-6E307149C9FC}"/>
                </a:ext>
              </a:extLst>
            </p:cNvPr>
            <p:cNvSpPr>
              <a:spLocks noChangeArrowheads="1"/>
            </p:cNvSpPr>
            <p:nvPr/>
          </p:nvSpPr>
          <p:spPr bwMode="auto">
            <a:xfrm>
              <a:off x="3852" y="2285"/>
              <a:ext cx="1776" cy="384"/>
            </a:xfrm>
            <a:prstGeom prst="wedgeRectCallout">
              <a:avLst>
                <a:gd name="adj1" fmla="val -80875"/>
                <a:gd name="adj2" fmla="val 70833"/>
              </a:avLst>
            </a:prstGeom>
            <a:noFill/>
            <a:ln w="60325">
              <a:solidFill>
                <a:schemeClr val="accent1"/>
              </a:solidFill>
              <a:miter lim="800000"/>
              <a:headEnd/>
              <a:tailEnd/>
            </a:ln>
            <a:effectLst/>
            <a:extLst>
              <a:ext uri="{909E8E84-426E-40DD-AFC4-6F175D3DCCD1}">
                <a14:hiddenFill xmlns:a14="http://schemas.microsoft.com/office/drawing/2010/main">
                  <a:solidFill>
                    <a:srgbClr val="FFFF00"/>
                  </a:solidFill>
                </a14:hiddenFill>
              </a:ext>
              <a:ext uri="{AF507438-7753-43E0-B8FC-AC1667EBCBE1}">
                <a14:hiddenEffects xmlns:a14="http://schemas.microsoft.com/office/drawing/2010/main">
                  <a:effectLst>
                    <a:outerShdw dist="99190" dir="2388334" algn="ctr" rotWithShape="0">
                      <a:srgbClr val="B2B2B2"/>
                    </a:outerShdw>
                  </a:effectLst>
                </a14:hiddenEffects>
              </a:ext>
            </a:extLst>
          </p:spPr>
          <p:txBody>
            <a:bodyPr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en-US" altLang="zh-CN" sz="2400"/>
            </a:p>
          </p:txBody>
        </p:sp>
        <p:sp>
          <p:nvSpPr>
            <p:cNvPr id="15" name="Text Box 34">
              <a:extLst>
                <a:ext uri="{FF2B5EF4-FFF2-40B4-BE49-F238E27FC236}">
                  <a16:creationId xmlns:a16="http://schemas.microsoft.com/office/drawing/2014/main" id="{131EA16B-BEED-7F97-E72F-C864FEC76EB0}"/>
                </a:ext>
              </a:extLst>
            </p:cNvPr>
            <p:cNvSpPr txBox="1">
              <a:spLocks noChangeArrowheads="1"/>
            </p:cNvSpPr>
            <p:nvPr/>
          </p:nvSpPr>
          <p:spPr bwMode="auto">
            <a:xfrm>
              <a:off x="3852" y="2328"/>
              <a:ext cx="1724" cy="298"/>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zh-CN" altLang="en-US" sz="2500" dirty="0">
                  <a:solidFill>
                    <a:schemeClr val="accent2"/>
                  </a:solidFill>
                  <a:ea typeface="幼圆" pitchFamily="49" charset="-122"/>
                </a:rPr>
                <a:t>定义顶点结点类型</a:t>
              </a:r>
            </a:p>
          </p:txBody>
        </p:sp>
        <p:sp>
          <p:nvSpPr>
            <p:cNvPr id="16" name="Freeform 35">
              <a:extLst>
                <a:ext uri="{FF2B5EF4-FFF2-40B4-BE49-F238E27FC236}">
                  <a16:creationId xmlns:a16="http://schemas.microsoft.com/office/drawing/2014/main" id="{547B37A0-0436-BDF2-A822-D61D50B07725}"/>
                </a:ext>
              </a:extLst>
            </p:cNvPr>
            <p:cNvSpPr>
              <a:spLocks/>
            </p:cNvSpPr>
            <p:nvPr/>
          </p:nvSpPr>
          <p:spPr bwMode="auto">
            <a:xfrm>
              <a:off x="631" y="2292"/>
              <a:ext cx="2633" cy="972"/>
            </a:xfrm>
            <a:prstGeom prst="roundRect">
              <a:avLst/>
            </a:prstGeom>
            <a:noFill/>
            <a:ln w="60325" cap="flat" cmpd="sng">
              <a:solidFill>
                <a:schemeClr val="accent1"/>
              </a:solidFill>
              <a:prstDash val="solid"/>
              <a:round/>
              <a:headEnd/>
              <a:tailEnd/>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rect">
                      <a:fillToRect l="50000" t="50000" r="50000" b="50000"/>
                    </a:path>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p>
          </p:txBody>
        </p:sp>
      </p:grpSp>
    </p:spTree>
    <p:extLst>
      <p:ext uri="{BB962C8B-B14F-4D97-AF65-F5344CB8AC3E}">
        <p14:creationId xmlns:p14="http://schemas.microsoft.com/office/powerpoint/2010/main" val="3035291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dissolve">
                                      <p:cBhvr>
                                        <p:cTn id="1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D2F43EC5-E67C-8DA6-B691-8FB5DBD0D67F}"/>
              </a:ext>
            </a:extLst>
          </p:cNvPr>
          <p:cNvSpPr>
            <a:spLocks noGrp="1"/>
          </p:cNvSpPr>
          <p:nvPr>
            <p:ph type="dt" sz="half" idx="10"/>
          </p:nvPr>
        </p:nvSpPr>
        <p:spPr/>
        <p:txBody>
          <a:bodyPr/>
          <a:lstStyle/>
          <a:p>
            <a:pPr>
              <a:defRPr/>
            </a:pPr>
            <a:fld id="{72795A5C-ABA9-164F-9A37-0CFC1B48C772}" type="datetime1">
              <a:rPr lang="en-US" altLang="zh-CN" smtClean="0"/>
              <a:t>6/5/2022</a:t>
            </a:fld>
            <a:endParaRPr lang="en-US" altLang="zh-CN" dirty="0"/>
          </a:p>
        </p:txBody>
      </p:sp>
      <p:sp>
        <p:nvSpPr>
          <p:cNvPr id="5" name="灯片编号占位符 4">
            <a:extLst>
              <a:ext uri="{FF2B5EF4-FFF2-40B4-BE49-F238E27FC236}">
                <a16:creationId xmlns:a16="http://schemas.microsoft.com/office/drawing/2014/main" id="{9B83C5B8-20C3-F9D5-6C81-CB8B711960C1}"/>
              </a:ext>
            </a:extLst>
          </p:cNvPr>
          <p:cNvSpPr>
            <a:spLocks noGrp="1"/>
          </p:cNvSpPr>
          <p:nvPr>
            <p:ph type="sldNum" sz="quarter" idx="12"/>
          </p:nvPr>
        </p:nvSpPr>
        <p:spPr/>
        <p:txBody>
          <a:bodyPr/>
          <a:lstStyle/>
          <a:p>
            <a:pPr>
              <a:defRPr/>
            </a:pPr>
            <a:fld id="{4FF538FA-A287-4FBD-9703-6DB9C5344803}" type="slidenum">
              <a:rPr lang="zh-CN" altLang="en-US" smtClean="0"/>
              <a:t>34</a:t>
            </a:fld>
            <a:endParaRPr lang="en-US" altLang="zh-CN" dirty="0"/>
          </a:p>
        </p:txBody>
      </p:sp>
      <p:sp>
        <p:nvSpPr>
          <p:cNvPr id="7" name="灯片编号占位符 1">
            <a:extLst>
              <a:ext uri="{FF2B5EF4-FFF2-40B4-BE49-F238E27FC236}">
                <a16:creationId xmlns:a16="http://schemas.microsoft.com/office/drawing/2014/main" id="{E6F8EE47-6F1C-62AB-4E28-1CC2CC382862}"/>
              </a:ext>
            </a:extLst>
          </p:cNvPr>
          <p:cNvSpPr txBox="1">
            <a:spLocks/>
          </p:cNvSpPr>
          <p:nvPr/>
        </p:nvSpPr>
        <p:spPr>
          <a:xfrm>
            <a:off x="6731000" y="6229350"/>
            <a:ext cx="1905000" cy="457200"/>
          </a:xfrm>
          <a:prstGeom prst="rect">
            <a:avLst/>
          </a:prstGeom>
        </p:spPr>
        <p:txBody>
          <a:bodyPr/>
          <a:lstStyle>
            <a:defPPr>
              <a:defRPr lang="en-US"/>
            </a:defPPr>
            <a:lvl1pPr algn="l" rtl="0" fontAlgn="base">
              <a:spcBef>
                <a:spcPct val="0"/>
              </a:spcBef>
              <a:spcAft>
                <a:spcPct val="0"/>
              </a:spcAft>
              <a:defRPr kern="1200">
                <a:solidFill>
                  <a:schemeClr val="tx1"/>
                </a:solidFill>
                <a:latin typeface="Verdana" panose="020B0604030504040204" pitchFamily="3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Verdana" panose="020B060403050404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Verdana" panose="020B060403050404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Verdana" panose="020B060403050404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Verdana" panose="020B060403050404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Verdana" panose="020B060403050404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Verdana" panose="020B060403050404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Verdana" panose="020B060403050404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Verdana" panose="020B0604030504040204" pitchFamily="34" charset="0"/>
                <a:ea typeface="+mn-ea"/>
                <a:cs typeface="Arial" panose="020B0604020202020204" pitchFamily="34" charset="0"/>
              </a:defRPr>
            </a:lvl9pPr>
          </a:lstStyle>
          <a:p>
            <a:fld id="{0C913308-F349-4B6D-A68A-DD1791B4A57B}" type="slidenum">
              <a:rPr lang="zh-CN" altLang="en-US" smtClean="0"/>
              <a:pPr/>
              <a:t>34</a:t>
            </a:fld>
            <a:endParaRPr lang="zh-CN" altLang="en-US"/>
          </a:p>
        </p:txBody>
      </p:sp>
      <p:grpSp>
        <p:nvGrpSpPr>
          <p:cNvPr id="8" name="Group 123">
            <a:extLst>
              <a:ext uri="{FF2B5EF4-FFF2-40B4-BE49-F238E27FC236}">
                <a16:creationId xmlns:a16="http://schemas.microsoft.com/office/drawing/2014/main" id="{4A10D572-7A2E-A193-B91C-F4D39ACABA32}"/>
              </a:ext>
            </a:extLst>
          </p:cNvPr>
          <p:cNvGrpSpPr>
            <a:grpSpLocks/>
          </p:cNvGrpSpPr>
          <p:nvPr/>
        </p:nvGrpSpPr>
        <p:grpSpPr bwMode="auto">
          <a:xfrm>
            <a:off x="764368" y="677688"/>
            <a:ext cx="2880320" cy="980956"/>
            <a:chOff x="1128" y="3475"/>
            <a:chExt cx="3294" cy="754"/>
          </a:xfrm>
        </p:grpSpPr>
        <p:sp>
          <p:nvSpPr>
            <p:cNvPr id="9" name="Freeform 124">
              <a:extLst>
                <a:ext uri="{FF2B5EF4-FFF2-40B4-BE49-F238E27FC236}">
                  <a16:creationId xmlns:a16="http://schemas.microsoft.com/office/drawing/2014/main" id="{D2F5556C-DAF4-B54A-2341-6BA5D317C362}"/>
                </a:ext>
              </a:extLst>
            </p:cNvPr>
            <p:cNvSpPr>
              <a:spLocks/>
            </p:cNvSpPr>
            <p:nvPr/>
          </p:nvSpPr>
          <p:spPr bwMode="auto">
            <a:xfrm>
              <a:off x="1128" y="3475"/>
              <a:ext cx="3028" cy="754"/>
            </a:xfrm>
            <a:custGeom>
              <a:avLst/>
              <a:gdLst/>
              <a:ahLst/>
              <a:cxnLst>
                <a:cxn ang="0">
                  <a:pos x="113" y="69"/>
                </a:cxn>
                <a:cxn ang="0">
                  <a:pos x="146" y="58"/>
                </a:cxn>
                <a:cxn ang="0">
                  <a:pos x="214" y="80"/>
                </a:cxn>
                <a:cxn ang="0">
                  <a:pos x="1750" y="35"/>
                </a:cxn>
                <a:cxn ang="0">
                  <a:pos x="3286" y="46"/>
                </a:cxn>
                <a:cxn ang="0">
                  <a:pos x="3930" y="103"/>
                </a:cxn>
                <a:cxn ang="0">
                  <a:pos x="3953" y="216"/>
                </a:cxn>
                <a:cxn ang="0">
                  <a:pos x="3670" y="487"/>
                </a:cxn>
                <a:cxn ang="0">
                  <a:pos x="2959" y="498"/>
                </a:cxn>
                <a:cxn ang="0">
                  <a:pos x="2620" y="532"/>
                </a:cxn>
                <a:cxn ang="0">
                  <a:pos x="790" y="543"/>
                </a:cxn>
                <a:cxn ang="0">
                  <a:pos x="372" y="577"/>
                </a:cxn>
                <a:cxn ang="0">
                  <a:pos x="67" y="543"/>
                </a:cxn>
                <a:cxn ang="0">
                  <a:pos x="22" y="408"/>
                </a:cxn>
                <a:cxn ang="0">
                  <a:pos x="0" y="340"/>
                </a:cxn>
                <a:cxn ang="0">
                  <a:pos x="11" y="250"/>
                </a:cxn>
                <a:cxn ang="0">
                  <a:pos x="33" y="216"/>
                </a:cxn>
                <a:cxn ang="0">
                  <a:pos x="56" y="114"/>
                </a:cxn>
                <a:cxn ang="0">
                  <a:pos x="113" y="69"/>
                </a:cxn>
              </a:cxnLst>
              <a:rect l="0" t="0" r="r" b="b"/>
              <a:pathLst>
                <a:path w="3964" h="577">
                  <a:moveTo>
                    <a:pt x="113" y="69"/>
                  </a:moveTo>
                  <a:cubicBezTo>
                    <a:pt x="124" y="65"/>
                    <a:pt x="134" y="57"/>
                    <a:pt x="146" y="58"/>
                  </a:cubicBezTo>
                  <a:cubicBezTo>
                    <a:pt x="170" y="61"/>
                    <a:pt x="214" y="80"/>
                    <a:pt x="214" y="80"/>
                  </a:cubicBezTo>
                  <a:cubicBezTo>
                    <a:pt x="732" y="62"/>
                    <a:pt x="1221" y="41"/>
                    <a:pt x="1750" y="35"/>
                  </a:cubicBezTo>
                  <a:cubicBezTo>
                    <a:pt x="2250" y="0"/>
                    <a:pt x="2794" y="40"/>
                    <a:pt x="3286" y="46"/>
                  </a:cubicBezTo>
                  <a:cubicBezTo>
                    <a:pt x="3495" y="54"/>
                    <a:pt x="3727" y="37"/>
                    <a:pt x="3930" y="103"/>
                  </a:cubicBezTo>
                  <a:cubicBezTo>
                    <a:pt x="3943" y="143"/>
                    <a:pt x="3953" y="168"/>
                    <a:pt x="3953" y="216"/>
                  </a:cubicBezTo>
                  <a:cubicBezTo>
                    <a:pt x="3953" y="509"/>
                    <a:pt x="3964" y="480"/>
                    <a:pt x="3670" y="487"/>
                  </a:cubicBezTo>
                  <a:cubicBezTo>
                    <a:pt x="3433" y="493"/>
                    <a:pt x="3196" y="494"/>
                    <a:pt x="2959" y="498"/>
                  </a:cubicBezTo>
                  <a:cubicBezTo>
                    <a:pt x="2665" y="523"/>
                    <a:pt x="2777" y="507"/>
                    <a:pt x="2620" y="532"/>
                  </a:cubicBezTo>
                  <a:cubicBezTo>
                    <a:pt x="2009" y="518"/>
                    <a:pt x="1401" y="536"/>
                    <a:pt x="790" y="543"/>
                  </a:cubicBezTo>
                  <a:cubicBezTo>
                    <a:pt x="675" y="549"/>
                    <a:pt x="490" y="539"/>
                    <a:pt x="372" y="577"/>
                  </a:cubicBezTo>
                  <a:cubicBezTo>
                    <a:pt x="201" y="569"/>
                    <a:pt x="187" y="574"/>
                    <a:pt x="67" y="543"/>
                  </a:cubicBezTo>
                  <a:cubicBezTo>
                    <a:pt x="39" y="499"/>
                    <a:pt x="36" y="457"/>
                    <a:pt x="22" y="408"/>
                  </a:cubicBezTo>
                  <a:cubicBezTo>
                    <a:pt x="15" y="385"/>
                    <a:pt x="0" y="340"/>
                    <a:pt x="0" y="340"/>
                  </a:cubicBezTo>
                  <a:cubicBezTo>
                    <a:pt x="4" y="310"/>
                    <a:pt x="3" y="279"/>
                    <a:pt x="11" y="250"/>
                  </a:cubicBezTo>
                  <a:cubicBezTo>
                    <a:pt x="14" y="237"/>
                    <a:pt x="28" y="229"/>
                    <a:pt x="33" y="216"/>
                  </a:cubicBezTo>
                  <a:cubicBezTo>
                    <a:pt x="45" y="183"/>
                    <a:pt x="35" y="142"/>
                    <a:pt x="56" y="114"/>
                  </a:cubicBezTo>
                  <a:cubicBezTo>
                    <a:pt x="71" y="95"/>
                    <a:pt x="94" y="84"/>
                    <a:pt x="113" y="69"/>
                  </a:cubicBezTo>
                  <a:close/>
                </a:path>
              </a:pathLst>
            </a:custGeom>
            <a:solidFill>
              <a:schemeClr val="accent4">
                <a:lumMod val="20000"/>
                <a:lumOff val="80000"/>
              </a:schemeClr>
            </a:solidFill>
            <a:ln w="66675" cap="flat" cmpd="sng">
              <a:noFill/>
              <a:prstDash val="solid"/>
              <a:round/>
              <a:headEnd/>
              <a:tailEnd/>
            </a:ln>
            <a:effectLst>
              <a:outerShdw dist="81320" dir="2319588" algn="ctr" rotWithShape="0">
                <a:srgbClr val="B2B2B2"/>
              </a:outerShdw>
            </a:effectLst>
          </p:spPr>
          <p:txBody>
            <a:bodyPr wrap="none" anchor="ctr"/>
            <a:lstStyle/>
            <a:p>
              <a:pPr>
                <a:defRPr/>
              </a:pPr>
              <a:endParaRPr lang="zh-CN" altLang="en-US"/>
            </a:p>
          </p:txBody>
        </p:sp>
        <p:sp>
          <p:nvSpPr>
            <p:cNvPr id="10" name="Rectangle 125">
              <a:extLst>
                <a:ext uri="{FF2B5EF4-FFF2-40B4-BE49-F238E27FC236}">
                  <a16:creationId xmlns:a16="http://schemas.microsoft.com/office/drawing/2014/main" id="{DA3FF2B4-67E7-A74E-4299-687E4B13B2B7}"/>
                </a:ext>
              </a:extLst>
            </p:cNvPr>
            <p:cNvSpPr>
              <a:spLocks noChangeArrowheads="1"/>
            </p:cNvSpPr>
            <p:nvPr/>
          </p:nvSpPr>
          <p:spPr bwMode="auto">
            <a:xfrm>
              <a:off x="1128" y="3619"/>
              <a:ext cx="3294" cy="449"/>
            </a:xfrm>
            <a:prstGeom prst="rect">
              <a:avLst/>
            </a:prstGeom>
            <a:noFill/>
            <a:ln w="12700">
              <a:noFill/>
              <a:miter lim="800000"/>
              <a:headEnd/>
              <a:tailEnd/>
            </a:ln>
            <a:effectLst/>
          </p:spPr>
          <p:txBody>
            <a:bodyPr>
              <a:spAutoFit/>
            </a:bodyPr>
            <a:lstStyle/>
            <a:p>
              <a:pPr>
                <a:defRPr/>
              </a:pPr>
              <a:r>
                <a:rPr lang="zh-CN" altLang="en-US" sz="3200" dirty="0">
                  <a:solidFill>
                    <a:srgbClr val="264AA5"/>
                  </a:solidFill>
                  <a:latin typeface="黑体" pitchFamily="2" charset="-122"/>
                  <a:ea typeface="黑体" pitchFamily="2" charset="-122"/>
                </a:rPr>
                <a:t>图的基本操作</a:t>
              </a:r>
            </a:p>
          </p:txBody>
        </p:sp>
      </p:grpSp>
      <p:sp>
        <p:nvSpPr>
          <p:cNvPr id="11" name="TextBox 5">
            <a:extLst>
              <a:ext uri="{FF2B5EF4-FFF2-40B4-BE49-F238E27FC236}">
                <a16:creationId xmlns:a16="http://schemas.microsoft.com/office/drawing/2014/main" id="{5B5B88F6-C9A4-07CA-8CDD-31AD26272738}"/>
              </a:ext>
            </a:extLst>
          </p:cNvPr>
          <p:cNvSpPr txBox="1"/>
          <p:nvPr/>
        </p:nvSpPr>
        <p:spPr>
          <a:xfrm>
            <a:off x="755576" y="1916832"/>
            <a:ext cx="7560840" cy="3108543"/>
          </a:xfrm>
          <a:prstGeom prst="rect">
            <a:avLst/>
          </a:prstGeom>
          <a:ln/>
        </p:spPr>
        <p:style>
          <a:lnRef idx="1">
            <a:schemeClr val="accent5"/>
          </a:lnRef>
          <a:fillRef idx="3">
            <a:schemeClr val="accent5"/>
          </a:fillRef>
          <a:effectRef idx="2">
            <a:schemeClr val="accent5"/>
          </a:effectRef>
          <a:fontRef idx="minor">
            <a:schemeClr val="lt1"/>
          </a:fontRef>
        </p:style>
        <p:txBody>
          <a:bodyPr wrap="square" rtlCol="0">
            <a:spAutoFit/>
          </a:bodyPr>
          <a:lstStyle/>
          <a:p>
            <a:r>
              <a:rPr lang="en-US" altLang="zh-CN" sz="2800" dirty="0" err="1"/>
              <a:t>createGraph</a:t>
            </a:r>
            <a:r>
              <a:rPr lang="en-US" altLang="zh-CN" sz="2800" dirty="0"/>
              <a:t>()</a:t>
            </a:r>
            <a:r>
              <a:rPr lang="zh-CN" altLang="en-US" sz="2800" dirty="0"/>
              <a:t>：</a:t>
            </a:r>
            <a:r>
              <a:rPr lang="en-US" altLang="zh-CN" sz="2800" dirty="0"/>
              <a:t>	</a:t>
            </a:r>
            <a:r>
              <a:rPr lang="zh-CN" altLang="en-US" sz="2800" dirty="0"/>
              <a:t>创建一个图</a:t>
            </a:r>
            <a:endParaRPr lang="en-US" altLang="zh-CN" sz="2800" dirty="0"/>
          </a:p>
          <a:p>
            <a:r>
              <a:rPr lang="en-US" altLang="zh-CN" sz="2800" dirty="0" err="1"/>
              <a:t>destoryGraph</a:t>
            </a:r>
            <a:r>
              <a:rPr lang="en-US" altLang="zh-CN" sz="2800" dirty="0"/>
              <a:t>()</a:t>
            </a:r>
            <a:r>
              <a:rPr lang="zh-CN" altLang="en-US" sz="2800" dirty="0"/>
              <a:t>：</a:t>
            </a:r>
            <a:r>
              <a:rPr lang="en-US" altLang="zh-CN" sz="2800" dirty="0"/>
              <a:t>	</a:t>
            </a:r>
            <a:r>
              <a:rPr lang="zh-CN" altLang="en-US" sz="2800" dirty="0"/>
              <a:t>删除一个图</a:t>
            </a:r>
            <a:endParaRPr lang="en-US" altLang="zh-CN" sz="2800" dirty="0"/>
          </a:p>
          <a:p>
            <a:r>
              <a:rPr lang="en-US" altLang="zh-CN" sz="2800" dirty="0" err="1"/>
              <a:t>insertVex</a:t>
            </a:r>
            <a:r>
              <a:rPr lang="en-US" altLang="zh-CN" sz="2800" dirty="0"/>
              <a:t>(v)</a:t>
            </a:r>
            <a:r>
              <a:rPr lang="zh-CN" altLang="en-US" sz="2800" dirty="0"/>
              <a:t>：</a:t>
            </a:r>
            <a:r>
              <a:rPr lang="en-US" altLang="zh-CN" sz="2800" dirty="0"/>
              <a:t>	</a:t>
            </a:r>
            <a:r>
              <a:rPr lang="zh-CN" altLang="en-US" sz="2800" dirty="0"/>
              <a:t>在图中插入一个顶点</a:t>
            </a:r>
            <a:r>
              <a:rPr lang="en-US" altLang="zh-CN" sz="2800" dirty="0"/>
              <a:t>v</a:t>
            </a:r>
          </a:p>
          <a:p>
            <a:r>
              <a:rPr lang="en-US" altLang="zh-CN" sz="2800" dirty="0" err="1"/>
              <a:t>deleteVex</a:t>
            </a:r>
            <a:r>
              <a:rPr lang="en-US" altLang="zh-CN" sz="2800" dirty="0"/>
              <a:t>(v)</a:t>
            </a:r>
            <a:r>
              <a:rPr lang="zh-CN" altLang="en-US" sz="2800" dirty="0"/>
              <a:t>：</a:t>
            </a:r>
            <a:r>
              <a:rPr lang="en-US" altLang="zh-CN" sz="2800" dirty="0"/>
              <a:t>	</a:t>
            </a:r>
            <a:r>
              <a:rPr lang="zh-CN" altLang="en-US" sz="2800" dirty="0"/>
              <a:t>在图中删除一个顶点</a:t>
            </a:r>
            <a:r>
              <a:rPr lang="en-US" altLang="zh-CN" sz="2800" dirty="0"/>
              <a:t>v</a:t>
            </a:r>
          </a:p>
          <a:p>
            <a:r>
              <a:rPr lang="en-US" altLang="zh-CN" sz="2800" dirty="0" err="1"/>
              <a:t>insertEdge</a:t>
            </a:r>
            <a:r>
              <a:rPr lang="en-US" altLang="zh-CN" sz="2800" dirty="0"/>
              <a:t>(</a:t>
            </a:r>
            <a:r>
              <a:rPr lang="en-US" altLang="zh-CN" sz="2800" dirty="0" err="1"/>
              <a:t>v,w</a:t>
            </a:r>
            <a:r>
              <a:rPr lang="en-US" altLang="zh-CN" sz="2800" dirty="0"/>
              <a:t>)</a:t>
            </a:r>
            <a:r>
              <a:rPr lang="zh-CN" altLang="en-US" sz="2800" dirty="0"/>
              <a:t>：</a:t>
            </a:r>
            <a:r>
              <a:rPr lang="en-US" altLang="zh-CN" sz="2800" dirty="0"/>
              <a:t>	</a:t>
            </a:r>
            <a:r>
              <a:rPr lang="zh-CN" altLang="en-US" sz="2800" dirty="0"/>
              <a:t>在图中插入一条边</a:t>
            </a:r>
            <a:r>
              <a:rPr lang="en-US" altLang="zh-CN" sz="2800" dirty="0"/>
              <a:t>&lt;</a:t>
            </a:r>
            <a:r>
              <a:rPr lang="en-US" altLang="zh-CN" sz="2800" dirty="0" err="1"/>
              <a:t>v,w</a:t>
            </a:r>
            <a:r>
              <a:rPr lang="en-US" altLang="zh-CN" sz="2800" dirty="0"/>
              <a:t>&gt;</a:t>
            </a:r>
          </a:p>
          <a:p>
            <a:r>
              <a:rPr lang="en-US" altLang="zh-CN" sz="2800" dirty="0" err="1"/>
              <a:t>deleteEdge</a:t>
            </a:r>
            <a:r>
              <a:rPr lang="en-US" altLang="zh-CN" sz="2800" dirty="0"/>
              <a:t>(</a:t>
            </a:r>
            <a:r>
              <a:rPr lang="en-US" altLang="zh-CN" sz="2800" dirty="0" err="1"/>
              <a:t>v,w</a:t>
            </a:r>
            <a:r>
              <a:rPr lang="en-US" altLang="zh-CN" sz="2800" dirty="0"/>
              <a:t>)</a:t>
            </a:r>
            <a:r>
              <a:rPr lang="zh-CN" altLang="en-US" sz="2800" dirty="0"/>
              <a:t>：</a:t>
            </a:r>
            <a:r>
              <a:rPr lang="en-US" altLang="zh-CN" sz="2800" dirty="0"/>
              <a:t>	</a:t>
            </a:r>
            <a:r>
              <a:rPr lang="zh-CN" altLang="en-US" sz="2800" dirty="0"/>
              <a:t>在图中删除一条边</a:t>
            </a:r>
            <a:r>
              <a:rPr lang="en-US" altLang="zh-CN" sz="2800" dirty="0"/>
              <a:t>&lt;</a:t>
            </a:r>
            <a:r>
              <a:rPr lang="en-US" altLang="zh-CN" sz="2800" dirty="0" err="1"/>
              <a:t>v,w</a:t>
            </a:r>
            <a:r>
              <a:rPr lang="en-US" altLang="zh-CN" sz="2800" dirty="0"/>
              <a:t>&gt;</a:t>
            </a:r>
          </a:p>
          <a:p>
            <a:r>
              <a:rPr lang="en-US" altLang="zh-CN" sz="2800" dirty="0" err="1"/>
              <a:t>traverseGraph</a:t>
            </a:r>
            <a:r>
              <a:rPr lang="en-US" altLang="zh-CN" sz="2800" dirty="0"/>
              <a:t>()</a:t>
            </a:r>
            <a:r>
              <a:rPr lang="zh-CN" altLang="en-US" sz="2800" dirty="0"/>
              <a:t>：</a:t>
            </a:r>
            <a:r>
              <a:rPr lang="en-US" altLang="zh-CN" sz="2800" dirty="0"/>
              <a:t>	</a:t>
            </a:r>
            <a:r>
              <a:rPr lang="zh-CN" altLang="en-US" sz="2800" dirty="0"/>
              <a:t>遍历一个图</a:t>
            </a:r>
          </a:p>
        </p:txBody>
      </p:sp>
    </p:spTree>
    <p:extLst>
      <p:ext uri="{BB962C8B-B14F-4D97-AF65-F5344CB8AC3E}">
        <p14:creationId xmlns:p14="http://schemas.microsoft.com/office/powerpoint/2010/main" val="2669576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327C2A97-E155-EC23-1C31-E95DDA1D3938}"/>
              </a:ext>
            </a:extLst>
          </p:cNvPr>
          <p:cNvSpPr>
            <a:spLocks noGrp="1"/>
          </p:cNvSpPr>
          <p:nvPr>
            <p:ph type="dt" sz="half" idx="10"/>
          </p:nvPr>
        </p:nvSpPr>
        <p:spPr/>
        <p:txBody>
          <a:bodyPr/>
          <a:lstStyle/>
          <a:p>
            <a:pPr>
              <a:defRPr/>
            </a:pPr>
            <a:fld id="{72795A5C-ABA9-164F-9A37-0CFC1B48C772}" type="datetime1">
              <a:rPr lang="en-US" altLang="zh-CN" smtClean="0"/>
              <a:t>6/5/2022</a:t>
            </a:fld>
            <a:endParaRPr lang="en-US" altLang="zh-CN" dirty="0"/>
          </a:p>
        </p:txBody>
      </p:sp>
      <p:sp>
        <p:nvSpPr>
          <p:cNvPr id="5" name="灯片编号占位符 4">
            <a:extLst>
              <a:ext uri="{FF2B5EF4-FFF2-40B4-BE49-F238E27FC236}">
                <a16:creationId xmlns:a16="http://schemas.microsoft.com/office/drawing/2014/main" id="{A32CBA18-AB15-8898-0FA1-4284F0BFA06D}"/>
              </a:ext>
            </a:extLst>
          </p:cNvPr>
          <p:cNvSpPr>
            <a:spLocks noGrp="1"/>
          </p:cNvSpPr>
          <p:nvPr>
            <p:ph type="sldNum" sz="quarter" idx="12"/>
          </p:nvPr>
        </p:nvSpPr>
        <p:spPr/>
        <p:txBody>
          <a:bodyPr/>
          <a:lstStyle/>
          <a:p>
            <a:pPr>
              <a:defRPr/>
            </a:pPr>
            <a:fld id="{4FF538FA-A287-4FBD-9703-6DB9C5344803}" type="slidenum">
              <a:rPr lang="zh-CN" altLang="en-US" smtClean="0"/>
              <a:t>35</a:t>
            </a:fld>
            <a:endParaRPr lang="en-US" altLang="zh-CN" dirty="0"/>
          </a:p>
        </p:txBody>
      </p:sp>
      <p:grpSp>
        <p:nvGrpSpPr>
          <p:cNvPr id="13" name="Group 49">
            <a:extLst>
              <a:ext uri="{FF2B5EF4-FFF2-40B4-BE49-F238E27FC236}">
                <a16:creationId xmlns:a16="http://schemas.microsoft.com/office/drawing/2014/main" id="{9E80C5A4-409A-E3E3-8CBD-3642C5EF3E49}"/>
              </a:ext>
            </a:extLst>
          </p:cNvPr>
          <p:cNvGrpSpPr>
            <a:grpSpLocks/>
          </p:cNvGrpSpPr>
          <p:nvPr/>
        </p:nvGrpSpPr>
        <p:grpSpPr bwMode="auto">
          <a:xfrm rot="256066">
            <a:off x="685650" y="-7702"/>
            <a:ext cx="2372275" cy="939800"/>
            <a:chOff x="404" y="132"/>
            <a:chExt cx="966" cy="592"/>
          </a:xfrm>
        </p:grpSpPr>
        <p:sp>
          <p:nvSpPr>
            <p:cNvPr id="14" name="AutoShape 50">
              <a:extLst>
                <a:ext uri="{FF2B5EF4-FFF2-40B4-BE49-F238E27FC236}">
                  <a16:creationId xmlns:a16="http://schemas.microsoft.com/office/drawing/2014/main" id="{DA459775-9D63-DB89-3B81-64C67169AE6F}"/>
                </a:ext>
              </a:extLst>
            </p:cNvPr>
            <p:cNvSpPr>
              <a:spLocks noChangeArrowheads="1"/>
            </p:cNvSpPr>
            <p:nvPr/>
          </p:nvSpPr>
          <p:spPr bwMode="auto">
            <a:xfrm>
              <a:off x="404" y="132"/>
              <a:ext cx="922" cy="592"/>
            </a:xfrm>
            <a:prstGeom prst="irregularSeal2">
              <a:avLst/>
            </a:pr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endParaRPr lang="zh-CN" altLang="en-US"/>
            </a:p>
          </p:txBody>
        </p:sp>
        <p:sp>
          <p:nvSpPr>
            <p:cNvPr id="15" name="Rectangle 51">
              <a:extLst>
                <a:ext uri="{FF2B5EF4-FFF2-40B4-BE49-F238E27FC236}">
                  <a16:creationId xmlns:a16="http://schemas.microsoft.com/office/drawing/2014/main" id="{4284A157-7644-A523-8D5B-A80067DA4074}"/>
                </a:ext>
              </a:extLst>
            </p:cNvPr>
            <p:cNvSpPr>
              <a:spLocks noChangeArrowheads="1"/>
            </p:cNvSpPr>
            <p:nvPr/>
          </p:nvSpPr>
          <p:spPr bwMode="auto">
            <a:xfrm rot="21343934">
              <a:off x="581" y="156"/>
              <a:ext cx="789" cy="485"/>
            </a:xfrm>
            <a:prstGeom prst="rect">
              <a:avLst/>
            </a:prstGeom>
            <a:noFill/>
            <a:ln w="9525">
              <a:noFill/>
              <a:miter lim="800000"/>
              <a:headEnd/>
              <a:tailEnd/>
            </a:ln>
            <a:effectLst/>
          </p:spPr>
          <p:txBody>
            <a:bodyPr wrap="square">
              <a:spAutoFit/>
            </a:bodyPr>
            <a:lstStyle/>
            <a:p>
              <a:r>
                <a:rPr kumimoji="1" lang="zh-CN" altLang="en-US" sz="4400" dirty="0">
                  <a:solidFill>
                    <a:schemeClr val="bg1"/>
                  </a:solidFill>
                  <a:latin typeface="方正舒体" pitchFamily="2" charset="-122"/>
                  <a:ea typeface="华文新魏" pitchFamily="2" charset="-122"/>
                </a:rPr>
                <a:t>例子</a:t>
              </a:r>
              <a:endParaRPr kumimoji="1" lang="zh-CN" altLang="en-US" sz="4400" baseline="0" dirty="0">
                <a:solidFill>
                  <a:schemeClr val="bg1"/>
                </a:solidFill>
                <a:latin typeface="黑体" pitchFamily="2" charset="-122"/>
                <a:ea typeface="华文新魏" pitchFamily="2" charset="-122"/>
              </a:endParaRPr>
            </a:p>
          </p:txBody>
        </p:sp>
      </p:grpSp>
      <p:sp>
        <p:nvSpPr>
          <p:cNvPr id="16" name="TextBox 5">
            <a:extLst>
              <a:ext uri="{FF2B5EF4-FFF2-40B4-BE49-F238E27FC236}">
                <a16:creationId xmlns:a16="http://schemas.microsoft.com/office/drawing/2014/main" id="{6F555A47-6418-39F1-E73B-603D4814079A}"/>
              </a:ext>
            </a:extLst>
          </p:cNvPr>
          <p:cNvSpPr txBox="1"/>
          <p:nvPr/>
        </p:nvSpPr>
        <p:spPr>
          <a:xfrm>
            <a:off x="-1" y="952190"/>
            <a:ext cx="9129765" cy="5909310"/>
          </a:xfrm>
          <a:prstGeom prst="rect">
            <a:avLst/>
          </a:prstGeom>
          <a:ln/>
        </p:spPr>
        <p:style>
          <a:lnRef idx="1">
            <a:schemeClr val="accent5"/>
          </a:lnRef>
          <a:fillRef idx="3">
            <a:schemeClr val="accent5"/>
          </a:fillRef>
          <a:effectRef idx="2">
            <a:schemeClr val="accent5"/>
          </a:effectRef>
          <a:fontRef idx="minor">
            <a:schemeClr val="lt1"/>
          </a:fontRef>
        </p:style>
        <p:txBody>
          <a:bodyPr wrap="square" rtlCol="0">
            <a:spAutoFit/>
          </a:bodyPr>
          <a:lstStyle/>
          <a:p>
            <a:r>
              <a:rPr lang="zh-CN" altLang="en-US" dirty="0">
                <a:latin typeface="楷体" pitchFamily="49" charset="-122"/>
                <a:ea typeface="楷体" pitchFamily="49" charset="-122"/>
              </a:rPr>
              <a:t>若有如下输入：</a:t>
            </a:r>
            <a:endParaRPr lang="en-US" altLang="zh-CN" dirty="0">
              <a:latin typeface="楷体" pitchFamily="49" charset="-122"/>
              <a:ea typeface="楷体" pitchFamily="49" charset="-122"/>
            </a:endParaRPr>
          </a:p>
          <a:p>
            <a:r>
              <a:rPr lang="en-US" altLang="zh-CN" dirty="0">
                <a:latin typeface="楷体" pitchFamily="49" charset="-122"/>
                <a:ea typeface="楷体" pitchFamily="49" charset="-122"/>
              </a:rPr>
              <a:t>8</a:t>
            </a:r>
          </a:p>
          <a:p>
            <a:r>
              <a:rPr lang="en-US" altLang="zh-CN" dirty="0">
                <a:latin typeface="楷体" pitchFamily="49" charset="-122"/>
                <a:ea typeface="楷体" pitchFamily="49" charset="-122"/>
              </a:rPr>
              <a:t>0 2 4 … -1</a:t>
            </a:r>
          </a:p>
          <a:p>
            <a:r>
              <a:rPr lang="en-US" altLang="zh-CN" dirty="0">
                <a:latin typeface="楷体" pitchFamily="49" charset="-122"/>
                <a:ea typeface="楷体" pitchFamily="49" charset="-122"/>
              </a:rPr>
              <a:t>1 3 6 8 … -1</a:t>
            </a:r>
          </a:p>
          <a:p>
            <a:r>
              <a:rPr lang="en-US" altLang="zh-CN" dirty="0">
                <a:latin typeface="楷体" pitchFamily="49" charset="-122"/>
                <a:ea typeface="楷体" pitchFamily="49" charset="-122"/>
              </a:rPr>
              <a:t>…</a:t>
            </a:r>
          </a:p>
          <a:p>
            <a:r>
              <a:rPr lang="zh-CN" altLang="en-US" dirty="0">
                <a:latin typeface="楷体" pitchFamily="49" charset="-122"/>
                <a:ea typeface="楷体" pitchFamily="49" charset="-122"/>
              </a:rPr>
              <a:t>第一行为图的顶点个数，从第二行开始第一个数为顶点序号，第二个数字开始为该顶点的邻接顶点，每行以</a:t>
            </a:r>
            <a:r>
              <a:rPr lang="en-US" altLang="zh-CN" dirty="0">
                <a:latin typeface="楷体" pitchFamily="49" charset="-122"/>
                <a:ea typeface="楷体" pitchFamily="49" charset="-122"/>
              </a:rPr>
              <a:t>-1</a:t>
            </a:r>
            <a:r>
              <a:rPr lang="zh-CN" altLang="en-US" dirty="0">
                <a:latin typeface="楷体" pitchFamily="49" charset="-122"/>
                <a:ea typeface="楷体" pitchFamily="49" charset="-122"/>
              </a:rPr>
              <a:t>结束，则创建一个邻接表存储的图算法如下：</a:t>
            </a:r>
            <a:endParaRPr lang="en-US" altLang="zh-CN" dirty="0">
              <a:latin typeface="楷体" pitchFamily="49" charset="-122"/>
              <a:ea typeface="楷体" pitchFamily="49" charset="-122"/>
            </a:endParaRPr>
          </a:p>
          <a:p>
            <a:r>
              <a:rPr lang="en-US" altLang="zh-CN" dirty="0">
                <a:latin typeface="楷体" pitchFamily="49" charset="-122"/>
                <a:ea typeface="楷体" pitchFamily="49" charset="-122"/>
              </a:rPr>
              <a:t>void </a:t>
            </a:r>
            <a:r>
              <a:rPr lang="en-US" altLang="zh-CN" b="1" dirty="0" err="1">
                <a:latin typeface="楷体" pitchFamily="49" charset="-122"/>
                <a:ea typeface="楷体" pitchFamily="49" charset="-122"/>
              </a:rPr>
              <a:t>createGraph</a:t>
            </a:r>
            <a:r>
              <a:rPr lang="en-US" altLang="zh-CN" dirty="0">
                <a:latin typeface="楷体" pitchFamily="49" charset="-122"/>
                <a:ea typeface="楷体" pitchFamily="49" charset="-122"/>
              </a:rPr>
              <a:t>(</a:t>
            </a:r>
            <a:r>
              <a:rPr lang="en-US" altLang="zh-CN" dirty="0" err="1">
                <a:latin typeface="楷体" pitchFamily="49" charset="-122"/>
                <a:ea typeface="楷体" pitchFamily="49" charset="-122"/>
              </a:rPr>
              <a:t>VLink</a:t>
            </a:r>
            <a:r>
              <a:rPr lang="en-US" altLang="zh-CN" dirty="0">
                <a:latin typeface="楷体" pitchFamily="49" charset="-122"/>
                <a:ea typeface="楷体" pitchFamily="49" charset="-122"/>
              </a:rPr>
              <a:t> graph[])</a:t>
            </a:r>
            <a:br>
              <a:rPr lang="en-US" altLang="zh-CN" dirty="0">
                <a:latin typeface="楷体" pitchFamily="49" charset="-122"/>
                <a:ea typeface="楷体" pitchFamily="49" charset="-122"/>
              </a:rPr>
            </a:br>
            <a:r>
              <a:rPr lang="en-US" altLang="zh-CN" dirty="0">
                <a:latin typeface="楷体" pitchFamily="49" charset="-122"/>
                <a:ea typeface="楷体" pitchFamily="49" charset="-122"/>
              </a:rPr>
              <a:t>{ </a:t>
            </a:r>
          </a:p>
          <a:p>
            <a:r>
              <a:rPr lang="en-US" altLang="zh-CN" dirty="0">
                <a:latin typeface="楷体" pitchFamily="49" charset="-122"/>
                <a:ea typeface="楷体" pitchFamily="49" charset="-122"/>
              </a:rPr>
              <a:t>    </a:t>
            </a:r>
          </a:p>
          <a:p>
            <a:r>
              <a:rPr lang="en-US" altLang="zh-CN" dirty="0">
                <a:latin typeface="楷体" pitchFamily="49" charset="-122"/>
                <a:ea typeface="楷体" pitchFamily="49" charset="-122"/>
              </a:rPr>
              <a:t>  </a:t>
            </a:r>
            <a:r>
              <a:rPr lang="en-US" altLang="zh-CN" dirty="0" err="1">
                <a:latin typeface="楷体" pitchFamily="49" charset="-122"/>
                <a:ea typeface="楷体" pitchFamily="49" charset="-122"/>
              </a:rPr>
              <a:t>int</a:t>
            </a:r>
            <a:r>
              <a:rPr lang="en-US" altLang="zh-CN" dirty="0">
                <a:latin typeface="楷体" pitchFamily="49" charset="-122"/>
                <a:ea typeface="楷体" pitchFamily="49" charset="-122"/>
              </a:rPr>
              <a:t> i,n,v1,v2;</a:t>
            </a:r>
          </a:p>
          <a:p>
            <a:r>
              <a:rPr lang="en-US" altLang="zh-CN" dirty="0">
                <a:latin typeface="楷体" pitchFamily="49" charset="-122"/>
                <a:ea typeface="楷体" pitchFamily="49" charset="-122"/>
              </a:rPr>
              <a:t>  </a:t>
            </a:r>
            <a:r>
              <a:rPr lang="en-US" altLang="zh-CN" dirty="0" err="1">
                <a:latin typeface="楷体" pitchFamily="49" charset="-122"/>
                <a:ea typeface="楷体" pitchFamily="49" charset="-122"/>
              </a:rPr>
              <a:t>scanf</a:t>
            </a:r>
            <a:r>
              <a:rPr lang="en-US" altLang="zh-CN" dirty="0">
                <a:latin typeface="楷体" pitchFamily="49" charset="-122"/>
                <a:ea typeface="楷体" pitchFamily="49" charset="-122"/>
              </a:rPr>
              <a:t>(“%</a:t>
            </a:r>
            <a:r>
              <a:rPr lang="en-US" altLang="zh-CN" dirty="0" err="1">
                <a:latin typeface="楷体" pitchFamily="49" charset="-122"/>
                <a:ea typeface="楷体" pitchFamily="49" charset="-122"/>
              </a:rPr>
              <a:t>d”,&amp;n</a:t>
            </a:r>
            <a:r>
              <a:rPr lang="en-US" altLang="zh-CN" dirty="0">
                <a:latin typeface="楷体" pitchFamily="49" charset="-122"/>
                <a:ea typeface="楷体" pitchFamily="49" charset="-122"/>
              </a:rPr>
              <a:t>);</a:t>
            </a:r>
          </a:p>
          <a:p>
            <a:r>
              <a:rPr lang="en-US" altLang="zh-CN" dirty="0">
                <a:latin typeface="楷体" pitchFamily="49" charset="-122"/>
                <a:ea typeface="楷体" pitchFamily="49" charset="-122"/>
              </a:rPr>
              <a:t>  for(</a:t>
            </a:r>
            <a:r>
              <a:rPr lang="en-US" altLang="zh-CN" dirty="0" err="1">
                <a:latin typeface="楷体" pitchFamily="49" charset="-122"/>
                <a:ea typeface="楷体" pitchFamily="49" charset="-122"/>
              </a:rPr>
              <a:t>i</a:t>
            </a:r>
            <a:r>
              <a:rPr lang="en-US" altLang="zh-CN" dirty="0">
                <a:latin typeface="楷体" pitchFamily="49" charset="-122"/>
                <a:ea typeface="楷体" pitchFamily="49" charset="-122"/>
              </a:rPr>
              <a:t>=0; </a:t>
            </a:r>
            <a:r>
              <a:rPr lang="en-US" altLang="zh-CN" dirty="0" err="1">
                <a:latin typeface="楷体" pitchFamily="49" charset="-122"/>
                <a:ea typeface="楷体" pitchFamily="49" charset="-122"/>
              </a:rPr>
              <a:t>i</a:t>
            </a:r>
            <a:r>
              <a:rPr lang="en-US" altLang="zh-CN" dirty="0">
                <a:latin typeface="楷体" pitchFamily="49" charset="-122"/>
                <a:ea typeface="楷体" pitchFamily="49" charset="-122"/>
              </a:rPr>
              <a:t>&lt;n; </a:t>
            </a:r>
            <a:r>
              <a:rPr lang="en-US" altLang="zh-CN" dirty="0" err="1">
                <a:latin typeface="楷体" pitchFamily="49" charset="-122"/>
                <a:ea typeface="楷体" pitchFamily="49" charset="-122"/>
              </a:rPr>
              <a:t>i</a:t>
            </a:r>
            <a:r>
              <a:rPr lang="en-US" altLang="zh-CN" dirty="0">
                <a:latin typeface="楷体" pitchFamily="49" charset="-122"/>
                <a:ea typeface="楷体" pitchFamily="49" charset="-122"/>
              </a:rPr>
              <a:t>++){</a:t>
            </a:r>
          </a:p>
          <a:p>
            <a:r>
              <a:rPr lang="en-US" altLang="zh-CN" dirty="0">
                <a:latin typeface="楷体" pitchFamily="49" charset="-122"/>
                <a:ea typeface="楷体" pitchFamily="49" charset="-122"/>
              </a:rPr>
              <a:t>    </a:t>
            </a:r>
            <a:r>
              <a:rPr lang="en-US" altLang="zh-CN" dirty="0" err="1">
                <a:latin typeface="楷体" pitchFamily="49" charset="-122"/>
                <a:ea typeface="楷体" pitchFamily="49" charset="-122"/>
              </a:rPr>
              <a:t>scanf</a:t>
            </a:r>
            <a:r>
              <a:rPr lang="en-US" altLang="zh-CN" dirty="0">
                <a:latin typeface="楷体" pitchFamily="49" charset="-122"/>
                <a:ea typeface="楷体" pitchFamily="49" charset="-122"/>
              </a:rPr>
              <a:t>(“%d %d”,&amp;v1,&amp;v2);</a:t>
            </a:r>
          </a:p>
          <a:p>
            <a:r>
              <a:rPr lang="en-US" altLang="zh-CN" dirty="0">
                <a:latin typeface="楷体" pitchFamily="49" charset="-122"/>
                <a:ea typeface="楷体" pitchFamily="49" charset="-122"/>
              </a:rPr>
              <a:t>    while(v2 != -1){</a:t>
            </a:r>
          </a:p>
          <a:p>
            <a:r>
              <a:rPr lang="en-US" altLang="zh-CN" dirty="0">
                <a:latin typeface="楷体" pitchFamily="49" charset="-122"/>
                <a:ea typeface="楷体" pitchFamily="49" charset="-122"/>
              </a:rPr>
              <a:t>      graph[v1].link = </a:t>
            </a:r>
            <a:r>
              <a:rPr lang="en-US" altLang="zh-CN" dirty="0" err="1">
                <a:latin typeface="楷体" pitchFamily="49" charset="-122"/>
                <a:ea typeface="楷体" pitchFamily="49" charset="-122"/>
              </a:rPr>
              <a:t>insertEdge</a:t>
            </a:r>
            <a:r>
              <a:rPr lang="en-US" altLang="zh-CN" dirty="0">
                <a:latin typeface="楷体" pitchFamily="49" charset="-122"/>
                <a:ea typeface="楷体" pitchFamily="49" charset="-122"/>
              </a:rPr>
              <a:t>(graph[v1].link, v2);</a:t>
            </a:r>
          </a:p>
          <a:p>
            <a:r>
              <a:rPr lang="en-US" altLang="zh-CN" dirty="0">
                <a:latin typeface="楷体" pitchFamily="49" charset="-122"/>
                <a:ea typeface="楷体" pitchFamily="49" charset="-122"/>
              </a:rPr>
              <a:t>      </a:t>
            </a:r>
            <a:r>
              <a:rPr lang="en-US" altLang="zh-CN" b="1" dirty="0">
                <a:latin typeface="楷体" pitchFamily="49" charset="-122"/>
                <a:ea typeface="楷体" pitchFamily="49" charset="-122"/>
              </a:rPr>
              <a:t>graph[v2].link = </a:t>
            </a:r>
            <a:r>
              <a:rPr lang="en-US" altLang="zh-CN" b="1" dirty="0" err="1">
                <a:latin typeface="楷体" pitchFamily="49" charset="-122"/>
                <a:ea typeface="楷体" pitchFamily="49" charset="-122"/>
              </a:rPr>
              <a:t>insertEdge</a:t>
            </a:r>
            <a:r>
              <a:rPr lang="en-US" altLang="zh-CN" b="1" dirty="0">
                <a:latin typeface="楷体" pitchFamily="49" charset="-122"/>
                <a:ea typeface="楷体" pitchFamily="49" charset="-122"/>
              </a:rPr>
              <a:t>(graph[v2].link, v1);</a:t>
            </a:r>
          </a:p>
          <a:p>
            <a:r>
              <a:rPr lang="en-US" altLang="zh-CN" dirty="0">
                <a:latin typeface="楷体" pitchFamily="49" charset="-122"/>
                <a:ea typeface="楷体" pitchFamily="49" charset="-122"/>
              </a:rPr>
              <a:t>      </a:t>
            </a:r>
            <a:r>
              <a:rPr lang="en-US" altLang="zh-CN" dirty="0" err="1">
                <a:latin typeface="楷体" pitchFamily="49" charset="-122"/>
                <a:ea typeface="楷体" pitchFamily="49" charset="-122"/>
              </a:rPr>
              <a:t>scanf</a:t>
            </a:r>
            <a:r>
              <a:rPr lang="en-US" altLang="zh-CN" dirty="0">
                <a:latin typeface="楷体" pitchFamily="49" charset="-122"/>
                <a:ea typeface="楷体" pitchFamily="49" charset="-122"/>
              </a:rPr>
              <a:t>(“%d”,&amp;v2);</a:t>
            </a:r>
          </a:p>
          <a:p>
            <a:r>
              <a:rPr lang="en-US" altLang="zh-CN" dirty="0">
                <a:latin typeface="楷体" pitchFamily="49" charset="-122"/>
                <a:ea typeface="楷体" pitchFamily="49" charset="-122"/>
              </a:rPr>
              <a:t>    }</a:t>
            </a:r>
          </a:p>
          <a:p>
            <a:r>
              <a:rPr lang="en-US" altLang="zh-CN" dirty="0">
                <a:latin typeface="楷体" pitchFamily="49" charset="-122"/>
                <a:ea typeface="楷体" pitchFamily="49" charset="-122"/>
              </a:rPr>
              <a:t>  }</a:t>
            </a:r>
          </a:p>
          <a:p>
            <a:r>
              <a:rPr lang="en-US" altLang="zh-CN" dirty="0">
                <a:latin typeface="楷体" pitchFamily="49" charset="-122"/>
                <a:ea typeface="楷体" pitchFamily="49" charset="-122"/>
              </a:rPr>
              <a:t>} </a:t>
            </a:r>
            <a:endParaRPr lang="zh-CN" altLang="en-US" dirty="0">
              <a:latin typeface="楷体" pitchFamily="49" charset="-122"/>
              <a:ea typeface="楷体" pitchFamily="49" charset="-122"/>
            </a:endParaRPr>
          </a:p>
        </p:txBody>
      </p:sp>
      <p:sp>
        <p:nvSpPr>
          <p:cNvPr id="17" name="TextBox 7">
            <a:extLst>
              <a:ext uri="{FF2B5EF4-FFF2-40B4-BE49-F238E27FC236}">
                <a16:creationId xmlns:a16="http://schemas.microsoft.com/office/drawing/2014/main" id="{B034338F-8D7F-9598-84AB-7AE9C05EA501}"/>
              </a:ext>
            </a:extLst>
          </p:cNvPr>
          <p:cNvSpPr txBox="1"/>
          <p:nvPr/>
        </p:nvSpPr>
        <p:spPr>
          <a:xfrm>
            <a:off x="4495800" y="952190"/>
            <a:ext cx="4618724" cy="3416320"/>
          </a:xfrm>
          <a:prstGeom prst="rect">
            <a:avLst/>
          </a:prstGeom>
          <a:ln/>
        </p:spPr>
        <p:style>
          <a:lnRef idx="1">
            <a:schemeClr val="dk1"/>
          </a:lnRef>
          <a:fillRef idx="3">
            <a:schemeClr val="dk1"/>
          </a:fillRef>
          <a:effectRef idx="2">
            <a:schemeClr val="dk1"/>
          </a:effectRef>
          <a:fontRef idx="minor">
            <a:schemeClr val="lt1"/>
          </a:fontRef>
        </p:style>
        <p:txBody>
          <a:bodyPr wrap="square" rtlCol="0">
            <a:spAutoFit/>
          </a:bodyPr>
          <a:lstStyle/>
          <a:p>
            <a:r>
              <a:rPr lang="en-US" altLang="zh-CN" dirty="0"/>
              <a:t>//</a:t>
            </a:r>
            <a:r>
              <a:rPr lang="zh-CN" altLang="en-US" dirty="0"/>
              <a:t>在链表尾插入一个节点</a:t>
            </a:r>
            <a:endParaRPr lang="en-US" altLang="zh-CN" dirty="0"/>
          </a:p>
          <a:p>
            <a:r>
              <a:rPr lang="en-US" altLang="zh-CN" dirty="0" err="1"/>
              <a:t>Elink</a:t>
            </a:r>
            <a:r>
              <a:rPr lang="en-US" altLang="zh-CN" dirty="0"/>
              <a:t>  *</a:t>
            </a:r>
            <a:r>
              <a:rPr lang="en-US" altLang="zh-CN" dirty="0" err="1"/>
              <a:t>insertEdge</a:t>
            </a:r>
            <a:r>
              <a:rPr lang="en-US" altLang="zh-CN" dirty="0"/>
              <a:t>(</a:t>
            </a:r>
            <a:r>
              <a:rPr lang="en-US" altLang="zh-CN" dirty="0" err="1"/>
              <a:t>ELink</a:t>
            </a:r>
            <a:r>
              <a:rPr lang="en-US" altLang="zh-CN" dirty="0"/>
              <a:t> *head, </a:t>
            </a:r>
            <a:r>
              <a:rPr lang="en-US" altLang="zh-CN" dirty="0" err="1"/>
              <a:t>int</a:t>
            </a:r>
            <a:r>
              <a:rPr lang="en-US" altLang="zh-CN" dirty="0"/>
              <a:t> </a:t>
            </a:r>
            <a:r>
              <a:rPr lang="en-US" altLang="zh-CN" dirty="0" err="1"/>
              <a:t>avex</a:t>
            </a:r>
            <a:r>
              <a:rPr lang="en-US" altLang="zh-CN" dirty="0"/>
              <a:t>)</a:t>
            </a:r>
          </a:p>
          <a:p>
            <a:r>
              <a:rPr lang="en-US" altLang="zh-CN" dirty="0"/>
              <a:t>{</a:t>
            </a:r>
          </a:p>
          <a:p>
            <a:r>
              <a:rPr lang="en-US" altLang="zh-CN" dirty="0"/>
              <a:t>    </a:t>
            </a:r>
            <a:r>
              <a:rPr lang="en-US" altLang="zh-CN" dirty="0" err="1"/>
              <a:t>ELink</a:t>
            </a:r>
            <a:r>
              <a:rPr lang="en-US" altLang="zh-CN" dirty="0"/>
              <a:t> *e,*p;</a:t>
            </a:r>
          </a:p>
          <a:p>
            <a:r>
              <a:rPr lang="en-US" altLang="zh-CN" dirty="0"/>
              <a:t>    e =(</a:t>
            </a:r>
            <a:r>
              <a:rPr lang="en-US" altLang="zh-CN" dirty="0" err="1"/>
              <a:t>ELink</a:t>
            </a:r>
            <a:r>
              <a:rPr lang="en-US" altLang="zh-CN" dirty="0"/>
              <a:t> *)</a:t>
            </a:r>
            <a:r>
              <a:rPr lang="en-US" altLang="zh-CN" dirty="0" err="1"/>
              <a:t>malloc</a:t>
            </a:r>
            <a:r>
              <a:rPr lang="en-US" altLang="zh-CN" dirty="0"/>
              <a:t>(</a:t>
            </a:r>
            <a:r>
              <a:rPr lang="en-US" altLang="zh-CN" dirty="0" err="1"/>
              <a:t>sizeof</a:t>
            </a:r>
            <a:r>
              <a:rPr lang="en-US" altLang="zh-CN" dirty="0"/>
              <a:t>(</a:t>
            </a:r>
            <a:r>
              <a:rPr lang="en-US" altLang="zh-CN" dirty="0" err="1"/>
              <a:t>ELink</a:t>
            </a:r>
            <a:r>
              <a:rPr lang="en-US" altLang="zh-CN" dirty="0"/>
              <a:t>));</a:t>
            </a:r>
          </a:p>
          <a:p>
            <a:r>
              <a:rPr lang="en-US" altLang="zh-CN" dirty="0"/>
              <a:t>    e-&gt;</a:t>
            </a:r>
            <a:r>
              <a:rPr lang="en-US" altLang="zh-CN" dirty="0" err="1"/>
              <a:t>adjvex</a:t>
            </a:r>
            <a:r>
              <a:rPr lang="en-US" altLang="zh-CN" dirty="0"/>
              <a:t>= </a:t>
            </a:r>
            <a:r>
              <a:rPr lang="en-US" altLang="zh-CN" dirty="0" err="1"/>
              <a:t>avex</a:t>
            </a:r>
            <a:r>
              <a:rPr lang="en-US" altLang="zh-CN" dirty="0"/>
              <a:t>; e-&gt;next = NULL;</a:t>
            </a:r>
          </a:p>
          <a:p>
            <a:r>
              <a:rPr lang="en-US" altLang="zh-CN" dirty="0"/>
              <a:t>    if(head == NULL)  { head=e; return head; }</a:t>
            </a:r>
          </a:p>
          <a:p>
            <a:r>
              <a:rPr lang="en-US" altLang="zh-CN" dirty="0"/>
              <a:t>    for(p=head; p-&gt;next != NULL; p=p-&gt;next)</a:t>
            </a:r>
          </a:p>
          <a:p>
            <a:r>
              <a:rPr lang="en-US" altLang="zh-CN" dirty="0"/>
              <a:t>        ;</a:t>
            </a:r>
          </a:p>
          <a:p>
            <a:r>
              <a:rPr lang="en-US" altLang="zh-CN" dirty="0"/>
              <a:t>    p-&gt;next = e;  </a:t>
            </a:r>
          </a:p>
          <a:p>
            <a:r>
              <a:rPr lang="en-US" altLang="zh-CN" dirty="0"/>
              <a:t>    return head;</a:t>
            </a:r>
          </a:p>
          <a:p>
            <a:r>
              <a:rPr lang="en-US" altLang="zh-CN" dirty="0"/>
              <a:t>}</a:t>
            </a:r>
            <a:endParaRPr lang="zh-CN" altLang="en-US" dirty="0"/>
          </a:p>
        </p:txBody>
      </p:sp>
    </p:spTree>
    <p:extLst>
      <p:ext uri="{BB962C8B-B14F-4D97-AF65-F5344CB8AC3E}">
        <p14:creationId xmlns:p14="http://schemas.microsoft.com/office/powerpoint/2010/main" val="1689267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DD3E05-033A-9849-A6B1-00EF29BC454E}"/>
              </a:ext>
            </a:extLst>
          </p:cNvPr>
          <p:cNvSpPr>
            <a:spLocks noGrp="1"/>
          </p:cNvSpPr>
          <p:nvPr>
            <p:ph type="title"/>
          </p:nvPr>
        </p:nvSpPr>
        <p:spPr>
          <a:xfrm>
            <a:off x="533400" y="3505200"/>
            <a:ext cx="6326187" cy="609600"/>
          </a:xfrm>
        </p:spPr>
        <p:txBody>
          <a:bodyPr/>
          <a:lstStyle/>
          <a:p>
            <a:r>
              <a:rPr kumimoji="1" lang="zh-CN" altLang="en-US" sz="2800" dirty="0"/>
              <a:t>第六讲 图</a:t>
            </a:r>
            <a:br>
              <a:rPr kumimoji="1" lang="en-US" altLang="zh-CN" sz="2800" dirty="0"/>
            </a:br>
            <a:r>
              <a:rPr kumimoji="1" lang="en-US" altLang="zh-CN" sz="1800" dirty="0"/>
              <a:t>6.1</a:t>
            </a:r>
            <a:r>
              <a:rPr kumimoji="1" lang="zh-CN" altLang="en-US" sz="1800" dirty="0"/>
              <a:t> 图的基本概念</a:t>
            </a:r>
            <a:br>
              <a:rPr kumimoji="1" lang="en-US" altLang="zh-CN" sz="1800" dirty="0"/>
            </a:br>
            <a:r>
              <a:rPr kumimoji="1" lang="en-US" altLang="zh-CN" sz="1800" dirty="0"/>
              <a:t>6.2</a:t>
            </a:r>
            <a:r>
              <a:rPr kumimoji="1" lang="zh-CN" altLang="en-US" sz="1800" dirty="0"/>
              <a:t> 图的存储方法</a:t>
            </a:r>
            <a:br>
              <a:rPr kumimoji="1" lang="en-US" altLang="zh-CN" sz="1800" dirty="0"/>
            </a:br>
            <a:r>
              <a:rPr kumimoji="1" lang="en-US" altLang="zh-CN" sz="1800" dirty="0">
                <a:solidFill>
                  <a:srgbClr val="FFFF00"/>
                </a:solidFill>
              </a:rPr>
              <a:t>6.3 </a:t>
            </a:r>
            <a:r>
              <a:rPr kumimoji="1" lang="zh-CN" altLang="en-US" sz="1800" dirty="0">
                <a:solidFill>
                  <a:srgbClr val="FFFF00"/>
                </a:solidFill>
              </a:rPr>
              <a:t>图的遍历</a:t>
            </a:r>
            <a:br>
              <a:rPr kumimoji="1" lang="en-US" altLang="zh-CN" sz="1800" dirty="0"/>
            </a:br>
            <a:r>
              <a:rPr kumimoji="1" lang="en-US" altLang="zh-CN" sz="1800" dirty="0"/>
              <a:t>6.4 </a:t>
            </a:r>
            <a:r>
              <a:rPr kumimoji="1" lang="zh-CN" altLang="en-US" sz="1800" dirty="0"/>
              <a:t>最小生成树</a:t>
            </a:r>
            <a:br>
              <a:rPr kumimoji="1" lang="zh-CN" altLang="en-US" sz="1800" dirty="0"/>
            </a:br>
            <a:r>
              <a:rPr kumimoji="1" lang="en-US" altLang="zh-CN" sz="1800" dirty="0"/>
              <a:t>6.5 </a:t>
            </a:r>
            <a:r>
              <a:rPr kumimoji="1" lang="zh-CN" altLang="en-US" sz="1800" dirty="0"/>
              <a:t>最短路径问题</a:t>
            </a:r>
            <a:br>
              <a:rPr kumimoji="1" lang="zh-CN" altLang="en-US" sz="1800" dirty="0"/>
            </a:br>
            <a:r>
              <a:rPr kumimoji="1" lang="en" altLang="zh-CN" sz="1800" dirty="0"/>
              <a:t>6.6 AOV</a:t>
            </a:r>
            <a:r>
              <a:rPr kumimoji="1" lang="zh-CN" altLang="en-US" sz="1800" dirty="0"/>
              <a:t>网与拓扑排序</a:t>
            </a:r>
            <a:br>
              <a:rPr kumimoji="1" lang="zh-CN" altLang="en-US" sz="1800" dirty="0"/>
            </a:br>
            <a:r>
              <a:rPr kumimoji="1" lang="en-US" altLang="zh-CN" sz="1800" dirty="0"/>
              <a:t>6.7 AOE</a:t>
            </a:r>
            <a:r>
              <a:rPr kumimoji="1" lang="zh-CN" altLang="en-US" sz="1800" dirty="0"/>
              <a:t>网与关键路径</a:t>
            </a:r>
            <a:br>
              <a:rPr kumimoji="1" lang="en-US" altLang="zh-CN" sz="1800" dirty="0"/>
            </a:br>
            <a:br>
              <a:rPr kumimoji="1" lang="en-US" altLang="zh-CN" sz="1800" dirty="0"/>
            </a:br>
            <a:br>
              <a:rPr kumimoji="1" lang="en-US" altLang="zh-CN" sz="1800" dirty="0"/>
            </a:br>
            <a:br>
              <a:rPr kumimoji="1" lang="en-US" altLang="zh-CN" sz="1800" dirty="0"/>
            </a:br>
            <a:br>
              <a:rPr kumimoji="1" lang="en-US" altLang="zh-CN" sz="1800" dirty="0"/>
            </a:br>
            <a:endParaRPr kumimoji="1" lang="zh-CN" altLang="en-US" sz="2800" dirty="0"/>
          </a:p>
        </p:txBody>
      </p:sp>
    </p:spTree>
    <p:extLst>
      <p:ext uri="{BB962C8B-B14F-4D97-AF65-F5344CB8AC3E}">
        <p14:creationId xmlns:p14="http://schemas.microsoft.com/office/powerpoint/2010/main" val="282268920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C37DAC-E1B8-8D3A-641C-BBD6A8DFB66F}"/>
              </a:ext>
            </a:extLst>
          </p:cNvPr>
          <p:cNvSpPr>
            <a:spLocks noGrp="1"/>
          </p:cNvSpPr>
          <p:nvPr>
            <p:ph type="title"/>
          </p:nvPr>
        </p:nvSpPr>
        <p:spPr/>
        <p:txBody>
          <a:bodyPr/>
          <a:lstStyle/>
          <a:p>
            <a:r>
              <a:rPr kumimoji="1" lang="en-US" altLang="zh-CN" dirty="0"/>
              <a:t>6.3</a:t>
            </a:r>
            <a:r>
              <a:rPr kumimoji="1" lang="zh-CN" altLang="en-US" dirty="0"/>
              <a:t> 图的遍历</a:t>
            </a:r>
          </a:p>
        </p:txBody>
      </p:sp>
      <p:sp>
        <p:nvSpPr>
          <p:cNvPr id="4" name="日期占位符 3">
            <a:extLst>
              <a:ext uri="{FF2B5EF4-FFF2-40B4-BE49-F238E27FC236}">
                <a16:creationId xmlns:a16="http://schemas.microsoft.com/office/drawing/2014/main" id="{6B18CD18-117D-3931-5D29-1584C44722D2}"/>
              </a:ext>
            </a:extLst>
          </p:cNvPr>
          <p:cNvSpPr>
            <a:spLocks noGrp="1"/>
          </p:cNvSpPr>
          <p:nvPr>
            <p:ph type="dt" sz="half" idx="10"/>
          </p:nvPr>
        </p:nvSpPr>
        <p:spPr>
          <a:xfrm>
            <a:off x="263769" y="6638899"/>
            <a:ext cx="1684867" cy="365125"/>
          </a:xfrm>
        </p:spPr>
        <p:txBody>
          <a:bodyPr/>
          <a:lstStyle/>
          <a:p>
            <a:pPr>
              <a:defRPr/>
            </a:pPr>
            <a:fld id="{72795A5C-ABA9-164F-9A37-0CFC1B48C772}" type="datetime1">
              <a:rPr lang="en-US" altLang="zh-CN" smtClean="0"/>
              <a:t>6/5/2022</a:t>
            </a:fld>
            <a:endParaRPr lang="en-US" altLang="zh-CN" dirty="0"/>
          </a:p>
        </p:txBody>
      </p:sp>
      <p:sp>
        <p:nvSpPr>
          <p:cNvPr id="5" name="灯片编号占位符 4">
            <a:extLst>
              <a:ext uri="{FF2B5EF4-FFF2-40B4-BE49-F238E27FC236}">
                <a16:creationId xmlns:a16="http://schemas.microsoft.com/office/drawing/2014/main" id="{8082DFB6-5860-96C7-0456-E351B4A7E829}"/>
              </a:ext>
            </a:extLst>
          </p:cNvPr>
          <p:cNvSpPr>
            <a:spLocks noGrp="1"/>
          </p:cNvSpPr>
          <p:nvPr>
            <p:ph type="sldNum" sz="quarter" idx="12"/>
          </p:nvPr>
        </p:nvSpPr>
        <p:spPr>
          <a:xfrm>
            <a:off x="4035669" y="6644722"/>
            <a:ext cx="571500" cy="343354"/>
          </a:xfrm>
        </p:spPr>
        <p:txBody>
          <a:bodyPr/>
          <a:lstStyle/>
          <a:p>
            <a:pPr>
              <a:defRPr/>
            </a:pPr>
            <a:fld id="{4FF538FA-A287-4FBD-9703-6DB9C5344803}" type="slidenum">
              <a:rPr lang="zh-CN" altLang="en-US" smtClean="0"/>
              <a:t>37</a:t>
            </a:fld>
            <a:endParaRPr lang="en-US" altLang="zh-CN" dirty="0"/>
          </a:p>
        </p:txBody>
      </p:sp>
      <p:sp>
        <p:nvSpPr>
          <p:cNvPr id="6" name="灯片编号占位符 1">
            <a:extLst>
              <a:ext uri="{FF2B5EF4-FFF2-40B4-BE49-F238E27FC236}">
                <a16:creationId xmlns:a16="http://schemas.microsoft.com/office/drawing/2014/main" id="{905D25A2-26D4-F681-C1A4-C9E073CBEB54}"/>
              </a:ext>
            </a:extLst>
          </p:cNvPr>
          <p:cNvSpPr txBox="1">
            <a:spLocks/>
          </p:cNvSpPr>
          <p:nvPr/>
        </p:nvSpPr>
        <p:spPr>
          <a:xfrm>
            <a:off x="6766169" y="6444240"/>
            <a:ext cx="1905000" cy="457200"/>
          </a:xfrm>
          <a:prstGeom prst="rect">
            <a:avLst/>
          </a:prstGeom>
        </p:spPr>
        <p:txBody>
          <a:bodyPr/>
          <a:lstStyle>
            <a:defPPr>
              <a:defRPr lang="en-US"/>
            </a:defPPr>
            <a:lvl1pPr algn="l" rtl="0" fontAlgn="base">
              <a:spcBef>
                <a:spcPct val="0"/>
              </a:spcBef>
              <a:spcAft>
                <a:spcPct val="0"/>
              </a:spcAft>
              <a:defRPr kern="1200">
                <a:solidFill>
                  <a:schemeClr val="tx1"/>
                </a:solidFill>
                <a:latin typeface="Verdana" panose="020B0604030504040204" pitchFamily="3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Verdana" panose="020B060403050404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Verdana" panose="020B060403050404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Verdana" panose="020B060403050404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Verdana" panose="020B060403050404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Verdana" panose="020B060403050404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Verdana" panose="020B060403050404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Verdana" panose="020B060403050404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Verdana" panose="020B0604030504040204" pitchFamily="34" charset="0"/>
                <a:ea typeface="+mn-ea"/>
                <a:cs typeface="Arial" panose="020B0604020202020204" pitchFamily="34" charset="0"/>
              </a:defRPr>
            </a:lvl9pPr>
          </a:lstStyle>
          <a:p>
            <a:fld id="{0C913308-F349-4B6D-A68A-DD1791B4A57B}" type="slidenum">
              <a:rPr lang="zh-CN" altLang="en-US" smtClean="0"/>
              <a:pPr/>
              <a:t>37</a:t>
            </a:fld>
            <a:endParaRPr lang="zh-CN" altLang="en-US"/>
          </a:p>
        </p:txBody>
      </p:sp>
      <p:pic>
        <p:nvPicPr>
          <p:cNvPr id="10" name="图片 9" descr="201407080758177163.jpg">
            <a:extLst>
              <a:ext uri="{FF2B5EF4-FFF2-40B4-BE49-F238E27FC236}">
                <a16:creationId xmlns:a16="http://schemas.microsoft.com/office/drawing/2014/main" id="{14ED85D8-7EB2-FA3C-863D-45FFF25BF01F}"/>
              </a:ext>
            </a:extLst>
          </p:cNvPr>
          <p:cNvPicPr>
            <a:picLocks noChangeAspect="1"/>
          </p:cNvPicPr>
          <p:nvPr/>
        </p:nvPicPr>
        <p:blipFill>
          <a:blip r:embed="rId2" cstate="print">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358697" y="835578"/>
            <a:ext cx="8388424" cy="5186843"/>
          </a:xfrm>
          <a:prstGeom prst="rect">
            <a:avLst/>
          </a:prstGeom>
        </p:spPr>
      </p:pic>
      <p:sp>
        <p:nvSpPr>
          <p:cNvPr id="11" name="椭圆 10">
            <a:extLst>
              <a:ext uri="{FF2B5EF4-FFF2-40B4-BE49-F238E27FC236}">
                <a16:creationId xmlns:a16="http://schemas.microsoft.com/office/drawing/2014/main" id="{105A0BE2-AF27-D477-2B89-A05110F83D4E}"/>
              </a:ext>
            </a:extLst>
          </p:cNvPr>
          <p:cNvSpPr/>
          <p:nvPr/>
        </p:nvSpPr>
        <p:spPr bwMode="auto">
          <a:xfrm>
            <a:off x="286689" y="979594"/>
            <a:ext cx="720080" cy="504056"/>
          </a:xfrm>
          <a:prstGeom prst="ellipse">
            <a:avLst/>
          </a:prstGeom>
          <a:noFill/>
          <a:ln w="38100" cap="flat" cmpd="sng" algn="ctr">
            <a:solidFill>
              <a:srgbClr val="FF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000" b="1" i="0" u="none" strike="noStrike" cap="none" normalizeH="0" baseline="0">
              <a:ln>
                <a:noFill/>
              </a:ln>
              <a:solidFill>
                <a:schemeClr val="tx1"/>
              </a:solidFill>
              <a:effectLst/>
              <a:latin typeface="Arial" charset="0"/>
              <a:ea typeface="宋体" charset="-122"/>
            </a:endParaRPr>
          </a:p>
        </p:txBody>
      </p:sp>
      <p:sp>
        <p:nvSpPr>
          <p:cNvPr id="12" name="椭圆 11">
            <a:extLst>
              <a:ext uri="{FF2B5EF4-FFF2-40B4-BE49-F238E27FC236}">
                <a16:creationId xmlns:a16="http://schemas.microsoft.com/office/drawing/2014/main" id="{6DAC1E2B-D068-26D6-269A-539A71A63639}"/>
              </a:ext>
            </a:extLst>
          </p:cNvPr>
          <p:cNvSpPr/>
          <p:nvPr/>
        </p:nvSpPr>
        <p:spPr bwMode="auto">
          <a:xfrm>
            <a:off x="1942873" y="1051602"/>
            <a:ext cx="720080" cy="504056"/>
          </a:xfrm>
          <a:prstGeom prst="ellipse">
            <a:avLst/>
          </a:prstGeom>
          <a:noFill/>
          <a:ln w="38100" cap="flat" cmpd="sng" algn="ctr">
            <a:solidFill>
              <a:srgbClr val="FF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000" b="1" i="0" u="none" strike="noStrike" cap="none" normalizeH="0" baseline="0">
              <a:ln>
                <a:noFill/>
              </a:ln>
              <a:solidFill>
                <a:schemeClr val="tx1"/>
              </a:solidFill>
              <a:effectLst/>
              <a:latin typeface="Arial" charset="0"/>
              <a:ea typeface="宋体" charset="-122"/>
            </a:endParaRPr>
          </a:p>
        </p:txBody>
      </p:sp>
      <p:sp>
        <p:nvSpPr>
          <p:cNvPr id="13" name="椭圆 12">
            <a:extLst>
              <a:ext uri="{FF2B5EF4-FFF2-40B4-BE49-F238E27FC236}">
                <a16:creationId xmlns:a16="http://schemas.microsoft.com/office/drawing/2014/main" id="{795288FE-B33C-521A-B2F2-952E36678256}"/>
              </a:ext>
            </a:extLst>
          </p:cNvPr>
          <p:cNvSpPr/>
          <p:nvPr/>
        </p:nvSpPr>
        <p:spPr bwMode="auto">
          <a:xfrm>
            <a:off x="4967209" y="979594"/>
            <a:ext cx="720080" cy="504056"/>
          </a:xfrm>
          <a:prstGeom prst="ellipse">
            <a:avLst/>
          </a:prstGeom>
          <a:noFill/>
          <a:ln w="38100" cap="flat" cmpd="sng" algn="ctr">
            <a:solidFill>
              <a:srgbClr val="FF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000" b="1" i="0" u="none" strike="noStrike" cap="none" normalizeH="0" baseline="0">
              <a:ln>
                <a:noFill/>
              </a:ln>
              <a:solidFill>
                <a:schemeClr val="tx1"/>
              </a:solidFill>
              <a:effectLst/>
              <a:latin typeface="Arial" charset="0"/>
              <a:ea typeface="宋体" charset="-122"/>
            </a:endParaRPr>
          </a:p>
        </p:txBody>
      </p:sp>
      <p:sp>
        <p:nvSpPr>
          <p:cNvPr id="14" name="椭圆 13">
            <a:extLst>
              <a:ext uri="{FF2B5EF4-FFF2-40B4-BE49-F238E27FC236}">
                <a16:creationId xmlns:a16="http://schemas.microsoft.com/office/drawing/2014/main" id="{09E3918E-280B-B51C-98FC-F7DD29ADFAD6}"/>
              </a:ext>
            </a:extLst>
          </p:cNvPr>
          <p:cNvSpPr/>
          <p:nvPr/>
        </p:nvSpPr>
        <p:spPr bwMode="auto">
          <a:xfrm>
            <a:off x="3455041" y="2563770"/>
            <a:ext cx="720080" cy="504056"/>
          </a:xfrm>
          <a:prstGeom prst="ellipse">
            <a:avLst/>
          </a:prstGeom>
          <a:noFill/>
          <a:ln w="38100" cap="flat" cmpd="sng" algn="ctr">
            <a:solidFill>
              <a:srgbClr val="FF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000" b="1" i="0" u="none" strike="noStrike" cap="none" normalizeH="0" baseline="0">
              <a:ln>
                <a:noFill/>
              </a:ln>
              <a:solidFill>
                <a:schemeClr val="tx1"/>
              </a:solidFill>
              <a:effectLst/>
              <a:latin typeface="Arial" charset="0"/>
              <a:ea typeface="宋体" charset="-122"/>
            </a:endParaRPr>
          </a:p>
        </p:txBody>
      </p:sp>
      <p:sp>
        <p:nvSpPr>
          <p:cNvPr id="15" name="椭圆 14">
            <a:extLst>
              <a:ext uri="{FF2B5EF4-FFF2-40B4-BE49-F238E27FC236}">
                <a16:creationId xmlns:a16="http://schemas.microsoft.com/office/drawing/2014/main" id="{2C9A8EAD-9895-4F73-548C-B4269A288E86}"/>
              </a:ext>
            </a:extLst>
          </p:cNvPr>
          <p:cNvSpPr/>
          <p:nvPr/>
        </p:nvSpPr>
        <p:spPr bwMode="auto">
          <a:xfrm>
            <a:off x="4895201" y="2923810"/>
            <a:ext cx="720080" cy="504056"/>
          </a:xfrm>
          <a:prstGeom prst="ellipse">
            <a:avLst/>
          </a:prstGeom>
          <a:noFill/>
          <a:ln w="38100" cap="flat" cmpd="sng" algn="ctr">
            <a:solidFill>
              <a:srgbClr val="FF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000" b="1" i="0" u="none" strike="noStrike" cap="none" normalizeH="0" baseline="0">
              <a:ln>
                <a:noFill/>
              </a:ln>
              <a:solidFill>
                <a:schemeClr val="tx1"/>
              </a:solidFill>
              <a:effectLst/>
              <a:latin typeface="Arial" charset="0"/>
              <a:ea typeface="宋体" charset="-122"/>
            </a:endParaRPr>
          </a:p>
        </p:txBody>
      </p:sp>
      <p:sp>
        <p:nvSpPr>
          <p:cNvPr id="16" name="椭圆 15">
            <a:extLst>
              <a:ext uri="{FF2B5EF4-FFF2-40B4-BE49-F238E27FC236}">
                <a16:creationId xmlns:a16="http://schemas.microsoft.com/office/drawing/2014/main" id="{CCDE4C80-B4F1-55A2-E514-632CD1E5616E}"/>
              </a:ext>
            </a:extLst>
          </p:cNvPr>
          <p:cNvSpPr/>
          <p:nvPr/>
        </p:nvSpPr>
        <p:spPr bwMode="auto">
          <a:xfrm>
            <a:off x="5039217" y="3499874"/>
            <a:ext cx="720080" cy="504056"/>
          </a:xfrm>
          <a:prstGeom prst="ellipse">
            <a:avLst/>
          </a:prstGeom>
          <a:noFill/>
          <a:ln w="38100" cap="flat" cmpd="sng" algn="ctr">
            <a:solidFill>
              <a:srgbClr val="FF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000" b="1" i="0" u="none" strike="noStrike" cap="none" normalizeH="0" baseline="0">
              <a:ln>
                <a:noFill/>
              </a:ln>
              <a:solidFill>
                <a:schemeClr val="tx1"/>
              </a:solidFill>
              <a:effectLst/>
              <a:latin typeface="Arial" charset="0"/>
              <a:ea typeface="宋体" charset="-122"/>
            </a:endParaRPr>
          </a:p>
        </p:txBody>
      </p:sp>
      <p:sp>
        <p:nvSpPr>
          <p:cNvPr id="17" name="椭圆 16">
            <a:extLst>
              <a:ext uri="{FF2B5EF4-FFF2-40B4-BE49-F238E27FC236}">
                <a16:creationId xmlns:a16="http://schemas.microsoft.com/office/drawing/2014/main" id="{D3A09F86-82DD-223C-5F3A-D1EC393BB4B7}"/>
              </a:ext>
            </a:extLst>
          </p:cNvPr>
          <p:cNvSpPr/>
          <p:nvPr/>
        </p:nvSpPr>
        <p:spPr bwMode="auto">
          <a:xfrm>
            <a:off x="5039217" y="3715898"/>
            <a:ext cx="720080" cy="504056"/>
          </a:xfrm>
          <a:prstGeom prst="ellipse">
            <a:avLst/>
          </a:prstGeom>
          <a:noFill/>
          <a:ln w="38100" cap="flat" cmpd="sng" algn="ctr">
            <a:solidFill>
              <a:srgbClr val="FF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000" b="1" i="0" u="none" strike="noStrike" cap="none" normalizeH="0" baseline="0">
              <a:ln>
                <a:noFill/>
              </a:ln>
              <a:solidFill>
                <a:schemeClr val="tx1"/>
              </a:solidFill>
              <a:effectLst/>
              <a:latin typeface="Arial" charset="0"/>
              <a:ea typeface="宋体" charset="-122"/>
            </a:endParaRPr>
          </a:p>
        </p:txBody>
      </p:sp>
      <p:sp>
        <p:nvSpPr>
          <p:cNvPr id="18" name="椭圆 17">
            <a:extLst>
              <a:ext uri="{FF2B5EF4-FFF2-40B4-BE49-F238E27FC236}">
                <a16:creationId xmlns:a16="http://schemas.microsoft.com/office/drawing/2014/main" id="{72F51B63-BC92-7A55-137A-5F1550395346}"/>
              </a:ext>
            </a:extLst>
          </p:cNvPr>
          <p:cNvSpPr/>
          <p:nvPr/>
        </p:nvSpPr>
        <p:spPr bwMode="auto">
          <a:xfrm>
            <a:off x="5615281" y="4507986"/>
            <a:ext cx="720080" cy="504056"/>
          </a:xfrm>
          <a:prstGeom prst="ellipse">
            <a:avLst/>
          </a:prstGeom>
          <a:noFill/>
          <a:ln w="38100" cap="flat" cmpd="sng" algn="ctr">
            <a:solidFill>
              <a:srgbClr val="FF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000" b="1" i="0" u="none" strike="noStrike" cap="none" normalizeH="0" baseline="0">
              <a:ln>
                <a:noFill/>
              </a:ln>
              <a:solidFill>
                <a:schemeClr val="tx1"/>
              </a:solidFill>
              <a:effectLst/>
              <a:latin typeface="Arial" charset="0"/>
              <a:ea typeface="宋体" charset="-122"/>
            </a:endParaRPr>
          </a:p>
        </p:txBody>
      </p:sp>
      <p:sp>
        <p:nvSpPr>
          <p:cNvPr id="19" name="椭圆 18">
            <a:extLst>
              <a:ext uri="{FF2B5EF4-FFF2-40B4-BE49-F238E27FC236}">
                <a16:creationId xmlns:a16="http://schemas.microsoft.com/office/drawing/2014/main" id="{81490CCF-1773-DE6C-F02D-582C7206BF12}"/>
              </a:ext>
            </a:extLst>
          </p:cNvPr>
          <p:cNvSpPr/>
          <p:nvPr/>
        </p:nvSpPr>
        <p:spPr bwMode="auto">
          <a:xfrm>
            <a:off x="3167009" y="3499874"/>
            <a:ext cx="720080" cy="504056"/>
          </a:xfrm>
          <a:prstGeom prst="ellipse">
            <a:avLst/>
          </a:prstGeom>
          <a:noFill/>
          <a:ln w="38100" cap="flat" cmpd="sng" algn="ctr">
            <a:solidFill>
              <a:srgbClr val="FF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000" b="1" i="0" u="none" strike="noStrike" cap="none" normalizeH="0" baseline="0">
              <a:ln>
                <a:noFill/>
              </a:ln>
              <a:solidFill>
                <a:schemeClr val="tx1"/>
              </a:solidFill>
              <a:effectLst/>
              <a:latin typeface="Arial" charset="0"/>
              <a:ea typeface="宋体" charset="-122"/>
            </a:endParaRPr>
          </a:p>
        </p:txBody>
      </p:sp>
      <p:sp>
        <p:nvSpPr>
          <p:cNvPr id="20" name="椭圆 19">
            <a:extLst>
              <a:ext uri="{FF2B5EF4-FFF2-40B4-BE49-F238E27FC236}">
                <a16:creationId xmlns:a16="http://schemas.microsoft.com/office/drawing/2014/main" id="{604D8124-688C-FB7A-8A74-BF9D93077482}"/>
              </a:ext>
            </a:extLst>
          </p:cNvPr>
          <p:cNvSpPr/>
          <p:nvPr/>
        </p:nvSpPr>
        <p:spPr bwMode="auto">
          <a:xfrm>
            <a:off x="7055441" y="4579994"/>
            <a:ext cx="720080" cy="504056"/>
          </a:xfrm>
          <a:prstGeom prst="ellipse">
            <a:avLst/>
          </a:prstGeom>
          <a:noFill/>
          <a:ln w="38100" cap="flat" cmpd="sng" algn="ctr">
            <a:solidFill>
              <a:srgbClr val="FF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000" b="1" i="0" u="none" strike="noStrike" cap="none" normalizeH="0" baseline="0">
              <a:ln>
                <a:noFill/>
              </a:ln>
              <a:solidFill>
                <a:schemeClr val="tx1"/>
              </a:solidFill>
              <a:effectLst/>
              <a:latin typeface="Arial" charset="0"/>
              <a:ea typeface="宋体" charset="-122"/>
            </a:endParaRPr>
          </a:p>
        </p:txBody>
      </p:sp>
      <p:sp>
        <p:nvSpPr>
          <p:cNvPr id="21" name="椭圆 20">
            <a:extLst>
              <a:ext uri="{FF2B5EF4-FFF2-40B4-BE49-F238E27FC236}">
                <a16:creationId xmlns:a16="http://schemas.microsoft.com/office/drawing/2014/main" id="{FCFD8126-CECE-3F8A-B047-12B142B8C3D2}"/>
              </a:ext>
            </a:extLst>
          </p:cNvPr>
          <p:cNvSpPr/>
          <p:nvPr/>
        </p:nvSpPr>
        <p:spPr bwMode="auto">
          <a:xfrm>
            <a:off x="5759297" y="2563770"/>
            <a:ext cx="720080" cy="504056"/>
          </a:xfrm>
          <a:prstGeom prst="ellipse">
            <a:avLst/>
          </a:prstGeom>
          <a:noFill/>
          <a:ln w="38100" cap="flat" cmpd="sng" algn="ctr">
            <a:solidFill>
              <a:srgbClr val="FF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000" b="1" i="0" u="none" strike="noStrike" cap="none" normalizeH="0" baseline="0">
              <a:ln>
                <a:noFill/>
              </a:ln>
              <a:solidFill>
                <a:schemeClr val="tx1"/>
              </a:solidFill>
              <a:effectLst/>
              <a:latin typeface="Arial" charset="0"/>
              <a:ea typeface="宋体" charset="-122"/>
            </a:endParaRPr>
          </a:p>
        </p:txBody>
      </p:sp>
      <p:sp>
        <p:nvSpPr>
          <p:cNvPr id="22" name="椭圆 21">
            <a:extLst>
              <a:ext uri="{FF2B5EF4-FFF2-40B4-BE49-F238E27FC236}">
                <a16:creationId xmlns:a16="http://schemas.microsoft.com/office/drawing/2014/main" id="{1B3629CB-6E47-0474-C929-14F86AE8FAE9}"/>
              </a:ext>
            </a:extLst>
          </p:cNvPr>
          <p:cNvSpPr/>
          <p:nvPr/>
        </p:nvSpPr>
        <p:spPr bwMode="auto">
          <a:xfrm>
            <a:off x="718737" y="5300074"/>
            <a:ext cx="720080" cy="504056"/>
          </a:xfrm>
          <a:prstGeom prst="ellipse">
            <a:avLst/>
          </a:prstGeom>
          <a:noFill/>
          <a:ln w="38100" cap="flat" cmpd="sng" algn="ctr">
            <a:solidFill>
              <a:srgbClr val="FF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000" b="1" i="0" u="none" strike="noStrike" cap="none" normalizeH="0" baseline="0">
              <a:ln>
                <a:noFill/>
              </a:ln>
              <a:solidFill>
                <a:schemeClr val="tx1"/>
              </a:solidFill>
              <a:effectLst/>
              <a:latin typeface="Arial" charset="0"/>
              <a:ea typeface="宋体" charset="-122"/>
            </a:endParaRPr>
          </a:p>
        </p:txBody>
      </p:sp>
      <p:sp>
        <p:nvSpPr>
          <p:cNvPr id="23" name="椭圆 22">
            <a:extLst>
              <a:ext uri="{FF2B5EF4-FFF2-40B4-BE49-F238E27FC236}">
                <a16:creationId xmlns:a16="http://schemas.microsoft.com/office/drawing/2014/main" id="{56A0F0D1-A413-9835-F680-76926C797FA9}"/>
              </a:ext>
            </a:extLst>
          </p:cNvPr>
          <p:cNvSpPr/>
          <p:nvPr/>
        </p:nvSpPr>
        <p:spPr bwMode="auto">
          <a:xfrm>
            <a:off x="4679177" y="3571882"/>
            <a:ext cx="720080" cy="504056"/>
          </a:xfrm>
          <a:prstGeom prst="ellipse">
            <a:avLst/>
          </a:prstGeom>
          <a:noFill/>
          <a:ln w="38100" cap="flat" cmpd="sng" algn="ctr">
            <a:solidFill>
              <a:srgbClr val="FF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000" b="1" i="0" u="none" strike="noStrike" cap="none" normalizeH="0" baseline="0">
              <a:ln>
                <a:noFill/>
              </a:ln>
              <a:solidFill>
                <a:schemeClr val="tx1"/>
              </a:solidFill>
              <a:effectLst/>
              <a:latin typeface="Arial" charset="0"/>
              <a:ea typeface="宋体" charset="-122"/>
            </a:endParaRPr>
          </a:p>
        </p:txBody>
      </p:sp>
      <p:grpSp>
        <p:nvGrpSpPr>
          <p:cNvPr id="24" name="Group 38">
            <a:extLst>
              <a:ext uri="{FF2B5EF4-FFF2-40B4-BE49-F238E27FC236}">
                <a16:creationId xmlns:a16="http://schemas.microsoft.com/office/drawing/2014/main" id="{D6319758-AFF6-7BFF-2981-ED8207C21293}"/>
              </a:ext>
            </a:extLst>
          </p:cNvPr>
          <p:cNvGrpSpPr>
            <a:grpSpLocks/>
          </p:cNvGrpSpPr>
          <p:nvPr/>
        </p:nvGrpSpPr>
        <p:grpSpPr bwMode="auto">
          <a:xfrm>
            <a:off x="286689" y="5516098"/>
            <a:ext cx="8892480" cy="1368152"/>
            <a:chOff x="289" y="1200"/>
            <a:chExt cx="5136" cy="2352"/>
          </a:xfrm>
        </p:grpSpPr>
        <p:sp>
          <p:nvSpPr>
            <p:cNvPr id="25" name="Freeform 9">
              <a:extLst>
                <a:ext uri="{FF2B5EF4-FFF2-40B4-BE49-F238E27FC236}">
                  <a16:creationId xmlns:a16="http://schemas.microsoft.com/office/drawing/2014/main" id="{7F3D6BC6-0F71-1C9B-8610-2C35B4093232}"/>
                </a:ext>
              </a:extLst>
            </p:cNvPr>
            <p:cNvSpPr>
              <a:spLocks/>
            </p:cNvSpPr>
            <p:nvPr/>
          </p:nvSpPr>
          <p:spPr bwMode="auto">
            <a:xfrm>
              <a:off x="289" y="1200"/>
              <a:ext cx="5136" cy="2352"/>
            </a:xfrm>
            <a:custGeom>
              <a:avLst/>
              <a:gdLst>
                <a:gd name="T0" fmla="*/ 517 w 4969"/>
                <a:gd name="T1" fmla="*/ 63 h 2578"/>
                <a:gd name="T2" fmla="*/ 1684 w 4969"/>
                <a:gd name="T3" fmla="*/ 68 h 2578"/>
                <a:gd name="T4" fmla="*/ 2638 w 4969"/>
                <a:gd name="T5" fmla="*/ 39 h 2578"/>
                <a:gd name="T6" fmla="*/ 3377 w 4969"/>
                <a:gd name="T7" fmla="*/ 63 h 2578"/>
                <a:gd name="T8" fmla="*/ 4047 w 4969"/>
                <a:gd name="T9" fmla="*/ 99 h 2578"/>
                <a:gd name="T10" fmla="*/ 5455 w 4969"/>
                <a:gd name="T11" fmla="*/ 93 h 2578"/>
                <a:gd name="T12" fmla="*/ 6011 w 4969"/>
                <a:gd name="T13" fmla="*/ 63 h 2578"/>
                <a:gd name="T14" fmla="*/ 6211 w 4969"/>
                <a:gd name="T15" fmla="*/ 111 h 2578"/>
                <a:gd name="T16" fmla="*/ 6181 w 4969"/>
                <a:gd name="T17" fmla="*/ 129 h 2578"/>
                <a:gd name="T18" fmla="*/ 6154 w 4969"/>
                <a:gd name="T19" fmla="*/ 349 h 2578"/>
                <a:gd name="T20" fmla="*/ 6124 w 4969"/>
                <a:gd name="T21" fmla="*/ 539 h 2578"/>
                <a:gd name="T22" fmla="*/ 6099 w 4969"/>
                <a:gd name="T23" fmla="*/ 884 h 2578"/>
                <a:gd name="T24" fmla="*/ 6111 w 4969"/>
                <a:gd name="T25" fmla="*/ 826 h 2578"/>
                <a:gd name="T26" fmla="*/ 6124 w 4969"/>
                <a:gd name="T27" fmla="*/ 794 h 2578"/>
                <a:gd name="T28" fmla="*/ 6140 w 4969"/>
                <a:gd name="T29" fmla="*/ 826 h 2578"/>
                <a:gd name="T30" fmla="*/ 6169 w 4969"/>
                <a:gd name="T31" fmla="*/ 842 h 2578"/>
                <a:gd name="T32" fmla="*/ 6140 w 4969"/>
                <a:gd name="T33" fmla="*/ 1336 h 2578"/>
                <a:gd name="T34" fmla="*/ 4789 w 4969"/>
                <a:gd name="T35" fmla="*/ 1329 h 2578"/>
                <a:gd name="T36" fmla="*/ 4871 w 4969"/>
                <a:gd name="T37" fmla="*/ 1324 h 2578"/>
                <a:gd name="T38" fmla="*/ 3535 w 4969"/>
                <a:gd name="T39" fmla="*/ 1316 h 2578"/>
                <a:gd name="T40" fmla="*/ 2083 w 4969"/>
                <a:gd name="T41" fmla="*/ 1299 h 2578"/>
                <a:gd name="T42" fmla="*/ 1242 w 4969"/>
                <a:gd name="T43" fmla="*/ 1299 h 2578"/>
                <a:gd name="T44" fmla="*/ 161 w 4969"/>
                <a:gd name="T45" fmla="*/ 1353 h 2578"/>
                <a:gd name="T46" fmla="*/ 90 w 4969"/>
                <a:gd name="T47" fmla="*/ 663 h 2578"/>
                <a:gd name="T48" fmla="*/ 133 w 4969"/>
                <a:gd name="T49" fmla="*/ 82 h 2578"/>
                <a:gd name="T50" fmla="*/ 190 w 4969"/>
                <a:gd name="T51" fmla="*/ 88 h 2578"/>
                <a:gd name="T52" fmla="*/ 275 w 4969"/>
                <a:gd name="T53" fmla="*/ 99 h 2578"/>
                <a:gd name="T54" fmla="*/ 389 w 4969"/>
                <a:gd name="T55" fmla="*/ 52 h 2578"/>
                <a:gd name="T56" fmla="*/ 517 w 4969"/>
                <a:gd name="T57" fmla="*/ 63 h 2578"/>
                <a:gd name="T58" fmla="*/ 517 w 4969"/>
                <a:gd name="T59" fmla="*/ 63 h 2578"/>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4969" h="2578">
                  <a:moveTo>
                    <a:pt x="410" y="121"/>
                  </a:moveTo>
                  <a:cubicBezTo>
                    <a:pt x="749" y="132"/>
                    <a:pt x="984" y="140"/>
                    <a:pt x="1336" y="132"/>
                  </a:cubicBezTo>
                  <a:cubicBezTo>
                    <a:pt x="1588" y="105"/>
                    <a:pt x="1841" y="98"/>
                    <a:pt x="2093" y="76"/>
                  </a:cubicBezTo>
                  <a:cubicBezTo>
                    <a:pt x="1871" y="226"/>
                    <a:pt x="2499" y="91"/>
                    <a:pt x="2680" y="121"/>
                  </a:cubicBezTo>
                  <a:cubicBezTo>
                    <a:pt x="3241" y="111"/>
                    <a:pt x="3496" y="0"/>
                    <a:pt x="3211" y="189"/>
                  </a:cubicBezTo>
                  <a:cubicBezTo>
                    <a:pt x="2900" y="395"/>
                    <a:pt x="3956" y="182"/>
                    <a:pt x="4329" y="178"/>
                  </a:cubicBezTo>
                  <a:cubicBezTo>
                    <a:pt x="4474" y="140"/>
                    <a:pt x="4621" y="130"/>
                    <a:pt x="4770" y="121"/>
                  </a:cubicBezTo>
                  <a:cubicBezTo>
                    <a:pt x="4910" y="140"/>
                    <a:pt x="4969" y="91"/>
                    <a:pt x="4928" y="212"/>
                  </a:cubicBezTo>
                  <a:cubicBezTo>
                    <a:pt x="4924" y="225"/>
                    <a:pt x="4913" y="234"/>
                    <a:pt x="4905" y="245"/>
                  </a:cubicBezTo>
                  <a:cubicBezTo>
                    <a:pt x="4854" y="402"/>
                    <a:pt x="4898" y="255"/>
                    <a:pt x="4883" y="663"/>
                  </a:cubicBezTo>
                  <a:cubicBezTo>
                    <a:pt x="4875" y="867"/>
                    <a:pt x="4874" y="861"/>
                    <a:pt x="4860" y="1025"/>
                  </a:cubicBezTo>
                  <a:cubicBezTo>
                    <a:pt x="4855" y="1243"/>
                    <a:pt x="4838" y="1462"/>
                    <a:pt x="4838" y="1680"/>
                  </a:cubicBezTo>
                  <a:cubicBezTo>
                    <a:pt x="4838" y="1718"/>
                    <a:pt x="4844" y="1605"/>
                    <a:pt x="4849" y="1567"/>
                  </a:cubicBezTo>
                  <a:cubicBezTo>
                    <a:pt x="4851" y="1548"/>
                    <a:pt x="4856" y="1529"/>
                    <a:pt x="4860" y="1510"/>
                  </a:cubicBezTo>
                  <a:cubicBezTo>
                    <a:pt x="4864" y="1529"/>
                    <a:pt x="4864" y="1549"/>
                    <a:pt x="4871" y="1567"/>
                  </a:cubicBezTo>
                  <a:cubicBezTo>
                    <a:pt x="4876" y="1580"/>
                    <a:pt x="4894" y="1587"/>
                    <a:pt x="4894" y="1601"/>
                  </a:cubicBezTo>
                  <a:cubicBezTo>
                    <a:pt x="4894" y="1913"/>
                    <a:pt x="4879" y="2226"/>
                    <a:pt x="4871" y="2538"/>
                  </a:cubicBezTo>
                  <a:cubicBezTo>
                    <a:pt x="4514" y="2534"/>
                    <a:pt x="4156" y="2535"/>
                    <a:pt x="3799" y="2527"/>
                  </a:cubicBezTo>
                  <a:cubicBezTo>
                    <a:pt x="3776" y="2527"/>
                    <a:pt x="3889" y="2517"/>
                    <a:pt x="3866" y="2516"/>
                  </a:cubicBezTo>
                  <a:cubicBezTo>
                    <a:pt x="3512" y="2508"/>
                    <a:pt x="3159" y="2508"/>
                    <a:pt x="2805" y="2504"/>
                  </a:cubicBezTo>
                  <a:cubicBezTo>
                    <a:pt x="2734" y="2506"/>
                    <a:pt x="1040" y="2578"/>
                    <a:pt x="1653" y="2470"/>
                  </a:cubicBezTo>
                  <a:cubicBezTo>
                    <a:pt x="1450" y="2572"/>
                    <a:pt x="1204" y="2516"/>
                    <a:pt x="986" y="2470"/>
                  </a:cubicBezTo>
                  <a:cubicBezTo>
                    <a:pt x="872" y="2472"/>
                    <a:pt x="318" y="2382"/>
                    <a:pt x="128" y="2572"/>
                  </a:cubicBezTo>
                  <a:cubicBezTo>
                    <a:pt x="0" y="2261"/>
                    <a:pt x="85" y="1659"/>
                    <a:pt x="71" y="1262"/>
                  </a:cubicBezTo>
                  <a:cubicBezTo>
                    <a:pt x="81" y="466"/>
                    <a:pt x="28" y="556"/>
                    <a:pt x="105" y="155"/>
                  </a:cubicBezTo>
                  <a:cubicBezTo>
                    <a:pt x="120" y="159"/>
                    <a:pt x="138" y="157"/>
                    <a:pt x="151" y="166"/>
                  </a:cubicBezTo>
                  <a:cubicBezTo>
                    <a:pt x="211" y="206"/>
                    <a:pt x="126" y="211"/>
                    <a:pt x="218" y="189"/>
                  </a:cubicBezTo>
                  <a:cubicBezTo>
                    <a:pt x="244" y="150"/>
                    <a:pt x="269" y="125"/>
                    <a:pt x="309" y="99"/>
                  </a:cubicBezTo>
                  <a:cubicBezTo>
                    <a:pt x="348" y="107"/>
                    <a:pt x="373" y="111"/>
                    <a:pt x="410" y="121"/>
                  </a:cubicBezTo>
                  <a:cubicBezTo>
                    <a:pt x="410" y="121"/>
                    <a:pt x="501" y="150"/>
                    <a:pt x="410" y="121"/>
                  </a:cubicBezTo>
                  <a:close/>
                </a:path>
              </a:pathLst>
            </a:custGeom>
            <a:solidFill>
              <a:schemeClr val="accent4">
                <a:lumMod val="20000"/>
                <a:lumOff val="80000"/>
              </a:schemeClr>
            </a:solidFill>
            <a:ln w="31750" cap="sq" cmpd="sng">
              <a:noFill/>
              <a:prstDash val="solid"/>
              <a:round/>
              <a:headEnd/>
              <a:tailEnd/>
            </a:ln>
            <a:effectLst>
              <a:outerShdw dist="224686" dir="2837437" algn="ctr" rotWithShape="0">
                <a:srgbClr val="B9B9B9"/>
              </a:outerShdw>
            </a:effectLst>
          </p:spPr>
          <p:txBody>
            <a:bodyPr wrap="none" anchor="ctr"/>
            <a:lstStyle/>
            <a:p>
              <a:endParaRPr lang="zh-CN" altLang="en-US"/>
            </a:p>
          </p:txBody>
        </p:sp>
        <p:sp>
          <p:nvSpPr>
            <p:cNvPr id="26" name="Text Box 10">
              <a:extLst>
                <a:ext uri="{FF2B5EF4-FFF2-40B4-BE49-F238E27FC236}">
                  <a16:creationId xmlns:a16="http://schemas.microsoft.com/office/drawing/2014/main" id="{6C96BC6E-FD46-E768-F67C-7EFD1D642B79}"/>
                </a:ext>
              </a:extLst>
            </p:cNvPr>
            <p:cNvSpPr txBox="1">
              <a:spLocks noChangeArrowheads="1"/>
            </p:cNvSpPr>
            <p:nvPr/>
          </p:nvSpPr>
          <p:spPr bwMode="auto">
            <a:xfrm>
              <a:off x="331" y="1522"/>
              <a:ext cx="4865" cy="1534"/>
            </a:xfrm>
            <a:prstGeom prst="rect">
              <a:avLst/>
            </a:prstGeom>
            <a:noFill/>
            <a:ln w="9525">
              <a:noFill/>
              <a:miter lim="800000"/>
              <a:headEnd/>
              <a:tailEnd/>
            </a:ln>
          </p:spPr>
          <p:txBody>
            <a:bodyPr wrap="square">
              <a:spAutoFit/>
            </a:bodyPr>
            <a:lstStyle/>
            <a:p>
              <a:pPr algn="just" fontAlgn="base">
                <a:spcBef>
                  <a:spcPct val="0"/>
                </a:spcBef>
              </a:pPr>
              <a:r>
                <a:rPr lang="zh-CN" altLang="en-US" sz="2600" b="1" dirty="0">
                  <a:solidFill>
                    <a:srgbClr val="000080"/>
                  </a:solidFill>
                  <a:latin typeface="幼圆" pitchFamily="49" charset="-122"/>
                  <a:ea typeface="幼圆" pitchFamily="49" charset="-122"/>
                </a:rPr>
                <a:t>某游客首次来京，想一次将旅游图上标明的景点玩到，他该如何设计线路即能将所有景点玩到，又不重复</a:t>
              </a:r>
              <a:r>
                <a:rPr lang="en-US" altLang="zh-CN" sz="2600" b="1" dirty="0">
                  <a:solidFill>
                    <a:srgbClr val="000080"/>
                  </a:solidFill>
                  <a:latin typeface="幼圆" pitchFamily="49" charset="-122"/>
                  <a:ea typeface="幼圆" pitchFamily="49" charset="-122"/>
                </a:rPr>
                <a:t>?</a:t>
              </a:r>
              <a:endParaRPr lang="zh-CN" altLang="en-US" sz="2600" b="1" baseline="0" dirty="0">
                <a:solidFill>
                  <a:srgbClr val="000080"/>
                </a:solidFill>
                <a:latin typeface="幼圆" pitchFamily="49" charset="-122"/>
                <a:ea typeface="幼圆" pitchFamily="49" charset="-122"/>
              </a:endParaRPr>
            </a:p>
          </p:txBody>
        </p:sp>
      </p:grpSp>
    </p:spTree>
    <p:extLst>
      <p:ext uri="{BB962C8B-B14F-4D97-AF65-F5344CB8AC3E}">
        <p14:creationId xmlns:p14="http://schemas.microsoft.com/office/powerpoint/2010/main" val="847583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right)">
                                      <p:cBhvr>
                                        <p:cTn id="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B2B26F-C92F-7C30-7944-978D691303DA}"/>
              </a:ext>
            </a:extLst>
          </p:cNvPr>
          <p:cNvSpPr>
            <a:spLocks noGrp="1"/>
          </p:cNvSpPr>
          <p:nvPr>
            <p:ph type="title"/>
          </p:nvPr>
        </p:nvSpPr>
        <p:spPr/>
        <p:txBody>
          <a:bodyPr/>
          <a:lstStyle/>
          <a:p>
            <a:r>
              <a:rPr kumimoji="1" lang="en-US" altLang="zh-CN" dirty="0"/>
              <a:t>6.3</a:t>
            </a:r>
            <a:r>
              <a:rPr kumimoji="1" lang="zh-CN" altLang="en-US" dirty="0"/>
              <a:t> 图的遍历</a:t>
            </a:r>
          </a:p>
        </p:txBody>
      </p:sp>
      <p:sp>
        <p:nvSpPr>
          <p:cNvPr id="4" name="日期占位符 3">
            <a:extLst>
              <a:ext uri="{FF2B5EF4-FFF2-40B4-BE49-F238E27FC236}">
                <a16:creationId xmlns:a16="http://schemas.microsoft.com/office/drawing/2014/main" id="{976CFA5D-736C-B29D-F7FE-7EBF397F7704}"/>
              </a:ext>
            </a:extLst>
          </p:cNvPr>
          <p:cNvSpPr>
            <a:spLocks noGrp="1"/>
          </p:cNvSpPr>
          <p:nvPr>
            <p:ph type="dt" sz="half" idx="10"/>
          </p:nvPr>
        </p:nvSpPr>
        <p:spPr/>
        <p:txBody>
          <a:bodyPr/>
          <a:lstStyle/>
          <a:p>
            <a:pPr>
              <a:defRPr/>
            </a:pPr>
            <a:fld id="{72795A5C-ABA9-164F-9A37-0CFC1B48C772}" type="datetime1">
              <a:rPr lang="en-US" altLang="zh-CN" smtClean="0"/>
              <a:t>6/5/2022</a:t>
            </a:fld>
            <a:endParaRPr lang="en-US" altLang="zh-CN" dirty="0"/>
          </a:p>
        </p:txBody>
      </p:sp>
      <p:sp>
        <p:nvSpPr>
          <p:cNvPr id="5" name="灯片编号占位符 4">
            <a:extLst>
              <a:ext uri="{FF2B5EF4-FFF2-40B4-BE49-F238E27FC236}">
                <a16:creationId xmlns:a16="http://schemas.microsoft.com/office/drawing/2014/main" id="{B1CBE4A9-1A26-A794-0A4F-8F89B4CBA0D9}"/>
              </a:ext>
            </a:extLst>
          </p:cNvPr>
          <p:cNvSpPr>
            <a:spLocks noGrp="1"/>
          </p:cNvSpPr>
          <p:nvPr>
            <p:ph type="sldNum" sz="quarter" idx="12"/>
          </p:nvPr>
        </p:nvSpPr>
        <p:spPr/>
        <p:txBody>
          <a:bodyPr/>
          <a:lstStyle/>
          <a:p>
            <a:pPr>
              <a:defRPr/>
            </a:pPr>
            <a:fld id="{4FF538FA-A287-4FBD-9703-6DB9C5344803}" type="slidenum">
              <a:rPr lang="zh-CN" altLang="en-US" smtClean="0"/>
              <a:t>38</a:t>
            </a:fld>
            <a:endParaRPr lang="en-US" altLang="zh-CN" dirty="0"/>
          </a:p>
        </p:txBody>
      </p:sp>
      <p:grpSp>
        <p:nvGrpSpPr>
          <p:cNvPr id="6" name="Group 97">
            <a:extLst>
              <a:ext uri="{FF2B5EF4-FFF2-40B4-BE49-F238E27FC236}">
                <a16:creationId xmlns:a16="http://schemas.microsoft.com/office/drawing/2014/main" id="{E01D0F0A-6E92-9200-CFE7-95A6E7DEE063}"/>
              </a:ext>
            </a:extLst>
          </p:cNvPr>
          <p:cNvGrpSpPr>
            <a:grpSpLocks/>
          </p:cNvGrpSpPr>
          <p:nvPr/>
        </p:nvGrpSpPr>
        <p:grpSpPr bwMode="auto">
          <a:xfrm>
            <a:off x="5029200" y="646113"/>
            <a:ext cx="3124200" cy="695325"/>
            <a:chOff x="3120" y="144"/>
            <a:chExt cx="1968" cy="438"/>
          </a:xfrm>
        </p:grpSpPr>
        <p:sp>
          <p:nvSpPr>
            <p:cNvPr id="7" name="Cloud">
              <a:extLst>
                <a:ext uri="{FF2B5EF4-FFF2-40B4-BE49-F238E27FC236}">
                  <a16:creationId xmlns:a16="http://schemas.microsoft.com/office/drawing/2014/main" id="{1C938455-B720-B068-82E1-410EBD5C3C5F}"/>
                </a:ext>
              </a:extLst>
            </p:cNvPr>
            <p:cNvSpPr>
              <a:spLocks noChangeAspect="1" noEditPoints="1" noChangeArrowheads="1"/>
            </p:cNvSpPr>
            <p:nvPr/>
          </p:nvSpPr>
          <p:spPr bwMode="auto">
            <a:xfrm>
              <a:off x="3120" y="144"/>
              <a:ext cx="1968" cy="438"/>
            </a:xfrm>
            <a:custGeom>
              <a:avLst/>
              <a:gdLst>
                <a:gd name="T0" fmla="*/ 0 w 21600"/>
                <a:gd name="T1" fmla="*/ 0 h 21600"/>
                <a:gd name="T2" fmla="*/ 8 w 21600"/>
                <a:gd name="T3" fmla="*/ 0 h 21600"/>
                <a:gd name="T4" fmla="*/ 16 w 21600"/>
                <a:gd name="T5" fmla="*/ 0 h 21600"/>
                <a:gd name="T6" fmla="*/ 8 w 21600"/>
                <a:gd name="T7" fmla="*/ 0 h 21600"/>
                <a:gd name="T8" fmla="*/ 0 60000 65536"/>
                <a:gd name="T9" fmla="*/ 0 60000 65536"/>
                <a:gd name="T10" fmla="*/ 0 60000 65536"/>
                <a:gd name="T11" fmla="*/ 0 60000 65536"/>
                <a:gd name="T12" fmla="*/ 2974 w 21600"/>
                <a:gd name="T13" fmla="*/ 3255 h 21600"/>
                <a:gd name="T14" fmla="*/ 17089 w 21600"/>
                <a:gd name="T15" fmla="*/ 17359 h 21600"/>
              </a:gdLst>
              <a:ahLst/>
              <a:cxnLst>
                <a:cxn ang="T8">
                  <a:pos x="T0" y="T1"/>
                </a:cxn>
                <a:cxn ang="T9">
                  <a:pos x="T2" y="T3"/>
                </a:cxn>
                <a:cxn ang="T10">
                  <a:pos x="T4" y="T5"/>
                </a:cxn>
                <a:cxn ang="T11">
                  <a:pos x="T6" y="T7"/>
                </a:cxn>
              </a:cxnLst>
              <a:rect l="T12" t="T13" r="T14" b="T15"/>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lnTo>
                    <a:pt x="1949" y="7180"/>
                  </a:ln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noFill/>
            <a:ln w="60325">
              <a:solidFill>
                <a:schemeClr val="accent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07763" dir="2700000" algn="ctr" rotWithShape="0">
                      <a:schemeClr val="bg1"/>
                    </a:outerShdw>
                  </a:effectLst>
                </a14:hiddenEffects>
              </a:ext>
            </a:extLst>
          </p:spPr>
          <p:txBody>
            <a:bodyPr/>
            <a:lstStyle/>
            <a:p>
              <a:endParaRPr lang="zh-CN" altLang="en-US"/>
            </a:p>
          </p:txBody>
        </p:sp>
        <p:sp>
          <p:nvSpPr>
            <p:cNvPr id="8" name="Text Box 26">
              <a:extLst>
                <a:ext uri="{FF2B5EF4-FFF2-40B4-BE49-F238E27FC236}">
                  <a16:creationId xmlns:a16="http://schemas.microsoft.com/office/drawing/2014/main" id="{7099C169-ABD6-F1BB-8189-E346CADEB78E}"/>
                </a:ext>
              </a:extLst>
            </p:cNvPr>
            <p:cNvSpPr txBox="1">
              <a:spLocks noChangeArrowheads="1"/>
            </p:cNvSpPr>
            <p:nvPr/>
          </p:nvSpPr>
          <p:spPr bwMode="auto">
            <a:xfrm>
              <a:off x="3256" y="168"/>
              <a:ext cx="1760" cy="346"/>
            </a:xfrm>
            <a:prstGeom prst="rect">
              <a:avLst/>
            </a:prstGeom>
            <a:noFill/>
            <a:ln>
              <a:noFill/>
            </a:ln>
            <a:effectLst>
              <a:outerShdw dist="12700" dir="5400000" algn="ctr" rotWithShape="0">
                <a:schemeClr val="bg1"/>
              </a:outerShdw>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Lst>
          </p:spPr>
          <p:txBody>
            <a:bodyPr>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zh-CN" altLang="en-US" sz="3000" dirty="0">
                  <a:solidFill>
                    <a:srgbClr val="FF3300"/>
                  </a:solidFill>
                  <a:ea typeface="黑体" pitchFamily="2" charset="-122"/>
                </a:rPr>
                <a:t>以无向图为例</a:t>
              </a:r>
            </a:p>
          </p:txBody>
        </p:sp>
      </p:grpSp>
      <p:grpSp>
        <p:nvGrpSpPr>
          <p:cNvPr id="12" name="Group 126">
            <a:extLst>
              <a:ext uri="{FF2B5EF4-FFF2-40B4-BE49-F238E27FC236}">
                <a16:creationId xmlns:a16="http://schemas.microsoft.com/office/drawing/2014/main" id="{82E20758-E053-E283-CB87-ED70E69565D3}"/>
              </a:ext>
            </a:extLst>
          </p:cNvPr>
          <p:cNvGrpSpPr>
            <a:grpSpLocks/>
          </p:cNvGrpSpPr>
          <p:nvPr/>
        </p:nvGrpSpPr>
        <p:grpSpPr bwMode="auto">
          <a:xfrm>
            <a:off x="1116013" y="3201988"/>
            <a:ext cx="7272337" cy="2603500"/>
            <a:chOff x="612" y="1972"/>
            <a:chExt cx="4581" cy="1640"/>
          </a:xfrm>
        </p:grpSpPr>
        <p:sp>
          <p:nvSpPr>
            <p:cNvPr id="13" name="Freeform 109">
              <a:extLst>
                <a:ext uri="{FF2B5EF4-FFF2-40B4-BE49-F238E27FC236}">
                  <a16:creationId xmlns:a16="http://schemas.microsoft.com/office/drawing/2014/main" id="{2BD64A8F-52FF-0C9C-766A-20E950D2E015}"/>
                </a:ext>
              </a:extLst>
            </p:cNvPr>
            <p:cNvSpPr>
              <a:spLocks/>
            </p:cNvSpPr>
            <p:nvPr/>
          </p:nvSpPr>
          <p:spPr bwMode="auto">
            <a:xfrm>
              <a:off x="612" y="1972"/>
              <a:ext cx="4581" cy="1640"/>
            </a:xfrm>
            <a:custGeom>
              <a:avLst/>
              <a:gdLst>
                <a:gd name="T0" fmla="*/ 441 w 2318"/>
                <a:gd name="T1" fmla="*/ 379 h 1388"/>
                <a:gd name="T2" fmla="*/ 168 w 2318"/>
                <a:gd name="T3" fmla="*/ 1007 h 1388"/>
                <a:gd name="T4" fmla="*/ 261 w 2318"/>
                <a:gd name="T5" fmla="*/ 2070 h 1388"/>
                <a:gd name="T6" fmla="*/ 348 w 2318"/>
                <a:gd name="T7" fmla="*/ 2205 h 1388"/>
                <a:gd name="T8" fmla="*/ 617 w 2318"/>
                <a:gd name="T9" fmla="*/ 2224 h 1388"/>
                <a:gd name="T10" fmla="*/ 5148 w 2318"/>
                <a:gd name="T11" fmla="*/ 2205 h 1388"/>
                <a:gd name="T12" fmla="*/ 8269 w 2318"/>
                <a:gd name="T13" fmla="*/ 2224 h 1388"/>
                <a:gd name="T14" fmla="*/ 8530 w 2318"/>
                <a:gd name="T15" fmla="*/ 2186 h 1388"/>
                <a:gd name="T16" fmla="*/ 9417 w 2318"/>
                <a:gd name="T17" fmla="*/ 2090 h 1388"/>
                <a:gd name="T18" fmla="*/ 15646 w 2318"/>
                <a:gd name="T19" fmla="*/ 2166 h 1388"/>
                <a:gd name="T20" fmla="*/ 17067 w 2318"/>
                <a:gd name="T21" fmla="*/ 2147 h 1388"/>
                <a:gd name="T22" fmla="*/ 17514 w 2318"/>
                <a:gd name="T23" fmla="*/ 1766 h 1388"/>
                <a:gd name="T24" fmla="*/ 17599 w 2318"/>
                <a:gd name="T25" fmla="*/ 892 h 1388"/>
                <a:gd name="T26" fmla="*/ 17694 w 2318"/>
                <a:gd name="T27" fmla="*/ 513 h 1388"/>
                <a:gd name="T28" fmla="*/ 13423 w 2318"/>
                <a:gd name="T29" fmla="*/ 247 h 1388"/>
                <a:gd name="T30" fmla="*/ 12534 w 2318"/>
                <a:gd name="T31" fmla="*/ 265 h 1388"/>
                <a:gd name="T32" fmla="*/ 11022 w 2318"/>
                <a:gd name="T33" fmla="*/ 324 h 1388"/>
                <a:gd name="T34" fmla="*/ 5866 w 2318"/>
                <a:gd name="T35" fmla="*/ 265 h 1388"/>
                <a:gd name="T36" fmla="*/ 887 w 2318"/>
                <a:gd name="T37" fmla="*/ 247 h 1388"/>
                <a:gd name="T38" fmla="*/ 441 w 2318"/>
                <a:gd name="T39" fmla="*/ 285 h 1388"/>
                <a:gd name="T40" fmla="*/ 85 w 2318"/>
                <a:gd name="T41" fmla="*/ 302 h 1388"/>
                <a:gd name="T42" fmla="*/ 441 w 2318"/>
                <a:gd name="T43" fmla="*/ 379 h 1388"/>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2318" h="1388">
                  <a:moveTo>
                    <a:pt x="57" y="230"/>
                  </a:moveTo>
                  <a:cubicBezTo>
                    <a:pt x="49" y="444"/>
                    <a:pt x="71" y="472"/>
                    <a:pt x="22" y="610"/>
                  </a:cubicBezTo>
                  <a:cubicBezTo>
                    <a:pt x="95" y="824"/>
                    <a:pt x="39" y="978"/>
                    <a:pt x="34" y="1255"/>
                  </a:cubicBezTo>
                  <a:cubicBezTo>
                    <a:pt x="38" y="1282"/>
                    <a:pt x="33" y="1312"/>
                    <a:pt x="45" y="1336"/>
                  </a:cubicBezTo>
                  <a:cubicBezTo>
                    <a:pt x="50" y="1347"/>
                    <a:pt x="68" y="1348"/>
                    <a:pt x="80" y="1348"/>
                  </a:cubicBezTo>
                  <a:cubicBezTo>
                    <a:pt x="276" y="1348"/>
                    <a:pt x="471" y="1340"/>
                    <a:pt x="667" y="1336"/>
                  </a:cubicBezTo>
                  <a:cubicBezTo>
                    <a:pt x="802" y="1340"/>
                    <a:pt x="936" y="1351"/>
                    <a:pt x="1071" y="1348"/>
                  </a:cubicBezTo>
                  <a:cubicBezTo>
                    <a:pt x="1085" y="1348"/>
                    <a:pt x="1093" y="1332"/>
                    <a:pt x="1105" y="1325"/>
                  </a:cubicBezTo>
                  <a:cubicBezTo>
                    <a:pt x="1143" y="1304"/>
                    <a:pt x="1220" y="1267"/>
                    <a:pt x="1220" y="1267"/>
                  </a:cubicBezTo>
                  <a:cubicBezTo>
                    <a:pt x="1499" y="1305"/>
                    <a:pt x="1714" y="1307"/>
                    <a:pt x="2027" y="1313"/>
                  </a:cubicBezTo>
                  <a:cubicBezTo>
                    <a:pt x="2096" y="1328"/>
                    <a:pt x="2183" y="1388"/>
                    <a:pt x="2211" y="1302"/>
                  </a:cubicBezTo>
                  <a:cubicBezTo>
                    <a:pt x="2221" y="1218"/>
                    <a:pt x="2222" y="1142"/>
                    <a:pt x="2269" y="1071"/>
                  </a:cubicBezTo>
                  <a:cubicBezTo>
                    <a:pt x="2318" y="920"/>
                    <a:pt x="2285" y="678"/>
                    <a:pt x="2280" y="541"/>
                  </a:cubicBezTo>
                  <a:cubicBezTo>
                    <a:pt x="2284" y="464"/>
                    <a:pt x="2294" y="388"/>
                    <a:pt x="2292" y="311"/>
                  </a:cubicBezTo>
                  <a:cubicBezTo>
                    <a:pt x="2283" y="0"/>
                    <a:pt x="2153" y="168"/>
                    <a:pt x="1739" y="150"/>
                  </a:cubicBezTo>
                  <a:cubicBezTo>
                    <a:pt x="1670" y="132"/>
                    <a:pt x="1708" y="133"/>
                    <a:pt x="1624" y="161"/>
                  </a:cubicBezTo>
                  <a:cubicBezTo>
                    <a:pt x="1562" y="182"/>
                    <a:pt x="1492" y="179"/>
                    <a:pt x="1428" y="196"/>
                  </a:cubicBezTo>
                  <a:cubicBezTo>
                    <a:pt x="1205" y="186"/>
                    <a:pt x="983" y="172"/>
                    <a:pt x="760" y="161"/>
                  </a:cubicBezTo>
                  <a:cubicBezTo>
                    <a:pt x="546" y="110"/>
                    <a:pt x="343" y="145"/>
                    <a:pt x="115" y="150"/>
                  </a:cubicBezTo>
                  <a:cubicBezTo>
                    <a:pt x="96" y="158"/>
                    <a:pt x="77" y="167"/>
                    <a:pt x="57" y="173"/>
                  </a:cubicBezTo>
                  <a:cubicBezTo>
                    <a:pt x="42" y="178"/>
                    <a:pt x="21" y="171"/>
                    <a:pt x="11" y="184"/>
                  </a:cubicBezTo>
                  <a:cubicBezTo>
                    <a:pt x="0" y="198"/>
                    <a:pt x="57" y="274"/>
                    <a:pt x="57" y="230"/>
                  </a:cubicBezTo>
                  <a:close/>
                </a:path>
              </a:pathLst>
            </a:custGeom>
            <a:solidFill>
              <a:schemeClr val="accent4">
                <a:lumMod val="20000"/>
                <a:lumOff val="80000"/>
              </a:schemeClr>
            </a:solidFill>
            <a:ln w="9525" cap="flat" cmpd="sng">
              <a:solidFill>
                <a:srgbClr val="FFFF99"/>
              </a:solidFill>
              <a:prstDash val="solid"/>
              <a:round/>
              <a:headEnd/>
              <a:tailEnd/>
            </a:ln>
            <a:effectLst>
              <a:outerShdw dist="135003" dir="2471156" algn="ctr" rotWithShape="0">
                <a:srgbClr val="969696"/>
              </a:outerShdw>
            </a:effectLst>
          </p:spPr>
          <p:txBody>
            <a:bodyPr wrap="none" anchor="ctr"/>
            <a:lstStyle/>
            <a:p>
              <a:endParaRPr lang="zh-CN" altLang="en-US"/>
            </a:p>
          </p:txBody>
        </p:sp>
        <p:sp>
          <p:nvSpPr>
            <p:cNvPr id="14" name="Rectangle 110">
              <a:extLst>
                <a:ext uri="{FF2B5EF4-FFF2-40B4-BE49-F238E27FC236}">
                  <a16:creationId xmlns:a16="http://schemas.microsoft.com/office/drawing/2014/main" id="{A27C8D02-E766-1E3F-FA38-13DDF2882D28}"/>
                </a:ext>
              </a:extLst>
            </p:cNvPr>
            <p:cNvSpPr>
              <a:spLocks noChangeArrowheads="1"/>
            </p:cNvSpPr>
            <p:nvPr/>
          </p:nvSpPr>
          <p:spPr bwMode="auto">
            <a:xfrm>
              <a:off x="1656" y="2345"/>
              <a:ext cx="3537" cy="1110"/>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lnSpc>
                  <a:spcPct val="105000"/>
                </a:lnSpc>
                <a:spcBef>
                  <a:spcPct val="0"/>
                </a:spcBef>
                <a:buClrTx/>
                <a:buFontTx/>
                <a:buNone/>
              </a:pPr>
              <a:r>
                <a:rPr lang="zh-CN" altLang="en-US" sz="2600" dirty="0">
                  <a:solidFill>
                    <a:srgbClr val="002B80"/>
                  </a:solidFill>
                  <a:latin typeface="幼圆" pitchFamily="49" charset="-122"/>
                  <a:ea typeface="幼圆" pitchFamily="49" charset="-122"/>
                </a:rPr>
                <a:t>确定图中满足条件的顶点；</a:t>
              </a:r>
            </a:p>
            <a:p>
              <a:pPr eaLnBrk="1" hangingPunct="1">
                <a:lnSpc>
                  <a:spcPct val="105000"/>
                </a:lnSpc>
                <a:spcBef>
                  <a:spcPct val="0"/>
                </a:spcBef>
                <a:buClrTx/>
                <a:buFontTx/>
                <a:buNone/>
              </a:pPr>
              <a:r>
                <a:rPr lang="zh-CN" altLang="en-US" sz="2600" dirty="0">
                  <a:solidFill>
                    <a:srgbClr val="002B80"/>
                  </a:solidFill>
                  <a:latin typeface="幼圆" pitchFamily="49" charset="-122"/>
                  <a:ea typeface="幼圆" pitchFamily="49" charset="-122"/>
                </a:rPr>
                <a:t>求解图的连通性问题，如求分量；</a:t>
              </a:r>
            </a:p>
            <a:p>
              <a:pPr eaLnBrk="1" hangingPunct="1">
                <a:lnSpc>
                  <a:spcPct val="105000"/>
                </a:lnSpc>
                <a:spcBef>
                  <a:spcPct val="0"/>
                </a:spcBef>
                <a:buClrTx/>
                <a:buFontTx/>
                <a:buNone/>
              </a:pPr>
              <a:r>
                <a:rPr lang="zh-CN" altLang="en-US" sz="2600" dirty="0">
                  <a:solidFill>
                    <a:srgbClr val="002B80"/>
                  </a:solidFill>
                  <a:latin typeface="幼圆" pitchFamily="49" charset="-122"/>
                  <a:ea typeface="幼圆" pitchFamily="49" charset="-122"/>
                </a:rPr>
                <a:t>判断图中是否存在回路；</a:t>
              </a:r>
            </a:p>
            <a:p>
              <a:pPr eaLnBrk="1" hangingPunct="1">
                <a:lnSpc>
                  <a:spcPct val="105000"/>
                </a:lnSpc>
                <a:spcBef>
                  <a:spcPct val="0"/>
                </a:spcBef>
                <a:buClrTx/>
                <a:buFontTx/>
                <a:buNone/>
              </a:pPr>
              <a:r>
                <a:rPr lang="zh-CN" altLang="en-US" sz="2600" dirty="0">
                  <a:solidFill>
                    <a:srgbClr val="002B80"/>
                  </a:solidFill>
                  <a:latin typeface="幼圆" pitchFamily="49" charset="-122"/>
                  <a:ea typeface="幼圆" pitchFamily="49" charset="-122"/>
                  <a:sym typeface="Symbol" pitchFamily="18" charset="2"/>
                </a:rPr>
                <a:t></a:t>
              </a:r>
              <a:endParaRPr lang="zh-CN" altLang="en-US" sz="2600" dirty="0">
                <a:solidFill>
                  <a:srgbClr val="002B80"/>
                </a:solidFill>
                <a:latin typeface="幼圆" pitchFamily="49" charset="-122"/>
                <a:ea typeface="幼圆" pitchFamily="49" charset="-122"/>
              </a:endParaRPr>
            </a:p>
          </p:txBody>
        </p:sp>
        <p:sp>
          <p:nvSpPr>
            <p:cNvPr id="15" name="Oval 111">
              <a:extLst>
                <a:ext uri="{FF2B5EF4-FFF2-40B4-BE49-F238E27FC236}">
                  <a16:creationId xmlns:a16="http://schemas.microsoft.com/office/drawing/2014/main" id="{FDC0D433-E717-8C41-3EFF-5D88E6F537F1}"/>
                </a:ext>
              </a:extLst>
            </p:cNvPr>
            <p:cNvSpPr>
              <a:spLocks noChangeArrowheads="1"/>
            </p:cNvSpPr>
            <p:nvPr/>
          </p:nvSpPr>
          <p:spPr bwMode="auto">
            <a:xfrm>
              <a:off x="1449" y="2460"/>
              <a:ext cx="116" cy="116"/>
            </a:xfrm>
            <a:prstGeom prst="ellipse">
              <a:avLst/>
            </a:prstGeom>
            <a:ln>
              <a:headEnd/>
              <a:tailEnd/>
            </a:ln>
          </p:spPr>
          <p:style>
            <a:lnRef idx="1">
              <a:schemeClr val="accent5"/>
            </a:lnRef>
            <a:fillRef idx="3">
              <a:schemeClr val="accent5"/>
            </a:fillRef>
            <a:effectRef idx="2">
              <a:schemeClr val="accent5"/>
            </a:effectRef>
            <a:fontRef idx="minor">
              <a:schemeClr val="lt1"/>
            </a:fontRef>
          </p:style>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sp>
          <p:nvSpPr>
            <p:cNvPr id="16" name="Oval 112">
              <a:extLst>
                <a:ext uri="{FF2B5EF4-FFF2-40B4-BE49-F238E27FC236}">
                  <a16:creationId xmlns:a16="http://schemas.microsoft.com/office/drawing/2014/main" id="{FBEB50A7-B8A5-5F8A-A9A4-F5BAE16A8447}"/>
                </a:ext>
              </a:extLst>
            </p:cNvPr>
            <p:cNvSpPr>
              <a:spLocks noChangeArrowheads="1"/>
            </p:cNvSpPr>
            <p:nvPr/>
          </p:nvSpPr>
          <p:spPr bwMode="auto">
            <a:xfrm>
              <a:off x="1449" y="2728"/>
              <a:ext cx="116" cy="116"/>
            </a:xfrm>
            <a:prstGeom prst="ellipse">
              <a:avLst/>
            </a:prstGeom>
            <a:ln>
              <a:headEnd/>
              <a:tailEnd/>
            </a:ln>
          </p:spPr>
          <p:style>
            <a:lnRef idx="1">
              <a:schemeClr val="accent5"/>
            </a:lnRef>
            <a:fillRef idx="3">
              <a:schemeClr val="accent5"/>
            </a:fillRef>
            <a:effectRef idx="2">
              <a:schemeClr val="accent5"/>
            </a:effectRef>
            <a:fontRef idx="minor">
              <a:schemeClr val="lt1"/>
            </a:fontRef>
          </p:style>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sp>
          <p:nvSpPr>
            <p:cNvPr id="17" name="Oval 113">
              <a:extLst>
                <a:ext uri="{FF2B5EF4-FFF2-40B4-BE49-F238E27FC236}">
                  <a16:creationId xmlns:a16="http://schemas.microsoft.com/office/drawing/2014/main" id="{A26E7FCD-0CD6-E795-AB1E-EA16D5CD3A4C}"/>
                </a:ext>
              </a:extLst>
            </p:cNvPr>
            <p:cNvSpPr>
              <a:spLocks noChangeArrowheads="1"/>
            </p:cNvSpPr>
            <p:nvPr/>
          </p:nvSpPr>
          <p:spPr bwMode="auto">
            <a:xfrm>
              <a:off x="1449" y="2992"/>
              <a:ext cx="116" cy="116"/>
            </a:xfrm>
            <a:prstGeom prst="ellipse">
              <a:avLst/>
            </a:prstGeom>
            <a:ln>
              <a:headEnd/>
              <a:tailEnd/>
            </a:ln>
          </p:spPr>
          <p:style>
            <a:lnRef idx="1">
              <a:schemeClr val="accent5"/>
            </a:lnRef>
            <a:fillRef idx="3">
              <a:schemeClr val="accent5"/>
            </a:fillRef>
            <a:effectRef idx="2">
              <a:schemeClr val="accent5"/>
            </a:effectRef>
            <a:fontRef idx="minor">
              <a:schemeClr val="lt1"/>
            </a:fontRef>
          </p:style>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sp>
          <p:nvSpPr>
            <p:cNvPr id="18" name="Text Box 124">
              <a:extLst>
                <a:ext uri="{FF2B5EF4-FFF2-40B4-BE49-F238E27FC236}">
                  <a16:creationId xmlns:a16="http://schemas.microsoft.com/office/drawing/2014/main" id="{566C8E8F-1E5B-9625-55DC-EFC323EFD23F}"/>
                </a:ext>
              </a:extLst>
            </p:cNvPr>
            <p:cNvSpPr txBox="1">
              <a:spLocks noChangeArrowheads="1"/>
            </p:cNvSpPr>
            <p:nvPr/>
          </p:nvSpPr>
          <p:spPr bwMode="auto">
            <a:xfrm>
              <a:off x="990" y="2236"/>
              <a:ext cx="359" cy="1294"/>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lnSpc>
                  <a:spcPct val="70000"/>
                </a:lnSpc>
                <a:spcBef>
                  <a:spcPct val="0"/>
                </a:spcBef>
                <a:buClrTx/>
                <a:buFontTx/>
                <a:buNone/>
              </a:pPr>
              <a:r>
                <a:rPr lang="zh-CN" altLang="en-US" sz="3000" dirty="0">
                  <a:solidFill>
                    <a:srgbClr val="7030A0"/>
                  </a:solidFill>
                  <a:ea typeface="华文新魏" pitchFamily="2" charset="-122"/>
                </a:rPr>
                <a:t>利</a:t>
              </a:r>
            </a:p>
            <a:p>
              <a:pPr eaLnBrk="1" hangingPunct="1">
                <a:lnSpc>
                  <a:spcPct val="70000"/>
                </a:lnSpc>
                <a:spcBef>
                  <a:spcPct val="0"/>
                </a:spcBef>
                <a:buClrTx/>
                <a:buFontTx/>
                <a:buNone/>
              </a:pPr>
              <a:r>
                <a:rPr lang="zh-CN" altLang="en-US" sz="3000" dirty="0">
                  <a:solidFill>
                    <a:srgbClr val="7030A0"/>
                  </a:solidFill>
                  <a:ea typeface="华文新魏" pitchFamily="2" charset="-122"/>
                </a:rPr>
                <a:t>用</a:t>
              </a:r>
            </a:p>
            <a:p>
              <a:pPr eaLnBrk="1" hangingPunct="1">
                <a:lnSpc>
                  <a:spcPct val="70000"/>
                </a:lnSpc>
                <a:spcBef>
                  <a:spcPct val="0"/>
                </a:spcBef>
                <a:buClrTx/>
                <a:buFontTx/>
                <a:buNone/>
              </a:pPr>
              <a:r>
                <a:rPr lang="zh-CN" altLang="en-US" sz="3000" dirty="0">
                  <a:solidFill>
                    <a:srgbClr val="7030A0"/>
                  </a:solidFill>
                  <a:ea typeface="华文新魏" pitchFamily="2" charset="-122"/>
                </a:rPr>
                <a:t>图</a:t>
              </a:r>
            </a:p>
            <a:p>
              <a:pPr eaLnBrk="1" hangingPunct="1">
                <a:lnSpc>
                  <a:spcPct val="70000"/>
                </a:lnSpc>
                <a:spcBef>
                  <a:spcPct val="0"/>
                </a:spcBef>
                <a:buClrTx/>
                <a:buFontTx/>
                <a:buNone/>
              </a:pPr>
              <a:r>
                <a:rPr lang="zh-CN" altLang="en-US" sz="3000" dirty="0">
                  <a:solidFill>
                    <a:srgbClr val="7030A0"/>
                  </a:solidFill>
                  <a:ea typeface="华文新魏" pitchFamily="2" charset="-122"/>
                </a:rPr>
                <a:t>的</a:t>
              </a:r>
            </a:p>
            <a:p>
              <a:pPr eaLnBrk="1" hangingPunct="1">
                <a:lnSpc>
                  <a:spcPct val="70000"/>
                </a:lnSpc>
                <a:spcBef>
                  <a:spcPct val="0"/>
                </a:spcBef>
                <a:buClrTx/>
                <a:buFontTx/>
                <a:buNone/>
              </a:pPr>
              <a:r>
                <a:rPr lang="zh-CN" altLang="en-US" sz="3000" dirty="0">
                  <a:solidFill>
                    <a:srgbClr val="7030A0"/>
                  </a:solidFill>
                  <a:ea typeface="华文新魏" pitchFamily="2" charset="-122"/>
                </a:rPr>
                <a:t>遍</a:t>
              </a:r>
            </a:p>
            <a:p>
              <a:pPr eaLnBrk="1" hangingPunct="1">
                <a:lnSpc>
                  <a:spcPct val="70000"/>
                </a:lnSpc>
                <a:spcBef>
                  <a:spcPct val="0"/>
                </a:spcBef>
                <a:buClrTx/>
                <a:buFontTx/>
                <a:buNone/>
              </a:pPr>
              <a:r>
                <a:rPr lang="zh-CN" altLang="en-US" sz="3000" dirty="0">
                  <a:solidFill>
                    <a:srgbClr val="7030A0"/>
                  </a:solidFill>
                  <a:ea typeface="华文新魏" pitchFamily="2" charset="-122"/>
                </a:rPr>
                <a:t>历</a:t>
              </a:r>
            </a:p>
          </p:txBody>
        </p:sp>
      </p:grpSp>
      <p:grpSp>
        <p:nvGrpSpPr>
          <p:cNvPr id="19" name="Group 127">
            <a:extLst>
              <a:ext uri="{FF2B5EF4-FFF2-40B4-BE49-F238E27FC236}">
                <a16:creationId xmlns:a16="http://schemas.microsoft.com/office/drawing/2014/main" id="{0855DDC3-95E1-E0AC-D619-6310E6A6E591}"/>
              </a:ext>
            </a:extLst>
          </p:cNvPr>
          <p:cNvGrpSpPr>
            <a:grpSpLocks/>
          </p:cNvGrpSpPr>
          <p:nvPr/>
        </p:nvGrpSpPr>
        <p:grpSpPr bwMode="auto">
          <a:xfrm>
            <a:off x="533400" y="1487488"/>
            <a:ext cx="8153400" cy="1581150"/>
            <a:chOff x="336" y="876"/>
            <a:chExt cx="5136" cy="996"/>
          </a:xfrm>
        </p:grpSpPr>
        <p:sp>
          <p:nvSpPr>
            <p:cNvPr id="20" name="Rectangle 128">
              <a:extLst>
                <a:ext uri="{FF2B5EF4-FFF2-40B4-BE49-F238E27FC236}">
                  <a16:creationId xmlns:a16="http://schemas.microsoft.com/office/drawing/2014/main" id="{4C45587C-C980-05D0-0703-911AE24AFD06}"/>
                </a:ext>
              </a:extLst>
            </p:cNvPr>
            <p:cNvSpPr>
              <a:spLocks noChangeArrowheads="1"/>
            </p:cNvSpPr>
            <p:nvPr/>
          </p:nvSpPr>
          <p:spPr bwMode="auto">
            <a:xfrm>
              <a:off x="336" y="876"/>
              <a:ext cx="5136" cy="996"/>
            </a:xfrm>
            <a:prstGeom prst="rect">
              <a:avLst/>
            </a:prstGeom>
            <a:solidFill>
              <a:schemeClr val="accent1">
                <a:lumMod val="20000"/>
                <a:lumOff val="80000"/>
              </a:schemeClr>
            </a:solidFill>
            <a:ln>
              <a:noFill/>
            </a:ln>
            <a:effectLst>
              <a:outerShdw dist="179605" dir="2700000" algn="ctr" rotWithShape="0">
                <a:srgbClr val="C0C0C0"/>
              </a:outerShdw>
            </a:effectLst>
            <a:extLst>
              <a:ext uri="{91240B29-F687-4F45-9708-019B960494DF}">
                <a14:hiddenLine xmlns:a14="http://schemas.microsoft.com/office/drawing/2010/main" w="9525">
                  <a:solidFill>
                    <a:srgbClr val="FFFF99"/>
                  </a:solidFill>
                  <a:miter lim="800000"/>
                  <a:headEnd/>
                  <a:tailEnd/>
                </a14:hiddenLine>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sp>
          <p:nvSpPr>
            <p:cNvPr id="21" name="Text Box 129">
              <a:extLst>
                <a:ext uri="{FF2B5EF4-FFF2-40B4-BE49-F238E27FC236}">
                  <a16:creationId xmlns:a16="http://schemas.microsoft.com/office/drawing/2014/main" id="{6448CFAE-1101-CE88-2734-86425A34C615}"/>
                </a:ext>
              </a:extLst>
            </p:cNvPr>
            <p:cNvSpPr txBox="1">
              <a:spLocks noChangeArrowheads="1"/>
            </p:cNvSpPr>
            <p:nvPr/>
          </p:nvSpPr>
          <p:spPr bwMode="auto">
            <a:xfrm>
              <a:off x="528" y="960"/>
              <a:ext cx="4752" cy="808"/>
            </a:xfrm>
            <a:prstGeom prst="rect">
              <a:avLst/>
            </a:prstGeom>
            <a:noFill/>
            <a:ln>
              <a:noFill/>
            </a:ln>
            <a:effectLst/>
            <a:extLst>
              <a:ext uri="{909E8E84-426E-40DD-AFC4-6F175D3DCCD1}">
                <a14:hiddenFill xmlns:a14="http://schemas.microsoft.com/office/drawing/2010/main">
                  <a:solidFill>
                    <a:srgbClr val="3366FF"/>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152928" dir="2498012" algn="ctr" rotWithShape="0">
                      <a:srgbClr val="C0C0C0"/>
                    </a:outerShdw>
                  </a:effectLst>
                </a14:hiddenEffects>
              </a:ext>
            </a:extLst>
          </p:spPr>
          <p:txBody>
            <a:bodyPr wrap="squar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just" eaLnBrk="1" hangingPunct="1">
                <a:spcBef>
                  <a:spcPct val="0"/>
                </a:spcBef>
                <a:buClrTx/>
                <a:buFontTx/>
                <a:buNone/>
              </a:pPr>
              <a:r>
                <a:rPr lang="en-US" altLang="zh-CN" sz="2600" dirty="0">
                  <a:solidFill>
                    <a:srgbClr val="003399"/>
                  </a:solidFill>
                  <a:latin typeface="幼圆" pitchFamily="49" charset="-122"/>
                  <a:ea typeface="幼圆" pitchFamily="49" charset="-122"/>
                </a:rPr>
                <a:t>    </a:t>
              </a:r>
              <a:r>
                <a:rPr lang="zh-CN" altLang="en-US" sz="2600" dirty="0">
                  <a:solidFill>
                    <a:srgbClr val="003399"/>
                  </a:solidFill>
                  <a:latin typeface="幼圆" pitchFamily="49" charset="-122"/>
                  <a:ea typeface="幼圆" pitchFamily="49" charset="-122"/>
                </a:rPr>
                <a:t>   从图中某个指定的顶点出发</a:t>
              </a:r>
              <a:r>
                <a:rPr lang="en-US" altLang="zh-CN" sz="2600" dirty="0">
                  <a:solidFill>
                    <a:srgbClr val="003399"/>
                  </a:solidFill>
                  <a:latin typeface="幼圆" pitchFamily="49" charset="-122"/>
                  <a:ea typeface="幼圆" pitchFamily="49" charset="-122"/>
                </a:rPr>
                <a:t>, </a:t>
              </a:r>
              <a:r>
                <a:rPr lang="zh-CN" altLang="en-US" sz="2600" dirty="0">
                  <a:solidFill>
                    <a:srgbClr val="003399"/>
                  </a:solidFill>
                  <a:latin typeface="幼圆" pitchFamily="49" charset="-122"/>
                  <a:ea typeface="幼圆" pitchFamily="49" charset="-122"/>
                </a:rPr>
                <a:t>按照某一原则对图中所有顶点都访问一次</a:t>
              </a:r>
              <a:r>
                <a:rPr lang="en-US" altLang="zh-CN" sz="2600" dirty="0">
                  <a:solidFill>
                    <a:srgbClr val="003399"/>
                  </a:solidFill>
                  <a:latin typeface="幼圆" pitchFamily="49" charset="-122"/>
                  <a:ea typeface="幼圆" pitchFamily="49" charset="-122"/>
                </a:rPr>
                <a:t>, </a:t>
              </a:r>
              <a:r>
                <a:rPr lang="zh-CN" altLang="en-US" sz="2600" dirty="0">
                  <a:solidFill>
                    <a:srgbClr val="003399"/>
                  </a:solidFill>
                  <a:latin typeface="幼圆" pitchFamily="49" charset="-122"/>
                  <a:ea typeface="幼圆" pitchFamily="49" charset="-122"/>
                </a:rPr>
                <a:t>得到一个由图中所有顶点组成的序列</a:t>
              </a:r>
              <a:r>
                <a:rPr lang="en-US" altLang="zh-CN" sz="2600" dirty="0">
                  <a:solidFill>
                    <a:srgbClr val="003399"/>
                  </a:solidFill>
                  <a:latin typeface="幼圆" pitchFamily="49" charset="-122"/>
                  <a:ea typeface="幼圆" pitchFamily="49" charset="-122"/>
                </a:rPr>
                <a:t>, </a:t>
              </a:r>
              <a:r>
                <a:rPr lang="zh-CN" altLang="en-US" sz="2600" dirty="0">
                  <a:solidFill>
                    <a:srgbClr val="003399"/>
                  </a:solidFill>
                  <a:latin typeface="幼圆" pitchFamily="49" charset="-122"/>
                  <a:ea typeface="幼圆" pitchFamily="49" charset="-122"/>
                </a:rPr>
                <a:t>这一过程称为                 。</a:t>
              </a:r>
            </a:p>
          </p:txBody>
        </p:sp>
        <p:sp>
          <p:nvSpPr>
            <p:cNvPr id="22" name="Rectangle 130">
              <a:extLst>
                <a:ext uri="{FF2B5EF4-FFF2-40B4-BE49-F238E27FC236}">
                  <a16:creationId xmlns:a16="http://schemas.microsoft.com/office/drawing/2014/main" id="{6A5DC45F-AA0A-20AD-24E9-23732BB1B6C6}"/>
                </a:ext>
              </a:extLst>
            </p:cNvPr>
            <p:cNvSpPr>
              <a:spLocks noChangeArrowheads="1"/>
            </p:cNvSpPr>
            <p:nvPr/>
          </p:nvSpPr>
          <p:spPr bwMode="auto">
            <a:xfrm>
              <a:off x="3168" y="1415"/>
              <a:ext cx="1393" cy="365"/>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Lst>
          </p:spPr>
          <p:txBody>
            <a:bodyPr>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zh-CN" altLang="en-US" dirty="0">
                  <a:solidFill>
                    <a:srgbClr val="FF3300"/>
                  </a:solidFill>
                  <a:latin typeface="黑体" pitchFamily="2" charset="-122"/>
                  <a:ea typeface="黑体" pitchFamily="2" charset="-122"/>
                </a:rPr>
                <a:t>图的遍历</a:t>
              </a:r>
            </a:p>
          </p:txBody>
        </p:sp>
      </p:grpSp>
    </p:spTree>
    <p:extLst>
      <p:ext uri="{BB962C8B-B14F-4D97-AF65-F5344CB8AC3E}">
        <p14:creationId xmlns:p14="http://schemas.microsoft.com/office/powerpoint/2010/main" val="88867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left)">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right)">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3"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1+#ppt_w/2"/>
                                          </p:val>
                                        </p:tav>
                                        <p:tav tm="100000">
                                          <p:val>
                                            <p:strVal val="#ppt_x"/>
                                          </p:val>
                                        </p:tav>
                                      </p:tavLst>
                                    </p:anim>
                                    <p:anim calcmode="lin" valueType="num">
                                      <p:cBhvr additive="base">
                                        <p:cTn id="18" dur="500" fill="hold"/>
                                        <p:tgtEl>
                                          <p:spTgt spid="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DD38EE57-B708-47C9-A4A4-E25F09FAB0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57A28182-58A5-4DBB-8F64-BD944BCA81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07282" y="635715"/>
            <a:ext cx="8356656" cy="2482136"/>
            <a:chOff x="409710" y="635715"/>
            <a:chExt cx="11142208" cy="2482136"/>
          </a:xfrm>
        </p:grpSpPr>
        <p:sp>
          <p:nvSpPr>
            <p:cNvPr id="15" name="Freeform 44">
              <a:extLst>
                <a:ext uri="{FF2B5EF4-FFF2-40B4-BE49-F238E27FC236}">
                  <a16:creationId xmlns:a16="http://schemas.microsoft.com/office/drawing/2014/main" id="{E4A9080E-7BA6-45FC-8677-8B9D5F4DAFE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45">
              <a:extLst>
                <a:ext uri="{FF2B5EF4-FFF2-40B4-BE49-F238E27FC236}">
                  <a16:creationId xmlns:a16="http://schemas.microsoft.com/office/drawing/2014/main" id="{2163D516-75D4-4DE0-AC27-63719125AE5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46">
              <a:extLst>
                <a:ext uri="{FF2B5EF4-FFF2-40B4-BE49-F238E27FC236}">
                  <a16:creationId xmlns:a16="http://schemas.microsoft.com/office/drawing/2014/main" id="{E74A26A5-C23A-46D4-B0FF-155FB383462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47">
              <a:extLst>
                <a:ext uri="{FF2B5EF4-FFF2-40B4-BE49-F238E27FC236}">
                  <a16:creationId xmlns:a16="http://schemas.microsoft.com/office/drawing/2014/main" id="{08E0243F-1062-43C6-AD04-130DFF66840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Rectangle 18">
              <a:extLst>
                <a:ext uri="{FF2B5EF4-FFF2-40B4-BE49-F238E27FC236}">
                  <a16:creationId xmlns:a16="http://schemas.microsoft.com/office/drawing/2014/main" id="{94C5517B-1B0F-47AA-93A5-36718996986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 name="标题 1">
            <a:extLst>
              <a:ext uri="{FF2B5EF4-FFF2-40B4-BE49-F238E27FC236}">
                <a16:creationId xmlns:a16="http://schemas.microsoft.com/office/drawing/2014/main" id="{CD4CCF31-196E-8DDC-0726-B7791751AAE8}"/>
              </a:ext>
            </a:extLst>
          </p:cNvPr>
          <p:cNvSpPr>
            <a:spLocks noGrp="1"/>
          </p:cNvSpPr>
          <p:nvPr>
            <p:ph type="title"/>
          </p:nvPr>
        </p:nvSpPr>
        <p:spPr>
          <a:xfrm>
            <a:off x="785460" y="759805"/>
            <a:ext cx="7729890" cy="1325563"/>
          </a:xfrm>
        </p:spPr>
        <p:txBody>
          <a:bodyPr vert="horz" lIns="91440" tIns="45720" rIns="91440" bIns="45720" rtlCol="0" anchor="ctr">
            <a:normAutofit/>
          </a:bodyPr>
          <a:lstStyle/>
          <a:p>
            <a:pPr eaLnBrk="1" hangingPunct="1">
              <a:lnSpc>
                <a:spcPct val="90000"/>
              </a:lnSpc>
            </a:pPr>
            <a:r>
              <a:rPr lang="zh-CN" altLang="en-US" sz="3500" kern="1200">
                <a:solidFill>
                  <a:srgbClr val="FFFFFF"/>
                </a:solidFill>
                <a:latin typeface="+mj-lt"/>
                <a:ea typeface="+mj-ea"/>
                <a:cs typeface="+mj-cs"/>
              </a:rPr>
              <a:t>问题：独立路径计算</a:t>
            </a:r>
            <a:endParaRPr kumimoji="1" lang="en-US" altLang="zh-CN" sz="3500" kern="1200">
              <a:solidFill>
                <a:srgbClr val="FFFFFF"/>
              </a:solidFill>
              <a:latin typeface="+mj-lt"/>
              <a:ea typeface="+mj-ea"/>
              <a:cs typeface="+mj-cs"/>
            </a:endParaRPr>
          </a:p>
        </p:txBody>
      </p:sp>
      <p:sp>
        <p:nvSpPr>
          <p:cNvPr id="7" name="文本框 6">
            <a:extLst>
              <a:ext uri="{FF2B5EF4-FFF2-40B4-BE49-F238E27FC236}">
                <a16:creationId xmlns:a16="http://schemas.microsoft.com/office/drawing/2014/main" id="{539F77AB-BD63-0D14-AB97-78EC01E9F64E}"/>
              </a:ext>
            </a:extLst>
          </p:cNvPr>
          <p:cNvSpPr txBox="1"/>
          <p:nvPr/>
        </p:nvSpPr>
        <p:spPr>
          <a:xfrm>
            <a:off x="1068677" y="2494450"/>
            <a:ext cx="3545525" cy="3563159"/>
          </a:xfrm>
          <a:prstGeom prst="rect">
            <a:avLst/>
          </a:prstGeom>
        </p:spPr>
        <p:txBody>
          <a:bodyPr vert="horz" lIns="91440" tIns="45720" rIns="91440" bIns="45720" rtlCol="0">
            <a:normAutofit/>
          </a:bodyPr>
          <a:lstStyle/>
          <a:p>
            <a:pPr indent="-228600" fontAlgn="base">
              <a:lnSpc>
                <a:spcPct val="90000"/>
              </a:lnSpc>
              <a:spcAft>
                <a:spcPts val="600"/>
              </a:spcAft>
              <a:buFont typeface="Arial" panose="020B0604020202020204" pitchFamily="34" charset="0"/>
              <a:buChar char="•"/>
            </a:pPr>
            <a:r>
              <a:rPr lang="zh-CN" altLang="en-US" sz="1600" b="0" i="0" u="none" strike="noStrike" dirty="0">
                <a:effectLst/>
                <a:latin typeface="+mn-lt"/>
                <a:cs typeface="+mn-cs"/>
              </a:rPr>
              <a:t>老张和老王酷爱爬山，每周必爬一次香山。有次两人为从东门到香炉峰共有多少条路径发生争执，于是约定一段时间内谁走过对方没有走过的路线多谁胜。</a:t>
            </a:r>
          </a:p>
          <a:p>
            <a:pPr indent="-228600" fontAlgn="base">
              <a:lnSpc>
                <a:spcPct val="90000"/>
              </a:lnSpc>
              <a:spcAft>
                <a:spcPts val="600"/>
              </a:spcAft>
              <a:buFont typeface="Arial" panose="020B0604020202020204" pitchFamily="34" charset="0"/>
              <a:buChar char="•"/>
            </a:pPr>
            <a:r>
              <a:rPr lang="zh-CN" altLang="en-US" sz="1600" b="0" i="0" u="none" strike="noStrike" dirty="0">
                <a:effectLst/>
                <a:latin typeface="+mn-lt"/>
                <a:cs typeface="+mn-cs"/>
              </a:rPr>
              <a:t>给定一线路图（无向连通图，两顶点之间可能有多条边），编程计算从起始点至终点共有多少条独立路径，并输出相关路径信息。</a:t>
            </a:r>
          </a:p>
          <a:p>
            <a:pPr indent="-228600" fontAlgn="base">
              <a:lnSpc>
                <a:spcPct val="90000"/>
              </a:lnSpc>
              <a:spcAft>
                <a:spcPts val="600"/>
              </a:spcAft>
              <a:buFont typeface="Arial" panose="020B0604020202020204" pitchFamily="34" charset="0"/>
              <a:buChar char="•"/>
            </a:pPr>
            <a:r>
              <a:rPr lang="zh-CN" altLang="en-US" sz="1600" b="1" i="0" u="none" strike="noStrike" dirty="0">
                <a:effectLst/>
                <a:latin typeface="+mn-lt"/>
                <a:cs typeface="+mn-cs"/>
              </a:rPr>
              <a:t>注：独立路径指的是从起点至终点的一条路径中至少有一条边是与别的路径中所不同的，同时路径中不存在环路。</a:t>
            </a:r>
            <a:endParaRPr lang="en-US" altLang="zh-CN" sz="1600" b="0" i="0" u="none" strike="noStrike" dirty="0">
              <a:effectLst/>
              <a:latin typeface="+mn-lt"/>
              <a:cs typeface="+mn-cs"/>
            </a:endParaRPr>
          </a:p>
        </p:txBody>
      </p:sp>
      <p:pic>
        <p:nvPicPr>
          <p:cNvPr id="6" name="Picture 3">
            <a:extLst>
              <a:ext uri="{FF2B5EF4-FFF2-40B4-BE49-F238E27FC236}">
                <a16:creationId xmlns:a16="http://schemas.microsoft.com/office/drawing/2014/main" id="{10E94634-0952-D6F4-40B4-207C8D2ABFF2}"/>
              </a:ext>
            </a:extLst>
          </p:cNvPr>
          <p:cNvPicPr>
            <a:picLocks noChangeAspect="1" noChangeArrowheads="1"/>
          </p:cNvPicPr>
          <p:nvPr/>
        </p:nvPicPr>
        <p:blipFill rotWithShape="1">
          <a:blip r:embed="rId2" cstate="print"/>
          <a:srcRect t="16746" r="39736"/>
          <a:stretch/>
        </p:blipFill>
        <p:spPr bwMode="auto">
          <a:xfrm>
            <a:off x="4602307" y="2492376"/>
            <a:ext cx="3545526" cy="3563372"/>
          </a:xfrm>
          <a:prstGeom prst="rect">
            <a:avLst/>
          </a:prstGeom>
          <a:noFill/>
        </p:spPr>
      </p:pic>
      <p:sp>
        <p:nvSpPr>
          <p:cNvPr id="4" name="日期占位符 3">
            <a:extLst>
              <a:ext uri="{FF2B5EF4-FFF2-40B4-BE49-F238E27FC236}">
                <a16:creationId xmlns:a16="http://schemas.microsoft.com/office/drawing/2014/main" id="{33841B58-8FC6-9433-44B6-C063F702CB30}"/>
              </a:ext>
            </a:extLst>
          </p:cNvPr>
          <p:cNvSpPr>
            <a:spLocks noGrp="1"/>
          </p:cNvSpPr>
          <p:nvPr>
            <p:ph type="dt" sz="half" idx="10"/>
          </p:nvPr>
        </p:nvSpPr>
        <p:spPr>
          <a:xfrm>
            <a:off x="5788152" y="6382512"/>
            <a:ext cx="2119122" cy="320040"/>
          </a:xfrm>
        </p:spPr>
        <p:txBody>
          <a:bodyPr vert="horz" lIns="91440" tIns="45720" rIns="91440" bIns="45720" rtlCol="0" anchor="ctr">
            <a:normAutofit/>
          </a:bodyPr>
          <a:lstStyle/>
          <a:p>
            <a:pPr algn="r">
              <a:spcAft>
                <a:spcPts val="600"/>
              </a:spcAft>
              <a:defRPr/>
            </a:pPr>
            <a:fld id="{72795A5C-ABA9-164F-9A37-0CFC1B48C772}" type="datetime1">
              <a:rPr lang="en-US" altLang="zh-CN" sz="900">
                <a:solidFill>
                  <a:schemeClr val="tx1">
                    <a:tint val="75000"/>
                  </a:schemeClr>
                </a:solidFill>
                <a:latin typeface="+mn-lt"/>
                <a:cs typeface="+mn-cs"/>
              </a:rPr>
              <a:pPr algn="r">
                <a:spcAft>
                  <a:spcPts val="600"/>
                </a:spcAft>
                <a:defRPr/>
              </a:pPr>
              <a:t>6/5/2022</a:t>
            </a:fld>
            <a:endParaRPr lang="en-US" altLang="zh-CN" sz="900">
              <a:solidFill>
                <a:schemeClr val="tx1">
                  <a:tint val="75000"/>
                </a:schemeClr>
              </a:solidFill>
              <a:latin typeface="+mn-lt"/>
              <a:cs typeface="+mn-cs"/>
            </a:endParaRPr>
          </a:p>
        </p:txBody>
      </p:sp>
      <p:sp>
        <p:nvSpPr>
          <p:cNvPr id="5" name="灯片编号占位符 4">
            <a:extLst>
              <a:ext uri="{FF2B5EF4-FFF2-40B4-BE49-F238E27FC236}">
                <a16:creationId xmlns:a16="http://schemas.microsoft.com/office/drawing/2014/main" id="{FC7B564B-8D87-339B-4E6D-DB840213A88B}"/>
              </a:ext>
            </a:extLst>
          </p:cNvPr>
          <p:cNvSpPr>
            <a:spLocks noGrp="1"/>
          </p:cNvSpPr>
          <p:nvPr>
            <p:ph type="sldNum" sz="quarter" idx="12"/>
          </p:nvPr>
        </p:nvSpPr>
        <p:spPr>
          <a:xfrm>
            <a:off x="8030718" y="6382512"/>
            <a:ext cx="514350" cy="320040"/>
          </a:xfrm>
        </p:spPr>
        <p:txBody>
          <a:bodyPr vert="horz" lIns="91440" tIns="45720" rIns="91440" bIns="45720" rtlCol="0" anchor="ctr">
            <a:normAutofit/>
          </a:bodyPr>
          <a:lstStyle/>
          <a:p>
            <a:pPr algn="r">
              <a:spcAft>
                <a:spcPts val="600"/>
              </a:spcAft>
              <a:defRPr/>
            </a:pPr>
            <a:fld id="{4FF538FA-A287-4FBD-9703-6DB9C5344803}" type="slidenum">
              <a:rPr lang="en-US" altLang="zh-CN" sz="900">
                <a:solidFill>
                  <a:schemeClr val="tx1">
                    <a:tint val="75000"/>
                  </a:schemeClr>
                </a:solidFill>
                <a:latin typeface="+mn-lt"/>
                <a:cs typeface="+mn-cs"/>
              </a:rPr>
              <a:pPr algn="r">
                <a:spcAft>
                  <a:spcPts val="600"/>
                </a:spcAft>
                <a:defRPr/>
              </a:pPr>
              <a:t>39</a:t>
            </a:fld>
            <a:endParaRPr lang="en-US" altLang="zh-CN" sz="900">
              <a:solidFill>
                <a:schemeClr val="tx1">
                  <a:tint val="75000"/>
                </a:schemeClr>
              </a:solidFill>
              <a:latin typeface="+mn-lt"/>
              <a:cs typeface="+mn-cs"/>
            </a:endParaRPr>
          </a:p>
        </p:txBody>
      </p:sp>
    </p:spTree>
    <p:extLst>
      <p:ext uri="{BB962C8B-B14F-4D97-AF65-F5344CB8AC3E}">
        <p14:creationId xmlns:p14="http://schemas.microsoft.com/office/powerpoint/2010/main" val="13791794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197CC685-A660-2AA2-BD81-2A49448C085C}"/>
              </a:ext>
            </a:extLst>
          </p:cNvPr>
          <p:cNvSpPr>
            <a:spLocks noGrp="1"/>
          </p:cNvSpPr>
          <p:nvPr>
            <p:ph type="dt" sz="half" idx="10"/>
          </p:nvPr>
        </p:nvSpPr>
        <p:spPr/>
        <p:txBody>
          <a:bodyPr/>
          <a:lstStyle/>
          <a:p>
            <a:pPr>
              <a:defRPr/>
            </a:pPr>
            <a:fld id="{72795A5C-ABA9-164F-9A37-0CFC1B48C772}" type="datetime1">
              <a:rPr lang="en-US" altLang="zh-CN" smtClean="0"/>
              <a:t>6/5/2022</a:t>
            </a:fld>
            <a:endParaRPr lang="en-US" altLang="zh-CN" dirty="0"/>
          </a:p>
        </p:txBody>
      </p:sp>
      <p:sp>
        <p:nvSpPr>
          <p:cNvPr id="5" name="灯片编号占位符 4">
            <a:extLst>
              <a:ext uri="{FF2B5EF4-FFF2-40B4-BE49-F238E27FC236}">
                <a16:creationId xmlns:a16="http://schemas.microsoft.com/office/drawing/2014/main" id="{F475E3A9-1023-5198-5CF9-741A38F228FA}"/>
              </a:ext>
            </a:extLst>
          </p:cNvPr>
          <p:cNvSpPr>
            <a:spLocks noGrp="1"/>
          </p:cNvSpPr>
          <p:nvPr>
            <p:ph type="sldNum" sz="quarter" idx="12"/>
          </p:nvPr>
        </p:nvSpPr>
        <p:spPr/>
        <p:txBody>
          <a:bodyPr/>
          <a:lstStyle/>
          <a:p>
            <a:pPr>
              <a:defRPr/>
            </a:pPr>
            <a:fld id="{4FF538FA-A287-4FBD-9703-6DB9C5344803}" type="slidenum">
              <a:rPr lang="zh-CN" altLang="en-US" smtClean="0"/>
              <a:t>4</a:t>
            </a:fld>
            <a:endParaRPr lang="en-US" altLang="zh-CN" dirty="0"/>
          </a:p>
        </p:txBody>
      </p:sp>
      <p:pic>
        <p:nvPicPr>
          <p:cNvPr id="2050" name="Picture 2">
            <a:extLst>
              <a:ext uri="{FF2B5EF4-FFF2-40B4-BE49-F238E27FC236}">
                <a16:creationId xmlns:a16="http://schemas.microsoft.com/office/drawing/2014/main" id="{0CE9920B-BFFC-ED26-3458-2B89E44E50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143000"/>
            <a:ext cx="9144000" cy="5029200"/>
          </a:xfrm>
          <a:prstGeom prst="rect">
            <a:avLst/>
          </a:prstGeom>
          <a:noFill/>
          <a:extLst>
            <a:ext uri="{909E8E84-426E-40DD-AFC4-6F175D3DCCD1}">
              <a14:hiddenFill xmlns:a14="http://schemas.microsoft.com/office/drawing/2010/main">
                <a:solidFill>
                  <a:srgbClr val="FFFFFF"/>
                </a:solidFill>
              </a14:hiddenFill>
            </a:ext>
          </a:extLst>
        </p:spPr>
      </p:pic>
      <p:sp>
        <p:nvSpPr>
          <p:cNvPr id="12" name="标题 1">
            <a:extLst>
              <a:ext uri="{FF2B5EF4-FFF2-40B4-BE49-F238E27FC236}">
                <a16:creationId xmlns:a16="http://schemas.microsoft.com/office/drawing/2014/main" id="{6909A85E-49CC-038A-CEBF-77E15D777F21}"/>
              </a:ext>
            </a:extLst>
          </p:cNvPr>
          <p:cNvSpPr>
            <a:spLocks noGrp="1"/>
          </p:cNvSpPr>
          <p:nvPr>
            <p:ph type="title"/>
          </p:nvPr>
        </p:nvSpPr>
        <p:spPr>
          <a:xfrm>
            <a:off x="633522" y="228600"/>
            <a:ext cx="7748478" cy="747712"/>
          </a:xfrm>
        </p:spPr>
        <p:txBody>
          <a:bodyPr/>
          <a:lstStyle/>
          <a:p>
            <a:r>
              <a:rPr kumimoji="1" lang="zh-CN" altLang="en-US" dirty="0"/>
              <a:t>社交网络</a:t>
            </a:r>
          </a:p>
        </p:txBody>
      </p:sp>
    </p:spTree>
    <p:extLst>
      <p:ext uri="{BB962C8B-B14F-4D97-AF65-F5344CB8AC3E}">
        <p14:creationId xmlns:p14="http://schemas.microsoft.com/office/powerpoint/2010/main" val="64378293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8BD07FA8-0C0F-B4E3-E07A-37840D3D785C}"/>
              </a:ext>
            </a:extLst>
          </p:cNvPr>
          <p:cNvSpPr>
            <a:spLocks noGrp="1"/>
          </p:cNvSpPr>
          <p:nvPr>
            <p:ph type="dt" sz="half" idx="10"/>
          </p:nvPr>
        </p:nvSpPr>
        <p:spPr/>
        <p:txBody>
          <a:bodyPr/>
          <a:lstStyle/>
          <a:p>
            <a:pPr>
              <a:defRPr/>
            </a:pPr>
            <a:fld id="{72795A5C-ABA9-164F-9A37-0CFC1B48C772}" type="datetime1">
              <a:rPr lang="en-US" altLang="zh-CN" smtClean="0"/>
              <a:t>6/5/2022</a:t>
            </a:fld>
            <a:endParaRPr lang="en-US" altLang="zh-CN" dirty="0"/>
          </a:p>
        </p:txBody>
      </p:sp>
      <p:sp>
        <p:nvSpPr>
          <p:cNvPr id="5" name="灯片编号占位符 4">
            <a:extLst>
              <a:ext uri="{FF2B5EF4-FFF2-40B4-BE49-F238E27FC236}">
                <a16:creationId xmlns:a16="http://schemas.microsoft.com/office/drawing/2014/main" id="{AB6D3D05-ED95-86E5-22BC-AFD933234C1E}"/>
              </a:ext>
            </a:extLst>
          </p:cNvPr>
          <p:cNvSpPr>
            <a:spLocks noGrp="1"/>
          </p:cNvSpPr>
          <p:nvPr>
            <p:ph type="sldNum" sz="quarter" idx="12"/>
          </p:nvPr>
        </p:nvSpPr>
        <p:spPr/>
        <p:txBody>
          <a:bodyPr/>
          <a:lstStyle/>
          <a:p>
            <a:pPr>
              <a:defRPr/>
            </a:pPr>
            <a:fld id="{4FF538FA-A287-4FBD-9703-6DB9C5344803}" type="slidenum">
              <a:rPr lang="zh-CN" altLang="en-US" smtClean="0"/>
              <a:t>40</a:t>
            </a:fld>
            <a:endParaRPr lang="en-US" altLang="zh-CN" dirty="0"/>
          </a:p>
        </p:txBody>
      </p:sp>
      <p:grpSp>
        <p:nvGrpSpPr>
          <p:cNvPr id="6" name="Group 2">
            <a:extLst>
              <a:ext uri="{FF2B5EF4-FFF2-40B4-BE49-F238E27FC236}">
                <a16:creationId xmlns:a16="http://schemas.microsoft.com/office/drawing/2014/main" id="{19319FB6-5247-2CAC-BFF0-7787C1D41E68}"/>
              </a:ext>
            </a:extLst>
          </p:cNvPr>
          <p:cNvGrpSpPr>
            <a:grpSpLocks/>
          </p:cNvGrpSpPr>
          <p:nvPr/>
        </p:nvGrpSpPr>
        <p:grpSpPr bwMode="auto">
          <a:xfrm>
            <a:off x="215096" y="548647"/>
            <a:ext cx="8839200" cy="685800"/>
            <a:chOff x="192" y="1836"/>
            <a:chExt cx="2496" cy="432"/>
          </a:xfrm>
        </p:grpSpPr>
        <p:sp>
          <p:nvSpPr>
            <p:cNvPr id="7" name="Cloud">
              <a:extLst>
                <a:ext uri="{FF2B5EF4-FFF2-40B4-BE49-F238E27FC236}">
                  <a16:creationId xmlns:a16="http://schemas.microsoft.com/office/drawing/2014/main" id="{46941323-E585-C93C-695E-6558CD7D1C9E}"/>
                </a:ext>
              </a:extLst>
            </p:cNvPr>
            <p:cNvSpPr>
              <a:spLocks noChangeAspect="1" noEditPoints="1" noChangeArrowheads="1"/>
            </p:cNvSpPr>
            <p:nvPr/>
          </p:nvSpPr>
          <p:spPr bwMode="auto">
            <a:xfrm>
              <a:off x="192" y="1836"/>
              <a:ext cx="2496" cy="432"/>
            </a:xfrm>
            <a:custGeom>
              <a:avLst/>
              <a:gdLst>
                <a:gd name="T0" fmla="*/ 0 w 21600"/>
                <a:gd name="T1" fmla="*/ 0 h 21600"/>
                <a:gd name="T2" fmla="*/ 17 w 21600"/>
                <a:gd name="T3" fmla="*/ 0 h 21600"/>
                <a:gd name="T4" fmla="*/ 33 w 21600"/>
                <a:gd name="T5" fmla="*/ 0 h 21600"/>
                <a:gd name="T6" fmla="*/ 17 w 21600"/>
                <a:gd name="T7" fmla="*/ 0 h 21600"/>
                <a:gd name="T8" fmla="*/ 0 60000 65536"/>
                <a:gd name="T9" fmla="*/ 0 60000 65536"/>
                <a:gd name="T10" fmla="*/ 0 60000 65536"/>
                <a:gd name="T11" fmla="*/ 0 60000 65536"/>
                <a:gd name="T12" fmla="*/ 2977 w 21600"/>
                <a:gd name="T13" fmla="*/ 3250 h 21600"/>
                <a:gd name="T14" fmla="*/ 17083 w 21600"/>
                <a:gd name="T15" fmla="*/ 17350 h 21600"/>
              </a:gdLst>
              <a:ahLst/>
              <a:cxnLst>
                <a:cxn ang="T8">
                  <a:pos x="T0" y="T1"/>
                </a:cxn>
                <a:cxn ang="T9">
                  <a:pos x="T2" y="T3"/>
                </a:cxn>
                <a:cxn ang="T10">
                  <a:pos x="T4" y="T5"/>
                </a:cxn>
                <a:cxn ang="T11">
                  <a:pos x="T6" y="T7"/>
                </a:cxn>
              </a:cxnLst>
              <a:rect l="T12" t="T13" r="T14" b="T15"/>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lnTo>
                    <a:pt x="1949" y="7180"/>
                  </a:ln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chemeClr val="accent4">
                <a:lumMod val="20000"/>
                <a:lumOff val="80000"/>
              </a:schemeClr>
            </a:solidFill>
            <a:ln w="28575">
              <a:noFill/>
              <a:miter lim="800000"/>
              <a:headEnd/>
              <a:tailEnd/>
            </a:ln>
            <a:effectLst>
              <a:outerShdw dist="96720" dir="1391915" algn="ctr" rotWithShape="0">
                <a:srgbClr val="C0C0C0"/>
              </a:outerShdw>
            </a:effectLst>
          </p:spPr>
          <p:txBody>
            <a:bodyPr/>
            <a:lstStyle/>
            <a:p>
              <a:endParaRPr lang="zh-CN" altLang="en-US"/>
            </a:p>
          </p:txBody>
        </p:sp>
        <p:sp>
          <p:nvSpPr>
            <p:cNvPr id="8" name="Text Box 4">
              <a:extLst>
                <a:ext uri="{FF2B5EF4-FFF2-40B4-BE49-F238E27FC236}">
                  <a16:creationId xmlns:a16="http://schemas.microsoft.com/office/drawing/2014/main" id="{31304058-4ED1-A617-5F44-89A8ECEC8259}"/>
                </a:ext>
              </a:extLst>
            </p:cNvPr>
            <p:cNvSpPr txBox="1">
              <a:spLocks noChangeArrowheads="1"/>
            </p:cNvSpPr>
            <p:nvPr/>
          </p:nvSpPr>
          <p:spPr bwMode="auto">
            <a:xfrm>
              <a:off x="398" y="1872"/>
              <a:ext cx="2290" cy="3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40161" dir="1106097" algn="ctr" rotWithShape="0">
                      <a:schemeClr val="bg1"/>
                    </a:outerShdw>
                  </a:effectLst>
                </a14:hiddenEffects>
              </a:ext>
            </a:extLst>
          </p:spPr>
          <p:txBody>
            <a:bodyPr>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zh-CN" altLang="en-US" sz="3000" dirty="0">
                  <a:solidFill>
                    <a:srgbClr val="003399"/>
                  </a:solidFill>
                  <a:latin typeface="黑体" pitchFamily="2" charset="-122"/>
                  <a:ea typeface="黑体" pitchFamily="2" charset="-122"/>
                </a:rPr>
                <a:t>一</a:t>
              </a:r>
              <a:r>
                <a:rPr lang="en-US" altLang="zh-CN" sz="3000" dirty="0">
                  <a:solidFill>
                    <a:srgbClr val="003399"/>
                  </a:solidFill>
                  <a:latin typeface="黑体" pitchFamily="2" charset="-122"/>
                  <a:ea typeface="黑体" pitchFamily="2" charset="-122"/>
                </a:rPr>
                <a:t>.</a:t>
              </a:r>
              <a:r>
                <a:rPr lang="zh-CN" altLang="en-US" sz="3000" dirty="0">
                  <a:solidFill>
                    <a:srgbClr val="003399"/>
                  </a:solidFill>
                  <a:latin typeface="黑体" pitchFamily="2" charset="-122"/>
                  <a:ea typeface="黑体" pitchFamily="2" charset="-122"/>
                </a:rPr>
                <a:t>深度优先遍历</a:t>
              </a:r>
              <a:r>
                <a:rPr lang="en-US" altLang="zh-CN" sz="2400" dirty="0">
                  <a:solidFill>
                    <a:srgbClr val="003399"/>
                  </a:solidFill>
                  <a:latin typeface="黑体" pitchFamily="2" charset="-122"/>
                  <a:ea typeface="黑体" pitchFamily="2" charset="-122"/>
                </a:rPr>
                <a:t>(Depth First </a:t>
              </a:r>
              <a:r>
                <a:rPr lang="en-US" altLang="zh-CN" sz="2400" dirty="0" err="1">
                  <a:solidFill>
                    <a:srgbClr val="003399"/>
                  </a:solidFill>
                  <a:latin typeface="黑体" pitchFamily="2" charset="-122"/>
                  <a:ea typeface="黑体" pitchFamily="2" charset="-122"/>
                </a:rPr>
                <a:t>Search,DFS</a:t>
              </a:r>
              <a:r>
                <a:rPr lang="en-US" altLang="zh-CN" sz="2400" dirty="0">
                  <a:solidFill>
                    <a:srgbClr val="003399"/>
                  </a:solidFill>
                  <a:latin typeface="黑体" pitchFamily="2" charset="-122"/>
                  <a:ea typeface="黑体" pitchFamily="2" charset="-122"/>
                </a:rPr>
                <a:t>)</a:t>
              </a:r>
              <a:endParaRPr lang="zh-CN" altLang="en-US" sz="3000" b="0" dirty="0">
                <a:solidFill>
                  <a:srgbClr val="003399"/>
                </a:solidFill>
                <a:latin typeface="黑体" pitchFamily="2" charset="-122"/>
                <a:ea typeface="黑体" pitchFamily="2" charset="-122"/>
              </a:endParaRPr>
            </a:p>
          </p:txBody>
        </p:sp>
      </p:grpSp>
      <p:grpSp>
        <p:nvGrpSpPr>
          <p:cNvPr id="9" name="Group 28">
            <a:extLst>
              <a:ext uri="{FF2B5EF4-FFF2-40B4-BE49-F238E27FC236}">
                <a16:creationId xmlns:a16="http://schemas.microsoft.com/office/drawing/2014/main" id="{59B27866-5B5E-75E9-0249-E20E8F9F92A6}"/>
              </a:ext>
            </a:extLst>
          </p:cNvPr>
          <p:cNvGrpSpPr>
            <a:grpSpLocks/>
          </p:cNvGrpSpPr>
          <p:nvPr/>
        </p:nvGrpSpPr>
        <p:grpSpPr bwMode="auto">
          <a:xfrm>
            <a:off x="714375" y="2139951"/>
            <a:ext cx="7953375" cy="3189288"/>
            <a:chOff x="450" y="1447"/>
            <a:chExt cx="5010" cy="2009"/>
          </a:xfrm>
        </p:grpSpPr>
        <p:sp>
          <p:nvSpPr>
            <p:cNvPr id="10" name="Rectangle 6">
              <a:extLst>
                <a:ext uri="{FF2B5EF4-FFF2-40B4-BE49-F238E27FC236}">
                  <a16:creationId xmlns:a16="http://schemas.microsoft.com/office/drawing/2014/main" id="{7A5B362B-6D3A-157A-E13C-F772C5DDC874}"/>
                </a:ext>
              </a:extLst>
            </p:cNvPr>
            <p:cNvSpPr>
              <a:spLocks noChangeArrowheads="1"/>
            </p:cNvSpPr>
            <p:nvPr/>
          </p:nvSpPr>
          <p:spPr bwMode="auto">
            <a:xfrm>
              <a:off x="450" y="1488"/>
              <a:ext cx="5010" cy="1968"/>
            </a:xfrm>
            <a:prstGeom prst="rect">
              <a:avLst/>
            </a:prstGeom>
            <a:solidFill>
              <a:schemeClr val="accent1">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sp>
          <p:nvSpPr>
            <p:cNvPr id="11" name="Text Box 7">
              <a:extLst>
                <a:ext uri="{FF2B5EF4-FFF2-40B4-BE49-F238E27FC236}">
                  <a16:creationId xmlns:a16="http://schemas.microsoft.com/office/drawing/2014/main" id="{4603B223-215E-F02A-EAA1-0039630BC442}"/>
                </a:ext>
              </a:extLst>
            </p:cNvPr>
            <p:cNvSpPr txBox="1">
              <a:spLocks noChangeArrowheads="1"/>
            </p:cNvSpPr>
            <p:nvPr/>
          </p:nvSpPr>
          <p:spPr bwMode="auto">
            <a:xfrm>
              <a:off x="720" y="1843"/>
              <a:ext cx="4590" cy="15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28398" dir="1593903" algn="ctr" rotWithShape="0">
                      <a:schemeClr val="bg1"/>
                    </a:outerShdw>
                  </a:effectLst>
                </a14:hiddenEffects>
              </a:ext>
            </a:extLst>
          </p:spPr>
          <p:txBody>
            <a:bodyPr wrap="squar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just" eaLnBrk="1" hangingPunct="1">
                <a:spcBef>
                  <a:spcPct val="0"/>
                </a:spcBef>
                <a:buClrTx/>
                <a:buFontTx/>
                <a:buNone/>
              </a:pPr>
              <a:r>
                <a:rPr lang="zh-CN" altLang="en-US" sz="2600" dirty="0">
                  <a:solidFill>
                    <a:srgbClr val="002B80"/>
                  </a:solidFill>
                  <a:latin typeface="幼圆" pitchFamily="49" charset="-122"/>
                  <a:ea typeface="幼圆" pitchFamily="49" charset="-122"/>
                </a:rPr>
                <a:t>从图中某个指定的顶点</a:t>
              </a:r>
              <a:r>
                <a:rPr lang="en-US" altLang="zh-CN" sz="2600" dirty="0">
                  <a:solidFill>
                    <a:srgbClr val="002B80"/>
                  </a:solidFill>
                  <a:ea typeface="幼圆" pitchFamily="49" charset="-122"/>
                </a:rPr>
                <a:t>v</a:t>
              </a:r>
              <a:r>
                <a:rPr lang="zh-CN" altLang="en-US" sz="2600" dirty="0">
                  <a:solidFill>
                    <a:srgbClr val="002B80"/>
                  </a:solidFill>
                  <a:latin typeface="幼圆" pitchFamily="49" charset="-122"/>
                  <a:ea typeface="幼圆" pitchFamily="49" charset="-122"/>
                </a:rPr>
                <a:t>出发</a:t>
              </a:r>
              <a:r>
                <a:rPr lang="en-US" altLang="zh-CN" sz="2600" dirty="0">
                  <a:solidFill>
                    <a:srgbClr val="002B80"/>
                  </a:solidFill>
                  <a:latin typeface="幼圆" pitchFamily="49" charset="-122"/>
                  <a:ea typeface="幼圆" pitchFamily="49" charset="-122"/>
                </a:rPr>
                <a:t>,</a:t>
              </a:r>
              <a:r>
                <a:rPr lang="zh-CN" altLang="en-US" sz="2600" dirty="0">
                  <a:solidFill>
                    <a:srgbClr val="002B80"/>
                  </a:solidFill>
                  <a:latin typeface="幼圆" pitchFamily="49" charset="-122"/>
                  <a:ea typeface="幼圆" pitchFamily="49" charset="-122"/>
                </a:rPr>
                <a:t>先访问顶点</a:t>
              </a:r>
              <a:r>
                <a:rPr lang="en-US" altLang="zh-CN" sz="2600" dirty="0">
                  <a:solidFill>
                    <a:srgbClr val="002B80"/>
                  </a:solidFill>
                  <a:ea typeface="幼圆" pitchFamily="49" charset="-122"/>
                </a:rPr>
                <a:t>v</a:t>
              </a:r>
              <a:r>
                <a:rPr lang="en-US" altLang="zh-CN" sz="2600" dirty="0">
                  <a:solidFill>
                    <a:srgbClr val="002B80"/>
                  </a:solidFill>
                  <a:latin typeface="幼圆" pitchFamily="49" charset="-122"/>
                  <a:ea typeface="幼圆" pitchFamily="49" charset="-122"/>
                </a:rPr>
                <a:t>,</a:t>
              </a:r>
              <a:r>
                <a:rPr lang="zh-CN" altLang="en-US" sz="2600" dirty="0">
                  <a:solidFill>
                    <a:srgbClr val="002B80"/>
                  </a:solidFill>
                  <a:latin typeface="幼圆" pitchFamily="49" charset="-122"/>
                  <a:ea typeface="幼圆" pitchFamily="49" charset="-122"/>
                </a:rPr>
                <a:t>然后从顶点</a:t>
              </a:r>
              <a:r>
                <a:rPr lang="en-US" altLang="zh-CN" sz="2600" dirty="0">
                  <a:solidFill>
                    <a:srgbClr val="002B80"/>
                  </a:solidFill>
                  <a:ea typeface="幼圆" pitchFamily="49" charset="-122"/>
                </a:rPr>
                <a:t>v</a:t>
              </a:r>
              <a:r>
                <a:rPr lang="zh-CN" altLang="en-US" sz="2600" dirty="0">
                  <a:solidFill>
                    <a:srgbClr val="002B80"/>
                  </a:solidFill>
                  <a:latin typeface="幼圆" pitchFamily="49" charset="-122"/>
                  <a:ea typeface="幼圆" pitchFamily="49" charset="-122"/>
                </a:rPr>
                <a:t>未被访问过的一个邻接点出发，继续进行深度优先遍历</a:t>
              </a:r>
              <a:r>
                <a:rPr lang="en-US" altLang="zh-CN" sz="2600" dirty="0">
                  <a:solidFill>
                    <a:srgbClr val="002B80"/>
                  </a:solidFill>
                  <a:latin typeface="幼圆" pitchFamily="49" charset="-122"/>
                  <a:ea typeface="幼圆" pitchFamily="49" charset="-122"/>
                </a:rPr>
                <a:t>,</a:t>
              </a:r>
              <a:r>
                <a:rPr lang="zh-CN" altLang="en-US" sz="2600" dirty="0">
                  <a:solidFill>
                    <a:srgbClr val="002B80"/>
                  </a:solidFill>
                  <a:latin typeface="幼圆" pitchFamily="49" charset="-122"/>
                  <a:ea typeface="幼圆" pitchFamily="49" charset="-122"/>
                </a:rPr>
                <a:t>直到图中与</a:t>
              </a:r>
              <a:r>
                <a:rPr lang="en-US" altLang="zh-CN" sz="2600" dirty="0">
                  <a:solidFill>
                    <a:srgbClr val="002B80"/>
                  </a:solidFill>
                  <a:ea typeface="幼圆" pitchFamily="49" charset="-122"/>
                </a:rPr>
                <a:t>v</a:t>
              </a:r>
              <a:r>
                <a:rPr lang="zh-CN" altLang="en-US" sz="2600" dirty="0">
                  <a:solidFill>
                    <a:srgbClr val="002B80"/>
                  </a:solidFill>
                  <a:latin typeface="幼圆" pitchFamily="49" charset="-122"/>
                  <a:ea typeface="幼圆" pitchFamily="49" charset="-122"/>
                </a:rPr>
                <a:t>相通的所有顶点都被访问；若此时图中还有未被访问过的顶点</a:t>
              </a:r>
              <a:r>
                <a:rPr lang="en-US" altLang="zh-CN" sz="2600" dirty="0">
                  <a:solidFill>
                    <a:srgbClr val="002B80"/>
                  </a:solidFill>
                  <a:latin typeface="幼圆" pitchFamily="49" charset="-122"/>
                  <a:ea typeface="幼圆" pitchFamily="49" charset="-122"/>
                </a:rPr>
                <a:t>, </a:t>
              </a:r>
              <a:r>
                <a:rPr lang="zh-CN" altLang="en-US" sz="2600" dirty="0">
                  <a:solidFill>
                    <a:srgbClr val="002B80"/>
                  </a:solidFill>
                  <a:latin typeface="幼圆" pitchFamily="49" charset="-122"/>
                  <a:ea typeface="幼圆" pitchFamily="49" charset="-122"/>
                </a:rPr>
                <a:t>则从另一个未被访问过的顶点出发重复上述过程</a:t>
              </a:r>
              <a:r>
                <a:rPr lang="en-US" altLang="zh-CN" sz="2600" dirty="0">
                  <a:solidFill>
                    <a:srgbClr val="002B80"/>
                  </a:solidFill>
                  <a:latin typeface="幼圆" pitchFamily="49" charset="-122"/>
                  <a:ea typeface="幼圆" pitchFamily="49" charset="-122"/>
                </a:rPr>
                <a:t>,</a:t>
              </a:r>
              <a:r>
                <a:rPr lang="zh-CN" altLang="en-US" sz="2600" dirty="0">
                  <a:solidFill>
                    <a:srgbClr val="002B80"/>
                  </a:solidFill>
                  <a:latin typeface="幼圆" pitchFamily="49" charset="-122"/>
                  <a:ea typeface="幼圆" pitchFamily="49" charset="-122"/>
                </a:rPr>
                <a:t>直到遍历全图。</a:t>
              </a:r>
            </a:p>
          </p:txBody>
        </p:sp>
        <p:sp>
          <p:nvSpPr>
            <p:cNvPr id="12" name="Rectangle 8">
              <a:extLst>
                <a:ext uri="{FF2B5EF4-FFF2-40B4-BE49-F238E27FC236}">
                  <a16:creationId xmlns:a16="http://schemas.microsoft.com/office/drawing/2014/main" id="{412BC130-88E6-24FF-8A9D-63EA2D4599A1}"/>
                </a:ext>
              </a:extLst>
            </p:cNvPr>
            <p:cNvSpPr>
              <a:spLocks noChangeArrowheads="1"/>
            </p:cNvSpPr>
            <p:nvPr/>
          </p:nvSpPr>
          <p:spPr bwMode="auto">
            <a:xfrm>
              <a:off x="710" y="1447"/>
              <a:ext cx="897" cy="384"/>
            </a:xfrm>
            <a:prstGeom prst="rect">
              <a:avLst/>
            </a:prstGeom>
            <a:noFill/>
            <a:ln>
              <a:noFill/>
            </a:ln>
            <a:effectLst>
              <a:outerShdw dist="17961" dir="2700000" algn="ctr" rotWithShape="0">
                <a:schemeClr val="bg1"/>
              </a:outerShdw>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Lst>
          </p:spPr>
          <p:txBody>
            <a:bodyPr>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zh-CN" altLang="en-US" sz="3400" dirty="0">
                  <a:solidFill>
                    <a:srgbClr val="FF3300"/>
                  </a:solidFill>
                  <a:latin typeface="黑体" pitchFamily="2" charset="-122"/>
                  <a:ea typeface="黑体" pitchFamily="2" charset="-122"/>
                </a:rPr>
                <a:t>原则</a:t>
              </a:r>
              <a:endParaRPr lang="en-US" altLang="zh-CN" sz="3400" dirty="0">
                <a:solidFill>
                  <a:srgbClr val="FF3300"/>
                </a:solidFill>
                <a:latin typeface="黑体" pitchFamily="2" charset="-122"/>
                <a:ea typeface="黑体" pitchFamily="2" charset="-122"/>
              </a:endParaRPr>
            </a:p>
          </p:txBody>
        </p:sp>
      </p:grpSp>
      <p:grpSp>
        <p:nvGrpSpPr>
          <p:cNvPr id="13" name="Group 29">
            <a:extLst>
              <a:ext uri="{FF2B5EF4-FFF2-40B4-BE49-F238E27FC236}">
                <a16:creationId xmlns:a16="http://schemas.microsoft.com/office/drawing/2014/main" id="{2A2D581F-A394-C675-E925-D94A3E8779D1}"/>
              </a:ext>
            </a:extLst>
          </p:cNvPr>
          <p:cNvGrpSpPr>
            <a:grpSpLocks/>
          </p:cNvGrpSpPr>
          <p:nvPr/>
        </p:nvGrpSpPr>
        <p:grpSpPr bwMode="auto">
          <a:xfrm>
            <a:off x="4572000" y="5267325"/>
            <a:ext cx="2438400" cy="609600"/>
            <a:chOff x="3312" y="3312"/>
            <a:chExt cx="1536" cy="384"/>
          </a:xfrm>
        </p:grpSpPr>
        <p:sp>
          <p:nvSpPr>
            <p:cNvPr id="14" name="AutoShape 13">
              <a:extLst>
                <a:ext uri="{FF2B5EF4-FFF2-40B4-BE49-F238E27FC236}">
                  <a16:creationId xmlns:a16="http://schemas.microsoft.com/office/drawing/2014/main" id="{A660997B-9908-7E8C-375F-7C067B740E7F}"/>
                </a:ext>
              </a:extLst>
            </p:cNvPr>
            <p:cNvSpPr>
              <a:spLocks noChangeArrowheads="1"/>
            </p:cNvSpPr>
            <p:nvPr/>
          </p:nvSpPr>
          <p:spPr bwMode="auto">
            <a:xfrm>
              <a:off x="3312" y="3312"/>
              <a:ext cx="1536" cy="384"/>
            </a:xfrm>
            <a:prstGeom prst="cloudCallout">
              <a:avLst>
                <a:gd name="adj1" fmla="val -52083"/>
                <a:gd name="adj2" fmla="val -88801"/>
              </a:avLst>
            </a:prstGeom>
            <a:ln>
              <a:headEnd/>
              <a:tailEnd/>
            </a:ln>
          </p:spPr>
          <p:style>
            <a:lnRef idx="1">
              <a:schemeClr val="accent2"/>
            </a:lnRef>
            <a:fillRef idx="3">
              <a:schemeClr val="accent2"/>
            </a:fillRef>
            <a:effectRef idx="2">
              <a:schemeClr val="accent2"/>
            </a:effectRef>
            <a:fontRef idx="minor">
              <a:schemeClr val="lt1"/>
            </a:fontRef>
          </p:style>
          <p:txBody>
            <a:bodyPr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zh-CN" sz="4400"/>
            </a:p>
          </p:txBody>
        </p:sp>
        <p:sp>
          <p:nvSpPr>
            <p:cNvPr id="15" name="Rectangle 14">
              <a:extLst>
                <a:ext uri="{FF2B5EF4-FFF2-40B4-BE49-F238E27FC236}">
                  <a16:creationId xmlns:a16="http://schemas.microsoft.com/office/drawing/2014/main" id="{F0058C9C-30A4-01A0-CF40-47CC86F62760}"/>
                </a:ext>
              </a:extLst>
            </p:cNvPr>
            <p:cNvSpPr>
              <a:spLocks noChangeArrowheads="1"/>
            </p:cNvSpPr>
            <p:nvPr/>
          </p:nvSpPr>
          <p:spPr bwMode="auto">
            <a:xfrm>
              <a:off x="3550" y="3312"/>
              <a:ext cx="1238" cy="336"/>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Lst>
          </p:spPr>
          <p:txBody>
            <a:bodyPr>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zh-CN" altLang="en-US" sz="2900" dirty="0">
                  <a:solidFill>
                    <a:schemeClr val="bg1"/>
                  </a:solidFill>
                  <a:latin typeface="黑体" pitchFamily="2" charset="-122"/>
                  <a:ea typeface="黑体" pitchFamily="2" charset="-122"/>
                </a:rPr>
                <a:t>递归过程</a:t>
              </a:r>
            </a:p>
          </p:txBody>
        </p:sp>
      </p:grpSp>
      <p:grpSp>
        <p:nvGrpSpPr>
          <p:cNvPr id="16" name="Group 31">
            <a:extLst>
              <a:ext uri="{FF2B5EF4-FFF2-40B4-BE49-F238E27FC236}">
                <a16:creationId xmlns:a16="http://schemas.microsoft.com/office/drawing/2014/main" id="{9604C005-2485-B07D-5E5C-4EBAA25DE9B3}"/>
              </a:ext>
            </a:extLst>
          </p:cNvPr>
          <p:cNvGrpSpPr>
            <a:grpSpLocks/>
          </p:cNvGrpSpPr>
          <p:nvPr/>
        </p:nvGrpSpPr>
        <p:grpSpPr bwMode="auto">
          <a:xfrm>
            <a:off x="6185694" y="1380756"/>
            <a:ext cx="2514600" cy="914400"/>
            <a:chOff x="3936" y="864"/>
            <a:chExt cx="1584" cy="576"/>
          </a:xfrm>
        </p:grpSpPr>
        <p:sp>
          <p:nvSpPr>
            <p:cNvPr id="17" name="AutoShape 32">
              <a:extLst>
                <a:ext uri="{FF2B5EF4-FFF2-40B4-BE49-F238E27FC236}">
                  <a16:creationId xmlns:a16="http://schemas.microsoft.com/office/drawing/2014/main" id="{5425D90D-2F54-BF42-177C-D2019182CB6C}"/>
                </a:ext>
              </a:extLst>
            </p:cNvPr>
            <p:cNvSpPr>
              <a:spLocks noChangeArrowheads="1"/>
            </p:cNvSpPr>
            <p:nvPr/>
          </p:nvSpPr>
          <p:spPr bwMode="auto">
            <a:xfrm>
              <a:off x="3936" y="864"/>
              <a:ext cx="1584" cy="576"/>
            </a:xfrm>
            <a:prstGeom prst="cloudCallout">
              <a:avLst>
                <a:gd name="adj1" fmla="val -47287"/>
                <a:gd name="adj2" fmla="val 82468"/>
              </a:avLst>
            </a:prstGeom>
            <a:noFill/>
            <a:ln w="50800">
              <a:solidFill>
                <a:srgbClr val="969696"/>
              </a:solidFill>
              <a:round/>
              <a:headEnd/>
              <a:tailEnd/>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rect">
                      <a:fillToRect l="50000" t="50000" r="50000" b="50000"/>
                    </a:path>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zh-CN" sz="4400"/>
            </a:p>
          </p:txBody>
        </p:sp>
        <p:sp>
          <p:nvSpPr>
            <p:cNvPr id="18" name="Text Box 33">
              <a:extLst>
                <a:ext uri="{FF2B5EF4-FFF2-40B4-BE49-F238E27FC236}">
                  <a16:creationId xmlns:a16="http://schemas.microsoft.com/office/drawing/2014/main" id="{903B1C29-4A71-3506-A6B6-00607126EFF5}"/>
                </a:ext>
              </a:extLst>
            </p:cNvPr>
            <p:cNvSpPr txBox="1">
              <a:spLocks noChangeArrowheads="1"/>
            </p:cNvSpPr>
            <p:nvPr/>
          </p:nvSpPr>
          <p:spPr bwMode="auto">
            <a:xfrm>
              <a:off x="3998" y="918"/>
              <a:ext cx="1464" cy="412"/>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Lst>
          </p:spPr>
          <p:txBody>
            <a:bodyPr>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lnSpc>
                  <a:spcPct val="80000"/>
                </a:lnSpc>
                <a:spcBef>
                  <a:spcPct val="0"/>
                </a:spcBef>
                <a:buClrTx/>
                <a:buFontTx/>
                <a:buNone/>
              </a:pPr>
              <a:r>
                <a:rPr lang="zh-CN" altLang="en-US" sz="2300" dirty="0">
                  <a:solidFill>
                    <a:srgbClr val="7030A0"/>
                  </a:solidFill>
                  <a:ea typeface="黑体" pitchFamily="2" charset="-122"/>
                </a:rPr>
                <a:t>类似于二叉</a:t>
              </a:r>
            </a:p>
            <a:p>
              <a:pPr algn="ctr" eaLnBrk="1" hangingPunct="1">
                <a:lnSpc>
                  <a:spcPct val="80000"/>
                </a:lnSpc>
                <a:spcBef>
                  <a:spcPct val="0"/>
                </a:spcBef>
                <a:buClrTx/>
                <a:buFontTx/>
                <a:buNone/>
              </a:pPr>
              <a:r>
                <a:rPr lang="zh-CN" altLang="en-US" sz="2300" dirty="0">
                  <a:solidFill>
                    <a:srgbClr val="7030A0"/>
                  </a:solidFill>
                  <a:ea typeface="黑体" pitchFamily="2" charset="-122"/>
                </a:rPr>
                <a:t>树的前序遍历</a:t>
              </a:r>
            </a:p>
          </p:txBody>
        </p:sp>
      </p:grpSp>
      <p:grpSp>
        <p:nvGrpSpPr>
          <p:cNvPr id="19" name="Group 34">
            <a:extLst>
              <a:ext uri="{FF2B5EF4-FFF2-40B4-BE49-F238E27FC236}">
                <a16:creationId xmlns:a16="http://schemas.microsoft.com/office/drawing/2014/main" id="{0A4668B8-562A-372A-D590-E90CF0FF8560}"/>
              </a:ext>
            </a:extLst>
          </p:cNvPr>
          <p:cNvGrpSpPr>
            <a:grpSpLocks/>
          </p:cNvGrpSpPr>
          <p:nvPr/>
        </p:nvGrpSpPr>
        <p:grpSpPr bwMode="auto">
          <a:xfrm>
            <a:off x="1695451" y="1529330"/>
            <a:ext cx="2614612" cy="2728912"/>
            <a:chOff x="2085" y="935"/>
            <a:chExt cx="1647" cy="1719"/>
          </a:xfrm>
        </p:grpSpPr>
        <p:sp>
          <p:nvSpPr>
            <p:cNvPr id="20" name="AutoShape 35">
              <a:extLst>
                <a:ext uri="{FF2B5EF4-FFF2-40B4-BE49-F238E27FC236}">
                  <a16:creationId xmlns:a16="http://schemas.microsoft.com/office/drawing/2014/main" id="{E384A819-CA3D-DF4A-5175-2F8DE730C3FC}"/>
                </a:ext>
              </a:extLst>
            </p:cNvPr>
            <p:cNvSpPr>
              <a:spLocks noChangeArrowheads="1"/>
            </p:cNvSpPr>
            <p:nvPr/>
          </p:nvSpPr>
          <p:spPr bwMode="auto">
            <a:xfrm>
              <a:off x="2340" y="935"/>
              <a:ext cx="1392" cy="432"/>
            </a:xfrm>
            <a:prstGeom prst="wedgeRectCallout">
              <a:avLst>
                <a:gd name="adj1" fmla="val -58116"/>
                <a:gd name="adj2" fmla="val 301389"/>
              </a:avLst>
            </a:prstGeom>
            <a:noFill/>
            <a:ln w="44450">
              <a:solidFill>
                <a:schemeClr val="accent1"/>
              </a:solidFill>
              <a:miter lim="800000"/>
              <a:headEnd/>
              <a:tailEnd/>
            </a:ln>
            <a:effectLst/>
            <a:extLst>
              <a:ext uri="{909E8E84-426E-40DD-AFC4-6F175D3DCCD1}">
                <a14:hiddenFill xmlns:a14="http://schemas.microsoft.com/office/drawing/2010/main">
                  <a:solidFill>
                    <a:srgbClr val="FFCC99"/>
                  </a:solidFill>
                </a14:hiddenFill>
              </a:ext>
              <a:ext uri="{AF507438-7753-43E0-B8FC-AC1667EBCBE1}">
                <a14:hiddenEffects xmlns:a14="http://schemas.microsoft.com/office/drawing/2010/main">
                  <a:effectLst>
                    <a:outerShdw dist="68392" dir="1308085" algn="ctr" rotWithShape="0">
                      <a:schemeClr val="bg2"/>
                    </a:outerShdw>
                  </a:effectLst>
                </a14:hiddenEffects>
              </a:ext>
            </a:extLst>
          </p:spPr>
          <p:txBody>
            <a:bodyPr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endParaRPr lang="zh-CN" altLang="zh-CN" sz="2400"/>
            </a:p>
          </p:txBody>
        </p:sp>
        <p:sp>
          <p:nvSpPr>
            <p:cNvPr id="21" name="Text Box 36">
              <a:extLst>
                <a:ext uri="{FF2B5EF4-FFF2-40B4-BE49-F238E27FC236}">
                  <a16:creationId xmlns:a16="http://schemas.microsoft.com/office/drawing/2014/main" id="{866B1371-30AE-53B4-EDCC-CBEEF8340A98}"/>
                </a:ext>
              </a:extLst>
            </p:cNvPr>
            <p:cNvSpPr txBox="1">
              <a:spLocks noChangeArrowheads="1"/>
            </p:cNvSpPr>
            <p:nvPr/>
          </p:nvSpPr>
          <p:spPr bwMode="auto">
            <a:xfrm>
              <a:off x="2340" y="951"/>
              <a:ext cx="1351" cy="404"/>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lnSpc>
                  <a:spcPct val="75000"/>
                </a:lnSpc>
                <a:spcBef>
                  <a:spcPct val="0"/>
                </a:spcBef>
                <a:buClrTx/>
                <a:buFontTx/>
                <a:buNone/>
              </a:pPr>
              <a:r>
                <a:rPr lang="zh-CN" altLang="en-US" sz="2400" dirty="0">
                  <a:solidFill>
                    <a:srgbClr val="003399"/>
                  </a:solidFill>
                  <a:ea typeface="黑体" pitchFamily="2" charset="-122"/>
                </a:rPr>
                <a:t>完成一个连通</a:t>
              </a:r>
            </a:p>
            <a:p>
              <a:pPr algn="ctr" eaLnBrk="1" hangingPunct="1">
                <a:lnSpc>
                  <a:spcPct val="75000"/>
                </a:lnSpc>
                <a:spcBef>
                  <a:spcPct val="0"/>
                </a:spcBef>
                <a:buClrTx/>
                <a:buFontTx/>
                <a:buNone/>
              </a:pPr>
              <a:r>
                <a:rPr lang="zh-CN" altLang="en-US" sz="2400" dirty="0">
                  <a:solidFill>
                    <a:srgbClr val="003399"/>
                  </a:solidFill>
                  <a:ea typeface="黑体" pitchFamily="2" charset="-122"/>
                </a:rPr>
                <a:t>分量的遍历</a:t>
              </a:r>
            </a:p>
          </p:txBody>
        </p:sp>
        <p:sp>
          <p:nvSpPr>
            <p:cNvPr id="22" name="AutoShape 37">
              <a:extLst>
                <a:ext uri="{FF2B5EF4-FFF2-40B4-BE49-F238E27FC236}">
                  <a16:creationId xmlns:a16="http://schemas.microsoft.com/office/drawing/2014/main" id="{491C9707-786D-23ED-FEF4-1221B7718F1E}"/>
                </a:ext>
              </a:extLst>
            </p:cNvPr>
            <p:cNvSpPr>
              <a:spLocks noChangeArrowheads="1"/>
            </p:cNvSpPr>
            <p:nvPr/>
          </p:nvSpPr>
          <p:spPr bwMode="auto">
            <a:xfrm>
              <a:off x="2085" y="2486"/>
              <a:ext cx="181" cy="168"/>
            </a:xfrm>
            <a:prstGeom prst="star5">
              <a:avLst/>
            </a:prstGeom>
            <a:solidFill>
              <a:srgbClr val="FF0000"/>
            </a:solidFill>
            <a:ln w="12700">
              <a:solidFill>
                <a:srgbClr val="FF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ea typeface="宋体" pitchFamily="2" charset="-122"/>
              </a:endParaRPr>
            </a:p>
          </p:txBody>
        </p:sp>
      </p:grpSp>
    </p:spTree>
    <p:extLst>
      <p:ext uri="{BB962C8B-B14F-4D97-AF65-F5344CB8AC3E}">
        <p14:creationId xmlns:p14="http://schemas.microsoft.com/office/powerpoint/2010/main" val="1043667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strVal val="#ppt_h"/>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1" fill="hold" nodeType="click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wipe(up)">
                                      <p:cBhvr>
                                        <p:cTn id="13" dur="500"/>
                                        <p:tgtEl>
                                          <p:spTgt spid="19"/>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1" fill="hold" nodeType="click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wipe(up)">
                                      <p:cBhvr>
                                        <p:cTn id="18" dur="500"/>
                                        <p:tgtEl>
                                          <p:spTgt spid="16"/>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dissolve">
                                      <p:cBhvr>
                                        <p:cTn id="2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5BEB0429-69FD-BE41-A275-7AF2072FB655}"/>
              </a:ext>
            </a:extLst>
          </p:cNvPr>
          <p:cNvSpPr>
            <a:spLocks noGrp="1"/>
          </p:cNvSpPr>
          <p:nvPr>
            <p:ph type="dt" sz="half" idx="10"/>
          </p:nvPr>
        </p:nvSpPr>
        <p:spPr/>
        <p:txBody>
          <a:bodyPr/>
          <a:lstStyle/>
          <a:p>
            <a:pPr>
              <a:defRPr/>
            </a:pPr>
            <a:fld id="{72795A5C-ABA9-164F-9A37-0CFC1B48C772}" type="datetime1">
              <a:rPr lang="en-US" altLang="zh-CN" smtClean="0"/>
              <a:t>6/5/2022</a:t>
            </a:fld>
            <a:endParaRPr lang="en-US" altLang="zh-CN" dirty="0"/>
          </a:p>
        </p:txBody>
      </p:sp>
      <p:sp>
        <p:nvSpPr>
          <p:cNvPr id="5" name="灯片编号占位符 4">
            <a:extLst>
              <a:ext uri="{FF2B5EF4-FFF2-40B4-BE49-F238E27FC236}">
                <a16:creationId xmlns:a16="http://schemas.microsoft.com/office/drawing/2014/main" id="{E600511A-121F-1A40-FEE5-1F91F6A9C514}"/>
              </a:ext>
            </a:extLst>
          </p:cNvPr>
          <p:cNvSpPr>
            <a:spLocks noGrp="1"/>
          </p:cNvSpPr>
          <p:nvPr>
            <p:ph type="sldNum" sz="quarter" idx="12"/>
          </p:nvPr>
        </p:nvSpPr>
        <p:spPr/>
        <p:txBody>
          <a:bodyPr/>
          <a:lstStyle/>
          <a:p>
            <a:pPr>
              <a:defRPr/>
            </a:pPr>
            <a:fld id="{4FF538FA-A287-4FBD-9703-6DB9C5344803}" type="slidenum">
              <a:rPr lang="zh-CN" altLang="en-US" smtClean="0"/>
              <a:t>41</a:t>
            </a:fld>
            <a:endParaRPr lang="en-US" altLang="zh-CN" dirty="0"/>
          </a:p>
        </p:txBody>
      </p:sp>
      <p:grpSp>
        <p:nvGrpSpPr>
          <p:cNvPr id="6" name="Group 5">
            <a:extLst>
              <a:ext uri="{FF2B5EF4-FFF2-40B4-BE49-F238E27FC236}">
                <a16:creationId xmlns:a16="http://schemas.microsoft.com/office/drawing/2014/main" id="{992600FA-9609-B165-7780-676938DD1002}"/>
              </a:ext>
            </a:extLst>
          </p:cNvPr>
          <p:cNvGrpSpPr>
            <a:grpSpLocks/>
          </p:cNvGrpSpPr>
          <p:nvPr/>
        </p:nvGrpSpPr>
        <p:grpSpPr bwMode="auto">
          <a:xfrm>
            <a:off x="438150" y="1484313"/>
            <a:ext cx="2705100" cy="3544887"/>
            <a:chOff x="276" y="732"/>
            <a:chExt cx="1704" cy="2233"/>
          </a:xfrm>
        </p:grpSpPr>
        <p:sp>
          <p:nvSpPr>
            <p:cNvPr id="7" name="Oval 6">
              <a:extLst>
                <a:ext uri="{FF2B5EF4-FFF2-40B4-BE49-F238E27FC236}">
                  <a16:creationId xmlns:a16="http://schemas.microsoft.com/office/drawing/2014/main" id="{CF852776-F8CE-3FDE-2477-E8AAB2EE9D97}"/>
                </a:ext>
              </a:extLst>
            </p:cNvPr>
            <p:cNvSpPr>
              <a:spLocks noChangeArrowheads="1"/>
            </p:cNvSpPr>
            <p:nvPr/>
          </p:nvSpPr>
          <p:spPr bwMode="auto">
            <a:xfrm>
              <a:off x="1382" y="778"/>
              <a:ext cx="274" cy="273"/>
            </a:xfrm>
            <a:prstGeom prst="ellipse">
              <a:avLst/>
            </a:prstGeom>
            <a:noFill/>
            <a:ln w="25400" cap="sq">
              <a:solidFill>
                <a:schemeClr val="tx1"/>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en-US" altLang="zh-CN" sz="2400" b="0"/>
            </a:p>
          </p:txBody>
        </p:sp>
        <p:sp>
          <p:nvSpPr>
            <p:cNvPr id="8" name="Oval 7">
              <a:extLst>
                <a:ext uri="{FF2B5EF4-FFF2-40B4-BE49-F238E27FC236}">
                  <a16:creationId xmlns:a16="http://schemas.microsoft.com/office/drawing/2014/main" id="{2AB8AA3B-FD9D-82A8-B4BD-AFA2BDCF6F5D}"/>
                </a:ext>
              </a:extLst>
            </p:cNvPr>
            <p:cNvSpPr>
              <a:spLocks noChangeArrowheads="1"/>
            </p:cNvSpPr>
            <p:nvPr/>
          </p:nvSpPr>
          <p:spPr bwMode="auto">
            <a:xfrm>
              <a:off x="1702" y="2692"/>
              <a:ext cx="273" cy="273"/>
            </a:xfrm>
            <a:prstGeom prst="ellipse">
              <a:avLst/>
            </a:prstGeom>
            <a:noFill/>
            <a:ln w="25400" cap="sq">
              <a:solidFill>
                <a:schemeClr val="tx1"/>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sp>
          <p:nvSpPr>
            <p:cNvPr id="9" name="Oval 8">
              <a:extLst>
                <a:ext uri="{FF2B5EF4-FFF2-40B4-BE49-F238E27FC236}">
                  <a16:creationId xmlns:a16="http://schemas.microsoft.com/office/drawing/2014/main" id="{00ACFF9B-C3AD-5B6F-AB06-C27093273075}"/>
                </a:ext>
              </a:extLst>
            </p:cNvPr>
            <p:cNvSpPr>
              <a:spLocks noChangeArrowheads="1"/>
            </p:cNvSpPr>
            <p:nvPr/>
          </p:nvSpPr>
          <p:spPr bwMode="auto">
            <a:xfrm>
              <a:off x="562" y="914"/>
              <a:ext cx="273" cy="274"/>
            </a:xfrm>
            <a:prstGeom prst="ellipse">
              <a:avLst/>
            </a:prstGeom>
            <a:noFill/>
            <a:ln w="25400" cap="sq">
              <a:solidFill>
                <a:schemeClr val="tx1"/>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sp>
          <p:nvSpPr>
            <p:cNvPr id="10" name="Oval 9">
              <a:extLst>
                <a:ext uri="{FF2B5EF4-FFF2-40B4-BE49-F238E27FC236}">
                  <a16:creationId xmlns:a16="http://schemas.microsoft.com/office/drawing/2014/main" id="{9C2AFE2B-8677-132C-8049-F5933CC1B7A4}"/>
                </a:ext>
              </a:extLst>
            </p:cNvPr>
            <p:cNvSpPr>
              <a:spLocks noChangeArrowheads="1"/>
            </p:cNvSpPr>
            <p:nvPr/>
          </p:nvSpPr>
          <p:spPr bwMode="auto">
            <a:xfrm>
              <a:off x="926" y="2008"/>
              <a:ext cx="274" cy="273"/>
            </a:xfrm>
            <a:prstGeom prst="ellipse">
              <a:avLst/>
            </a:prstGeom>
            <a:noFill/>
            <a:ln w="25400" cap="sq">
              <a:solidFill>
                <a:srgbClr val="000000"/>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sp>
          <p:nvSpPr>
            <p:cNvPr id="11" name="Oval 10">
              <a:extLst>
                <a:ext uri="{FF2B5EF4-FFF2-40B4-BE49-F238E27FC236}">
                  <a16:creationId xmlns:a16="http://schemas.microsoft.com/office/drawing/2014/main" id="{50272A5E-AFC4-7B4F-23BA-DBE95575CBD2}"/>
                </a:ext>
              </a:extLst>
            </p:cNvPr>
            <p:cNvSpPr>
              <a:spLocks noChangeArrowheads="1"/>
            </p:cNvSpPr>
            <p:nvPr/>
          </p:nvSpPr>
          <p:spPr bwMode="auto">
            <a:xfrm>
              <a:off x="1291" y="2145"/>
              <a:ext cx="274" cy="273"/>
            </a:xfrm>
            <a:prstGeom prst="ellipse">
              <a:avLst/>
            </a:prstGeom>
            <a:noFill/>
            <a:ln w="25400" cap="sq">
              <a:solidFill>
                <a:schemeClr val="tx1"/>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sp>
          <p:nvSpPr>
            <p:cNvPr id="12" name="Oval 11">
              <a:extLst>
                <a:ext uri="{FF2B5EF4-FFF2-40B4-BE49-F238E27FC236}">
                  <a16:creationId xmlns:a16="http://schemas.microsoft.com/office/drawing/2014/main" id="{150139D6-0649-71AE-A8BC-F2412E7D487F}"/>
                </a:ext>
              </a:extLst>
            </p:cNvPr>
            <p:cNvSpPr>
              <a:spLocks noChangeArrowheads="1"/>
            </p:cNvSpPr>
            <p:nvPr/>
          </p:nvSpPr>
          <p:spPr bwMode="auto">
            <a:xfrm>
              <a:off x="1610" y="1416"/>
              <a:ext cx="274" cy="273"/>
            </a:xfrm>
            <a:prstGeom prst="ellipse">
              <a:avLst/>
            </a:prstGeom>
            <a:noFill/>
            <a:ln w="25400" cap="sq">
              <a:solidFill>
                <a:schemeClr val="tx1"/>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sp>
          <p:nvSpPr>
            <p:cNvPr id="13" name="Oval 12">
              <a:extLst>
                <a:ext uri="{FF2B5EF4-FFF2-40B4-BE49-F238E27FC236}">
                  <a16:creationId xmlns:a16="http://schemas.microsoft.com/office/drawing/2014/main" id="{5F1BF1D1-E927-6BED-516F-FDEFB01B493A}"/>
                </a:ext>
              </a:extLst>
            </p:cNvPr>
            <p:cNvSpPr>
              <a:spLocks noChangeArrowheads="1"/>
            </p:cNvSpPr>
            <p:nvPr/>
          </p:nvSpPr>
          <p:spPr bwMode="auto">
            <a:xfrm>
              <a:off x="540" y="2440"/>
              <a:ext cx="274" cy="273"/>
            </a:xfrm>
            <a:prstGeom prst="ellipse">
              <a:avLst/>
            </a:prstGeom>
            <a:noFill/>
            <a:ln w="25400" cap="sq">
              <a:solidFill>
                <a:srgbClr val="000000"/>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sp>
          <p:nvSpPr>
            <p:cNvPr id="14" name="Oval 13">
              <a:extLst>
                <a:ext uri="{FF2B5EF4-FFF2-40B4-BE49-F238E27FC236}">
                  <a16:creationId xmlns:a16="http://schemas.microsoft.com/office/drawing/2014/main" id="{CA25F4FF-9604-77AA-E72B-C0DF85BA2C92}"/>
                </a:ext>
              </a:extLst>
            </p:cNvPr>
            <p:cNvSpPr>
              <a:spLocks noChangeArrowheads="1"/>
            </p:cNvSpPr>
            <p:nvPr/>
          </p:nvSpPr>
          <p:spPr bwMode="auto">
            <a:xfrm>
              <a:off x="288" y="1780"/>
              <a:ext cx="274" cy="274"/>
            </a:xfrm>
            <a:prstGeom prst="ellipse">
              <a:avLst/>
            </a:prstGeom>
            <a:noFill/>
            <a:ln w="25400" cap="sq">
              <a:solidFill>
                <a:srgbClr val="000000"/>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sp>
          <p:nvSpPr>
            <p:cNvPr id="15" name="Oval 14">
              <a:extLst>
                <a:ext uri="{FF2B5EF4-FFF2-40B4-BE49-F238E27FC236}">
                  <a16:creationId xmlns:a16="http://schemas.microsoft.com/office/drawing/2014/main" id="{EA090425-BDF9-65B1-EE80-315B254B4AAB}"/>
                </a:ext>
              </a:extLst>
            </p:cNvPr>
            <p:cNvSpPr>
              <a:spLocks noChangeArrowheads="1"/>
            </p:cNvSpPr>
            <p:nvPr/>
          </p:nvSpPr>
          <p:spPr bwMode="auto">
            <a:xfrm>
              <a:off x="780" y="1368"/>
              <a:ext cx="273" cy="273"/>
            </a:xfrm>
            <a:prstGeom prst="ellipse">
              <a:avLst/>
            </a:prstGeom>
            <a:noFill/>
            <a:ln w="25400" cap="sq">
              <a:solidFill>
                <a:srgbClr val="000000"/>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sp>
          <p:nvSpPr>
            <p:cNvPr id="16" name="Rectangle 15">
              <a:extLst>
                <a:ext uri="{FF2B5EF4-FFF2-40B4-BE49-F238E27FC236}">
                  <a16:creationId xmlns:a16="http://schemas.microsoft.com/office/drawing/2014/main" id="{470BC90C-79AA-BFCC-6D9D-944F1C10C07E}"/>
                </a:ext>
              </a:extLst>
            </p:cNvPr>
            <p:cNvSpPr>
              <a:spLocks noChangeArrowheads="1"/>
            </p:cNvSpPr>
            <p:nvPr/>
          </p:nvSpPr>
          <p:spPr bwMode="auto">
            <a:xfrm>
              <a:off x="1383" y="732"/>
              <a:ext cx="27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en-US" altLang="zh-CN" sz="2400" dirty="0">
                  <a:solidFill>
                    <a:srgbClr val="FF3300"/>
                  </a:solidFill>
                </a:rPr>
                <a:t>v</a:t>
              </a:r>
              <a:r>
                <a:rPr lang="en-US" altLang="zh-CN" sz="2400" baseline="-20000" dirty="0">
                  <a:solidFill>
                    <a:srgbClr val="FF3300"/>
                  </a:solidFill>
                </a:rPr>
                <a:t>1</a:t>
              </a:r>
            </a:p>
          </p:txBody>
        </p:sp>
        <p:sp>
          <p:nvSpPr>
            <p:cNvPr id="17" name="Rectangle 16">
              <a:extLst>
                <a:ext uri="{FF2B5EF4-FFF2-40B4-BE49-F238E27FC236}">
                  <a16:creationId xmlns:a16="http://schemas.microsoft.com/office/drawing/2014/main" id="{8EF659B0-50B9-E767-D7AA-E9C2D030173F}"/>
                </a:ext>
              </a:extLst>
            </p:cNvPr>
            <p:cNvSpPr>
              <a:spLocks noChangeArrowheads="1"/>
            </p:cNvSpPr>
            <p:nvPr/>
          </p:nvSpPr>
          <p:spPr bwMode="auto">
            <a:xfrm>
              <a:off x="790" y="1324"/>
              <a:ext cx="27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en-US" altLang="zh-CN" sz="2400">
                  <a:solidFill>
                    <a:srgbClr val="0033CC"/>
                  </a:solidFill>
                </a:rPr>
                <a:t>v</a:t>
              </a:r>
              <a:r>
                <a:rPr lang="en-US" altLang="zh-CN" sz="2400" baseline="-20000">
                  <a:solidFill>
                    <a:srgbClr val="0033CC"/>
                  </a:solidFill>
                </a:rPr>
                <a:t>2</a:t>
              </a:r>
            </a:p>
          </p:txBody>
        </p:sp>
        <p:sp>
          <p:nvSpPr>
            <p:cNvPr id="18" name="Rectangle 17">
              <a:extLst>
                <a:ext uri="{FF2B5EF4-FFF2-40B4-BE49-F238E27FC236}">
                  <a16:creationId xmlns:a16="http://schemas.microsoft.com/office/drawing/2014/main" id="{189BC115-B316-9AB7-9527-0203CEF2C7B7}"/>
                </a:ext>
              </a:extLst>
            </p:cNvPr>
            <p:cNvSpPr>
              <a:spLocks noChangeArrowheads="1"/>
            </p:cNvSpPr>
            <p:nvPr/>
          </p:nvSpPr>
          <p:spPr bwMode="auto">
            <a:xfrm>
              <a:off x="1610" y="1413"/>
              <a:ext cx="27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en-US" altLang="zh-CN" sz="2400">
                  <a:solidFill>
                    <a:srgbClr val="0033CC"/>
                  </a:solidFill>
                </a:rPr>
                <a:t>v</a:t>
              </a:r>
              <a:r>
                <a:rPr lang="en-US" altLang="zh-CN" sz="2400" baseline="-20000">
                  <a:solidFill>
                    <a:srgbClr val="0033CC"/>
                  </a:solidFill>
                </a:rPr>
                <a:t>3</a:t>
              </a:r>
            </a:p>
          </p:txBody>
        </p:sp>
        <p:sp>
          <p:nvSpPr>
            <p:cNvPr id="19" name="Rectangle 18">
              <a:extLst>
                <a:ext uri="{FF2B5EF4-FFF2-40B4-BE49-F238E27FC236}">
                  <a16:creationId xmlns:a16="http://schemas.microsoft.com/office/drawing/2014/main" id="{E97CEE38-373B-458A-F8F2-A0131F27C3BE}"/>
                </a:ext>
              </a:extLst>
            </p:cNvPr>
            <p:cNvSpPr>
              <a:spLocks noChangeArrowheads="1"/>
            </p:cNvSpPr>
            <p:nvPr/>
          </p:nvSpPr>
          <p:spPr bwMode="auto">
            <a:xfrm>
              <a:off x="276" y="1735"/>
              <a:ext cx="27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en-US" altLang="zh-CN" sz="2400">
                  <a:solidFill>
                    <a:srgbClr val="0033CC"/>
                  </a:solidFill>
                </a:rPr>
                <a:t>v</a:t>
              </a:r>
              <a:r>
                <a:rPr lang="en-US" altLang="zh-CN" sz="2400" baseline="-20000">
                  <a:solidFill>
                    <a:srgbClr val="0033CC"/>
                  </a:solidFill>
                </a:rPr>
                <a:t>4</a:t>
              </a:r>
            </a:p>
          </p:txBody>
        </p:sp>
        <p:sp>
          <p:nvSpPr>
            <p:cNvPr id="20" name="Rectangle 19">
              <a:extLst>
                <a:ext uri="{FF2B5EF4-FFF2-40B4-BE49-F238E27FC236}">
                  <a16:creationId xmlns:a16="http://schemas.microsoft.com/office/drawing/2014/main" id="{70E9A218-6FC0-A33C-BF05-EEAEBA12B237}"/>
                </a:ext>
              </a:extLst>
            </p:cNvPr>
            <p:cNvSpPr>
              <a:spLocks noChangeArrowheads="1"/>
            </p:cNvSpPr>
            <p:nvPr/>
          </p:nvSpPr>
          <p:spPr bwMode="auto">
            <a:xfrm>
              <a:off x="567" y="868"/>
              <a:ext cx="27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en-US" altLang="zh-CN" sz="2400" dirty="0">
                  <a:solidFill>
                    <a:srgbClr val="0033CC"/>
                  </a:solidFill>
                </a:rPr>
                <a:t>v</a:t>
              </a:r>
              <a:r>
                <a:rPr lang="en-US" altLang="zh-CN" sz="2400" baseline="-20000" dirty="0">
                  <a:solidFill>
                    <a:srgbClr val="0033CC"/>
                  </a:solidFill>
                </a:rPr>
                <a:t>5</a:t>
              </a:r>
            </a:p>
          </p:txBody>
        </p:sp>
        <p:sp>
          <p:nvSpPr>
            <p:cNvPr id="21" name="Rectangle 20">
              <a:extLst>
                <a:ext uri="{FF2B5EF4-FFF2-40B4-BE49-F238E27FC236}">
                  <a16:creationId xmlns:a16="http://schemas.microsoft.com/office/drawing/2014/main" id="{7A1C7758-C769-90E3-37F6-98035DD70B3B}"/>
                </a:ext>
              </a:extLst>
            </p:cNvPr>
            <p:cNvSpPr>
              <a:spLocks noChangeArrowheads="1"/>
            </p:cNvSpPr>
            <p:nvPr/>
          </p:nvSpPr>
          <p:spPr bwMode="auto">
            <a:xfrm>
              <a:off x="1704" y="2646"/>
              <a:ext cx="27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en-US" altLang="zh-CN" sz="2400">
                  <a:solidFill>
                    <a:srgbClr val="0033CC"/>
                  </a:solidFill>
                </a:rPr>
                <a:t>v</a:t>
              </a:r>
              <a:r>
                <a:rPr lang="en-US" altLang="zh-CN" sz="2400" baseline="-20000">
                  <a:solidFill>
                    <a:srgbClr val="0033CC"/>
                  </a:solidFill>
                </a:rPr>
                <a:t>6</a:t>
              </a:r>
            </a:p>
          </p:txBody>
        </p:sp>
        <p:sp>
          <p:nvSpPr>
            <p:cNvPr id="22" name="Rectangle 21">
              <a:extLst>
                <a:ext uri="{FF2B5EF4-FFF2-40B4-BE49-F238E27FC236}">
                  <a16:creationId xmlns:a16="http://schemas.microsoft.com/office/drawing/2014/main" id="{D737A16F-E309-CA98-62E4-D65F19B3E99C}"/>
                </a:ext>
              </a:extLst>
            </p:cNvPr>
            <p:cNvSpPr>
              <a:spLocks noChangeArrowheads="1"/>
            </p:cNvSpPr>
            <p:nvPr/>
          </p:nvSpPr>
          <p:spPr bwMode="auto">
            <a:xfrm>
              <a:off x="540" y="2418"/>
              <a:ext cx="27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en-US" altLang="zh-CN" sz="2400">
                  <a:solidFill>
                    <a:srgbClr val="000099"/>
                  </a:solidFill>
                </a:rPr>
                <a:t>v</a:t>
              </a:r>
              <a:r>
                <a:rPr lang="en-US" altLang="zh-CN" sz="2400" baseline="-20000">
                  <a:solidFill>
                    <a:srgbClr val="000099"/>
                  </a:solidFill>
                </a:rPr>
                <a:t>7</a:t>
              </a:r>
            </a:p>
          </p:txBody>
        </p:sp>
        <p:sp>
          <p:nvSpPr>
            <p:cNvPr id="23" name="Rectangle 22">
              <a:extLst>
                <a:ext uri="{FF2B5EF4-FFF2-40B4-BE49-F238E27FC236}">
                  <a16:creationId xmlns:a16="http://schemas.microsoft.com/office/drawing/2014/main" id="{BB33D9AA-873C-DA08-1111-C85C4E8E6150}"/>
                </a:ext>
              </a:extLst>
            </p:cNvPr>
            <p:cNvSpPr>
              <a:spLocks noChangeArrowheads="1"/>
            </p:cNvSpPr>
            <p:nvPr/>
          </p:nvSpPr>
          <p:spPr bwMode="auto">
            <a:xfrm>
              <a:off x="1292" y="2138"/>
              <a:ext cx="27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en-US" altLang="zh-CN" sz="2400" dirty="0">
                  <a:solidFill>
                    <a:srgbClr val="0033CC"/>
                  </a:solidFill>
                </a:rPr>
                <a:t>v</a:t>
              </a:r>
              <a:r>
                <a:rPr lang="en-US" altLang="zh-CN" sz="2400" baseline="-20000" dirty="0">
                  <a:solidFill>
                    <a:srgbClr val="0033CC"/>
                  </a:solidFill>
                </a:rPr>
                <a:t>8</a:t>
              </a:r>
            </a:p>
          </p:txBody>
        </p:sp>
        <p:sp>
          <p:nvSpPr>
            <p:cNvPr id="24" name="Rectangle 23">
              <a:extLst>
                <a:ext uri="{FF2B5EF4-FFF2-40B4-BE49-F238E27FC236}">
                  <a16:creationId xmlns:a16="http://schemas.microsoft.com/office/drawing/2014/main" id="{CE5A5E88-5199-2DBC-DE10-A42AAB335624}"/>
                </a:ext>
              </a:extLst>
            </p:cNvPr>
            <p:cNvSpPr>
              <a:spLocks noChangeArrowheads="1"/>
            </p:cNvSpPr>
            <p:nvPr/>
          </p:nvSpPr>
          <p:spPr bwMode="auto">
            <a:xfrm>
              <a:off x="936" y="1974"/>
              <a:ext cx="27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en-US" altLang="zh-CN" sz="2400">
                  <a:solidFill>
                    <a:srgbClr val="0033CC"/>
                  </a:solidFill>
                </a:rPr>
                <a:t>v</a:t>
              </a:r>
              <a:r>
                <a:rPr lang="en-US" altLang="zh-CN" sz="2400" baseline="-20000">
                  <a:solidFill>
                    <a:srgbClr val="0033CC"/>
                  </a:solidFill>
                </a:rPr>
                <a:t>9</a:t>
              </a:r>
            </a:p>
          </p:txBody>
        </p:sp>
        <p:sp>
          <p:nvSpPr>
            <p:cNvPr id="25" name="Line 24">
              <a:extLst>
                <a:ext uri="{FF2B5EF4-FFF2-40B4-BE49-F238E27FC236}">
                  <a16:creationId xmlns:a16="http://schemas.microsoft.com/office/drawing/2014/main" id="{72606F7C-0412-0A5C-1DF7-12C801CBA82F}"/>
                </a:ext>
              </a:extLst>
            </p:cNvPr>
            <p:cNvSpPr>
              <a:spLocks noChangeShapeType="1"/>
            </p:cNvSpPr>
            <p:nvPr/>
          </p:nvSpPr>
          <p:spPr bwMode="auto">
            <a:xfrm>
              <a:off x="1610" y="1005"/>
              <a:ext cx="137" cy="411"/>
            </a:xfrm>
            <a:prstGeom prst="line">
              <a:avLst/>
            </a:prstGeom>
            <a:noFill/>
            <a:ln w="28575">
              <a:solidFill>
                <a:srgbClr val="00008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Line 25">
              <a:extLst>
                <a:ext uri="{FF2B5EF4-FFF2-40B4-BE49-F238E27FC236}">
                  <a16:creationId xmlns:a16="http://schemas.microsoft.com/office/drawing/2014/main" id="{22757065-BDE4-547B-5046-067AE9FE152E}"/>
                </a:ext>
              </a:extLst>
            </p:cNvPr>
            <p:cNvSpPr>
              <a:spLocks noChangeShapeType="1"/>
            </p:cNvSpPr>
            <p:nvPr/>
          </p:nvSpPr>
          <p:spPr bwMode="auto">
            <a:xfrm>
              <a:off x="470" y="2054"/>
              <a:ext cx="137" cy="410"/>
            </a:xfrm>
            <a:prstGeom prst="line">
              <a:avLst/>
            </a:prstGeom>
            <a:noFill/>
            <a:ln w="28575">
              <a:solidFill>
                <a:srgbClr val="333399"/>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 name="Line 26">
              <a:extLst>
                <a:ext uri="{FF2B5EF4-FFF2-40B4-BE49-F238E27FC236}">
                  <a16:creationId xmlns:a16="http://schemas.microsoft.com/office/drawing/2014/main" id="{77B4D377-4B5F-82E5-7F3F-A7CD98355EAF}"/>
                </a:ext>
              </a:extLst>
            </p:cNvPr>
            <p:cNvSpPr>
              <a:spLocks noChangeShapeType="1"/>
            </p:cNvSpPr>
            <p:nvPr/>
          </p:nvSpPr>
          <p:spPr bwMode="auto">
            <a:xfrm>
              <a:off x="1793" y="1689"/>
              <a:ext cx="91" cy="1003"/>
            </a:xfrm>
            <a:prstGeom prst="line">
              <a:avLst/>
            </a:prstGeom>
            <a:noFill/>
            <a:ln w="28575">
              <a:solidFill>
                <a:srgbClr val="333399"/>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 name="Line 27">
              <a:extLst>
                <a:ext uri="{FF2B5EF4-FFF2-40B4-BE49-F238E27FC236}">
                  <a16:creationId xmlns:a16="http://schemas.microsoft.com/office/drawing/2014/main" id="{B75E6358-B42C-3A06-A14C-256E847F3288}"/>
                </a:ext>
              </a:extLst>
            </p:cNvPr>
            <p:cNvSpPr>
              <a:spLocks noChangeShapeType="1"/>
            </p:cNvSpPr>
            <p:nvPr/>
          </p:nvSpPr>
          <p:spPr bwMode="auto">
            <a:xfrm flipV="1">
              <a:off x="1018" y="1005"/>
              <a:ext cx="410" cy="411"/>
            </a:xfrm>
            <a:prstGeom prst="line">
              <a:avLst/>
            </a:prstGeom>
            <a:noFill/>
            <a:ln w="28575">
              <a:solidFill>
                <a:srgbClr val="333399"/>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 name="Line 28">
              <a:extLst>
                <a:ext uri="{FF2B5EF4-FFF2-40B4-BE49-F238E27FC236}">
                  <a16:creationId xmlns:a16="http://schemas.microsoft.com/office/drawing/2014/main" id="{89DA6433-4505-D925-86B7-AE9C424382CC}"/>
                </a:ext>
              </a:extLst>
            </p:cNvPr>
            <p:cNvSpPr>
              <a:spLocks noChangeShapeType="1"/>
            </p:cNvSpPr>
            <p:nvPr/>
          </p:nvSpPr>
          <p:spPr bwMode="auto">
            <a:xfrm>
              <a:off x="1507" y="2406"/>
              <a:ext cx="228" cy="319"/>
            </a:xfrm>
            <a:prstGeom prst="line">
              <a:avLst/>
            </a:prstGeom>
            <a:noFill/>
            <a:ln w="28575">
              <a:solidFill>
                <a:srgbClr val="333399"/>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 name="Line 29">
              <a:extLst>
                <a:ext uri="{FF2B5EF4-FFF2-40B4-BE49-F238E27FC236}">
                  <a16:creationId xmlns:a16="http://schemas.microsoft.com/office/drawing/2014/main" id="{9991844D-4BDA-2409-FCA1-33030C906010}"/>
                </a:ext>
              </a:extLst>
            </p:cNvPr>
            <p:cNvSpPr>
              <a:spLocks noChangeShapeType="1"/>
            </p:cNvSpPr>
            <p:nvPr/>
          </p:nvSpPr>
          <p:spPr bwMode="auto">
            <a:xfrm>
              <a:off x="732" y="1176"/>
              <a:ext cx="120" cy="204"/>
            </a:xfrm>
            <a:prstGeom prst="line">
              <a:avLst/>
            </a:prstGeom>
            <a:noFill/>
            <a:ln w="28575">
              <a:solidFill>
                <a:srgbClr val="333399"/>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 name="Line 30">
              <a:extLst>
                <a:ext uri="{FF2B5EF4-FFF2-40B4-BE49-F238E27FC236}">
                  <a16:creationId xmlns:a16="http://schemas.microsoft.com/office/drawing/2014/main" id="{19264191-4119-8510-E4F1-C2400DCB22C4}"/>
                </a:ext>
              </a:extLst>
            </p:cNvPr>
            <p:cNvSpPr>
              <a:spLocks noChangeShapeType="1"/>
            </p:cNvSpPr>
            <p:nvPr/>
          </p:nvSpPr>
          <p:spPr bwMode="auto">
            <a:xfrm flipV="1">
              <a:off x="562" y="1598"/>
              <a:ext cx="273" cy="273"/>
            </a:xfrm>
            <a:prstGeom prst="line">
              <a:avLst/>
            </a:prstGeom>
            <a:noFill/>
            <a:ln w="28575">
              <a:solidFill>
                <a:srgbClr val="333399"/>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 name="Line 31">
              <a:extLst>
                <a:ext uri="{FF2B5EF4-FFF2-40B4-BE49-F238E27FC236}">
                  <a16:creationId xmlns:a16="http://schemas.microsoft.com/office/drawing/2014/main" id="{16C544FC-B8B9-70C0-D042-D9ADBCD06B10}"/>
                </a:ext>
              </a:extLst>
            </p:cNvPr>
            <p:cNvSpPr>
              <a:spLocks noChangeShapeType="1"/>
            </p:cNvSpPr>
            <p:nvPr/>
          </p:nvSpPr>
          <p:spPr bwMode="auto">
            <a:xfrm>
              <a:off x="972" y="1643"/>
              <a:ext cx="91" cy="365"/>
            </a:xfrm>
            <a:prstGeom prst="line">
              <a:avLst/>
            </a:prstGeom>
            <a:noFill/>
            <a:ln w="28575">
              <a:solidFill>
                <a:srgbClr val="333399"/>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 name="Line 32">
              <a:extLst>
                <a:ext uri="{FF2B5EF4-FFF2-40B4-BE49-F238E27FC236}">
                  <a16:creationId xmlns:a16="http://schemas.microsoft.com/office/drawing/2014/main" id="{E5E90808-8968-6DC7-D016-092C6CEA74D7}"/>
                </a:ext>
              </a:extLst>
            </p:cNvPr>
            <p:cNvSpPr>
              <a:spLocks noChangeShapeType="1"/>
            </p:cNvSpPr>
            <p:nvPr/>
          </p:nvSpPr>
          <p:spPr bwMode="auto">
            <a:xfrm flipV="1">
              <a:off x="1428" y="1643"/>
              <a:ext cx="228" cy="502"/>
            </a:xfrm>
            <a:prstGeom prst="line">
              <a:avLst/>
            </a:prstGeom>
            <a:noFill/>
            <a:ln w="28575">
              <a:solidFill>
                <a:srgbClr val="00008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 name="Line 33">
              <a:extLst>
                <a:ext uri="{FF2B5EF4-FFF2-40B4-BE49-F238E27FC236}">
                  <a16:creationId xmlns:a16="http://schemas.microsoft.com/office/drawing/2014/main" id="{08ED6ADD-8045-CBC5-2CDA-F054AB2636FD}"/>
                </a:ext>
              </a:extLst>
            </p:cNvPr>
            <p:cNvSpPr>
              <a:spLocks noChangeShapeType="1"/>
            </p:cNvSpPr>
            <p:nvPr/>
          </p:nvSpPr>
          <p:spPr bwMode="auto">
            <a:xfrm flipV="1">
              <a:off x="790" y="2281"/>
              <a:ext cx="228" cy="228"/>
            </a:xfrm>
            <a:prstGeom prst="line">
              <a:avLst/>
            </a:prstGeom>
            <a:noFill/>
            <a:ln w="28575">
              <a:solidFill>
                <a:srgbClr val="333399"/>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5" name="Group 34">
            <a:extLst>
              <a:ext uri="{FF2B5EF4-FFF2-40B4-BE49-F238E27FC236}">
                <a16:creationId xmlns:a16="http://schemas.microsoft.com/office/drawing/2014/main" id="{C84CE28E-7CA6-2C64-961F-CB5BC94E3F9F}"/>
              </a:ext>
            </a:extLst>
          </p:cNvPr>
          <p:cNvGrpSpPr>
            <a:grpSpLocks/>
          </p:cNvGrpSpPr>
          <p:nvPr/>
        </p:nvGrpSpPr>
        <p:grpSpPr bwMode="auto">
          <a:xfrm>
            <a:off x="4648200" y="228600"/>
            <a:ext cx="4343400" cy="990600"/>
            <a:chOff x="2928" y="192"/>
            <a:chExt cx="2736" cy="624"/>
          </a:xfrm>
          <a:solidFill>
            <a:schemeClr val="accent1">
              <a:lumMod val="20000"/>
              <a:lumOff val="80000"/>
            </a:schemeClr>
          </a:solidFill>
        </p:grpSpPr>
        <p:sp>
          <p:nvSpPr>
            <p:cNvPr id="36" name="AutoShape 35">
              <a:extLst>
                <a:ext uri="{FF2B5EF4-FFF2-40B4-BE49-F238E27FC236}">
                  <a16:creationId xmlns:a16="http://schemas.microsoft.com/office/drawing/2014/main" id="{018C8E89-7C02-DBED-D79F-54C9F0C68814}"/>
                </a:ext>
              </a:extLst>
            </p:cNvPr>
            <p:cNvSpPr>
              <a:spLocks noChangeArrowheads="1"/>
            </p:cNvSpPr>
            <p:nvPr/>
          </p:nvSpPr>
          <p:spPr bwMode="auto">
            <a:xfrm>
              <a:off x="2928" y="192"/>
              <a:ext cx="2736" cy="624"/>
            </a:xfrm>
            <a:prstGeom prst="cloudCallout">
              <a:avLst>
                <a:gd name="adj1" fmla="val -24014"/>
                <a:gd name="adj2" fmla="val 34296"/>
              </a:avLst>
            </a:prstGeom>
            <a:ln>
              <a:headEnd/>
              <a:tailEnd/>
            </a:ln>
          </p:spPr>
          <p:style>
            <a:lnRef idx="1">
              <a:schemeClr val="accent5"/>
            </a:lnRef>
            <a:fillRef idx="3">
              <a:schemeClr val="accent5"/>
            </a:fillRef>
            <a:effectRef idx="2">
              <a:schemeClr val="accent5"/>
            </a:effectRef>
            <a:fontRef idx="minor">
              <a:schemeClr val="lt1"/>
            </a:fontRef>
          </p:style>
          <p:txBody>
            <a:bodyPr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zh-CN" sz="2400"/>
            </a:p>
          </p:txBody>
        </p:sp>
        <p:sp>
          <p:nvSpPr>
            <p:cNvPr id="37" name="Text Box 36">
              <a:extLst>
                <a:ext uri="{FF2B5EF4-FFF2-40B4-BE49-F238E27FC236}">
                  <a16:creationId xmlns:a16="http://schemas.microsoft.com/office/drawing/2014/main" id="{0BE7B69F-8AF3-9D63-51D3-8FE6AC2E49AB}"/>
                </a:ext>
              </a:extLst>
            </p:cNvPr>
            <p:cNvSpPr txBox="1">
              <a:spLocks noChangeArrowheads="1"/>
            </p:cNvSpPr>
            <p:nvPr/>
          </p:nvSpPr>
          <p:spPr bwMode="auto">
            <a:xfrm>
              <a:off x="3196" y="359"/>
              <a:ext cx="2358" cy="317"/>
            </a:xfrm>
            <a:prstGeom prst="rect">
              <a:avLst/>
            </a:prstGeom>
            <a:noFill/>
            <a:ln w="9525">
              <a:noFill/>
              <a:miter lim="800000"/>
              <a:headEnd/>
              <a:tailEnd/>
            </a:ln>
            <a:effectLst/>
          </p:spPr>
          <p:txBody>
            <a:bodyPr>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zh-CN" altLang="en-US" sz="2700" dirty="0">
                  <a:solidFill>
                    <a:schemeClr val="bg1"/>
                  </a:solidFill>
                  <a:ea typeface="黑体" pitchFamily="2" charset="-122"/>
                </a:rPr>
                <a:t>关于遍历序列的惟一性</a:t>
              </a:r>
            </a:p>
          </p:txBody>
        </p:sp>
      </p:grpSp>
      <p:grpSp>
        <p:nvGrpSpPr>
          <p:cNvPr id="38" name="Group 37">
            <a:extLst>
              <a:ext uri="{FF2B5EF4-FFF2-40B4-BE49-F238E27FC236}">
                <a16:creationId xmlns:a16="http://schemas.microsoft.com/office/drawing/2014/main" id="{FA23D7EA-3A9A-40F7-F5B3-9C21089F1085}"/>
              </a:ext>
            </a:extLst>
          </p:cNvPr>
          <p:cNvGrpSpPr>
            <a:grpSpLocks/>
          </p:cNvGrpSpPr>
          <p:nvPr/>
        </p:nvGrpSpPr>
        <p:grpSpPr bwMode="auto">
          <a:xfrm>
            <a:off x="2667000" y="285750"/>
            <a:ext cx="1676400" cy="552450"/>
            <a:chOff x="1680" y="180"/>
            <a:chExt cx="1056" cy="348"/>
          </a:xfrm>
        </p:grpSpPr>
        <p:sp>
          <p:nvSpPr>
            <p:cNvPr id="39" name="AutoShape 38">
              <a:extLst>
                <a:ext uri="{FF2B5EF4-FFF2-40B4-BE49-F238E27FC236}">
                  <a16:creationId xmlns:a16="http://schemas.microsoft.com/office/drawing/2014/main" id="{F3F234C2-5FBC-C1AE-3EC1-15AF04130CBD}"/>
                </a:ext>
              </a:extLst>
            </p:cNvPr>
            <p:cNvSpPr>
              <a:spLocks noChangeArrowheads="1"/>
            </p:cNvSpPr>
            <p:nvPr/>
          </p:nvSpPr>
          <p:spPr bwMode="auto">
            <a:xfrm>
              <a:off x="1680" y="192"/>
              <a:ext cx="1056" cy="336"/>
            </a:xfrm>
            <a:prstGeom prst="wedgeEllipseCallout">
              <a:avLst>
                <a:gd name="adj1" fmla="val -48958"/>
                <a:gd name="adj2" fmla="val 151787"/>
              </a:avLst>
            </a:prstGeom>
            <a:noFill/>
            <a:ln w="60325">
              <a:solidFill>
                <a:schemeClr val="accent1"/>
              </a:solidFill>
              <a:miter lim="800000"/>
              <a:headEnd/>
              <a:tailEnd/>
            </a:ln>
            <a:effectLst/>
            <a:extLst>
              <a:ext uri="{909E8E84-426E-40DD-AFC4-6F175D3DCCD1}">
                <a14:hiddenFill xmlns:a14="http://schemas.microsoft.com/office/drawing/2010/main">
                  <a:solidFill>
                    <a:srgbClr val="00FF00"/>
                  </a:solidFill>
                </a14:hiddenFill>
              </a:ext>
              <a:ext uri="{AF507438-7753-43E0-B8FC-AC1667EBCBE1}">
                <a14:hiddenEffects xmlns:a14="http://schemas.microsoft.com/office/drawing/2010/main">
                  <a:effectLst>
                    <a:outerShdw dist="56796" dir="1593903" algn="ctr" rotWithShape="0">
                      <a:schemeClr val="bg2"/>
                    </a:outerShdw>
                  </a:effectLst>
                </a14:hiddenEffects>
              </a:ext>
            </a:extLst>
          </p:spPr>
          <p:txBody>
            <a:bodyPr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en-US" altLang="zh-CN" sz="2400"/>
            </a:p>
          </p:txBody>
        </p:sp>
        <p:sp>
          <p:nvSpPr>
            <p:cNvPr id="40" name="Text Box 39">
              <a:extLst>
                <a:ext uri="{FF2B5EF4-FFF2-40B4-BE49-F238E27FC236}">
                  <a16:creationId xmlns:a16="http://schemas.microsoft.com/office/drawing/2014/main" id="{CA900A75-5BEB-7B3C-FD54-49D9991AA3AE}"/>
                </a:ext>
              </a:extLst>
            </p:cNvPr>
            <p:cNvSpPr txBox="1">
              <a:spLocks noChangeArrowheads="1"/>
            </p:cNvSpPr>
            <p:nvPr/>
          </p:nvSpPr>
          <p:spPr bwMode="auto">
            <a:xfrm>
              <a:off x="1812" y="180"/>
              <a:ext cx="888" cy="327"/>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Lst>
          </p:spPr>
          <p:txBody>
            <a:bodyPr>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zh-CN" altLang="en-US" sz="2800" dirty="0">
                  <a:solidFill>
                    <a:srgbClr val="FF3300"/>
                  </a:solidFill>
                  <a:ea typeface="黑体" pitchFamily="2" charset="-122"/>
                </a:rPr>
                <a:t>出发点</a:t>
              </a:r>
            </a:p>
          </p:txBody>
        </p:sp>
      </p:grpSp>
      <p:sp>
        <p:nvSpPr>
          <p:cNvPr id="41" name="Text Box 40">
            <a:extLst>
              <a:ext uri="{FF2B5EF4-FFF2-40B4-BE49-F238E27FC236}">
                <a16:creationId xmlns:a16="http://schemas.microsoft.com/office/drawing/2014/main" id="{E9E2D040-350D-9DA1-800F-D76FEC8129FE}"/>
              </a:ext>
            </a:extLst>
          </p:cNvPr>
          <p:cNvSpPr txBox="1">
            <a:spLocks noChangeArrowheads="1"/>
          </p:cNvSpPr>
          <p:nvPr/>
        </p:nvSpPr>
        <p:spPr bwMode="auto">
          <a:xfrm>
            <a:off x="2209800" y="1173163"/>
            <a:ext cx="381000" cy="427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en-US" altLang="zh-CN" sz="2200">
                <a:solidFill>
                  <a:schemeClr val="accent2"/>
                </a:solidFill>
                <a:sym typeface="Symbol" pitchFamily="18" charset="2"/>
              </a:rPr>
              <a:t></a:t>
            </a:r>
            <a:endParaRPr lang="en-US" altLang="zh-CN" sz="2200" b="0">
              <a:solidFill>
                <a:schemeClr val="accent2"/>
              </a:solidFill>
            </a:endParaRPr>
          </a:p>
        </p:txBody>
      </p:sp>
      <p:sp>
        <p:nvSpPr>
          <p:cNvPr id="42" name="Line 41">
            <a:extLst>
              <a:ext uri="{FF2B5EF4-FFF2-40B4-BE49-F238E27FC236}">
                <a16:creationId xmlns:a16="http://schemas.microsoft.com/office/drawing/2014/main" id="{5E85FDFD-1F63-C197-7AB7-13AA460B0E4C}"/>
              </a:ext>
            </a:extLst>
          </p:cNvPr>
          <p:cNvSpPr>
            <a:spLocks noChangeShapeType="1"/>
          </p:cNvSpPr>
          <p:nvPr/>
        </p:nvSpPr>
        <p:spPr bwMode="auto">
          <a:xfrm flipH="1">
            <a:off x="1524000" y="1828800"/>
            <a:ext cx="647700" cy="685800"/>
          </a:xfrm>
          <a:prstGeom prst="line">
            <a:avLst/>
          </a:prstGeom>
          <a:noFill/>
          <a:ln w="47625">
            <a:solidFill>
              <a:srgbClr val="FF3300"/>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 name="Rectangle 42">
            <a:extLst>
              <a:ext uri="{FF2B5EF4-FFF2-40B4-BE49-F238E27FC236}">
                <a16:creationId xmlns:a16="http://schemas.microsoft.com/office/drawing/2014/main" id="{74E87F18-0E1B-FEB4-6945-47B19F4E2479}"/>
              </a:ext>
            </a:extLst>
          </p:cNvPr>
          <p:cNvSpPr>
            <a:spLocks noChangeArrowheads="1"/>
          </p:cNvSpPr>
          <p:nvPr/>
        </p:nvSpPr>
        <p:spPr bwMode="auto">
          <a:xfrm>
            <a:off x="1295400" y="2106613"/>
            <a:ext cx="495300" cy="427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en-US" altLang="zh-CN" sz="2200">
                <a:solidFill>
                  <a:schemeClr val="accent2"/>
                </a:solidFill>
                <a:sym typeface="Symbol" pitchFamily="18" charset="2"/>
              </a:rPr>
              <a:t></a:t>
            </a:r>
          </a:p>
        </p:txBody>
      </p:sp>
      <p:sp>
        <p:nvSpPr>
          <p:cNvPr id="44" name="Line 43">
            <a:extLst>
              <a:ext uri="{FF2B5EF4-FFF2-40B4-BE49-F238E27FC236}">
                <a16:creationId xmlns:a16="http://schemas.microsoft.com/office/drawing/2014/main" id="{081A3A49-80D2-A715-EF7C-B99A08072B2B}"/>
              </a:ext>
            </a:extLst>
          </p:cNvPr>
          <p:cNvSpPr>
            <a:spLocks noChangeShapeType="1"/>
          </p:cNvSpPr>
          <p:nvPr/>
        </p:nvSpPr>
        <p:spPr bwMode="auto">
          <a:xfrm flipH="1">
            <a:off x="762000" y="2743200"/>
            <a:ext cx="457200" cy="476250"/>
          </a:xfrm>
          <a:prstGeom prst="line">
            <a:avLst/>
          </a:prstGeom>
          <a:noFill/>
          <a:ln w="47625">
            <a:solidFill>
              <a:srgbClr val="FF3300"/>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5" name="Rectangle 44">
            <a:extLst>
              <a:ext uri="{FF2B5EF4-FFF2-40B4-BE49-F238E27FC236}">
                <a16:creationId xmlns:a16="http://schemas.microsoft.com/office/drawing/2014/main" id="{F2195585-98E1-8395-AA77-2A84022BD7E7}"/>
              </a:ext>
            </a:extLst>
          </p:cNvPr>
          <p:cNvSpPr>
            <a:spLocks noChangeArrowheads="1"/>
          </p:cNvSpPr>
          <p:nvPr/>
        </p:nvSpPr>
        <p:spPr bwMode="auto">
          <a:xfrm>
            <a:off x="514350" y="2792413"/>
            <a:ext cx="457200" cy="427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en-US" altLang="zh-CN" sz="2200">
                <a:solidFill>
                  <a:schemeClr val="accent2"/>
                </a:solidFill>
                <a:sym typeface="Symbol" pitchFamily="18" charset="2"/>
              </a:rPr>
              <a:t></a:t>
            </a:r>
          </a:p>
        </p:txBody>
      </p:sp>
      <p:sp>
        <p:nvSpPr>
          <p:cNvPr id="46" name="Line 45">
            <a:extLst>
              <a:ext uri="{FF2B5EF4-FFF2-40B4-BE49-F238E27FC236}">
                <a16:creationId xmlns:a16="http://schemas.microsoft.com/office/drawing/2014/main" id="{34574F0D-DE32-8EE3-D43F-3065C35EFBF7}"/>
              </a:ext>
            </a:extLst>
          </p:cNvPr>
          <p:cNvSpPr>
            <a:spLocks noChangeShapeType="1"/>
          </p:cNvSpPr>
          <p:nvPr/>
        </p:nvSpPr>
        <p:spPr bwMode="auto">
          <a:xfrm rot="17827537" flipH="1">
            <a:off x="503238" y="3716338"/>
            <a:ext cx="495300" cy="495300"/>
          </a:xfrm>
          <a:prstGeom prst="line">
            <a:avLst/>
          </a:prstGeom>
          <a:noFill/>
          <a:ln w="47625">
            <a:solidFill>
              <a:srgbClr val="FF3300"/>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 name="Rectangle 46">
            <a:extLst>
              <a:ext uri="{FF2B5EF4-FFF2-40B4-BE49-F238E27FC236}">
                <a16:creationId xmlns:a16="http://schemas.microsoft.com/office/drawing/2014/main" id="{062163BD-1746-5228-BD02-B23A590153AF}"/>
              </a:ext>
            </a:extLst>
          </p:cNvPr>
          <p:cNvSpPr>
            <a:spLocks noChangeArrowheads="1"/>
          </p:cNvSpPr>
          <p:nvPr/>
        </p:nvSpPr>
        <p:spPr bwMode="auto">
          <a:xfrm>
            <a:off x="857250" y="3821113"/>
            <a:ext cx="438150" cy="427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en-US" altLang="zh-CN" sz="2200">
                <a:solidFill>
                  <a:schemeClr val="accent2"/>
                </a:solidFill>
                <a:sym typeface="Symbol" pitchFamily="18" charset="2"/>
              </a:rPr>
              <a:t></a:t>
            </a:r>
          </a:p>
        </p:txBody>
      </p:sp>
      <p:sp>
        <p:nvSpPr>
          <p:cNvPr id="48" name="Line 47">
            <a:extLst>
              <a:ext uri="{FF2B5EF4-FFF2-40B4-BE49-F238E27FC236}">
                <a16:creationId xmlns:a16="http://schemas.microsoft.com/office/drawing/2014/main" id="{954FFFC4-C108-F76B-D57B-2F7FEEEE761B}"/>
              </a:ext>
            </a:extLst>
          </p:cNvPr>
          <p:cNvSpPr>
            <a:spLocks noChangeShapeType="1"/>
          </p:cNvSpPr>
          <p:nvPr/>
        </p:nvSpPr>
        <p:spPr bwMode="auto">
          <a:xfrm rot="11041157" flipH="1">
            <a:off x="1381125" y="3943350"/>
            <a:ext cx="381000" cy="457200"/>
          </a:xfrm>
          <a:prstGeom prst="line">
            <a:avLst/>
          </a:prstGeom>
          <a:noFill/>
          <a:ln w="47625">
            <a:solidFill>
              <a:srgbClr val="FF3300"/>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 name="Rectangle 48">
            <a:extLst>
              <a:ext uri="{FF2B5EF4-FFF2-40B4-BE49-F238E27FC236}">
                <a16:creationId xmlns:a16="http://schemas.microsoft.com/office/drawing/2014/main" id="{85A932C9-D36A-2A57-EA29-BAAC54ED2939}"/>
              </a:ext>
            </a:extLst>
          </p:cNvPr>
          <p:cNvSpPr>
            <a:spLocks noChangeArrowheads="1"/>
          </p:cNvSpPr>
          <p:nvPr/>
        </p:nvSpPr>
        <p:spPr bwMode="auto">
          <a:xfrm>
            <a:off x="1609725" y="3173413"/>
            <a:ext cx="542925" cy="427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en-US" altLang="zh-CN" sz="2200">
                <a:solidFill>
                  <a:schemeClr val="accent2"/>
                </a:solidFill>
                <a:sym typeface="Symbol" pitchFamily="18" charset="2"/>
              </a:rPr>
              <a:t></a:t>
            </a:r>
          </a:p>
        </p:txBody>
      </p:sp>
      <p:sp>
        <p:nvSpPr>
          <p:cNvPr id="50" name="Arc 49">
            <a:extLst>
              <a:ext uri="{FF2B5EF4-FFF2-40B4-BE49-F238E27FC236}">
                <a16:creationId xmlns:a16="http://schemas.microsoft.com/office/drawing/2014/main" id="{9036F028-0FDD-AD68-7DE8-9E806B5686AD}"/>
              </a:ext>
            </a:extLst>
          </p:cNvPr>
          <p:cNvSpPr>
            <a:spLocks/>
          </p:cNvSpPr>
          <p:nvPr/>
        </p:nvSpPr>
        <p:spPr bwMode="auto">
          <a:xfrm rot="-16200000">
            <a:off x="1333500" y="3981450"/>
            <a:ext cx="457200" cy="5334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47625">
            <a:solidFill>
              <a:srgbClr val="0000E8"/>
            </a:solidFill>
            <a:round/>
            <a:headEnd/>
            <a:tailEnd type="stealth" w="med" len="med"/>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ea typeface="宋体" pitchFamily="2" charset="-122"/>
            </a:endParaRPr>
          </a:p>
        </p:txBody>
      </p:sp>
      <p:sp>
        <p:nvSpPr>
          <p:cNvPr id="51" name="Arc 50">
            <a:extLst>
              <a:ext uri="{FF2B5EF4-FFF2-40B4-BE49-F238E27FC236}">
                <a16:creationId xmlns:a16="http://schemas.microsoft.com/office/drawing/2014/main" id="{24F703FE-1DA4-BF7E-2D63-57ABD874E425}"/>
              </a:ext>
            </a:extLst>
          </p:cNvPr>
          <p:cNvSpPr>
            <a:spLocks/>
          </p:cNvSpPr>
          <p:nvPr/>
        </p:nvSpPr>
        <p:spPr bwMode="auto">
          <a:xfrm rot="-30639170">
            <a:off x="323850" y="3648075"/>
            <a:ext cx="701675" cy="61595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47625">
            <a:solidFill>
              <a:srgbClr val="0000E8"/>
            </a:solidFill>
            <a:round/>
            <a:headEnd/>
            <a:tailEnd type="stealth" w="med" len="med"/>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ea typeface="宋体" pitchFamily="2" charset="-122"/>
            </a:endParaRPr>
          </a:p>
        </p:txBody>
      </p:sp>
      <p:sp>
        <p:nvSpPr>
          <p:cNvPr id="52" name="Arc 51">
            <a:extLst>
              <a:ext uri="{FF2B5EF4-FFF2-40B4-BE49-F238E27FC236}">
                <a16:creationId xmlns:a16="http://schemas.microsoft.com/office/drawing/2014/main" id="{3C0C3E4E-380D-1652-7C49-3BA0332A5018}"/>
              </a:ext>
            </a:extLst>
          </p:cNvPr>
          <p:cNvSpPr>
            <a:spLocks/>
          </p:cNvSpPr>
          <p:nvPr/>
        </p:nvSpPr>
        <p:spPr bwMode="auto">
          <a:xfrm rot="-26259760">
            <a:off x="504825" y="2540000"/>
            <a:ext cx="819150" cy="61595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47625">
            <a:solidFill>
              <a:srgbClr val="0000E8"/>
            </a:solidFill>
            <a:round/>
            <a:headEnd/>
            <a:tailEnd type="stealth" w="med" len="med"/>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ea typeface="宋体" pitchFamily="2" charset="-122"/>
            </a:endParaRPr>
          </a:p>
        </p:txBody>
      </p:sp>
      <p:sp>
        <p:nvSpPr>
          <p:cNvPr id="53" name="Line 52">
            <a:extLst>
              <a:ext uri="{FF2B5EF4-FFF2-40B4-BE49-F238E27FC236}">
                <a16:creationId xmlns:a16="http://schemas.microsoft.com/office/drawing/2014/main" id="{E34F16AB-293A-8EE7-07EB-790FB0647C8B}"/>
              </a:ext>
            </a:extLst>
          </p:cNvPr>
          <p:cNvSpPr>
            <a:spLocks noChangeShapeType="1"/>
          </p:cNvSpPr>
          <p:nvPr/>
        </p:nvSpPr>
        <p:spPr bwMode="auto">
          <a:xfrm rot="6729214" flipH="1">
            <a:off x="1204912" y="2100263"/>
            <a:ext cx="295275" cy="381000"/>
          </a:xfrm>
          <a:prstGeom prst="line">
            <a:avLst/>
          </a:prstGeom>
          <a:noFill/>
          <a:ln w="47625">
            <a:solidFill>
              <a:srgbClr val="FF3300"/>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 name="Rectangle 53">
            <a:extLst>
              <a:ext uri="{FF2B5EF4-FFF2-40B4-BE49-F238E27FC236}">
                <a16:creationId xmlns:a16="http://schemas.microsoft.com/office/drawing/2014/main" id="{AEF9215E-9F23-02BF-6659-51800182D1D0}"/>
              </a:ext>
            </a:extLst>
          </p:cNvPr>
          <p:cNvSpPr>
            <a:spLocks noChangeArrowheads="1"/>
          </p:cNvSpPr>
          <p:nvPr/>
        </p:nvSpPr>
        <p:spPr bwMode="auto">
          <a:xfrm>
            <a:off x="876300" y="1401763"/>
            <a:ext cx="419100" cy="427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en-US" altLang="zh-CN" sz="2200" dirty="0">
                <a:solidFill>
                  <a:schemeClr val="accent2"/>
                </a:solidFill>
                <a:sym typeface="Symbol" pitchFamily="18" charset="2"/>
              </a:rPr>
              <a:t></a:t>
            </a:r>
          </a:p>
        </p:txBody>
      </p:sp>
      <p:sp>
        <p:nvSpPr>
          <p:cNvPr id="55" name="Arc 54">
            <a:extLst>
              <a:ext uri="{FF2B5EF4-FFF2-40B4-BE49-F238E27FC236}">
                <a16:creationId xmlns:a16="http://schemas.microsoft.com/office/drawing/2014/main" id="{C5E41B88-7CEA-BA61-DD09-2C4B9E576F07}"/>
              </a:ext>
            </a:extLst>
          </p:cNvPr>
          <p:cNvSpPr>
            <a:spLocks/>
          </p:cNvSpPr>
          <p:nvPr/>
        </p:nvSpPr>
        <p:spPr bwMode="auto">
          <a:xfrm rot="-19992030">
            <a:off x="1276350" y="2133600"/>
            <a:ext cx="381000" cy="3048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47625">
            <a:solidFill>
              <a:srgbClr val="0000E8"/>
            </a:solidFill>
            <a:round/>
            <a:headEnd/>
            <a:tailEnd type="stealth" w="med" len="med"/>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ea typeface="宋体" pitchFamily="2" charset="-122"/>
            </a:endParaRPr>
          </a:p>
        </p:txBody>
      </p:sp>
      <p:sp>
        <p:nvSpPr>
          <p:cNvPr id="56" name="Arc 55">
            <a:extLst>
              <a:ext uri="{FF2B5EF4-FFF2-40B4-BE49-F238E27FC236}">
                <a16:creationId xmlns:a16="http://schemas.microsoft.com/office/drawing/2014/main" id="{DBD5F51F-874E-1486-FA42-CF260EB22844}"/>
              </a:ext>
            </a:extLst>
          </p:cNvPr>
          <p:cNvSpPr>
            <a:spLocks/>
          </p:cNvSpPr>
          <p:nvPr/>
        </p:nvSpPr>
        <p:spPr bwMode="auto">
          <a:xfrm rot="-27000000">
            <a:off x="1638300" y="1790700"/>
            <a:ext cx="457200" cy="5334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47625">
            <a:solidFill>
              <a:srgbClr val="0000E8"/>
            </a:solidFill>
            <a:round/>
            <a:headEnd/>
            <a:tailEnd type="stealth" w="med" len="med"/>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ea typeface="宋体" pitchFamily="2" charset="-122"/>
            </a:endParaRPr>
          </a:p>
        </p:txBody>
      </p:sp>
      <p:sp>
        <p:nvSpPr>
          <p:cNvPr id="57" name="Line 56">
            <a:extLst>
              <a:ext uri="{FF2B5EF4-FFF2-40B4-BE49-F238E27FC236}">
                <a16:creationId xmlns:a16="http://schemas.microsoft.com/office/drawing/2014/main" id="{562A6B82-EC03-386F-161D-6B1E22DB5003}"/>
              </a:ext>
            </a:extLst>
          </p:cNvPr>
          <p:cNvSpPr>
            <a:spLocks noChangeShapeType="1"/>
          </p:cNvSpPr>
          <p:nvPr/>
        </p:nvSpPr>
        <p:spPr bwMode="auto">
          <a:xfrm rot="17827537" flipH="1">
            <a:off x="2486819" y="1896269"/>
            <a:ext cx="550862" cy="603250"/>
          </a:xfrm>
          <a:prstGeom prst="line">
            <a:avLst/>
          </a:prstGeom>
          <a:noFill/>
          <a:ln w="47625">
            <a:solidFill>
              <a:srgbClr val="FF3300"/>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8" name="Rectangle 57">
            <a:extLst>
              <a:ext uri="{FF2B5EF4-FFF2-40B4-BE49-F238E27FC236}">
                <a16:creationId xmlns:a16="http://schemas.microsoft.com/office/drawing/2014/main" id="{43193CAE-1AF2-2C73-CEDD-1A256B4F8B01}"/>
              </a:ext>
            </a:extLst>
          </p:cNvPr>
          <p:cNvSpPr>
            <a:spLocks noChangeArrowheads="1"/>
          </p:cNvSpPr>
          <p:nvPr/>
        </p:nvSpPr>
        <p:spPr bwMode="auto">
          <a:xfrm>
            <a:off x="2400300" y="2297113"/>
            <a:ext cx="381000" cy="427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en-US" altLang="zh-CN" sz="2200">
                <a:solidFill>
                  <a:schemeClr val="accent2"/>
                </a:solidFill>
                <a:sym typeface="Symbol" pitchFamily="18" charset="2"/>
              </a:rPr>
              <a:t></a:t>
            </a:r>
          </a:p>
        </p:txBody>
      </p:sp>
      <p:sp>
        <p:nvSpPr>
          <p:cNvPr id="59" name="Line 58">
            <a:extLst>
              <a:ext uri="{FF2B5EF4-FFF2-40B4-BE49-F238E27FC236}">
                <a16:creationId xmlns:a16="http://schemas.microsoft.com/office/drawing/2014/main" id="{C09A6620-ABD2-529B-743D-1B3A530F4241}"/>
              </a:ext>
            </a:extLst>
          </p:cNvPr>
          <p:cNvSpPr>
            <a:spLocks noChangeShapeType="1"/>
          </p:cNvSpPr>
          <p:nvPr/>
        </p:nvSpPr>
        <p:spPr bwMode="auto">
          <a:xfrm rot="17827537" flipH="1">
            <a:off x="2324101" y="3321050"/>
            <a:ext cx="1460500" cy="936625"/>
          </a:xfrm>
          <a:prstGeom prst="line">
            <a:avLst/>
          </a:prstGeom>
          <a:noFill/>
          <a:ln w="47625">
            <a:solidFill>
              <a:srgbClr val="FF3300"/>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 name="Rectangle 59">
            <a:extLst>
              <a:ext uri="{FF2B5EF4-FFF2-40B4-BE49-F238E27FC236}">
                <a16:creationId xmlns:a16="http://schemas.microsoft.com/office/drawing/2014/main" id="{17ECD870-3569-87EB-AA0A-A00DF090C148}"/>
              </a:ext>
            </a:extLst>
          </p:cNvPr>
          <p:cNvSpPr>
            <a:spLocks noChangeArrowheads="1"/>
          </p:cNvSpPr>
          <p:nvPr/>
        </p:nvSpPr>
        <p:spPr bwMode="auto">
          <a:xfrm>
            <a:off x="2647950" y="4248150"/>
            <a:ext cx="508000"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en-US" altLang="zh-CN" sz="2200">
                <a:solidFill>
                  <a:schemeClr val="accent2"/>
                </a:solidFill>
                <a:sym typeface="Symbol" pitchFamily="18" charset="2"/>
              </a:rPr>
              <a:t></a:t>
            </a:r>
          </a:p>
        </p:txBody>
      </p:sp>
      <p:sp>
        <p:nvSpPr>
          <p:cNvPr id="61" name="Line 60">
            <a:extLst>
              <a:ext uri="{FF2B5EF4-FFF2-40B4-BE49-F238E27FC236}">
                <a16:creationId xmlns:a16="http://schemas.microsoft.com/office/drawing/2014/main" id="{A3365F10-114C-AC0A-83C2-CBEC331546BA}"/>
              </a:ext>
            </a:extLst>
          </p:cNvPr>
          <p:cNvSpPr>
            <a:spLocks noChangeShapeType="1"/>
          </p:cNvSpPr>
          <p:nvPr/>
        </p:nvSpPr>
        <p:spPr bwMode="auto">
          <a:xfrm rot="6729214" flipH="1">
            <a:off x="2297906" y="4137819"/>
            <a:ext cx="422275" cy="630238"/>
          </a:xfrm>
          <a:prstGeom prst="line">
            <a:avLst/>
          </a:prstGeom>
          <a:noFill/>
          <a:ln w="47625">
            <a:solidFill>
              <a:srgbClr val="FF3300"/>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2" name="Rectangle 61">
            <a:extLst>
              <a:ext uri="{FF2B5EF4-FFF2-40B4-BE49-F238E27FC236}">
                <a16:creationId xmlns:a16="http://schemas.microsoft.com/office/drawing/2014/main" id="{82A8E110-AEAA-D8D0-FA8E-C505F7DE0175}"/>
              </a:ext>
            </a:extLst>
          </p:cNvPr>
          <p:cNvSpPr>
            <a:spLocks noChangeArrowheads="1"/>
          </p:cNvSpPr>
          <p:nvPr/>
        </p:nvSpPr>
        <p:spPr bwMode="auto">
          <a:xfrm>
            <a:off x="2000250" y="3382963"/>
            <a:ext cx="457200" cy="427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en-US" altLang="zh-CN" sz="2200">
                <a:solidFill>
                  <a:schemeClr val="accent2"/>
                </a:solidFill>
                <a:sym typeface="Symbol" pitchFamily="18" charset="2"/>
              </a:rPr>
              <a:t></a:t>
            </a:r>
          </a:p>
        </p:txBody>
      </p:sp>
      <p:sp>
        <p:nvSpPr>
          <p:cNvPr id="63" name="Arc 62">
            <a:extLst>
              <a:ext uri="{FF2B5EF4-FFF2-40B4-BE49-F238E27FC236}">
                <a16:creationId xmlns:a16="http://schemas.microsoft.com/office/drawing/2014/main" id="{C83C14CB-20DE-E1FD-3B31-1769C7CA857B}"/>
              </a:ext>
            </a:extLst>
          </p:cNvPr>
          <p:cNvSpPr>
            <a:spLocks/>
          </p:cNvSpPr>
          <p:nvPr/>
        </p:nvSpPr>
        <p:spPr bwMode="auto">
          <a:xfrm rot="5419750" flipV="1">
            <a:off x="2049463" y="4225925"/>
            <a:ext cx="762000" cy="61595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47625">
            <a:solidFill>
              <a:srgbClr val="0000E8"/>
            </a:solidFill>
            <a:round/>
            <a:headEnd/>
            <a:tailEnd type="stealth" w="med" len="med"/>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ea typeface="宋体" pitchFamily="2" charset="-122"/>
            </a:endParaRPr>
          </a:p>
        </p:txBody>
      </p:sp>
      <p:sp>
        <p:nvSpPr>
          <p:cNvPr id="64" name="Arc 63">
            <a:extLst>
              <a:ext uri="{FF2B5EF4-FFF2-40B4-BE49-F238E27FC236}">
                <a16:creationId xmlns:a16="http://schemas.microsoft.com/office/drawing/2014/main" id="{E30BD52E-6FC9-A9AB-33EF-C522440BD211}"/>
              </a:ext>
            </a:extLst>
          </p:cNvPr>
          <p:cNvSpPr>
            <a:spLocks/>
          </p:cNvSpPr>
          <p:nvPr/>
        </p:nvSpPr>
        <p:spPr bwMode="auto">
          <a:xfrm rot="19595204" flipV="1">
            <a:off x="2647950" y="3006725"/>
            <a:ext cx="901700" cy="164147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47625">
            <a:solidFill>
              <a:srgbClr val="0000E8"/>
            </a:solidFill>
            <a:round/>
            <a:headEnd/>
            <a:tailEnd type="stealth" w="med" len="med"/>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ea typeface="宋体" pitchFamily="2" charset="-122"/>
            </a:endParaRPr>
          </a:p>
        </p:txBody>
      </p:sp>
      <p:sp>
        <p:nvSpPr>
          <p:cNvPr id="65" name="Arc 64">
            <a:extLst>
              <a:ext uri="{FF2B5EF4-FFF2-40B4-BE49-F238E27FC236}">
                <a16:creationId xmlns:a16="http://schemas.microsoft.com/office/drawing/2014/main" id="{8E1B0526-C6F6-435C-4CB3-37BFD1C9064F}"/>
              </a:ext>
            </a:extLst>
          </p:cNvPr>
          <p:cNvSpPr>
            <a:spLocks/>
          </p:cNvSpPr>
          <p:nvPr/>
        </p:nvSpPr>
        <p:spPr bwMode="auto">
          <a:xfrm rot="17138401" flipV="1">
            <a:off x="2403475" y="1863725"/>
            <a:ext cx="762000" cy="61595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47625">
            <a:solidFill>
              <a:srgbClr val="0000E8"/>
            </a:solidFill>
            <a:round/>
            <a:headEnd/>
            <a:tailEnd type="stealth" w="med" len="med"/>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ea typeface="宋体" pitchFamily="2" charset="-122"/>
            </a:endParaRPr>
          </a:p>
        </p:txBody>
      </p:sp>
      <p:sp>
        <p:nvSpPr>
          <p:cNvPr id="66" name="Text Box 65">
            <a:extLst>
              <a:ext uri="{FF2B5EF4-FFF2-40B4-BE49-F238E27FC236}">
                <a16:creationId xmlns:a16="http://schemas.microsoft.com/office/drawing/2014/main" id="{2419FC03-C0D5-13AF-266D-899F959DC651}"/>
              </a:ext>
            </a:extLst>
          </p:cNvPr>
          <p:cNvSpPr txBox="1">
            <a:spLocks noChangeArrowheads="1"/>
          </p:cNvSpPr>
          <p:nvPr/>
        </p:nvSpPr>
        <p:spPr bwMode="auto">
          <a:xfrm>
            <a:off x="2292350" y="5486400"/>
            <a:ext cx="508000" cy="625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en-US" altLang="zh-CN" sz="3500">
                <a:solidFill>
                  <a:schemeClr val="accent2"/>
                </a:solidFill>
              </a:rPr>
              <a:t>v</a:t>
            </a:r>
            <a:r>
              <a:rPr lang="en-US" altLang="zh-CN" sz="2400" baseline="-18000">
                <a:solidFill>
                  <a:schemeClr val="accent2"/>
                </a:solidFill>
              </a:rPr>
              <a:t>1</a:t>
            </a:r>
            <a:endParaRPr lang="en-US" altLang="zh-CN" sz="2400" b="0">
              <a:solidFill>
                <a:schemeClr val="accent2"/>
              </a:solidFill>
            </a:endParaRPr>
          </a:p>
        </p:txBody>
      </p:sp>
      <p:sp>
        <p:nvSpPr>
          <p:cNvPr id="67" name="Rectangle 66">
            <a:extLst>
              <a:ext uri="{FF2B5EF4-FFF2-40B4-BE49-F238E27FC236}">
                <a16:creationId xmlns:a16="http://schemas.microsoft.com/office/drawing/2014/main" id="{3AD5AAE0-5B6E-598D-E591-EDAF3E15DAC0}"/>
              </a:ext>
            </a:extLst>
          </p:cNvPr>
          <p:cNvSpPr>
            <a:spLocks noChangeArrowheads="1"/>
          </p:cNvSpPr>
          <p:nvPr/>
        </p:nvSpPr>
        <p:spPr bwMode="auto">
          <a:xfrm>
            <a:off x="2743200" y="5486400"/>
            <a:ext cx="508000" cy="625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en-US" altLang="zh-CN" sz="3500">
                <a:solidFill>
                  <a:schemeClr val="accent2"/>
                </a:solidFill>
              </a:rPr>
              <a:t>v</a:t>
            </a:r>
            <a:r>
              <a:rPr lang="en-US" altLang="zh-CN" sz="2400" baseline="-18000">
                <a:solidFill>
                  <a:schemeClr val="accent2"/>
                </a:solidFill>
              </a:rPr>
              <a:t>2</a:t>
            </a:r>
          </a:p>
        </p:txBody>
      </p:sp>
      <p:sp>
        <p:nvSpPr>
          <p:cNvPr id="68" name="Rectangle 67">
            <a:extLst>
              <a:ext uri="{FF2B5EF4-FFF2-40B4-BE49-F238E27FC236}">
                <a16:creationId xmlns:a16="http://schemas.microsoft.com/office/drawing/2014/main" id="{D5B32BA6-EF61-3036-52C1-F48339D25872}"/>
              </a:ext>
            </a:extLst>
          </p:cNvPr>
          <p:cNvSpPr>
            <a:spLocks noChangeArrowheads="1"/>
          </p:cNvSpPr>
          <p:nvPr/>
        </p:nvSpPr>
        <p:spPr bwMode="auto">
          <a:xfrm>
            <a:off x="3219450" y="5486400"/>
            <a:ext cx="508000" cy="625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en-US" altLang="zh-CN" sz="3500">
                <a:solidFill>
                  <a:schemeClr val="accent2"/>
                </a:solidFill>
              </a:rPr>
              <a:t>v</a:t>
            </a:r>
            <a:r>
              <a:rPr lang="en-US" altLang="zh-CN" sz="2400" baseline="-18000">
                <a:solidFill>
                  <a:schemeClr val="accent2"/>
                </a:solidFill>
              </a:rPr>
              <a:t>4</a:t>
            </a:r>
          </a:p>
        </p:txBody>
      </p:sp>
      <p:sp>
        <p:nvSpPr>
          <p:cNvPr id="69" name="Rectangle 68">
            <a:extLst>
              <a:ext uri="{FF2B5EF4-FFF2-40B4-BE49-F238E27FC236}">
                <a16:creationId xmlns:a16="http://schemas.microsoft.com/office/drawing/2014/main" id="{1CD14D4D-CBB7-69B4-0E6B-55D29BB3745C}"/>
              </a:ext>
            </a:extLst>
          </p:cNvPr>
          <p:cNvSpPr>
            <a:spLocks noChangeArrowheads="1"/>
          </p:cNvSpPr>
          <p:nvPr/>
        </p:nvSpPr>
        <p:spPr bwMode="auto">
          <a:xfrm>
            <a:off x="3714750" y="5486400"/>
            <a:ext cx="508000" cy="625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en-US" altLang="zh-CN" sz="3500">
                <a:solidFill>
                  <a:schemeClr val="accent2"/>
                </a:solidFill>
              </a:rPr>
              <a:t>v</a:t>
            </a:r>
            <a:r>
              <a:rPr lang="en-US" altLang="zh-CN" sz="2400" baseline="-18000">
                <a:solidFill>
                  <a:schemeClr val="accent2"/>
                </a:solidFill>
              </a:rPr>
              <a:t>7</a:t>
            </a:r>
          </a:p>
        </p:txBody>
      </p:sp>
      <p:sp>
        <p:nvSpPr>
          <p:cNvPr id="70" name="Rectangle 69">
            <a:extLst>
              <a:ext uri="{FF2B5EF4-FFF2-40B4-BE49-F238E27FC236}">
                <a16:creationId xmlns:a16="http://schemas.microsoft.com/office/drawing/2014/main" id="{4960EF84-9894-577C-3D0C-883FEAAE12DF}"/>
              </a:ext>
            </a:extLst>
          </p:cNvPr>
          <p:cNvSpPr>
            <a:spLocks noChangeArrowheads="1"/>
          </p:cNvSpPr>
          <p:nvPr/>
        </p:nvSpPr>
        <p:spPr bwMode="auto">
          <a:xfrm>
            <a:off x="4191000" y="5486400"/>
            <a:ext cx="508000" cy="625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en-US" altLang="zh-CN" sz="3500">
                <a:solidFill>
                  <a:schemeClr val="accent2"/>
                </a:solidFill>
              </a:rPr>
              <a:t>v</a:t>
            </a:r>
            <a:r>
              <a:rPr lang="en-US" altLang="zh-CN" sz="2400" baseline="-18000">
                <a:solidFill>
                  <a:schemeClr val="accent2"/>
                </a:solidFill>
              </a:rPr>
              <a:t>9</a:t>
            </a:r>
          </a:p>
        </p:txBody>
      </p:sp>
      <p:sp>
        <p:nvSpPr>
          <p:cNvPr id="71" name="Rectangle 70">
            <a:extLst>
              <a:ext uri="{FF2B5EF4-FFF2-40B4-BE49-F238E27FC236}">
                <a16:creationId xmlns:a16="http://schemas.microsoft.com/office/drawing/2014/main" id="{1C6F860D-DEBD-CE19-7956-FA7C5EFCE20A}"/>
              </a:ext>
            </a:extLst>
          </p:cNvPr>
          <p:cNvSpPr>
            <a:spLocks noChangeArrowheads="1"/>
          </p:cNvSpPr>
          <p:nvPr/>
        </p:nvSpPr>
        <p:spPr bwMode="auto">
          <a:xfrm>
            <a:off x="4654550" y="5484813"/>
            <a:ext cx="533400" cy="625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en-US" altLang="zh-CN" sz="3500">
                <a:solidFill>
                  <a:schemeClr val="accent2"/>
                </a:solidFill>
              </a:rPr>
              <a:t>v</a:t>
            </a:r>
            <a:r>
              <a:rPr lang="en-US" altLang="zh-CN" sz="2400" baseline="-18000">
                <a:solidFill>
                  <a:schemeClr val="accent2"/>
                </a:solidFill>
              </a:rPr>
              <a:t>5</a:t>
            </a:r>
          </a:p>
        </p:txBody>
      </p:sp>
      <p:sp>
        <p:nvSpPr>
          <p:cNvPr id="72" name="Rectangle 71">
            <a:extLst>
              <a:ext uri="{FF2B5EF4-FFF2-40B4-BE49-F238E27FC236}">
                <a16:creationId xmlns:a16="http://schemas.microsoft.com/office/drawing/2014/main" id="{E1C47371-54F8-CFE6-E883-C0784258DCC9}"/>
              </a:ext>
            </a:extLst>
          </p:cNvPr>
          <p:cNvSpPr>
            <a:spLocks noChangeArrowheads="1"/>
          </p:cNvSpPr>
          <p:nvPr/>
        </p:nvSpPr>
        <p:spPr bwMode="auto">
          <a:xfrm>
            <a:off x="5105400" y="5486400"/>
            <a:ext cx="508000" cy="625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en-US" altLang="zh-CN" sz="3500">
                <a:solidFill>
                  <a:schemeClr val="accent2"/>
                </a:solidFill>
              </a:rPr>
              <a:t>v</a:t>
            </a:r>
            <a:r>
              <a:rPr lang="en-US" altLang="zh-CN" sz="2400" baseline="-18000">
                <a:solidFill>
                  <a:schemeClr val="accent2"/>
                </a:solidFill>
              </a:rPr>
              <a:t>3</a:t>
            </a:r>
          </a:p>
        </p:txBody>
      </p:sp>
      <p:sp>
        <p:nvSpPr>
          <p:cNvPr id="73" name="Rectangle 72">
            <a:extLst>
              <a:ext uri="{FF2B5EF4-FFF2-40B4-BE49-F238E27FC236}">
                <a16:creationId xmlns:a16="http://schemas.microsoft.com/office/drawing/2014/main" id="{55D0C4B6-D182-0AF3-4612-C903ED7AC1DB}"/>
              </a:ext>
            </a:extLst>
          </p:cNvPr>
          <p:cNvSpPr>
            <a:spLocks noChangeArrowheads="1"/>
          </p:cNvSpPr>
          <p:nvPr/>
        </p:nvSpPr>
        <p:spPr bwMode="auto">
          <a:xfrm>
            <a:off x="5562600" y="5486400"/>
            <a:ext cx="508000" cy="625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en-US" altLang="zh-CN" sz="3500">
                <a:solidFill>
                  <a:schemeClr val="accent2"/>
                </a:solidFill>
              </a:rPr>
              <a:t>v</a:t>
            </a:r>
            <a:r>
              <a:rPr lang="en-US" altLang="zh-CN" sz="2400" baseline="-18000">
                <a:solidFill>
                  <a:schemeClr val="accent2"/>
                </a:solidFill>
              </a:rPr>
              <a:t>6</a:t>
            </a:r>
          </a:p>
        </p:txBody>
      </p:sp>
      <p:sp>
        <p:nvSpPr>
          <p:cNvPr id="74" name="Rectangle 73">
            <a:extLst>
              <a:ext uri="{FF2B5EF4-FFF2-40B4-BE49-F238E27FC236}">
                <a16:creationId xmlns:a16="http://schemas.microsoft.com/office/drawing/2014/main" id="{EFF817CD-BE8B-77B5-5D1E-BBB246AF2406}"/>
              </a:ext>
            </a:extLst>
          </p:cNvPr>
          <p:cNvSpPr>
            <a:spLocks noChangeArrowheads="1"/>
          </p:cNvSpPr>
          <p:nvPr/>
        </p:nvSpPr>
        <p:spPr bwMode="auto">
          <a:xfrm>
            <a:off x="6019800" y="5486400"/>
            <a:ext cx="508000" cy="625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en-US" altLang="zh-CN" sz="3500">
                <a:solidFill>
                  <a:schemeClr val="accent2"/>
                </a:solidFill>
              </a:rPr>
              <a:t>v</a:t>
            </a:r>
            <a:r>
              <a:rPr lang="en-US" altLang="zh-CN" sz="2400" baseline="-18000">
                <a:solidFill>
                  <a:schemeClr val="accent2"/>
                </a:solidFill>
              </a:rPr>
              <a:t>8</a:t>
            </a:r>
          </a:p>
        </p:txBody>
      </p:sp>
      <p:grpSp>
        <p:nvGrpSpPr>
          <p:cNvPr id="75" name="Group 87">
            <a:extLst>
              <a:ext uri="{FF2B5EF4-FFF2-40B4-BE49-F238E27FC236}">
                <a16:creationId xmlns:a16="http://schemas.microsoft.com/office/drawing/2014/main" id="{E2D99003-1A3A-E252-3267-F7968D949447}"/>
              </a:ext>
            </a:extLst>
          </p:cNvPr>
          <p:cNvGrpSpPr>
            <a:grpSpLocks/>
          </p:cNvGrpSpPr>
          <p:nvPr/>
        </p:nvGrpSpPr>
        <p:grpSpPr bwMode="auto">
          <a:xfrm>
            <a:off x="3619500" y="1504950"/>
            <a:ext cx="5414963" cy="3605213"/>
            <a:chOff x="2280" y="948"/>
            <a:chExt cx="3411" cy="2271"/>
          </a:xfrm>
        </p:grpSpPr>
        <p:grpSp>
          <p:nvGrpSpPr>
            <p:cNvPr id="76" name="Group 88">
              <a:extLst>
                <a:ext uri="{FF2B5EF4-FFF2-40B4-BE49-F238E27FC236}">
                  <a16:creationId xmlns:a16="http://schemas.microsoft.com/office/drawing/2014/main" id="{BBF4B241-73EE-43EC-0396-7BC735F460BA}"/>
                </a:ext>
              </a:extLst>
            </p:cNvPr>
            <p:cNvGrpSpPr>
              <a:grpSpLocks/>
            </p:cNvGrpSpPr>
            <p:nvPr/>
          </p:nvGrpSpPr>
          <p:grpSpPr bwMode="auto">
            <a:xfrm>
              <a:off x="2448" y="948"/>
              <a:ext cx="3243" cy="2271"/>
              <a:chOff x="2448" y="720"/>
              <a:chExt cx="3243" cy="2271"/>
            </a:xfrm>
          </p:grpSpPr>
          <p:grpSp>
            <p:nvGrpSpPr>
              <p:cNvPr id="78" name="Group 89">
                <a:extLst>
                  <a:ext uri="{FF2B5EF4-FFF2-40B4-BE49-F238E27FC236}">
                    <a16:creationId xmlns:a16="http://schemas.microsoft.com/office/drawing/2014/main" id="{D2DC756B-600D-CF3A-CAF7-C2397E451018}"/>
                  </a:ext>
                </a:extLst>
              </p:cNvPr>
              <p:cNvGrpSpPr>
                <a:grpSpLocks/>
              </p:cNvGrpSpPr>
              <p:nvPr/>
            </p:nvGrpSpPr>
            <p:grpSpPr bwMode="auto">
              <a:xfrm>
                <a:off x="2448" y="1726"/>
                <a:ext cx="480" cy="240"/>
                <a:chOff x="864" y="3264"/>
                <a:chExt cx="480" cy="240"/>
              </a:xfrm>
            </p:grpSpPr>
            <p:sp>
              <p:nvSpPr>
                <p:cNvPr id="221" name="Rectangle 90">
                  <a:extLst>
                    <a:ext uri="{FF2B5EF4-FFF2-40B4-BE49-F238E27FC236}">
                      <a16:creationId xmlns:a16="http://schemas.microsoft.com/office/drawing/2014/main" id="{30A5713A-2E4D-E0E7-DB8B-1635820E84C0}"/>
                    </a:ext>
                  </a:extLst>
                </p:cNvPr>
                <p:cNvSpPr>
                  <a:spLocks noChangeArrowheads="1"/>
                </p:cNvSpPr>
                <p:nvPr/>
              </p:nvSpPr>
              <p:spPr bwMode="auto">
                <a:xfrm>
                  <a:off x="864" y="3264"/>
                  <a:ext cx="336" cy="240"/>
                </a:xfrm>
                <a:prstGeom prst="rect">
                  <a:avLst/>
                </a:prstGeom>
                <a:noFill/>
                <a:ln w="22225" cap="sq">
                  <a:solidFill>
                    <a:schemeClr val="tx1"/>
                  </a:solidFill>
                  <a:miter lim="800000"/>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sp>
              <p:nvSpPr>
                <p:cNvPr id="222" name="Rectangle 91">
                  <a:extLst>
                    <a:ext uri="{FF2B5EF4-FFF2-40B4-BE49-F238E27FC236}">
                      <a16:creationId xmlns:a16="http://schemas.microsoft.com/office/drawing/2014/main" id="{0A135793-05F4-5389-9F62-A7F38BED1231}"/>
                    </a:ext>
                  </a:extLst>
                </p:cNvPr>
                <p:cNvSpPr>
                  <a:spLocks noChangeArrowheads="1"/>
                </p:cNvSpPr>
                <p:nvPr/>
              </p:nvSpPr>
              <p:spPr bwMode="auto">
                <a:xfrm>
                  <a:off x="1200" y="3264"/>
                  <a:ext cx="144" cy="240"/>
                </a:xfrm>
                <a:prstGeom prst="rect">
                  <a:avLst/>
                </a:prstGeom>
                <a:noFill/>
                <a:ln w="22225" cap="sq">
                  <a:solidFill>
                    <a:schemeClr val="tx1"/>
                  </a:solidFill>
                  <a:miter lim="800000"/>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grpSp>
          <p:grpSp>
            <p:nvGrpSpPr>
              <p:cNvPr id="79" name="Group 92">
                <a:extLst>
                  <a:ext uri="{FF2B5EF4-FFF2-40B4-BE49-F238E27FC236}">
                    <a16:creationId xmlns:a16="http://schemas.microsoft.com/office/drawing/2014/main" id="{AF1AC17B-8401-85C7-0F7F-4DBD1D62E837}"/>
                  </a:ext>
                </a:extLst>
              </p:cNvPr>
              <p:cNvGrpSpPr>
                <a:grpSpLocks/>
              </p:cNvGrpSpPr>
              <p:nvPr/>
            </p:nvGrpSpPr>
            <p:grpSpPr bwMode="auto">
              <a:xfrm>
                <a:off x="2448" y="1968"/>
                <a:ext cx="480" cy="240"/>
                <a:chOff x="864" y="3264"/>
                <a:chExt cx="480" cy="240"/>
              </a:xfrm>
            </p:grpSpPr>
            <p:sp>
              <p:nvSpPr>
                <p:cNvPr id="219" name="Rectangle 93">
                  <a:extLst>
                    <a:ext uri="{FF2B5EF4-FFF2-40B4-BE49-F238E27FC236}">
                      <a16:creationId xmlns:a16="http://schemas.microsoft.com/office/drawing/2014/main" id="{F8EE3F93-D040-A6AA-BCAB-4A5F1594A4A1}"/>
                    </a:ext>
                  </a:extLst>
                </p:cNvPr>
                <p:cNvSpPr>
                  <a:spLocks noChangeArrowheads="1"/>
                </p:cNvSpPr>
                <p:nvPr/>
              </p:nvSpPr>
              <p:spPr bwMode="auto">
                <a:xfrm>
                  <a:off x="864" y="3264"/>
                  <a:ext cx="336" cy="240"/>
                </a:xfrm>
                <a:prstGeom prst="rect">
                  <a:avLst/>
                </a:prstGeom>
                <a:noFill/>
                <a:ln w="22225" cap="sq">
                  <a:solidFill>
                    <a:schemeClr val="tx1"/>
                  </a:solidFill>
                  <a:miter lim="800000"/>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sp>
              <p:nvSpPr>
                <p:cNvPr id="220" name="Rectangle 94">
                  <a:extLst>
                    <a:ext uri="{FF2B5EF4-FFF2-40B4-BE49-F238E27FC236}">
                      <a16:creationId xmlns:a16="http://schemas.microsoft.com/office/drawing/2014/main" id="{DF27E5DD-CF43-6993-EE21-624DA6D5DB38}"/>
                    </a:ext>
                  </a:extLst>
                </p:cNvPr>
                <p:cNvSpPr>
                  <a:spLocks noChangeArrowheads="1"/>
                </p:cNvSpPr>
                <p:nvPr/>
              </p:nvSpPr>
              <p:spPr bwMode="auto">
                <a:xfrm>
                  <a:off x="1200" y="3264"/>
                  <a:ext cx="144" cy="240"/>
                </a:xfrm>
                <a:prstGeom prst="rect">
                  <a:avLst/>
                </a:prstGeom>
                <a:noFill/>
                <a:ln w="22225" cap="sq">
                  <a:solidFill>
                    <a:schemeClr val="tx1"/>
                  </a:solidFill>
                  <a:miter lim="800000"/>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grpSp>
          <p:grpSp>
            <p:nvGrpSpPr>
              <p:cNvPr id="80" name="Group 95">
                <a:extLst>
                  <a:ext uri="{FF2B5EF4-FFF2-40B4-BE49-F238E27FC236}">
                    <a16:creationId xmlns:a16="http://schemas.microsoft.com/office/drawing/2014/main" id="{5AF68A73-9716-3180-F82F-2172297B69BA}"/>
                  </a:ext>
                </a:extLst>
              </p:cNvPr>
              <p:cNvGrpSpPr>
                <a:grpSpLocks/>
              </p:cNvGrpSpPr>
              <p:nvPr/>
            </p:nvGrpSpPr>
            <p:grpSpPr bwMode="auto">
              <a:xfrm>
                <a:off x="2448" y="1488"/>
                <a:ext cx="480" cy="240"/>
                <a:chOff x="864" y="3264"/>
                <a:chExt cx="480" cy="240"/>
              </a:xfrm>
            </p:grpSpPr>
            <p:sp>
              <p:nvSpPr>
                <p:cNvPr id="217" name="Rectangle 96">
                  <a:extLst>
                    <a:ext uri="{FF2B5EF4-FFF2-40B4-BE49-F238E27FC236}">
                      <a16:creationId xmlns:a16="http://schemas.microsoft.com/office/drawing/2014/main" id="{F829861E-0989-9702-2673-78002A6FFD59}"/>
                    </a:ext>
                  </a:extLst>
                </p:cNvPr>
                <p:cNvSpPr>
                  <a:spLocks noChangeArrowheads="1"/>
                </p:cNvSpPr>
                <p:nvPr/>
              </p:nvSpPr>
              <p:spPr bwMode="auto">
                <a:xfrm>
                  <a:off x="864" y="3264"/>
                  <a:ext cx="336" cy="240"/>
                </a:xfrm>
                <a:prstGeom prst="rect">
                  <a:avLst/>
                </a:prstGeom>
                <a:noFill/>
                <a:ln w="22225" cap="sq">
                  <a:solidFill>
                    <a:schemeClr val="tx1"/>
                  </a:solidFill>
                  <a:miter lim="800000"/>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sp>
              <p:nvSpPr>
                <p:cNvPr id="218" name="Rectangle 97">
                  <a:extLst>
                    <a:ext uri="{FF2B5EF4-FFF2-40B4-BE49-F238E27FC236}">
                      <a16:creationId xmlns:a16="http://schemas.microsoft.com/office/drawing/2014/main" id="{1156EF14-ACA3-A185-808A-98DC6522D862}"/>
                    </a:ext>
                  </a:extLst>
                </p:cNvPr>
                <p:cNvSpPr>
                  <a:spLocks noChangeArrowheads="1"/>
                </p:cNvSpPr>
                <p:nvPr/>
              </p:nvSpPr>
              <p:spPr bwMode="auto">
                <a:xfrm>
                  <a:off x="1200" y="3264"/>
                  <a:ext cx="144" cy="240"/>
                </a:xfrm>
                <a:prstGeom prst="rect">
                  <a:avLst/>
                </a:prstGeom>
                <a:noFill/>
                <a:ln w="22225" cap="sq">
                  <a:solidFill>
                    <a:schemeClr val="tx1"/>
                  </a:solidFill>
                  <a:miter lim="800000"/>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grpSp>
          <p:grpSp>
            <p:nvGrpSpPr>
              <p:cNvPr id="81" name="Group 98">
                <a:extLst>
                  <a:ext uri="{FF2B5EF4-FFF2-40B4-BE49-F238E27FC236}">
                    <a16:creationId xmlns:a16="http://schemas.microsoft.com/office/drawing/2014/main" id="{7684E527-79D5-1318-3EBF-41A107B7D494}"/>
                  </a:ext>
                </a:extLst>
              </p:cNvPr>
              <p:cNvGrpSpPr>
                <a:grpSpLocks/>
              </p:cNvGrpSpPr>
              <p:nvPr/>
            </p:nvGrpSpPr>
            <p:grpSpPr bwMode="auto">
              <a:xfrm>
                <a:off x="2448" y="1248"/>
                <a:ext cx="480" cy="240"/>
                <a:chOff x="864" y="3264"/>
                <a:chExt cx="480" cy="240"/>
              </a:xfrm>
            </p:grpSpPr>
            <p:sp>
              <p:nvSpPr>
                <p:cNvPr id="215" name="Rectangle 99">
                  <a:extLst>
                    <a:ext uri="{FF2B5EF4-FFF2-40B4-BE49-F238E27FC236}">
                      <a16:creationId xmlns:a16="http://schemas.microsoft.com/office/drawing/2014/main" id="{E72C5792-5572-4495-1EFB-7673AB74F754}"/>
                    </a:ext>
                  </a:extLst>
                </p:cNvPr>
                <p:cNvSpPr>
                  <a:spLocks noChangeArrowheads="1"/>
                </p:cNvSpPr>
                <p:nvPr/>
              </p:nvSpPr>
              <p:spPr bwMode="auto">
                <a:xfrm>
                  <a:off x="864" y="3264"/>
                  <a:ext cx="336" cy="240"/>
                </a:xfrm>
                <a:prstGeom prst="rect">
                  <a:avLst/>
                </a:prstGeom>
                <a:noFill/>
                <a:ln w="22225" cap="sq">
                  <a:solidFill>
                    <a:schemeClr val="tx1"/>
                  </a:solidFill>
                  <a:miter lim="800000"/>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sp>
              <p:nvSpPr>
                <p:cNvPr id="216" name="Rectangle 100">
                  <a:extLst>
                    <a:ext uri="{FF2B5EF4-FFF2-40B4-BE49-F238E27FC236}">
                      <a16:creationId xmlns:a16="http://schemas.microsoft.com/office/drawing/2014/main" id="{7849EC50-3F00-E9B7-ABDA-392010CA8FEC}"/>
                    </a:ext>
                  </a:extLst>
                </p:cNvPr>
                <p:cNvSpPr>
                  <a:spLocks noChangeArrowheads="1"/>
                </p:cNvSpPr>
                <p:nvPr/>
              </p:nvSpPr>
              <p:spPr bwMode="auto">
                <a:xfrm>
                  <a:off x="1200" y="3264"/>
                  <a:ext cx="144" cy="240"/>
                </a:xfrm>
                <a:prstGeom prst="rect">
                  <a:avLst/>
                </a:prstGeom>
                <a:noFill/>
                <a:ln w="22225" cap="sq">
                  <a:solidFill>
                    <a:schemeClr val="tx1"/>
                  </a:solidFill>
                  <a:miter lim="800000"/>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grpSp>
          <p:grpSp>
            <p:nvGrpSpPr>
              <p:cNvPr id="82" name="Group 101">
                <a:extLst>
                  <a:ext uri="{FF2B5EF4-FFF2-40B4-BE49-F238E27FC236}">
                    <a16:creationId xmlns:a16="http://schemas.microsoft.com/office/drawing/2014/main" id="{7FB5E454-6CE0-60AE-8AE3-074E659F9A44}"/>
                  </a:ext>
                </a:extLst>
              </p:cNvPr>
              <p:cNvGrpSpPr>
                <a:grpSpLocks/>
              </p:cNvGrpSpPr>
              <p:nvPr/>
            </p:nvGrpSpPr>
            <p:grpSpPr bwMode="auto">
              <a:xfrm>
                <a:off x="2448" y="1008"/>
                <a:ext cx="480" cy="240"/>
                <a:chOff x="864" y="3264"/>
                <a:chExt cx="480" cy="240"/>
              </a:xfrm>
            </p:grpSpPr>
            <p:sp>
              <p:nvSpPr>
                <p:cNvPr id="213" name="Rectangle 102">
                  <a:extLst>
                    <a:ext uri="{FF2B5EF4-FFF2-40B4-BE49-F238E27FC236}">
                      <a16:creationId xmlns:a16="http://schemas.microsoft.com/office/drawing/2014/main" id="{109B8CDC-D66B-F032-377F-2D4D378A283E}"/>
                    </a:ext>
                  </a:extLst>
                </p:cNvPr>
                <p:cNvSpPr>
                  <a:spLocks noChangeArrowheads="1"/>
                </p:cNvSpPr>
                <p:nvPr/>
              </p:nvSpPr>
              <p:spPr bwMode="auto">
                <a:xfrm>
                  <a:off x="864" y="3264"/>
                  <a:ext cx="336" cy="240"/>
                </a:xfrm>
                <a:prstGeom prst="rect">
                  <a:avLst/>
                </a:prstGeom>
                <a:noFill/>
                <a:ln w="22225" cap="sq">
                  <a:solidFill>
                    <a:schemeClr val="tx1"/>
                  </a:solidFill>
                  <a:miter lim="800000"/>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sp>
              <p:nvSpPr>
                <p:cNvPr id="214" name="Rectangle 103">
                  <a:extLst>
                    <a:ext uri="{FF2B5EF4-FFF2-40B4-BE49-F238E27FC236}">
                      <a16:creationId xmlns:a16="http://schemas.microsoft.com/office/drawing/2014/main" id="{634ECBC7-2E5A-2865-FE61-BEDAA0E79042}"/>
                    </a:ext>
                  </a:extLst>
                </p:cNvPr>
                <p:cNvSpPr>
                  <a:spLocks noChangeArrowheads="1"/>
                </p:cNvSpPr>
                <p:nvPr/>
              </p:nvSpPr>
              <p:spPr bwMode="auto">
                <a:xfrm>
                  <a:off x="1200" y="3264"/>
                  <a:ext cx="144" cy="240"/>
                </a:xfrm>
                <a:prstGeom prst="rect">
                  <a:avLst/>
                </a:prstGeom>
                <a:noFill/>
                <a:ln w="22225" cap="sq">
                  <a:solidFill>
                    <a:schemeClr val="tx1"/>
                  </a:solidFill>
                  <a:miter lim="800000"/>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grpSp>
          <p:grpSp>
            <p:nvGrpSpPr>
              <p:cNvPr id="83" name="Group 104">
                <a:extLst>
                  <a:ext uri="{FF2B5EF4-FFF2-40B4-BE49-F238E27FC236}">
                    <a16:creationId xmlns:a16="http://schemas.microsoft.com/office/drawing/2014/main" id="{26496291-E7AF-9BCD-0094-446793165F2F}"/>
                  </a:ext>
                </a:extLst>
              </p:cNvPr>
              <p:cNvGrpSpPr>
                <a:grpSpLocks/>
              </p:cNvGrpSpPr>
              <p:nvPr/>
            </p:nvGrpSpPr>
            <p:grpSpPr bwMode="auto">
              <a:xfrm>
                <a:off x="2448" y="768"/>
                <a:ext cx="480" cy="240"/>
                <a:chOff x="864" y="3264"/>
                <a:chExt cx="480" cy="240"/>
              </a:xfrm>
            </p:grpSpPr>
            <p:sp>
              <p:nvSpPr>
                <p:cNvPr id="211" name="Rectangle 105">
                  <a:extLst>
                    <a:ext uri="{FF2B5EF4-FFF2-40B4-BE49-F238E27FC236}">
                      <a16:creationId xmlns:a16="http://schemas.microsoft.com/office/drawing/2014/main" id="{54982333-EA0E-56FF-9B6C-4359C26CB68F}"/>
                    </a:ext>
                  </a:extLst>
                </p:cNvPr>
                <p:cNvSpPr>
                  <a:spLocks noChangeArrowheads="1"/>
                </p:cNvSpPr>
                <p:nvPr/>
              </p:nvSpPr>
              <p:spPr bwMode="auto">
                <a:xfrm>
                  <a:off x="864" y="3264"/>
                  <a:ext cx="336" cy="240"/>
                </a:xfrm>
                <a:prstGeom prst="rect">
                  <a:avLst/>
                </a:prstGeom>
                <a:noFill/>
                <a:ln w="22225" cap="sq">
                  <a:solidFill>
                    <a:schemeClr val="tx1"/>
                  </a:solidFill>
                  <a:miter lim="800000"/>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sp>
              <p:nvSpPr>
                <p:cNvPr id="212" name="Rectangle 106">
                  <a:extLst>
                    <a:ext uri="{FF2B5EF4-FFF2-40B4-BE49-F238E27FC236}">
                      <a16:creationId xmlns:a16="http://schemas.microsoft.com/office/drawing/2014/main" id="{F743DE21-AC24-C78E-8B67-3148A179FEA8}"/>
                    </a:ext>
                  </a:extLst>
                </p:cNvPr>
                <p:cNvSpPr>
                  <a:spLocks noChangeArrowheads="1"/>
                </p:cNvSpPr>
                <p:nvPr/>
              </p:nvSpPr>
              <p:spPr bwMode="auto">
                <a:xfrm>
                  <a:off x="1200" y="3264"/>
                  <a:ext cx="144" cy="240"/>
                </a:xfrm>
                <a:prstGeom prst="rect">
                  <a:avLst/>
                </a:prstGeom>
                <a:noFill/>
                <a:ln w="22225" cap="sq">
                  <a:solidFill>
                    <a:schemeClr val="tx1"/>
                  </a:solidFill>
                  <a:miter lim="800000"/>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grpSp>
          <p:grpSp>
            <p:nvGrpSpPr>
              <p:cNvPr id="84" name="Group 107">
                <a:extLst>
                  <a:ext uri="{FF2B5EF4-FFF2-40B4-BE49-F238E27FC236}">
                    <a16:creationId xmlns:a16="http://schemas.microsoft.com/office/drawing/2014/main" id="{4E36CD4F-F204-EFB2-7477-733FFA9685CB}"/>
                  </a:ext>
                </a:extLst>
              </p:cNvPr>
              <p:cNvGrpSpPr>
                <a:grpSpLocks/>
              </p:cNvGrpSpPr>
              <p:nvPr/>
            </p:nvGrpSpPr>
            <p:grpSpPr bwMode="auto">
              <a:xfrm>
                <a:off x="2448" y="2688"/>
                <a:ext cx="480" cy="240"/>
                <a:chOff x="864" y="3264"/>
                <a:chExt cx="480" cy="240"/>
              </a:xfrm>
            </p:grpSpPr>
            <p:sp>
              <p:nvSpPr>
                <p:cNvPr id="209" name="Rectangle 108">
                  <a:extLst>
                    <a:ext uri="{FF2B5EF4-FFF2-40B4-BE49-F238E27FC236}">
                      <a16:creationId xmlns:a16="http://schemas.microsoft.com/office/drawing/2014/main" id="{48B3B2B2-FAD7-B804-41A9-BD0520D3C6FC}"/>
                    </a:ext>
                  </a:extLst>
                </p:cNvPr>
                <p:cNvSpPr>
                  <a:spLocks noChangeArrowheads="1"/>
                </p:cNvSpPr>
                <p:nvPr/>
              </p:nvSpPr>
              <p:spPr bwMode="auto">
                <a:xfrm>
                  <a:off x="864" y="3264"/>
                  <a:ext cx="336" cy="240"/>
                </a:xfrm>
                <a:prstGeom prst="rect">
                  <a:avLst/>
                </a:prstGeom>
                <a:noFill/>
                <a:ln w="22225" cap="sq">
                  <a:solidFill>
                    <a:schemeClr val="tx1"/>
                  </a:solidFill>
                  <a:miter lim="800000"/>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sp>
              <p:nvSpPr>
                <p:cNvPr id="210" name="Rectangle 109">
                  <a:extLst>
                    <a:ext uri="{FF2B5EF4-FFF2-40B4-BE49-F238E27FC236}">
                      <a16:creationId xmlns:a16="http://schemas.microsoft.com/office/drawing/2014/main" id="{216FC85C-AB92-A370-81A1-7219D3C61EF1}"/>
                    </a:ext>
                  </a:extLst>
                </p:cNvPr>
                <p:cNvSpPr>
                  <a:spLocks noChangeArrowheads="1"/>
                </p:cNvSpPr>
                <p:nvPr/>
              </p:nvSpPr>
              <p:spPr bwMode="auto">
                <a:xfrm>
                  <a:off x="1200" y="3264"/>
                  <a:ext cx="144" cy="240"/>
                </a:xfrm>
                <a:prstGeom prst="rect">
                  <a:avLst/>
                </a:prstGeom>
                <a:noFill/>
                <a:ln w="22225" cap="sq">
                  <a:solidFill>
                    <a:schemeClr val="tx1"/>
                  </a:solidFill>
                  <a:miter lim="800000"/>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grpSp>
          <p:grpSp>
            <p:nvGrpSpPr>
              <p:cNvPr id="85" name="Group 110">
                <a:extLst>
                  <a:ext uri="{FF2B5EF4-FFF2-40B4-BE49-F238E27FC236}">
                    <a16:creationId xmlns:a16="http://schemas.microsoft.com/office/drawing/2014/main" id="{885A348C-0684-C2A8-CCA3-99DC2B751D38}"/>
                  </a:ext>
                </a:extLst>
              </p:cNvPr>
              <p:cNvGrpSpPr>
                <a:grpSpLocks/>
              </p:cNvGrpSpPr>
              <p:nvPr/>
            </p:nvGrpSpPr>
            <p:grpSpPr bwMode="auto">
              <a:xfrm>
                <a:off x="2448" y="2448"/>
                <a:ext cx="480" cy="240"/>
                <a:chOff x="864" y="3264"/>
                <a:chExt cx="480" cy="240"/>
              </a:xfrm>
            </p:grpSpPr>
            <p:sp>
              <p:nvSpPr>
                <p:cNvPr id="207" name="Rectangle 111">
                  <a:extLst>
                    <a:ext uri="{FF2B5EF4-FFF2-40B4-BE49-F238E27FC236}">
                      <a16:creationId xmlns:a16="http://schemas.microsoft.com/office/drawing/2014/main" id="{DD501151-3C7F-A4FF-31CF-D01A36902814}"/>
                    </a:ext>
                  </a:extLst>
                </p:cNvPr>
                <p:cNvSpPr>
                  <a:spLocks noChangeArrowheads="1"/>
                </p:cNvSpPr>
                <p:nvPr/>
              </p:nvSpPr>
              <p:spPr bwMode="auto">
                <a:xfrm>
                  <a:off x="864" y="3264"/>
                  <a:ext cx="336" cy="240"/>
                </a:xfrm>
                <a:prstGeom prst="rect">
                  <a:avLst/>
                </a:prstGeom>
                <a:noFill/>
                <a:ln w="22225" cap="sq">
                  <a:solidFill>
                    <a:schemeClr val="tx1"/>
                  </a:solidFill>
                  <a:miter lim="800000"/>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sp>
              <p:nvSpPr>
                <p:cNvPr id="208" name="Rectangle 112">
                  <a:extLst>
                    <a:ext uri="{FF2B5EF4-FFF2-40B4-BE49-F238E27FC236}">
                      <a16:creationId xmlns:a16="http://schemas.microsoft.com/office/drawing/2014/main" id="{CAF4C7D2-6223-4D56-EC14-3797B46B3978}"/>
                    </a:ext>
                  </a:extLst>
                </p:cNvPr>
                <p:cNvSpPr>
                  <a:spLocks noChangeArrowheads="1"/>
                </p:cNvSpPr>
                <p:nvPr/>
              </p:nvSpPr>
              <p:spPr bwMode="auto">
                <a:xfrm>
                  <a:off x="1200" y="3264"/>
                  <a:ext cx="144" cy="240"/>
                </a:xfrm>
                <a:prstGeom prst="rect">
                  <a:avLst/>
                </a:prstGeom>
                <a:noFill/>
                <a:ln w="22225" cap="sq">
                  <a:solidFill>
                    <a:schemeClr val="tx1"/>
                  </a:solidFill>
                  <a:miter lim="800000"/>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grpSp>
          <p:grpSp>
            <p:nvGrpSpPr>
              <p:cNvPr id="86" name="Group 113">
                <a:extLst>
                  <a:ext uri="{FF2B5EF4-FFF2-40B4-BE49-F238E27FC236}">
                    <a16:creationId xmlns:a16="http://schemas.microsoft.com/office/drawing/2014/main" id="{739FD25A-EEF0-93DF-9A43-D18B70BE4BEB}"/>
                  </a:ext>
                </a:extLst>
              </p:cNvPr>
              <p:cNvGrpSpPr>
                <a:grpSpLocks/>
              </p:cNvGrpSpPr>
              <p:nvPr/>
            </p:nvGrpSpPr>
            <p:grpSpPr bwMode="auto">
              <a:xfrm>
                <a:off x="2448" y="2208"/>
                <a:ext cx="480" cy="240"/>
                <a:chOff x="864" y="3264"/>
                <a:chExt cx="480" cy="240"/>
              </a:xfrm>
            </p:grpSpPr>
            <p:sp>
              <p:nvSpPr>
                <p:cNvPr id="205" name="Rectangle 114">
                  <a:extLst>
                    <a:ext uri="{FF2B5EF4-FFF2-40B4-BE49-F238E27FC236}">
                      <a16:creationId xmlns:a16="http://schemas.microsoft.com/office/drawing/2014/main" id="{96438CE4-0798-E3FC-F0CC-4ED4E462A68B}"/>
                    </a:ext>
                  </a:extLst>
                </p:cNvPr>
                <p:cNvSpPr>
                  <a:spLocks noChangeArrowheads="1"/>
                </p:cNvSpPr>
                <p:nvPr/>
              </p:nvSpPr>
              <p:spPr bwMode="auto">
                <a:xfrm>
                  <a:off x="864" y="3264"/>
                  <a:ext cx="336" cy="240"/>
                </a:xfrm>
                <a:prstGeom prst="rect">
                  <a:avLst/>
                </a:prstGeom>
                <a:noFill/>
                <a:ln w="22225" cap="sq">
                  <a:solidFill>
                    <a:schemeClr val="tx1"/>
                  </a:solidFill>
                  <a:miter lim="800000"/>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sp>
              <p:nvSpPr>
                <p:cNvPr id="206" name="Rectangle 115">
                  <a:extLst>
                    <a:ext uri="{FF2B5EF4-FFF2-40B4-BE49-F238E27FC236}">
                      <a16:creationId xmlns:a16="http://schemas.microsoft.com/office/drawing/2014/main" id="{4076D666-DA74-4B3C-4C55-C6195F553380}"/>
                    </a:ext>
                  </a:extLst>
                </p:cNvPr>
                <p:cNvSpPr>
                  <a:spLocks noChangeArrowheads="1"/>
                </p:cNvSpPr>
                <p:nvPr/>
              </p:nvSpPr>
              <p:spPr bwMode="auto">
                <a:xfrm>
                  <a:off x="1200" y="3264"/>
                  <a:ext cx="144" cy="240"/>
                </a:xfrm>
                <a:prstGeom prst="rect">
                  <a:avLst/>
                </a:prstGeom>
                <a:noFill/>
                <a:ln w="22225" cap="sq">
                  <a:solidFill>
                    <a:schemeClr val="tx1"/>
                  </a:solidFill>
                  <a:miter lim="800000"/>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grpSp>
          <p:grpSp>
            <p:nvGrpSpPr>
              <p:cNvPr id="87" name="Group 116">
                <a:extLst>
                  <a:ext uri="{FF2B5EF4-FFF2-40B4-BE49-F238E27FC236}">
                    <a16:creationId xmlns:a16="http://schemas.microsoft.com/office/drawing/2014/main" id="{D3BE4D14-F360-2AEF-BA78-152215705A91}"/>
                  </a:ext>
                </a:extLst>
              </p:cNvPr>
              <p:cNvGrpSpPr>
                <a:grpSpLocks/>
              </p:cNvGrpSpPr>
              <p:nvPr/>
            </p:nvGrpSpPr>
            <p:grpSpPr bwMode="auto">
              <a:xfrm>
                <a:off x="5184" y="1008"/>
                <a:ext cx="480" cy="192"/>
                <a:chOff x="864" y="3264"/>
                <a:chExt cx="480" cy="192"/>
              </a:xfrm>
            </p:grpSpPr>
            <p:sp>
              <p:nvSpPr>
                <p:cNvPr id="203" name="Rectangle 117">
                  <a:extLst>
                    <a:ext uri="{FF2B5EF4-FFF2-40B4-BE49-F238E27FC236}">
                      <a16:creationId xmlns:a16="http://schemas.microsoft.com/office/drawing/2014/main" id="{CE0299D4-D92F-68A2-F372-F6FE213F8167}"/>
                    </a:ext>
                  </a:extLst>
                </p:cNvPr>
                <p:cNvSpPr>
                  <a:spLocks noChangeArrowheads="1"/>
                </p:cNvSpPr>
                <p:nvPr/>
              </p:nvSpPr>
              <p:spPr bwMode="auto">
                <a:xfrm>
                  <a:off x="864" y="3264"/>
                  <a:ext cx="336" cy="192"/>
                </a:xfrm>
                <a:prstGeom prst="rect">
                  <a:avLst/>
                </a:prstGeom>
                <a:noFill/>
                <a:ln w="22225" cap="sq">
                  <a:solidFill>
                    <a:schemeClr val="tx1"/>
                  </a:solidFill>
                  <a:miter lim="800000"/>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sp>
              <p:nvSpPr>
                <p:cNvPr id="204" name="Rectangle 118">
                  <a:extLst>
                    <a:ext uri="{FF2B5EF4-FFF2-40B4-BE49-F238E27FC236}">
                      <a16:creationId xmlns:a16="http://schemas.microsoft.com/office/drawing/2014/main" id="{D5171B2F-4A68-0CDA-FC82-B7D2498B52EC}"/>
                    </a:ext>
                  </a:extLst>
                </p:cNvPr>
                <p:cNvSpPr>
                  <a:spLocks noChangeArrowheads="1"/>
                </p:cNvSpPr>
                <p:nvPr/>
              </p:nvSpPr>
              <p:spPr bwMode="auto">
                <a:xfrm>
                  <a:off x="1200" y="3264"/>
                  <a:ext cx="144" cy="192"/>
                </a:xfrm>
                <a:prstGeom prst="rect">
                  <a:avLst/>
                </a:prstGeom>
                <a:noFill/>
                <a:ln w="22225" cap="sq">
                  <a:solidFill>
                    <a:schemeClr val="tx1"/>
                  </a:solidFill>
                  <a:miter lim="800000"/>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grpSp>
          <p:grpSp>
            <p:nvGrpSpPr>
              <p:cNvPr id="88" name="Group 119">
                <a:extLst>
                  <a:ext uri="{FF2B5EF4-FFF2-40B4-BE49-F238E27FC236}">
                    <a16:creationId xmlns:a16="http://schemas.microsoft.com/office/drawing/2014/main" id="{AAEEDC5B-F7E6-12FB-3DB0-6C2049EEF27D}"/>
                  </a:ext>
                </a:extLst>
              </p:cNvPr>
              <p:cNvGrpSpPr>
                <a:grpSpLocks/>
              </p:cNvGrpSpPr>
              <p:nvPr/>
            </p:nvGrpSpPr>
            <p:grpSpPr bwMode="auto">
              <a:xfrm>
                <a:off x="4512" y="1008"/>
                <a:ext cx="480" cy="192"/>
                <a:chOff x="864" y="3264"/>
                <a:chExt cx="480" cy="192"/>
              </a:xfrm>
            </p:grpSpPr>
            <p:sp>
              <p:nvSpPr>
                <p:cNvPr id="201" name="Rectangle 120">
                  <a:extLst>
                    <a:ext uri="{FF2B5EF4-FFF2-40B4-BE49-F238E27FC236}">
                      <a16:creationId xmlns:a16="http://schemas.microsoft.com/office/drawing/2014/main" id="{6FB72D06-9641-5C75-81ED-FA496EC65806}"/>
                    </a:ext>
                  </a:extLst>
                </p:cNvPr>
                <p:cNvSpPr>
                  <a:spLocks noChangeArrowheads="1"/>
                </p:cNvSpPr>
                <p:nvPr/>
              </p:nvSpPr>
              <p:spPr bwMode="auto">
                <a:xfrm>
                  <a:off x="864" y="3264"/>
                  <a:ext cx="336" cy="192"/>
                </a:xfrm>
                <a:prstGeom prst="rect">
                  <a:avLst/>
                </a:prstGeom>
                <a:noFill/>
                <a:ln w="22225" cap="sq">
                  <a:solidFill>
                    <a:schemeClr val="tx1"/>
                  </a:solidFill>
                  <a:miter lim="800000"/>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sp>
              <p:nvSpPr>
                <p:cNvPr id="202" name="Rectangle 121">
                  <a:extLst>
                    <a:ext uri="{FF2B5EF4-FFF2-40B4-BE49-F238E27FC236}">
                      <a16:creationId xmlns:a16="http://schemas.microsoft.com/office/drawing/2014/main" id="{8AAA58E6-D6F2-AC43-7208-32A12CB4E101}"/>
                    </a:ext>
                  </a:extLst>
                </p:cNvPr>
                <p:cNvSpPr>
                  <a:spLocks noChangeArrowheads="1"/>
                </p:cNvSpPr>
                <p:nvPr/>
              </p:nvSpPr>
              <p:spPr bwMode="auto">
                <a:xfrm>
                  <a:off x="1200" y="3264"/>
                  <a:ext cx="144" cy="192"/>
                </a:xfrm>
                <a:prstGeom prst="rect">
                  <a:avLst/>
                </a:prstGeom>
                <a:noFill/>
                <a:ln w="22225" cap="sq">
                  <a:solidFill>
                    <a:schemeClr val="tx1"/>
                  </a:solidFill>
                  <a:miter lim="800000"/>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grpSp>
          <p:grpSp>
            <p:nvGrpSpPr>
              <p:cNvPr id="89" name="Group 122">
                <a:extLst>
                  <a:ext uri="{FF2B5EF4-FFF2-40B4-BE49-F238E27FC236}">
                    <a16:creationId xmlns:a16="http://schemas.microsoft.com/office/drawing/2014/main" id="{736A4878-F483-104F-77CB-D040806FABB0}"/>
                  </a:ext>
                </a:extLst>
              </p:cNvPr>
              <p:cNvGrpSpPr>
                <a:grpSpLocks/>
              </p:cNvGrpSpPr>
              <p:nvPr/>
            </p:nvGrpSpPr>
            <p:grpSpPr bwMode="auto">
              <a:xfrm>
                <a:off x="3840" y="1006"/>
                <a:ext cx="480" cy="192"/>
                <a:chOff x="864" y="3264"/>
                <a:chExt cx="480" cy="192"/>
              </a:xfrm>
            </p:grpSpPr>
            <p:sp>
              <p:nvSpPr>
                <p:cNvPr id="199" name="Rectangle 123">
                  <a:extLst>
                    <a:ext uri="{FF2B5EF4-FFF2-40B4-BE49-F238E27FC236}">
                      <a16:creationId xmlns:a16="http://schemas.microsoft.com/office/drawing/2014/main" id="{119A9DDF-C548-509A-29C9-9A00C5DAE57B}"/>
                    </a:ext>
                  </a:extLst>
                </p:cNvPr>
                <p:cNvSpPr>
                  <a:spLocks noChangeArrowheads="1"/>
                </p:cNvSpPr>
                <p:nvPr/>
              </p:nvSpPr>
              <p:spPr bwMode="auto">
                <a:xfrm>
                  <a:off x="864" y="3264"/>
                  <a:ext cx="336" cy="192"/>
                </a:xfrm>
                <a:prstGeom prst="rect">
                  <a:avLst/>
                </a:prstGeom>
                <a:noFill/>
                <a:ln w="22225" cap="sq">
                  <a:solidFill>
                    <a:schemeClr val="tx1"/>
                  </a:solidFill>
                  <a:miter lim="800000"/>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sp>
              <p:nvSpPr>
                <p:cNvPr id="200" name="Rectangle 124">
                  <a:extLst>
                    <a:ext uri="{FF2B5EF4-FFF2-40B4-BE49-F238E27FC236}">
                      <a16:creationId xmlns:a16="http://schemas.microsoft.com/office/drawing/2014/main" id="{FFC665F8-8B56-BE4B-F517-973A53691A69}"/>
                    </a:ext>
                  </a:extLst>
                </p:cNvPr>
                <p:cNvSpPr>
                  <a:spLocks noChangeArrowheads="1"/>
                </p:cNvSpPr>
                <p:nvPr/>
              </p:nvSpPr>
              <p:spPr bwMode="auto">
                <a:xfrm>
                  <a:off x="1200" y="3264"/>
                  <a:ext cx="144" cy="192"/>
                </a:xfrm>
                <a:prstGeom prst="rect">
                  <a:avLst/>
                </a:prstGeom>
                <a:noFill/>
                <a:ln w="22225" cap="sq">
                  <a:solidFill>
                    <a:schemeClr val="tx1"/>
                  </a:solidFill>
                  <a:miter lim="800000"/>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grpSp>
          <p:grpSp>
            <p:nvGrpSpPr>
              <p:cNvPr id="90" name="Group 125">
                <a:extLst>
                  <a:ext uri="{FF2B5EF4-FFF2-40B4-BE49-F238E27FC236}">
                    <a16:creationId xmlns:a16="http://schemas.microsoft.com/office/drawing/2014/main" id="{E85E0122-18A9-ED2C-9F98-1266AC6A81C5}"/>
                  </a:ext>
                </a:extLst>
              </p:cNvPr>
              <p:cNvGrpSpPr>
                <a:grpSpLocks/>
              </p:cNvGrpSpPr>
              <p:nvPr/>
            </p:nvGrpSpPr>
            <p:grpSpPr bwMode="auto">
              <a:xfrm>
                <a:off x="3168" y="1008"/>
                <a:ext cx="480" cy="192"/>
                <a:chOff x="864" y="3264"/>
                <a:chExt cx="480" cy="192"/>
              </a:xfrm>
            </p:grpSpPr>
            <p:sp>
              <p:nvSpPr>
                <p:cNvPr id="197" name="Rectangle 126">
                  <a:extLst>
                    <a:ext uri="{FF2B5EF4-FFF2-40B4-BE49-F238E27FC236}">
                      <a16:creationId xmlns:a16="http://schemas.microsoft.com/office/drawing/2014/main" id="{D206C62F-9771-A0F7-FEB0-67F49A8F9FF5}"/>
                    </a:ext>
                  </a:extLst>
                </p:cNvPr>
                <p:cNvSpPr>
                  <a:spLocks noChangeArrowheads="1"/>
                </p:cNvSpPr>
                <p:nvPr/>
              </p:nvSpPr>
              <p:spPr bwMode="auto">
                <a:xfrm>
                  <a:off x="864" y="3264"/>
                  <a:ext cx="336" cy="192"/>
                </a:xfrm>
                <a:prstGeom prst="rect">
                  <a:avLst/>
                </a:prstGeom>
                <a:noFill/>
                <a:ln w="22225" cap="sq">
                  <a:solidFill>
                    <a:schemeClr val="tx1"/>
                  </a:solidFill>
                  <a:miter lim="800000"/>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sp>
              <p:nvSpPr>
                <p:cNvPr id="198" name="Rectangle 127">
                  <a:extLst>
                    <a:ext uri="{FF2B5EF4-FFF2-40B4-BE49-F238E27FC236}">
                      <a16:creationId xmlns:a16="http://schemas.microsoft.com/office/drawing/2014/main" id="{EF26A452-9FC1-3073-391C-3E1C9C460C2D}"/>
                    </a:ext>
                  </a:extLst>
                </p:cNvPr>
                <p:cNvSpPr>
                  <a:spLocks noChangeArrowheads="1"/>
                </p:cNvSpPr>
                <p:nvPr/>
              </p:nvSpPr>
              <p:spPr bwMode="auto">
                <a:xfrm>
                  <a:off x="1200" y="3264"/>
                  <a:ext cx="144" cy="192"/>
                </a:xfrm>
                <a:prstGeom prst="rect">
                  <a:avLst/>
                </a:prstGeom>
                <a:noFill/>
                <a:ln w="22225" cap="sq">
                  <a:solidFill>
                    <a:schemeClr val="tx1"/>
                  </a:solidFill>
                  <a:miter lim="800000"/>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grpSp>
          <p:grpSp>
            <p:nvGrpSpPr>
              <p:cNvPr id="91" name="Group 128">
                <a:extLst>
                  <a:ext uri="{FF2B5EF4-FFF2-40B4-BE49-F238E27FC236}">
                    <a16:creationId xmlns:a16="http://schemas.microsoft.com/office/drawing/2014/main" id="{B14CFB7B-5EBD-37AB-F9CA-A2BEA9075660}"/>
                  </a:ext>
                </a:extLst>
              </p:cNvPr>
              <p:cNvGrpSpPr>
                <a:grpSpLocks/>
              </p:cNvGrpSpPr>
              <p:nvPr/>
            </p:nvGrpSpPr>
            <p:grpSpPr bwMode="auto">
              <a:xfrm>
                <a:off x="3840" y="768"/>
                <a:ext cx="480" cy="192"/>
                <a:chOff x="864" y="3264"/>
                <a:chExt cx="480" cy="192"/>
              </a:xfrm>
            </p:grpSpPr>
            <p:sp>
              <p:nvSpPr>
                <p:cNvPr id="195" name="Rectangle 129">
                  <a:extLst>
                    <a:ext uri="{FF2B5EF4-FFF2-40B4-BE49-F238E27FC236}">
                      <a16:creationId xmlns:a16="http://schemas.microsoft.com/office/drawing/2014/main" id="{5090B683-36CC-5500-6BE2-6E2F83EBF322}"/>
                    </a:ext>
                  </a:extLst>
                </p:cNvPr>
                <p:cNvSpPr>
                  <a:spLocks noChangeArrowheads="1"/>
                </p:cNvSpPr>
                <p:nvPr/>
              </p:nvSpPr>
              <p:spPr bwMode="auto">
                <a:xfrm>
                  <a:off x="864" y="3264"/>
                  <a:ext cx="336" cy="192"/>
                </a:xfrm>
                <a:prstGeom prst="rect">
                  <a:avLst/>
                </a:prstGeom>
                <a:noFill/>
                <a:ln w="22225" cap="sq">
                  <a:solidFill>
                    <a:schemeClr val="tx1"/>
                  </a:solidFill>
                  <a:miter lim="800000"/>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sp>
              <p:nvSpPr>
                <p:cNvPr id="196" name="Rectangle 130">
                  <a:extLst>
                    <a:ext uri="{FF2B5EF4-FFF2-40B4-BE49-F238E27FC236}">
                      <a16:creationId xmlns:a16="http://schemas.microsoft.com/office/drawing/2014/main" id="{91C131FD-2A6E-C656-0D81-EDAB0FE65653}"/>
                    </a:ext>
                  </a:extLst>
                </p:cNvPr>
                <p:cNvSpPr>
                  <a:spLocks noChangeArrowheads="1"/>
                </p:cNvSpPr>
                <p:nvPr/>
              </p:nvSpPr>
              <p:spPr bwMode="auto">
                <a:xfrm>
                  <a:off x="1200" y="3264"/>
                  <a:ext cx="144" cy="192"/>
                </a:xfrm>
                <a:prstGeom prst="rect">
                  <a:avLst/>
                </a:prstGeom>
                <a:noFill/>
                <a:ln w="22225" cap="sq">
                  <a:solidFill>
                    <a:schemeClr val="tx1"/>
                  </a:solidFill>
                  <a:miter lim="800000"/>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grpSp>
          <p:grpSp>
            <p:nvGrpSpPr>
              <p:cNvPr id="92" name="Group 131">
                <a:extLst>
                  <a:ext uri="{FF2B5EF4-FFF2-40B4-BE49-F238E27FC236}">
                    <a16:creationId xmlns:a16="http://schemas.microsoft.com/office/drawing/2014/main" id="{23CC8831-1FD8-F215-7A7B-FA828CB1BF14}"/>
                  </a:ext>
                </a:extLst>
              </p:cNvPr>
              <p:cNvGrpSpPr>
                <a:grpSpLocks/>
              </p:cNvGrpSpPr>
              <p:nvPr/>
            </p:nvGrpSpPr>
            <p:grpSpPr bwMode="auto">
              <a:xfrm>
                <a:off x="3168" y="768"/>
                <a:ext cx="480" cy="192"/>
                <a:chOff x="864" y="3264"/>
                <a:chExt cx="480" cy="192"/>
              </a:xfrm>
            </p:grpSpPr>
            <p:sp>
              <p:nvSpPr>
                <p:cNvPr id="193" name="Rectangle 132">
                  <a:extLst>
                    <a:ext uri="{FF2B5EF4-FFF2-40B4-BE49-F238E27FC236}">
                      <a16:creationId xmlns:a16="http://schemas.microsoft.com/office/drawing/2014/main" id="{D26F4D06-117A-E3F3-BC21-555708B9A952}"/>
                    </a:ext>
                  </a:extLst>
                </p:cNvPr>
                <p:cNvSpPr>
                  <a:spLocks noChangeArrowheads="1"/>
                </p:cNvSpPr>
                <p:nvPr/>
              </p:nvSpPr>
              <p:spPr bwMode="auto">
                <a:xfrm>
                  <a:off x="864" y="3264"/>
                  <a:ext cx="336" cy="192"/>
                </a:xfrm>
                <a:prstGeom prst="rect">
                  <a:avLst/>
                </a:prstGeom>
                <a:noFill/>
                <a:ln w="22225" cap="sq">
                  <a:solidFill>
                    <a:schemeClr val="tx1"/>
                  </a:solidFill>
                  <a:miter lim="800000"/>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sp>
              <p:nvSpPr>
                <p:cNvPr id="194" name="Rectangle 133">
                  <a:extLst>
                    <a:ext uri="{FF2B5EF4-FFF2-40B4-BE49-F238E27FC236}">
                      <a16:creationId xmlns:a16="http://schemas.microsoft.com/office/drawing/2014/main" id="{0D66C497-2E3E-F4A9-AE22-52A8B79AF69F}"/>
                    </a:ext>
                  </a:extLst>
                </p:cNvPr>
                <p:cNvSpPr>
                  <a:spLocks noChangeArrowheads="1"/>
                </p:cNvSpPr>
                <p:nvPr/>
              </p:nvSpPr>
              <p:spPr bwMode="auto">
                <a:xfrm>
                  <a:off x="1200" y="3264"/>
                  <a:ext cx="144" cy="192"/>
                </a:xfrm>
                <a:prstGeom prst="rect">
                  <a:avLst/>
                </a:prstGeom>
                <a:noFill/>
                <a:ln w="22225" cap="sq">
                  <a:solidFill>
                    <a:schemeClr val="tx1"/>
                  </a:solidFill>
                  <a:miter lim="800000"/>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grpSp>
          <p:grpSp>
            <p:nvGrpSpPr>
              <p:cNvPr id="93" name="Group 134">
                <a:extLst>
                  <a:ext uri="{FF2B5EF4-FFF2-40B4-BE49-F238E27FC236}">
                    <a16:creationId xmlns:a16="http://schemas.microsoft.com/office/drawing/2014/main" id="{D2B428C1-AAEF-28F1-D30D-0104EA3E65A9}"/>
                  </a:ext>
                </a:extLst>
              </p:cNvPr>
              <p:cNvGrpSpPr>
                <a:grpSpLocks/>
              </p:cNvGrpSpPr>
              <p:nvPr/>
            </p:nvGrpSpPr>
            <p:grpSpPr bwMode="auto">
              <a:xfrm>
                <a:off x="3840" y="1536"/>
                <a:ext cx="480" cy="192"/>
                <a:chOff x="864" y="3264"/>
                <a:chExt cx="480" cy="192"/>
              </a:xfrm>
            </p:grpSpPr>
            <p:sp>
              <p:nvSpPr>
                <p:cNvPr id="191" name="Rectangle 135">
                  <a:extLst>
                    <a:ext uri="{FF2B5EF4-FFF2-40B4-BE49-F238E27FC236}">
                      <a16:creationId xmlns:a16="http://schemas.microsoft.com/office/drawing/2014/main" id="{F86E5ABE-DA0F-56FA-1255-6BBE84726DF6}"/>
                    </a:ext>
                  </a:extLst>
                </p:cNvPr>
                <p:cNvSpPr>
                  <a:spLocks noChangeArrowheads="1"/>
                </p:cNvSpPr>
                <p:nvPr/>
              </p:nvSpPr>
              <p:spPr bwMode="auto">
                <a:xfrm>
                  <a:off x="864" y="3264"/>
                  <a:ext cx="336" cy="192"/>
                </a:xfrm>
                <a:prstGeom prst="rect">
                  <a:avLst/>
                </a:prstGeom>
                <a:noFill/>
                <a:ln w="22225" cap="sq">
                  <a:solidFill>
                    <a:schemeClr val="tx1"/>
                  </a:solidFill>
                  <a:miter lim="800000"/>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sp>
              <p:nvSpPr>
                <p:cNvPr id="192" name="Rectangle 136">
                  <a:extLst>
                    <a:ext uri="{FF2B5EF4-FFF2-40B4-BE49-F238E27FC236}">
                      <a16:creationId xmlns:a16="http://schemas.microsoft.com/office/drawing/2014/main" id="{4DD0AED0-B651-C2A3-7249-1329F130C4CE}"/>
                    </a:ext>
                  </a:extLst>
                </p:cNvPr>
                <p:cNvSpPr>
                  <a:spLocks noChangeArrowheads="1"/>
                </p:cNvSpPr>
                <p:nvPr/>
              </p:nvSpPr>
              <p:spPr bwMode="auto">
                <a:xfrm>
                  <a:off x="1200" y="3264"/>
                  <a:ext cx="144" cy="192"/>
                </a:xfrm>
                <a:prstGeom prst="rect">
                  <a:avLst/>
                </a:prstGeom>
                <a:noFill/>
                <a:ln w="22225" cap="sq">
                  <a:solidFill>
                    <a:schemeClr val="tx1"/>
                  </a:solidFill>
                  <a:miter lim="800000"/>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grpSp>
          <p:grpSp>
            <p:nvGrpSpPr>
              <p:cNvPr id="94" name="Group 137">
                <a:extLst>
                  <a:ext uri="{FF2B5EF4-FFF2-40B4-BE49-F238E27FC236}">
                    <a16:creationId xmlns:a16="http://schemas.microsoft.com/office/drawing/2014/main" id="{220C7B9C-FB09-53CB-7013-8E5A98407973}"/>
                  </a:ext>
                </a:extLst>
              </p:cNvPr>
              <p:cNvGrpSpPr>
                <a:grpSpLocks/>
              </p:cNvGrpSpPr>
              <p:nvPr/>
            </p:nvGrpSpPr>
            <p:grpSpPr bwMode="auto">
              <a:xfrm>
                <a:off x="3168" y="1536"/>
                <a:ext cx="480" cy="192"/>
                <a:chOff x="864" y="3264"/>
                <a:chExt cx="480" cy="192"/>
              </a:xfrm>
            </p:grpSpPr>
            <p:sp>
              <p:nvSpPr>
                <p:cNvPr id="189" name="Rectangle 138">
                  <a:extLst>
                    <a:ext uri="{FF2B5EF4-FFF2-40B4-BE49-F238E27FC236}">
                      <a16:creationId xmlns:a16="http://schemas.microsoft.com/office/drawing/2014/main" id="{813EFF6B-1D6B-A636-CC8A-31DDEBF291AE}"/>
                    </a:ext>
                  </a:extLst>
                </p:cNvPr>
                <p:cNvSpPr>
                  <a:spLocks noChangeArrowheads="1"/>
                </p:cNvSpPr>
                <p:nvPr/>
              </p:nvSpPr>
              <p:spPr bwMode="auto">
                <a:xfrm>
                  <a:off x="864" y="3264"/>
                  <a:ext cx="336" cy="192"/>
                </a:xfrm>
                <a:prstGeom prst="rect">
                  <a:avLst/>
                </a:prstGeom>
                <a:noFill/>
                <a:ln w="22225" cap="sq">
                  <a:solidFill>
                    <a:schemeClr val="tx1"/>
                  </a:solidFill>
                  <a:miter lim="800000"/>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sp>
              <p:nvSpPr>
                <p:cNvPr id="190" name="Rectangle 139">
                  <a:extLst>
                    <a:ext uri="{FF2B5EF4-FFF2-40B4-BE49-F238E27FC236}">
                      <a16:creationId xmlns:a16="http://schemas.microsoft.com/office/drawing/2014/main" id="{AD040C40-DB34-0E73-0D88-E5C54C486A1B}"/>
                    </a:ext>
                  </a:extLst>
                </p:cNvPr>
                <p:cNvSpPr>
                  <a:spLocks noChangeArrowheads="1"/>
                </p:cNvSpPr>
                <p:nvPr/>
              </p:nvSpPr>
              <p:spPr bwMode="auto">
                <a:xfrm>
                  <a:off x="1200" y="3264"/>
                  <a:ext cx="144" cy="192"/>
                </a:xfrm>
                <a:prstGeom prst="rect">
                  <a:avLst/>
                </a:prstGeom>
                <a:noFill/>
                <a:ln w="22225" cap="sq">
                  <a:solidFill>
                    <a:schemeClr val="tx1"/>
                  </a:solidFill>
                  <a:miter lim="800000"/>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grpSp>
          <p:grpSp>
            <p:nvGrpSpPr>
              <p:cNvPr id="95" name="Group 140">
                <a:extLst>
                  <a:ext uri="{FF2B5EF4-FFF2-40B4-BE49-F238E27FC236}">
                    <a16:creationId xmlns:a16="http://schemas.microsoft.com/office/drawing/2014/main" id="{36B3BB58-6731-B88E-A282-ADA8D89F60B4}"/>
                  </a:ext>
                </a:extLst>
              </p:cNvPr>
              <p:cNvGrpSpPr>
                <a:grpSpLocks/>
              </p:cNvGrpSpPr>
              <p:nvPr/>
            </p:nvGrpSpPr>
            <p:grpSpPr bwMode="auto">
              <a:xfrm>
                <a:off x="4512" y="1284"/>
                <a:ext cx="480" cy="192"/>
                <a:chOff x="864" y="3264"/>
                <a:chExt cx="480" cy="192"/>
              </a:xfrm>
            </p:grpSpPr>
            <p:sp>
              <p:nvSpPr>
                <p:cNvPr id="187" name="Rectangle 141">
                  <a:extLst>
                    <a:ext uri="{FF2B5EF4-FFF2-40B4-BE49-F238E27FC236}">
                      <a16:creationId xmlns:a16="http://schemas.microsoft.com/office/drawing/2014/main" id="{8783613A-D68B-2DBA-19F7-F475D6DA0A5F}"/>
                    </a:ext>
                  </a:extLst>
                </p:cNvPr>
                <p:cNvSpPr>
                  <a:spLocks noChangeArrowheads="1"/>
                </p:cNvSpPr>
                <p:nvPr/>
              </p:nvSpPr>
              <p:spPr bwMode="auto">
                <a:xfrm>
                  <a:off x="864" y="3264"/>
                  <a:ext cx="336" cy="192"/>
                </a:xfrm>
                <a:prstGeom prst="rect">
                  <a:avLst/>
                </a:prstGeom>
                <a:noFill/>
                <a:ln w="22225" cap="sq">
                  <a:solidFill>
                    <a:schemeClr val="tx1"/>
                  </a:solidFill>
                  <a:miter lim="800000"/>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sp>
              <p:nvSpPr>
                <p:cNvPr id="188" name="Rectangle 142">
                  <a:extLst>
                    <a:ext uri="{FF2B5EF4-FFF2-40B4-BE49-F238E27FC236}">
                      <a16:creationId xmlns:a16="http://schemas.microsoft.com/office/drawing/2014/main" id="{AF201A82-950C-A6CD-F594-A74E4EBDA648}"/>
                    </a:ext>
                  </a:extLst>
                </p:cNvPr>
                <p:cNvSpPr>
                  <a:spLocks noChangeArrowheads="1"/>
                </p:cNvSpPr>
                <p:nvPr/>
              </p:nvSpPr>
              <p:spPr bwMode="auto">
                <a:xfrm>
                  <a:off x="1200" y="3264"/>
                  <a:ext cx="144" cy="192"/>
                </a:xfrm>
                <a:prstGeom prst="rect">
                  <a:avLst/>
                </a:prstGeom>
                <a:noFill/>
                <a:ln w="22225" cap="sq">
                  <a:solidFill>
                    <a:schemeClr val="tx1"/>
                  </a:solidFill>
                  <a:miter lim="800000"/>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grpSp>
          <p:grpSp>
            <p:nvGrpSpPr>
              <p:cNvPr id="96" name="Group 143">
                <a:extLst>
                  <a:ext uri="{FF2B5EF4-FFF2-40B4-BE49-F238E27FC236}">
                    <a16:creationId xmlns:a16="http://schemas.microsoft.com/office/drawing/2014/main" id="{BD513B04-1E54-28C2-489C-EF56A97A8147}"/>
                  </a:ext>
                </a:extLst>
              </p:cNvPr>
              <p:cNvGrpSpPr>
                <a:grpSpLocks/>
              </p:cNvGrpSpPr>
              <p:nvPr/>
            </p:nvGrpSpPr>
            <p:grpSpPr bwMode="auto">
              <a:xfrm>
                <a:off x="3840" y="1284"/>
                <a:ext cx="480" cy="192"/>
                <a:chOff x="864" y="3264"/>
                <a:chExt cx="480" cy="192"/>
              </a:xfrm>
            </p:grpSpPr>
            <p:sp>
              <p:nvSpPr>
                <p:cNvPr id="185" name="Rectangle 144">
                  <a:extLst>
                    <a:ext uri="{FF2B5EF4-FFF2-40B4-BE49-F238E27FC236}">
                      <a16:creationId xmlns:a16="http://schemas.microsoft.com/office/drawing/2014/main" id="{7322A446-6AF0-63C7-587B-DE074AA3D8B0}"/>
                    </a:ext>
                  </a:extLst>
                </p:cNvPr>
                <p:cNvSpPr>
                  <a:spLocks noChangeArrowheads="1"/>
                </p:cNvSpPr>
                <p:nvPr/>
              </p:nvSpPr>
              <p:spPr bwMode="auto">
                <a:xfrm>
                  <a:off x="864" y="3264"/>
                  <a:ext cx="336" cy="192"/>
                </a:xfrm>
                <a:prstGeom prst="rect">
                  <a:avLst/>
                </a:prstGeom>
                <a:noFill/>
                <a:ln w="22225" cap="sq">
                  <a:solidFill>
                    <a:schemeClr val="tx1"/>
                  </a:solidFill>
                  <a:miter lim="800000"/>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sp>
              <p:nvSpPr>
                <p:cNvPr id="186" name="Rectangle 145">
                  <a:extLst>
                    <a:ext uri="{FF2B5EF4-FFF2-40B4-BE49-F238E27FC236}">
                      <a16:creationId xmlns:a16="http://schemas.microsoft.com/office/drawing/2014/main" id="{4099454F-D2B8-566D-FC5E-02FFA5836D56}"/>
                    </a:ext>
                  </a:extLst>
                </p:cNvPr>
                <p:cNvSpPr>
                  <a:spLocks noChangeArrowheads="1"/>
                </p:cNvSpPr>
                <p:nvPr/>
              </p:nvSpPr>
              <p:spPr bwMode="auto">
                <a:xfrm>
                  <a:off x="1200" y="3264"/>
                  <a:ext cx="144" cy="192"/>
                </a:xfrm>
                <a:prstGeom prst="rect">
                  <a:avLst/>
                </a:prstGeom>
                <a:noFill/>
                <a:ln w="22225" cap="sq">
                  <a:solidFill>
                    <a:schemeClr val="tx1"/>
                  </a:solidFill>
                  <a:miter lim="800000"/>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grpSp>
          <p:grpSp>
            <p:nvGrpSpPr>
              <p:cNvPr id="97" name="Group 146">
                <a:extLst>
                  <a:ext uri="{FF2B5EF4-FFF2-40B4-BE49-F238E27FC236}">
                    <a16:creationId xmlns:a16="http://schemas.microsoft.com/office/drawing/2014/main" id="{83B01EF0-2F27-D83B-BDCE-BB5E373AD2A0}"/>
                  </a:ext>
                </a:extLst>
              </p:cNvPr>
              <p:cNvGrpSpPr>
                <a:grpSpLocks/>
              </p:cNvGrpSpPr>
              <p:nvPr/>
            </p:nvGrpSpPr>
            <p:grpSpPr bwMode="auto">
              <a:xfrm>
                <a:off x="3168" y="1284"/>
                <a:ext cx="480" cy="192"/>
                <a:chOff x="864" y="3264"/>
                <a:chExt cx="480" cy="192"/>
              </a:xfrm>
            </p:grpSpPr>
            <p:sp>
              <p:nvSpPr>
                <p:cNvPr id="183" name="Rectangle 147">
                  <a:extLst>
                    <a:ext uri="{FF2B5EF4-FFF2-40B4-BE49-F238E27FC236}">
                      <a16:creationId xmlns:a16="http://schemas.microsoft.com/office/drawing/2014/main" id="{F6B3ADE5-42F5-90F1-EAFE-74C5C04068F3}"/>
                    </a:ext>
                  </a:extLst>
                </p:cNvPr>
                <p:cNvSpPr>
                  <a:spLocks noChangeArrowheads="1"/>
                </p:cNvSpPr>
                <p:nvPr/>
              </p:nvSpPr>
              <p:spPr bwMode="auto">
                <a:xfrm>
                  <a:off x="864" y="3264"/>
                  <a:ext cx="336" cy="192"/>
                </a:xfrm>
                <a:prstGeom prst="rect">
                  <a:avLst/>
                </a:prstGeom>
                <a:noFill/>
                <a:ln w="22225" cap="sq">
                  <a:solidFill>
                    <a:schemeClr val="tx1"/>
                  </a:solidFill>
                  <a:miter lim="800000"/>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sp>
              <p:nvSpPr>
                <p:cNvPr id="184" name="Rectangle 148">
                  <a:extLst>
                    <a:ext uri="{FF2B5EF4-FFF2-40B4-BE49-F238E27FC236}">
                      <a16:creationId xmlns:a16="http://schemas.microsoft.com/office/drawing/2014/main" id="{F1D3DB00-EF2A-229B-C5D7-62902335514A}"/>
                    </a:ext>
                  </a:extLst>
                </p:cNvPr>
                <p:cNvSpPr>
                  <a:spLocks noChangeArrowheads="1"/>
                </p:cNvSpPr>
                <p:nvPr/>
              </p:nvSpPr>
              <p:spPr bwMode="auto">
                <a:xfrm>
                  <a:off x="1200" y="3264"/>
                  <a:ext cx="144" cy="192"/>
                </a:xfrm>
                <a:prstGeom prst="rect">
                  <a:avLst/>
                </a:prstGeom>
                <a:noFill/>
                <a:ln w="22225" cap="sq">
                  <a:solidFill>
                    <a:schemeClr val="tx1"/>
                  </a:solidFill>
                  <a:miter lim="800000"/>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grpSp>
          <p:grpSp>
            <p:nvGrpSpPr>
              <p:cNvPr id="98" name="Group 149">
                <a:extLst>
                  <a:ext uri="{FF2B5EF4-FFF2-40B4-BE49-F238E27FC236}">
                    <a16:creationId xmlns:a16="http://schemas.microsoft.com/office/drawing/2014/main" id="{58850D26-2F0D-0F71-C4E5-C512EC3C8192}"/>
                  </a:ext>
                </a:extLst>
              </p:cNvPr>
              <p:cNvGrpSpPr>
                <a:grpSpLocks/>
              </p:cNvGrpSpPr>
              <p:nvPr/>
            </p:nvGrpSpPr>
            <p:grpSpPr bwMode="auto">
              <a:xfrm>
                <a:off x="3168" y="2736"/>
                <a:ext cx="480" cy="192"/>
                <a:chOff x="864" y="3264"/>
                <a:chExt cx="480" cy="192"/>
              </a:xfrm>
            </p:grpSpPr>
            <p:sp>
              <p:nvSpPr>
                <p:cNvPr id="181" name="Rectangle 150">
                  <a:extLst>
                    <a:ext uri="{FF2B5EF4-FFF2-40B4-BE49-F238E27FC236}">
                      <a16:creationId xmlns:a16="http://schemas.microsoft.com/office/drawing/2014/main" id="{B3D45F36-EBCD-62D8-781A-2816E792DE87}"/>
                    </a:ext>
                  </a:extLst>
                </p:cNvPr>
                <p:cNvSpPr>
                  <a:spLocks noChangeArrowheads="1"/>
                </p:cNvSpPr>
                <p:nvPr/>
              </p:nvSpPr>
              <p:spPr bwMode="auto">
                <a:xfrm>
                  <a:off x="864" y="3264"/>
                  <a:ext cx="336" cy="192"/>
                </a:xfrm>
                <a:prstGeom prst="rect">
                  <a:avLst/>
                </a:prstGeom>
                <a:noFill/>
                <a:ln w="22225" cap="sq">
                  <a:solidFill>
                    <a:schemeClr val="tx1"/>
                  </a:solidFill>
                  <a:miter lim="800000"/>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sp>
              <p:nvSpPr>
                <p:cNvPr id="182" name="Rectangle 151">
                  <a:extLst>
                    <a:ext uri="{FF2B5EF4-FFF2-40B4-BE49-F238E27FC236}">
                      <a16:creationId xmlns:a16="http://schemas.microsoft.com/office/drawing/2014/main" id="{55E0522D-5725-D763-1569-B15165509385}"/>
                    </a:ext>
                  </a:extLst>
                </p:cNvPr>
                <p:cNvSpPr>
                  <a:spLocks noChangeArrowheads="1"/>
                </p:cNvSpPr>
                <p:nvPr/>
              </p:nvSpPr>
              <p:spPr bwMode="auto">
                <a:xfrm>
                  <a:off x="1200" y="3264"/>
                  <a:ext cx="144" cy="192"/>
                </a:xfrm>
                <a:prstGeom prst="rect">
                  <a:avLst/>
                </a:prstGeom>
                <a:noFill/>
                <a:ln w="22225" cap="sq">
                  <a:solidFill>
                    <a:schemeClr val="tx1"/>
                  </a:solidFill>
                  <a:miter lim="800000"/>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grpSp>
          <p:grpSp>
            <p:nvGrpSpPr>
              <p:cNvPr id="99" name="Group 152">
                <a:extLst>
                  <a:ext uri="{FF2B5EF4-FFF2-40B4-BE49-F238E27FC236}">
                    <a16:creationId xmlns:a16="http://schemas.microsoft.com/office/drawing/2014/main" id="{25E66321-EC35-08DC-DEBF-343D00D9DBCE}"/>
                  </a:ext>
                </a:extLst>
              </p:cNvPr>
              <p:cNvGrpSpPr>
                <a:grpSpLocks/>
              </p:cNvGrpSpPr>
              <p:nvPr/>
            </p:nvGrpSpPr>
            <p:grpSpPr bwMode="auto">
              <a:xfrm>
                <a:off x="3840" y="2496"/>
                <a:ext cx="480" cy="192"/>
                <a:chOff x="864" y="3264"/>
                <a:chExt cx="480" cy="192"/>
              </a:xfrm>
            </p:grpSpPr>
            <p:sp>
              <p:nvSpPr>
                <p:cNvPr id="179" name="Rectangle 153">
                  <a:extLst>
                    <a:ext uri="{FF2B5EF4-FFF2-40B4-BE49-F238E27FC236}">
                      <a16:creationId xmlns:a16="http://schemas.microsoft.com/office/drawing/2014/main" id="{02130BE6-38D1-4E99-9341-1064B19427E1}"/>
                    </a:ext>
                  </a:extLst>
                </p:cNvPr>
                <p:cNvSpPr>
                  <a:spLocks noChangeArrowheads="1"/>
                </p:cNvSpPr>
                <p:nvPr/>
              </p:nvSpPr>
              <p:spPr bwMode="auto">
                <a:xfrm>
                  <a:off x="864" y="3264"/>
                  <a:ext cx="336" cy="192"/>
                </a:xfrm>
                <a:prstGeom prst="rect">
                  <a:avLst/>
                </a:prstGeom>
                <a:noFill/>
                <a:ln w="22225" cap="sq">
                  <a:solidFill>
                    <a:schemeClr val="tx1"/>
                  </a:solidFill>
                  <a:miter lim="800000"/>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sp>
              <p:nvSpPr>
                <p:cNvPr id="180" name="Rectangle 154">
                  <a:extLst>
                    <a:ext uri="{FF2B5EF4-FFF2-40B4-BE49-F238E27FC236}">
                      <a16:creationId xmlns:a16="http://schemas.microsoft.com/office/drawing/2014/main" id="{625B197E-A1B1-CF34-4E21-B2C46DDAC27B}"/>
                    </a:ext>
                  </a:extLst>
                </p:cNvPr>
                <p:cNvSpPr>
                  <a:spLocks noChangeArrowheads="1"/>
                </p:cNvSpPr>
                <p:nvPr/>
              </p:nvSpPr>
              <p:spPr bwMode="auto">
                <a:xfrm>
                  <a:off x="1200" y="3264"/>
                  <a:ext cx="144" cy="192"/>
                </a:xfrm>
                <a:prstGeom prst="rect">
                  <a:avLst/>
                </a:prstGeom>
                <a:noFill/>
                <a:ln w="22225" cap="sq">
                  <a:solidFill>
                    <a:schemeClr val="tx1"/>
                  </a:solidFill>
                  <a:miter lim="800000"/>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grpSp>
          <p:grpSp>
            <p:nvGrpSpPr>
              <p:cNvPr id="100" name="Group 155">
                <a:extLst>
                  <a:ext uri="{FF2B5EF4-FFF2-40B4-BE49-F238E27FC236}">
                    <a16:creationId xmlns:a16="http://schemas.microsoft.com/office/drawing/2014/main" id="{939B76A7-D3A4-FDEF-0298-3A6D3114E0A7}"/>
                  </a:ext>
                </a:extLst>
              </p:cNvPr>
              <p:cNvGrpSpPr>
                <a:grpSpLocks/>
              </p:cNvGrpSpPr>
              <p:nvPr/>
            </p:nvGrpSpPr>
            <p:grpSpPr bwMode="auto">
              <a:xfrm>
                <a:off x="3168" y="2496"/>
                <a:ext cx="480" cy="192"/>
                <a:chOff x="864" y="3264"/>
                <a:chExt cx="480" cy="192"/>
              </a:xfrm>
            </p:grpSpPr>
            <p:sp>
              <p:nvSpPr>
                <p:cNvPr id="177" name="Rectangle 156">
                  <a:extLst>
                    <a:ext uri="{FF2B5EF4-FFF2-40B4-BE49-F238E27FC236}">
                      <a16:creationId xmlns:a16="http://schemas.microsoft.com/office/drawing/2014/main" id="{C54DD28C-5FBE-1EB7-6CE9-3B4382B0D35F}"/>
                    </a:ext>
                  </a:extLst>
                </p:cNvPr>
                <p:cNvSpPr>
                  <a:spLocks noChangeArrowheads="1"/>
                </p:cNvSpPr>
                <p:nvPr/>
              </p:nvSpPr>
              <p:spPr bwMode="auto">
                <a:xfrm>
                  <a:off x="864" y="3264"/>
                  <a:ext cx="336" cy="192"/>
                </a:xfrm>
                <a:prstGeom prst="rect">
                  <a:avLst/>
                </a:prstGeom>
                <a:noFill/>
                <a:ln w="22225" cap="sq">
                  <a:solidFill>
                    <a:schemeClr val="tx1"/>
                  </a:solidFill>
                  <a:miter lim="800000"/>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sp>
              <p:nvSpPr>
                <p:cNvPr id="178" name="Rectangle 157">
                  <a:extLst>
                    <a:ext uri="{FF2B5EF4-FFF2-40B4-BE49-F238E27FC236}">
                      <a16:creationId xmlns:a16="http://schemas.microsoft.com/office/drawing/2014/main" id="{BE68E9FD-4B2F-7B11-F52A-3834303D896E}"/>
                    </a:ext>
                  </a:extLst>
                </p:cNvPr>
                <p:cNvSpPr>
                  <a:spLocks noChangeArrowheads="1"/>
                </p:cNvSpPr>
                <p:nvPr/>
              </p:nvSpPr>
              <p:spPr bwMode="auto">
                <a:xfrm>
                  <a:off x="1200" y="3264"/>
                  <a:ext cx="144" cy="192"/>
                </a:xfrm>
                <a:prstGeom prst="rect">
                  <a:avLst/>
                </a:prstGeom>
                <a:noFill/>
                <a:ln w="22225" cap="sq">
                  <a:solidFill>
                    <a:schemeClr val="tx1"/>
                  </a:solidFill>
                  <a:miter lim="800000"/>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grpSp>
          <p:grpSp>
            <p:nvGrpSpPr>
              <p:cNvPr id="101" name="Group 158">
                <a:extLst>
                  <a:ext uri="{FF2B5EF4-FFF2-40B4-BE49-F238E27FC236}">
                    <a16:creationId xmlns:a16="http://schemas.microsoft.com/office/drawing/2014/main" id="{72F9F103-88F8-37EE-2438-7142DA3B3F12}"/>
                  </a:ext>
                </a:extLst>
              </p:cNvPr>
              <p:cNvGrpSpPr>
                <a:grpSpLocks/>
              </p:cNvGrpSpPr>
              <p:nvPr/>
            </p:nvGrpSpPr>
            <p:grpSpPr bwMode="auto">
              <a:xfrm>
                <a:off x="3840" y="2256"/>
                <a:ext cx="480" cy="192"/>
                <a:chOff x="864" y="3264"/>
                <a:chExt cx="480" cy="192"/>
              </a:xfrm>
            </p:grpSpPr>
            <p:sp>
              <p:nvSpPr>
                <p:cNvPr id="175" name="Rectangle 159">
                  <a:extLst>
                    <a:ext uri="{FF2B5EF4-FFF2-40B4-BE49-F238E27FC236}">
                      <a16:creationId xmlns:a16="http://schemas.microsoft.com/office/drawing/2014/main" id="{A811CE90-1328-9167-4F73-FE1A7522A75D}"/>
                    </a:ext>
                  </a:extLst>
                </p:cNvPr>
                <p:cNvSpPr>
                  <a:spLocks noChangeArrowheads="1"/>
                </p:cNvSpPr>
                <p:nvPr/>
              </p:nvSpPr>
              <p:spPr bwMode="auto">
                <a:xfrm>
                  <a:off x="864" y="3264"/>
                  <a:ext cx="336" cy="192"/>
                </a:xfrm>
                <a:prstGeom prst="rect">
                  <a:avLst/>
                </a:prstGeom>
                <a:noFill/>
                <a:ln w="22225" cap="sq">
                  <a:solidFill>
                    <a:schemeClr val="tx1"/>
                  </a:solidFill>
                  <a:miter lim="800000"/>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sp>
              <p:nvSpPr>
                <p:cNvPr id="176" name="Rectangle 160">
                  <a:extLst>
                    <a:ext uri="{FF2B5EF4-FFF2-40B4-BE49-F238E27FC236}">
                      <a16:creationId xmlns:a16="http://schemas.microsoft.com/office/drawing/2014/main" id="{46A7D3BE-5BFD-32FA-7A2D-8CA844209C1C}"/>
                    </a:ext>
                  </a:extLst>
                </p:cNvPr>
                <p:cNvSpPr>
                  <a:spLocks noChangeArrowheads="1"/>
                </p:cNvSpPr>
                <p:nvPr/>
              </p:nvSpPr>
              <p:spPr bwMode="auto">
                <a:xfrm>
                  <a:off x="1200" y="3264"/>
                  <a:ext cx="144" cy="192"/>
                </a:xfrm>
                <a:prstGeom prst="rect">
                  <a:avLst/>
                </a:prstGeom>
                <a:noFill/>
                <a:ln w="22225" cap="sq">
                  <a:solidFill>
                    <a:schemeClr val="tx1"/>
                  </a:solidFill>
                  <a:miter lim="800000"/>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grpSp>
          <p:grpSp>
            <p:nvGrpSpPr>
              <p:cNvPr id="102" name="Group 161">
                <a:extLst>
                  <a:ext uri="{FF2B5EF4-FFF2-40B4-BE49-F238E27FC236}">
                    <a16:creationId xmlns:a16="http://schemas.microsoft.com/office/drawing/2014/main" id="{166AECF4-EAED-EACC-09E9-293871672BB9}"/>
                  </a:ext>
                </a:extLst>
              </p:cNvPr>
              <p:cNvGrpSpPr>
                <a:grpSpLocks/>
              </p:cNvGrpSpPr>
              <p:nvPr/>
            </p:nvGrpSpPr>
            <p:grpSpPr bwMode="auto">
              <a:xfrm>
                <a:off x="3168" y="2256"/>
                <a:ext cx="480" cy="192"/>
                <a:chOff x="864" y="3264"/>
                <a:chExt cx="480" cy="192"/>
              </a:xfrm>
            </p:grpSpPr>
            <p:sp>
              <p:nvSpPr>
                <p:cNvPr id="173" name="Rectangle 162">
                  <a:extLst>
                    <a:ext uri="{FF2B5EF4-FFF2-40B4-BE49-F238E27FC236}">
                      <a16:creationId xmlns:a16="http://schemas.microsoft.com/office/drawing/2014/main" id="{1D6725F2-5B92-B1CE-DD77-47F359D5056A}"/>
                    </a:ext>
                  </a:extLst>
                </p:cNvPr>
                <p:cNvSpPr>
                  <a:spLocks noChangeArrowheads="1"/>
                </p:cNvSpPr>
                <p:nvPr/>
              </p:nvSpPr>
              <p:spPr bwMode="auto">
                <a:xfrm>
                  <a:off x="864" y="3264"/>
                  <a:ext cx="336" cy="192"/>
                </a:xfrm>
                <a:prstGeom prst="rect">
                  <a:avLst/>
                </a:prstGeom>
                <a:noFill/>
                <a:ln w="22225" cap="sq">
                  <a:solidFill>
                    <a:schemeClr val="tx1"/>
                  </a:solidFill>
                  <a:miter lim="800000"/>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sp>
              <p:nvSpPr>
                <p:cNvPr id="174" name="Rectangle 163">
                  <a:extLst>
                    <a:ext uri="{FF2B5EF4-FFF2-40B4-BE49-F238E27FC236}">
                      <a16:creationId xmlns:a16="http://schemas.microsoft.com/office/drawing/2014/main" id="{9EECC5A8-A065-9B3E-7624-C4632D490F2D}"/>
                    </a:ext>
                  </a:extLst>
                </p:cNvPr>
                <p:cNvSpPr>
                  <a:spLocks noChangeArrowheads="1"/>
                </p:cNvSpPr>
                <p:nvPr/>
              </p:nvSpPr>
              <p:spPr bwMode="auto">
                <a:xfrm>
                  <a:off x="1200" y="3264"/>
                  <a:ext cx="144" cy="192"/>
                </a:xfrm>
                <a:prstGeom prst="rect">
                  <a:avLst/>
                </a:prstGeom>
                <a:noFill/>
                <a:ln w="22225" cap="sq">
                  <a:solidFill>
                    <a:schemeClr val="tx1"/>
                  </a:solidFill>
                  <a:miter lim="800000"/>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grpSp>
          <p:grpSp>
            <p:nvGrpSpPr>
              <p:cNvPr id="103" name="Group 164">
                <a:extLst>
                  <a:ext uri="{FF2B5EF4-FFF2-40B4-BE49-F238E27FC236}">
                    <a16:creationId xmlns:a16="http://schemas.microsoft.com/office/drawing/2014/main" id="{6D9E5814-A8BE-5059-F6A5-1B40D866B4CB}"/>
                  </a:ext>
                </a:extLst>
              </p:cNvPr>
              <p:cNvGrpSpPr>
                <a:grpSpLocks/>
              </p:cNvGrpSpPr>
              <p:nvPr/>
            </p:nvGrpSpPr>
            <p:grpSpPr bwMode="auto">
              <a:xfrm>
                <a:off x="3840" y="2016"/>
                <a:ext cx="480" cy="192"/>
                <a:chOff x="864" y="3264"/>
                <a:chExt cx="480" cy="192"/>
              </a:xfrm>
            </p:grpSpPr>
            <p:sp>
              <p:nvSpPr>
                <p:cNvPr id="171" name="Rectangle 165">
                  <a:extLst>
                    <a:ext uri="{FF2B5EF4-FFF2-40B4-BE49-F238E27FC236}">
                      <a16:creationId xmlns:a16="http://schemas.microsoft.com/office/drawing/2014/main" id="{F40BD71A-32FD-EB54-D5D1-BF4414846BE6}"/>
                    </a:ext>
                  </a:extLst>
                </p:cNvPr>
                <p:cNvSpPr>
                  <a:spLocks noChangeArrowheads="1"/>
                </p:cNvSpPr>
                <p:nvPr/>
              </p:nvSpPr>
              <p:spPr bwMode="auto">
                <a:xfrm>
                  <a:off x="864" y="3264"/>
                  <a:ext cx="336" cy="192"/>
                </a:xfrm>
                <a:prstGeom prst="rect">
                  <a:avLst/>
                </a:prstGeom>
                <a:noFill/>
                <a:ln w="22225" cap="sq">
                  <a:solidFill>
                    <a:schemeClr val="tx1"/>
                  </a:solidFill>
                  <a:miter lim="800000"/>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sp>
              <p:nvSpPr>
                <p:cNvPr id="172" name="Rectangle 166">
                  <a:extLst>
                    <a:ext uri="{FF2B5EF4-FFF2-40B4-BE49-F238E27FC236}">
                      <a16:creationId xmlns:a16="http://schemas.microsoft.com/office/drawing/2014/main" id="{213AC0CD-5DF8-B965-F4FA-034E409A4DA9}"/>
                    </a:ext>
                  </a:extLst>
                </p:cNvPr>
                <p:cNvSpPr>
                  <a:spLocks noChangeArrowheads="1"/>
                </p:cNvSpPr>
                <p:nvPr/>
              </p:nvSpPr>
              <p:spPr bwMode="auto">
                <a:xfrm>
                  <a:off x="1200" y="3264"/>
                  <a:ext cx="144" cy="192"/>
                </a:xfrm>
                <a:prstGeom prst="rect">
                  <a:avLst/>
                </a:prstGeom>
                <a:noFill/>
                <a:ln w="22225" cap="sq">
                  <a:solidFill>
                    <a:schemeClr val="tx1"/>
                  </a:solidFill>
                  <a:miter lim="800000"/>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grpSp>
          <p:grpSp>
            <p:nvGrpSpPr>
              <p:cNvPr id="104" name="Group 167">
                <a:extLst>
                  <a:ext uri="{FF2B5EF4-FFF2-40B4-BE49-F238E27FC236}">
                    <a16:creationId xmlns:a16="http://schemas.microsoft.com/office/drawing/2014/main" id="{6C8D17B8-3366-2B08-5634-F1EEA21711F2}"/>
                  </a:ext>
                </a:extLst>
              </p:cNvPr>
              <p:cNvGrpSpPr>
                <a:grpSpLocks/>
              </p:cNvGrpSpPr>
              <p:nvPr/>
            </p:nvGrpSpPr>
            <p:grpSpPr bwMode="auto">
              <a:xfrm>
                <a:off x="3168" y="2016"/>
                <a:ext cx="480" cy="192"/>
                <a:chOff x="864" y="3264"/>
                <a:chExt cx="480" cy="192"/>
              </a:xfrm>
            </p:grpSpPr>
            <p:sp>
              <p:nvSpPr>
                <p:cNvPr id="169" name="Rectangle 168">
                  <a:extLst>
                    <a:ext uri="{FF2B5EF4-FFF2-40B4-BE49-F238E27FC236}">
                      <a16:creationId xmlns:a16="http://schemas.microsoft.com/office/drawing/2014/main" id="{0078221D-2ECA-5499-507F-ECC2F66FCE2F}"/>
                    </a:ext>
                  </a:extLst>
                </p:cNvPr>
                <p:cNvSpPr>
                  <a:spLocks noChangeArrowheads="1"/>
                </p:cNvSpPr>
                <p:nvPr/>
              </p:nvSpPr>
              <p:spPr bwMode="auto">
                <a:xfrm>
                  <a:off x="864" y="3264"/>
                  <a:ext cx="336" cy="192"/>
                </a:xfrm>
                <a:prstGeom prst="rect">
                  <a:avLst/>
                </a:prstGeom>
                <a:noFill/>
                <a:ln w="22225" cap="sq">
                  <a:solidFill>
                    <a:schemeClr val="tx1"/>
                  </a:solidFill>
                  <a:miter lim="800000"/>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sp>
              <p:nvSpPr>
                <p:cNvPr id="170" name="Rectangle 169">
                  <a:extLst>
                    <a:ext uri="{FF2B5EF4-FFF2-40B4-BE49-F238E27FC236}">
                      <a16:creationId xmlns:a16="http://schemas.microsoft.com/office/drawing/2014/main" id="{4F184CA0-ADF7-936A-B2FE-09CBE5B2E1FB}"/>
                    </a:ext>
                  </a:extLst>
                </p:cNvPr>
                <p:cNvSpPr>
                  <a:spLocks noChangeArrowheads="1"/>
                </p:cNvSpPr>
                <p:nvPr/>
              </p:nvSpPr>
              <p:spPr bwMode="auto">
                <a:xfrm>
                  <a:off x="1200" y="3264"/>
                  <a:ext cx="144" cy="192"/>
                </a:xfrm>
                <a:prstGeom prst="rect">
                  <a:avLst/>
                </a:prstGeom>
                <a:noFill/>
                <a:ln w="22225" cap="sq">
                  <a:solidFill>
                    <a:schemeClr val="tx1"/>
                  </a:solidFill>
                  <a:miter lim="800000"/>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grpSp>
          <p:grpSp>
            <p:nvGrpSpPr>
              <p:cNvPr id="105" name="Group 170">
                <a:extLst>
                  <a:ext uri="{FF2B5EF4-FFF2-40B4-BE49-F238E27FC236}">
                    <a16:creationId xmlns:a16="http://schemas.microsoft.com/office/drawing/2014/main" id="{91F3155F-C8FE-4E37-6AB8-241CE8884D74}"/>
                  </a:ext>
                </a:extLst>
              </p:cNvPr>
              <p:cNvGrpSpPr>
                <a:grpSpLocks/>
              </p:cNvGrpSpPr>
              <p:nvPr/>
            </p:nvGrpSpPr>
            <p:grpSpPr bwMode="auto">
              <a:xfrm>
                <a:off x="3168" y="1776"/>
                <a:ext cx="480" cy="192"/>
                <a:chOff x="864" y="3264"/>
                <a:chExt cx="480" cy="192"/>
              </a:xfrm>
            </p:grpSpPr>
            <p:sp>
              <p:nvSpPr>
                <p:cNvPr id="167" name="Rectangle 171">
                  <a:extLst>
                    <a:ext uri="{FF2B5EF4-FFF2-40B4-BE49-F238E27FC236}">
                      <a16:creationId xmlns:a16="http://schemas.microsoft.com/office/drawing/2014/main" id="{1B5F99E4-F173-D0D9-810A-6C2B90A65BDC}"/>
                    </a:ext>
                  </a:extLst>
                </p:cNvPr>
                <p:cNvSpPr>
                  <a:spLocks noChangeArrowheads="1"/>
                </p:cNvSpPr>
                <p:nvPr/>
              </p:nvSpPr>
              <p:spPr bwMode="auto">
                <a:xfrm>
                  <a:off x="864" y="3264"/>
                  <a:ext cx="336" cy="192"/>
                </a:xfrm>
                <a:prstGeom prst="rect">
                  <a:avLst/>
                </a:prstGeom>
                <a:noFill/>
                <a:ln w="22225" cap="sq">
                  <a:solidFill>
                    <a:schemeClr val="tx1"/>
                  </a:solidFill>
                  <a:miter lim="800000"/>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sp>
              <p:nvSpPr>
                <p:cNvPr id="168" name="Rectangle 172">
                  <a:extLst>
                    <a:ext uri="{FF2B5EF4-FFF2-40B4-BE49-F238E27FC236}">
                      <a16:creationId xmlns:a16="http://schemas.microsoft.com/office/drawing/2014/main" id="{270B9F85-AA70-EBC3-E9A2-39EF5A5CF115}"/>
                    </a:ext>
                  </a:extLst>
                </p:cNvPr>
                <p:cNvSpPr>
                  <a:spLocks noChangeArrowheads="1"/>
                </p:cNvSpPr>
                <p:nvPr/>
              </p:nvSpPr>
              <p:spPr bwMode="auto">
                <a:xfrm>
                  <a:off x="1200" y="3264"/>
                  <a:ext cx="144" cy="192"/>
                </a:xfrm>
                <a:prstGeom prst="rect">
                  <a:avLst/>
                </a:prstGeom>
                <a:noFill/>
                <a:ln w="22225" cap="sq">
                  <a:solidFill>
                    <a:schemeClr val="tx1"/>
                  </a:solidFill>
                  <a:miter lim="800000"/>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grpSp>
          <p:grpSp>
            <p:nvGrpSpPr>
              <p:cNvPr id="106" name="Group 173">
                <a:extLst>
                  <a:ext uri="{FF2B5EF4-FFF2-40B4-BE49-F238E27FC236}">
                    <a16:creationId xmlns:a16="http://schemas.microsoft.com/office/drawing/2014/main" id="{8129F573-5C63-5FCC-C4DD-A4B256D26BFF}"/>
                  </a:ext>
                </a:extLst>
              </p:cNvPr>
              <p:cNvGrpSpPr>
                <a:grpSpLocks/>
              </p:cNvGrpSpPr>
              <p:nvPr/>
            </p:nvGrpSpPr>
            <p:grpSpPr bwMode="auto">
              <a:xfrm>
                <a:off x="3840" y="2736"/>
                <a:ext cx="480" cy="192"/>
                <a:chOff x="864" y="3264"/>
                <a:chExt cx="480" cy="192"/>
              </a:xfrm>
            </p:grpSpPr>
            <p:sp>
              <p:nvSpPr>
                <p:cNvPr id="165" name="Rectangle 174">
                  <a:extLst>
                    <a:ext uri="{FF2B5EF4-FFF2-40B4-BE49-F238E27FC236}">
                      <a16:creationId xmlns:a16="http://schemas.microsoft.com/office/drawing/2014/main" id="{3F730E19-DEA6-D4C0-1BDA-85FBEEEFE502}"/>
                    </a:ext>
                  </a:extLst>
                </p:cNvPr>
                <p:cNvSpPr>
                  <a:spLocks noChangeArrowheads="1"/>
                </p:cNvSpPr>
                <p:nvPr/>
              </p:nvSpPr>
              <p:spPr bwMode="auto">
                <a:xfrm>
                  <a:off x="864" y="3264"/>
                  <a:ext cx="336" cy="192"/>
                </a:xfrm>
                <a:prstGeom prst="rect">
                  <a:avLst/>
                </a:prstGeom>
                <a:noFill/>
                <a:ln w="22225" cap="sq">
                  <a:solidFill>
                    <a:schemeClr val="tx1"/>
                  </a:solidFill>
                  <a:miter lim="800000"/>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sp>
              <p:nvSpPr>
                <p:cNvPr id="166" name="Rectangle 175">
                  <a:extLst>
                    <a:ext uri="{FF2B5EF4-FFF2-40B4-BE49-F238E27FC236}">
                      <a16:creationId xmlns:a16="http://schemas.microsoft.com/office/drawing/2014/main" id="{136F9BB0-8A27-E00F-161E-BDCF2CCE047B}"/>
                    </a:ext>
                  </a:extLst>
                </p:cNvPr>
                <p:cNvSpPr>
                  <a:spLocks noChangeArrowheads="1"/>
                </p:cNvSpPr>
                <p:nvPr/>
              </p:nvSpPr>
              <p:spPr bwMode="auto">
                <a:xfrm>
                  <a:off x="1200" y="3264"/>
                  <a:ext cx="144" cy="192"/>
                </a:xfrm>
                <a:prstGeom prst="rect">
                  <a:avLst/>
                </a:prstGeom>
                <a:noFill/>
                <a:ln w="22225" cap="sq">
                  <a:solidFill>
                    <a:schemeClr val="tx1"/>
                  </a:solidFill>
                  <a:miter lim="800000"/>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grpSp>
          <p:sp>
            <p:nvSpPr>
              <p:cNvPr id="107" name="Rectangle 176">
                <a:extLst>
                  <a:ext uri="{FF2B5EF4-FFF2-40B4-BE49-F238E27FC236}">
                    <a16:creationId xmlns:a16="http://schemas.microsoft.com/office/drawing/2014/main" id="{763B9F98-3557-1055-CD2E-994999C85F9C}"/>
                  </a:ext>
                </a:extLst>
              </p:cNvPr>
              <p:cNvSpPr>
                <a:spLocks noChangeArrowheads="1"/>
              </p:cNvSpPr>
              <p:nvPr/>
            </p:nvSpPr>
            <p:spPr bwMode="auto">
              <a:xfrm>
                <a:off x="2496" y="720"/>
                <a:ext cx="276" cy="288"/>
              </a:xfrm>
              <a:prstGeom prst="rect">
                <a:avLst/>
              </a:prstGeom>
              <a:noFill/>
              <a:ln w="12700" cap="sq">
                <a:no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en-US" altLang="zh-CN" sz="2400">
                    <a:solidFill>
                      <a:srgbClr val="990000"/>
                    </a:solidFill>
                  </a:rPr>
                  <a:t>v</a:t>
                </a:r>
                <a:r>
                  <a:rPr lang="en-US" altLang="zh-CN" sz="2400" baseline="-20000">
                    <a:solidFill>
                      <a:srgbClr val="990000"/>
                    </a:solidFill>
                  </a:rPr>
                  <a:t>1</a:t>
                </a:r>
              </a:p>
            </p:txBody>
          </p:sp>
          <p:sp>
            <p:nvSpPr>
              <p:cNvPr id="108" name="Rectangle 177">
                <a:extLst>
                  <a:ext uri="{FF2B5EF4-FFF2-40B4-BE49-F238E27FC236}">
                    <a16:creationId xmlns:a16="http://schemas.microsoft.com/office/drawing/2014/main" id="{A10BACAB-677B-A7B6-7A4D-4711AF6BD4AC}"/>
                  </a:ext>
                </a:extLst>
              </p:cNvPr>
              <p:cNvSpPr>
                <a:spLocks noChangeArrowheads="1"/>
              </p:cNvSpPr>
              <p:nvPr/>
            </p:nvSpPr>
            <p:spPr bwMode="auto">
              <a:xfrm>
                <a:off x="2496" y="960"/>
                <a:ext cx="276" cy="288"/>
              </a:xfrm>
              <a:prstGeom prst="rect">
                <a:avLst/>
              </a:prstGeom>
              <a:noFill/>
              <a:ln w="12700" cap="sq">
                <a:no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en-US" altLang="zh-CN" sz="2400" dirty="0">
                    <a:solidFill>
                      <a:srgbClr val="990000"/>
                    </a:solidFill>
                  </a:rPr>
                  <a:t>v</a:t>
                </a:r>
                <a:r>
                  <a:rPr lang="en-US" altLang="zh-CN" sz="2400" baseline="-20000" dirty="0">
                    <a:solidFill>
                      <a:srgbClr val="990000"/>
                    </a:solidFill>
                  </a:rPr>
                  <a:t>2</a:t>
                </a:r>
              </a:p>
            </p:txBody>
          </p:sp>
          <p:sp>
            <p:nvSpPr>
              <p:cNvPr id="109" name="Rectangle 178">
                <a:extLst>
                  <a:ext uri="{FF2B5EF4-FFF2-40B4-BE49-F238E27FC236}">
                    <a16:creationId xmlns:a16="http://schemas.microsoft.com/office/drawing/2014/main" id="{D6355A9B-F6AB-CCB7-EE2C-15FBD1C6726A}"/>
                  </a:ext>
                </a:extLst>
              </p:cNvPr>
              <p:cNvSpPr>
                <a:spLocks noChangeArrowheads="1"/>
              </p:cNvSpPr>
              <p:nvPr/>
            </p:nvSpPr>
            <p:spPr bwMode="auto">
              <a:xfrm>
                <a:off x="2508" y="1200"/>
                <a:ext cx="276" cy="288"/>
              </a:xfrm>
              <a:prstGeom prst="rect">
                <a:avLst/>
              </a:prstGeom>
              <a:noFill/>
              <a:ln w="12700" cap="sq">
                <a:no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en-US" altLang="zh-CN" sz="2400" dirty="0">
                    <a:solidFill>
                      <a:srgbClr val="990000"/>
                    </a:solidFill>
                  </a:rPr>
                  <a:t>v</a:t>
                </a:r>
                <a:r>
                  <a:rPr lang="en-US" altLang="zh-CN" sz="2400" baseline="-20000" dirty="0">
                    <a:solidFill>
                      <a:srgbClr val="990000"/>
                    </a:solidFill>
                  </a:rPr>
                  <a:t>3</a:t>
                </a:r>
              </a:p>
            </p:txBody>
          </p:sp>
          <p:sp>
            <p:nvSpPr>
              <p:cNvPr id="110" name="Rectangle 179">
                <a:extLst>
                  <a:ext uri="{FF2B5EF4-FFF2-40B4-BE49-F238E27FC236}">
                    <a16:creationId xmlns:a16="http://schemas.microsoft.com/office/drawing/2014/main" id="{026162D4-8AF5-7CBE-8B9E-22D0BF77C8E5}"/>
                  </a:ext>
                </a:extLst>
              </p:cNvPr>
              <p:cNvSpPr>
                <a:spLocks noChangeArrowheads="1"/>
              </p:cNvSpPr>
              <p:nvPr/>
            </p:nvSpPr>
            <p:spPr bwMode="auto">
              <a:xfrm>
                <a:off x="2496" y="1440"/>
                <a:ext cx="276" cy="288"/>
              </a:xfrm>
              <a:prstGeom prst="rect">
                <a:avLst/>
              </a:prstGeom>
              <a:noFill/>
              <a:ln w="12700" cap="sq">
                <a:no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en-US" altLang="zh-CN" sz="2400" dirty="0">
                    <a:solidFill>
                      <a:srgbClr val="990000"/>
                    </a:solidFill>
                  </a:rPr>
                  <a:t>v</a:t>
                </a:r>
                <a:r>
                  <a:rPr lang="en-US" altLang="zh-CN" sz="2400" baseline="-20000" dirty="0">
                    <a:solidFill>
                      <a:srgbClr val="990000"/>
                    </a:solidFill>
                  </a:rPr>
                  <a:t>4</a:t>
                </a:r>
              </a:p>
            </p:txBody>
          </p:sp>
          <p:sp>
            <p:nvSpPr>
              <p:cNvPr id="111" name="Rectangle 180">
                <a:extLst>
                  <a:ext uri="{FF2B5EF4-FFF2-40B4-BE49-F238E27FC236}">
                    <a16:creationId xmlns:a16="http://schemas.microsoft.com/office/drawing/2014/main" id="{0E90C20F-4FC1-CD57-858F-D2B482438A4C}"/>
                  </a:ext>
                </a:extLst>
              </p:cNvPr>
              <p:cNvSpPr>
                <a:spLocks noChangeArrowheads="1"/>
              </p:cNvSpPr>
              <p:nvPr/>
            </p:nvSpPr>
            <p:spPr bwMode="auto">
              <a:xfrm>
                <a:off x="2496" y="1680"/>
                <a:ext cx="276" cy="288"/>
              </a:xfrm>
              <a:prstGeom prst="rect">
                <a:avLst/>
              </a:prstGeom>
              <a:noFill/>
              <a:ln w="12700" cap="sq">
                <a:no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en-US" altLang="zh-CN" sz="2400">
                    <a:solidFill>
                      <a:srgbClr val="990000"/>
                    </a:solidFill>
                  </a:rPr>
                  <a:t>v</a:t>
                </a:r>
                <a:r>
                  <a:rPr lang="en-US" altLang="zh-CN" sz="2400" baseline="-20000">
                    <a:solidFill>
                      <a:srgbClr val="990000"/>
                    </a:solidFill>
                  </a:rPr>
                  <a:t>5</a:t>
                </a:r>
              </a:p>
            </p:txBody>
          </p:sp>
          <p:sp>
            <p:nvSpPr>
              <p:cNvPr id="112" name="Rectangle 181">
                <a:extLst>
                  <a:ext uri="{FF2B5EF4-FFF2-40B4-BE49-F238E27FC236}">
                    <a16:creationId xmlns:a16="http://schemas.microsoft.com/office/drawing/2014/main" id="{DC41D048-52C1-46C7-20B2-FF87337D625C}"/>
                  </a:ext>
                </a:extLst>
              </p:cNvPr>
              <p:cNvSpPr>
                <a:spLocks noChangeArrowheads="1"/>
              </p:cNvSpPr>
              <p:nvPr/>
            </p:nvSpPr>
            <p:spPr bwMode="auto">
              <a:xfrm>
                <a:off x="2496" y="1920"/>
                <a:ext cx="276" cy="288"/>
              </a:xfrm>
              <a:prstGeom prst="rect">
                <a:avLst/>
              </a:prstGeom>
              <a:noFill/>
              <a:ln w="12700" cap="sq">
                <a:no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en-US" altLang="zh-CN" sz="2400" dirty="0">
                    <a:solidFill>
                      <a:srgbClr val="990000"/>
                    </a:solidFill>
                  </a:rPr>
                  <a:t>v</a:t>
                </a:r>
                <a:r>
                  <a:rPr lang="en-US" altLang="zh-CN" sz="2400" baseline="-20000" dirty="0">
                    <a:solidFill>
                      <a:srgbClr val="990000"/>
                    </a:solidFill>
                  </a:rPr>
                  <a:t>6</a:t>
                </a:r>
              </a:p>
            </p:txBody>
          </p:sp>
          <p:sp>
            <p:nvSpPr>
              <p:cNvPr id="113" name="Rectangle 182">
                <a:extLst>
                  <a:ext uri="{FF2B5EF4-FFF2-40B4-BE49-F238E27FC236}">
                    <a16:creationId xmlns:a16="http://schemas.microsoft.com/office/drawing/2014/main" id="{9142581F-C4EE-F2A5-D706-D3FDFF2B4649}"/>
                  </a:ext>
                </a:extLst>
              </p:cNvPr>
              <p:cNvSpPr>
                <a:spLocks noChangeArrowheads="1"/>
              </p:cNvSpPr>
              <p:nvPr/>
            </p:nvSpPr>
            <p:spPr bwMode="auto">
              <a:xfrm>
                <a:off x="2496" y="2160"/>
                <a:ext cx="276" cy="288"/>
              </a:xfrm>
              <a:prstGeom prst="rect">
                <a:avLst/>
              </a:prstGeom>
              <a:noFill/>
              <a:ln w="12700" cap="sq">
                <a:no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en-US" altLang="zh-CN" sz="2400">
                    <a:solidFill>
                      <a:srgbClr val="990000"/>
                    </a:solidFill>
                  </a:rPr>
                  <a:t>v</a:t>
                </a:r>
                <a:r>
                  <a:rPr lang="en-US" altLang="zh-CN" sz="2400" baseline="-20000">
                    <a:solidFill>
                      <a:srgbClr val="990000"/>
                    </a:solidFill>
                  </a:rPr>
                  <a:t>7</a:t>
                </a:r>
              </a:p>
            </p:txBody>
          </p:sp>
          <p:sp>
            <p:nvSpPr>
              <p:cNvPr id="114" name="Rectangle 183">
                <a:extLst>
                  <a:ext uri="{FF2B5EF4-FFF2-40B4-BE49-F238E27FC236}">
                    <a16:creationId xmlns:a16="http://schemas.microsoft.com/office/drawing/2014/main" id="{D0EEBFD3-79BC-B164-8CA7-DEAF4DBC2B8A}"/>
                  </a:ext>
                </a:extLst>
              </p:cNvPr>
              <p:cNvSpPr>
                <a:spLocks noChangeArrowheads="1"/>
              </p:cNvSpPr>
              <p:nvPr/>
            </p:nvSpPr>
            <p:spPr bwMode="auto">
              <a:xfrm>
                <a:off x="2496" y="2400"/>
                <a:ext cx="276" cy="288"/>
              </a:xfrm>
              <a:prstGeom prst="rect">
                <a:avLst/>
              </a:prstGeom>
              <a:noFill/>
              <a:ln w="12700" cap="sq">
                <a:no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en-US" altLang="zh-CN" sz="2400" dirty="0">
                    <a:solidFill>
                      <a:srgbClr val="990000"/>
                    </a:solidFill>
                  </a:rPr>
                  <a:t>v</a:t>
                </a:r>
                <a:r>
                  <a:rPr lang="en-US" altLang="zh-CN" sz="2400" baseline="-20000" dirty="0">
                    <a:solidFill>
                      <a:srgbClr val="990000"/>
                    </a:solidFill>
                  </a:rPr>
                  <a:t>8</a:t>
                </a:r>
              </a:p>
            </p:txBody>
          </p:sp>
          <p:sp>
            <p:nvSpPr>
              <p:cNvPr id="115" name="Rectangle 184">
                <a:extLst>
                  <a:ext uri="{FF2B5EF4-FFF2-40B4-BE49-F238E27FC236}">
                    <a16:creationId xmlns:a16="http://schemas.microsoft.com/office/drawing/2014/main" id="{6F332438-1006-2212-81C8-001E67A54971}"/>
                  </a:ext>
                </a:extLst>
              </p:cNvPr>
              <p:cNvSpPr>
                <a:spLocks noChangeArrowheads="1"/>
              </p:cNvSpPr>
              <p:nvPr/>
            </p:nvSpPr>
            <p:spPr bwMode="auto">
              <a:xfrm>
                <a:off x="2508" y="2640"/>
                <a:ext cx="276" cy="288"/>
              </a:xfrm>
              <a:prstGeom prst="rect">
                <a:avLst/>
              </a:prstGeom>
              <a:noFill/>
              <a:ln w="12700" cap="sq">
                <a:no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en-US" altLang="zh-CN" sz="2400">
                    <a:solidFill>
                      <a:srgbClr val="990000"/>
                    </a:solidFill>
                  </a:rPr>
                  <a:t>v</a:t>
                </a:r>
                <a:r>
                  <a:rPr lang="en-US" altLang="zh-CN" sz="2400" baseline="-20000">
                    <a:solidFill>
                      <a:srgbClr val="990000"/>
                    </a:solidFill>
                  </a:rPr>
                  <a:t>9</a:t>
                </a:r>
              </a:p>
            </p:txBody>
          </p:sp>
          <p:sp>
            <p:nvSpPr>
              <p:cNvPr id="116" name="Text Box 185">
                <a:extLst>
                  <a:ext uri="{FF2B5EF4-FFF2-40B4-BE49-F238E27FC236}">
                    <a16:creationId xmlns:a16="http://schemas.microsoft.com/office/drawing/2014/main" id="{6FDD0745-DBED-AAF9-15F7-94110070B3D9}"/>
                  </a:ext>
                </a:extLst>
              </p:cNvPr>
              <p:cNvSpPr txBox="1">
                <a:spLocks noChangeArrowheads="1"/>
              </p:cNvSpPr>
              <p:nvPr/>
            </p:nvSpPr>
            <p:spPr bwMode="auto">
              <a:xfrm>
                <a:off x="3216" y="744"/>
                <a:ext cx="196" cy="250"/>
              </a:xfrm>
              <a:prstGeom prst="rect">
                <a:avLst/>
              </a:prstGeom>
              <a:noFill/>
              <a:ln w="12700" cap="sq">
                <a:no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en-US" altLang="zh-CN" sz="2000">
                    <a:solidFill>
                      <a:srgbClr val="0033CC"/>
                    </a:solidFill>
                  </a:rPr>
                  <a:t>1</a:t>
                </a:r>
                <a:endParaRPr lang="en-US" altLang="zh-CN" sz="2400" b="0">
                  <a:solidFill>
                    <a:srgbClr val="0033CC"/>
                  </a:solidFill>
                </a:endParaRPr>
              </a:p>
            </p:txBody>
          </p:sp>
          <p:sp>
            <p:nvSpPr>
              <p:cNvPr id="117" name="Rectangle 186">
                <a:extLst>
                  <a:ext uri="{FF2B5EF4-FFF2-40B4-BE49-F238E27FC236}">
                    <a16:creationId xmlns:a16="http://schemas.microsoft.com/office/drawing/2014/main" id="{610C85A6-D6BD-5D93-504D-5EA0E4BA7A94}"/>
                  </a:ext>
                </a:extLst>
              </p:cNvPr>
              <p:cNvSpPr>
                <a:spLocks noChangeArrowheads="1"/>
              </p:cNvSpPr>
              <p:nvPr/>
            </p:nvSpPr>
            <p:spPr bwMode="auto">
              <a:xfrm>
                <a:off x="3936" y="744"/>
                <a:ext cx="196" cy="250"/>
              </a:xfrm>
              <a:prstGeom prst="rect">
                <a:avLst/>
              </a:prstGeom>
              <a:noFill/>
              <a:ln w="12700" cap="sq">
                <a:no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en-US" altLang="zh-CN" sz="2000">
                    <a:solidFill>
                      <a:srgbClr val="0033CC"/>
                    </a:solidFill>
                  </a:rPr>
                  <a:t>2</a:t>
                </a:r>
              </a:p>
            </p:txBody>
          </p:sp>
          <p:sp>
            <p:nvSpPr>
              <p:cNvPr id="118" name="Rectangle 187">
                <a:extLst>
                  <a:ext uri="{FF2B5EF4-FFF2-40B4-BE49-F238E27FC236}">
                    <a16:creationId xmlns:a16="http://schemas.microsoft.com/office/drawing/2014/main" id="{14110AE2-2702-0C48-BE4C-E25000F7AB55}"/>
                  </a:ext>
                </a:extLst>
              </p:cNvPr>
              <p:cNvSpPr>
                <a:spLocks noChangeArrowheads="1"/>
              </p:cNvSpPr>
              <p:nvPr/>
            </p:nvSpPr>
            <p:spPr bwMode="auto">
              <a:xfrm>
                <a:off x="3216" y="974"/>
                <a:ext cx="196" cy="250"/>
              </a:xfrm>
              <a:prstGeom prst="rect">
                <a:avLst/>
              </a:prstGeom>
              <a:noFill/>
              <a:ln w="12700" cap="sq">
                <a:no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en-US" altLang="zh-CN" sz="2000">
                    <a:solidFill>
                      <a:srgbClr val="0033CC"/>
                    </a:solidFill>
                  </a:rPr>
                  <a:t>0</a:t>
                </a:r>
              </a:p>
            </p:txBody>
          </p:sp>
          <p:sp>
            <p:nvSpPr>
              <p:cNvPr id="119" name="Rectangle 188">
                <a:extLst>
                  <a:ext uri="{FF2B5EF4-FFF2-40B4-BE49-F238E27FC236}">
                    <a16:creationId xmlns:a16="http://schemas.microsoft.com/office/drawing/2014/main" id="{08241BAC-5F28-49CF-806E-BF16E92AA566}"/>
                  </a:ext>
                </a:extLst>
              </p:cNvPr>
              <p:cNvSpPr>
                <a:spLocks noChangeArrowheads="1"/>
              </p:cNvSpPr>
              <p:nvPr/>
            </p:nvSpPr>
            <p:spPr bwMode="auto">
              <a:xfrm>
                <a:off x="3216" y="1262"/>
                <a:ext cx="196" cy="250"/>
              </a:xfrm>
              <a:prstGeom prst="rect">
                <a:avLst/>
              </a:prstGeom>
              <a:noFill/>
              <a:ln w="12700" cap="sq">
                <a:no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en-US" altLang="zh-CN" sz="2000">
                    <a:solidFill>
                      <a:srgbClr val="0033CC"/>
                    </a:solidFill>
                  </a:rPr>
                  <a:t>0</a:t>
                </a:r>
              </a:p>
            </p:txBody>
          </p:sp>
          <p:sp>
            <p:nvSpPr>
              <p:cNvPr id="120" name="Rectangle 189">
                <a:extLst>
                  <a:ext uri="{FF2B5EF4-FFF2-40B4-BE49-F238E27FC236}">
                    <a16:creationId xmlns:a16="http://schemas.microsoft.com/office/drawing/2014/main" id="{26252CF0-22DA-59E0-7080-BC6AF32771A2}"/>
                  </a:ext>
                </a:extLst>
              </p:cNvPr>
              <p:cNvSpPr>
                <a:spLocks noChangeArrowheads="1"/>
              </p:cNvSpPr>
              <p:nvPr/>
            </p:nvSpPr>
            <p:spPr bwMode="auto">
              <a:xfrm>
                <a:off x="3216" y="1502"/>
                <a:ext cx="196" cy="250"/>
              </a:xfrm>
              <a:prstGeom prst="rect">
                <a:avLst/>
              </a:prstGeom>
              <a:noFill/>
              <a:ln w="12700" cap="sq">
                <a:no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en-US" altLang="zh-CN" sz="2000">
                    <a:solidFill>
                      <a:srgbClr val="0033CC"/>
                    </a:solidFill>
                  </a:rPr>
                  <a:t>1</a:t>
                </a:r>
              </a:p>
            </p:txBody>
          </p:sp>
          <p:sp>
            <p:nvSpPr>
              <p:cNvPr id="121" name="Rectangle 190">
                <a:extLst>
                  <a:ext uri="{FF2B5EF4-FFF2-40B4-BE49-F238E27FC236}">
                    <a16:creationId xmlns:a16="http://schemas.microsoft.com/office/drawing/2014/main" id="{30B99CFA-28C2-6BA9-3B9A-2214D1C31A8A}"/>
                  </a:ext>
                </a:extLst>
              </p:cNvPr>
              <p:cNvSpPr>
                <a:spLocks noChangeArrowheads="1"/>
              </p:cNvSpPr>
              <p:nvPr/>
            </p:nvSpPr>
            <p:spPr bwMode="auto">
              <a:xfrm>
                <a:off x="3212" y="1754"/>
                <a:ext cx="196" cy="250"/>
              </a:xfrm>
              <a:prstGeom prst="rect">
                <a:avLst/>
              </a:prstGeom>
              <a:noFill/>
              <a:ln w="12700" cap="sq">
                <a:no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en-US" altLang="zh-CN" sz="2000">
                    <a:solidFill>
                      <a:srgbClr val="0033CC"/>
                    </a:solidFill>
                  </a:rPr>
                  <a:t>1</a:t>
                </a:r>
              </a:p>
            </p:txBody>
          </p:sp>
          <p:sp>
            <p:nvSpPr>
              <p:cNvPr id="122" name="Rectangle 191">
                <a:extLst>
                  <a:ext uri="{FF2B5EF4-FFF2-40B4-BE49-F238E27FC236}">
                    <a16:creationId xmlns:a16="http://schemas.microsoft.com/office/drawing/2014/main" id="{8F4C2EF9-F3CA-3911-92AD-91D561A8C84D}"/>
                  </a:ext>
                </a:extLst>
              </p:cNvPr>
              <p:cNvSpPr>
                <a:spLocks noChangeArrowheads="1"/>
              </p:cNvSpPr>
              <p:nvPr/>
            </p:nvSpPr>
            <p:spPr bwMode="auto">
              <a:xfrm>
                <a:off x="3932" y="984"/>
                <a:ext cx="196" cy="250"/>
              </a:xfrm>
              <a:prstGeom prst="rect">
                <a:avLst/>
              </a:prstGeom>
              <a:noFill/>
              <a:ln w="12700" cap="sq">
                <a:no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en-US" altLang="zh-CN" sz="2000">
                    <a:solidFill>
                      <a:srgbClr val="0033CC"/>
                    </a:solidFill>
                  </a:rPr>
                  <a:t>3</a:t>
                </a:r>
              </a:p>
            </p:txBody>
          </p:sp>
          <p:sp>
            <p:nvSpPr>
              <p:cNvPr id="123" name="Rectangle 192">
                <a:extLst>
                  <a:ext uri="{FF2B5EF4-FFF2-40B4-BE49-F238E27FC236}">
                    <a16:creationId xmlns:a16="http://schemas.microsoft.com/office/drawing/2014/main" id="{BCDE43C3-6D1E-8B38-CF3B-1A6862318D14}"/>
                  </a:ext>
                </a:extLst>
              </p:cNvPr>
              <p:cNvSpPr>
                <a:spLocks noChangeArrowheads="1"/>
              </p:cNvSpPr>
              <p:nvPr/>
            </p:nvSpPr>
            <p:spPr bwMode="auto">
              <a:xfrm>
                <a:off x="4604" y="986"/>
                <a:ext cx="196" cy="250"/>
              </a:xfrm>
              <a:prstGeom prst="rect">
                <a:avLst/>
              </a:prstGeom>
              <a:noFill/>
              <a:ln w="12700" cap="sq">
                <a:no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en-US" altLang="zh-CN" sz="2000">
                    <a:solidFill>
                      <a:srgbClr val="0033CC"/>
                    </a:solidFill>
                  </a:rPr>
                  <a:t>4</a:t>
                </a:r>
              </a:p>
            </p:txBody>
          </p:sp>
          <p:sp>
            <p:nvSpPr>
              <p:cNvPr id="124" name="Rectangle 193">
                <a:extLst>
                  <a:ext uri="{FF2B5EF4-FFF2-40B4-BE49-F238E27FC236}">
                    <a16:creationId xmlns:a16="http://schemas.microsoft.com/office/drawing/2014/main" id="{473F2F23-E35A-BBD0-1BFB-F0B61FC993C7}"/>
                  </a:ext>
                </a:extLst>
              </p:cNvPr>
              <p:cNvSpPr>
                <a:spLocks noChangeArrowheads="1"/>
              </p:cNvSpPr>
              <p:nvPr/>
            </p:nvSpPr>
            <p:spPr bwMode="auto">
              <a:xfrm>
                <a:off x="5276" y="986"/>
                <a:ext cx="196" cy="250"/>
              </a:xfrm>
              <a:prstGeom prst="rect">
                <a:avLst/>
              </a:prstGeom>
              <a:noFill/>
              <a:ln w="12700" cap="sq">
                <a:no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en-US" altLang="zh-CN" sz="2000">
                    <a:solidFill>
                      <a:srgbClr val="0033CC"/>
                    </a:solidFill>
                  </a:rPr>
                  <a:t>8</a:t>
                </a:r>
              </a:p>
            </p:txBody>
          </p:sp>
          <p:sp>
            <p:nvSpPr>
              <p:cNvPr id="125" name="Rectangle 194">
                <a:extLst>
                  <a:ext uri="{FF2B5EF4-FFF2-40B4-BE49-F238E27FC236}">
                    <a16:creationId xmlns:a16="http://schemas.microsoft.com/office/drawing/2014/main" id="{B1E912BC-DC2B-DFDA-C185-33E862937A1A}"/>
                  </a:ext>
                </a:extLst>
              </p:cNvPr>
              <p:cNvSpPr>
                <a:spLocks noChangeArrowheads="1"/>
              </p:cNvSpPr>
              <p:nvPr/>
            </p:nvSpPr>
            <p:spPr bwMode="auto">
              <a:xfrm>
                <a:off x="3932" y="1250"/>
                <a:ext cx="196" cy="250"/>
              </a:xfrm>
              <a:prstGeom prst="rect">
                <a:avLst/>
              </a:prstGeom>
              <a:noFill/>
              <a:ln w="12700" cap="sq">
                <a:no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en-US" altLang="zh-CN" sz="2000" dirty="0">
                    <a:solidFill>
                      <a:srgbClr val="0033CC"/>
                    </a:solidFill>
                  </a:rPr>
                  <a:t>5</a:t>
                </a:r>
              </a:p>
            </p:txBody>
          </p:sp>
          <p:sp>
            <p:nvSpPr>
              <p:cNvPr id="126" name="Rectangle 195">
                <a:extLst>
                  <a:ext uri="{FF2B5EF4-FFF2-40B4-BE49-F238E27FC236}">
                    <a16:creationId xmlns:a16="http://schemas.microsoft.com/office/drawing/2014/main" id="{B2D75D78-ADB7-AFE0-17A6-B4910910BBD3}"/>
                  </a:ext>
                </a:extLst>
              </p:cNvPr>
              <p:cNvSpPr>
                <a:spLocks noChangeArrowheads="1"/>
              </p:cNvSpPr>
              <p:nvPr/>
            </p:nvSpPr>
            <p:spPr bwMode="auto">
              <a:xfrm>
                <a:off x="4608" y="1248"/>
                <a:ext cx="196" cy="250"/>
              </a:xfrm>
              <a:prstGeom prst="rect">
                <a:avLst/>
              </a:prstGeom>
              <a:noFill/>
              <a:ln w="12700" cap="sq">
                <a:no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en-US" altLang="zh-CN" sz="2000">
                    <a:solidFill>
                      <a:srgbClr val="0033CC"/>
                    </a:solidFill>
                  </a:rPr>
                  <a:t>7</a:t>
                </a:r>
              </a:p>
            </p:txBody>
          </p:sp>
          <p:sp>
            <p:nvSpPr>
              <p:cNvPr id="127" name="Rectangle 196">
                <a:extLst>
                  <a:ext uri="{FF2B5EF4-FFF2-40B4-BE49-F238E27FC236}">
                    <a16:creationId xmlns:a16="http://schemas.microsoft.com/office/drawing/2014/main" id="{2F1740F8-E2F6-4DBC-70F0-AF633D6A10CF}"/>
                  </a:ext>
                </a:extLst>
              </p:cNvPr>
              <p:cNvSpPr>
                <a:spLocks noChangeArrowheads="1"/>
              </p:cNvSpPr>
              <p:nvPr/>
            </p:nvSpPr>
            <p:spPr bwMode="auto">
              <a:xfrm>
                <a:off x="3932" y="1514"/>
                <a:ext cx="196" cy="250"/>
              </a:xfrm>
              <a:prstGeom prst="rect">
                <a:avLst/>
              </a:prstGeom>
              <a:noFill/>
              <a:ln w="12700" cap="sq">
                <a:no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en-US" altLang="zh-CN" sz="2000">
                    <a:solidFill>
                      <a:srgbClr val="0033CC"/>
                    </a:solidFill>
                  </a:rPr>
                  <a:t>6</a:t>
                </a:r>
              </a:p>
            </p:txBody>
          </p:sp>
          <p:sp>
            <p:nvSpPr>
              <p:cNvPr id="128" name="Rectangle 197">
                <a:extLst>
                  <a:ext uri="{FF2B5EF4-FFF2-40B4-BE49-F238E27FC236}">
                    <a16:creationId xmlns:a16="http://schemas.microsoft.com/office/drawing/2014/main" id="{EFB9A971-89A7-5351-9A02-6E232BC1138F}"/>
                  </a:ext>
                </a:extLst>
              </p:cNvPr>
              <p:cNvSpPr>
                <a:spLocks noChangeArrowheads="1"/>
              </p:cNvSpPr>
              <p:nvPr/>
            </p:nvSpPr>
            <p:spPr bwMode="auto">
              <a:xfrm>
                <a:off x="3216" y="1994"/>
                <a:ext cx="196" cy="250"/>
              </a:xfrm>
              <a:prstGeom prst="rect">
                <a:avLst/>
              </a:prstGeom>
              <a:noFill/>
              <a:ln w="12700" cap="sq">
                <a:no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en-US" altLang="zh-CN" sz="2000">
                    <a:solidFill>
                      <a:srgbClr val="0033CC"/>
                    </a:solidFill>
                  </a:rPr>
                  <a:t>2</a:t>
                </a:r>
              </a:p>
            </p:txBody>
          </p:sp>
          <p:sp>
            <p:nvSpPr>
              <p:cNvPr id="129" name="Rectangle 198">
                <a:extLst>
                  <a:ext uri="{FF2B5EF4-FFF2-40B4-BE49-F238E27FC236}">
                    <a16:creationId xmlns:a16="http://schemas.microsoft.com/office/drawing/2014/main" id="{6D51D8F6-2547-EE12-9A0A-B5B4CDB442F8}"/>
                  </a:ext>
                </a:extLst>
              </p:cNvPr>
              <p:cNvSpPr>
                <a:spLocks noChangeArrowheads="1"/>
              </p:cNvSpPr>
              <p:nvPr/>
            </p:nvSpPr>
            <p:spPr bwMode="auto">
              <a:xfrm>
                <a:off x="3936" y="1994"/>
                <a:ext cx="196" cy="250"/>
              </a:xfrm>
              <a:prstGeom prst="rect">
                <a:avLst/>
              </a:prstGeom>
              <a:noFill/>
              <a:ln w="12700" cap="sq">
                <a:no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en-US" altLang="zh-CN" sz="2000">
                    <a:solidFill>
                      <a:srgbClr val="0033CC"/>
                    </a:solidFill>
                  </a:rPr>
                  <a:t>7</a:t>
                </a:r>
              </a:p>
            </p:txBody>
          </p:sp>
          <p:sp>
            <p:nvSpPr>
              <p:cNvPr id="130" name="Rectangle 199">
                <a:extLst>
                  <a:ext uri="{FF2B5EF4-FFF2-40B4-BE49-F238E27FC236}">
                    <a16:creationId xmlns:a16="http://schemas.microsoft.com/office/drawing/2014/main" id="{DF821E91-FC20-1042-4758-F4C9F0D5E016}"/>
                  </a:ext>
                </a:extLst>
              </p:cNvPr>
              <p:cNvSpPr>
                <a:spLocks noChangeArrowheads="1"/>
              </p:cNvSpPr>
              <p:nvPr/>
            </p:nvSpPr>
            <p:spPr bwMode="auto">
              <a:xfrm>
                <a:off x="3216" y="2220"/>
                <a:ext cx="196" cy="250"/>
              </a:xfrm>
              <a:prstGeom prst="rect">
                <a:avLst/>
              </a:prstGeom>
              <a:noFill/>
              <a:ln w="12700" cap="sq">
                <a:no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en-US" altLang="zh-CN" sz="2000">
                    <a:solidFill>
                      <a:srgbClr val="0033CC"/>
                    </a:solidFill>
                  </a:rPr>
                  <a:t>3</a:t>
                </a:r>
              </a:p>
            </p:txBody>
          </p:sp>
          <p:sp>
            <p:nvSpPr>
              <p:cNvPr id="131" name="Rectangle 200">
                <a:extLst>
                  <a:ext uri="{FF2B5EF4-FFF2-40B4-BE49-F238E27FC236}">
                    <a16:creationId xmlns:a16="http://schemas.microsoft.com/office/drawing/2014/main" id="{89262085-CAAB-C1CE-63C4-71A734B8C262}"/>
                  </a:ext>
                </a:extLst>
              </p:cNvPr>
              <p:cNvSpPr>
                <a:spLocks noChangeArrowheads="1"/>
              </p:cNvSpPr>
              <p:nvPr/>
            </p:nvSpPr>
            <p:spPr bwMode="auto">
              <a:xfrm>
                <a:off x="3932" y="2222"/>
                <a:ext cx="196" cy="250"/>
              </a:xfrm>
              <a:prstGeom prst="rect">
                <a:avLst/>
              </a:prstGeom>
              <a:noFill/>
              <a:ln w="12700" cap="sq">
                <a:no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en-US" altLang="zh-CN" sz="2000">
                    <a:solidFill>
                      <a:srgbClr val="0033CC"/>
                    </a:solidFill>
                  </a:rPr>
                  <a:t>8</a:t>
                </a:r>
              </a:p>
            </p:txBody>
          </p:sp>
          <p:sp>
            <p:nvSpPr>
              <p:cNvPr id="132" name="Rectangle 201">
                <a:extLst>
                  <a:ext uri="{FF2B5EF4-FFF2-40B4-BE49-F238E27FC236}">
                    <a16:creationId xmlns:a16="http://schemas.microsoft.com/office/drawing/2014/main" id="{270F4470-A038-9C02-BBF8-E95ACD257D15}"/>
                  </a:ext>
                </a:extLst>
              </p:cNvPr>
              <p:cNvSpPr>
                <a:spLocks noChangeArrowheads="1"/>
              </p:cNvSpPr>
              <p:nvPr/>
            </p:nvSpPr>
            <p:spPr bwMode="auto">
              <a:xfrm>
                <a:off x="3212" y="2474"/>
                <a:ext cx="196" cy="250"/>
              </a:xfrm>
              <a:prstGeom prst="rect">
                <a:avLst/>
              </a:prstGeom>
              <a:noFill/>
              <a:ln w="12700" cap="sq">
                <a:no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en-US" altLang="zh-CN" sz="2000">
                    <a:solidFill>
                      <a:srgbClr val="0033CC"/>
                    </a:solidFill>
                  </a:rPr>
                  <a:t>2</a:t>
                </a:r>
              </a:p>
            </p:txBody>
          </p:sp>
          <p:sp>
            <p:nvSpPr>
              <p:cNvPr id="133" name="Rectangle 202">
                <a:extLst>
                  <a:ext uri="{FF2B5EF4-FFF2-40B4-BE49-F238E27FC236}">
                    <a16:creationId xmlns:a16="http://schemas.microsoft.com/office/drawing/2014/main" id="{7757F475-4AC3-14F0-900F-54A76B60CE2F}"/>
                  </a:ext>
                </a:extLst>
              </p:cNvPr>
              <p:cNvSpPr>
                <a:spLocks noChangeArrowheads="1"/>
              </p:cNvSpPr>
              <p:nvPr/>
            </p:nvSpPr>
            <p:spPr bwMode="auto">
              <a:xfrm>
                <a:off x="4812" y="1272"/>
                <a:ext cx="207" cy="291"/>
              </a:xfrm>
              <a:prstGeom prst="rect">
                <a:avLst/>
              </a:prstGeom>
              <a:noFill/>
              <a:ln w="12700" cap="sq">
                <a:no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en-US" altLang="zh-CN" sz="2400"/>
                  <a:t>^</a:t>
                </a:r>
              </a:p>
            </p:txBody>
          </p:sp>
          <p:sp>
            <p:nvSpPr>
              <p:cNvPr id="134" name="Rectangle 203">
                <a:extLst>
                  <a:ext uri="{FF2B5EF4-FFF2-40B4-BE49-F238E27FC236}">
                    <a16:creationId xmlns:a16="http://schemas.microsoft.com/office/drawing/2014/main" id="{F8C6478B-5AC0-5374-61F6-FBD98DCDF277}"/>
                  </a:ext>
                </a:extLst>
              </p:cNvPr>
              <p:cNvSpPr>
                <a:spLocks noChangeArrowheads="1"/>
              </p:cNvSpPr>
              <p:nvPr/>
            </p:nvSpPr>
            <p:spPr bwMode="auto">
              <a:xfrm>
                <a:off x="3212" y="2702"/>
                <a:ext cx="196" cy="250"/>
              </a:xfrm>
              <a:prstGeom prst="rect">
                <a:avLst/>
              </a:prstGeom>
              <a:noFill/>
              <a:ln w="12700" cap="sq">
                <a:no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en-US" altLang="zh-CN" sz="2000">
                    <a:solidFill>
                      <a:srgbClr val="0033CC"/>
                    </a:solidFill>
                  </a:rPr>
                  <a:t>1</a:t>
                </a:r>
              </a:p>
            </p:txBody>
          </p:sp>
          <p:sp>
            <p:nvSpPr>
              <p:cNvPr id="135" name="Rectangle 204">
                <a:extLst>
                  <a:ext uri="{FF2B5EF4-FFF2-40B4-BE49-F238E27FC236}">
                    <a16:creationId xmlns:a16="http://schemas.microsoft.com/office/drawing/2014/main" id="{2CC29777-79B9-E8BE-C00B-7324ADD6F91C}"/>
                  </a:ext>
                </a:extLst>
              </p:cNvPr>
              <p:cNvSpPr>
                <a:spLocks noChangeArrowheads="1"/>
              </p:cNvSpPr>
              <p:nvPr/>
            </p:nvSpPr>
            <p:spPr bwMode="auto">
              <a:xfrm>
                <a:off x="3936" y="2712"/>
                <a:ext cx="196" cy="250"/>
              </a:xfrm>
              <a:prstGeom prst="rect">
                <a:avLst/>
              </a:prstGeom>
              <a:noFill/>
              <a:ln w="12700" cap="sq">
                <a:no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en-US" altLang="zh-CN" sz="2000">
                    <a:solidFill>
                      <a:srgbClr val="0033CC"/>
                    </a:solidFill>
                  </a:rPr>
                  <a:t>6</a:t>
                </a:r>
              </a:p>
            </p:txBody>
          </p:sp>
          <p:sp>
            <p:nvSpPr>
              <p:cNvPr id="136" name="Line 205">
                <a:extLst>
                  <a:ext uri="{FF2B5EF4-FFF2-40B4-BE49-F238E27FC236}">
                    <a16:creationId xmlns:a16="http://schemas.microsoft.com/office/drawing/2014/main" id="{75CF2A07-B19E-CC72-663A-3EFA65CC0E68}"/>
                  </a:ext>
                </a:extLst>
              </p:cNvPr>
              <p:cNvSpPr>
                <a:spLocks noChangeShapeType="1"/>
              </p:cNvSpPr>
              <p:nvPr/>
            </p:nvSpPr>
            <p:spPr bwMode="auto">
              <a:xfrm>
                <a:off x="2832" y="2568"/>
                <a:ext cx="336" cy="0"/>
              </a:xfrm>
              <a:prstGeom prst="line">
                <a:avLst/>
              </a:prstGeom>
              <a:noFill/>
              <a:ln w="19050" cap="sq">
                <a:solidFill>
                  <a:schemeClr val="tx1"/>
                </a:solidFill>
                <a:round/>
                <a:headEnd type="none" w="sm" len="sm"/>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7" name="Line 206">
                <a:extLst>
                  <a:ext uri="{FF2B5EF4-FFF2-40B4-BE49-F238E27FC236}">
                    <a16:creationId xmlns:a16="http://schemas.microsoft.com/office/drawing/2014/main" id="{A907E9C5-2378-D02A-EA5E-7B86833529FB}"/>
                  </a:ext>
                </a:extLst>
              </p:cNvPr>
              <p:cNvSpPr>
                <a:spLocks noChangeShapeType="1"/>
              </p:cNvSpPr>
              <p:nvPr/>
            </p:nvSpPr>
            <p:spPr bwMode="auto">
              <a:xfrm>
                <a:off x="2832" y="2352"/>
                <a:ext cx="336" cy="0"/>
              </a:xfrm>
              <a:prstGeom prst="line">
                <a:avLst/>
              </a:prstGeom>
              <a:noFill/>
              <a:ln w="19050" cap="sq">
                <a:solidFill>
                  <a:schemeClr val="tx1"/>
                </a:solidFill>
                <a:round/>
                <a:headEnd type="none" w="sm" len="sm"/>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8" name="Line 207">
                <a:extLst>
                  <a:ext uri="{FF2B5EF4-FFF2-40B4-BE49-F238E27FC236}">
                    <a16:creationId xmlns:a16="http://schemas.microsoft.com/office/drawing/2014/main" id="{295998CD-EEFE-FE22-615B-B6EE019C9960}"/>
                  </a:ext>
                </a:extLst>
              </p:cNvPr>
              <p:cNvSpPr>
                <a:spLocks noChangeShapeType="1"/>
              </p:cNvSpPr>
              <p:nvPr/>
            </p:nvSpPr>
            <p:spPr bwMode="auto">
              <a:xfrm>
                <a:off x="2832" y="2112"/>
                <a:ext cx="336" cy="0"/>
              </a:xfrm>
              <a:prstGeom prst="line">
                <a:avLst/>
              </a:prstGeom>
              <a:noFill/>
              <a:ln w="19050" cap="sq">
                <a:solidFill>
                  <a:schemeClr val="tx1"/>
                </a:solidFill>
                <a:round/>
                <a:headEnd type="none" w="sm" len="sm"/>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 name="Line 208">
                <a:extLst>
                  <a:ext uri="{FF2B5EF4-FFF2-40B4-BE49-F238E27FC236}">
                    <a16:creationId xmlns:a16="http://schemas.microsoft.com/office/drawing/2014/main" id="{881637D0-8CC1-9B11-85B2-958ACAAB120E}"/>
                  </a:ext>
                </a:extLst>
              </p:cNvPr>
              <p:cNvSpPr>
                <a:spLocks noChangeShapeType="1"/>
              </p:cNvSpPr>
              <p:nvPr/>
            </p:nvSpPr>
            <p:spPr bwMode="auto">
              <a:xfrm>
                <a:off x="2832" y="1872"/>
                <a:ext cx="336" cy="0"/>
              </a:xfrm>
              <a:prstGeom prst="line">
                <a:avLst/>
              </a:prstGeom>
              <a:noFill/>
              <a:ln w="19050" cap="sq">
                <a:solidFill>
                  <a:schemeClr val="tx1"/>
                </a:solidFill>
                <a:round/>
                <a:headEnd type="none" w="sm" len="sm"/>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0" name="Line 209">
                <a:extLst>
                  <a:ext uri="{FF2B5EF4-FFF2-40B4-BE49-F238E27FC236}">
                    <a16:creationId xmlns:a16="http://schemas.microsoft.com/office/drawing/2014/main" id="{2AA8BB98-CA53-7DE4-C08D-56728F4B2DF8}"/>
                  </a:ext>
                </a:extLst>
              </p:cNvPr>
              <p:cNvSpPr>
                <a:spLocks noChangeShapeType="1"/>
              </p:cNvSpPr>
              <p:nvPr/>
            </p:nvSpPr>
            <p:spPr bwMode="auto">
              <a:xfrm>
                <a:off x="2832" y="1632"/>
                <a:ext cx="336" cy="0"/>
              </a:xfrm>
              <a:prstGeom prst="line">
                <a:avLst/>
              </a:prstGeom>
              <a:noFill/>
              <a:ln w="19050" cap="sq">
                <a:solidFill>
                  <a:schemeClr val="tx1"/>
                </a:solidFill>
                <a:round/>
                <a:headEnd type="none" w="sm" len="sm"/>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1" name="Line 210">
                <a:extLst>
                  <a:ext uri="{FF2B5EF4-FFF2-40B4-BE49-F238E27FC236}">
                    <a16:creationId xmlns:a16="http://schemas.microsoft.com/office/drawing/2014/main" id="{3CBDDB12-2F59-D69E-2FD9-8B528A1306B9}"/>
                  </a:ext>
                </a:extLst>
              </p:cNvPr>
              <p:cNvSpPr>
                <a:spLocks noChangeShapeType="1"/>
              </p:cNvSpPr>
              <p:nvPr/>
            </p:nvSpPr>
            <p:spPr bwMode="auto">
              <a:xfrm>
                <a:off x="2832" y="1392"/>
                <a:ext cx="336" cy="0"/>
              </a:xfrm>
              <a:prstGeom prst="line">
                <a:avLst/>
              </a:prstGeom>
              <a:noFill/>
              <a:ln w="19050" cap="sq">
                <a:solidFill>
                  <a:schemeClr val="tx1"/>
                </a:solidFill>
                <a:round/>
                <a:headEnd type="none" w="sm" len="sm"/>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2" name="Line 211">
                <a:extLst>
                  <a:ext uri="{FF2B5EF4-FFF2-40B4-BE49-F238E27FC236}">
                    <a16:creationId xmlns:a16="http://schemas.microsoft.com/office/drawing/2014/main" id="{77770BFD-96B4-41A5-9FAF-2F93D0A328C9}"/>
                  </a:ext>
                </a:extLst>
              </p:cNvPr>
              <p:cNvSpPr>
                <a:spLocks noChangeShapeType="1"/>
              </p:cNvSpPr>
              <p:nvPr/>
            </p:nvSpPr>
            <p:spPr bwMode="auto">
              <a:xfrm>
                <a:off x="2832" y="1104"/>
                <a:ext cx="336" cy="0"/>
              </a:xfrm>
              <a:prstGeom prst="line">
                <a:avLst/>
              </a:prstGeom>
              <a:noFill/>
              <a:ln w="19050" cap="sq">
                <a:solidFill>
                  <a:schemeClr val="tx1"/>
                </a:solidFill>
                <a:round/>
                <a:headEnd type="none" w="sm" len="sm"/>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 name="Line 212">
                <a:extLst>
                  <a:ext uri="{FF2B5EF4-FFF2-40B4-BE49-F238E27FC236}">
                    <a16:creationId xmlns:a16="http://schemas.microsoft.com/office/drawing/2014/main" id="{027ED4F9-BA76-87DF-2455-11387E952756}"/>
                  </a:ext>
                </a:extLst>
              </p:cNvPr>
              <p:cNvSpPr>
                <a:spLocks noChangeShapeType="1"/>
              </p:cNvSpPr>
              <p:nvPr/>
            </p:nvSpPr>
            <p:spPr bwMode="auto">
              <a:xfrm>
                <a:off x="2832" y="864"/>
                <a:ext cx="336" cy="0"/>
              </a:xfrm>
              <a:prstGeom prst="line">
                <a:avLst/>
              </a:prstGeom>
              <a:noFill/>
              <a:ln w="19050" cap="sq">
                <a:solidFill>
                  <a:schemeClr val="tx1"/>
                </a:solidFill>
                <a:round/>
                <a:headEnd type="none" w="sm" len="sm"/>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4" name="Line 213">
                <a:extLst>
                  <a:ext uri="{FF2B5EF4-FFF2-40B4-BE49-F238E27FC236}">
                    <a16:creationId xmlns:a16="http://schemas.microsoft.com/office/drawing/2014/main" id="{A4B1E8DB-2A5E-B77F-3579-02A40991CD64}"/>
                  </a:ext>
                </a:extLst>
              </p:cNvPr>
              <p:cNvSpPr>
                <a:spLocks noChangeShapeType="1"/>
              </p:cNvSpPr>
              <p:nvPr/>
            </p:nvSpPr>
            <p:spPr bwMode="auto">
              <a:xfrm>
                <a:off x="2832" y="2820"/>
                <a:ext cx="336" cy="0"/>
              </a:xfrm>
              <a:prstGeom prst="line">
                <a:avLst/>
              </a:prstGeom>
              <a:noFill/>
              <a:ln w="19050" cap="sq">
                <a:solidFill>
                  <a:schemeClr val="tx1"/>
                </a:solidFill>
                <a:round/>
                <a:headEnd type="none" w="sm" len="sm"/>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5" name="Line 214">
                <a:extLst>
                  <a:ext uri="{FF2B5EF4-FFF2-40B4-BE49-F238E27FC236}">
                    <a16:creationId xmlns:a16="http://schemas.microsoft.com/office/drawing/2014/main" id="{06A4ADC1-154F-22B0-BE61-11251DF017F2}"/>
                  </a:ext>
                </a:extLst>
              </p:cNvPr>
              <p:cNvSpPr>
                <a:spLocks noChangeShapeType="1"/>
              </p:cNvSpPr>
              <p:nvPr/>
            </p:nvSpPr>
            <p:spPr bwMode="auto">
              <a:xfrm>
                <a:off x="3552" y="2112"/>
                <a:ext cx="288" cy="0"/>
              </a:xfrm>
              <a:prstGeom prst="line">
                <a:avLst/>
              </a:prstGeom>
              <a:noFill/>
              <a:ln w="19050" cap="sq">
                <a:solidFill>
                  <a:schemeClr val="tx1"/>
                </a:solidFill>
                <a:round/>
                <a:headEnd type="none" w="sm" len="sm"/>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6" name="Line 215">
                <a:extLst>
                  <a:ext uri="{FF2B5EF4-FFF2-40B4-BE49-F238E27FC236}">
                    <a16:creationId xmlns:a16="http://schemas.microsoft.com/office/drawing/2014/main" id="{CF42CC0B-AB89-0BCE-F130-20CD11C186EC}"/>
                  </a:ext>
                </a:extLst>
              </p:cNvPr>
              <p:cNvSpPr>
                <a:spLocks noChangeShapeType="1"/>
              </p:cNvSpPr>
              <p:nvPr/>
            </p:nvSpPr>
            <p:spPr bwMode="auto">
              <a:xfrm>
                <a:off x="3552" y="1632"/>
                <a:ext cx="288" cy="0"/>
              </a:xfrm>
              <a:prstGeom prst="line">
                <a:avLst/>
              </a:prstGeom>
              <a:noFill/>
              <a:ln w="19050" cap="sq">
                <a:solidFill>
                  <a:schemeClr val="tx1"/>
                </a:solidFill>
                <a:round/>
                <a:headEnd type="none" w="sm" len="sm"/>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7" name="Line 216">
                <a:extLst>
                  <a:ext uri="{FF2B5EF4-FFF2-40B4-BE49-F238E27FC236}">
                    <a16:creationId xmlns:a16="http://schemas.microsoft.com/office/drawing/2014/main" id="{E99AAB45-C400-95A7-D483-0CE0686AFF44}"/>
                  </a:ext>
                </a:extLst>
              </p:cNvPr>
              <p:cNvSpPr>
                <a:spLocks noChangeShapeType="1"/>
              </p:cNvSpPr>
              <p:nvPr/>
            </p:nvSpPr>
            <p:spPr bwMode="auto">
              <a:xfrm>
                <a:off x="4224" y="1392"/>
                <a:ext cx="288" cy="0"/>
              </a:xfrm>
              <a:prstGeom prst="line">
                <a:avLst/>
              </a:prstGeom>
              <a:noFill/>
              <a:ln w="19050" cap="sq">
                <a:solidFill>
                  <a:schemeClr val="tx1"/>
                </a:solidFill>
                <a:round/>
                <a:headEnd type="none" w="sm" len="sm"/>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8" name="Line 217">
                <a:extLst>
                  <a:ext uri="{FF2B5EF4-FFF2-40B4-BE49-F238E27FC236}">
                    <a16:creationId xmlns:a16="http://schemas.microsoft.com/office/drawing/2014/main" id="{6C8B5F0A-2E63-F94D-9127-AB8ED2B59FF9}"/>
                  </a:ext>
                </a:extLst>
              </p:cNvPr>
              <p:cNvSpPr>
                <a:spLocks noChangeShapeType="1"/>
              </p:cNvSpPr>
              <p:nvPr/>
            </p:nvSpPr>
            <p:spPr bwMode="auto">
              <a:xfrm>
                <a:off x="3552" y="1392"/>
                <a:ext cx="288" cy="0"/>
              </a:xfrm>
              <a:prstGeom prst="line">
                <a:avLst/>
              </a:prstGeom>
              <a:noFill/>
              <a:ln w="19050" cap="sq">
                <a:solidFill>
                  <a:schemeClr val="tx1"/>
                </a:solidFill>
                <a:round/>
                <a:headEnd type="none" w="sm" len="sm"/>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9" name="Line 218">
                <a:extLst>
                  <a:ext uri="{FF2B5EF4-FFF2-40B4-BE49-F238E27FC236}">
                    <a16:creationId xmlns:a16="http://schemas.microsoft.com/office/drawing/2014/main" id="{C3CAABD2-0CA1-981F-8360-78AB587583C2}"/>
                  </a:ext>
                </a:extLst>
              </p:cNvPr>
              <p:cNvSpPr>
                <a:spLocks noChangeShapeType="1"/>
              </p:cNvSpPr>
              <p:nvPr/>
            </p:nvSpPr>
            <p:spPr bwMode="auto">
              <a:xfrm>
                <a:off x="4896" y="1104"/>
                <a:ext cx="288" cy="0"/>
              </a:xfrm>
              <a:prstGeom prst="line">
                <a:avLst/>
              </a:prstGeom>
              <a:noFill/>
              <a:ln w="19050" cap="sq">
                <a:solidFill>
                  <a:schemeClr val="tx1"/>
                </a:solidFill>
                <a:round/>
                <a:headEnd type="none" w="sm" len="sm"/>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0" name="Line 219">
                <a:extLst>
                  <a:ext uri="{FF2B5EF4-FFF2-40B4-BE49-F238E27FC236}">
                    <a16:creationId xmlns:a16="http://schemas.microsoft.com/office/drawing/2014/main" id="{AA4DDE7F-94E4-65C2-6C2F-92053C2E9972}"/>
                  </a:ext>
                </a:extLst>
              </p:cNvPr>
              <p:cNvSpPr>
                <a:spLocks noChangeShapeType="1"/>
              </p:cNvSpPr>
              <p:nvPr/>
            </p:nvSpPr>
            <p:spPr bwMode="auto">
              <a:xfrm>
                <a:off x="4224" y="1104"/>
                <a:ext cx="288" cy="0"/>
              </a:xfrm>
              <a:prstGeom prst="line">
                <a:avLst/>
              </a:prstGeom>
              <a:noFill/>
              <a:ln w="19050" cap="sq">
                <a:solidFill>
                  <a:schemeClr val="tx1"/>
                </a:solidFill>
                <a:round/>
                <a:headEnd type="none" w="sm" len="sm"/>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1" name="Line 220">
                <a:extLst>
                  <a:ext uri="{FF2B5EF4-FFF2-40B4-BE49-F238E27FC236}">
                    <a16:creationId xmlns:a16="http://schemas.microsoft.com/office/drawing/2014/main" id="{1D5FE42B-0EBE-11FA-521E-97789C662247}"/>
                  </a:ext>
                </a:extLst>
              </p:cNvPr>
              <p:cNvSpPr>
                <a:spLocks noChangeShapeType="1"/>
              </p:cNvSpPr>
              <p:nvPr/>
            </p:nvSpPr>
            <p:spPr bwMode="auto">
              <a:xfrm>
                <a:off x="3552" y="1104"/>
                <a:ext cx="288" cy="0"/>
              </a:xfrm>
              <a:prstGeom prst="line">
                <a:avLst/>
              </a:prstGeom>
              <a:noFill/>
              <a:ln w="19050" cap="sq">
                <a:solidFill>
                  <a:schemeClr val="tx1"/>
                </a:solidFill>
                <a:round/>
                <a:headEnd type="none" w="sm" len="sm"/>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2" name="Line 221">
                <a:extLst>
                  <a:ext uri="{FF2B5EF4-FFF2-40B4-BE49-F238E27FC236}">
                    <a16:creationId xmlns:a16="http://schemas.microsoft.com/office/drawing/2014/main" id="{0A8DCADC-F70E-8BFF-D6DC-A3C06D6BA9A0}"/>
                  </a:ext>
                </a:extLst>
              </p:cNvPr>
              <p:cNvSpPr>
                <a:spLocks noChangeShapeType="1"/>
              </p:cNvSpPr>
              <p:nvPr/>
            </p:nvSpPr>
            <p:spPr bwMode="auto">
              <a:xfrm>
                <a:off x="3552" y="864"/>
                <a:ext cx="288" cy="0"/>
              </a:xfrm>
              <a:prstGeom prst="line">
                <a:avLst/>
              </a:prstGeom>
              <a:noFill/>
              <a:ln w="19050" cap="sq">
                <a:solidFill>
                  <a:schemeClr val="tx1"/>
                </a:solidFill>
                <a:round/>
                <a:headEnd type="none" w="sm" len="sm"/>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 name="Line 222">
                <a:extLst>
                  <a:ext uri="{FF2B5EF4-FFF2-40B4-BE49-F238E27FC236}">
                    <a16:creationId xmlns:a16="http://schemas.microsoft.com/office/drawing/2014/main" id="{D7EDF40F-93DC-08BF-4787-5685B1A2AB09}"/>
                  </a:ext>
                </a:extLst>
              </p:cNvPr>
              <p:cNvSpPr>
                <a:spLocks noChangeShapeType="1"/>
              </p:cNvSpPr>
              <p:nvPr/>
            </p:nvSpPr>
            <p:spPr bwMode="auto">
              <a:xfrm>
                <a:off x="3552" y="2832"/>
                <a:ext cx="288" cy="0"/>
              </a:xfrm>
              <a:prstGeom prst="line">
                <a:avLst/>
              </a:prstGeom>
              <a:noFill/>
              <a:ln w="19050" cap="sq">
                <a:solidFill>
                  <a:schemeClr val="tx1"/>
                </a:solidFill>
                <a:round/>
                <a:headEnd type="none" w="sm" len="sm"/>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 name="Line 223">
                <a:extLst>
                  <a:ext uri="{FF2B5EF4-FFF2-40B4-BE49-F238E27FC236}">
                    <a16:creationId xmlns:a16="http://schemas.microsoft.com/office/drawing/2014/main" id="{CDAD723B-05B1-FB5A-7A60-FD3E75210326}"/>
                  </a:ext>
                </a:extLst>
              </p:cNvPr>
              <p:cNvSpPr>
                <a:spLocks noChangeShapeType="1"/>
              </p:cNvSpPr>
              <p:nvPr/>
            </p:nvSpPr>
            <p:spPr bwMode="auto">
              <a:xfrm>
                <a:off x="3552" y="2602"/>
                <a:ext cx="288" cy="0"/>
              </a:xfrm>
              <a:prstGeom prst="line">
                <a:avLst/>
              </a:prstGeom>
              <a:noFill/>
              <a:ln w="19050" cap="sq">
                <a:solidFill>
                  <a:schemeClr val="tx1"/>
                </a:solidFill>
                <a:round/>
                <a:headEnd type="none" w="sm" len="sm"/>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5" name="Line 224">
                <a:extLst>
                  <a:ext uri="{FF2B5EF4-FFF2-40B4-BE49-F238E27FC236}">
                    <a16:creationId xmlns:a16="http://schemas.microsoft.com/office/drawing/2014/main" id="{8EC2825B-973F-8823-EF73-69927A82975F}"/>
                  </a:ext>
                </a:extLst>
              </p:cNvPr>
              <p:cNvSpPr>
                <a:spLocks noChangeShapeType="1"/>
              </p:cNvSpPr>
              <p:nvPr/>
            </p:nvSpPr>
            <p:spPr bwMode="auto">
              <a:xfrm>
                <a:off x="3576" y="2352"/>
                <a:ext cx="288" cy="0"/>
              </a:xfrm>
              <a:prstGeom prst="line">
                <a:avLst/>
              </a:prstGeom>
              <a:noFill/>
              <a:ln w="19050" cap="sq">
                <a:solidFill>
                  <a:schemeClr val="tx1"/>
                </a:solidFill>
                <a:round/>
                <a:headEnd type="none" w="sm" len="sm"/>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6" name="Text Box 225">
                <a:extLst>
                  <a:ext uri="{FF2B5EF4-FFF2-40B4-BE49-F238E27FC236}">
                    <a16:creationId xmlns:a16="http://schemas.microsoft.com/office/drawing/2014/main" id="{972A8F01-7E72-531D-D2C0-90D5B1B5E21D}"/>
                  </a:ext>
                </a:extLst>
              </p:cNvPr>
              <p:cNvSpPr txBox="1">
                <a:spLocks noChangeArrowheads="1"/>
              </p:cNvSpPr>
              <p:nvPr/>
            </p:nvSpPr>
            <p:spPr bwMode="auto">
              <a:xfrm>
                <a:off x="4152" y="756"/>
                <a:ext cx="207" cy="291"/>
              </a:xfrm>
              <a:prstGeom prst="rect">
                <a:avLst/>
              </a:prstGeom>
              <a:noFill/>
              <a:ln w="12700" cap="sq">
                <a:no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en-US" altLang="zh-CN" sz="2400" dirty="0"/>
                  <a:t>^</a:t>
                </a:r>
                <a:endParaRPr lang="en-US" altLang="zh-CN" sz="2400" b="0" dirty="0"/>
              </a:p>
            </p:txBody>
          </p:sp>
          <p:sp>
            <p:nvSpPr>
              <p:cNvPr id="157" name="Rectangle 226">
                <a:extLst>
                  <a:ext uri="{FF2B5EF4-FFF2-40B4-BE49-F238E27FC236}">
                    <a16:creationId xmlns:a16="http://schemas.microsoft.com/office/drawing/2014/main" id="{27FD26A1-991F-C2B0-916D-617AF6AF8415}"/>
                  </a:ext>
                </a:extLst>
              </p:cNvPr>
              <p:cNvSpPr>
                <a:spLocks noChangeArrowheads="1"/>
              </p:cNvSpPr>
              <p:nvPr/>
            </p:nvSpPr>
            <p:spPr bwMode="auto">
              <a:xfrm>
                <a:off x="5484" y="1008"/>
                <a:ext cx="207" cy="291"/>
              </a:xfrm>
              <a:prstGeom prst="rect">
                <a:avLst/>
              </a:prstGeom>
              <a:noFill/>
              <a:ln w="12700" cap="sq">
                <a:no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en-US" altLang="zh-CN" sz="2400"/>
                  <a:t>^</a:t>
                </a:r>
              </a:p>
            </p:txBody>
          </p:sp>
          <p:sp>
            <p:nvSpPr>
              <p:cNvPr id="158" name="Rectangle 227">
                <a:extLst>
                  <a:ext uri="{FF2B5EF4-FFF2-40B4-BE49-F238E27FC236}">
                    <a16:creationId xmlns:a16="http://schemas.microsoft.com/office/drawing/2014/main" id="{317F284B-C805-9A32-606E-75D3F93B127F}"/>
                  </a:ext>
                </a:extLst>
              </p:cNvPr>
              <p:cNvSpPr>
                <a:spLocks noChangeArrowheads="1"/>
              </p:cNvSpPr>
              <p:nvPr/>
            </p:nvSpPr>
            <p:spPr bwMode="auto">
              <a:xfrm>
                <a:off x="4140" y="1524"/>
                <a:ext cx="207" cy="291"/>
              </a:xfrm>
              <a:prstGeom prst="rect">
                <a:avLst/>
              </a:prstGeom>
              <a:noFill/>
              <a:ln w="12700" cap="sq">
                <a:no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en-US" altLang="zh-CN" sz="2400"/>
                  <a:t>^</a:t>
                </a:r>
              </a:p>
            </p:txBody>
          </p:sp>
          <p:sp>
            <p:nvSpPr>
              <p:cNvPr id="159" name="Rectangle 228">
                <a:extLst>
                  <a:ext uri="{FF2B5EF4-FFF2-40B4-BE49-F238E27FC236}">
                    <a16:creationId xmlns:a16="http://schemas.microsoft.com/office/drawing/2014/main" id="{0AF00FF7-C507-3E8F-C862-E24688C240F6}"/>
                  </a:ext>
                </a:extLst>
              </p:cNvPr>
              <p:cNvSpPr>
                <a:spLocks noChangeArrowheads="1"/>
              </p:cNvSpPr>
              <p:nvPr/>
            </p:nvSpPr>
            <p:spPr bwMode="auto">
              <a:xfrm>
                <a:off x="3468" y="1764"/>
                <a:ext cx="207" cy="291"/>
              </a:xfrm>
              <a:prstGeom prst="rect">
                <a:avLst/>
              </a:prstGeom>
              <a:noFill/>
              <a:ln w="12700" cap="sq">
                <a:no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en-US" altLang="zh-CN" sz="2400"/>
                  <a:t>^</a:t>
                </a:r>
              </a:p>
            </p:txBody>
          </p:sp>
          <p:sp>
            <p:nvSpPr>
              <p:cNvPr id="160" name="Rectangle 229">
                <a:extLst>
                  <a:ext uri="{FF2B5EF4-FFF2-40B4-BE49-F238E27FC236}">
                    <a16:creationId xmlns:a16="http://schemas.microsoft.com/office/drawing/2014/main" id="{99A60A1C-1028-8ABF-21A7-5955B3F82BC4}"/>
                  </a:ext>
                </a:extLst>
              </p:cNvPr>
              <p:cNvSpPr>
                <a:spLocks noChangeArrowheads="1"/>
              </p:cNvSpPr>
              <p:nvPr/>
            </p:nvSpPr>
            <p:spPr bwMode="auto">
              <a:xfrm>
                <a:off x="4140" y="1980"/>
                <a:ext cx="207" cy="291"/>
              </a:xfrm>
              <a:prstGeom prst="rect">
                <a:avLst/>
              </a:prstGeom>
              <a:noFill/>
              <a:ln w="12700" cap="sq">
                <a:no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en-US" altLang="zh-CN" sz="2400"/>
                  <a:t>^</a:t>
                </a:r>
              </a:p>
            </p:txBody>
          </p:sp>
          <p:sp>
            <p:nvSpPr>
              <p:cNvPr id="161" name="Rectangle 230">
                <a:extLst>
                  <a:ext uri="{FF2B5EF4-FFF2-40B4-BE49-F238E27FC236}">
                    <a16:creationId xmlns:a16="http://schemas.microsoft.com/office/drawing/2014/main" id="{E22E74AE-88BD-1EBE-5DBD-6303D400BEDE}"/>
                  </a:ext>
                </a:extLst>
              </p:cNvPr>
              <p:cNvSpPr>
                <a:spLocks noChangeArrowheads="1"/>
              </p:cNvSpPr>
              <p:nvPr/>
            </p:nvSpPr>
            <p:spPr bwMode="auto">
              <a:xfrm>
                <a:off x="4140" y="2208"/>
                <a:ext cx="207" cy="291"/>
              </a:xfrm>
              <a:prstGeom prst="rect">
                <a:avLst/>
              </a:prstGeom>
              <a:noFill/>
              <a:ln w="12700" cap="sq">
                <a:no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en-US" altLang="zh-CN" sz="2400"/>
                  <a:t>^</a:t>
                </a:r>
              </a:p>
            </p:txBody>
          </p:sp>
          <p:sp>
            <p:nvSpPr>
              <p:cNvPr id="162" name="Rectangle 231">
                <a:extLst>
                  <a:ext uri="{FF2B5EF4-FFF2-40B4-BE49-F238E27FC236}">
                    <a16:creationId xmlns:a16="http://schemas.microsoft.com/office/drawing/2014/main" id="{684F7B3F-8537-694F-E978-F1E5B3039178}"/>
                  </a:ext>
                </a:extLst>
              </p:cNvPr>
              <p:cNvSpPr>
                <a:spLocks noChangeArrowheads="1"/>
              </p:cNvSpPr>
              <p:nvPr/>
            </p:nvSpPr>
            <p:spPr bwMode="auto">
              <a:xfrm>
                <a:off x="4140" y="2448"/>
                <a:ext cx="207" cy="291"/>
              </a:xfrm>
              <a:prstGeom prst="rect">
                <a:avLst/>
              </a:prstGeom>
              <a:noFill/>
              <a:ln w="12700" cap="sq">
                <a:no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en-US" altLang="zh-CN" sz="2400"/>
                  <a:t>^</a:t>
                </a:r>
              </a:p>
            </p:txBody>
          </p:sp>
          <p:sp>
            <p:nvSpPr>
              <p:cNvPr id="163" name="Rectangle 232">
                <a:extLst>
                  <a:ext uri="{FF2B5EF4-FFF2-40B4-BE49-F238E27FC236}">
                    <a16:creationId xmlns:a16="http://schemas.microsoft.com/office/drawing/2014/main" id="{2C49EEB1-807F-F274-0820-0A1133EFCD74}"/>
                  </a:ext>
                </a:extLst>
              </p:cNvPr>
              <p:cNvSpPr>
                <a:spLocks noChangeArrowheads="1"/>
              </p:cNvSpPr>
              <p:nvPr/>
            </p:nvSpPr>
            <p:spPr bwMode="auto">
              <a:xfrm>
                <a:off x="4152" y="2700"/>
                <a:ext cx="207" cy="291"/>
              </a:xfrm>
              <a:prstGeom prst="rect">
                <a:avLst/>
              </a:prstGeom>
              <a:noFill/>
              <a:ln w="12700" cap="sq">
                <a:no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en-US" altLang="zh-CN" sz="2400"/>
                  <a:t>^</a:t>
                </a:r>
              </a:p>
            </p:txBody>
          </p:sp>
          <p:sp>
            <p:nvSpPr>
              <p:cNvPr id="164" name="Text Box 233">
                <a:extLst>
                  <a:ext uri="{FF2B5EF4-FFF2-40B4-BE49-F238E27FC236}">
                    <a16:creationId xmlns:a16="http://schemas.microsoft.com/office/drawing/2014/main" id="{3BD496D9-E5C3-96B7-F423-2341A4BA3628}"/>
                  </a:ext>
                </a:extLst>
              </p:cNvPr>
              <p:cNvSpPr txBox="1">
                <a:spLocks noChangeArrowheads="1"/>
              </p:cNvSpPr>
              <p:nvPr/>
            </p:nvSpPr>
            <p:spPr bwMode="auto">
              <a:xfrm>
                <a:off x="3926" y="2474"/>
                <a:ext cx="196" cy="250"/>
              </a:xfrm>
              <a:prstGeom prst="rect">
                <a:avLst/>
              </a:prstGeom>
              <a:noFill/>
              <a:ln w="12700" cap="sq">
                <a:no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en-US" altLang="zh-CN" sz="2000">
                    <a:solidFill>
                      <a:srgbClr val="0033CC"/>
                    </a:solidFill>
                  </a:rPr>
                  <a:t>5</a:t>
                </a:r>
                <a:endParaRPr lang="en-US" altLang="zh-CN" sz="2400" b="0">
                  <a:solidFill>
                    <a:srgbClr val="0033CC"/>
                  </a:solidFill>
                </a:endParaRPr>
              </a:p>
            </p:txBody>
          </p:sp>
        </p:grpSp>
        <p:sp>
          <p:nvSpPr>
            <p:cNvPr id="77" name="Text Box 234">
              <a:extLst>
                <a:ext uri="{FF2B5EF4-FFF2-40B4-BE49-F238E27FC236}">
                  <a16:creationId xmlns:a16="http://schemas.microsoft.com/office/drawing/2014/main" id="{44D6B950-54F1-38F0-39CA-94A9402170A4}"/>
                </a:ext>
              </a:extLst>
            </p:cNvPr>
            <p:cNvSpPr txBox="1">
              <a:spLocks noChangeArrowheads="1"/>
            </p:cNvSpPr>
            <p:nvPr/>
          </p:nvSpPr>
          <p:spPr bwMode="auto">
            <a:xfrm>
              <a:off x="2280" y="977"/>
              <a:ext cx="192" cy="2191"/>
            </a:xfrm>
            <a:prstGeom prst="rect">
              <a:avLst/>
            </a:prstGeom>
            <a:noFill/>
            <a:ln w="9525">
              <a:noFill/>
              <a:miter lim="800000"/>
              <a:headEnd/>
              <a:tailEnd/>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lnSpc>
                  <a:spcPct val="130000"/>
                </a:lnSpc>
                <a:spcBef>
                  <a:spcPct val="0"/>
                </a:spcBef>
                <a:buClrTx/>
                <a:buFontTx/>
                <a:buNone/>
              </a:pPr>
              <a:r>
                <a:rPr lang="en-US" altLang="zh-CN" sz="1900">
                  <a:solidFill>
                    <a:srgbClr val="002C84"/>
                  </a:solidFill>
                </a:rPr>
                <a:t>0</a:t>
              </a:r>
            </a:p>
            <a:p>
              <a:pPr algn="ctr" eaLnBrk="1" hangingPunct="1">
                <a:lnSpc>
                  <a:spcPct val="130000"/>
                </a:lnSpc>
                <a:spcBef>
                  <a:spcPct val="0"/>
                </a:spcBef>
                <a:buClrTx/>
                <a:buFontTx/>
                <a:buNone/>
              </a:pPr>
              <a:r>
                <a:rPr lang="en-US" altLang="zh-CN" sz="1900">
                  <a:solidFill>
                    <a:srgbClr val="002C84"/>
                  </a:solidFill>
                </a:rPr>
                <a:t>1</a:t>
              </a:r>
            </a:p>
            <a:p>
              <a:pPr algn="ctr" eaLnBrk="1" hangingPunct="1">
                <a:lnSpc>
                  <a:spcPct val="130000"/>
                </a:lnSpc>
                <a:spcBef>
                  <a:spcPct val="0"/>
                </a:spcBef>
                <a:buClrTx/>
                <a:buFontTx/>
                <a:buNone/>
              </a:pPr>
              <a:r>
                <a:rPr lang="en-US" altLang="zh-CN" sz="1900">
                  <a:solidFill>
                    <a:srgbClr val="002C84"/>
                  </a:solidFill>
                </a:rPr>
                <a:t>2</a:t>
              </a:r>
            </a:p>
            <a:p>
              <a:pPr algn="ctr" eaLnBrk="1" hangingPunct="1">
                <a:lnSpc>
                  <a:spcPct val="130000"/>
                </a:lnSpc>
                <a:spcBef>
                  <a:spcPct val="0"/>
                </a:spcBef>
                <a:buClrTx/>
                <a:buFontTx/>
                <a:buNone/>
              </a:pPr>
              <a:r>
                <a:rPr lang="en-US" altLang="zh-CN" sz="1900">
                  <a:solidFill>
                    <a:srgbClr val="002C84"/>
                  </a:solidFill>
                </a:rPr>
                <a:t>3</a:t>
              </a:r>
            </a:p>
            <a:p>
              <a:pPr algn="ctr" eaLnBrk="1" hangingPunct="1">
                <a:lnSpc>
                  <a:spcPct val="130000"/>
                </a:lnSpc>
                <a:spcBef>
                  <a:spcPct val="0"/>
                </a:spcBef>
                <a:buClrTx/>
                <a:buFontTx/>
                <a:buNone/>
              </a:pPr>
              <a:r>
                <a:rPr lang="en-US" altLang="zh-CN" sz="1900">
                  <a:solidFill>
                    <a:srgbClr val="002C84"/>
                  </a:solidFill>
                </a:rPr>
                <a:t>4</a:t>
              </a:r>
            </a:p>
            <a:p>
              <a:pPr algn="ctr" eaLnBrk="1" hangingPunct="1">
                <a:lnSpc>
                  <a:spcPct val="130000"/>
                </a:lnSpc>
                <a:spcBef>
                  <a:spcPct val="0"/>
                </a:spcBef>
                <a:buClrTx/>
                <a:buFontTx/>
                <a:buNone/>
              </a:pPr>
              <a:r>
                <a:rPr lang="en-US" altLang="zh-CN" sz="1900">
                  <a:solidFill>
                    <a:srgbClr val="002C84"/>
                  </a:solidFill>
                </a:rPr>
                <a:t>5</a:t>
              </a:r>
            </a:p>
            <a:p>
              <a:pPr algn="ctr" eaLnBrk="1" hangingPunct="1">
                <a:lnSpc>
                  <a:spcPct val="130000"/>
                </a:lnSpc>
                <a:spcBef>
                  <a:spcPct val="0"/>
                </a:spcBef>
                <a:buClrTx/>
                <a:buFontTx/>
                <a:buNone/>
              </a:pPr>
              <a:r>
                <a:rPr lang="en-US" altLang="zh-CN" sz="1900">
                  <a:solidFill>
                    <a:srgbClr val="002C84"/>
                  </a:solidFill>
                </a:rPr>
                <a:t>6</a:t>
              </a:r>
            </a:p>
            <a:p>
              <a:pPr algn="ctr" eaLnBrk="1" hangingPunct="1">
                <a:lnSpc>
                  <a:spcPct val="130000"/>
                </a:lnSpc>
                <a:spcBef>
                  <a:spcPct val="0"/>
                </a:spcBef>
                <a:buClrTx/>
                <a:buFontTx/>
                <a:buNone/>
              </a:pPr>
              <a:r>
                <a:rPr lang="en-US" altLang="zh-CN" sz="1900">
                  <a:solidFill>
                    <a:srgbClr val="002C84"/>
                  </a:solidFill>
                </a:rPr>
                <a:t>7</a:t>
              </a:r>
            </a:p>
            <a:p>
              <a:pPr algn="ctr" eaLnBrk="1" hangingPunct="1">
                <a:lnSpc>
                  <a:spcPct val="130000"/>
                </a:lnSpc>
                <a:spcBef>
                  <a:spcPct val="0"/>
                </a:spcBef>
                <a:buClrTx/>
                <a:buFontTx/>
                <a:buNone/>
              </a:pPr>
              <a:r>
                <a:rPr lang="en-US" altLang="zh-CN" sz="1900">
                  <a:solidFill>
                    <a:srgbClr val="002C84"/>
                  </a:solidFill>
                </a:rPr>
                <a:t>8</a:t>
              </a:r>
            </a:p>
          </p:txBody>
        </p:sp>
      </p:grpSp>
      <p:grpSp>
        <p:nvGrpSpPr>
          <p:cNvPr id="223" name="Group 235">
            <a:extLst>
              <a:ext uri="{FF2B5EF4-FFF2-40B4-BE49-F238E27FC236}">
                <a16:creationId xmlns:a16="http://schemas.microsoft.com/office/drawing/2014/main" id="{8711E95B-F6D6-7E2C-6BD2-7CCB1B98DEC2}"/>
              </a:ext>
            </a:extLst>
          </p:cNvPr>
          <p:cNvGrpSpPr>
            <a:grpSpLocks/>
          </p:cNvGrpSpPr>
          <p:nvPr/>
        </p:nvGrpSpPr>
        <p:grpSpPr bwMode="auto">
          <a:xfrm>
            <a:off x="1887538" y="5340350"/>
            <a:ext cx="5205412" cy="1358900"/>
            <a:chOff x="945" y="3364"/>
            <a:chExt cx="3279" cy="856"/>
          </a:xfrm>
        </p:grpSpPr>
        <p:sp>
          <p:nvSpPr>
            <p:cNvPr id="224" name="Freeform 236">
              <a:extLst>
                <a:ext uri="{FF2B5EF4-FFF2-40B4-BE49-F238E27FC236}">
                  <a16:creationId xmlns:a16="http://schemas.microsoft.com/office/drawing/2014/main" id="{49504D58-982A-45FA-652D-62D0564EE710}"/>
                </a:ext>
              </a:extLst>
            </p:cNvPr>
            <p:cNvSpPr>
              <a:spLocks/>
            </p:cNvSpPr>
            <p:nvPr/>
          </p:nvSpPr>
          <p:spPr bwMode="auto">
            <a:xfrm>
              <a:off x="945" y="3364"/>
              <a:ext cx="3279" cy="644"/>
            </a:xfrm>
            <a:prstGeom prst="ellipse">
              <a:avLst/>
            </a:prstGeom>
            <a:noFill/>
            <a:ln w="66675" cap="flat" cmpd="sng">
              <a:solidFill>
                <a:schemeClr val="accent1"/>
              </a:solidFill>
              <a:prstDash val="solid"/>
              <a:round/>
              <a:headEnd/>
              <a:tailEnd/>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rect">
                      <a:fillToRect l="50000" t="50000" r="50000" b="50000"/>
                    </a:path>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5" name="Rectangle 237">
              <a:extLst>
                <a:ext uri="{FF2B5EF4-FFF2-40B4-BE49-F238E27FC236}">
                  <a16:creationId xmlns:a16="http://schemas.microsoft.com/office/drawing/2014/main" id="{E8D9A086-4A7B-300D-7F52-93A51194FE43}"/>
                </a:ext>
              </a:extLst>
            </p:cNvPr>
            <p:cNvSpPr>
              <a:spLocks noChangeArrowheads="1"/>
            </p:cNvSpPr>
            <p:nvPr/>
          </p:nvSpPr>
          <p:spPr bwMode="auto">
            <a:xfrm>
              <a:off x="1992" y="3932"/>
              <a:ext cx="1056" cy="288"/>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r>
                <a:rPr lang="zh-CN" altLang="en-US" sz="2400">
                  <a:solidFill>
                    <a:srgbClr val="00008C"/>
                  </a:solidFill>
                  <a:ea typeface="黑体" pitchFamily="2" charset="-122"/>
                </a:rPr>
                <a:t>遍历序列</a:t>
              </a:r>
            </a:p>
          </p:txBody>
        </p:sp>
      </p:grpSp>
      <p:sp>
        <p:nvSpPr>
          <p:cNvPr id="227" name="AutoShape 243">
            <a:extLst>
              <a:ext uri="{FF2B5EF4-FFF2-40B4-BE49-F238E27FC236}">
                <a16:creationId xmlns:a16="http://schemas.microsoft.com/office/drawing/2014/main" id="{02803840-BD4E-E235-89AC-32C5B43B8640}"/>
              </a:ext>
            </a:extLst>
          </p:cNvPr>
          <p:cNvSpPr>
            <a:spLocks noChangeArrowheads="1"/>
          </p:cNvSpPr>
          <p:nvPr/>
        </p:nvSpPr>
        <p:spPr bwMode="auto">
          <a:xfrm>
            <a:off x="290512" y="744538"/>
            <a:ext cx="1195388" cy="974725"/>
          </a:xfrm>
          <a:prstGeom prst="irregularSeal1">
            <a:avLst/>
          </a:prstGeom>
          <a:ln>
            <a:noFill/>
            <a:headEnd/>
            <a:tailEnd/>
          </a:ln>
        </p:spPr>
        <p:style>
          <a:lnRef idx="1">
            <a:schemeClr val="accent5"/>
          </a:lnRef>
          <a:fillRef idx="3">
            <a:schemeClr val="accent5"/>
          </a:fillRef>
          <a:effectRef idx="2">
            <a:schemeClr val="accent5"/>
          </a:effectRef>
          <a:fontRef idx="minor">
            <a:schemeClr val="lt1"/>
          </a:fontRef>
        </p:style>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dirty="0"/>
          </a:p>
        </p:txBody>
      </p:sp>
      <p:sp>
        <p:nvSpPr>
          <p:cNvPr id="232" name="文本框 231">
            <a:extLst>
              <a:ext uri="{FF2B5EF4-FFF2-40B4-BE49-F238E27FC236}">
                <a16:creationId xmlns:a16="http://schemas.microsoft.com/office/drawing/2014/main" id="{70AFAB07-69CF-FDFF-FFE9-06C9E28597B6}"/>
              </a:ext>
            </a:extLst>
          </p:cNvPr>
          <p:cNvSpPr txBox="1"/>
          <p:nvPr/>
        </p:nvSpPr>
        <p:spPr>
          <a:xfrm>
            <a:off x="483136" y="763434"/>
            <a:ext cx="457168" cy="769441"/>
          </a:xfrm>
          <a:prstGeom prst="rect">
            <a:avLst/>
          </a:prstGeom>
          <a:noFill/>
        </p:spPr>
        <p:txBody>
          <a:bodyPr wrap="square">
            <a:spAutoFit/>
          </a:bodyPr>
          <a:lstStyle/>
          <a:p>
            <a:pPr eaLnBrk="1" hangingPunct="1">
              <a:spcBef>
                <a:spcPct val="0"/>
              </a:spcBef>
              <a:buClrTx/>
              <a:buFontTx/>
              <a:buNone/>
            </a:pPr>
            <a:r>
              <a:rPr lang="zh-CN" altLang="en-US" sz="4400" dirty="0">
                <a:solidFill>
                  <a:schemeClr val="bg1"/>
                </a:solidFill>
                <a:ea typeface="华文新魏" pitchFamily="2" charset="-122"/>
              </a:rPr>
              <a:t>例</a:t>
            </a:r>
          </a:p>
        </p:txBody>
      </p:sp>
    </p:spTree>
    <p:extLst>
      <p:ext uri="{BB962C8B-B14F-4D97-AF65-F5344CB8AC3E}">
        <p14:creationId xmlns:p14="http://schemas.microsoft.com/office/powerpoint/2010/main" val="1116985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2" presetClass="entr" presetSubtype="2" fill="hold" nodeType="clickEffect">
                                  <p:stCondLst>
                                    <p:cond delay="0"/>
                                  </p:stCondLst>
                                  <p:childTnLst>
                                    <p:set>
                                      <p:cBhvr>
                                        <p:cTn id="12" dur="1" fill="hold">
                                          <p:stCondLst>
                                            <p:cond delay="0"/>
                                          </p:stCondLst>
                                        </p:cTn>
                                        <p:tgtEl>
                                          <p:spTgt spid="75"/>
                                        </p:tgtEl>
                                        <p:attrNameLst>
                                          <p:attrName>style.visibility</p:attrName>
                                        </p:attrNameLst>
                                      </p:cBhvr>
                                      <p:to>
                                        <p:strVal val="visible"/>
                                      </p:to>
                                    </p:set>
                                    <p:animEffect transition="in" filter="slide(fromRight)">
                                      <p:cBhvr>
                                        <p:cTn id="13" dur="500"/>
                                        <p:tgtEl>
                                          <p:spTgt spid="75"/>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1" fill="hold" nodeType="clickEffect">
                                  <p:stCondLst>
                                    <p:cond delay="0"/>
                                  </p:stCondLst>
                                  <p:childTnLst>
                                    <p:set>
                                      <p:cBhvr>
                                        <p:cTn id="17" dur="1" fill="hold">
                                          <p:stCondLst>
                                            <p:cond delay="0"/>
                                          </p:stCondLst>
                                        </p:cTn>
                                        <p:tgtEl>
                                          <p:spTgt spid="35"/>
                                        </p:tgtEl>
                                        <p:attrNameLst>
                                          <p:attrName>style.visibility</p:attrName>
                                        </p:attrNameLst>
                                      </p:cBhvr>
                                      <p:to>
                                        <p:strVal val="visible"/>
                                      </p:to>
                                    </p:set>
                                    <p:anim calcmode="lin" valueType="num">
                                      <p:cBhvr additive="base">
                                        <p:cTn id="18" dur="500" fill="hold"/>
                                        <p:tgtEl>
                                          <p:spTgt spid="35"/>
                                        </p:tgtEl>
                                        <p:attrNameLst>
                                          <p:attrName>ppt_x</p:attrName>
                                        </p:attrNameLst>
                                      </p:cBhvr>
                                      <p:tavLst>
                                        <p:tav tm="0">
                                          <p:val>
                                            <p:strVal val="#ppt_x"/>
                                          </p:val>
                                        </p:tav>
                                        <p:tav tm="100000">
                                          <p:val>
                                            <p:strVal val="#ppt_x"/>
                                          </p:val>
                                        </p:tav>
                                      </p:tavLst>
                                    </p:anim>
                                    <p:anim calcmode="lin" valueType="num">
                                      <p:cBhvr additive="base">
                                        <p:cTn id="19" dur="500" fill="hold"/>
                                        <p:tgtEl>
                                          <p:spTgt spid="35"/>
                                        </p:tgtEl>
                                        <p:attrNameLst>
                                          <p:attrName>ppt_y</p:attrName>
                                        </p:attrNameLst>
                                      </p:cBhvr>
                                      <p:tavLst>
                                        <p:tav tm="0">
                                          <p:val>
                                            <p:strVal val="0-#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2" presetClass="entr" presetSubtype="1" fill="hold" nodeType="clickEffect">
                                  <p:stCondLst>
                                    <p:cond delay="0"/>
                                  </p:stCondLst>
                                  <p:childTnLst>
                                    <p:set>
                                      <p:cBhvr>
                                        <p:cTn id="23" dur="1" fill="hold">
                                          <p:stCondLst>
                                            <p:cond delay="0"/>
                                          </p:stCondLst>
                                        </p:cTn>
                                        <p:tgtEl>
                                          <p:spTgt spid="38"/>
                                        </p:tgtEl>
                                        <p:attrNameLst>
                                          <p:attrName>style.visibility</p:attrName>
                                        </p:attrNameLst>
                                      </p:cBhvr>
                                      <p:to>
                                        <p:strVal val="visible"/>
                                      </p:to>
                                    </p:set>
                                    <p:animEffect transition="in" filter="wipe(up)">
                                      <p:cBhvr>
                                        <p:cTn id="24" dur="500"/>
                                        <p:tgtEl>
                                          <p:spTgt spid="38"/>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grpId="0" nodeType="clickEffect">
                                  <p:stCondLst>
                                    <p:cond delay="0"/>
                                  </p:stCondLst>
                                  <p:childTnLst>
                                    <p:set>
                                      <p:cBhvr>
                                        <p:cTn id="28" dur="1" fill="hold">
                                          <p:stCondLst>
                                            <p:cond delay="0"/>
                                          </p:stCondLst>
                                        </p:cTn>
                                        <p:tgtEl>
                                          <p:spTgt spid="41"/>
                                        </p:tgtEl>
                                        <p:attrNameLst>
                                          <p:attrName>style.visibility</p:attrName>
                                        </p:attrNameLst>
                                      </p:cBhvr>
                                      <p:to>
                                        <p:strVal val="visible"/>
                                      </p:to>
                                    </p:set>
                                    <p:animEffect transition="in" filter="dissolve">
                                      <p:cBhvr>
                                        <p:cTn id="29" dur="500"/>
                                        <p:tgtEl>
                                          <p:spTgt spid="41"/>
                                        </p:tgtEl>
                                      </p:cBhvr>
                                    </p:animEffect>
                                  </p:childTnLst>
                                </p:cTn>
                              </p:par>
                            </p:childTnLst>
                          </p:cTn>
                        </p:par>
                      </p:childTnLst>
                    </p:cTn>
                  </p:par>
                  <p:par>
                    <p:cTn id="30" fill="hold">
                      <p:stCondLst>
                        <p:cond delay="indefinite"/>
                      </p:stCondLst>
                      <p:childTnLst>
                        <p:par>
                          <p:cTn id="31" fill="hold">
                            <p:stCondLst>
                              <p:cond delay="0"/>
                            </p:stCondLst>
                            <p:childTnLst>
                              <p:par>
                                <p:cTn id="32" presetID="2" presetClass="entr" presetSubtype="2" fill="hold" grpId="0" nodeType="clickEffect">
                                  <p:stCondLst>
                                    <p:cond delay="0"/>
                                  </p:stCondLst>
                                  <p:childTnLst>
                                    <p:set>
                                      <p:cBhvr>
                                        <p:cTn id="33" dur="1" fill="hold">
                                          <p:stCondLst>
                                            <p:cond delay="0"/>
                                          </p:stCondLst>
                                        </p:cTn>
                                        <p:tgtEl>
                                          <p:spTgt spid="66"/>
                                        </p:tgtEl>
                                        <p:attrNameLst>
                                          <p:attrName>style.visibility</p:attrName>
                                        </p:attrNameLst>
                                      </p:cBhvr>
                                      <p:to>
                                        <p:strVal val="visible"/>
                                      </p:to>
                                    </p:set>
                                    <p:anim calcmode="lin" valueType="num">
                                      <p:cBhvr additive="base">
                                        <p:cTn id="34" dur="500" fill="hold"/>
                                        <p:tgtEl>
                                          <p:spTgt spid="66"/>
                                        </p:tgtEl>
                                        <p:attrNameLst>
                                          <p:attrName>ppt_x</p:attrName>
                                        </p:attrNameLst>
                                      </p:cBhvr>
                                      <p:tavLst>
                                        <p:tav tm="0">
                                          <p:val>
                                            <p:strVal val="1+#ppt_w/2"/>
                                          </p:val>
                                        </p:tav>
                                        <p:tav tm="100000">
                                          <p:val>
                                            <p:strVal val="#ppt_x"/>
                                          </p:val>
                                        </p:tav>
                                      </p:tavLst>
                                    </p:anim>
                                    <p:anim calcmode="lin" valueType="num">
                                      <p:cBhvr additive="base">
                                        <p:cTn id="35" dur="500" fill="hold"/>
                                        <p:tgtEl>
                                          <p:spTgt spid="66"/>
                                        </p:tgtEl>
                                        <p:attrNameLst>
                                          <p:attrName>ppt_y</p:attrName>
                                        </p:attrNameLst>
                                      </p:cBhvr>
                                      <p:tavLst>
                                        <p:tav tm="0">
                                          <p:val>
                                            <p:strVal val="#ppt_y"/>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22" presetClass="entr" presetSubtype="1" fill="hold" grpId="0" nodeType="clickEffect">
                                  <p:stCondLst>
                                    <p:cond delay="0"/>
                                  </p:stCondLst>
                                  <p:childTnLst>
                                    <p:set>
                                      <p:cBhvr>
                                        <p:cTn id="39" dur="1" fill="hold">
                                          <p:stCondLst>
                                            <p:cond delay="0"/>
                                          </p:stCondLst>
                                        </p:cTn>
                                        <p:tgtEl>
                                          <p:spTgt spid="42"/>
                                        </p:tgtEl>
                                        <p:attrNameLst>
                                          <p:attrName>style.visibility</p:attrName>
                                        </p:attrNameLst>
                                      </p:cBhvr>
                                      <p:to>
                                        <p:strVal val="visible"/>
                                      </p:to>
                                    </p:set>
                                    <p:animEffect transition="in" filter="wipe(up)">
                                      <p:cBhvr>
                                        <p:cTn id="40" dur="500"/>
                                        <p:tgtEl>
                                          <p:spTgt spid="42"/>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grpId="0" nodeType="clickEffect">
                                  <p:stCondLst>
                                    <p:cond delay="0"/>
                                  </p:stCondLst>
                                  <p:childTnLst>
                                    <p:set>
                                      <p:cBhvr>
                                        <p:cTn id="44" dur="1" fill="hold">
                                          <p:stCondLst>
                                            <p:cond delay="0"/>
                                          </p:stCondLst>
                                        </p:cTn>
                                        <p:tgtEl>
                                          <p:spTgt spid="43"/>
                                        </p:tgtEl>
                                        <p:attrNameLst>
                                          <p:attrName>style.visibility</p:attrName>
                                        </p:attrNameLst>
                                      </p:cBhvr>
                                      <p:to>
                                        <p:strVal val="visible"/>
                                      </p:to>
                                    </p:set>
                                    <p:animEffect transition="in" filter="dissolve">
                                      <p:cBhvr>
                                        <p:cTn id="45" dur="500"/>
                                        <p:tgtEl>
                                          <p:spTgt spid="43"/>
                                        </p:tgtEl>
                                      </p:cBhvr>
                                    </p:animEffect>
                                  </p:childTnLst>
                                </p:cTn>
                              </p:par>
                            </p:childTnLst>
                          </p:cTn>
                        </p:par>
                      </p:childTnLst>
                    </p:cTn>
                  </p:par>
                  <p:par>
                    <p:cTn id="46" fill="hold">
                      <p:stCondLst>
                        <p:cond delay="indefinite"/>
                      </p:stCondLst>
                      <p:childTnLst>
                        <p:par>
                          <p:cTn id="47" fill="hold">
                            <p:stCondLst>
                              <p:cond delay="0"/>
                            </p:stCondLst>
                            <p:childTnLst>
                              <p:par>
                                <p:cTn id="48" presetID="2" presetClass="entr" presetSubtype="2" fill="hold" grpId="0" nodeType="clickEffect">
                                  <p:stCondLst>
                                    <p:cond delay="0"/>
                                  </p:stCondLst>
                                  <p:childTnLst>
                                    <p:set>
                                      <p:cBhvr>
                                        <p:cTn id="49" dur="1" fill="hold">
                                          <p:stCondLst>
                                            <p:cond delay="0"/>
                                          </p:stCondLst>
                                        </p:cTn>
                                        <p:tgtEl>
                                          <p:spTgt spid="67"/>
                                        </p:tgtEl>
                                        <p:attrNameLst>
                                          <p:attrName>style.visibility</p:attrName>
                                        </p:attrNameLst>
                                      </p:cBhvr>
                                      <p:to>
                                        <p:strVal val="visible"/>
                                      </p:to>
                                    </p:set>
                                    <p:anim calcmode="lin" valueType="num">
                                      <p:cBhvr additive="base">
                                        <p:cTn id="50" dur="500" fill="hold"/>
                                        <p:tgtEl>
                                          <p:spTgt spid="67"/>
                                        </p:tgtEl>
                                        <p:attrNameLst>
                                          <p:attrName>ppt_x</p:attrName>
                                        </p:attrNameLst>
                                      </p:cBhvr>
                                      <p:tavLst>
                                        <p:tav tm="0">
                                          <p:val>
                                            <p:strVal val="1+#ppt_w/2"/>
                                          </p:val>
                                        </p:tav>
                                        <p:tav tm="100000">
                                          <p:val>
                                            <p:strVal val="#ppt_x"/>
                                          </p:val>
                                        </p:tav>
                                      </p:tavLst>
                                    </p:anim>
                                    <p:anim calcmode="lin" valueType="num">
                                      <p:cBhvr additive="base">
                                        <p:cTn id="51" dur="500" fill="hold"/>
                                        <p:tgtEl>
                                          <p:spTgt spid="67"/>
                                        </p:tgtEl>
                                        <p:attrNameLst>
                                          <p:attrName>ppt_y</p:attrName>
                                        </p:attrNameLst>
                                      </p:cBhvr>
                                      <p:tavLst>
                                        <p:tav tm="0">
                                          <p:val>
                                            <p:strVal val="#ppt_y"/>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22" presetClass="entr" presetSubtype="1" fill="hold" grpId="0" nodeType="clickEffect">
                                  <p:stCondLst>
                                    <p:cond delay="0"/>
                                  </p:stCondLst>
                                  <p:childTnLst>
                                    <p:set>
                                      <p:cBhvr>
                                        <p:cTn id="55" dur="1" fill="hold">
                                          <p:stCondLst>
                                            <p:cond delay="0"/>
                                          </p:stCondLst>
                                        </p:cTn>
                                        <p:tgtEl>
                                          <p:spTgt spid="44"/>
                                        </p:tgtEl>
                                        <p:attrNameLst>
                                          <p:attrName>style.visibility</p:attrName>
                                        </p:attrNameLst>
                                      </p:cBhvr>
                                      <p:to>
                                        <p:strVal val="visible"/>
                                      </p:to>
                                    </p:set>
                                    <p:animEffect transition="in" filter="wipe(up)">
                                      <p:cBhvr>
                                        <p:cTn id="56" dur="500"/>
                                        <p:tgtEl>
                                          <p:spTgt spid="44"/>
                                        </p:tgtEl>
                                      </p:cBhvr>
                                    </p:animEffect>
                                  </p:childTnLst>
                                </p:cTn>
                              </p:par>
                            </p:childTnLst>
                          </p:cTn>
                        </p:par>
                      </p:childTnLst>
                    </p:cTn>
                  </p:par>
                  <p:par>
                    <p:cTn id="57" fill="hold">
                      <p:stCondLst>
                        <p:cond delay="indefinite"/>
                      </p:stCondLst>
                      <p:childTnLst>
                        <p:par>
                          <p:cTn id="58" fill="hold">
                            <p:stCondLst>
                              <p:cond delay="0"/>
                            </p:stCondLst>
                            <p:childTnLst>
                              <p:par>
                                <p:cTn id="59" presetID="9" presetClass="entr" presetSubtype="0" fill="hold" grpId="0" nodeType="clickEffect">
                                  <p:stCondLst>
                                    <p:cond delay="0"/>
                                  </p:stCondLst>
                                  <p:childTnLst>
                                    <p:set>
                                      <p:cBhvr>
                                        <p:cTn id="60" dur="1" fill="hold">
                                          <p:stCondLst>
                                            <p:cond delay="0"/>
                                          </p:stCondLst>
                                        </p:cTn>
                                        <p:tgtEl>
                                          <p:spTgt spid="45"/>
                                        </p:tgtEl>
                                        <p:attrNameLst>
                                          <p:attrName>style.visibility</p:attrName>
                                        </p:attrNameLst>
                                      </p:cBhvr>
                                      <p:to>
                                        <p:strVal val="visible"/>
                                      </p:to>
                                    </p:set>
                                    <p:animEffect transition="in" filter="dissolve">
                                      <p:cBhvr>
                                        <p:cTn id="61" dur="500"/>
                                        <p:tgtEl>
                                          <p:spTgt spid="45"/>
                                        </p:tgtEl>
                                      </p:cBhvr>
                                    </p:animEffect>
                                  </p:childTnLst>
                                </p:cTn>
                              </p:par>
                            </p:childTnLst>
                          </p:cTn>
                        </p:par>
                      </p:childTnLst>
                    </p:cTn>
                  </p:par>
                  <p:par>
                    <p:cTn id="62" fill="hold">
                      <p:stCondLst>
                        <p:cond delay="indefinite"/>
                      </p:stCondLst>
                      <p:childTnLst>
                        <p:par>
                          <p:cTn id="63" fill="hold">
                            <p:stCondLst>
                              <p:cond delay="0"/>
                            </p:stCondLst>
                            <p:childTnLst>
                              <p:par>
                                <p:cTn id="64" presetID="2" presetClass="entr" presetSubtype="2" fill="hold" grpId="0" nodeType="clickEffect">
                                  <p:stCondLst>
                                    <p:cond delay="0"/>
                                  </p:stCondLst>
                                  <p:childTnLst>
                                    <p:set>
                                      <p:cBhvr>
                                        <p:cTn id="65" dur="1" fill="hold">
                                          <p:stCondLst>
                                            <p:cond delay="0"/>
                                          </p:stCondLst>
                                        </p:cTn>
                                        <p:tgtEl>
                                          <p:spTgt spid="68"/>
                                        </p:tgtEl>
                                        <p:attrNameLst>
                                          <p:attrName>style.visibility</p:attrName>
                                        </p:attrNameLst>
                                      </p:cBhvr>
                                      <p:to>
                                        <p:strVal val="visible"/>
                                      </p:to>
                                    </p:set>
                                    <p:anim calcmode="lin" valueType="num">
                                      <p:cBhvr additive="base">
                                        <p:cTn id="66" dur="500" fill="hold"/>
                                        <p:tgtEl>
                                          <p:spTgt spid="68"/>
                                        </p:tgtEl>
                                        <p:attrNameLst>
                                          <p:attrName>ppt_x</p:attrName>
                                        </p:attrNameLst>
                                      </p:cBhvr>
                                      <p:tavLst>
                                        <p:tav tm="0">
                                          <p:val>
                                            <p:strVal val="1+#ppt_w/2"/>
                                          </p:val>
                                        </p:tav>
                                        <p:tav tm="100000">
                                          <p:val>
                                            <p:strVal val="#ppt_x"/>
                                          </p:val>
                                        </p:tav>
                                      </p:tavLst>
                                    </p:anim>
                                    <p:anim calcmode="lin" valueType="num">
                                      <p:cBhvr additive="base">
                                        <p:cTn id="67" dur="500" fill="hold"/>
                                        <p:tgtEl>
                                          <p:spTgt spid="68"/>
                                        </p:tgtEl>
                                        <p:attrNameLst>
                                          <p:attrName>ppt_y</p:attrName>
                                        </p:attrNameLst>
                                      </p:cBhvr>
                                      <p:tavLst>
                                        <p:tav tm="0">
                                          <p:val>
                                            <p:strVal val="#ppt_y"/>
                                          </p:val>
                                        </p:tav>
                                        <p:tav tm="100000">
                                          <p:val>
                                            <p:strVal val="#ppt_y"/>
                                          </p:val>
                                        </p:tav>
                                      </p:tavLst>
                                    </p:anim>
                                  </p:childTnLst>
                                </p:cTn>
                              </p:par>
                            </p:childTnLst>
                          </p:cTn>
                        </p:par>
                      </p:childTnLst>
                    </p:cTn>
                  </p:par>
                  <p:par>
                    <p:cTn id="68" fill="hold">
                      <p:stCondLst>
                        <p:cond delay="indefinite"/>
                      </p:stCondLst>
                      <p:childTnLst>
                        <p:par>
                          <p:cTn id="69" fill="hold">
                            <p:stCondLst>
                              <p:cond delay="0"/>
                            </p:stCondLst>
                            <p:childTnLst>
                              <p:par>
                                <p:cTn id="70" presetID="22" presetClass="entr" presetSubtype="1" fill="hold" grpId="0" nodeType="clickEffect">
                                  <p:stCondLst>
                                    <p:cond delay="0"/>
                                  </p:stCondLst>
                                  <p:childTnLst>
                                    <p:set>
                                      <p:cBhvr>
                                        <p:cTn id="71" dur="1" fill="hold">
                                          <p:stCondLst>
                                            <p:cond delay="0"/>
                                          </p:stCondLst>
                                        </p:cTn>
                                        <p:tgtEl>
                                          <p:spTgt spid="46"/>
                                        </p:tgtEl>
                                        <p:attrNameLst>
                                          <p:attrName>style.visibility</p:attrName>
                                        </p:attrNameLst>
                                      </p:cBhvr>
                                      <p:to>
                                        <p:strVal val="visible"/>
                                      </p:to>
                                    </p:set>
                                    <p:animEffect transition="in" filter="wipe(up)">
                                      <p:cBhvr>
                                        <p:cTn id="72" dur="500"/>
                                        <p:tgtEl>
                                          <p:spTgt spid="46"/>
                                        </p:tgtEl>
                                      </p:cBhvr>
                                    </p:animEffect>
                                  </p:childTnLst>
                                </p:cTn>
                              </p:par>
                            </p:childTnLst>
                          </p:cTn>
                        </p:par>
                      </p:childTnLst>
                    </p:cTn>
                  </p:par>
                  <p:par>
                    <p:cTn id="73" fill="hold">
                      <p:stCondLst>
                        <p:cond delay="indefinite"/>
                      </p:stCondLst>
                      <p:childTnLst>
                        <p:par>
                          <p:cTn id="74" fill="hold">
                            <p:stCondLst>
                              <p:cond delay="0"/>
                            </p:stCondLst>
                            <p:childTnLst>
                              <p:par>
                                <p:cTn id="75" presetID="9" presetClass="entr" presetSubtype="0" fill="hold" grpId="0" nodeType="clickEffect">
                                  <p:stCondLst>
                                    <p:cond delay="0"/>
                                  </p:stCondLst>
                                  <p:childTnLst>
                                    <p:set>
                                      <p:cBhvr>
                                        <p:cTn id="76" dur="1" fill="hold">
                                          <p:stCondLst>
                                            <p:cond delay="0"/>
                                          </p:stCondLst>
                                        </p:cTn>
                                        <p:tgtEl>
                                          <p:spTgt spid="47"/>
                                        </p:tgtEl>
                                        <p:attrNameLst>
                                          <p:attrName>style.visibility</p:attrName>
                                        </p:attrNameLst>
                                      </p:cBhvr>
                                      <p:to>
                                        <p:strVal val="visible"/>
                                      </p:to>
                                    </p:set>
                                    <p:animEffect transition="in" filter="dissolve">
                                      <p:cBhvr>
                                        <p:cTn id="77" dur="500"/>
                                        <p:tgtEl>
                                          <p:spTgt spid="47"/>
                                        </p:tgtEl>
                                      </p:cBhvr>
                                    </p:animEffect>
                                  </p:childTnLst>
                                </p:cTn>
                              </p:par>
                            </p:childTnLst>
                          </p:cTn>
                        </p:par>
                      </p:childTnLst>
                    </p:cTn>
                  </p:par>
                  <p:par>
                    <p:cTn id="78" fill="hold">
                      <p:stCondLst>
                        <p:cond delay="indefinite"/>
                      </p:stCondLst>
                      <p:childTnLst>
                        <p:par>
                          <p:cTn id="79" fill="hold">
                            <p:stCondLst>
                              <p:cond delay="0"/>
                            </p:stCondLst>
                            <p:childTnLst>
                              <p:par>
                                <p:cTn id="80" presetID="2" presetClass="entr" presetSubtype="2" fill="hold" grpId="0" nodeType="clickEffect">
                                  <p:stCondLst>
                                    <p:cond delay="0"/>
                                  </p:stCondLst>
                                  <p:childTnLst>
                                    <p:set>
                                      <p:cBhvr>
                                        <p:cTn id="81" dur="1" fill="hold">
                                          <p:stCondLst>
                                            <p:cond delay="0"/>
                                          </p:stCondLst>
                                        </p:cTn>
                                        <p:tgtEl>
                                          <p:spTgt spid="69"/>
                                        </p:tgtEl>
                                        <p:attrNameLst>
                                          <p:attrName>style.visibility</p:attrName>
                                        </p:attrNameLst>
                                      </p:cBhvr>
                                      <p:to>
                                        <p:strVal val="visible"/>
                                      </p:to>
                                    </p:set>
                                    <p:anim calcmode="lin" valueType="num">
                                      <p:cBhvr additive="base">
                                        <p:cTn id="82" dur="500" fill="hold"/>
                                        <p:tgtEl>
                                          <p:spTgt spid="69"/>
                                        </p:tgtEl>
                                        <p:attrNameLst>
                                          <p:attrName>ppt_x</p:attrName>
                                        </p:attrNameLst>
                                      </p:cBhvr>
                                      <p:tavLst>
                                        <p:tav tm="0">
                                          <p:val>
                                            <p:strVal val="1+#ppt_w/2"/>
                                          </p:val>
                                        </p:tav>
                                        <p:tav tm="100000">
                                          <p:val>
                                            <p:strVal val="#ppt_x"/>
                                          </p:val>
                                        </p:tav>
                                      </p:tavLst>
                                    </p:anim>
                                    <p:anim calcmode="lin" valueType="num">
                                      <p:cBhvr additive="base">
                                        <p:cTn id="83" dur="500" fill="hold"/>
                                        <p:tgtEl>
                                          <p:spTgt spid="69"/>
                                        </p:tgtEl>
                                        <p:attrNameLst>
                                          <p:attrName>ppt_y</p:attrName>
                                        </p:attrNameLst>
                                      </p:cBhvr>
                                      <p:tavLst>
                                        <p:tav tm="0">
                                          <p:val>
                                            <p:strVal val="#ppt_y"/>
                                          </p:val>
                                        </p:tav>
                                        <p:tav tm="100000">
                                          <p:val>
                                            <p:strVal val="#ppt_y"/>
                                          </p:val>
                                        </p:tav>
                                      </p:tavLst>
                                    </p:anim>
                                  </p:childTnLst>
                                </p:cTn>
                              </p:par>
                            </p:childTnLst>
                          </p:cTn>
                        </p:par>
                      </p:childTnLst>
                    </p:cTn>
                  </p:par>
                  <p:par>
                    <p:cTn id="84" fill="hold">
                      <p:stCondLst>
                        <p:cond delay="indefinite"/>
                      </p:stCondLst>
                      <p:childTnLst>
                        <p:par>
                          <p:cTn id="85" fill="hold">
                            <p:stCondLst>
                              <p:cond delay="0"/>
                            </p:stCondLst>
                            <p:childTnLst>
                              <p:par>
                                <p:cTn id="86" presetID="22" presetClass="entr" presetSubtype="4" fill="hold" grpId="0" nodeType="clickEffect">
                                  <p:stCondLst>
                                    <p:cond delay="0"/>
                                  </p:stCondLst>
                                  <p:childTnLst>
                                    <p:set>
                                      <p:cBhvr>
                                        <p:cTn id="87" dur="1" fill="hold">
                                          <p:stCondLst>
                                            <p:cond delay="0"/>
                                          </p:stCondLst>
                                        </p:cTn>
                                        <p:tgtEl>
                                          <p:spTgt spid="48"/>
                                        </p:tgtEl>
                                        <p:attrNameLst>
                                          <p:attrName>style.visibility</p:attrName>
                                        </p:attrNameLst>
                                      </p:cBhvr>
                                      <p:to>
                                        <p:strVal val="visible"/>
                                      </p:to>
                                    </p:set>
                                    <p:animEffect transition="in" filter="wipe(down)">
                                      <p:cBhvr>
                                        <p:cTn id="88" dur="500"/>
                                        <p:tgtEl>
                                          <p:spTgt spid="48"/>
                                        </p:tgtEl>
                                      </p:cBhvr>
                                    </p:animEffect>
                                  </p:childTnLst>
                                </p:cTn>
                              </p:par>
                            </p:childTnLst>
                          </p:cTn>
                        </p:par>
                      </p:childTnLst>
                    </p:cTn>
                  </p:par>
                  <p:par>
                    <p:cTn id="89" fill="hold">
                      <p:stCondLst>
                        <p:cond delay="indefinite"/>
                      </p:stCondLst>
                      <p:childTnLst>
                        <p:par>
                          <p:cTn id="90" fill="hold">
                            <p:stCondLst>
                              <p:cond delay="0"/>
                            </p:stCondLst>
                            <p:childTnLst>
                              <p:par>
                                <p:cTn id="91" presetID="9" presetClass="entr" presetSubtype="0" fill="hold" grpId="0" nodeType="clickEffect">
                                  <p:stCondLst>
                                    <p:cond delay="0"/>
                                  </p:stCondLst>
                                  <p:childTnLst>
                                    <p:set>
                                      <p:cBhvr>
                                        <p:cTn id="92" dur="1" fill="hold">
                                          <p:stCondLst>
                                            <p:cond delay="0"/>
                                          </p:stCondLst>
                                        </p:cTn>
                                        <p:tgtEl>
                                          <p:spTgt spid="49"/>
                                        </p:tgtEl>
                                        <p:attrNameLst>
                                          <p:attrName>style.visibility</p:attrName>
                                        </p:attrNameLst>
                                      </p:cBhvr>
                                      <p:to>
                                        <p:strVal val="visible"/>
                                      </p:to>
                                    </p:set>
                                    <p:animEffect transition="in" filter="dissolve">
                                      <p:cBhvr>
                                        <p:cTn id="93" dur="500"/>
                                        <p:tgtEl>
                                          <p:spTgt spid="49"/>
                                        </p:tgtEl>
                                      </p:cBhvr>
                                    </p:animEffect>
                                  </p:childTnLst>
                                </p:cTn>
                              </p:par>
                            </p:childTnLst>
                          </p:cTn>
                        </p:par>
                      </p:childTnLst>
                    </p:cTn>
                  </p:par>
                  <p:par>
                    <p:cTn id="94" fill="hold">
                      <p:stCondLst>
                        <p:cond delay="indefinite"/>
                      </p:stCondLst>
                      <p:childTnLst>
                        <p:par>
                          <p:cTn id="95" fill="hold">
                            <p:stCondLst>
                              <p:cond delay="0"/>
                            </p:stCondLst>
                            <p:childTnLst>
                              <p:par>
                                <p:cTn id="96" presetID="2" presetClass="entr" presetSubtype="2" fill="hold" grpId="0" nodeType="clickEffect">
                                  <p:stCondLst>
                                    <p:cond delay="0"/>
                                  </p:stCondLst>
                                  <p:childTnLst>
                                    <p:set>
                                      <p:cBhvr>
                                        <p:cTn id="97" dur="1" fill="hold">
                                          <p:stCondLst>
                                            <p:cond delay="0"/>
                                          </p:stCondLst>
                                        </p:cTn>
                                        <p:tgtEl>
                                          <p:spTgt spid="70"/>
                                        </p:tgtEl>
                                        <p:attrNameLst>
                                          <p:attrName>style.visibility</p:attrName>
                                        </p:attrNameLst>
                                      </p:cBhvr>
                                      <p:to>
                                        <p:strVal val="visible"/>
                                      </p:to>
                                    </p:set>
                                    <p:anim calcmode="lin" valueType="num">
                                      <p:cBhvr additive="base">
                                        <p:cTn id="98" dur="500" fill="hold"/>
                                        <p:tgtEl>
                                          <p:spTgt spid="70"/>
                                        </p:tgtEl>
                                        <p:attrNameLst>
                                          <p:attrName>ppt_x</p:attrName>
                                        </p:attrNameLst>
                                      </p:cBhvr>
                                      <p:tavLst>
                                        <p:tav tm="0">
                                          <p:val>
                                            <p:strVal val="1+#ppt_w/2"/>
                                          </p:val>
                                        </p:tav>
                                        <p:tav tm="100000">
                                          <p:val>
                                            <p:strVal val="#ppt_x"/>
                                          </p:val>
                                        </p:tav>
                                      </p:tavLst>
                                    </p:anim>
                                    <p:anim calcmode="lin" valueType="num">
                                      <p:cBhvr additive="base">
                                        <p:cTn id="99" dur="500" fill="hold"/>
                                        <p:tgtEl>
                                          <p:spTgt spid="70"/>
                                        </p:tgtEl>
                                        <p:attrNameLst>
                                          <p:attrName>ppt_y</p:attrName>
                                        </p:attrNameLst>
                                      </p:cBhvr>
                                      <p:tavLst>
                                        <p:tav tm="0">
                                          <p:val>
                                            <p:strVal val="#ppt_y"/>
                                          </p:val>
                                        </p:tav>
                                        <p:tav tm="100000">
                                          <p:val>
                                            <p:strVal val="#ppt_y"/>
                                          </p:val>
                                        </p:tav>
                                      </p:tavLst>
                                    </p:anim>
                                  </p:childTnLst>
                                </p:cTn>
                              </p:par>
                            </p:childTnLst>
                          </p:cTn>
                        </p:par>
                      </p:childTnLst>
                    </p:cTn>
                  </p:par>
                  <p:par>
                    <p:cTn id="100" fill="hold">
                      <p:stCondLst>
                        <p:cond delay="indefinite"/>
                      </p:stCondLst>
                      <p:childTnLst>
                        <p:par>
                          <p:cTn id="101" fill="hold">
                            <p:stCondLst>
                              <p:cond delay="0"/>
                            </p:stCondLst>
                            <p:childTnLst>
                              <p:par>
                                <p:cTn id="102" presetID="22" presetClass="entr" presetSubtype="1" fill="hold" nodeType="clickEffect">
                                  <p:stCondLst>
                                    <p:cond delay="0"/>
                                  </p:stCondLst>
                                  <p:childTnLst>
                                    <p:set>
                                      <p:cBhvr>
                                        <p:cTn id="103" dur="1" fill="hold">
                                          <p:stCondLst>
                                            <p:cond delay="0"/>
                                          </p:stCondLst>
                                        </p:cTn>
                                        <p:tgtEl>
                                          <p:spTgt spid="50"/>
                                        </p:tgtEl>
                                        <p:attrNameLst>
                                          <p:attrName>style.visibility</p:attrName>
                                        </p:attrNameLst>
                                      </p:cBhvr>
                                      <p:to>
                                        <p:strVal val="visible"/>
                                      </p:to>
                                    </p:set>
                                    <p:animEffect transition="in" filter="wipe(up)">
                                      <p:cBhvr>
                                        <p:cTn id="104" dur="500"/>
                                        <p:tgtEl>
                                          <p:spTgt spid="50"/>
                                        </p:tgtEl>
                                      </p:cBhvr>
                                    </p:animEffect>
                                  </p:childTnLst>
                                </p:cTn>
                              </p:par>
                            </p:childTnLst>
                          </p:cTn>
                        </p:par>
                      </p:childTnLst>
                    </p:cTn>
                  </p:par>
                  <p:par>
                    <p:cTn id="105" fill="hold">
                      <p:stCondLst>
                        <p:cond delay="indefinite"/>
                      </p:stCondLst>
                      <p:childTnLst>
                        <p:par>
                          <p:cTn id="106" fill="hold">
                            <p:stCondLst>
                              <p:cond delay="0"/>
                            </p:stCondLst>
                            <p:childTnLst>
                              <p:par>
                                <p:cTn id="107" presetID="22" presetClass="entr" presetSubtype="4" fill="hold" nodeType="clickEffect">
                                  <p:stCondLst>
                                    <p:cond delay="0"/>
                                  </p:stCondLst>
                                  <p:childTnLst>
                                    <p:set>
                                      <p:cBhvr>
                                        <p:cTn id="108" dur="1" fill="hold">
                                          <p:stCondLst>
                                            <p:cond delay="0"/>
                                          </p:stCondLst>
                                        </p:cTn>
                                        <p:tgtEl>
                                          <p:spTgt spid="51"/>
                                        </p:tgtEl>
                                        <p:attrNameLst>
                                          <p:attrName>style.visibility</p:attrName>
                                        </p:attrNameLst>
                                      </p:cBhvr>
                                      <p:to>
                                        <p:strVal val="visible"/>
                                      </p:to>
                                    </p:set>
                                    <p:animEffect transition="in" filter="wipe(down)">
                                      <p:cBhvr>
                                        <p:cTn id="109" dur="500"/>
                                        <p:tgtEl>
                                          <p:spTgt spid="51"/>
                                        </p:tgtEl>
                                      </p:cBhvr>
                                    </p:animEffect>
                                  </p:childTnLst>
                                </p:cTn>
                              </p:par>
                            </p:childTnLst>
                          </p:cTn>
                        </p:par>
                      </p:childTnLst>
                    </p:cTn>
                  </p:par>
                  <p:par>
                    <p:cTn id="110" fill="hold">
                      <p:stCondLst>
                        <p:cond delay="indefinite"/>
                      </p:stCondLst>
                      <p:childTnLst>
                        <p:par>
                          <p:cTn id="111" fill="hold">
                            <p:stCondLst>
                              <p:cond delay="0"/>
                            </p:stCondLst>
                            <p:childTnLst>
                              <p:par>
                                <p:cTn id="112" presetID="22" presetClass="entr" presetSubtype="4" fill="hold" nodeType="clickEffect">
                                  <p:stCondLst>
                                    <p:cond delay="0"/>
                                  </p:stCondLst>
                                  <p:childTnLst>
                                    <p:set>
                                      <p:cBhvr>
                                        <p:cTn id="113" dur="1" fill="hold">
                                          <p:stCondLst>
                                            <p:cond delay="0"/>
                                          </p:stCondLst>
                                        </p:cTn>
                                        <p:tgtEl>
                                          <p:spTgt spid="52"/>
                                        </p:tgtEl>
                                        <p:attrNameLst>
                                          <p:attrName>style.visibility</p:attrName>
                                        </p:attrNameLst>
                                      </p:cBhvr>
                                      <p:to>
                                        <p:strVal val="visible"/>
                                      </p:to>
                                    </p:set>
                                    <p:animEffect transition="in" filter="wipe(down)">
                                      <p:cBhvr>
                                        <p:cTn id="114" dur="500"/>
                                        <p:tgtEl>
                                          <p:spTgt spid="52"/>
                                        </p:tgtEl>
                                      </p:cBhvr>
                                    </p:animEffect>
                                  </p:childTnLst>
                                </p:cTn>
                              </p:par>
                            </p:childTnLst>
                          </p:cTn>
                        </p:par>
                      </p:childTnLst>
                    </p:cTn>
                  </p:par>
                  <p:par>
                    <p:cTn id="115" fill="hold">
                      <p:stCondLst>
                        <p:cond delay="indefinite"/>
                      </p:stCondLst>
                      <p:childTnLst>
                        <p:par>
                          <p:cTn id="116" fill="hold">
                            <p:stCondLst>
                              <p:cond delay="0"/>
                            </p:stCondLst>
                            <p:childTnLst>
                              <p:par>
                                <p:cTn id="117" presetID="22" presetClass="entr" presetSubtype="4" fill="hold" grpId="0" nodeType="clickEffect">
                                  <p:stCondLst>
                                    <p:cond delay="0"/>
                                  </p:stCondLst>
                                  <p:childTnLst>
                                    <p:set>
                                      <p:cBhvr>
                                        <p:cTn id="118" dur="1" fill="hold">
                                          <p:stCondLst>
                                            <p:cond delay="0"/>
                                          </p:stCondLst>
                                        </p:cTn>
                                        <p:tgtEl>
                                          <p:spTgt spid="53"/>
                                        </p:tgtEl>
                                        <p:attrNameLst>
                                          <p:attrName>style.visibility</p:attrName>
                                        </p:attrNameLst>
                                      </p:cBhvr>
                                      <p:to>
                                        <p:strVal val="visible"/>
                                      </p:to>
                                    </p:set>
                                    <p:animEffect transition="in" filter="wipe(down)">
                                      <p:cBhvr>
                                        <p:cTn id="119" dur="500"/>
                                        <p:tgtEl>
                                          <p:spTgt spid="53"/>
                                        </p:tgtEl>
                                      </p:cBhvr>
                                    </p:animEffect>
                                  </p:childTnLst>
                                </p:cTn>
                              </p:par>
                            </p:childTnLst>
                          </p:cTn>
                        </p:par>
                      </p:childTnLst>
                    </p:cTn>
                  </p:par>
                  <p:par>
                    <p:cTn id="120" fill="hold">
                      <p:stCondLst>
                        <p:cond delay="indefinite"/>
                      </p:stCondLst>
                      <p:childTnLst>
                        <p:par>
                          <p:cTn id="121" fill="hold">
                            <p:stCondLst>
                              <p:cond delay="0"/>
                            </p:stCondLst>
                            <p:childTnLst>
                              <p:par>
                                <p:cTn id="122" presetID="9" presetClass="entr" presetSubtype="0" fill="hold" grpId="0" nodeType="clickEffect">
                                  <p:stCondLst>
                                    <p:cond delay="0"/>
                                  </p:stCondLst>
                                  <p:childTnLst>
                                    <p:set>
                                      <p:cBhvr>
                                        <p:cTn id="123" dur="1" fill="hold">
                                          <p:stCondLst>
                                            <p:cond delay="0"/>
                                          </p:stCondLst>
                                        </p:cTn>
                                        <p:tgtEl>
                                          <p:spTgt spid="54"/>
                                        </p:tgtEl>
                                        <p:attrNameLst>
                                          <p:attrName>style.visibility</p:attrName>
                                        </p:attrNameLst>
                                      </p:cBhvr>
                                      <p:to>
                                        <p:strVal val="visible"/>
                                      </p:to>
                                    </p:set>
                                    <p:animEffect transition="in" filter="dissolve">
                                      <p:cBhvr>
                                        <p:cTn id="124" dur="500"/>
                                        <p:tgtEl>
                                          <p:spTgt spid="54"/>
                                        </p:tgtEl>
                                      </p:cBhvr>
                                    </p:animEffect>
                                  </p:childTnLst>
                                </p:cTn>
                              </p:par>
                            </p:childTnLst>
                          </p:cTn>
                        </p:par>
                      </p:childTnLst>
                    </p:cTn>
                  </p:par>
                  <p:par>
                    <p:cTn id="125" fill="hold">
                      <p:stCondLst>
                        <p:cond delay="indefinite"/>
                      </p:stCondLst>
                      <p:childTnLst>
                        <p:par>
                          <p:cTn id="126" fill="hold">
                            <p:stCondLst>
                              <p:cond delay="0"/>
                            </p:stCondLst>
                            <p:childTnLst>
                              <p:par>
                                <p:cTn id="127" presetID="2" presetClass="entr" presetSubtype="2" fill="hold" grpId="0" nodeType="clickEffect">
                                  <p:stCondLst>
                                    <p:cond delay="0"/>
                                  </p:stCondLst>
                                  <p:childTnLst>
                                    <p:set>
                                      <p:cBhvr>
                                        <p:cTn id="128" dur="1" fill="hold">
                                          <p:stCondLst>
                                            <p:cond delay="0"/>
                                          </p:stCondLst>
                                        </p:cTn>
                                        <p:tgtEl>
                                          <p:spTgt spid="71"/>
                                        </p:tgtEl>
                                        <p:attrNameLst>
                                          <p:attrName>style.visibility</p:attrName>
                                        </p:attrNameLst>
                                      </p:cBhvr>
                                      <p:to>
                                        <p:strVal val="visible"/>
                                      </p:to>
                                    </p:set>
                                    <p:anim calcmode="lin" valueType="num">
                                      <p:cBhvr additive="base">
                                        <p:cTn id="129" dur="500" fill="hold"/>
                                        <p:tgtEl>
                                          <p:spTgt spid="71"/>
                                        </p:tgtEl>
                                        <p:attrNameLst>
                                          <p:attrName>ppt_x</p:attrName>
                                        </p:attrNameLst>
                                      </p:cBhvr>
                                      <p:tavLst>
                                        <p:tav tm="0">
                                          <p:val>
                                            <p:strVal val="1+#ppt_w/2"/>
                                          </p:val>
                                        </p:tav>
                                        <p:tav tm="100000">
                                          <p:val>
                                            <p:strVal val="#ppt_x"/>
                                          </p:val>
                                        </p:tav>
                                      </p:tavLst>
                                    </p:anim>
                                    <p:anim calcmode="lin" valueType="num">
                                      <p:cBhvr additive="base">
                                        <p:cTn id="130" dur="500" fill="hold"/>
                                        <p:tgtEl>
                                          <p:spTgt spid="71"/>
                                        </p:tgtEl>
                                        <p:attrNameLst>
                                          <p:attrName>ppt_y</p:attrName>
                                        </p:attrNameLst>
                                      </p:cBhvr>
                                      <p:tavLst>
                                        <p:tav tm="0">
                                          <p:val>
                                            <p:strVal val="#ppt_y"/>
                                          </p:val>
                                        </p:tav>
                                        <p:tav tm="100000">
                                          <p:val>
                                            <p:strVal val="#ppt_y"/>
                                          </p:val>
                                        </p:tav>
                                      </p:tavLst>
                                    </p:anim>
                                  </p:childTnLst>
                                </p:cTn>
                              </p:par>
                            </p:childTnLst>
                          </p:cTn>
                        </p:par>
                      </p:childTnLst>
                    </p:cTn>
                  </p:par>
                  <p:par>
                    <p:cTn id="131" fill="hold">
                      <p:stCondLst>
                        <p:cond delay="indefinite"/>
                      </p:stCondLst>
                      <p:childTnLst>
                        <p:par>
                          <p:cTn id="132" fill="hold">
                            <p:stCondLst>
                              <p:cond delay="0"/>
                            </p:stCondLst>
                            <p:childTnLst>
                              <p:par>
                                <p:cTn id="133" presetID="22" presetClass="entr" presetSubtype="1" fill="hold" nodeType="clickEffect">
                                  <p:stCondLst>
                                    <p:cond delay="0"/>
                                  </p:stCondLst>
                                  <p:childTnLst>
                                    <p:set>
                                      <p:cBhvr>
                                        <p:cTn id="134" dur="1" fill="hold">
                                          <p:stCondLst>
                                            <p:cond delay="0"/>
                                          </p:stCondLst>
                                        </p:cTn>
                                        <p:tgtEl>
                                          <p:spTgt spid="55"/>
                                        </p:tgtEl>
                                        <p:attrNameLst>
                                          <p:attrName>style.visibility</p:attrName>
                                        </p:attrNameLst>
                                      </p:cBhvr>
                                      <p:to>
                                        <p:strVal val="visible"/>
                                      </p:to>
                                    </p:set>
                                    <p:animEffect transition="in" filter="wipe(up)">
                                      <p:cBhvr>
                                        <p:cTn id="135" dur="500"/>
                                        <p:tgtEl>
                                          <p:spTgt spid="55"/>
                                        </p:tgtEl>
                                      </p:cBhvr>
                                    </p:animEffect>
                                  </p:childTnLst>
                                </p:cTn>
                              </p:par>
                            </p:childTnLst>
                          </p:cTn>
                        </p:par>
                      </p:childTnLst>
                    </p:cTn>
                  </p:par>
                  <p:par>
                    <p:cTn id="136" fill="hold">
                      <p:stCondLst>
                        <p:cond delay="indefinite"/>
                      </p:stCondLst>
                      <p:childTnLst>
                        <p:par>
                          <p:cTn id="137" fill="hold">
                            <p:stCondLst>
                              <p:cond delay="0"/>
                            </p:stCondLst>
                            <p:childTnLst>
                              <p:par>
                                <p:cTn id="138" presetID="22" presetClass="entr" presetSubtype="4" fill="hold" nodeType="clickEffect">
                                  <p:stCondLst>
                                    <p:cond delay="0"/>
                                  </p:stCondLst>
                                  <p:childTnLst>
                                    <p:set>
                                      <p:cBhvr>
                                        <p:cTn id="139" dur="1" fill="hold">
                                          <p:stCondLst>
                                            <p:cond delay="0"/>
                                          </p:stCondLst>
                                        </p:cTn>
                                        <p:tgtEl>
                                          <p:spTgt spid="56"/>
                                        </p:tgtEl>
                                        <p:attrNameLst>
                                          <p:attrName>style.visibility</p:attrName>
                                        </p:attrNameLst>
                                      </p:cBhvr>
                                      <p:to>
                                        <p:strVal val="visible"/>
                                      </p:to>
                                    </p:set>
                                    <p:animEffect transition="in" filter="wipe(down)">
                                      <p:cBhvr>
                                        <p:cTn id="140" dur="500"/>
                                        <p:tgtEl>
                                          <p:spTgt spid="56"/>
                                        </p:tgtEl>
                                      </p:cBhvr>
                                    </p:animEffect>
                                  </p:childTnLst>
                                </p:cTn>
                              </p:par>
                            </p:childTnLst>
                          </p:cTn>
                        </p:par>
                      </p:childTnLst>
                    </p:cTn>
                  </p:par>
                  <p:par>
                    <p:cTn id="141" fill="hold">
                      <p:stCondLst>
                        <p:cond delay="indefinite"/>
                      </p:stCondLst>
                      <p:childTnLst>
                        <p:par>
                          <p:cTn id="142" fill="hold">
                            <p:stCondLst>
                              <p:cond delay="0"/>
                            </p:stCondLst>
                            <p:childTnLst>
                              <p:par>
                                <p:cTn id="143" presetID="22" presetClass="entr" presetSubtype="1" fill="hold" grpId="0" nodeType="clickEffect">
                                  <p:stCondLst>
                                    <p:cond delay="0"/>
                                  </p:stCondLst>
                                  <p:childTnLst>
                                    <p:set>
                                      <p:cBhvr>
                                        <p:cTn id="144" dur="1" fill="hold">
                                          <p:stCondLst>
                                            <p:cond delay="0"/>
                                          </p:stCondLst>
                                        </p:cTn>
                                        <p:tgtEl>
                                          <p:spTgt spid="57"/>
                                        </p:tgtEl>
                                        <p:attrNameLst>
                                          <p:attrName>style.visibility</p:attrName>
                                        </p:attrNameLst>
                                      </p:cBhvr>
                                      <p:to>
                                        <p:strVal val="visible"/>
                                      </p:to>
                                    </p:set>
                                    <p:animEffect transition="in" filter="wipe(up)">
                                      <p:cBhvr>
                                        <p:cTn id="145" dur="500"/>
                                        <p:tgtEl>
                                          <p:spTgt spid="57"/>
                                        </p:tgtEl>
                                      </p:cBhvr>
                                    </p:animEffect>
                                  </p:childTnLst>
                                </p:cTn>
                              </p:par>
                            </p:childTnLst>
                          </p:cTn>
                        </p:par>
                      </p:childTnLst>
                    </p:cTn>
                  </p:par>
                  <p:par>
                    <p:cTn id="146" fill="hold">
                      <p:stCondLst>
                        <p:cond delay="indefinite"/>
                      </p:stCondLst>
                      <p:childTnLst>
                        <p:par>
                          <p:cTn id="147" fill="hold">
                            <p:stCondLst>
                              <p:cond delay="0"/>
                            </p:stCondLst>
                            <p:childTnLst>
                              <p:par>
                                <p:cTn id="148" presetID="9" presetClass="entr" presetSubtype="0" fill="hold" grpId="0" nodeType="clickEffect">
                                  <p:stCondLst>
                                    <p:cond delay="0"/>
                                  </p:stCondLst>
                                  <p:childTnLst>
                                    <p:set>
                                      <p:cBhvr>
                                        <p:cTn id="149" dur="1" fill="hold">
                                          <p:stCondLst>
                                            <p:cond delay="0"/>
                                          </p:stCondLst>
                                        </p:cTn>
                                        <p:tgtEl>
                                          <p:spTgt spid="58"/>
                                        </p:tgtEl>
                                        <p:attrNameLst>
                                          <p:attrName>style.visibility</p:attrName>
                                        </p:attrNameLst>
                                      </p:cBhvr>
                                      <p:to>
                                        <p:strVal val="visible"/>
                                      </p:to>
                                    </p:set>
                                    <p:animEffect transition="in" filter="dissolve">
                                      <p:cBhvr>
                                        <p:cTn id="150" dur="500"/>
                                        <p:tgtEl>
                                          <p:spTgt spid="58"/>
                                        </p:tgtEl>
                                      </p:cBhvr>
                                    </p:animEffect>
                                  </p:childTnLst>
                                </p:cTn>
                              </p:par>
                            </p:childTnLst>
                          </p:cTn>
                        </p:par>
                      </p:childTnLst>
                    </p:cTn>
                  </p:par>
                  <p:par>
                    <p:cTn id="151" fill="hold">
                      <p:stCondLst>
                        <p:cond delay="indefinite"/>
                      </p:stCondLst>
                      <p:childTnLst>
                        <p:par>
                          <p:cTn id="152" fill="hold">
                            <p:stCondLst>
                              <p:cond delay="0"/>
                            </p:stCondLst>
                            <p:childTnLst>
                              <p:par>
                                <p:cTn id="153" presetID="2" presetClass="entr" presetSubtype="2" fill="hold" grpId="0" nodeType="clickEffect">
                                  <p:stCondLst>
                                    <p:cond delay="0"/>
                                  </p:stCondLst>
                                  <p:childTnLst>
                                    <p:set>
                                      <p:cBhvr>
                                        <p:cTn id="154" dur="1" fill="hold">
                                          <p:stCondLst>
                                            <p:cond delay="0"/>
                                          </p:stCondLst>
                                        </p:cTn>
                                        <p:tgtEl>
                                          <p:spTgt spid="72"/>
                                        </p:tgtEl>
                                        <p:attrNameLst>
                                          <p:attrName>style.visibility</p:attrName>
                                        </p:attrNameLst>
                                      </p:cBhvr>
                                      <p:to>
                                        <p:strVal val="visible"/>
                                      </p:to>
                                    </p:set>
                                    <p:anim calcmode="lin" valueType="num">
                                      <p:cBhvr additive="base">
                                        <p:cTn id="155" dur="500" fill="hold"/>
                                        <p:tgtEl>
                                          <p:spTgt spid="72"/>
                                        </p:tgtEl>
                                        <p:attrNameLst>
                                          <p:attrName>ppt_x</p:attrName>
                                        </p:attrNameLst>
                                      </p:cBhvr>
                                      <p:tavLst>
                                        <p:tav tm="0">
                                          <p:val>
                                            <p:strVal val="1+#ppt_w/2"/>
                                          </p:val>
                                        </p:tav>
                                        <p:tav tm="100000">
                                          <p:val>
                                            <p:strVal val="#ppt_x"/>
                                          </p:val>
                                        </p:tav>
                                      </p:tavLst>
                                    </p:anim>
                                    <p:anim calcmode="lin" valueType="num">
                                      <p:cBhvr additive="base">
                                        <p:cTn id="156" dur="500" fill="hold"/>
                                        <p:tgtEl>
                                          <p:spTgt spid="72"/>
                                        </p:tgtEl>
                                        <p:attrNameLst>
                                          <p:attrName>ppt_y</p:attrName>
                                        </p:attrNameLst>
                                      </p:cBhvr>
                                      <p:tavLst>
                                        <p:tav tm="0">
                                          <p:val>
                                            <p:strVal val="#ppt_y"/>
                                          </p:val>
                                        </p:tav>
                                        <p:tav tm="100000">
                                          <p:val>
                                            <p:strVal val="#ppt_y"/>
                                          </p:val>
                                        </p:tav>
                                      </p:tavLst>
                                    </p:anim>
                                  </p:childTnLst>
                                </p:cTn>
                              </p:par>
                            </p:childTnLst>
                          </p:cTn>
                        </p:par>
                      </p:childTnLst>
                    </p:cTn>
                  </p:par>
                  <p:par>
                    <p:cTn id="157" fill="hold">
                      <p:stCondLst>
                        <p:cond delay="indefinite"/>
                      </p:stCondLst>
                      <p:childTnLst>
                        <p:par>
                          <p:cTn id="158" fill="hold">
                            <p:stCondLst>
                              <p:cond delay="0"/>
                            </p:stCondLst>
                            <p:childTnLst>
                              <p:par>
                                <p:cTn id="159" presetID="22" presetClass="entr" presetSubtype="1" fill="hold" grpId="0" nodeType="clickEffect">
                                  <p:stCondLst>
                                    <p:cond delay="0"/>
                                  </p:stCondLst>
                                  <p:childTnLst>
                                    <p:set>
                                      <p:cBhvr>
                                        <p:cTn id="160" dur="1" fill="hold">
                                          <p:stCondLst>
                                            <p:cond delay="0"/>
                                          </p:stCondLst>
                                        </p:cTn>
                                        <p:tgtEl>
                                          <p:spTgt spid="59"/>
                                        </p:tgtEl>
                                        <p:attrNameLst>
                                          <p:attrName>style.visibility</p:attrName>
                                        </p:attrNameLst>
                                      </p:cBhvr>
                                      <p:to>
                                        <p:strVal val="visible"/>
                                      </p:to>
                                    </p:set>
                                    <p:animEffect transition="in" filter="wipe(up)">
                                      <p:cBhvr>
                                        <p:cTn id="161" dur="500"/>
                                        <p:tgtEl>
                                          <p:spTgt spid="59"/>
                                        </p:tgtEl>
                                      </p:cBhvr>
                                    </p:animEffect>
                                  </p:childTnLst>
                                </p:cTn>
                              </p:par>
                            </p:childTnLst>
                          </p:cTn>
                        </p:par>
                      </p:childTnLst>
                    </p:cTn>
                  </p:par>
                  <p:par>
                    <p:cTn id="162" fill="hold">
                      <p:stCondLst>
                        <p:cond delay="indefinite"/>
                      </p:stCondLst>
                      <p:childTnLst>
                        <p:par>
                          <p:cTn id="163" fill="hold">
                            <p:stCondLst>
                              <p:cond delay="0"/>
                            </p:stCondLst>
                            <p:childTnLst>
                              <p:par>
                                <p:cTn id="164" presetID="9" presetClass="entr" presetSubtype="0" fill="hold" grpId="0" nodeType="clickEffect">
                                  <p:stCondLst>
                                    <p:cond delay="0"/>
                                  </p:stCondLst>
                                  <p:childTnLst>
                                    <p:set>
                                      <p:cBhvr>
                                        <p:cTn id="165" dur="1" fill="hold">
                                          <p:stCondLst>
                                            <p:cond delay="0"/>
                                          </p:stCondLst>
                                        </p:cTn>
                                        <p:tgtEl>
                                          <p:spTgt spid="60"/>
                                        </p:tgtEl>
                                        <p:attrNameLst>
                                          <p:attrName>style.visibility</p:attrName>
                                        </p:attrNameLst>
                                      </p:cBhvr>
                                      <p:to>
                                        <p:strVal val="visible"/>
                                      </p:to>
                                    </p:set>
                                    <p:animEffect transition="in" filter="dissolve">
                                      <p:cBhvr>
                                        <p:cTn id="166" dur="500"/>
                                        <p:tgtEl>
                                          <p:spTgt spid="60"/>
                                        </p:tgtEl>
                                      </p:cBhvr>
                                    </p:animEffect>
                                  </p:childTnLst>
                                </p:cTn>
                              </p:par>
                            </p:childTnLst>
                          </p:cTn>
                        </p:par>
                      </p:childTnLst>
                    </p:cTn>
                  </p:par>
                  <p:par>
                    <p:cTn id="167" fill="hold">
                      <p:stCondLst>
                        <p:cond delay="indefinite"/>
                      </p:stCondLst>
                      <p:childTnLst>
                        <p:par>
                          <p:cTn id="168" fill="hold">
                            <p:stCondLst>
                              <p:cond delay="0"/>
                            </p:stCondLst>
                            <p:childTnLst>
                              <p:par>
                                <p:cTn id="169" presetID="2" presetClass="entr" presetSubtype="2" fill="hold" grpId="0" nodeType="clickEffect">
                                  <p:stCondLst>
                                    <p:cond delay="0"/>
                                  </p:stCondLst>
                                  <p:childTnLst>
                                    <p:set>
                                      <p:cBhvr>
                                        <p:cTn id="170" dur="1" fill="hold">
                                          <p:stCondLst>
                                            <p:cond delay="0"/>
                                          </p:stCondLst>
                                        </p:cTn>
                                        <p:tgtEl>
                                          <p:spTgt spid="73"/>
                                        </p:tgtEl>
                                        <p:attrNameLst>
                                          <p:attrName>style.visibility</p:attrName>
                                        </p:attrNameLst>
                                      </p:cBhvr>
                                      <p:to>
                                        <p:strVal val="visible"/>
                                      </p:to>
                                    </p:set>
                                    <p:anim calcmode="lin" valueType="num">
                                      <p:cBhvr additive="base">
                                        <p:cTn id="171" dur="500" fill="hold"/>
                                        <p:tgtEl>
                                          <p:spTgt spid="73"/>
                                        </p:tgtEl>
                                        <p:attrNameLst>
                                          <p:attrName>ppt_x</p:attrName>
                                        </p:attrNameLst>
                                      </p:cBhvr>
                                      <p:tavLst>
                                        <p:tav tm="0">
                                          <p:val>
                                            <p:strVal val="1+#ppt_w/2"/>
                                          </p:val>
                                        </p:tav>
                                        <p:tav tm="100000">
                                          <p:val>
                                            <p:strVal val="#ppt_x"/>
                                          </p:val>
                                        </p:tav>
                                      </p:tavLst>
                                    </p:anim>
                                    <p:anim calcmode="lin" valueType="num">
                                      <p:cBhvr additive="base">
                                        <p:cTn id="172" dur="500" fill="hold"/>
                                        <p:tgtEl>
                                          <p:spTgt spid="73"/>
                                        </p:tgtEl>
                                        <p:attrNameLst>
                                          <p:attrName>ppt_y</p:attrName>
                                        </p:attrNameLst>
                                      </p:cBhvr>
                                      <p:tavLst>
                                        <p:tav tm="0">
                                          <p:val>
                                            <p:strVal val="#ppt_y"/>
                                          </p:val>
                                        </p:tav>
                                        <p:tav tm="100000">
                                          <p:val>
                                            <p:strVal val="#ppt_y"/>
                                          </p:val>
                                        </p:tav>
                                      </p:tavLst>
                                    </p:anim>
                                  </p:childTnLst>
                                </p:cTn>
                              </p:par>
                            </p:childTnLst>
                          </p:cTn>
                        </p:par>
                      </p:childTnLst>
                    </p:cTn>
                  </p:par>
                  <p:par>
                    <p:cTn id="173" fill="hold">
                      <p:stCondLst>
                        <p:cond delay="indefinite"/>
                      </p:stCondLst>
                      <p:childTnLst>
                        <p:par>
                          <p:cTn id="174" fill="hold">
                            <p:stCondLst>
                              <p:cond delay="0"/>
                            </p:stCondLst>
                            <p:childTnLst>
                              <p:par>
                                <p:cTn id="175" presetID="22" presetClass="entr" presetSubtype="4" fill="hold" grpId="0" nodeType="clickEffect">
                                  <p:stCondLst>
                                    <p:cond delay="0"/>
                                  </p:stCondLst>
                                  <p:childTnLst>
                                    <p:set>
                                      <p:cBhvr>
                                        <p:cTn id="176" dur="1" fill="hold">
                                          <p:stCondLst>
                                            <p:cond delay="0"/>
                                          </p:stCondLst>
                                        </p:cTn>
                                        <p:tgtEl>
                                          <p:spTgt spid="61"/>
                                        </p:tgtEl>
                                        <p:attrNameLst>
                                          <p:attrName>style.visibility</p:attrName>
                                        </p:attrNameLst>
                                      </p:cBhvr>
                                      <p:to>
                                        <p:strVal val="visible"/>
                                      </p:to>
                                    </p:set>
                                    <p:animEffect transition="in" filter="wipe(down)">
                                      <p:cBhvr>
                                        <p:cTn id="177" dur="500"/>
                                        <p:tgtEl>
                                          <p:spTgt spid="61"/>
                                        </p:tgtEl>
                                      </p:cBhvr>
                                    </p:animEffect>
                                  </p:childTnLst>
                                </p:cTn>
                              </p:par>
                            </p:childTnLst>
                          </p:cTn>
                        </p:par>
                      </p:childTnLst>
                    </p:cTn>
                  </p:par>
                  <p:par>
                    <p:cTn id="178" fill="hold">
                      <p:stCondLst>
                        <p:cond delay="indefinite"/>
                      </p:stCondLst>
                      <p:childTnLst>
                        <p:par>
                          <p:cTn id="179" fill="hold">
                            <p:stCondLst>
                              <p:cond delay="0"/>
                            </p:stCondLst>
                            <p:childTnLst>
                              <p:par>
                                <p:cTn id="180" presetID="9" presetClass="entr" presetSubtype="0" fill="hold" grpId="0" nodeType="clickEffect">
                                  <p:stCondLst>
                                    <p:cond delay="0"/>
                                  </p:stCondLst>
                                  <p:childTnLst>
                                    <p:set>
                                      <p:cBhvr>
                                        <p:cTn id="181" dur="1" fill="hold">
                                          <p:stCondLst>
                                            <p:cond delay="0"/>
                                          </p:stCondLst>
                                        </p:cTn>
                                        <p:tgtEl>
                                          <p:spTgt spid="62"/>
                                        </p:tgtEl>
                                        <p:attrNameLst>
                                          <p:attrName>style.visibility</p:attrName>
                                        </p:attrNameLst>
                                      </p:cBhvr>
                                      <p:to>
                                        <p:strVal val="visible"/>
                                      </p:to>
                                    </p:set>
                                    <p:animEffect transition="in" filter="dissolve">
                                      <p:cBhvr>
                                        <p:cTn id="182" dur="500"/>
                                        <p:tgtEl>
                                          <p:spTgt spid="62"/>
                                        </p:tgtEl>
                                      </p:cBhvr>
                                    </p:animEffect>
                                  </p:childTnLst>
                                </p:cTn>
                              </p:par>
                            </p:childTnLst>
                          </p:cTn>
                        </p:par>
                      </p:childTnLst>
                    </p:cTn>
                  </p:par>
                  <p:par>
                    <p:cTn id="183" fill="hold">
                      <p:stCondLst>
                        <p:cond delay="indefinite"/>
                      </p:stCondLst>
                      <p:childTnLst>
                        <p:par>
                          <p:cTn id="184" fill="hold">
                            <p:stCondLst>
                              <p:cond delay="0"/>
                            </p:stCondLst>
                            <p:childTnLst>
                              <p:par>
                                <p:cTn id="185" presetID="2" presetClass="entr" presetSubtype="2" fill="hold" grpId="0" nodeType="clickEffect">
                                  <p:stCondLst>
                                    <p:cond delay="0"/>
                                  </p:stCondLst>
                                  <p:childTnLst>
                                    <p:set>
                                      <p:cBhvr>
                                        <p:cTn id="186" dur="1" fill="hold">
                                          <p:stCondLst>
                                            <p:cond delay="0"/>
                                          </p:stCondLst>
                                        </p:cTn>
                                        <p:tgtEl>
                                          <p:spTgt spid="74"/>
                                        </p:tgtEl>
                                        <p:attrNameLst>
                                          <p:attrName>style.visibility</p:attrName>
                                        </p:attrNameLst>
                                      </p:cBhvr>
                                      <p:to>
                                        <p:strVal val="visible"/>
                                      </p:to>
                                    </p:set>
                                    <p:anim calcmode="lin" valueType="num">
                                      <p:cBhvr additive="base">
                                        <p:cTn id="187" dur="500" fill="hold"/>
                                        <p:tgtEl>
                                          <p:spTgt spid="74"/>
                                        </p:tgtEl>
                                        <p:attrNameLst>
                                          <p:attrName>ppt_x</p:attrName>
                                        </p:attrNameLst>
                                      </p:cBhvr>
                                      <p:tavLst>
                                        <p:tav tm="0">
                                          <p:val>
                                            <p:strVal val="1+#ppt_w/2"/>
                                          </p:val>
                                        </p:tav>
                                        <p:tav tm="100000">
                                          <p:val>
                                            <p:strVal val="#ppt_x"/>
                                          </p:val>
                                        </p:tav>
                                      </p:tavLst>
                                    </p:anim>
                                    <p:anim calcmode="lin" valueType="num">
                                      <p:cBhvr additive="base">
                                        <p:cTn id="188" dur="500" fill="hold"/>
                                        <p:tgtEl>
                                          <p:spTgt spid="74"/>
                                        </p:tgtEl>
                                        <p:attrNameLst>
                                          <p:attrName>ppt_y</p:attrName>
                                        </p:attrNameLst>
                                      </p:cBhvr>
                                      <p:tavLst>
                                        <p:tav tm="0">
                                          <p:val>
                                            <p:strVal val="#ppt_y"/>
                                          </p:val>
                                        </p:tav>
                                        <p:tav tm="100000">
                                          <p:val>
                                            <p:strVal val="#ppt_y"/>
                                          </p:val>
                                        </p:tav>
                                      </p:tavLst>
                                    </p:anim>
                                  </p:childTnLst>
                                </p:cTn>
                              </p:par>
                            </p:childTnLst>
                          </p:cTn>
                        </p:par>
                      </p:childTnLst>
                    </p:cTn>
                  </p:par>
                  <p:par>
                    <p:cTn id="189" fill="hold">
                      <p:stCondLst>
                        <p:cond delay="indefinite"/>
                      </p:stCondLst>
                      <p:childTnLst>
                        <p:par>
                          <p:cTn id="190" fill="hold">
                            <p:stCondLst>
                              <p:cond delay="0"/>
                            </p:stCondLst>
                            <p:childTnLst>
                              <p:par>
                                <p:cTn id="191" presetID="22" presetClass="entr" presetSubtype="1" fill="hold" nodeType="clickEffect">
                                  <p:stCondLst>
                                    <p:cond delay="0"/>
                                  </p:stCondLst>
                                  <p:childTnLst>
                                    <p:set>
                                      <p:cBhvr>
                                        <p:cTn id="192" dur="1" fill="hold">
                                          <p:stCondLst>
                                            <p:cond delay="0"/>
                                          </p:stCondLst>
                                        </p:cTn>
                                        <p:tgtEl>
                                          <p:spTgt spid="63"/>
                                        </p:tgtEl>
                                        <p:attrNameLst>
                                          <p:attrName>style.visibility</p:attrName>
                                        </p:attrNameLst>
                                      </p:cBhvr>
                                      <p:to>
                                        <p:strVal val="visible"/>
                                      </p:to>
                                    </p:set>
                                    <p:animEffect transition="in" filter="wipe(up)">
                                      <p:cBhvr>
                                        <p:cTn id="193" dur="500"/>
                                        <p:tgtEl>
                                          <p:spTgt spid="63"/>
                                        </p:tgtEl>
                                      </p:cBhvr>
                                    </p:animEffect>
                                  </p:childTnLst>
                                </p:cTn>
                              </p:par>
                            </p:childTnLst>
                          </p:cTn>
                        </p:par>
                      </p:childTnLst>
                    </p:cTn>
                  </p:par>
                  <p:par>
                    <p:cTn id="194" fill="hold">
                      <p:stCondLst>
                        <p:cond delay="indefinite"/>
                      </p:stCondLst>
                      <p:childTnLst>
                        <p:par>
                          <p:cTn id="195" fill="hold">
                            <p:stCondLst>
                              <p:cond delay="0"/>
                            </p:stCondLst>
                            <p:childTnLst>
                              <p:par>
                                <p:cTn id="196" presetID="22" presetClass="entr" presetSubtype="4" fill="hold" nodeType="clickEffect">
                                  <p:stCondLst>
                                    <p:cond delay="0"/>
                                  </p:stCondLst>
                                  <p:childTnLst>
                                    <p:set>
                                      <p:cBhvr>
                                        <p:cTn id="197" dur="1" fill="hold">
                                          <p:stCondLst>
                                            <p:cond delay="0"/>
                                          </p:stCondLst>
                                        </p:cTn>
                                        <p:tgtEl>
                                          <p:spTgt spid="64"/>
                                        </p:tgtEl>
                                        <p:attrNameLst>
                                          <p:attrName>style.visibility</p:attrName>
                                        </p:attrNameLst>
                                      </p:cBhvr>
                                      <p:to>
                                        <p:strVal val="visible"/>
                                      </p:to>
                                    </p:set>
                                    <p:animEffect transition="in" filter="wipe(down)">
                                      <p:cBhvr>
                                        <p:cTn id="198" dur="500"/>
                                        <p:tgtEl>
                                          <p:spTgt spid="64"/>
                                        </p:tgtEl>
                                      </p:cBhvr>
                                    </p:animEffect>
                                  </p:childTnLst>
                                </p:cTn>
                              </p:par>
                            </p:childTnLst>
                          </p:cTn>
                        </p:par>
                      </p:childTnLst>
                    </p:cTn>
                  </p:par>
                  <p:par>
                    <p:cTn id="199" fill="hold">
                      <p:stCondLst>
                        <p:cond delay="indefinite"/>
                      </p:stCondLst>
                      <p:childTnLst>
                        <p:par>
                          <p:cTn id="200" fill="hold">
                            <p:stCondLst>
                              <p:cond delay="0"/>
                            </p:stCondLst>
                            <p:childTnLst>
                              <p:par>
                                <p:cTn id="201" presetID="22" presetClass="entr" presetSubtype="4" fill="hold" nodeType="clickEffect">
                                  <p:stCondLst>
                                    <p:cond delay="0"/>
                                  </p:stCondLst>
                                  <p:childTnLst>
                                    <p:set>
                                      <p:cBhvr>
                                        <p:cTn id="202" dur="1" fill="hold">
                                          <p:stCondLst>
                                            <p:cond delay="0"/>
                                          </p:stCondLst>
                                        </p:cTn>
                                        <p:tgtEl>
                                          <p:spTgt spid="65"/>
                                        </p:tgtEl>
                                        <p:attrNameLst>
                                          <p:attrName>style.visibility</p:attrName>
                                        </p:attrNameLst>
                                      </p:cBhvr>
                                      <p:to>
                                        <p:strVal val="visible"/>
                                      </p:to>
                                    </p:set>
                                    <p:animEffect transition="in" filter="wipe(down)">
                                      <p:cBhvr>
                                        <p:cTn id="203" dur="500"/>
                                        <p:tgtEl>
                                          <p:spTgt spid="65"/>
                                        </p:tgtEl>
                                      </p:cBhvr>
                                    </p:animEffect>
                                  </p:childTnLst>
                                </p:cTn>
                              </p:par>
                            </p:childTnLst>
                          </p:cTn>
                        </p:par>
                      </p:childTnLst>
                    </p:cTn>
                  </p:par>
                  <p:par>
                    <p:cTn id="204" fill="hold">
                      <p:stCondLst>
                        <p:cond delay="indefinite"/>
                      </p:stCondLst>
                      <p:childTnLst>
                        <p:par>
                          <p:cTn id="205" fill="hold">
                            <p:stCondLst>
                              <p:cond delay="0"/>
                            </p:stCondLst>
                            <p:childTnLst>
                              <p:par>
                                <p:cTn id="206" presetID="22" presetClass="entr" presetSubtype="8" fill="hold" nodeType="clickEffect">
                                  <p:stCondLst>
                                    <p:cond delay="0"/>
                                  </p:stCondLst>
                                  <p:childTnLst>
                                    <p:set>
                                      <p:cBhvr>
                                        <p:cTn id="207" dur="1" fill="hold">
                                          <p:stCondLst>
                                            <p:cond delay="0"/>
                                          </p:stCondLst>
                                        </p:cTn>
                                        <p:tgtEl>
                                          <p:spTgt spid="223"/>
                                        </p:tgtEl>
                                        <p:attrNameLst>
                                          <p:attrName>style.visibility</p:attrName>
                                        </p:attrNameLst>
                                      </p:cBhvr>
                                      <p:to>
                                        <p:strVal val="visible"/>
                                      </p:to>
                                    </p:set>
                                    <p:animEffect transition="in" filter="wipe(left)">
                                      <p:cBhvr>
                                        <p:cTn id="208" dur="1000"/>
                                        <p:tgtEl>
                                          <p:spTgt spid="2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utoUpdateAnimBg="0"/>
      <p:bldP spid="42" grpId="0" animBg="1"/>
      <p:bldP spid="43" grpId="0" autoUpdateAnimBg="0"/>
      <p:bldP spid="44" grpId="0" animBg="1"/>
      <p:bldP spid="45" grpId="0" autoUpdateAnimBg="0"/>
      <p:bldP spid="46" grpId="0" animBg="1"/>
      <p:bldP spid="47" grpId="0" autoUpdateAnimBg="0"/>
      <p:bldP spid="48" grpId="0" animBg="1"/>
      <p:bldP spid="49" grpId="0" autoUpdateAnimBg="0"/>
      <p:bldP spid="53" grpId="0" animBg="1"/>
      <p:bldP spid="54" grpId="0" autoUpdateAnimBg="0"/>
      <p:bldP spid="57" grpId="0" animBg="1"/>
      <p:bldP spid="58" grpId="0" autoUpdateAnimBg="0"/>
      <p:bldP spid="59" grpId="0" animBg="1"/>
      <p:bldP spid="60" grpId="0" autoUpdateAnimBg="0"/>
      <p:bldP spid="61" grpId="0" animBg="1"/>
      <p:bldP spid="62" grpId="0" autoUpdateAnimBg="0"/>
      <p:bldP spid="66" grpId="0" autoUpdateAnimBg="0"/>
      <p:bldP spid="67" grpId="0" autoUpdateAnimBg="0"/>
      <p:bldP spid="68" grpId="0" autoUpdateAnimBg="0"/>
      <p:bldP spid="69" grpId="0" autoUpdateAnimBg="0"/>
      <p:bldP spid="70" grpId="0" autoUpdateAnimBg="0"/>
      <p:bldP spid="71" grpId="0" autoUpdateAnimBg="0"/>
      <p:bldP spid="72" grpId="0" autoUpdateAnimBg="0"/>
      <p:bldP spid="73" grpId="0" autoUpdateAnimBg="0"/>
      <p:bldP spid="74" grpId="0" autoUpdateAnimBg="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A25B33A4-E260-E19B-0887-EC80771BEB0B}"/>
              </a:ext>
            </a:extLst>
          </p:cNvPr>
          <p:cNvSpPr>
            <a:spLocks noGrp="1"/>
          </p:cNvSpPr>
          <p:nvPr>
            <p:ph type="dt" sz="half" idx="10"/>
          </p:nvPr>
        </p:nvSpPr>
        <p:spPr/>
        <p:txBody>
          <a:bodyPr/>
          <a:lstStyle/>
          <a:p>
            <a:pPr>
              <a:defRPr/>
            </a:pPr>
            <a:fld id="{72795A5C-ABA9-164F-9A37-0CFC1B48C772}" type="datetime1">
              <a:rPr lang="en-US" altLang="zh-CN" smtClean="0"/>
              <a:t>6/5/2022</a:t>
            </a:fld>
            <a:endParaRPr lang="en-US" altLang="zh-CN" dirty="0"/>
          </a:p>
        </p:txBody>
      </p:sp>
      <p:sp>
        <p:nvSpPr>
          <p:cNvPr id="5" name="灯片编号占位符 4">
            <a:extLst>
              <a:ext uri="{FF2B5EF4-FFF2-40B4-BE49-F238E27FC236}">
                <a16:creationId xmlns:a16="http://schemas.microsoft.com/office/drawing/2014/main" id="{2567867B-23E0-FB58-A5FC-EC3B14D6F4DA}"/>
              </a:ext>
            </a:extLst>
          </p:cNvPr>
          <p:cNvSpPr>
            <a:spLocks noGrp="1"/>
          </p:cNvSpPr>
          <p:nvPr>
            <p:ph type="sldNum" sz="quarter" idx="12"/>
          </p:nvPr>
        </p:nvSpPr>
        <p:spPr/>
        <p:txBody>
          <a:bodyPr/>
          <a:lstStyle/>
          <a:p>
            <a:pPr>
              <a:defRPr/>
            </a:pPr>
            <a:fld id="{4FF538FA-A287-4FBD-9703-6DB9C5344803}" type="slidenum">
              <a:rPr lang="zh-CN" altLang="en-US" smtClean="0"/>
              <a:t>42</a:t>
            </a:fld>
            <a:endParaRPr lang="en-US" altLang="zh-CN" dirty="0"/>
          </a:p>
        </p:txBody>
      </p:sp>
      <p:grpSp>
        <p:nvGrpSpPr>
          <p:cNvPr id="6" name="Group 48">
            <a:extLst>
              <a:ext uri="{FF2B5EF4-FFF2-40B4-BE49-F238E27FC236}">
                <a16:creationId xmlns:a16="http://schemas.microsoft.com/office/drawing/2014/main" id="{80479A9A-0F59-FFC8-345D-5E451586AFB9}"/>
              </a:ext>
            </a:extLst>
          </p:cNvPr>
          <p:cNvGrpSpPr>
            <a:grpSpLocks/>
          </p:cNvGrpSpPr>
          <p:nvPr/>
        </p:nvGrpSpPr>
        <p:grpSpPr bwMode="auto">
          <a:xfrm>
            <a:off x="609600" y="2438400"/>
            <a:ext cx="8234364" cy="3200400"/>
            <a:chOff x="295" y="704"/>
            <a:chExt cx="5187" cy="2016"/>
          </a:xfrm>
        </p:grpSpPr>
        <p:sp>
          <p:nvSpPr>
            <p:cNvPr id="7" name="Oval 3">
              <a:extLst>
                <a:ext uri="{FF2B5EF4-FFF2-40B4-BE49-F238E27FC236}">
                  <a16:creationId xmlns:a16="http://schemas.microsoft.com/office/drawing/2014/main" id="{5BF43F13-C81D-1FC8-2FD9-E388AA1176CC}"/>
                </a:ext>
              </a:extLst>
            </p:cNvPr>
            <p:cNvSpPr>
              <a:spLocks noChangeArrowheads="1"/>
            </p:cNvSpPr>
            <p:nvPr/>
          </p:nvSpPr>
          <p:spPr bwMode="auto">
            <a:xfrm>
              <a:off x="295" y="704"/>
              <a:ext cx="5034" cy="2016"/>
            </a:xfrm>
            <a:prstGeom prst="ellipse">
              <a:avLst/>
            </a:prstGeom>
            <a:solidFill>
              <a:schemeClr val="accent4">
                <a:lumMod val="20000"/>
                <a:lumOff val="80000"/>
              </a:schemeClr>
            </a:solidFill>
            <a:ln>
              <a:noFill/>
            </a:ln>
            <a:effectLst>
              <a:outerShdw dist="117088" dir="2963922" algn="ctr" rotWithShape="0">
                <a:srgbClr val="C0C0C0"/>
              </a:outerShdw>
            </a:effectLst>
            <a:extLst>
              <a:ext uri="{91240B29-F687-4F45-9708-019B960494DF}">
                <a14:hiddenLine xmlns:a14="http://schemas.microsoft.com/office/drawing/2010/main" w="12700" cap="sq">
                  <a:solidFill>
                    <a:srgbClr val="000000"/>
                  </a:solidFill>
                  <a:round/>
                  <a:headEnd type="none" w="sm" len="sm"/>
                  <a:tailEnd type="none" w="sm" len="sm"/>
                </a14:hiddenLine>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sp>
          <p:nvSpPr>
            <p:cNvPr id="8" name="Text Box 4">
              <a:extLst>
                <a:ext uri="{FF2B5EF4-FFF2-40B4-BE49-F238E27FC236}">
                  <a16:creationId xmlns:a16="http://schemas.microsoft.com/office/drawing/2014/main" id="{FE6091B1-8DB2-9244-609D-E2226F41474A}"/>
                </a:ext>
              </a:extLst>
            </p:cNvPr>
            <p:cNvSpPr txBox="1">
              <a:spLocks noChangeArrowheads="1"/>
            </p:cNvSpPr>
            <p:nvPr/>
          </p:nvSpPr>
          <p:spPr bwMode="auto">
            <a:xfrm>
              <a:off x="586" y="1077"/>
              <a:ext cx="4896" cy="1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en-US" altLang="zh-CN" sz="2500" dirty="0">
                  <a:solidFill>
                    <a:srgbClr val="000099"/>
                  </a:solidFill>
                  <a:latin typeface="幼圆" pitchFamily="49" charset="-122"/>
                  <a:ea typeface="幼圆" pitchFamily="49" charset="-122"/>
                </a:rPr>
                <a:t>    </a:t>
              </a:r>
              <a:r>
                <a:rPr lang="zh-CN" altLang="en-US" sz="2500" dirty="0">
                  <a:solidFill>
                    <a:srgbClr val="000099"/>
                  </a:solidFill>
                  <a:latin typeface="幼圆" pitchFamily="49" charset="-122"/>
                  <a:ea typeface="幼圆" pitchFamily="49" charset="-122"/>
                </a:rPr>
                <a:t>为了标记某一时刻图中哪些顶点是否被访</a:t>
              </a:r>
            </a:p>
            <a:p>
              <a:pPr eaLnBrk="1" hangingPunct="1">
                <a:spcBef>
                  <a:spcPct val="0"/>
                </a:spcBef>
                <a:buClrTx/>
                <a:buFontTx/>
                <a:buNone/>
              </a:pPr>
              <a:r>
                <a:rPr lang="zh-CN" altLang="en-US" sz="2500" dirty="0">
                  <a:solidFill>
                    <a:srgbClr val="000099"/>
                  </a:solidFill>
                  <a:latin typeface="幼圆" pitchFamily="49" charset="-122"/>
                  <a:ea typeface="幼圆" pitchFamily="49" charset="-122"/>
                </a:rPr>
                <a:t>问</a:t>
              </a:r>
              <a:r>
                <a:rPr lang="en-US" altLang="zh-CN" sz="2500" dirty="0">
                  <a:solidFill>
                    <a:srgbClr val="000099"/>
                  </a:solidFill>
                  <a:latin typeface="宋体" charset="-122"/>
                </a:rPr>
                <a:t>,</a:t>
              </a:r>
              <a:r>
                <a:rPr lang="zh-CN" altLang="en-US" sz="2500" dirty="0">
                  <a:solidFill>
                    <a:srgbClr val="000099"/>
                  </a:solidFill>
                  <a:latin typeface="幼圆" pitchFamily="49" charset="-122"/>
                  <a:ea typeface="幼圆" pitchFamily="49" charset="-122"/>
                </a:rPr>
                <a:t>定义一维数组</a:t>
              </a:r>
              <a:r>
                <a:rPr lang="en-US" altLang="zh-CN" sz="2500" dirty="0">
                  <a:solidFill>
                    <a:srgbClr val="000099"/>
                  </a:solidFill>
                </a:rPr>
                <a:t>visited[0..n</a:t>
              </a:r>
              <a:r>
                <a:rPr lang="en-US" altLang="zh-CN" sz="2500" dirty="0">
                  <a:solidFill>
                    <a:srgbClr val="000099"/>
                  </a:solidFill>
                  <a:latin typeface="宋体" charset="-122"/>
                </a:rPr>
                <a:t>-</a:t>
              </a:r>
              <a:r>
                <a:rPr lang="en-US" altLang="zh-CN" sz="2500" dirty="0">
                  <a:solidFill>
                    <a:srgbClr val="000099"/>
                  </a:solidFill>
                </a:rPr>
                <a:t>1]</a:t>
              </a:r>
              <a:r>
                <a:rPr lang="en-US" altLang="zh-CN" sz="2500" dirty="0">
                  <a:solidFill>
                    <a:srgbClr val="000099"/>
                  </a:solidFill>
                  <a:latin typeface="宋体" charset="-122"/>
                </a:rPr>
                <a:t>, </a:t>
              </a:r>
              <a:r>
                <a:rPr lang="zh-CN" altLang="en-US" sz="2500" dirty="0">
                  <a:solidFill>
                    <a:srgbClr val="000099"/>
                  </a:solidFill>
                  <a:latin typeface="宋体" charset="-122"/>
                  <a:ea typeface="幼圆" pitchFamily="49" charset="-122"/>
                </a:rPr>
                <a:t>有</a:t>
              </a:r>
            </a:p>
            <a:p>
              <a:pPr eaLnBrk="1" hangingPunct="1">
                <a:spcBef>
                  <a:spcPct val="0"/>
                </a:spcBef>
                <a:buClrTx/>
                <a:buFontTx/>
                <a:buNone/>
              </a:pPr>
              <a:r>
                <a:rPr lang="zh-CN" altLang="en-US" sz="2500" dirty="0">
                  <a:solidFill>
                    <a:srgbClr val="000099"/>
                  </a:solidFill>
                  <a:latin typeface="宋体" charset="-122"/>
                  <a:ea typeface="楷体_GB2312" pitchFamily="49" charset="-122"/>
                </a:rPr>
                <a:t>               </a:t>
              </a:r>
              <a:r>
                <a:rPr lang="en-US" altLang="zh-CN" sz="2500" dirty="0">
                  <a:solidFill>
                    <a:srgbClr val="000099"/>
                  </a:solidFill>
                  <a:ea typeface="楷体_GB2312" pitchFamily="49" charset="-122"/>
                </a:rPr>
                <a:t>1</a:t>
              </a:r>
              <a:r>
                <a:rPr lang="en-US" altLang="zh-CN" sz="2500" dirty="0">
                  <a:solidFill>
                    <a:srgbClr val="000099"/>
                  </a:solidFill>
                  <a:latin typeface="宋体" charset="-122"/>
                  <a:ea typeface="楷体_GB2312" pitchFamily="49" charset="-122"/>
                </a:rPr>
                <a:t> </a:t>
              </a:r>
              <a:r>
                <a:rPr lang="zh-CN" altLang="en-US" sz="2500" dirty="0">
                  <a:solidFill>
                    <a:srgbClr val="000099"/>
                  </a:solidFill>
                  <a:latin typeface="宋体" charset="-122"/>
                  <a:ea typeface="幼圆" pitchFamily="49" charset="-122"/>
                </a:rPr>
                <a:t>表示对应的</a:t>
              </a:r>
              <a:r>
                <a:rPr lang="zh-CN" altLang="zh-CN" sz="2500" dirty="0">
                  <a:solidFill>
                    <a:srgbClr val="000099"/>
                  </a:solidFill>
                  <a:latin typeface="宋体" charset="-122"/>
                  <a:ea typeface="幼圆" pitchFamily="49" charset="-122"/>
                </a:rPr>
                <a:t>顶点已经被访问</a:t>
              </a:r>
              <a:endParaRPr lang="zh-CN" altLang="en-US" sz="2500" dirty="0">
                <a:solidFill>
                  <a:srgbClr val="000099"/>
                </a:solidFill>
                <a:latin typeface="宋体" charset="-122"/>
                <a:ea typeface="幼圆" pitchFamily="49" charset="-122"/>
              </a:endParaRPr>
            </a:p>
            <a:p>
              <a:pPr eaLnBrk="1" hangingPunct="1">
                <a:spcBef>
                  <a:spcPct val="0"/>
                </a:spcBef>
                <a:buClrTx/>
                <a:buFontTx/>
                <a:buNone/>
              </a:pPr>
              <a:r>
                <a:rPr lang="zh-CN" altLang="en-US" sz="2500" dirty="0">
                  <a:solidFill>
                    <a:srgbClr val="000099"/>
                  </a:solidFill>
                  <a:latin typeface="宋体" charset="-122"/>
                  <a:ea typeface="楷体_GB2312" pitchFamily="49" charset="-122"/>
                </a:rPr>
                <a:t>    </a:t>
              </a:r>
              <a:r>
                <a:rPr lang="en-US" altLang="zh-CN" sz="2500" dirty="0">
                  <a:solidFill>
                    <a:srgbClr val="000099"/>
                  </a:solidFill>
                  <a:ea typeface="楷体_GB2312" pitchFamily="49" charset="-122"/>
                </a:rPr>
                <a:t>visited[</a:t>
              </a:r>
              <a:r>
                <a:rPr lang="en-US" altLang="zh-CN" sz="2500" dirty="0" err="1">
                  <a:solidFill>
                    <a:srgbClr val="000099"/>
                  </a:solidFill>
                  <a:ea typeface="楷体_GB2312" pitchFamily="49" charset="-122"/>
                </a:rPr>
                <a:t>i</a:t>
              </a:r>
              <a:r>
                <a:rPr lang="en-US" altLang="zh-CN" sz="2500" dirty="0">
                  <a:solidFill>
                    <a:srgbClr val="000099"/>
                  </a:solidFill>
                  <a:ea typeface="楷体_GB2312" pitchFamily="49" charset="-122"/>
                </a:rPr>
                <a:t>] </a:t>
              </a:r>
              <a:r>
                <a:rPr lang="en-US" altLang="zh-CN" sz="2500" dirty="0">
                  <a:solidFill>
                    <a:srgbClr val="000099"/>
                  </a:solidFill>
                  <a:latin typeface="宋体" charset="-122"/>
                  <a:ea typeface="楷体_GB2312" pitchFamily="49" charset="-122"/>
                </a:rPr>
                <a:t>=</a:t>
              </a:r>
            </a:p>
            <a:p>
              <a:pPr eaLnBrk="1" hangingPunct="1">
                <a:spcBef>
                  <a:spcPct val="0"/>
                </a:spcBef>
                <a:buClrTx/>
                <a:buFontTx/>
                <a:buNone/>
              </a:pPr>
              <a:r>
                <a:rPr lang="en-US" altLang="zh-CN" sz="2500" dirty="0">
                  <a:solidFill>
                    <a:srgbClr val="000099"/>
                  </a:solidFill>
                  <a:latin typeface="宋体" charset="-122"/>
                  <a:ea typeface="楷体_GB2312" pitchFamily="49" charset="-122"/>
                </a:rPr>
                <a:t>               </a:t>
              </a:r>
              <a:r>
                <a:rPr lang="en-US" altLang="zh-CN" sz="2500" dirty="0">
                  <a:solidFill>
                    <a:srgbClr val="000099"/>
                  </a:solidFill>
                  <a:ea typeface="楷体_GB2312" pitchFamily="49" charset="-122"/>
                </a:rPr>
                <a:t>0</a:t>
              </a:r>
              <a:r>
                <a:rPr lang="en-US" altLang="zh-CN" sz="2500" dirty="0">
                  <a:solidFill>
                    <a:srgbClr val="000099"/>
                  </a:solidFill>
                  <a:latin typeface="宋体" charset="-122"/>
                  <a:ea typeface="楷体_GB2312" pitchFamily="49" charset="-122"/>
                </a:rPr>
                <a:t> </a:t>
              </a:r>
              <a:r>
                <a:rPr lang="zh-CN" altLang="en-US" sz="2500" dirty="0">
                  <a:solidFill>
                    <a:srgbClr val="000099"/>
                  </a:solidFill>
                  <a:latin typeface="宋体" charset="-122"/>
                  <a:ea typeface="幼圆" pitchFamily="49" charset="-122"/>
                </a:rPr>
                <a:t>表示对应的</a:t>
              </a:r>
              <a:r>
                <a:rPr lang="zh-CN" altLang="zh-CN" sz="2500" dirty="0">
                  <a:solidFill>
                    <a:srgbClr val="000099"/>
                  </a:solidFill>
                  <a:latin typeface="宋体" charset="-122"/>
                  <a:ea typeface="幼圆" pitchFamily="49" charset="-122"/>
                </a:rPr>
                <a:t>顶点还未被访问</a:t>
              </a:r>
              <a:endParaRPr lang="zh-CN" altLang="en-US" sz="2500" dirty="0">
                <a:solidFill>
                  <a:srgbClr val="000099"/>
                </a:solidFill>
                <a:latin typeface="宋体" charset="-122"/>
                <a:ea typeface="幼圆" pitchFamily="49" charset="-122"/>
              </a:endParaRPr>
            </a:p>
          </p:txBody>
        </p:sp>
        <p:sp>
          <p:nvSpPr>
            <p:cNvPr id="9" name="Text Box 5">
              <a:extLst>
                <a:ext uri="{FF2B5EF4-FFF2-40B4-BE49-F238E27FC236}">
                  <a16:creationId xmlns:a16="http://schemas.microsoft.com/office/drawing/2014/main" id="{E1E44C64-A3D1-A682-AB3A-63231887BFB6}"/>
                </a:ext>
              </a:extLst>
            </p:cNvPr>
            <p:cNvSpPr txBox="1">
              <a:spLocks noChangeArrowheads="1"/>
            </p:cNvSpPr>
            <p:nvPr/>
          </p:nvSpPr>
          <p:spPr bwMode="auto">
            <a:xfrm>
              <a:off x="1879" y="1550"/>
              <a:ext cx="467" cy="6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en-US" altLang="zh-CN" sz="6000" b="0" dirty="0">
                  <a:solidFill>
                    <a:srgbClr val="002D88"/>
                  </a:solidFill>
                  <a:sym typeface="Symbol" pitchFamily="18" charset="2"/>
                </a:rPr>
                <a:t> </a:t>
              </a:r>
              <a:endParaRPr lang="en-US" altLang="zh-CN" sz="6000" b="0" dirty="0">
                <a:solidFill>
                  <a:srgbClr val="002D88"/>
                </a:solidFill>
              </a:endParaRPr>
            </a:p>
          </p:txBody>
        </p:sp>
      </p:grpSp>
      <p:grpSp>
        <p:nvGrpSpPr>
          <p:cNvPr id="10" name="Group 39">
            <a:extLst>
              <a:ext uri="{FF2B5EF4-FFF2-40B4-BE49-F238E27FC236}">
                <a16:creationId xmlns:a16="http://schemas.microsoft.com/office/drawing/2014/main" id="{0DC87288-EAEA-501D-F0D4-2132B4AAC0E7}"/>
              </a:ext>
            </a:extLst>
          </p:cNvPr>
          <p:cNvGrpSpPr>
            <a:grpSpLocks/>
          </p:cNvGrpSpPr>
          <p:nvPr/>
        </p:nvGrpSpPr>
        <p:grpSpPr bwMode="auto">
          <a:xfrm>
            <a:off x="682625" y="1509713"/>
            <a:ext cx="7683500" cy="722313"/>
            <a:chOff x="440" y="207"/>
            <a:chExt cx="4840" cy="455"/>
          </a:xfrm>
        </p:grpSpPr>
        <p:sp>
          <p:nvSpPr>
            <p:cNvPr id="11" name="Freeform 30">
              <a:extLst>
                <a:ext uri="{FF2B5EF4-FFF2-40B4-BE49-F238E27FC236}">
                  <a16:creationId xmlns:a16="http://schemas.microsoft.com/office/drawing/2014/main" id="{884D0AFA-2E15-6F2F-6F13-EB79A876BDE4}"/>
                </a:ext>
              </a:extLst>
            </p:cNvPr>
            <p:cNvSpPr>
              <a:spLocks/>
            </p:cNvSpPr>
            <p:nvPr/>
          </p:nvSpPr>
          <p:spPr bwMode="auto">
            <a:xfrm>
              <a:off x="440" y="207"/>
              <a:ext cx="4840" cy="455"/>
            </a:xfrm>
            <a:custGeom>
              <a:avLst/>
              <a:gdLst>
                <a:gd name="T0" fmla="*/ 313 w 4840"/>
                <a:gd name="T1" fmla="*/ 35 h 455"/>
                <a:gd name="T2" fmla="*/ 544 w 4840"/>
                <a:gd name="T3" fmla="*/ 0 h 455"/>
                <a:gd name="T4" fmla="*/ 2318 w 4840"/>
                <a:gd name="T5" fmla="*/ 0 h 455"/>
                <a:gd name="T6" fmla="*/ 4840 w 4840"/>
                <a:gd name="T7" fmla="*/ 46 h 455"/>
                <a:gd name="T8" fmla="*/ 4725 w 4840"/>
                <a:gd name="T9" fmla="*/ 127 h 455"/>
                <a:gd name="T10" fmla="*/ 4771 w 4840"/>
                <a:gd name="T11" fmla="*/ 150 h 455"/>
                <a:gd name="T12" fmla="*/ 4760 w 4840"/>
                <a:gd name="T13" fmla="*/ 334 h 455"/>
                <a:gd name="T14" fmla="*/ 4771 w 4840"/>
                <a:gd name="T15" fmla="*/ 369 h 455"/>
                <a:gd name="T16" fmla="*/ 4714 w 4840"/>
                <a:gd name="T17" fmla="*/ 415 h 455"/>
                <a:gd name="T18" fmla="*/ 3942 w 4840"/>
                <a:gd name="T19" fmla="*/ 427 h 455"/>
                <a:gd name="T20" fmla="*/ 497 w 4840"/>
                <a:gd name="T21" fmla="*/ 450 h 455"/>
                <a:gd name="T22" fmla="*/ 232 w 4840"/>
                <a:gd name="T23" fmla="*/ 438 h 455"/>
                <a:gd name="T24" fmla="*/ 37 w 4840"/>
                <a:gd name="T25" fmla="*/ 415 h 455"/>
                <a:gd name="T26" fmla="*/ 94 w 4840"/>
                <a:gd name="T27" fmla="*/ 288 h 455"/>
                <a:gd name="T28" fmla="*/ 37 w 4840"/>
                <a:gd name="T29" fmla="*/ 69 h 455"/>
                <a:gd name="T30" fmla="*/ 25 w 4840"/>
                <a:gd name="T31" fmla="*/ 23 h 455"/>
                <a:gd name="T32" fmla="*/ 94 w 4840"/>
                <a:gd name="T33" fmla="*/ 12 h 455"/>
                <a:gd name="T34" fmla="*/ 313 w 4840"/>
                <a:gd name="T35" fmla="*/ 35 h 45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4840" h="455">
                  <a:moveTo>
                    <a:pt x="313" y="35"/>
                  </a:moveTo>
                  <a:cubicBezTo>
                    <a:pt x="388" y="9"/>
                    <a:pt x="467" y="20"/>
                    <a:pt x="544" y="0"/>
                  </a:cubicBezTo>
                  <a:cubicBezTo>
                    <a:pt x="1386" y="35"/>
                    <a:pt x="429" y="0"/>
                    <a:pt x="2318" y="0"/>
                  </a:cubicBezTo>
                  <a:cubicBezTo>
                    <a:pt x="3158" y="0"/>
                    <a:pt x="4000" y="31"/>
                    <a:pt x="4840" y="46"/>
                  </a:cubicBezTo>
                  <a:cubicBezTo>
                    <a:pt x="4804" y="83"/>
                    <a:pt x="4767" y="99"/>
                    <a:pt x="4725" y="127"/>
                  </a:cubicBezTo>
                  <a:cubicBezTo>
                    <a:pt x="4740" y="135"/>
                    <a:pt x="4768" y="133"/>
                    <a:pt x="4771" y="150"/>
                  </a:cubicBezTo>
                  <a:cubicBezTo>
                    <a:pt x="4781" y="211"/>
                    <a:pt x="4760" y="273"/>
                    <a:pt x="4760" y="334"/>
                  </a:cubicBezTo>
                  <a:cubicBezTo>
                    <a:pt x="4760" y="346"/>
                    <a:pt x="4767" y="357"/>
                    <a:pt x="4771" y="369"/>
                  </a:cubicBezTo>
                  <a:cubicBezTo>
                    <a:pt x="4758" y="409"/>
                    <a:pt x="4768" y="413"/>
                    <a:pt x="4714" y="415"/>
                  </a:cubicBezTo>
                  <a:cubicBezTo>
                    <a:pt x="4457" y="422"/>
                    <a:pt x="4199" y="423"/>
                    <a:pt x="3942" y="427"/>
                  </a:cubicBezTo>
                  <a:cubicBezTo>
                    <a:pt x="2795" y="392"/>
                    <a:pt x="1644" y="439"/>
                    <a:pt x="497" y="450"/>
                  </a:cubicBezTo>
                  <a:cubicBezTo>
                    <a:pt x="409" y="446"/>
                    <a:pt x="320" y="445"/>
                    <a:pt x="232" y="438"/>
                  </a:cubicBezTo>
                  <a:cubicBezTo>
                    <a:pt x="167" y="433"/>
                    <a:pt x="89" y="455"/>
                    <a:pt x="37" y="415"/>
                  </a:cubicBezTo>
                  <a:cubicBezTo>
                    <a:pt x="0" y="387"/>
                    <a:pt x="80" y="332"/>
                    <a:pt x="94" y="288"/>
                  </a:cubicBezTo>
                  <a:cubicBezTo>
                    <a:pt x="86" y="185"/>
                    <a:pt x="102" y="137"/>
                    <a:pt x="37" y="69"/>
                  </a:cubicBezTo>
                  <a:cubicBezTo>
                    <a:pt x="33" y="54"/>
                    <a:pt x="14" y="34"/>
                    <a:pt x="25" y="23"/>
                  </a:cubicBezTo>
                  <a:cubicBezTo>
                    <a:pt x="41" y="7"/>
                    <a:pt x="71" y="11"/>
                    <a:pt x="94" y="12"/>
                  </a:cubicBezTo>
                  <a:cubicBezTo>
                    <a:pt x="167" y="15"/>
                    <a:pt x="240" y="27"/>
                    <a:pt x="313" y="35"/>
                  </a:cubicBezTo>
                  <a:close/>
                </a:path>
              </a:pathLst>
            </a:custGeom>
            <a:ln/>
          </p:spPr>
          <p:style>
            <a:lnRef idx="1">
              <a:schemeClr val="accent5"/>
            </a:lnRef>
            <a:fillRef idx="3">
              <a:schemeClr val="accent5"/>
            </a:fillRef>
            <a:effectRef idx="2">
              <a:schemeClr val="accent5"/>
            </a:effectRef>
            <a:fontRef idx="minor">
              <a:schemeClr val="lt1"/>
            </a:fontRef>
          </p:style>
          <p:txBody>
            <a:bodyPr wrap="none" anchor="ctr"/>
            <a:lstStyle/>
            <a:p>
              <a:endParaRPr lang="zh-CN" altLang="en-US"/>
            </a:p>
          </p:txBody>
        </p:sp>
        <p:sp>
          <p:nvSpPr>
            <p:cNvPr id="12" name="Rectangle 32">
              <a:extLst>
                <a:ext uri="{FF2B5EF4-FFF2-40B4-BE49-F238E27FC236}">
                  <a16:creationId xmlns:a16="http://schemas.microsoft.com/office/drawing/2014/main" id="{143E170D-6FFE-330A-732A-750E75718E4A}"/>
                </a:ext>
              </a:extLst>
            </p:cNvPr>
            <p:cNvSpPr>
              <a:spLocks noChangeArrowheads="1"/>
            </p:cNvSpPr>
            <p:nvPr/>
          </p:nvSpPr>
          <p:spPr bwMode="auto">
            <a:xfrm>
              <a:off x="738" y="228"/>
              <a:ext cx="4362" cy="413"/>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Lst>
          </p:spPr>
          <p:txBody>
            <a:bodyPr>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zh-CN" altLang="en-US" sz="3700" dirty="0">
                  <a:solidFill>
                    <a:schemeClr val="bg1"/>
                  </a:solidFill>
                  <a:latin typeface="华文新魏" pitchFamily="2" charset="-122"/>
                  <a:ea typeface="华文新魏" pitchFamily="2" charset="-122"/>
                </a:rPr>
                <a:t>如何确定顶点不被重复访问？</a:t>
              </a:r>
            </a:p>
          </p:txBody>
        </p:sp>
      </p:grpSp>
    </p:spTree>
    <p:extLst>
      <p:ext uri="{BB962C8B-B14F-4D97-AF65-F5344CB8AC3E}">
        <p14:creationId xmlns:p14="http://schemas.microsoft.com/office/powerpoint/2010/main" val="577855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ox(in)">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6D702E-3FF5-C436-8763-F227F87CF57D}"/>
              </a:ext>
            </a:extLst>
          </p:cNvPr>
          <p:cNvSpPr>
            <a:spLocks noGrp="1"/>
          </p:cNvSpPr>
          <p:nvPr>
            <p:ph type="title"/>
          </p:nvPr>
        </p:nvSpPr>
        <p:spPr/>
        <p:txBody>
          <a:bodyPr/>
          <a:lstStyle/>
          <a:p>
            <a:r>
              <a:rPr kumimoji="1" lang="zh-CN" altLang="en-US" dirty="0"/>
              <a:t>算法</a:t>
            </a:r>
          </a:p>
        </p:txBody>
      </p:sp>
      <p:sp>
        <p:nvSpPr>
          <p:cNvPr id="4" name="日期占位符 3">
            <a:extLst>
              <a:ext uri="{FF2B5EF4-FFF2-40B4-BE49-F238E27FC236}">
                <a16:creationId xmlns:a16="http://schemas.microsoft.com/office/drawing/2014/main" id="{622B9840-321B-8B43-FBB8-5E48D988F6CF}"/>
              </a:ext>
            </a:extLst>
          </p:cNvPr>
          <p:cNvSpPr>
            <a:spLocks noGrp="1"/>
          </p:cNvSpPr>
          <p:nvPr>
            <p:ph type="dt" sz="half" idx="10"/>
          </p:nvPr>
        </p:nvSpPr>
        <p:spPr/>
        <p:txBody>
          <a:bodyPr/>
          <a:lstStyle/>
          <a:p>
            <a:pPr>
              <a:defRPr/>
            </a:pPr>
            <a:fld id="{72795A5C-ABA9-164F-9A37-0CFC1B48C772}" type="datetime1">
              <a:rPr lang="en-US" altLang="zh-CN" smtClean="0"/>
              <a:t>6/5/2022</a:t>
            </a:fld>
            <a:endParaRPr lang="en-US" altLang="zh-CN" dirty="0"/>
          </a:p>
        </p:txBody>
      </p:sp>
      <p:sp>
        <p:nvSpPr>
          <p:cNvPr id="5" name="灯片编号占位符 4">
            <a:extLst>
              <a:ext uri="{FF2B5EF4-FFF2-40B4-BE49-F238E27FC236}">
                <a16:creationId xmlns:a16="http://schemas.microsoft.com/office/drawing/2014/main" id="{F4369128-6C71-4065-6039-FA5E78267490}"/>
              </a:ext>
            </a:extLst>
          </p:cNvPr>
          <p:cNvSpPr>
            <a:spLocks noGrp="1"/>
          </p:cNvSpPr>
          <p:nvPr>
            <p:ph type="sldNum" sz="quarter" idx="12"/>
          </p:nvPr>
        </p:nvSpPr>
        <p:spPr/>
        <p:txBody>
          <a:bodyPr/>
          <a:lstStyle/>
          <a:p>
            <a:pPr>
              <a:defRPr/>
            </a:pPr>
            <a:fld id="{4FF538FA-A287-4FBD-9703-6DB9C5344803}" type="slidenum">
              <a:rPr lang="zh-CN" altLang="en-US" smtClean="0"/>
              <a:t>43</a:t>
            </a:fld>
            <a:endParaRPr lang="en-US" altLang="zh-CN" dirty="0"/>
          </a:p>
        </p:txBody>
      </p:sp>
      <p:sp>
        <p:nvSpPr>
          <p:cNvPr id="7" name="TextBox 5">
            <a:extLst>
              <a:ext uri="{FF2B5EF4-FFF2-40B4-BE49-F238E27FC236}">
                <a16:creationId xmlns:a16="http://schemas.microsoft.com/office/drawing/2014/main" id="{726D9B27-B4CB-E906-8623-B9639E98E82C}"/>
              </a:ext>
            </a:extLst>
          </p:cNvPr>
          <p:cNvSpPr txBox="1"/>
          <p:nvPr/>
        </p:nvSpPr>
        <p:spPr>
          <a:xfrm>
            <a:off x="539552" y="980728"/>
            <a:ext cx="5832648" cy="2585323"/>
          </a:xfrm>
          <a:prstGeom prst="rect">
            <a:avLst/>
          </a:prstGeom>
          <a:ln/>
        </p:spPr>
        <p:style>
          <a:lnRef idx="1">
            <a:schemeClr val="accent5"/>
          </a:lnRef>
          <a:fillRef idx="3">
            <a:schemeClr val="accent5"/>
          </a:fillRef>
          <a:effectRef idx="2">
            <a:schemeClr val="accent5"/>
          </a:effectRef>
          <a:fontRef idx="minor">
            <a:schemeClr val="lt1"/>
          </a:fontRef>
        </p:style>
        <p:txBody>
          <a:bodyPr wrap="square" rtlCol="0">
            <a:spAutoFit/>
          </a:bodyPr>
          <a:lstStyle/>
          <a:p>
            <a:r>
              <a:rPr lang="en-US" altLang="zh-CN" dirty="0" err="1"/>
              <a:t>int</a:t>
            </a:r>
            <a:r>
              <a:rPr lang="en-US" altLang="zh-CN" dirty="0"/>
              <a:t>  Visited[N]={0}; //</a:t>
            </a:r>
            <a:r>
              <a:rPr lang="zh-CN" altLang="en-US" dirty="0"/>
              <a:t>标识顶点是否被访问，</a:t>
            </a:r>
            <a:r>
              <a:rPr lang="en-US" altLang="zh-CN" dirty="0"/>
              <a:t>N</a:t>
            </a:r>
            <a:r>
              <a:rPr lang="zh-CN" altLang="en-US" dirty="0"/>
              <a:t>为顶点数</a:t>
            </a:r>
            <a:endParaRPr lang="en-US" altLang="zh-CN" dirty="0"/>
          </a:p>
          <a:p>
            <a:r>
              <a:rPr lang="en-US" altLang="zh-CN" dirty="0"/>
              <a:t>void  </a:t>
            </a:r>
            <a:r>
              <a:rPr lang="en-US" altLang="zh-CN" dirty="0" err="1"/>
              <a:t>travelDFS</a:t>
            </a:r>
            <a:r>
              <a:rPr lang="en-US" altLang="zh-CN" dirty="0"/>
              <a:t>(</a:t>
            </a:r>
            <a:r>
              <a:rPr lang="en-US" altLang="zh-CN" dirty="0" err="1"/>
              <a:t>VLink</a:t>
            </a:r>
            <a:r>
              <a:rPr lang="en-US" altLang="zh-CN" dirty="0"/>
              <a:t>  G[ ], </a:t>
            </a:r>
            <a:r>
              <a:rPr lang="en-US" altLang="zh-CN" dirty="0" err="1"/>
              <a:t>int</a:t>
            </a:r>
            <a:r>
              <a:rPr lang="en-US" altLang="zh-CN" dirty="0"/>
              <a:t> n)</a:t>
            </a:r>
          </a:p>
          <a:p>
            <a:r>
              <a:rPr lang="en-US" altLang="zh-CN" dirty="0"/>
              <a:t>{</a:t>
            </a:r>
          </a:p>
          <a:p>
            <a:r>
              <a:rPr lang="en-US" altLang="zh-CN" dirty="0"/>
              <a:t>    </a:t>
            </a:r>
            <a:r>
              <a:rPr lang="en-US" altLang="zh-CN" dirty="0" err="1"/>
              <a:t>int</a:t>
            </a:r>
            <a:r>
              <a:rPr lang="en-US" altLang="zh-CN" dirty="0"/>
              <a:t> </a:t>
            </a:r>
            <a:r>
              <a:rPr lang="en-US" altLang="zh-CN" dirty="0" err="1"/>
              <a:t>i</a:t>
            </a:r>
            <a:r>
              <a:rPr lang="en-US" altLang="zh-CN" dirty="0"/>
              <a:t>;</a:t>
            </a:r>
          </a:p>
          <a:p>
            <a:r>
              <a:rPr lang="en-US" altLang="zh-CN" dirty="0"/>
              <a:t>    for(</a:t>
            </a:r>
            <a:r>
              <a:rPr lang="en-US" altLang="zh-CN" dirty="0" err="1"/>
              <a:t>i</a:t>
            </a:r>
            <a:r>
              <a:rPr lang="en-US" altLang="zh-CN" dirty="0"/>
              <a:t>=0; </a:t>
            </a:r>
            <a:r>
              <a:rPr lang="en-US" altLang="zh-CN" dirty="0" err="1"/>
              <a:t>i</a:t>
            </a:r>
            <a:r>
              <a:rPr lang="en-US" altLang="zh-CN" dirty="0"/>
              <a:t>&lt;n; </a:t>
            </a:r>
            <a:r>
              <a:rPr lang="en-US" altLang="zh-CN" dirty="0" err="1"/>
              <a:t>i</a:t>
            </a:r>
            <a:r>
              <a:rPr lang="en-US" altLang="zh-CN" dirty="0"/>
              <a:t>++) Visited[</a:t>
            </a:r>
            <a:r>
              <a:rPr lang="en-US" altLang="zh-CN" dirty="0" err="1"/>
              <a:t>i</a:t>
            </a:r>
            <a:r>
              <a:rPr lang="en-US" altLang="zh-CN" dirty="0"/>
              <a:t>] = 0 ;</a:t>
            </a:r>
          </a:p>
          <a:p>
            <a:r>
              <a:rPr lang="en-US" altLang="zh-CN" dirty="0"/>
              <a:t>    for(</a:t>
            </a:r>
            <a:r>
              <a:rPr lang="en-US" altLang="zh-CN" dirty="0" err="1"/>
              <a:t>i</a:t>
            </a:r>
            <a:r>
              <a:rPr lang="en-US" altLang="zh-CN" dirty="0"/>
              <a:t>=0; </a:t>
            </a:r>
            <a:r>
              <a:rPr lang="en-US" altLang="zh-CN" dirty="0" err="1"/>
              <a:t>i</a:t>
            </a:r>
            <a:r>
              <a:rPr lang="en-US" altLang="zh-CN" dirty="0"/>
              <a:t>&lt;n; </a:t>
            </a:r>
            <a:r>
              <a:rPr lang="en-US" altLang="zh-CN" dirty="0" err="1"/>
              <a:t>i</a:t>
            </a:r>
            <a:r>
              <a:rPr lang="en-US" altLang="zh-CN" dirty="0"/>
              <a:t>++)</a:t>
            </a:r>
          </a:p>
          <a:p>
            <a:r>
              <a:rPr lang="en-US" altLang="zh-CN" dirty="0"/>
              <a:t>        if( !Visited[</a:t>
            </a:r>
            <a:r>
              <a:rPr lang="en-US" altLang="zh-CN" dirty="0" err="1"/>
              <a:t>i</a:t>
            </a:r>
            <a:r>
              <a:rPr lang="en-US" altLang="zh-CN" dirty="0"/>
              <a:t>] ) DFS(G, </a:t>
            </a:r>
            <a:r>
              <a:rPr lang="en-US" altLang="zh-CN" dirty="0" err="1"/>
              <a:t>i</a:t>
            </a:r>
            <a:r>
              <a:rPr lang="en-US" altLang="zh-CN" dirty="0"/>
              <a:t>);</a:t>
            </a:r>
          </a:p>
          <a:p>
            <a:r>
              <a:rPr lang="en-US" altLang="zh-CN" dirty="0"/>
              <a:t>}</a:t>
            </a:r>
            <a:endParaRPr lang="zh-CN" altLang="en-US" dirty="0"/>
          </a:p>
          <a:p>
            <a:endParaRPr lang="en-US" altLang="zh-CN" dirty="0"/>
          </a:p>
        </p:txBody>
      </p:sp>
      <p:sp>
        <p:nvSpPr>
          <p:cNvPr id="8" name="矩形 7">
            <a:extLst>
              <a:ext uri="{FF2B5EF4-FFF2-40B4-BE49-F238E27FC236}">
                <a16:creationId xmlns:a16="http://schemas.microsoft.com/office/drawing/2014/main" id="{648453CC-4EDA-4786-8171-EB954A72E86A}"/>
              </a:ext>
            </a:extLst>
          </p:cNvPr>
          <p:cNvSpPr/>
          <p:nvPr/>
        </p:nvSpPr>
        <p:spPr>
          <a:xfrm>
            <a:off x="3870176" y="3591172"/>
            <a:ext cx="5004048" cy="2585323"/>
          </a:xfrm>
          <a:prstGeom prst="rect">
            <a:avLst/>
          </a:prstGeom>
          <a:ln/>
        </p:spPr>
        <p:style>
          <a:lnRef idx="1">
            <a:schemeClr val="accent6"/>
          </a:lnRef>
          <a:fillRef idx="3">
            <a:schemeClr val="accent6"/>
          </a:fillRef>
          <a:effectRef idx="2">
            <a:schemeClr val="accent6"/>
          </a:effectRef>
          <a:fontRef idx="minor">
            <a:schemeClr val="lt1"/>
          </a:fontRef>
        </p:style>
        <p:txBody>
          <a:bodyPr wrap="square">
            <a:spAutoFit/>
          </a:bodyPr>
          <a:lstStyle/>
          <a:p>
            <a:r>
              <a:rPr lang="en-US" altLang="zh-CN" dirty="0"/>
              <a:t>void DFS(</a:t>
            </a:r>
            <a:r>
              <a:rPr lang="en-US" altLang="zh-CN" dirty="0" err="1"/>
              <a:t>VLink</a:t>
            </a:r>
            <a:r>
              <a:rPr lang="en-US" altLang="zh-CN" dirty="0"/>
              <a:t>  G[ ], </a:t>
            </a:r>
            <a:r>
              <a:rPr lang="en-US" altLang="zh-CN" dirty="0" err="1"/>
              <a:t>int</a:t>
            </a:r>
            <a:r>
              <a:rPr lang="en-US" altLang="zh-CN" dirty="0"/>
              <a:t> v)</a:t>
            </a:r>
          </a:p>
          <a:p>
            <a:r>
              <a:rPr lang="en-US" altLang="zh-CN" dirty="0"/>
              <a:t>{</a:t>
            </a:r>
          </a:p>
          <a:p>
            <a:r>
              <a:rPr lang="en-US" altLang="zh-CN" dirty="0"/>
              <a:t>    </a:t>
            </a:r>
            <a:r>
              <a:rPr lang="en-US" altLang="zh-CN" dirty="0" err="1"/>
              <a:t>ELink</a:t>
            </a:r>
            <a:r>
              <a:rPr lang="en-US" altLang="zh-CN" dirty="0"/>
              <a:t>  *p;</a:t>
            </a:r>
          </a:p>
          <a:p>
            <a:r>
              <a:rPr lang="en-US" altLang="zh-CN" dirty="0"/>
              <a:t>    Visited[v] = 1; //</a:t>
            </a:r>
            <a:r>
              <a:rPr lang="zh-CN" altLang="en-US" dirty="0"/>
              <a:t>标识某顶点被访问过</a:t>
            </a:r>
            <a:endParaRPr lang="en-US" altLang="zh-CN" dirty="0"/>
          </a:p>
          <a:p>
            <a:r>
              <a:rPr lang="en-US" altLang="zh-CN" dirty="0"/>
              <a:t>    VISIT(G, v); //</a:t>
            </a:r>
            <a:r>
              <a:rPr lang="zh-CN" altLang="en-US" dirty="0"/>
              <a:t>访问某顶点</a:t>
            </a:r>
            <a:endParaRPr lang="en-US" altLang="zh-CN" dirty="0"/>
          </a:p>
          <a:p>
            <a:r>
              <a:rPr lang="en-US" altLang="zh-CN" dirty="0"/>
              <a:t>    for(p = G[v].link; p !=NULL;  p=p-&gt;next)</a:t>
            </a:r>
          </a:p>
          <a:p>
            <a:r>
              <a:rPr lang="en-US" altLang="zh-CN" dirty="0"/>
              <a:t>         if( !Visited[p-&gt;</a:t>
            </a:r>
            <a:r>
              <a:rPr lang="en-US" altLang="zh-CN" dirty="0" err="1"/>
              <a:t>adjvex</a:t>
            </a:r>
            <a:r>
              <a:rPr lang="en-US" altLang="zh-CN" dirty="0"/>
              <a:t>] )</a:t>
            </a:r>
          </a:p>
          <a:p>
            <a:r>
              <a:rPr lang="en-US" altLang="zh-CN" dirty="0"/>
              <a:t>             DFS(G, p-&gt;</a:t>
            </a:r>
            <a:r>
              <a:rPr lang="en-US" altLang="zh-CN" dirty="0" err="1"/>
              <a:t>adjvex</a:t>
            </a:r>
            <a:r>
              <a:rPr lang="en-US" altLang="zh-CN" dirty="0"/>
              <a:t>);</a:t>
            </a:r>
          </a:p>
          <a:p>
            <a:r>
              <a:rPr lang="en-US" altLang="zh-CN" dirty="0"/>
              <a:t>}</a:t>
            </a:r>
          </a:p>
        </p:txBody>
      </p:sp>
    </p:spTree>
    <p:extLst>
      <p:ext uri="{BB962C8B-B14F-4D97-AF65-F5344CB8AC3E}">
        <p14:creationId xmlns:p14="http://schemas.microsoft.com/office/powerpoint/2010/main" val="214106318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A50A1DDD-B0BD-5FE7-8BBB-7AC32B383C27}"/>
              </a:ext>
            </a:extLst>
          </p:cNvPr>
          <p:cNvSpPr>
            <a:spLocks noGrp="1"/>
          </p:cNvSpPr>
          <p:nvPr>
            <p:ph type="dt" sz="half" idx="10"/>
          </p:nvPr>
        </p:nvSpPr>
        <p:spPr/>
        <p:txBody>
          <a:bodyPr/>
          <a:lstStyle/>
          <a:p>
            <a:pPr>
              <a:defRPr/>
            </a:pPr>
            <a:fld id="{72795A5C-ABA9-164F-9A37-0CFC1B48C772}" type="datetime1">
              <a:rPr lang="en-US" altLang="zh-CN" smtClean="0"/>
              <a:t>6/5/2022</a:t>
            </a:fld>
            <a:endParaRPr lang="en-US" altLang="zh-CN" dirty="0"/>
          </a:p>
        </p:txBody>
      </p:sp>
      <p:sp>
        <p:nvSpPr>
          <p:cNvPr id="5" name="灯片编号占位符 4">
            <a:extLst>
              <a:ext uri="{FF2B5EF4-FFF2-40B4-BE49-F238E27FC236}">
                <a16:creationId xmlns:a16="http://schemas.microsoft.com/office/drawing/2014/main" id="{B28C61C8-0642-9713-4044-F8F13F911CCE}"/>
              </a:ext>
            </a:extLst>
          </p:cNvPr>
          <p:cNvSpPr>
            <a:spLocks noGrp="1"/>
          </p:cNvSpPr>
          <p:nvPr>
            <p:ph type="sldNum" sz="quarter" idx="12"/>
          </p:nvPr>
        </p:nvSpPr>
        <p:spPr/>
        <p:txBody>
          <a:bodyPr/>
          <a:lstStyle/>
          <a:p>
            <a:pPr>
              <a:defRPr/>
            </a:pPr>
            <a:fld id="{4FF538FA-A287-4FBD-9703-6DB9C5344803}" type="slidenum">
              <a:rPr lang="zh-CN" altLang="en-US" smtClean="0"/>
              <a:t>44</a:t>
            </a:fld>
            <a:endParaRPr lang="en-US" altLang="zh-CN" dirty="0"/>
          </a:p>
        </p:txBody>
      </p:sp>
      <p:grpSp>
        <p:nvGrpSpPr>
          <p:cNvPr id="6" name="Group 25">
            <a:extLst>
              <a:ext uri="{FF2B5EF4-FFF2-40B4-BE49-F238E27FC236}">
                <a16:creationId xmlns:a16="http://schemas.microsoft.com/office/drawing/2014/main" id="{7196E7F6-3C81-FC29-61C9-F7FE159FEA34}"/>
              </a:ext>
            </a:extLst>
          </p:cNvPr>
          <p:cNvGrpSpPr>
            <a:grpSpLocks/>
          </p:cNvGrpSpPr>
          <p:nvPr/>
        </p:nvGrpSpPr>
        <p:grpSpPr bwMode="auto">
          <a:xfrm>
            <a:off x="628650" y="990600"/>
            <a:ext cx="7848600" cy="4191000"/>
            <a:chOff x="396" y="672"/>
            <a:chExt cx="4944" cy="2640"/>
          </a:xfrm>
        </p:grpSpPr>
        <p:sp>
          <p:nvSpPr>
            <p:cNvPr id="7" name="Freeform 14">
              <a:extLst>
                <a:ext uri="{FF2B5EF4-FFF2-40B4-BE49-F238E27FC236}">
                  <a16:creationId xmlns:a16="http://schemas.microsoft.com/office/drawing/2014/main" id="{BB6832A9-7573-D001-E937-AF64368F3B67}"/>
                </a:ext>
              </a:extLst>
            </p:cNvPr>
            <p:cNvSpPr>
              <a:spLocks/>
            </p:cNvSpPr>
            <p:nvPr/>
          </p:nvSpPr>
          <p:spPr bwMode="auto">
            <a:xfrm>
              <a:off x="396" y="672"/>
              <a:ext cx="4944" cy="2640"/>
            </a:xfrm>
            <a:custGeom>
              <a:avLst/>
              <a:gdLst>
                <a:gd name="T0" fmla="*/ 74 w 4803"/>
                <a:gd name="T1" fmla="*/ 60 h 2227"/>
                <a:gd name="T2" fmla="*/ 37 w 4803"/>
                <a:gd name="T3" fmla="*/ 2882 h 2227"/>
                <a:gd name="T4" fmla="*/ 49 w 4803"/>
                <a:gd name="T5" fmla="*/ 3389 h 2227"/>
                <a:gd name="T6" fmla="*/ 111 w 4803"/>
                <a:gd name="T7" fmla="*/ 3597 h 2227"/>
                <a:gd name="T8" fmla="*/ 419 w 4803"/>
                <a:gd name="T9" fmla="*/ 3617 h 2227"/>
                <a:gd name="T10" fmla="*/ 875 w 4803"/>
                <a:gd name="T11" fmla="*/ 3636 h 2227"/>
                <a:gd name="T12" fmla="*/ 2008 w 4803"/>
                <a:gd name="T13" fmla="*/ 3710 h 2227"/>
                <a:gd name="T14" fmla="*/ 3129 w 4803"/>
                <a:gd name="T15" fmla="*/ 3617 h 2227"/>
                <a:gd name="T16" fmla="*/ 3388 w 4803"/>
                <a:gd name="T17" fmla="*/ 3560 h 2227"/>
                <a:gd name="T18" fmla="*/ 3881 w 4803"/>
                <a:gd name="T19" fmla="*/ 3578 h 2227"/>
                <a:gd name="T20" fmla="*/ 4065 w 4803"/>
                <a:gd name="T21" fmla="*/ 3673 h 2227"/>
                <a:gd name="T22" fmla="*/ 4201 w 4803"/>
                <a:gd name="T23" fmla="*/ 3691 h 2227"/>
                <a:gd name="T24" fmla="*/ 4915 w 4803"/>
                <a:gd name="T25" fmla="*/ 3654 h 2227"/>
                <a:gd name="T26" fmla="*/ 5125 w 4803"/>
                <a:gd name="T27" fmla="*/ 3578 h 2227"/>
                <a:gd name="T28" fmla="*/ 5174 w 4803"/>
                <a:gd name="T29" fmla="*/ 3540 h 2227"/>
                <a:gd name="T30" fmla="*/ 5235 w 4803"/>
                <a:gd name="T31" fmla="*/ 3465 h 2227"/>
                <a:gd name="T32" fmla="*/ 5125 w 4803"/>
                <a:gd name="T33" fmla="*/ 3201 h 2227"/>
                <a:gd name="T34" fmla="*/ 5077 w 4803"/>
                <a:gd name="T35" fmla="*/ 3070 h 2227"/>
                <a:gd name="T36" fmla="*/ 5162 w 4803"/>
                <a:gd name="T37" fmla="*/ 2846 h 2227"/>
                <a:gd name="T38" fmla="*/ 5125 w 4803"/>
                <a:gd name="T39" fmla="*/ 1752 h 2227"/>
                <a:gd name="T40" fmla="*/ 5113 w 4803"/>
                <a:gd name="T41" fmla="*/ 888 h 2227"/>
                <a:gd name="T42" fmla="*/ 5125 w 4803"/>
                <a:gd name="T43" fmla="*/ 530 h 2227"/>
                <a:gd name="T44" fmla="*/ 5136 w 4803"/>
                <a:gd name="T45" fmla="*/ 397 h 2227"/>
                <a:gd name="T46" fmla="*/ 5162 w 4803"/>
                <a:gd name="T47" fmla="*/ 324 h 2227"/>
                <a:gd name="T48" fmla="*/ 4966 w 4803"/>
                <a:gd name="T49" fmla="*/ 379 h 2227"/>
                <a:gd name="T50" fmla="*/ 4669 w 4803"/>
                <a:gd name="T51" fmla="*/ 362 h 2227"/>
                <a:gd name="T52" fmla="*/ 4620 w 4803"/>
                <a:gd name="T53" fmla="*/ 341 h 2227"/>
                <a:gd name="T54" fmla="*/ 4423 w 4803"/>
                <a:gd name="T55" fmla="*/ 305 h 2227"/>
                <a:gd name="T56" fmla="*/ 3621 w 4803"/>
                <a:gd name="T57" fmla="*/ 379 h 2227"/>
                <a:gd name="T58" fmla="*/ 2094 w 4803"/>
                <a:gd name="T59" fmla="*/ 287 h 2227"/>
                <a:gd name="T60" fmla="*/ 1725 w 4803"/>
                <a:gd name="T61" fmla="*/ 230 h 2227"/>
                <a:gd name="T62" fmla="*/ 1663 w 4803"/>
                <a:gd name="T63" fmla="*/ 210 h 2227"/>
                <a:gd name="T64" fmla="*/ 1565 w 4803"/>
                <a:gd name="T65" fmla="*/ 173 h 2227"/>
                <a:gd name="T66" fmla="*/ 1368 w 4803"/>
                <a:gd name="T67" fmla="*/ 249 h 2227"/>
                <a:gd name="T68" fmla="*/ 1331 w 4803"/>
                <a:gd name="T69" fmla="*/ 305 h 2227"/>
                <a:gd name="T70" fmla="*/ 1257 w 4803"/>
                <a:gd name="T71" fmla="*/ 379 h 2227"/>
                <a:gd name="T72" fmla="*/ 1084 w 4803"/>
                <a:gd name="T73" fmla="*/ 305 h 2227"/>
                <a:gd name="T74" fmla="*/ 961 w 4803"/>
                <a:gd name="T75" fmla="*/ 230 h 2227"/>
                <a:gd name="T76" fmla="*/ 739 w 4803"/>
                <a:gd name="T77" fmla="*/ 135 h 2227"/>
                <a:gd name="T78" fmla="*/ 0 w 4803"/>
                <a:gd name="T79" fmla="*/ 116 h 2227"/>
                <a:gd name="T80" fmla="*/ 26 w 4803"/>
                <a:gd name="T81" fmla="*/ 718 h 2227"/>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4803" h="2227">
                  <a:moveTo>
                    <a:pt x="68" y="36"/>
                  </a:moveTo>
                  <a:cubicBezTo>
                    <a:pt x="62" y="623"/>
                    <a:pt x="46" y="1152"/>
                    <a:pt x="34" y="1730"/>
                  </a:cubicBezTo>
                  <a:cubicBezTo>
                    <a:pt x="38" y="1832"/>
                    <a:pt x="39" y="1933"/>
                    <a:pt x="46" y="2035"/>
                  </a:cubicBezTo>
                  <a:cubicBezTo>
                    <a:pt x="48" y="2072"/>
                    <a:pt x="53" y="2154"/>
                    <a:pt x="102" y="2159"/>
                  </a:cubicBezTo>
                  <a:cubicBezTo>
                    <a:pt x="196" y="2169"/>
                    <a:pt x="290" y="2168"/>
                    <a:pt x="384" y="2171"/>
                  </a:cubicBezTo>
                  <a:cubicBezTo>
                    <a:pt x="523" y="2176"/>
                    <a:pt x="663" y="2178"/>
                    <a:pt x="802" y="2182"/>
                  </a:cubicBezTo>
                  <a:cubicBezTo>
                    <a:pt x="1150" y="2202"/>
                    <a:pt x="1491" y="2220"/>
                    <a:pt x="1841" y="2227"/>
                  </a:cubicBezTo>
                  <a:cubicBezTo>
                    <a:pt x="2185" y="2220"/>
                    <a:pt x="2528" y="2219"/>
                    <a:pt x="2869" y="2171"/>
                  </a:cubicBezTo>
                  <a:cubicBezTo>
                    <a:pt x="2944" y="2145"/>
                    <a:pt x="3027" y="2148"/>
                    <a:pt x="3106" y="2137"/>
                  </a:cubicBezTo>
                  <a:cubicBezTo>
                    <a:pt x="3257" y="2141"/>
                    <a:pt x="3407" y="2141"/>
                    <a:pt x="3558" y="2148"/>
                  </a:cubicBezTo>
                  <a:cubicBezTo>
                    <a:pt x="3616" y="2151"/>
                    <a:pt x="3672" y="2193"/>
                    <a:pt x="3727" y="2204"/>
                  </a:cubicBezTo>
                  <a:cubicBezTo>
                    <a:pt x="3768" y="2212"/>
                    <a:pt x="3810" y="2212"/>
                    <a:pt x="3852" y="2216"/>
                  </a:cubicBezTo>
                  <a:cubicBezTo>
                    <a:pt x="3881" y="2215"/>
                    <a:pt x="4339" y="2215"/>
                    <a:pt x="4507" y="2193"/>
                  </a:cubicBezTo>
                  <a:cubicBezTo>
                    <a:pt x="4570" y="2185"/>
                    <a:pt x="4635" y="2158"/>
                    <a:pt x="4699" y="2148"/>
                  </a:cubicBezTo>
                  <a:cubicBezTo>
                    <a:pt x="4714" y="2140"/>
                    <a:pt x="4728" y="2131"/>
                    <a:pt x="4744" y="2125"/>
                  </a:cubicBezTo>
                  <a:cubicBezTo>
                    <a:pt x="4803" y="2103"/>
                    <a:pt x="4782" y="2135"/>
                    <a:pt x="4800" y="2080"/>
                  </a:cubicBezTo>
                  <a:cubicBezTo>
                    <a:pt x="4785" y="2004"/>
                    <a:pt x="4763" y="1965"/>
                    <a:pt x="4699" y="1922"/>
                  </a:cubicBezTo>
                  <a:cubicBezTo>
                    <a:pt x="4690" y="1908"/>
                    <a:pt x="4654" y="1859"/>
                    <a:pt x="4654" y="1843"/>
                  </a:cubicBezTo>
                  <a:cubicBezTo>
                    <a:pt x="4654" y="1780"/>
                    <a:pt x="4701" y="1753"/>
                    <a:pt x="4733" y="1708"/>
                  </a:cubicBezTo>
                  <a:cubicBezTo>
                    <a:pt x="4715" y="1493"/>
                    <a:pt x="4764" y="1252"/>
                    <a:pt x="4699" y="1052"/>
                  </a:cubicBezTo>
                  <a:cubicBezTo>
                    <a:pt x="4695" y="879"/>
                    <a:pt x="4687" y="706"/>
                    <a:pt x="4687" y="533"/>
                  </a:cubicBezTo>
                  <a:cubicBezTo>
                    <a:pt x="4687" y="461"/>
                    <a:pt x="4693" y="390"/>
                    <a:pt x="4699" y="318"/>
                  </a:cubicBezTo>
                  <a:cubicBezTo>
                    <a:pt x="4701" y="291"/>
                    <a:pt x="4703" y="265"/>
                    <a:pt x="4710" y="239"/>
                  </a:cubicBezTo>
                  <a:cubicBezTo>
                    <a:pt x="4714" y="223"/>
                    <a:pt x="4747" y="203"/>
                    <a:pt x="4733" y="194"/>
                  </a:cubicBezTo>
                  <a:cubicBezTo>
                    <a:pt x="4706" y="177"/>
                    <a:pt x="4585" y="217"/>
                    <a:pt x="4552" y="228"/>
                  </a:cubicBezTo>
                  <a:cubicBezTo>
                    <a:pt x="4462" y="224"/>
                    <a:pt x="4371" y="224"/>
                    <a:pt x="4281" y="217"/>
                  </a:cubicBezTo>
                  <a:cubicBezTo>
                    <a:pt x="4266" y="216"/>
                    <a:pt x="4251" y="207"/>
                    <a:pt x="4236" y="205"/>
                  </a:cubicBezTo>
                  <a:cubicBezTo>
                    <a:pt x="4176" y="196"/>
                    <a:pt x="4055" y="183"/>
                    <a:pt x="4055" y="183"/>
                  </a:cubicBezTo>
                  <a:cubicBezTo>
                    <a:pt x="3802" y="189"/>
                    <a:pt x="3568" y="194"/>
                    <a:pt x="3321" y="228"/>
                  </a:cubicBezTo>
                  <a:cubicBezTo>
                    <a:pt x="2852" y="220"/>
                    <a:pt x="2389" y="192"/>
                    <a:pt x="1920" y="172"/>
                  </a:cubicBezTo>
                  <a:cubicBezTo>
                    <a:pt x="1550" y="118"/>
                    <a:pt x="1988" y="177"/>
                    <a:pt x="1582" y="138"/>
                  </a:cubicBezTo>
                  <a:cubicBezTo>
                    <a:pt x="1563" y="136"/>
                    <a:pt x="1544" y="130"/>
                    <a:pt x="1525" y="126"/>
                  </a:cubicBezTo>
                  <a:cubicBezTo>
                    <a:pt x="1495" y="119"/>
                    <a:pt x="1435" y="104"/>
                    <a:pt x="1435" y="104"/>
                  </a:cubicBezTo>
                  <a:cubicBezTo>
                    <a:pt x="1341" y="113"/>
                    <a:pt x="1326" y="101"/>
                    <a:pt x="1254" y="149"/>
                  </a:cubicBezTo>
                  <a:cubicBezTo>
                    <a:pt x="1241" y="158"/>
                    <a:pt x="1233" y="173"/>
                    <a:pt x="1220" y="183"/>
                  </a:cubicBezTo>
                  <a:cubicBezTo>
                    <a:pt x="1199" y="200"/>
                    <a:pt x="1152" y="228"/>
                    <a:pt x="1152" y="228"/>
                  </a:cubicBezTo>
                  <a:cubicBezTo>
                    <a:pt x="1099" y="213"/>
                    <a:pt x="1047" y="196"/>
                    <a:pt x="994" y="183"/>
                  </a:cubicBezTo>
                  <a:cubicBezTo>
                    <a:pt x="957" y="158"/>
                    <a:pt x="923" y="152"/>
                    <a:pt x="881" y="138"/>
                  </a:cubicBezTo>
                  <a:cubicBezTo>
                    <a:pt x="820" y="97"/>
                    <a:pt x="750" y="90"/>
                    <a:pt x="678" y="81"/>
                  </a:cubicBezTo>
                  <a:cubicBezTo>
                    <a:pt x="462" y="11"/>
                    <a:pt x="216" y="0"/>
                    <a:pt x="0" y="70"/>
                  </a:cubicBezTo>
                  <a:cubicBezTo>
                    <a:pt x="21" y="190"/>
                    <a:pt x="23" y="306"/>
                    <a:pt x="23" y="431"/>
                  </a:cubicBezTo>
                </a:path>
              </a:pathLst>
            </a:custGeom>
            <a:solidFill>
              <a:srgbClr val="EFF7FF"/>
            </a:solidFill>
            <a:ln>
              <a:noFill/>
            </a:ln>
            <a:effectLst>
              <a:outerShdw dist="206741" dir="2550627" algn="ctr" rotWithShape="0">
                <a:srgbClr val="B2B2B2"/>
              </a:outerShdw>
            </a:effectLst>
            <a:extLst>
              <a:ext uri="{91240B29-F687-4F45-9708-019B960494DF}">
                <a14:hiddenLine xmlns:a14="http://schemas.microsoft.com/office/drawing/2010/main" w="9525" cap="flat" cmpd="sng">
                  <a:solidFill>
                    <a:srgbClr val="FFFF99"/>
                  </a:solidFill>
                  <a:prstDash val="solid"/>
                  <a:round/>
                  <a:headEnd/>
                  <a:tailEnd/>
                </a14:hiddenLine>
              </a:ext>
            </a:extLst>
          </p:spPr>
          <p:txBody>
            <a:bodyPr wrap="none" anchor="ctr"/>
            <a:lstStyle/>
            <a:p>
              <a:endParaRPr lang="zh-CN" altLang="en-US"/>
            </a:p>
          </p:txBody>
        </p:sp>
        <p:sp>
          <p:nvSpPr>
            <p:cNvPr id="8" name="Text Box 15">
              <a:extLst>
                <a:ext uri="{FF2B5EF4-FFF2-40B4-BE49-F238E27FC236}">
                  <a16:creationId xmlns:a16="http://schemas.microsoft.com/office/drawing/2014/main" id="{DB311D1C-5132-79F3-564F-4686F203383F}"/>
                </a:ext>
              </a:extLst>
            </p:cNvPr>
            <p:cNvSpPr txBox="1">
              <a:spLocks noChangeArrowheads="1"/>
            </p:cNvSpPr>
            <p:nvPr/>
          </p:nvSpPr>
          <p:spPr bwMode="auto">
            <a:xfrm>
              <a:off x="733" y="1081"/>
              <a:ext cx="4295" cy="1233"/>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lnSpc>
                  <a:spcPct val="95000"/>
                </a:lnSpc>
                <a:spcBef>
                  <a:spcPct val="0"/>
                </a:spcBef>
                <a:spcAft>
                  <a:spcPct val="25000"/>
                </a:spcAft>
                <a:buClrTx/>
                <a:buFontTx/>
                <a:buNone/>
              </a:pPr>
              <a:r>
                <a:rPr lang="zh-CN" altLang="en-US" sz="2700" dirty="0">
                  <a:solidFill>
                    <a:srgbClr val="003399"/>
                  </a:solidFill>
                  <a:latin typeface="幼圆" pitchFamily="49" charset="-122"/>
                  <a:ea typeface="幼圆" pitchFamily="49" charset="-122"/>
                </a:rPr>
                <a:t>如果图中具有</a:t>
              </a:r>
              <a:r>
                <a:rPr lang="en-US" altLang="zh-CN" sz="2700" dirty="0">
                  <a:solidFill>
                    <a:srgbClr val="003399"/>
                  </a:solidFill>
                  <a:ea typeface="幼圆" pitchFamily="49" charset="-122"/>
                </a:rPr>
                <a:t>n</a:t>
              </a:r>
              <a:r>
                <a:rPr lang="zh-CN" altLang="en-US" sz="2700" dirty="0">
                  <a:solidFill>
                    <a:srgbClr val="003399"/>
                  </a:solidFill>
                  <a:latin typeface="幼圆" pitchFamily="49" charset="-122"/>
                  <a:ea typeface="幼圆" pitchFamily="49" charset="-122"/>
                </a:rPr>
                <a:t>个顶点、</a:t>
              </a:r>
              <a:r>
                <a:rPr lang="en-US" altLang="zh-CN" sz="2700" dirty="0">
                  <a:solidFill>
                    <a:srgbClr val="003399"/>
                  </a:solidFill>
                  <a:ea typeface="幼圆" pitchFamily="49" charset="-122"/>
                </a:rPr>
                <a:t>e</a:t>
              </a:r>
              <a:r>
                <a:rPr lang="zh-CN" altLang="en-US" sz="2700" dirty="0">
                  <a:solidFill>
                    <a:srgbClr val="003399"/>
                  </a:solidFill>
                  <a:latin typeface="幼圆" pitchFamily="49" charset="-122"/>
                  <a:ea typeface="幼圆" pitchFamily="49" charset="-122"/>
                </a:rPr>
                <a:t>条边，则</a:t>
              </a:r>
            </a:p>
            <a:p>
              <a:pPr algn="just" eaLnBrk="1" hangingPunct="1">
                <a:lnSpc>
                  <a:spcPct val="90000"/>
                </a:lnSpc>
                <a:spcBef>
                  <a:spcPct val="0"/>
                </a:spcBef>
                <a:buClrTx/>
                <a:buFontTx/>
                <a:buNone/>
              </a:pPr>
              <a:r>
                <a:rPr lang="zh-CN" altLang="en-US" sz="2400" dirty="0">
                  <a:solidFill>
                    <a:srgbClr val="0000D0"/>
                  </a:solidFill>
                  <a:latin typeface="幼圆" pitchFamily="49" charset="-122"/>
                  <a:ea typeface="幼圆" pitchFamily="49" charset="-122"/>
                </a:rPr>
                <a:t>　　</a:t>
              </a:r>
              <a:r>
                <a:rPr lang="zh-CN" altLang="en-US" sz="2500" dirty="0">
                  <a:solidFill>
                    <a:schemeClr val="accent2"/>
                  </a:solidFill>
                  <a:latin typeface="幼圆" pitchFamily="49" charset="-122"/>
                  <a:ea typeface="幼圆" pitchFamily="49" charset="-122"/>
                </a:rPr>
                <a:t>若采用邻接表存储该图</a:t>
              </a:r>
              <a:r>
                <a:rPr lang="en-US" altLang="zh-CN" sz="2500" dirty="0">
                  <a:solidFill>
                    <a:srgbClr val="003399"/>
                  </a:solidFill>
                  <a:latin typeface="幼圆" pitchFamily="49" charset="-122"/>
                  <a:ea typeface="幼圆" pitchFamily="49" charset="-122"/>
                </a:rPr>
                <a:t>,</a:t>
              </a:r>
              <a:r>
                <a:rPr lang="zh-CN" altLang="en-US" sz="2500" dirty="0">
                  <a:solidFill>
                    <a:srgbClr val="003399"/>
                  </a:solidFill>
                  <a:latin typeface="幼圆" pitchFamily="49" charset="-122"/>
                  <a:ea typeface="幼圆" pitchFamily="49" charset="-122"/>
                </a:rPr>
                <a:t>由于邻接表中有</a:t>
              </a:r>
              <a:r>
                <a:rPr lang="en-US" altLang="zh-CN" sz="2500" dirty="0">
                  <a:solidFill>
                    <a:srgbClr val="003399"/>
                  </a:solidFill>
                  <a:ea typeface="幼圆" pitchFamily="49" charset="-122"/>
                </a:rPr>
                <a:t>2e</a:t>
              </a:r>
              <a:r>
                <a:rPr lang="zh-CN" altLang="en-US" sz="2500" dirty="0">
                  <a:solidFill>
                    <a:srgbClr val="003399"/>
                  </a:solidFill>
                  <a:latin typeface="幼圆" pitchFamily="49" charset="-122"/>
                  <a:ea typeface="幼圆" pitchFamily="49" charset="-122"/>
                </a:rPr>
                <a:t>个或</a:t>
              </a:r>
              <a:r>
                <a:rPr lang="en-US" altLang="zh-CN" sz="2500" dirty="0">
                  <a:solidFill>
                    <a:srgbClr val="003399"/>
                  </a:solidFill>
                  <a:ea typeface="幼圆" pitchFamily="49" charset="-122"/>
                </a:rPr>
                <a:t>e</a:t>
              </a:r>
              <a:r>
                <a:rPr lang="zh-CN" altLang="en-US" sz="2500" dirty="0">
                  <a:solidFill>
                    <a:srgbClr val="003399"/>
                  </a:solidFill>
                  <a:latin typeface="幼圆" pitchFamily="49" charset="-122"/>
                  <a:ea typeface="幼圆" pitchFamily="49" charset="-122"/>
                </a:rPr>
                <a:t>个边结点，因而扫描边结点的时间为</a:t>
              </a:r>
              <a:r>
                <a:rPr lang="en-US" altLang="zh-CN" sz="2500" dirty="0">
                  <a:solidFill>
                    <a:srgbClr val="003399"/>
                  </a:solidFill>
                  <a:ea typeface="幼圆" pitchFamily="49" charset="-122"/>
                </a:rPr>
                <a:t>O(e)</a:t>
              </a:r>
              <a:r>
                <a:rPr lang="zh-CN" altLang="en-US" sz="2500" dirty="0">
                  <a:solidFill>
                    <a:srgbClr val="003399"/>
                  </a:solidFill>
                  <a:latin typeface="幼圆" pitchFamily="49" charset="-122"/>
                  <a:ea typeface="幼圆" pitchFamily="49" charset="-122"/>
                </a:rPr>
                <a:t>；而所有顶点都递归访问一次，所以，算法的时间复杂度为</a:t>
              </a:r>
              <a:r>
                <a:rPr lang="en-US" altLang="zh-CN" sz="2500" dirty="0">
                  <a:solidFill>
                    <a:srgbClr val="003399"/>
                  </a:solidFill>
                  <a:ea typeface="幼圆" pitchFamily="49" charset="-122"/>
                </a:rPr>
                <a:t>O(</a:t>
              </a:r>
              <a:r>
                <a:rPr lang="en-US" altLang="zh-CN" sz="2500" dirty="0" err="1">
                  <a:solidFill>
                    <a:srgbClr val="003399"/>
                  </a:solidFill>
                  <a:ea typeface="幼圆" pitchFamily="49" charset="-122"/>
                </a:rPr>
                <a:t>n+e</a:t>
              </a:r>
              <a:r>
                <a:rPr lang="en-US" altLang="zh-CN" sz="2500" dirty="0">
                  <a:solidFill>
                    <a:srgbClr val="003399"/>
                  </a:solidFill>
                  <a:ea typeface="幼圆" pitchFamily="49" charset="-122"/>
                </a:rPr>
                <a:t>)</a:t>
              </a:r>
              <a:r>
                <a:rPr lang="zh-CN" altLang="en-US" sz="2500" dirty="0">
                  <a:solidFill>
                    <a:srgbClr val="003399"/>
                  </a:solidFill>
                  <a:latin typeface="幼圆" pitchFamily="49" charset="-122"/>
                  <a:ea typeface="幼圆" pitchFamily="49" charset="-122"/>
                </a:rPr>
                <a:t>。</a:t>
              </a:r>
            </a:p>
          </p:txBody>
        </p:sp>
        <p:sp>
          <p:nvSpPr>
            <p:cNvPr id="9" name="Oval 16">
              <a:extLst>
                <a:ext uri="{FF2B5EF4-FFF2-40B4-BE49-F238E27FC236}">
                  <a16:creationId xmlns:a16="http://schemas.microsoft.com/office/drawing/2014/main" id="{DBB05114-0D8E-592C-20CA-B048C7F8798E}"/>
                </a:ext>
              </a:extLst>
            </p:cNvPr>
            <p:cNvSpPr>
              <a:spLocks noChangeArrowheads="1"/>
            </p:cNvSpPr>
            <p:nvPr/>
          </p:nvSpPr>
          <p:spPr bwMode="auto">
            <a:xfrm>
              <a:off x="816" y="1468"/>
              <a:ext cx="116" cy="116"/>
            </a:xfrm>
            <a:prstGeom prst="ellipse">
              <a:avLst/>
            </a:prstGeom>
            <a:ln>
              <a:headEnd/>
              <a:tailEnd/>
            </a:ln>
          </p:spPr>
          <p:style>
            <a:lnRef idx="1">
              <a:schemeClr val="accent5"/>
            </a:lnRef>
            <a:fillRef idx="3">
              <a:schemeClr val="accent5"/>
            </a:fillRef>
            <a:effectRef idx="2">
              <a:schemeClr val="accent5"/>
            </a:effectRef>
            <a:fontRef idx="minor">
              <a:schemeClr val="lt1"/>
            </a:fontRef>
          </p:style>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grpSp>
      <p:grpSp>
        <p:nvGrpSpPr>
          <p:cNvPr id="10" name="Group 24">
            <a:extLst>
              <a:ext uri="{FF2B5EF4-FFF2-40B4-BE49-F238E27FC236}">
                <a16:creationId xmlns:a16="http://schemas.microsoft.com/office/drawing/2014/main" id="{1E0056A3-0A74-AD99-03EF-0F60FC336CA8}"/>
              </a:ext>
            </a:extLst>
          </p:cNvPr>
          <p:cNvGrpSpPr>
            <a:grpSpLocks/>
          </p:cNvGrpSpPr>
          <p:nvPr/>
        </p:nvGrpSpPr>
        <p:grpSpPr bwMode="auto">
          <a:xfrm>
            <a:off x="817563" y="457200"/>
            <a:ext cx="3124200" cy="1143000"/>
            <a:chOff x="515" y="336"/>
            <a:chExt cx="1968" cy="720"/>
          </a:xfrm>
        </p:grpSpPr>
        <p:sp>
          <p:nvSpPr>
            <p:cNvPr id="11" name="AutoShape 18">
              <a:extLst>
                <a:ext uri="{FF2B5EF4-FFF2-40B4-BE49-F238E27FC236}">
                  <a16:creationId xmlns:a16="http://schemas.microsoft.com/office/drawing/2014/main" id="{A24C44B8-03B3-BC24-A891-751521D204F7}"/>
                </a:ext>
              </a:extLst>
            </p:cNvPr>
            <p:cNvSpPr>
              <a:spLocks noChangeArrowheads="1"/>
            </p:cNvSpPr>
            <p:nvPr/>
          </p:nvSpPr>
          <p:spPr bwMode="auto">
            <a:xfrm rot="412032">
              <a:off x="515" y="336"/>
              <a:ext cx="1968" cy="720"/>
            </a:xfrm>
            <a:prstGeom prst="irregularSeal2">
              <a:avLst/>
            </a:prstGeom>
            <a:ln>
              <a:headEnd/>
              <a:tailEnd/>
            </a:ln>
          </p:spPr>
          <p:style>
            <a:lnRef idx="1">
              <a:schemeClr val="accent5"/>
            </a:lnRef>
            <a:fillRef idx="3">
              <a:schemeClr val="accent5"/>
            </a:fillRef>
            <a:effectRef idx="2">
              <a:schemeClr val="accent5"/>
            </a:effectRef>
            <a:fontRef idx="minor">
              <a:schemeClr val="lt1"/>
            </a:fontRef>
          </p:style>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sp>
          <p:nvSpPr>
            <p:cNvPr id="12" name="Text Box 19">
              <a:extLst>
                <a:ext uri="{FF2B5EF4-FFF2-40B4-BE49-F238E27FC236}">
                  <a16:creationId xmlns:a16="http://schemas.microsoft.com/office/drawing/2014/main" id="{2A890E71-D11A-5D76-1C25-267B7F1F3008}"/>
                </a:ext>
              </a:extLst>
            </p:cNvPr>
            <p:cNvSpPr txBox="1">
              <a:spLocks noChangeArrowheads="1"/>
            </p:cNvSpPr>
            <p:nvPr/>
          </p:nvSpPr>
          <p:spPr bwMode="auto">
            <a:xfrm>
              <a:off x="795" y="471"/>
              <a:ext cx="1437" cy="394"/>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Lst>
          </p:spPr>
          <p:txBody>
            <a:bodyPr>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zh-CN" altLang="en-US" sz="3500" i="1" dirty="0">
                  <a:solidFill>
                    <a:schemeClr val="bg1"/>
                  </a:solidFill>
                  <a:ea typeface="黑体" pitchFamily="2" charset="-122"/>
                </a:rPr>
                <a:t>算法分析</a:t>
              </a:r>
            </a:p>
          </p:txBody>
        </p:sp>
      </p:grpSp>
      <p:grpSp>
        <p:nvGrpSpPr>
          <p:cNvPr id="13" name="Group 26">
            <a:extLst>
              <a:ext uri="{FF2B5EF4-FFF2-40B4-BE49-F238E27FC236}">
                <a16:creationId xmlns:a16="http://schemas.microsoft.com/office/drawing/2014/main" id="{9DC23512-F158-A5EA-BC32-E0663949E608}"/>
              </a:ext>
            </a:extLst>
          </p:cNvPr>
          <p:cNvGrpSpPr>
            <a:grpSpLocks/>
          </p:cNvGrpSpPr>
          <p:nvPr/>
        </p:nvGrpSpPr>
        <p:grpSpPr bwMode="auto">
          <a:xfrm>
            <a:off x="1162050" y="3581400"/>
            <a:ext cx="6818313" cy="1120775"/>
            <a:chOff x="732" y="2304"/>
            <a:chExt cx="4295" cy="706"/>
          </a:xfrm>
        </p:grpSpPr>
        <p:sp>
          <p:nvSpPr>
            <p:cNvPr id="14" name="Rectangle 21">
              <a:extLst>
                <a:ext uri="{FF2B5EF4-FFF2-40B4-BE49-F238E27FC236}">
                  <a16:creationId xmlns:a16="http://schemas.microsoft.com/office/drawing/2014/main" id="{0B652ABB-F902-B05D-DBCA-08C457DACB75}"/>
                </a:ext>
              </a:extLst>
            </p:cNvPr>
            <p:cNvSpPr>
              <a:spLocks noChangeArrowheads="1"/>
            </p:cNvSpPr>
            <p:nvPr/>
          </p:nvSpPr>
          <p:spPr bwMode="auto">
            <a:xfrm>
              <a:off x="732" y="2304"/>
              <a:ext cx="4295" cy="706"/>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lnSpc>
                  <a:spcPct val="90000"/>
                </a:lnSpc>
                <a:spcBef>
                  <a:spcPct val="0"/>
                </a:spcBef>
                <a:buClrTx/>
                <a:buFontTx/>
                <a:buNone/>
              </a:pPr>
              <a:r>
                <a:rPr lang="zh-CN" altLang="en-US" sz="2500" dirty="0">
                  <a:solidFill>
                    <a:srgbClr val="0000D0"/>
                  </a:solidFill>
                  <a:latin typeface="幼圆" pitchFamily="49" charset="-122"/>
                  <a:ea typeface="幼圆" pitchFamily="49" charset="-122"/>
                  <a:sym typeface="Symbol" pitchFamily="18" charset="2"/>
                </a:rPr>
                <a:t>　　</a:t>
              </a:r>
              <a:r>
                <a:rPr lang="zh-CN" altLang="en-US" sz="2500" dirty="0">
                  <a:solidFill>
                    <a:schemeClr val="accent2"/>
                  </a:solidFill>
                  <a:latin typeface="幼圆" pitchFamily="49" charset="-122"/>
                  <a:ea typeface="幼圆" pitchFamily="49" charset="-122"/>
                </a:rPr>
                <a:t>若采用邻接矩阵存储该图</a:t>
              </a:r>
              <a:r>
                <a:rPr lang="zh-CN" altLang="en-US" sz="2500" dirty="0">
                  <a:solidFill>
                    <a:srgbClr val="003399"/>
                  </a:solidFill>
                  <a:latin typeface="幼圆" pitchFamily="49" charset="-122"/>
                  <a:ea typeface="幼圆" pitchFamily="49" charset="-122"/>
                </a:rPr>
                <a:t>，则查找每一个顶点所依附的所有边的时间复杂度为</a:t>
              </a:r>
              <a:r>
                <a:rPr lang="en-US" altLang="zh-CN" sz="2500" dirty="0">
                  <a:solidFill>
                    <a:srgbClr val="003399"/>
                  </a:solidFill>
                  <a:ea typeface="幼圆" pitchFamily="49" charset="-122"/>
                </a:rPr>
                <a:t>O(n)</a:t>
              </a:r>
              <a:r>
                <a:rPr lang="zh-CN" altLang="en-US" sz="2500" dirty="0">
                  <a:solidFill>
                    <a:srgbClr val="003399"/>
                  </a:solidFill>
                  <a:latin typeface="幼圆" pitchFamily="49" charset="-122"/>
                  <a:ea typeface="幼圆" pitchFamily="49" charset="-122"/>
                </a:rPr>
                <a:t>，因而算法的时间复杂度为</a:t>
              </a:r>
              <a:r>
                <a:rPr lang="en-US" altLang="zh-CN" sz="2500" dirty="0">
                  <a:solidFill>
                    <a:srgbClr val="003399"/>
                  </a:solidFill>
                  <a:ea typeface="幼圆" pitchFamily="49" charset="-122"/>
                </a:rPr>
                <a:t>O(n</a:t>
              </a:r>
              <a:r>
                <a:rPr lang="zh-CN" altLang="en-US" sz="2500" baseline="22000" dirty="0">
                  <a:solidFill>
                    <a:srgbClr val="003399"/>
                  </a:solidFill>
                  <a:ea typeface="幼圆" pitchFamily="49" charset="-122"/>
                </a:rPr>
                <a:t>２</a:t>
              </a:r>
              <a:r>
                <a:rPr lang="en-US" altLang="zh-CN" sz="2500" dirty="0">
                  <a:solidFill>
                    <a:srgbClr val="003399"/>
                  </a:solidFill>
                  <a:ea typeface="幼圆" pitchFamily="49" charset="-122"/>
                </a:rPr>
                <a:t>)</a:t>
              </a:r>
              <a:r>
                <a:rPr lang="zh-CN" altLang="en-US" sz="2500" dirty="0">
                  <a:solidFill>
                    <a:srgbClr val="003399"/>
                  </a:solidFill>
                  <a:ea typeface="幼圆" pitchFamily="49" charset="-122"/>
                </a:rPr>
                <a:t>。</a:t>
              </a:r>
            </a:p>
          </p:txBody>
        </p:sp>
        <p:sp>
          <p:nvSpPr>
            <p:cNvPr id="15" name="Oval 22">
              <a:extLst>
                <a:ext uri="{FF2B5EF4-FFF2-40B4-BE49-F238E27FC236}">
                  <a16:creationId xmlns:a16="http://schemas.microsoft.com/office/drawing/2014/main" id="{F431D6A7-8681-E5DD-B61E-F5BF2E6BD950}"/>
                </a:ext>
              </a:extLst>
            </p:cNvPr>
            <p:cNvSpPr>
              <a:spLocks noChangeArrowheads="1"/>
            </p:cNvSpPr>
            <p:nvPr/>
          </p:nvSpPr>
          <p:spPr bwMode="auto">
            <a:xfrm>
              <a:off x="816" y="2380"/>
              <a:ext cx="116" cy="116"/>
            </a:xfrm>
            <a:prstGeom prst="ellipse">
              <a:avLst/>
            </a:prstGeom>
            <a:ln>
              <a:headEnd/>
              <a:tailEnd/>
            </a:ln>
          </p:spPr>
          <p:style>
            <a:lnRef idx="1">
              <a:schemeClr val="accent5"/>
            </a:lnRef>
            <a:fillRef idx="3">
              <a:schemeClr val="accent5"/>
            </a:fillRef>
            <a:effectRef idx="2">
              <a:schemeClr val="accent5"/>
            </a:effectRef>
            <a:fontRef idx="minor">
              <a:schemeClr val="lt1"/>
            </a:fontRef>
          </p:style>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grpSp>
    </p:spTree>
    <p:extLst>
      <p:ext uri="{BB962C8B-B14F-4D97-AF65-F5344CB8AC3E}">
        <p14:creationId xmlns:p14="http://schemas.microsoft.com/office/powerpoint/2010/main" val="1260695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left)">
                                      <p:cBhvr>
                                        <p:cTn id="1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89126E75-E3BD-B447-30A9-F24EB01B66FE}"/>
              </a:ext>
            </a:extLst>
          </p:cNvPr>
          <p:cNvSpPr>
            <a:spLocks noGrp="1"/>
          </p:cNvSpPr>
          <p:nvPr>
            <p:ph type="dt" sz="half" idx="10"/>
          </p:nvPr>
        </p:nvSpPr>
        <p:spPr/>
        <p:txBody>
          <a:bodyPr/>
          <a:lstStyle/>
          <a:p>
            <a:pPr>
              <a:defRPr/>
            </a:pPr>
            <a:fld id="{72795A5C-ABA9-164F-9A37-0CFC1B48C772}" type="datetime1">
              <a:rPr lang="en-US" altLang="zh-CN" smtClean="0"/>
              <a:t>6/5/2022</a:t>
            </a:fld>
            <a:endParaRPr lang="en-US" altLang="zh-CN" dirty="0"/>
          </a:p>
        </p:txBody>
      </p:sp>
      <p:sp>
        <p:nvSpPr>
          <p:cNvPr id="5" name="灯片编号占位符 4">
            <a:extLst>
              <a:ext uri="{FF2B5EF4-FFF2-40B4-BE49-F238E27FC236}">
                <a16:creationId xmlns:a16="http://schemas.microsoft.com/office/drawing/2014/main" id="{8E1D56B4-7886-2650-8C1D-A5861044C6A0}"/>
              </a:ext>
            </a:extLst>
          </p:cNvPr>
          <p:cNvSpPr>
            <a:spLocks noGrp="1"/>
          </p:cNvSpPr>
          <p:nvPr>
            <p:ph type="sldNum" sz="quarter" idx="12"/>
          </p:nvPr>
        </p:nvSpPr>
        <p:spPr/>
        <p:txBody>
          <a:bodyPr/>
          <a:lstStyle/>
          <a:p>
            <a:pPr>
              <a:defRPr/>
            </a:pPr>
            <a:fld id="{4FF538FA-A287-4FBD-9703-6DB9C5344803}" type="slidenum">
              <a:rPr lang="zh-CN" altLang="en-US" smtClean="0"/>
              <a:t>45</a:t>
            </a:fld>
            <a:endParaRPr lang="en-US" altLang="zh-CN" dirty="0"/>
          </a:p>
        </p:txBody>
      </p:sp>
      <p:grpSp>
        <p:nvGrpSpPr>
          <p:cNvPr id="6" name="Group 89">
            <a:extLst>
              <a:ext uri="{FF2B5EF4-FFF2-40B4-BE49-F238E27FC236}">
                <a16:creationId xmlns:a16="http://schemas.microsoft.com/office/drawing/2014/main" id="{E837DA78-A6E3-B784-5FF5-24035270A7E5}"/>
              </a:ext>
            </a:extLst>
          </p:cNvPr>
          <p:cNvGrpSpPr>
            <a:grpSpLocks/>
          </p:cNvGrpSpPr>
          <p:nvPr/>
        </p:nvGrpSpPr>
        <p:grpSpPr bwMode="auto">
          <a:xfrm>
            <a:off x="381000" y="1600200"/>
            <a:ext cx="8305800" cy="3657600"/>
            <a:chOff x="240" y="1008"/>
            <a:chExt cx="5232" cy="2304"/>
          </a:xfrm>
        </p:grpSpPr>
        <p:sp>
          <p:nvSpPr>
            <p:cNvPr id="7" name="Rectangle 9">
              <a:extLst>
                <a:ext uri="{FF2B5EF4-FFF2-40B4-BE49-F238E27FC236}">
                  <a16:creationId xmlns:a16="http://schemas.microsoft.com/office/drawing/2014/main" id="{C4402E9B-82CC-96C8-537D-AE563FB48826}"/>
                </a:ext>
              </a:extLst>
            </p:cNvPr>
            <p:cNvSpPr>
              <a:spLocks noChangeArrowheads="1"/>
            </p:cNvSpPr>
            <p:nvPr/>
          </p:nvSpPr>
          <p:spPr bwMode="auto">
            <a:xfrm>
              <a:off x="240" y="1008"/>
              <a:ext cx="5232" cy="2304"/>
            </a:xfrm>
            <a:prstGeom prst="rect">
              <a:avLst/>
            </a:prstGeom>
            <a:solidFill>
              <a:schemeClr val="accent1">
                <a:lumMod val="20000"/>
                <a:lumOff val="80000"/>
              </a:schemeClr>
            </a:solidFill>
            <a:ln>
              <a:noFill/>
            </a:ln>
            <a:effectLst>
              <a:outerShdw dist="206741" dir="2550627" algn="ctr" rotWithShape="0">
                <a:srgbClr val="C0C0C0"/>
              </a:outerShdw>
            </a:effectLst>
            <a:extLst>
              <a:ext uri="{91240B29-F687-4F45-9708-019B960494DF}">
                <a14:hiddenLine xmlns:a14="http://schemas.microsoft.com/office/drawing/2010/main" w="12700" cap="sq">
                  <a:solidFill>
                    <a:srgbClr val="FFFFFF"/>
                  </a:solidFill>
                  <a:miter lim="800000"/>
                  <a:headEnd type="none" w="sm" len="sm"/>
                  <a:tailEnd type="none" w="sm" len="sm"/>
                </a14:hiddenLine>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sp>
          <p:nvSpPr>
            <p:cNvPr id="8" name="Rectangle 10">
              <a:extLst>
                <a:ext uri="{FF2B5EF4-FFF2-40B4-BE49-F238E27FC236}">
                  <a16:creationId xmlns:a16="http://schemas.microsoft.com/office/drawing/2014/main" id="{77D410AC-BA09-24E4-2803-CA1FC506A735}"/>
                </a:ext>
              </a:extLst>
            </p:cNvPr>
            <p:cNvSpPr>
              <a:spLocks noChangeArrowheads="1"/>
            </p:cNvSpPr>
            <p:nvPr/>
          </p:nvSpPr>
          <p:spPr bwMode="auto">
            <a:xfrm>
              <a:off x="373" y="1474"/>
              <a:ext cx="5014" cy="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just" eaLnBrk="1" hangingPunct="1">
                <a:spcBef>
                  <a:spcPct val="0"/>
                </a:spcBef>
                <a:spcAft>
                  <a:spcPct val="5000"/>
                </a:spcAft>
                <a:buClrTx/>
                <a:buFontTx/>
                <a:buNone/>
              </a:pPr>
              <a:r>
                <a:rPr lang="zh-CN" altLang="en-US" sz="2500" dirty="0">
                  <a:solidFill>
                    <a:srgbClr val="003399"/>
                  </a:solidFill>
                  <a:latin typeface="幼圆" pitchFamily="49" charset="-122"/>
                  <a:ea typeface="幼圆" pitchFamily="49" charset="-122"/>
                </a:rPr>
                <a:t>从图中某个指定的顶点</a:t>
              </a:r>
              <a:r>
                <a:rPr lang="en-US" altLang="zh-CN" sz="2500" dirty="0">
                  <a:solidFill>
                    <a:srgbClr val="003399"/>
                  </a:solidFill>
                  <a:ea typeface="幼圆" pitchFamily="49" charset="-122"/>
                </a:rPr>
                <a:t>v</a:t>
              </a:r>
              <a:r>
                <a:rPr lang="zh-CN" altLang="en-US" sz="2500" dirty="0">
                  <a:solidFill>
                    <a:srgbClr val="003399"/>
                  </a:solidFill>
                  <a:latin typeface="幼圆" pitchFamily="49" charset="-122"/>
                  <a:ea typeface="幼圆" pitchFamily="49" charset="-122"/>
                </a:rPr>
                <a:t>出发</a:t>
              </a:r>
              <a:r>
                <a:rPr lang="en-US" altLang="zh-CN" sz="2500" dirty="0">
                  <a:solidFill>
                    <a:srgbClr val="003399"/>
                  </a:solidFill>
                  <a:latin typeface="幼圆" pitchFamily="49" charset="-122"/>
                  <a:ea typeface="幼圆" pitchFamily="49" charset="-122"/>
                </a:rPr>
                <a:t>,</a:t>
              </a:r>
              <a:r>
                <a:rPr lang="zh-CN" altLang="en-US" sz="2500" dirty="0">
                  <a:solidFill>
                    <a:srgbClr val="003399"/>
                  </a:solidFill>
                  <a:latin typeface="幼圆" pitchFamily="49" charset="-122"/>
                  <a:ea typeface="幼圆" pitchFamily="49" charset="-122"/>
                </a:rPr>
                <a:t>先访问顶点</a:t>
              </a:r>
              <a:r>
                <a:rPr lang="en-US" altLang="zh-CN" sz="2500" dirty="0">
                  <a:solidFill>
                    <a:srgbClr val="003399"/>
                  </a:solidFill>
                  <a:ea typeface="幼圆" pitchFamily="49" charset="-122"/>
                </a:rPr>
                <a:t>v</a:t>
              </a:r>
              <a:r>
                <a:rPr lang="en-US" altLang="zh-CN" sz="2500" dirty="0">
                  <a:solidFill>
                    <a:srgbClr val="003399"/>
                  </a:solidFill>
                  <a:latin typeface="幼圆" pitchFamily="49" charset="-122"/>
                  <a:ea typeface="幼圆" pitchFamily="49" charset="-122"/>
                </a:rPr>
                <a:t>,</a:t>
              </a:r>
              <a:r>
                <a:rPr lang="zh-CN" altLang="en-US" sz="2500" dirty="0">
                  <a:solidFill>
                    <a:srgbClr val="003399"/>
                  </a:solidFill>
                  <a:latin typeface="幼圆" pitchFamily="49" charset="-122"/>
                  <a:ea typeface="幼圆" pitchFamily="49" charset="-122"/>
                </a:rPr>
                <a:t>然后依次访问顶点</a:t>
              </a:r>
              <a:r>
                <a:rPr lang="en-US" altLang="zh-CN" sz="2500" dirty="0">
                  <a:solidFill>
                    <a:srgbClr val="003399"/>
                  </a:solidFill>
                  <a:ea typeface="幼圆" pitchFamily="49" charset="-122"/>
                </a:rPr>
                <a:t>v</a:t>
              </a:r>
              <a:r>
                <a:rPr lang="zh-CN" altLang="en-US" sz="2500" dirty="0">
                  <a:solidFill>
                    <a:srgbClr val="003399"/>
                  </a:solidFill>
                  <a:latin typeface="幼圆" pitchFamily="49" charset="-122"/>
                  <a:ea typeface="幼圆" pitchFamily="49" charset="-122"/>
                </a:rPr>
                <a:t>的各个未被访问过的邻接点</a:t>
              </a:r>
              <a:r>
                <a:rPr lang="en-US" altLang="zh-CN" sz="2500" dirty="0">
                  <a:solidFill>
                    <a:srgbClr val="003399"/>
                  </a:solidFill>
                  <a:latin typeface="幼圆" pitchFamily="49" charset="-122"/>
                  <a:ea typeface="幼圆" pitchFamily="49" charset="-122"/>
                </a:rPr>
                <a:t>,</a:t>
              </a:r>
              <a:r>
                <a:rPr lang="zh-CN" altLang="en-US" sz="2500" dirty="0">
                  <a:solidFill>
                    <a:srgbClr val="003399"/>
                  </a:solidFill>
                  <a:latin typeface="幼圆" pitchFamily="49" charset="-122"/>
                  <a:ea typeface="幼圆" pitchFamily="49" charset="-122"/>
                </a:rPr>
                <a:t>然后又从这些邻接点出发</a:t>
              </a:r>
              <a:r>
                <a:rPr lang="en-US" altLang="zh-CN" sz="2500" dirty="0">
                  <a:solidFill>
                    <a:srgbClr val="003399"/>
                  </a:solidFill>
                  <a:latin typeface="幼圆" pitchFamily="49" charset="-122"/>
                  <a:ea typeface="幼圆" pitchFamily="49" charset="-122"/>
                </a:rPr>
                <a:t>, </a:t>
              </a:r>
              <a:r>
                <a:rPr lang="zh-CN" altLang="en-US" sz="2500" dirty="0">
                  <a:solidFill>
                    <a:srgbClr val="003399"/>
                  </a:solidFill>
                  <a:latin typeface="幼圆" pitchFamily="49" charset="-122"/>
                  <a:ea typeface="幼圆" pitchFamily="49" charset="-122"/>
                </a:rPr>
                <a:t>按照同样的规则访问它们的那些未被访问过的邻接点，如此下去，直到图中与</a:t>
              </a:r>
              <a:r>
                <a:rPr lang="en-US" altLang="zh-CN" sz="2500" dirty="0">
                  <a:solidFill>
                    <a:srgbClr val="003399"/>
                  </a:solidFill>
                  <a:ea typeface="幼圆" pitchFamily="49" charset="-122"/>
                </a:rPr>
                <a:t>v</a:t>
              </a:r>
              <a:r>
                <a:rPr lang="zh-CN" altLang="en-US" sz="2500" dirty="0">
                  <a:solidFill>
                    <a:srgbClr val="003399"/>
                  </a:solidFill>
                  <a:latin typeface="幼圆" pitchFamily="49" charset="-122"/>
                  <a:ea typeface="幼圆" pitchFamily="49" charset="-122"/>
                </a:rPr>
                <a:t>相通的所有顶点都被访问</a:t>
              </a:r>
              <a:r>
                <a:rPr lang="en-US" altLang="zh-CN" sz="2500" dirty="0">
                  <a:solidFill>
                    <a:srgbClr val="003399"/>
                  </a:solidFill>
                  <a:latin typeface="幼圆" pitchFamily="49" charset="-122"/>
                  <a:ea typeface="幼圆" pitchFamily="49" charset="-122"/>
                </a:rPr>
                <a:t>; </a:t>
              </a:r>
              <a:r>
                <a:rPr lang="zh-CN" altLang="en-US" sz="2500" dirty="0">
                  <a:solidFill>
                    <a:srgbClr val="003399"/>
                  </a:solidFill>
                  <a:latin typeface="幼圆" pitchFamily="49" charset="-122"/>
                  <a:ea typeface="幼圆" pitchFamily="49" charset="-122"/>
                </a:rPr>
                <a:t>若此时图中还有未被访问过的顶点</a:t>
              </a:r>
              <a:r>
                <a:rPr lang="en-US" altLang="zh-CN" sz="2500" dirty="0">
                  <a:solidFill>
                    <a:srgbClr val="003399"/>
                  </a:solidFill>
                  <a:latin typeface="幼圆" pitchFamily="49" charset="-122"/>
                  <a:ea typeface="幼圆" pitchFamily="49" charset="-122"/>
                </a:rPr>
                <a:t>, </a:t>
              </a:r>
              <a:r>
                <a:rPr lang="zh-CN" altLang="en-US" sz="2500" dirty="0">
                  <a:solidFill>
                    <a:srgbClr val="003399"/>
                  </a:solidFill>
                  <a:latin typeface="幼圆" pitchFamily="49" charset="-122"/>
                  <a:ea typeface="幼圆" pitchFamily="49" charset="-122"/>
                </a:rPr>
                <a:t>则从另一个未被访问过的顶点出发重复上述过程</a:t>
              </a:r>
              <a:r>
                <a:rPr lang="en-US" altLang="zh-CN" sz="2500" dirty="0">
                  <a:solidFill>
                    <a:srgbClr val="003399"/>
                  </a:solidFill>
                  <a:latin typeface="幼圆" pitchFamily="49" charset="-122"/>
                  <a:ea typeface="幼圆" pitchFamily="49" charset="-122"/>
                </a:rPr>
                <a:t>, </a:t>
              </a:r>
              <a:r>
                <a:rPr lang="zh-CN" altLang="en-US" sz="2500" dirty="0">
                  <a:solidFill>
                    <a:srgbClr val="003399"/>
                  </a:solidFill>
                  <a:latin typeface="幼圆" pitchFamily="49" charset="-122"/>
                  <a:ea typeface="幼圆" pitchFamily="49" charset="-122"/>
                </a:rPr>
                <a:t>直到遍历全图。</a:t>
              </a:r>
            </a:p>
          </p:txBody>
        </p:sp>
        <p:sp>
          <p:nvSpPr>
            <p:cNvPr id="9" name="Rectangle 78">
              <a:extLst>
                <a:ext uri="{FF2B5EF4-FFF2-40B4-BE49-F238E27FC236}">
                  <a16:creationId xmlns:a16="http://schemas.microsoft.com/office/drawing/2014/main" id="{A7DD4068-0CBB-C2BF-A35D-84032C3E36A6}"/>
                </a:ext>
              </a:extLst>
            </p:cNvPr>
            <p:cNvSpPr>
              <a:spLocks noChangeArrowheads="1"/>
            </p:cNvSpPr>
            <p:nvPr/>
          </p:nvSpPr>
          <p:spPr bwMode="auto">
            <a:xfrm>
              <a:off x="373" y="1039"/>
              <a:ext cx="816" cy="375"/>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Lst>
          </p:spPr>
          <p:txBody>
            <a:bodyPr>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zh-CN" altLang="en-US" sz="3300" dirty="0">
                  <a:solidFill>
                    <a:srgbClr val="FF3300"/>
                  </a:solidFill>
                  <a:latin typeface="黑体" pitchFamily="2" charset="-122"/>
                  <a:ea typeface="黑体" pitchFamily="2" charset="-122"/>
                </a:rPr>
                <a:t>原则</a:t>
              </a:r>
              <a:endParaRPr lang="en-US" altLang="zh-CN" sz="3300" dirty="0">
                <a:solidFill>
                  <a:srgbClr val="FF3300"/>
                </a:solidFill>
                <a:latin typeface="黑体" pitchFamily="2" charset="-122"/>
                <a:ea typeface="黑体" pitchFamily="2" charset="-122"/>
              </a:endParaRPr>
            </a:p>
          </p:txBody>
        </p:sp>
      </p:grpSp>
      <p:grpSp>
        <p:nvGrpSpPr>
          <p:cNvPr id="10" name="Group 86">
            <a:extLst>
              <a:ext uri="{FF2B5EF4-FFF2-40B4-BE49-F238E27FC236}">
                <a16:creationId xmlns:a16="http://schemas.microsoft.com/office/drawing/2014/main" id="{06C55B1A-7ED4-352E-D78F-982D97DFC459}"/>
              </a:ext>
            </a:extLst>
          </p:cNvPr>
          <p:cNvGrpSpPr>
            <a:grpSpLocks/>
          </p:cNvGrpSpPr>
          <p:nvPr/>
        </p:nvGrpSpPr>
        <p:grpSpPr bwMode="auto">
          <a:xfrm>
            <a:off x="597579" y="411014"/>
            <a:ext cx="7920880" cy="974725"/>
            <a:chOff x="276" y="1840"/>
            <a:chExt cx="2496" cy="614"/>
          </a:xfrm>
        </p:grpSpPr>
        <p:sp>
          <p:nvSpPr>
            <p:cNvPr id="11" name="Cloud">
              <a:extLst>
                <a:ext uri="{FF2B5EF4-FFF2-40B4-BE49-F238E27FC236}">
                  <a16:creationId xmlns:a16="http://schemas.microsoft.com/office/drawing/2014/main" id="{7A31CEFB-A0E9-9191-51AF-61E4541B7CCC}"/>
                </a:ext>
              </a:extLst>
            </p:cNvPr>
            <p:cNvSpPr>
              <a:spLocks noChangeAspect="1" noEditPoints="1" noChangeArrowheads="1"/>
            </p:cNvSpPr>
            <p:nvPr/>
          </p:nvSpPr>
          <p:spPr bwMode="auto">
            <a:xfrm>
              <a:off x="276" y="1840"/>
              <a:ext cx="2496" cy="432"/>
            </a:xfrm>
            <a:custGeom>
              <a:avLst/>
              <a:gdLst>
                <a:gd name="T0" fmla="*/ 0 w 21600"/>
                <a:gd name="T1" fmla="*/ 0 h 21600"/>
                <a:gd name="T2" fmla="*/ 17 w 21600"/>
                <a:gd name="T3" fmla="*/ 0 h 21600"/>
                <a:gd name="T4" fmla="*/ 33 w 21600"/>
                <a:gd name="T5" fmla="*/ 0 h 21600"/>
                <a:gd name="T6" fmla="*/ 17 w 21600"/>
                <a:gd name="T7" fmla="*/ 0 h 21600"/>
                <a:gd name="T8" fmla="*/ 0 60000 65536"/>
                <a:gd name="T9" fmla="*/ 0 60000 65536"/>
                <a:gd name="T10" fmla="*/ 0 60000 65536"/>
                <a:gd name="T11" fmla="*/ 0 60000 65536"/>
                <a:gd name="T12" fmla="*/ 2977 w 21600"/>
                <a:gd name="T13" fmla="*/ 3250 h 21600"/>
                <a:gd name="T14" fmla="*/ 17083 w 21600"/>
                <a:gd name="T15" fmla="*/ 17350 h 21600"/>
              </a:gdLst>
              <a:ahLst/>
              <a:cxnLst>
                <a:cxn ang="T8">
                  <a:pos x="T0" y="T1"/>
                </a:cxn>
                <a:cxn ang="T9">
                  <a:pos x="T2" y="T3"/>
                </a:cxn>
                <a:cxn ang="T10">
                  <a:pos x="T4" y="T5"/>
                </a:cxn>
                <a:cxn ang="T11">
                  <a:pos x="T6" y="T7"/>
                </a:cxn>
              </a:cxnLst>
              <a:rect l="T12" t="T13" r="T14" b="T15"/>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lnTo>
                    <a:pt x="1949" y="7180"/>
                  </a:ln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chemeClr val="accent4">
                <a:lumMod val="20000"/>
                <a:lumOff val="80000"/>
              </a:schemeClr>
            </a:solidFill>
            <a:ln w="28575">
              <a:noFill/>
              <a:miter lim="800000"/>
              <a:headEnd/>
              <a:tailEnd/>
            </a:ln>
            <a:effectLst>
              <a:outerShdw dist="96720" dir="1391915" algn="ctr" rotWithShape="0">
                <a:srgbClr val="C0C0C0"/>
              </a:outerShdw>
            </a:effectLst>
          </p:spPr>
          <p:txBody>
            <a:bodyPr/>
            <a:lstStyle/>
            <a:p>
              <a:endParaRPr lang="zh-CN" altLang="en-US"/>
            </a:p>
          </p:txBody>
        </p:sp>
        <p:sp>
          <p:nvSpPr>
            <p:cNvPr id="12" name="Text Box 88">
              <a:extLst>
                <a:ext uri="{FF2B5EF4-FFF2-40B4-BE49-F238E27FC236}">
                  <a16:creationId xmlns:a16="http://schemas.microsoft.com/office/drawing/2014/main" id="{31634B29-30F8-B600-635C-D9155956F893}"/>
                </a:ext>
              </a:extLst>
            </p:cNvPr>
            <p:cNvSpPr txBox="1">
              <a:spLocks noChangeArrowheads="1"/>
            </p:cNvSpPr>
            <p:nvPr/>
          </p:nvSpPr>
          <p:spPr bwMode="auto">
            <a:xfrm>
              <a:off x="398" y="1872"/>
              <a:ext cx="2290" cy="5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40161" dir="1106097" algn="ctr" rotWithShape="0">
                      <a:schemeClr val="bg1"/>
                    </a:outerShdw>
                  </a:effectLst>
                </a14:hiddenEffects>
              </a:ext>
            </a:extLst>
          </p:spPr>
          <p:txBody>
            <a:bodyPr>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zh-CN" altLang="en-US" sz="3000" dirty="0">
                  <a:solidFill>
                    <a:srgbClr val="003399"/>
                  </a:solidFill>
                  <a:latin typeface="黑体" pitchFamily="2" charset="-122"/>
                  <a:ea typeface="黑体" pitchFamily="2" charset="-122"/>
                </a:rPr>
                <a:t>二</a:t>
              </a:r>
              <a:r>
                <a:rPr lang="en-US" altLang="zh-CN" sz="3000" dirty="0">
                  <a:solidFill>
                    <a:srgbClr val="003399"/>
                  </a:solidFill>
                  <a:latin typeface="黑体" pitchFamily="2" charset="-122"/>
                  <a:ea typeface="黑体" pitchFamily="2" charset="-122"/>
                </a:rPr>
                <a:t>.</a:t>
              </a:r>
              <a:r>
                <a:rPr lang="zh-CN" altLang="en-US" sz="3000" dirty="0">
                  <a:solidFill>
                    <a:srgbClr val="003399"/>
                  </a:solidFill>
                  <a:latin typeface="黑体" pitchFamily="2" charset="-122"/>
                  <a:ea typeface="黑体" pitchFamily="2" charset="-122"/>
                </a:rPr>
                <a:t>广度优先遍历</a:t>
              </a:r>
              <a:r>
                <a:rPr lang="en-US" altLang="zh-CN" sz="2400" dirty="0">
                  <a:solidFill>
                    <a:srgbClr val="003399"/>
                  </a:solidFill>
                  <a:latin typeface="黑体" pitchFamily="2" charset="-122"/>
                  <a:ea typeface="黑体" pitchFamily="2" charset="-122"/>
                </a:rPr>
                <a:t>(Breadth First </a:t>
              </a:r>
              <a:r>
                <a:rPr lang="en-US" altLang="zh-CN" sz="2400" dirty="0" err="1">
                  <a:solidFill>
                    <a:srgbClr val="003399"/>
                  </a:solidFill>
                  <a:latin typeface="黑体" pitchFamily="2" charset="-122"/>
                  <a:ea typeface="黑体" pitchFamily="2" charset="-122"/>
                </a:rPr>
                <a:t>Search,BFS</a:t>
              </a:r>
              <a:r>
                <a:rPr lang="en-US" altLang="zh-CN" sz="2400" dirty="0">
                  <a:solidFill>
                    <a:srgbClr val="003399"/>
                  </a:solidFill>
                  <a:latin typeface="黑体" pitchFamily="2" charset="-122"/>
                  <a:ea typeface="黑体" pitchFamily="2" charset="-122"/>
                </a:rPr>
                <a:t>)</a:t>
              </a:r>
              <a:endParaRPr lang="zh-CN" altLang="en-US" sz="3000" b="0" dirty="0">
                <a:solidFill>
                  <a:srgbClr val="003399"/>
                </a:solidFill>
                <a:latin typeface="黑体" pitchFamily="2" charset="-122"/>
                <a:ea typeface="黑体" pitchFamily="2" charset="-122"/>
              </a:endParaRPr>
            </a:p>
          </p:txBody>
        </p:sp>
      </p:grpSp>
      <p:grpSp>
        <p:nvGrpSpPr>
          <p:cNvPr id="13" name="Group 94">
            <a:extLst>
              <a:ext uri="{FF2B5EF4-FFF2-40B4-BE49-F238E27FC236}">
                <a16:creationId xmlns:a16="http://schemas.microsoft.com/office/drawing/2014/main" id="{0B89BFD6-0D7E-BACD-7D64-B3F2907BEE4E}"/>
              </a:ext>
            </a:extLst>
          </p:cNvPr>
          <p:cNvGrpSpPr>
            <a:grpSpLocks/>
          </p:cNvGrpSpPr>
          <p:nvPr/>
        </p:nvGrpSpPr>
        <p:grpSpPr bwMode="auto">
          <a:xfrm>
            <a:off x="6551612" y="980728"/>
            <a:ext cx="2592388" cy="914400"/>
            <a:chOff x="3672" y="535"/>
            <a:chExt cx="1633" cy="576"/>
          </a:xfrm>
        </p:grpSpPr>
        <p:sp>
          <p:nvSpPr>
            <p:cNvPr id="14" name="AutoShape 95">
              <a:extLst>
                <a:ext uri="{FF2B5EF4-FFF2-40B4-BE49-F238E27FC236}">
                  <a16:creationId xmlns:a16="http://schemas.microsoft.com/office/drawing/2014/main" id="{E8481AFC-0A07-F9F1-25FC-BC9D5217FD29}"/>
                </a:ext>
              </a:extLst>
            </p:cNvPr>
            <p:cNvSpPr>
              <a:spLocks noChangeArrowheads="1"/>
            </p:cNvSpPr>
            <p:nvPr/>
          </p:nvSpPr>
          <p:spPr bwMode="auto">
            <a:xfrm>
              <a:off x="3672" y="535"/>
              <a:ext cx="1633" cy="576"/>
            </a:xfrm>
            <a:prstGeom prst="cloudCallout">
              <a:avLst>
                <a:gd name="adj1" fmla="val -62431"/>
                <a:gd name="adj2" fmla="val 81079"/>
              </a:avLst>
            </a:prstGeom>
            <a:noFill/>
            <a:ln w="57150">
              <a:solidFill>
                <a:srgbClr val="969696"/>
              </a:solidFill>
              <a:round/>
              <a:headEnd/>
              <a:tailEnd/>
            </a:ln>
            <a:effectLst/>
            <a:extLst>
              <a:ext uri="{909E8E84-426E-40DD-AFC4-6F175D3DCCD1}">
                <a14:hiddenFill xmlns:a14="http://schemas.microsoft.com/office/drawing/2010/main">
                  <a:solidFill>
                    <a:srgbClr val="FF33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zh-CN" sz="4400"/>
            </a:p>
          </p:txBody>
        </p:sp>
        <p:sp>
          <p:nvSpPr>
            <p:cNvPr id="15" name="Text Box 96">
              <a:extLst>
                <a:ext uri="{FF2B5EF4-FFF2-40B4-BE49-F238E27FC236}">
                  <a16:creationId xmlns:a16="http://schemas.microsoft.com/office/drawing/2014/main" id="{BD7EA1B9-3371-A902-F74E-939D7843B7F3}"/>
                </a:ext>
              </a:extLst>
            </p:cNvPr>
            <p:cNvSpPr txBox="1">
              <a:spLocks noChangeArrowheads="1"/>
            </p:cNvSpPr>
            <p:nvPr/>
          </p:nvSpPr>
          <p:spPr bwMode="auto">
            <a:xfrm>
              <a:off x="3742" y="626"/>
              <a:ext cx="1464" cy="412"/>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Lst>
          </p:spPr>
          <p:txBody>
            <a:bodyPr>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lnSpc>
                  <a:spcPct val="80000"/>
                </a:lnSpc>
                <a:spcBef>
                  <a:spcPct val="0"/>
                </a:spcBef>
                <a:buClrTx/>
                <a:buFontTx/>
                <a:buNone/>
              </a:pPr>
              <a:r>
                <a:rPr lang="zh-CN" altLang="en-US" sz="2300" dirty="0">
                  <a:solidFill>
                    <a:srgbClr val="7030A0"/>
                  </a:solidFill>
                  <a:ea typeface="黑体" pitchFamily="2" charset="-122"/>
                </a:rPr>
                <a:t>类似于树的</a:t>
              </a:r>
            </a:p>
            <a:p>
              <a:pPr algn="ctr" eaLnBrk="1" hangingPunct="1">
                <a:lnSpc>
                  <a:spcPct val="80000"/>
                </a:lnSpc>
                <a:spcBef>
                  <a:spcPct val="0"/>
                </a:spcBef>
                <a:buClrTx/>
                <a:buFontTx/>
                <a:buNone/>
              </a:pPr>
              <a:r>
                <a:rPr lang="zh-CN" altLang="en-US" sz="2300" dirty="0">
                  <a:solidFill>
                    <a:srgbClr val="7030A0"/>
                  </a:solidFill>
                  <a:ea typeface="黑体" pitchFamily="2" charset="-122"/>
                </a:rPr>
                <a:t>按层次遍历</a:t>
              </a:r>
            </a:p>
          </p:txBody>
        </p:sp>
      </p:grpSp>
      <p:grpSp>
        <p:nvGrpSpPr>
          <p:cNvPr id="16" name="Group 97">
            <a:extLst>
              <a:ext uri="{FF2B5EF4-FFF2-40B4-BE49-F238E27FC236}">
                <a16:creationId xmlns:a16="http://schemas.microsoft.com/office/drawing/2014/main" id="{FA89D3BC-799D-F16B-BC3A-FA2DBCA822E2}"/>
              </a:ext>
            </a:extLst>
          </p:cNvPr>
          <p:cNvGrpSpPr>
            <a:grpSpLocks/>
          </p:cNvGrpSpPr>
          <p:nvPr/>
        </p:nvGrpSpPr>
        <p:grpSpPr bwMode="auto">
          <a:xfrm>
            <a:off x="965446" y="4034631"/>
            <a:ext cx="2693987" cy="2192337"/>
            <a:chOff x="2579" y="2395"/>
            <a:chExt cx="1697" cy="1381"/>
          </a:xfrm>
        </p:grpSpPr>
        <p:sp>
          <p:nvSpPr>
            <p:cNvPr id="17" name="AutoShape 98">
              <a:extLst>
                <a:ext uri="{FF2B5EF4-FFF2-40B4-BE49-F238E27FC236}">
                  <a16:creationId xmlns:a16="http://schemas.microsoft.com/office/drawing/2014/main" id="{B44787E2-0769-1472-820C-32C4F792CC04}"/>
                </a:ext>
              </a:extLst>
            </p:cNvPr>
            <p:cNvSpPr>
              <a:spLocks noChangeArrowheads="1"/>
            </p:cNvSpPr>
            <p:nvPr/>
          </p:nvSpPr>
          <p:spPr bwMode="auto">
            <a:xfrm>
              <a:off x="2844" y="3339"/>
              <a:ext cx="1432" cy="437"/>
            </a:xfrm>
            <a:prstGeom prst="wedgeRectCallout">
              <a:avLst>
                <a:gd name="adj1" fmla="val -55745"/>
                <a:gd name="adj2" fmla="val -209167"/>
              </a:avLst>
            </a:prstGeom>
            <a:noFill/>
            <a:ln w="66675">
              <a:solidFill>
                <a:schemeClr val="accent1"/>
              </a:solidFill>
              <a:miter lim="800000"/>
              <a:headEnd/>
              <a:tailEnd/>
            </a:ln>
            <a:effectLst/>
            <a:extLst>
              <a:ext uri="{909E8E84-426E-40DD-AFC4-6F175D3DCCD1}">
                <a14:hiddenFill xmlns:a14="http://schemas.microsoft.com/office/drawing/2010/main">
                  <a:solidFill>
                    <a:srgbClr val="00FF00"/>
                  </a:solidFill>
                </a14:hiddenFill>
              </a:ext>
              <a:ext uri="{AF507438-7753-43E0-B8FC-AC1667EBCBE1}">
                <a14:hiddenEffects xmlns:a14="http://schemas.microsoft.com/office/drawing/2010/main">
                  <a:effectLst>
                    <a:outerShdw dist="68392" dir="1308085" algn="ctr" rotWithShape="0">
                      <a:schemeClr val="bg2"/>
                    </a:outerShdw>
                  </a:effectLst>
                </a14:hiddenEffects>
              </a:ext>
            </a:extLst>
          </p:spPr>
          <p:txBody>
            <a:bodyPr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zh-CN" sz="2400"/>
            </a:p>
          </p:txBody>
        </p:sp>
        <p:sp>
          <p:nvSpPr>
            <p:cNvPr id="18" name="Text Box 99">
              <a:extLst>
                <a:ext uri="{FF2B5EF4-FFF2-40B4-BE49-F238E27FC236}">
                  <a16:creationId xmlns:a16="http://schemas.microsoft.com/office/drawing/2014/main" id="{07C00781-1DD3-4E20-6307-C179740DE9E7}"/>
                </a:ext>
              </a:extLst>
            </p:cNvPr>
            <p:cNvSpPr txBox="1">
              <a:spLocks noChangeArrowheads="1"/>
            </p:cNvSpPr>
            <p:nvPr/>
          </p:nvSpPr>
          <p:spPr bwMode="auto">
            <a:xfrm>
              <a:off x="2803" y="3372"/>
              <a:ext cx="1473" cy="404"/>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Lst>
          </p:spPr>
          <p:txBody>
            <a:bodyPr>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lnSpc>
                  <a:spcPct val="75000"/>
                </a:lnSpc>
                <a:spcBef>
                  <a:spcPct val="0"/>
                </a:spcBef>
                <a:buClrTx/>
                <a:buFontTx/>
                <a:buNone/>
              </a:pPr>
              <a:r>
                <a:rPr lang="zh-CN" altLang="en-US" sz="2400" dirty="0">
                  <a:solidFill>
                    <a:srgbClr val="7030A0"/>
                  </a:solidFill>
                  <a:ea typeface="黑体" pitchFamily="2" charset="-122"/>
                </a:rPr>
                <a:t>完成一个连通</a:t>
              </a:r>
            </a:p>
            <a:p>
              <a:pPr algn="ctr" eaLnBrk="1" hangingPunct="1">
                <a:lnSpc>
                  <a:spcPct val="75000"/>
                </a:lnSpc>
                <a:spcBef>
                  <a:spcPct val="0"/>
                </a:spcBef>
                <a:buClrTx/>
                <a:buFontTx/>
                <a:buNone/>
              </a:pPr>
              <a:r>
                <a:rPr lang="zh-CN" altLang="en-US" sz="2400" dirty="0">
                  <a:solidFill>
                    <a:srgbClr val="7030A0"/>
                  </a:solidFill>
                  <a:ea typeface="黑体" pitchFamily="2" charset="-122"/>
                </a:rPr>
                <a:t>分量的遍历</a:t>
              </a:r>
            </a:p>
          </p:txBody>
        </p:sp>
        <p:sp>
          <p:nvSpPr>
            <p:cNvPr id="19" name="AutoShape 100">
              <a:extLst>
                <a:ext uri="{FF2B5EF4-FFF2-40B4-BE49-F238E27FC236}">
                  <a16:creationId xmlns:a16="http://schemas.microsoft.com/office/drawing/2014/main" id="{876BCE93-1A65-3F33-CE1C-DE87FFC676D0}"/>
                </a:ext>
              </a:extLst>
            </p:cNvPr>
            <p:cNvSpPr>
              <a:spLocks noChangeArrowheads="1"/>
            </p:cNvSpPr>
            <p:nvPr/>
          </p:nvSpPr>
          <p:spPr bwMode="auto">
            <a:xfrm>
              <a:off x="2579" y="2395"/>
              <a:ext cx="181" cy="168"/>
            </a:xfrm>
            <a:prstGeom prst="star5">
              <a:avLst/>
            </a:prstGeom>
            <a:solidFill>
              <a:srgbClr val="FF0000"/>
            </a:solidFill>
            <a:ln w="12700">
              <a:solidFill>
                <a:srgbClr val="FF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ea typeface="宋体" pitchFamily="2" charset="-122"/>
              </a:endParaRPr>
            </a:p>
          </p:txBody>
        </p:sp>
      </p:grpSp>
    </p:spTree>
    <p:extLst>
      <p:ext uri="{BB962C8B-B14F-4D97-AF65-F5344CB8AC3E}">
        <p14:creationId xmlns:p14="http://schemas.microsoft.com/office/powerpoint/2010/main" val="253912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ox(out)">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down)">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wipe(up)">
                                      <p:cBhvr>
                                        <p:cTn id="1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A459561B-B442-8C5A-79D5-E03A172E1868}"/>
              </a:ext>
            </a:extLst>
          </p:cNvPr>
          <p:cNvSpPr>
            <a:spLocks noGrp="1"/>
          </p:cNvSpPr>
          <p:nvPr>
            <p:ph type="dt" sz="half" idx="10"/>
          </p:nvPr>
        </p:nvSpPr>
        <p:spPr/>
        <p:txBody>
          <a:bodyPr/>
          <a:lstStyle/>
          <a:p>
            <a:pPr>
              <a:defRPr/>
            </a:pPr>
            <a:fld id="{72795A5C-ABA9-164F-9A37-0CFC1B48C772}" type="datetime1">
              <a:rPr lang="en-US" altLang="zh-CN" smtClean="0"/>
              <a:t>6/5/2022</a:t>
            </a:fld>
            <a:endParaRPr lang="en-US" altLang="zh-CN" dirty="0"/>
          </a:p>
        </p:txBody>
      </p:sp>
      <p:sp>
        <p:nvSpPr>
          <p:cNvPr id="5" name="灯片编号占位符 4">
            <a:extLst>
              <a:ext uri="{FF2B5EF4-FFF2-40B4-BE49-F238E27FC236}">
                <a16:creationId xmlns:a16="http://schemas.microsoft.com/office/drawing/2014/main" id="{2600FFAC-0054-9458-E2FE-ED244DF0DBCF}"/>
              </a:ext>
            </a:extLst>
          </p:cNvPr>
          <p:cNvSpPr>
            <a:spLocks noGrp="1"/>
          </p:cNvSpPr>
          <p:nvPr>
            <p:ph type="sldNum" sz="quarter" idx="12"/>
          </p:nvPr>
        </p:nvSpPr>
        <p:spPr/>
        <p:txBody>
          <a:bodyPr/>
          <a:lstStyle/>
          <a:p>
            <a:pPr>
              <a:defRPr/>
            </a:pPr>
            <a:fld id="{4FF538FA-A287-4FBD-9703-6DB9C5344803}" type="slidenum">
              <a:rPr lang="zh-CN" altLang="en-US" smtClean="0"/>
              <a:t>46</a:t>
            </a:fld>
            <a:endParaRPr lang="en-US" altLang="zh-CN" dirty="0"/>
          </a:p>
        </p:txBody>
      </p:sp>
      <p:grpSp>
        <p:nvGrpSpPr>
          <p:cNvPr id="6" name="Group 5">
            <a:extLst>
              <a:ext uri="{FF2B5EF4-FFF2-40B4-BE49-F238E27FC236}">
                <a16:creationId xmlns:a16="http://schemas.microsoft.com/office/drawing/2014/main" id="{C26F89FF-6E40-32EA-1666-FAA1A3B27933}"/>
              </a:ext>
            </a:extLst>
          </p:cNvPr>
          <p:cNvGrpSpPr>
            <a:grpSpLocks/>
          </p:cNvGrpSpPr>
          <p:nvPr/>
        </p:nvGrpSpPr>
        <p:grpSpPr bwMode="auto">
          <a:xfrm>
            <a:off x="438150" y="1560513"/>
            <a:ext cx="2705100" cy="3544887"/>
            <a:chOff x="276" y="732"/>
            <a:chExt cx="1704" cy="2233"/>
          </a:xfrm>
        </p:grpSpPr>
        <p:sp>
          <p:nvSpPr>
            <p:cNvPr id="7" name="Oval 6">
              <a:extLst>
                <a:ext uri="{FF2B5EF4-FFF2-40B4-BE49-F238E27FC236}">
                  <a16:creationId xmlns:a16="http://schemas.microsoft.com/office/drawing/2014/main" id="{F4D561F6-C109-9D81-F523-918D471FCA2C}"/>
                </a:ext>
              </a:extLst>
            </p:cNvPr>
            <p:cNvSpPr>
              <a:spLocks noChangeArrowheads="1"/>
            </p:cNvSpPr>
            <p:nvPr/>
          </p:nvSpPr>
          <p:spPr bwMode="auto">
            <a:xfrm>
              <a:off x="1382" y="778"/>
              <a:ext cx="274" cy="273"/>
            </a:xfrm>
            <a:prstGeom prst="ellipse">
              <a:avLst/>
            </a:prstGeom>
            <a:noFill/>
            <a:ln w="25400" cap="sq">
              <a:solidFill>
                <a:schemeClr val="tx1"/>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en-US" altLang="zh-CN" sz="2400" b="0"/>
            </a:p>
          </p:txBody>
        </p:sp>
        <p:sp>
          <p:nvSpPr>
            <p:cNvPr id="8" name="Oval 7">
              <a:extLst>
                <a:ext uri="{FF2B5EF4-FFF2-40B4-BE49-F238E27FC236}">
                  <a16:creationId xmlns:a16="http://schemas.microsoft.com/office/drawing/2014/main" id="{1528771C-8EF5-C284-C501-EA58D84304F2}"/>
                </a:ext>
              </a:extLst>
            </p:cNvPr>
            <p:cNvSpPr>
              <a:spLocks noChangeArrowheads="1"/>
            </p:cNvSpPr>
            <p:nvPr/>
          </p:nvSpPr>
          <p:spPr bwMode="auto">
            <a:xfrm>
              <a:off x="1702" y="2692"/>
              <a:ext cx="273" cy="273"/>
            </a:xfrm>
            <a:prstGeom prst="ellipse">
              <a:avLst/>
            </a:prstGeom>
            <a:noFill/>
            <a:ln w="25400" cap="sq">
              <a:solidFill>
                <a:schemeClr val="tx1"/>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sp>
          <p:nvSpPr>
            <p:cNvPr id="9" name="Oval 8">
              <a:extLst>
                <a:ext uri="{FF2B5EF4-FFF2-40B4-BE49-F238E27FC236}">
                  <a16:creationId xmlns:a16="http://schemas.microsoft.com/office/drawing/2014/main" id="{F8030678-8035-EC7E-19A4-DC0BC3B9F904}"/>
                </a:ext>
              </a:extLst>
            </p:cNvPr>
            <p:cNvSpPr>
              <a:spLocks noChangeArrowheads="1"/>
            </p:cNvSpPr>
            <p:nvPr/>
          </p:nvSpPr>
          <p:spPr bwMode="auto">
            <a:xfrm>
              <a:off x="562" y="914"/>
              <a:ext cx="273" cy="274"/>
            </a:xfrm>
            <a:prstGeom prst="ellipse">
              <a:avLst/>
            </a:prstGeom>
            <a:noFill/>
            <a:ln w="25400" cap="sq">
              <a:solidFill>
                <a:schemeClr val="tx1"/>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sp>
          <p:nvSpPr>
            <p:cNvPr id="10" name="Oval 9">
              <a:extLst>
                <a:ext uri="{FF2B5EF4-FFF2-40B4-BE49-F238E27FC236}">
                  <a16:creationId xmlns:a16="http://schemas.microsoft.com/office/drawing/2014/main" id="{793001C8-2C79-C04F-FC4E-E275D2028B48}"/>
                </a:ext>
              </a:extLst>
            </p:cNvPr>
            <p:cNvSpPr>
              <a:spLocks noChangeArrowheads="1"/>
            </p:cNvSpPr>
            <p:nvPr/>
          </p:nvSpPr>
          <p:spPr bwMode="auto">
            <a:xfrm>
              <a:off x="926" y="2008"/>
              <a:ext cx="274" cy="273"/>
            </a:xfrm>
            <a:prstGeom prst="ellipse">
              <a:avLst/>
            </a:prstGeom>
            <a:noFill/>
            <a:ln w="25400" cap="sq">
              <a:solidFill>
                <a:srgbClr val="000000"/>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sp>
          <p:nvSpPr>
            <p:cNvPr id="11" name="Oval 10">
              <a:extLst>
                <a:ext uri="{FF2B5EF4-FFF2-40B4-BE49-F238E27FC236}">
                  <a16:creationId xmlns:a16="http://schemas.microsoft.com/office/drawing/2014/main" id="{7F858EFE-C770-751B-A5E6-117D14DC16FD}"/>
                </a:ext>
              </a:extLst>
            </p:cNvPr>
            <p:cNvSpPr>
              <a:spLocks noChangeArrowheads="1"/>
            </p:cNvSpPr>
            <p:nvPr/>
          </p:nvSpPr>
          <p:spPr bwMode="auto">
            <a:xfrm>
              <a:off x="1291" y="2145"/>
              <a:ext cx="274" cy="273"/>
            </a:xfrm>
            <a:prstGeom prst="ellipse">
              <a:avLst/>
            </a:prstGeom>
            <a:noFill/>
            <a:ln w="25400" cap="sq">
              <a:solidFill>
                <a:schemeClr val="tx1"/>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sp>
          <p:nvSpPr>
            <p:cNvPr id="12" name="Oval 11">
              <a:extLst>
                <a:ext uri="{FF2B5EF4-FFF2-40B4-BE49-F238E27FC236}">
                  <a16:creationId xmlns:a16="http://schemas.microsoft.com/office/drawing/2014/main" id="{18A76852-8016-B322-1427-17EE1CD6B8B1}"/>
                </a:ext>
              </a:extLst>
            </p:cNvPr>
            <p:cNvSpPr>
              <a:spLocks noChangeArrowheads="1"/>
            </p:cNvSpPr>
            <p:nvPr/>
          </p:nvSpPr>
          <p:spPr bwMode="auto">
            <a:xfrm>
              <a:off x="1610" y="1416"/>
              <a:ext cx="274" cy="273"/>
            </a:xfrm>
            <a:prstGeom prst="ellipse">
              <a:avLst/>
            </a:prstGeom>
            <a:noFill/>
            <a:ln w="25400" cap="sq">
              <a:solidFill>
                <a:schemeClr val="tx1"/>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sp>
          <p:nvSpPr>
            <p:cNvPr id="13" name="Oval 12">
              <a:extLst>
                <a:ext uri="{FF2B5EF4-FFF2-40B4-BE49-F238E27FC236}">
                  <a16:creationId xmlns:a16="http://schemas.microsoft.com/office/drawing/2014/main" id="{95BD35B5-A569-D69E-1738-084130BEB4CB}"/>
                </a:ext>
              </a:extLst>
            </p:cNvPr>
            <p:cNvSpPr>
              <a:spLocks noChangeArrowheads="1"/>
            </p:cNvSpPr>
            <p:nvPr/>
          </p:nvSpPr>
          <p:spPr bwMode="auto">
            <a:xfrm>
              <a:off x="540" y="2440"/>
              <a:ext cx="274" cy="273"/>
            </a:xfrm>
            <a:prstGeom prst="ellipse">
              <a:avLst/>
            </a:prstGeom>
            <a:noFill/>
            <a:ln w="25400" cap="sq">
              <a:solidFill>
                <a:srgbClr val="000000"/>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sp>
          <p:nvSpPr>
            <p:cNvPr id="14" name="Oval 13">
              <a:extLst>
                <a:ext uri="{FF2B5EF4-FFF2-40B4-BE49-F238E27FC236}">
                  <a16:creationId xmlns:a16="http://schemas.microsoft.com/office/drawing/2014/main" id="{EB072B30-94D9-1182-ED21-3F27137927AB}"/>
                </a:ext>
              </a:extLst>
            </p:cNvPr>
            <p:cNvSpPr>
              <a:spLocks noChangeArrowheads="1"/>
            </p:cNvSpPr>
            <p:nvPr/>
          </p:nvSpPr>
          <p:spPr bwMode="auto">
            <a:xfrm>
              <a:off x="288" y="1780"/>
              <a:ext cx="274" cy="274"/>
            </a:xfrm>
            <a:prstGeom prst="ellipse">
              <a:avLst/>
            </a:prstGeom>
            <a:noFill/>
            <a:ln w="25400" cap="sq">
              <a:solidFill>
                <a:srgbClr val="000000"/>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sp>
          <p:nvSpPr>
            <p:cNvPr id="15" name="Oval 14">
              <a:extLst>
                <a:ext uri="{FF2B5EF4-FFF2-40B4-BE49-F238E27FC236}">
                  <a16:creationId xmlns:a16="http://schemas.microsoft.com/office/drawing/2014/main" id="{03B6F68A-1089-273F-0FDC-2BA46285BDF1}"/>
                </a:ext>
              </a:extLst>
            </p:cNvPr>
            <p:cNvSpPr>
              <a:spLocks noChangeArrowheads="1"/>
            </p:cNvSpPr>
            <p:nvPr/>
          </p:nvSpPr>
          <p:spPr bwMode="auto">
            <a:xfrm>
              <a:off x="780" y="1368"/>
              <a:ext cx="273" cy="273"/>
            </a:xfrm>
            <a:prstGeom prst="ellipse">
              <a:avLst/>
            </a:prstGeom>
            <a:noFill/>
            <a:ln w="25400" cap="sq">
              <a:solidFill>
                <a:srgbClr val="000000"/>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sp>
          <p:nvSpPr>
            <p:cNvPr id="16" name="Rectangle 15">
              <a:extLst>
                <a:ext uri="{FF2B5EF4-FFF2-40B4-BE49-F238E27FC236}">
                  <a16:creationId xmlns:a16="http://schemas.microsoft.com/office/drawing/2014/main" id="{E3875080-1CDB-FA41-9E9A-784D076DCBA3}"/>
                </a:ext>
              </a:extLst>
            </p:cNvPr>
            <p:cNvSpPr>
              <a:spLocks noChangeArrowheads="1"/>
            </p:cNvSpPr>
            <p:nvPr/>
          </p:nvSpPr>
          <p:spPr bwMode="auto">
            <a:xfrm>
              <a:off x="1392" y="732"/>
              <a:ext cx="27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en-US" altLang="zh-CN" sz="2400">
                  <a:solidFill>
                    <a:srgbClr val="FF3300"/>
                  </a:solidFill>
                </a:rPr>
                <a:t>v</a:t>
              </a:r>
              <a:r>
                <a:rPr lang="en-US" altLang="zh-CN" sz="2400" baseline="-20000">
                  <a:solidFill>
                    <a:srgbClr val="FF3300"/>
                  </a:solidFill>
                </a:rPr>
                <a:t>1</a:t>
              </a:r>
            </a:p>
          </p:txBody>
        </p:sp>
        <p:sp>
          <p:nvSpPr>
            <p:cNvPr id="17" name="Rectangle 16">
              <a:extLst>
                <a:ext uri="{FF2B5EF4-FFF2-40B4-BE49-F238E27FC236}">
                  <a16:creationId xmlns:a16="http://schemas.microsoft.com/office/drawing/2014/main" id="{F9FE67C2-A52B-CE8F-72C4-8D6D3E30BFA6}"/>
                </a:ext>
              </a:extLst>
            </p:cNvPr>
            <p:cNvSpPr>
              <a:spLocks noChangeArrowheads="1"/>
            </p:cNvSpPr>
            <p:nvPr/>
          </p:nvSpPr>
          <p:spPr bwMode="auto">
            <a:xfrm>
              <a:off x="790" y="1324"/>
              <a:ext cx="27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en-US" altLang="zh-CN" sz="2400">
                  <a:solidFill>
                    <a:srgbClr val="0033CC"/>
                  </a:solidFill>
                </a:rPr>
                <a:t>v</a:t>
              </a:r>
              <a:r>
                <a:rPr lang="en-US" altLang="zh-CN" sz="2400" baseline="-20000">
                  <a:solidFill>
                    <a:srgbClr val="0033CC"/>
                  </a:solidFill>
                </a:rPr>
                <a:t>2</a:t>
              </a:r>
            </a:p>
          </p:txBody>
        </p:sp>
        <p:sp>
          <p:nvSpPr>
            <p:cNvPr id="18" name="Rectangle 17">
              <a:extLst>
                <a:ext uri="{FF2B5EF4-FFF2-40B4-BE49-F238E27FC236}">
                  <a16:creationId xmlns:a16="http://schemas.microsoft.com/office/drawing/2014/main" id="{CFBB8135-24CB-2D85-0C63-271EA8092239}"/>
                </a:ext>
              </a:extLst>
            </p:cNvPr>
            <p:cNvSpPr>
              <a:spLocks noChangeArrowheads="1"/>
            </p:cNvSpPr>
            <p:nvPr/>
          </p:nvSpPr>
          <p:spPr bwMode="auto">
            <a:xfrm>
              <a:off x="1620" y="1382"/>
              <a:ext cx="27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en-US" altLang="zh-CN" sz="2400" dirty="0">
                  <a:solidFill>
                    <a:srgbClr val="0033CC"/>
                  </a:solidFill>
                </a:rPr>
                <a:t>v</a:t>
              </a:r>
              <a:r>
                <a:rPr lang="en-US" altLang="zh-CN" sz="2400" baseline="-20000" dirty="0">
                  <a:solidFill>
                    <a:srgbClr val="0033CC"/>
                  </a:solidFill>
                </a:rPr>
                <a:t>3</a:t>
              </a:r>
            </a:p>
          </p:txBody>
        </p:sp>
        <p:sp>
          <p:nvSpPr>
            <p:cNvPr id="19" name="Rectangle 18">
              <a:extLst>
                <a:ext uri="{FF2B5EF4-FFF2-40B4-BE49-F238E27FC236}">
                  <a16:creationId xmlns:a16="http://schemas.microsoft.com/office/drawing/2014/main" id="{0A1CC003-ABA4-A90E-A9B8-1C13B5E79862}"/>
                </a:ext>
              </a:extLst>
            </p:cNvPr>
            <p:cNvSpPr>
              <a:spLocks noChangeArrowheads="1"/>
            </p:cNvSpPr>
            <p:nvPr/>
          </p:nvSpPr>
          <p:spPr bwMode="auto">
            <a:xfrm>
              <a:off x="276" y="1735"/>
              <a:ext cx="27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en-US" altLang="zh-CN" sz="2400">
                  <a:solidFill>
                    <a:srgbClr val="0033CC"/>
                  </a:solidFill>
                </a:rPr>
                <a:t>v</a:t>
              </a:r>
              <a:r>
                <a:rPr lang="en-US" altLang="zh-CN" sz="2400" baseline="-20000">
                  <a:solidFill>
                    <a:srgbClr val="0033CC"/>
                  </a:solidFill>
                </a:rPr>
                <a:t>4</a:t>
              </a:r>
            </a:p>
          </p:txBody>
        </p:sp>
        <p:sp>
          <p:nvSpPr>
            <p:cNvPr id="20" name="Rectangle 19">
              <a:extLst>
                <a:ext uri="{FF2B5EF4-FFF2-40B4-BE49-F238E27FC236}">
                  <a16:creationId xmlns:a16="http://schemas.microsoft.com/office/drawing/2014/main" id="{701288A4-63B3-1E00-690A-033284F1953F}"/>
                </a:ext>
              </a:extLst>
            </p:cNvPr>
            <p:cNvSpPr>
              <a:spLocks noChangeArrowheads="1"/>
            </p:cNvSpPr>
            <p:nvPr/>
          </p:nvSpPr>
          <p:spPr bwMode="auto">
            <a:xfrm>
              <a:off x="564" y="869"/>
              <a:ext cx="27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en-US" altLang="zh-CN" sz="2400" dirty="0">
                  <a:solidFill>
                    <a:srgbClr val="0033CC"/>
                  </a:solidFill>
                </a:rPr>
                <a:t>v</a:t>
              </a:r>
              <a:r>
                <a:rPr lang="en-US" altLang="zh-CN" sz="2400" baseline="-20000" dirty="0">
                  <a:solidFill>
                    <a:srgbClr val="0033CC"/>
                  </a:solidFill>
                </a:rPr>
                <a:t>5</a:t>
              </a:r>
            </a:p>
          </p:txBody>
        </p:sp>
        <p:sp>
          <p:nvSpPr>
            <p:cNvPr id="21" name="Rectangle 20">
              <a:extLst>
                <a:ext uri="{FF2B5EF4-FFF2-40B4-BE49-F238E27FC236}">
                  <a16:creationId xmlns:a16="http://schemas.microsoft.com/office/drawing/2014/main" id="{BF6FD28A-7A0C-8F2B-D6F3-029CCF427F00}"/>
                </a:ext>
              </a:extLst>
            </p:cNvPr>
            <p:cNvSpPr>
              <a:spLocks noChangeArrowheads="1"/>
            </p:cNvSpPr>
            <p:nvPr/>
          </p:nvSpPr>
          <p:spPr bwMode="auto">
            <a:xfrm>
              <a:off x="1704" y="2646"/>
              <a:ext cx="27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en-US" altLang="zh-CN" sz="2400" dirty="0">
                  <a:solidFill>
                    <a:srgbClr val="0033CC"/>
                  </a:solidFill>
                </a:rPr>
                <a:t>v</a:t>
              </a:r>
              <a:r>
                <a:rPr lang="en-US" altLang="zh-CN" sz="2400" baseline="-20000" dirty="0">
                  <a:solidFill>
                    <a:srgbClr val="0033CC"/>
                  </a:solidFill>
                </a:rPr>
                <a:t>6</a:t>
              </a:r>
            </a:p>
          </p:txBody>
        </p:sp>
        <p:sp>
          <p:nvSpPr>
            <p:cNvPr id="22" name="Rectangle 21">
              <a:extLst>
                <a:ext uri="{FF2B5EF4-FFF2-40B4-BE49-F238E27FC236}">
                  <a16:creationId xmlns:a16="http://schemas.microsoft.com/office/drawing/2014/main" id="{6D186D46-0A07-D149-1BEF-DB9441133FC5}"/>
                </a:ext>
              </a:extLst>
            </p:cNvPr>
            <p:cNvSpPr>
              <a:spLocks noChangeArrowheads="1"/>
            </p:cNvSpPr>
            <p:nvPr/>
          </p:nvSpPr>
          <p:spPr bwMode="auto">
            <a:xfrm>
              <a:off x="540" y="2418"/>
              <a:ext cx="27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en-US" altLang="zh-CN" sz="2400">
                  <a:solidFill>
                    <a:srgbClr val="000099"/>
                  </a:solidFill>
                </a:rPr>
                <a:t>v</a:t>
              </a:r>
              <a:r>
                <a:rPr lang="en-US" altLang="zh-CN" sz="2400" baseline="-20000">
                  <a:solidFill>
                    <a:srgbClr val="000099"/>
                  </a:solidFill>
                </a:rPr>
                <a:t>7</a:t>
              </a:r>
            </a:p>
          </p:txBody>
        </p:sp>
        <p:sp>
          <p:nvSpPr>
            <p:cNvPr id="23" name="Rectangle 22">
              <a:extLst>
                <a:ext uri="{FF2B5EF4-FFF2-40B4-BE49-F238E27FC236}">
                  <a16:creationId xmlns:a16="http://schemas.microsoft.com/office/drawing/2014/main" id="{7EB2258E-7C13-AE97-F233-BD27CB31B916}"/>
                </a:ext>
              </a:extLst>
            </p:cNvPr>
            <p:cNvSpPr>
              <a:spLocks noChangeArrowheads="1"/>
            </p:cNvSpPr>
            <p:nvPr/>
          </p:nvSpPr>
          <p:spPr bwMode="auto">
            <a:xfrm>
              <a:off x="1296" y="2099"/>
              <a:ext cx="27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en-US" altLang="zh-CN" sz="2400">
                  <a:solidFill>
                    <a:srgbClr val="0033CC"/>
                  </a:solidFill>
                </a:rPr>
                <a:t>v</a:t>
              </a:r>
              <a:r>
                <a:rPr lang="en-US" altLang="zh-CN" sz="2400" baseline="-20000">
                  <a:solidFill>
                    <a:srgbClr val="0033CC"/>
                  </a:solidFill>
                </a:rPr>
                <a:t>8</a:t>
              </a:r>
            </a:p>
          </p:txBody>
        </p:sp>
        <p:sp>
          <p:nvSpPr>
            <p:cNvPr id="24" name="Rectangle 23">
              <a:extLst>
                <a:ext uri="{FF2B5EF4-FFF2-40B4-BE49-F238E27FC236}">
                  <a16:creationId xmlns:a16="http://schemas.microsoft.com/office/drawing/2014/main" id="{76ACF471-9628-F167-713A-0EF9CFAEFEF3}"/>
                </a:ext>
              </a:extLst>
            </p:cNvPr>
            <p:cNvSpPr>
              <a:spLocks noChangeArrowheads="1"/>
            </p:cNvSpPr>
            <p:nvPr/>
          </p:nvSpPr>
          <p:spPr bwMode="auto">
            <a:xfrm>
              <a:off x="936" y="1974"/>
              <a:ext cx="27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en-US" altLang="zh-CN" sz="2400">
                  <a:solidFill>
                    <a:srgbClr val="0033CC"/>
                  </a:solidFill>
                </a:rPr>
                <a:t>v</a:t>
              </a:r>
              <a:r>
                <a:rPr lang="en-US" altLang="zh-CN" sz="2400" baseline="-20000">
                  <a:solidFill>
                    <a:srgbClr val="0033CC"/>
                  </a:solidFill>
                </a:rPr>
                <a:t>9</a:t>
              </a:r>
            </a:p>
          </p:txBody>
        </p:sp>
        <p:sp>
          <p:nvSpPr>
            <p:cNvPr id="25" name="Line 24">
              <a:extLst>
                <a:ext uri="{FF2B5EF4-FFF2-40B4-BE49-F238E27FC236}">
                  <a16:creationId xmlns:a16="http://schemas.microsoft.com/office/drawing/2014/main" id="{60B0348B-1B8E-D44A-EBF3-0904357DB787}"/>
                </a:ext>
              </a:extLst>
            </p:cNvPr>
            <p:cNvSpPr>
              <a:spLocks noChangeShapeType="1"/>
            </p:cNvSpPr>
            <p:nvPr/>
          </p:nvSpPr>
          <p:spPr bwMode="auto">
            <a:xfrm>
              <a:off x="1610" y="1005"/>
              <a:ext cx="137" cy="411"/>
            </a:xfrm>
            <a:prstGeom prst="line">
              <a:avLst/>
            </a:prstGeom>
            <a:noFill/>
            <a:ln w="28575">
              <a:solidFill>
                <a:srgbClr val="00008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Line 25">
              <a:extLst>
                <a:ext uri="{FF2B5EF4-FFF2-40B4-BE49-F238E27FC236}">
                  <a16:creationId xmlns:a16="http://schemas.microsoft.com/office/drawing/2014/main" id="{6222FA90-0257-08F2-0C40-3E1AD28885E7}"/>
                </a:ext>
              </a:extLst>
            </p:cNvPr>
            <p:cNvSpPr>
              <a:spLocks noChangeShapeType="1"/>
            </p:cNvSpPr>
            <p:nvPr/>
          </p:nvSpPr>
          <p:spPr bwMode="auto">
            <a:xfrm>
              <a:off x="470" y="2054"/>
              <a:ext cx="137" cy="410"/>
            </a:xfrm>
            <a:prstGeom prst="line">
              <a:avLst/>
            </a:prstGeom>
            <a:noFill/>
            <a:ln w="28575">
              <a:solidFill>
                <a:srgbClr val="333399"/>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 name="Line 26">
              <a:extLst>
                <a:ext uri="{FF2B5EF4-FFF2-40B4-BE49-F238E27FC236}">
                  <a16:creationId xmlns:a16="http://schemas.microsoft.com/office/drawing/2014/main" id="{E2BED8F1-4540-1F8F-A4C3-135C44E24773}"/>
                </a:ext>
              </a:extLst>
            </p:cNvPr>
            <p:cNvSpPr>
              <a:spLocks noChangeShapeType="1"/>
            </p:cNvSpPr>
            <p:nvPr/>
          </p:nvSpPr>
          <p:spPr bwMode="auto">
            <a:xfrm>
              <a:off x="1793" y="1689"/>
              <a:ext cx="91" cy="1003"/>
            </a:xfrm>
            <a:prstGeom prst="line">
              <a:avLst/>
            </a:prstGeom>
            <a:noFill/>
            <a:ln w="28575">
              <a:solidFill>
                <a:srgbClr val="333399"/>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 name="Line 27">
              <a:extLst>
                <a:ext uri="{FF2B5EF4-FFF2-40B4-BE49-F238E27FC236}">
                  <a16:creationId xmlns:a16="http://schemas.microsoft.com/office/drawing/2014/main" id="{336C0E5B-72F5-AFA4-FE29-DB478AA73C01}"/>
                </a:ext>
              </a:extLst>
            </p:cNvPr>
            <p:cNvSpPr>
              <a:spLocks noChangeShapeType="1"/>
            </p:cNvSpPr>
            <p:nvPr/>
          </p:nvSpPr>
          <p:spPr bwMode="auto">
            <a:xfrm flipV="1">
              <a:off x="1018" y="1005"/>
              <a:ext cx="410" cy="411"/>
            </a:xfrm>
            <a:prstGeom prst="line">
              <a:avLst/>
            </a:prstGeom>
            <a:noFill/>
            <a:ln w="28575">
              <a:solidFill>
                <a:srgbClr val="333399"/>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 name="Line 28">
              <a:extLst>
                <a:ext uri="{FF2B5EF4-FFF2-40B4-BE49-F238E27FC236}">
                  <a16:creationId xmlns:a16="http://schemas.microsoft.com/office/drawing/2014/main" id="{DC55ABC7-59D0-DA81-5F89-7933DF7400C0}"/>
                </a:ext>
              </a:extLst>
            </p:cNvPr>
            <p:cNvSpPr>
              <a:spLocks noChangeShapeType="1"/>
            </p:cNvSpPr>
            <p:nvPr/>
          </p:nvSpPr>
          <p:spPr bwMode="auto">
            <a:xfrm>
              <a:off x="1507" y="2406"/>
              <a:ext cx="228" cy="319"/>
            </a:xfrm>
            <a:prstGeom prst="line">
              <a:avLst/>
            </a:prstGeom>
            <a:noFill/>
            <a:ln w="28575">
              <a:solidFill>
                <a:srgbClr val="333399"/>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 name="Line 29">
              <a:extLst>
                <a:ext uri="{FF2B5EF4-FFF2-40B4-BE49-F238E27FC236}">
                  <a16:creationId xmlns:a16="http://schemas.microsoft.com/office/drawing/2014/main" id="{5A6DFA54-8770-C064-F1E9-A074F25C5D3A}"/>
                </a:ext>
              </a:extLst>
            </p:cNvPr>
            <p:cNvSpPr>
              <a:spLocks noChangeShapeType="1"/>
            </p:cNvSpPr>
            <p:nvPr/>
          </p:nvSpPr>
          <p:spPr bwMode="auto">
            <a:xfrm>
              <a:off x="732" y="1176"/>
              <a:ext cx="120" cy="204"/>
            </a:xfrm>
            <a:prstGeom prst="line">
              <a:avLst/>
            </a:prstGeom>
            <a:noFill/>
            <a:ln w="28575">
              <a:solidFill>
                <a:srgbClr val="333399"/>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 name="Line 30">
              <a:extLst>
                <a:ext uri="{FF2B5EF4-FFF2-40B4-BE49-F238E27FC236}">
                  <a16:creationId xmlns:a16="http://schemas.microsoft.com/office/drawing/2014/main" id="{4E423FE0-DB53-ABE9-6D78-403C54CD8287}"/>
                </a:ext>
              </a:extLst>
            </p:cNvPr>
            <p:cNvSpPr>
              <a:spLocks noChangeShapeType="1"/>
            </p:cNvSpPr>
            <p:nvPr/>
          </p:nvSpPr>
          <p:spPr bwMode="auto">
            <a:xfrm flipV="1">
              <a:off x="562" y="1598"/>
              <a:ext cx="273" cy="273"/>
            </a:xfrm>
            <a:prstGeom prst="line">
              <a:avLst/>
            </a:prstGeom>
            <a:noFill/>
            <a:ln w="28575">
              <a:solidFill>
                <a:srgbClr val="333399"/>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 name="Line 31">
              <a:extLst>
                <a:ext uri="{FF2B5EF4-FFF2-40B4-BE49-F238E27FC236}">
                  <a16:creationId xmlns:a16="http://schemas.microsoft.com/office/drawing/2014/main" id="{DE1B232C-2609-EEED-4441-3390D72FC4CE}"/>
                </a:ext>
              </a:extLst>
            </p:cNvPr>
            <p:cNvSpPr>
              <a:spLocks noChangeShapeType="1"/>
            </p:cNvSpPr>
            <p:nvPr/>
          </p:nvSpPr>
          <p:spPr bwMode="auto">
            <a:xfrm>
              <a:off x="972" y="1643"/>
              <a:ext cx="91" cy="365"/>
            </a:xfrm>
            <a:prstGeom prst="line">
              <a:avLst/>
            </a:prstGeom>
            <a:noFill/>
            <a:ln w="28575">
              <a:solidFill>
                <a:srgbClr val="333399"/>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 name="Line 32">
              <a:extLst>
                <a:ext uri="{FF2B5EF4-FFF2-40B4-BE49-F238E27FC236}">
                  <a16:creationId xmlns:a16="http://schemas.microsoft.com/office/drawing/2014/main" id="{1A75E059-C694-9577-CE4B-D4FACFD5462A}"/>
                </a:ext>
              </a:extLst>
            </p:cNvPr>
            <p:cNvSpPr>
              <a:spLocks noChangeShapeType="1"/>
            </p:cNvSpPr>
            <p:nvPr/>
          </p:nvSpPr>
          <p:spPr bwMode="auto">
            <a:xfrm flipV="1">
              <a:off x="1428" y="1643"/>
              <a:ext cx="228" cy="502"/>
            </a:xfrm>
            <a:prstGeom prst="line">
              <a:avLst/>
            </a:prstGeom>
            <a:noFill/>
            <a:ln w="28575">
              <a:solidFill>
                <a:srgbClr val="00008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 name="Line 33">
              <a:extLst>
                <a:ext uri="{FF2B5EF4-FFF2-40B4-BE49-F238E27FC236}">
                  <a16:creationId xmlns:a16="http://schemas.microsoft.com/office/drawing/2014/main" id="{DE5007EE-AF4D-7290-41BA-43B20F7259AF}"/>
                </a:ext>
              </a:extLst>
            </p:cNvPr>
            <p:cNvSpPr>
              <a:spLocks noChangeShapeType="1"/>
            </p:cNvSpPr>
            <p:nvPr/>
          </p:nvSpPr>
          <p:spPr bwMode="auto">
            <a:xfrm flipV="1">
              <a:off x="790" y="2281"/>
              <a:ext cx="228" cy="228"/>
            </a:xfrm>
            <a:prstGeom prst="line">
              <a:avLst/>
            </a:prstGeom>
            <a:noFill/>
            <a:ln w="28575">
              <a:solidFill>
                <a:srgbClr val="333399"/>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5" name="Group 34">
            <a:extLst>
              <a:ext uri="{FF2B5EF4-FFF2-40B4-BE49-F238E27FC236}">
                <a16:creationId xmlns:a16="http://schemas.microsoft.com/office/drawing/2014/main" id="{62A387C3-B348-054E-78AD-0F48047FB961}"/>
              </a:ext>
            </a:extLst>
          </p:cNvPr>
          <p:cNvGrpSpPr>
            <a:grpSpLocks/>
          </p:cNvGrpSpPr>
          <p:nvPr/>
        </p:nvGrpSpPr>
        <p:grpSpPr bwMode="auto">
          <a:xfrm>
            <a:off x="2743200" y="361950"/>
            <a:ext cx="1676400" cy="552450"/>
            <a:chOff x="1680" y="180"/>
            <a:chExt cx="1056" cy="348"/>
          </a:xfrm>
        </p:grpSpPr>
        <p:sp>
          <p:nvSpPr>
            <p:cNvPr id="36" name="AutoShape 35">
              <a:extLst>
                <a:ext uri="{FF2B5EF4-FFF2-40B4-BE49-F238E27FC236}">
                  <a16:creationId xmlns:a16="http://schemas.microsoft.com/office/drawing/2014/main" id="{29A9BB7C-8A93-B8B3-11EB-F3B774BD6F46}"/>
                </a:ext>
              </a:extLst>
            </p:cNvPr>
            <p:cNvSpPr>
              <a:spLocks noChangeArrowheads="1"/>
            </p:cNvSpPr>
            <p:nvPr/>
          </p:nvSpPr>
          <p:spPr bwMode="auto">
            <a:xfrm>
              <a:off x="1680" y="192"/>
              <a:ext cx="1056" cy="336"/>
            </a:xfrm>
            <a:prstGeom prst="wedgeEllipseCallout">
              <a:avLst>
                <a:gd name="adj1" fmla="val -48958"/>
                <a:gd name="adj2" fmla="val 151787"/>
              </a:avLst>
            </a:prstGeom>
            <a:noFill/>
            <a:ln w="60325">
              <a:solidFill>
                <a:schemeClr val="accent1"/>
              </a:solidFill>
              <a:miter lim="800000"/>
              <a:headEnd/>
              <a:tailEnd/>
            </a:ln>
            <a:effectLst/>
            <a:extLst>
              <a:ext uri="{909E8E84-426E-40DD-AFC4-6F175D3DCCD1}">
                <a14:hiddenFill xmlns:a14="http://schemas.microsoft.com/office/drawing/2010/main">
                  <a:solidFill>
                    <a:srgbClr val="00FF00"/>
                  </a:solidFill>
                </a14:hiddenFill>
              </a:ext>
              <a:ext uri="{AF507438-7753-43E0-B8FC-AC1667EBCBE1}">
                <a14:hiddenEffects xmlns:a14="http://schemas.microsoft.com/office/drawing/2010/main">
                  <a:effectLst>
                    <a:outerShdw dist="56796" dir="1593903" algn="ctr" rotWithShape="0">
                      <a:schemeClr val="bg2"/>
                    </a:outerShdw>
                  </a:effectLst>
                </a14:hiddenEffects>
              </a:ext>
            </a:extLst>
          </p:spPr>
          <p:txBody>
            <a:bodyPr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en-US" altLang="zh-CN" sz="2400"/>
            </a:p>
          </p:txBody>
        </p:sp>
        <p:sp>
          <p:nvSpPr>
            <p:cNvPr id="37" name="Text Box 36">
              <a:extLst>
                <a:ext uri="{FF2B5EF4-FFF2-40B4-BE49-F238E27FC236}">
                  <a16:creationId xmlns:a16="http://schemas.microsoft.com/office/drawing/2014/main" id="{FCA351AB-FFBD-65D7-3F4F-9C1B9FBB6EC6}"/>
                </a:ext>
              </a:extLst>
            </p:cNvPr>
            <p:cNvSpPr txBox="1">
              <a:spLocks noChangeArrowheads="1"/>
            </p:cNvSpPr>
            <p:nvPr/>
          </p:nvSpPr>
          <p:spPr bwMode="auto">
            <a:xfrm>
              <a:off x="1812" y="180"/>
              <a:ext cx="888" cy="327"/>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Lst>
          </p:spPr>
          <p:txBody>
            <a:bodyPr>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zh-CN" altLang="en-US" sz="2800" dirty="0">
                  <a:solidFill>
                    <a:srgbClr val="7030A0"/>
                  </a:solidFill>
                  <a:ea typeface="黑体" pitchFamily="2" charset="-122"/>
                </a:rPr>
                <a:t>出发点</a:t>
              </a:r>
            </a:p>
          </p:txBody>
        </p:sp>
      </p:grpSp>
      <p:sp>
        <p:nvSpPr>
          <p:cNvPr id="38" name="Freeform 37">
            <a:extLst>
              <a:ext uri="{FF2B5EF4-FFF2-40B4-BE49-F238E27FC236}">
                <a16:creationId xmlns:a16="http://schemas.microsoft.com/office/drawing/2014/main" id="{600229CF-4E8A-AC99-A2C5-A021DCF1EFA0}"/>
              </a:ext>
            </a:extLst>
          </p:cNvPr>
          <p:cNvSpPr>
            <a:spLocks/>
          </p:cNvSpPr>
          <p:nvPr/>
        </p:nvSpPr>
        <p:spPr bwMode="auto">
          <a:xfrm>
            <a:off x="2057400" y="1485900"/>
            <a:ext cx="685800" cy="647700"/>
          </a:xfrm>
          <a:custGeom>
            <a:avLst/>
            <a:gdLst>
              <a:gd name="T0" fmla="*/ 2147483647 w 269"/>
              <a:gd name="T1" fmla="*/ 2147483647 h 242"/>
              <a:gd name="T2" fmla="*/ 2147483647 w 269"/>
              <a:gd name="T3" fmla="*/ 2147483647 h 242"/>
              <a:gd name="T4" fmla="*/ 2147483647 w 269"/>
              <a:gd name="T5" fmla="*/ 2147483647 h 242"/>
              <a:gd name="T6" fmla="*/ 2147483647 w 269"/>
              <a:gd name="T7" fmla="*/ 2147483647 h 242"/>
              <a:gd name="T8" fmla="*/ 2147483647 w 269"/>
              <a:gd name="T9" fmla="*/ 2147483647 h 242"/>
              <a:gd name="T10" fmla="*/ 2147483647 w 269"/>
              <a:gd name="T11" fmla="*/ 2147483647 h 242"/>
              <a:gd name="T12" fmla="*/ 2147483647 w 269"/>
              <a:gd name="T13" fmla="*/ 2147483647 h 24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69" h="242">
                <a:moveTo>
                  <a:pt x="131" y="22"/>
                </a:moveTo>
                <a:cubicBezTo>
                  <a:pt x="48" y="49"/>
                  <a:pt x="81" y="31"/>
                  <a:pt x="27" y="68"/>
                </a:cubicBezTo>
                <a:cubicBezTo>
                  <a:pt x="0" y="147"/>
                  <a:pt x="15" y="216"/>
                  <a:pt x="96" y="241"/>
                </a:cubicBezTo>
                <a:cubicBezTo>
                  <a:pt x="138" y="237"/>
                  <a:pt x="182" y="242"/>
                  <a:pt x="223" y="230"/>
                </a:cubicBezTo>
                <a:cubicBezTo>
                  <a:pt x="259" y="219"/>
                  <a:pt x="269" y="126"/>
                  <a:pt x="269" y="126"/>
                </a:cubicBezTo>
                <a:cubicBezTo>
                  <a:pt x="265" y="103"/>
                  <a:pt x="266" y="78"/>
                  <a:pt x="257" y="57"/>
                </a:cubicBezTo>
                <a:cubicBezTo>
                  <a:pt x="232" y="0"/>
                  <a:pt x="177" y="13"/>
                  <a:pt x="131" y="22"/>
                </a:cubicBezTo>
                <a:close/>
              </a:path>
            </a:pathLst>
          </a:custGeom>
          <a:noFill/>
          <a:ln w="69850" cap="flat" cmpd="sng">
            <a:solidFill>
              <a:srgbClr val="FF3300"/>
            </a:solidFill>
            <a:prstDash val="solid"/>
            <a:round/>
            <a:headEnd/>
            <a:tailEnd/>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rect">
                    <a:fillToRect l="50000" t="50000" r="50000" b="50000"/>
                  </a:path>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 name="Text Box 38">
            <a:extLst>
              <a:ext uri="{FF2B5EF4-FFF2-40B4-BE49-F238E27FC236}">
                <a16:creationId xmlns:a16="http://schemas.microsoft.com/office/drawing/2014/main" id="{5F0579C8-A843-35BA-10BE-A100A85FFB00}"/>
              </a:ext>
            </a:extLst>
          </p:cNvPr>
          <p:cNvSpPr txBox="1">
            <a:spLocks noChangeArrowheads="1"/>
          </p:cNvSpPr>
          <p:nvPr/>
        </p:nvSpPr>
        <p:spPr bwMode="auto">
          <a:xfrm>
            <a:off x="2100263" y="5416550"/>
            <a:ext cx="520700" cy="655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en-US" altLang="zh-CN" sz="3700">
                <a:solidFill>
                  <a:schemeClr val="accent2"/>
                </a:solidFill>
              </a:rPr>
              <a:t>v</a:t>
            </a:r>
            <a:r>
              <a:rPr lang="en-US" altLang="zh-CN" sz="2400" baseline="-18000">
                <a:solidFill>
                  <a:schemeClr val="accent2"/>
                </a:solidFill>
              </a:rPr>
              <a:t>1</a:t>
            </a:r>
            <a:endParaRPr lang="en-US" altLang="zh-CN" sz="2400" b="0">
              <a:solidFill>
                <a:schemeClr val="accent2"/>
              </a:solidFill>
            </a:endParaRPr>
          </a:p>
        </p:txBody>
      </p:sp>
      <p:grpSp>
        <p:nvGrpSpPr>
          <p:cNvPr id="40" name="Group 39">
            <a:extLst>
              <a:ext uri="{FF2B5EF4-FFF2-40B4-BE49-F238E27FC236}">
                <a16:creationId xmlns:a16="http://schemas.microsoft.com/office/drawing/2014/main" id="{AF2E121E-EDF1-361C-4E41-7A886A501F56}"/>
              </a:ext>
            </a:extLst>
          </p:cNvPr>
          <p:cNvGrpSpPr>
            <a:grpSpLocks/>
          </p:cNvGrpSpPr>
          <p:nvPr/>
        </p:nvGrpSpPr>
        <p:grpSpPr bwMode="auto">
          <a:xfrm>
            <a:off x="1104900" y="2419350"/>
            <a:ext cx="2019300" cy="723900"/>
            <a:chOff x="696" y="1524"/>
            <a:chExt cx="1272" cy="456"/>
          </a:xfrm>
        </p:grpSpPr>
        <p:sp>
          <p:nvSpPr>
            <p:cNvPr id="41" name="Freeform 40">
              <a:extLst>
                <a:ext uri="{FF2B5EF4-FFF2-40B4-BE49-F238E27FC236}">
                  <a16:creationId xmlns:a16="http://schemas.microsoft.com/office/drawing/2014/main" id="{C943A70C-6EED-01B5-06B7-55B2B42B6FEA}"/>
                </a:ext>
              </a:extLst>
            </p:cNvPr>
            <p:cNvSpPr>
              <a:spLocks/>
            </p:cNvSpPr>
            <p:nvPr/>
          </p:nvSpPr>
          <p:spPr bwMode="auto">
            <a:xfrm>
              <a:off x="696" y="1524"/>
              <a:ext cx="432" cy="408"/>
            </a:xfrm>
            <a:custGeom>
              <a:avLst/>
              <a:gdLst>
                <a:gd name="T0" fmla="*/ 541 w 269"/>
                <a:gd name="T1" fmla="*/ 105 h 242"/>
                <a:gd name="T2" fmla="*/ 111 w 269"/>
                <a:gd name="T3" fmla="*/ 327 h 242"/>
                <a:gd name="T4" fmla="*/ 397 w 269"/>
                <a:gd name="T5" fmla="*/ 1153 h 242"/>
                <a:gd name="T6" fmla="*/ 923 w 269"/>
                <a:gd name="T7" fmla="*/ 1103 h 242"/>
                <a:gd name="T8" fmla="*/ 1115 w 269"/>
                <a:gd name="T9" fmla="*/ 602 h 242"/>
                <a:gd name="T10" fmla="*/ 1065 w 269"/>
                <a:gd name="T11" fmla="*/ 273 h 242"/>
                <a:gd name="T12" fmla="*/ 541 w 269"/>
                <a:gd name="T13" fmla="*/ 105 h 24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69" h="242">
                  <a:moveTo>
                    <a:pt x="131" y="22"/>
                  </a:moveTo>
                  <a:cubicBezTo>
                    <a:pt x="48" y="49"/>
                    <a:pt x="81" y="31"/>
                    <a:pt x="27" y="68"/>
                  </a:cubicBezTo>
                  <a:cubicBezTo>
                    <a:pt x="0" y="147"/>
                    <a:pt x="15" y="216"/>
                    <a:pt x="96" y="241"/>
                  </a:cubicBezTo>
                  <a:cubicBezTo>
                    <a:pt x="138" y="237"/>
                    <a:pt x="182" y="242"/>
                    <a:pt x="223" y="230"/>
                  </a:cubicBezTo>
                  <a:cubicBezTo>
                    <a:pt x="259" y="219"/>
                    <a:pt x="269" y="126"/>
                    <a:pt x="269" y="126"/>
                  </a:cubicBezTo>
                  <a:cubicBezTo>
                    <a:pt x="265" y="103"/>
                    <a:pt x="266" y="78"/>
                    <a:pt x="257" y="57"/>
                  </a:cubicBezTo>
                  <a:cubicBezTo>
                    <a:pt x="232" y="0"/>
                    <a:pt x="177" y="13"/>
                    <a:pt x="131" y="22"/>
                  </a:cubicBezTo>
                  <a:close/>
                </a:path>
              </a:pathLst>
            </a:custGeom>
            <a:noFill/>
            <a:ln w="69850" cap="flat" cmpd="sng">
              <a:solidFill>
                <a:srgbClr val="FF3300"/>
              </a:solidFill>
              <a:prstDash val="solid"/>
              <a:round/>
              <a:headEnd/>
              <a:tailEnd/>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rect">
                      <a:fillToRect l="50000" t="50000" r="50000" b="50000"/>
                    </a:path>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2" name="Freeform 41">
              <a:extLst>
                <a:ext uri="{FF2B5EF4-FFF2-40B4-BE49-F238E27FC236}">
                  <a16:creationId xmlns:a16="http://schemas.microsoft.com/office/drawing/2014/main" id="{3CAE41E0-A596-9891-145A-5304C25D7A18}"/>
                </a:ext>
              </a:extLst>
            </p:cNvPr>
            <p:cNvSpPr>
              <a:spLocks/>
            </p:cNvSpPr>
            <p:nvPr/>
          </p:nvSpPr>
          <p:spPr bwMode="auto">
            <a:xfrm>
              <a:off x="1536" y="1572"/>
              <a:ext cx="432" cy="408"/>
            </a:xfrm>
            <a:custGeom>
              <a:avLst/>
              <a:gdLst>
                <a:gd name="T0" fmla="*/ 541 w 269"/>
                <a:gd name="T1" fmla="*/ 105 h 242"/>
                <a:gd name="T2" fmla="*/ 111 w 269"/>
                <a:gd name="T3" fmla="*/ 327 h 242"/>
                <a:gd name="T4" fmla="*/ 397 w 269"/>
                <a:gd name="T5" fmla="*/ 1153 h 242"/>
                <a:gd name="T6" fmla="*/ 923 w 269"/>
                <a:gd name="T7" fmla="*/ 1103 h 242"/>
                <a:gd name="T8" fmla="*/ 1115 w 269"/>
                <a:gd name="T9" fmla="*/ 602 h 242"/>
                <a:gd name="T10" fmla="*/ 1065 w 269"/>
                <a:gd name="T11" fmla="*/ 273 h 242"/>
                <a:gd name="T12" fmla="*/ 541 w 269"/>
                <a:gd name="T13" fmla="*/ 105 h 24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69" h="242">
                  <a:moveTo>
                    <a:pt x="131" y="22"/>
                  </a:moveTo>
                  <a:cubicBezTo>
                    <a:pt x="48" y="49"/>
                    <a:pt x="81" y="31"/>
                    <a:pt x="27" y="68"/>
                  </a:cubicBezTo>
                  <a:cubicBezTo>
                    <a:pt x="0" y="147"/>
                    <a:pt x="15" y="216"/>
                    <a:pt x="96" y="241"/>
                  </a:cubicBezTo>
                  <a:cubicBezTo>
                    <a:pt x="138" y="237"/>
                    <a:pt x="182" y="242"/>
                    <a:pt x="223" y="230"/>
                  </a:cubicBezTo>
                  <a:cubicBezTo>
                    <a:pt x="259" y="219"/>
                    <a:pt x="269" y="126"/>
                    <a:pt x="269" y="126"/>
                  </a:cubicBezTo>
                  <a:cubicBezTo>
                    <a:pt x="265" y="103"/>
                    <a:pt x="266" y="78"/>
                    <a:pt x="257" y="57"/>
                  </a:cubicBezTo>
                  <a:cubicBezTo>
                    <a:pt x="232" y="0"/>
                    <a:pt x="177" y="13"/>
                    <a:pt x="131" y="22"/>
                  </a:cubicBezTo>
                  <a:close/>
                </a:path>
              </a:pathLst>
            </a:custGeom>
            <a:noFill/>
            <a:ln w="69850" cap="flat" cmpd="sng">
              <a:solidFill>
                <a:srgbClr val="FF3300"/>
              </a:solidFill>
              <a:prstDash val="solid"/>
              <a:round/>
              <a:headEnd/>
              <a:tailEnd/>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rect">
                      <a:fillToRect l="50000" t="50000" r="50000" b="50000"/>
                    </a:path>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p>
          </p:txBody>
        </p:sp>
      </p:grpSp>
      <p:grpSp>
        <p:nvGrpSpPr>
          <p:cNvPr id="43" name="Group 42">
            <a:extLst>
              <a:ext uri="{FF2B5EF4-FFF2-40B4-BE49-F238E27FC236}">
                <a16:creationId xmlns:a16="http://schemas.microsoft.com/office/drawing/2014/main" id="{5E44CC50-A9D8-D5E5-216D-9729A9B00AB4}"/>
              </a:ext>
            </a:extLst>
          </p:cNvPr>
          <p:cNvGrpSpPr>
            <a:grpSpLocks/>
          </p:cNvGrpSpPr>
          <p:nvPr/>
        </p:nvGrpSpPr>
        <p:grpSpPr bwMode="auto">
          <a:xfrm>
            <a:off x="2551113" y="5416550"/>
            <a:ext cx="984250" cy="661988"/>
            <a:chOff x="1484" y="3400"/>
            <a:chExt cx="620" cy="417"/>
          </a:xfrm>
        </p:grpSpPr>
        <p:sp>
          <p:nvSpPr>
            <p:cNvPr id="44" name="Rectangle 43">
              <a:extLst>
                <a:ext uri="{FF2B5EF4-FFF2-40B4-BE49-F238E27FC236}">
                  <a16:creationId xmlns:a16="http://schemas.microsoft.com/office/drawing/2014/main" id="{8E0AF592-2162-5A52-52F4-1E61944DA397}"/>
                </a:ext>
              </a:extLst>
            </p:cNvPr>
            <p:cNvSpPr>
              <a:spLocks noChangeArrowheads="1"/>
            </p:cNvSpPr>
            <p:nvPr/>
          </p:nvSpPr>
          <p:spPr bwMode="auto">
            <a:xfrm>
              <a:off x="1484" y="3400"/>
              <a:ext cx="328" cy="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en-US" altLang="zh-CN" sz="3700">
                  <a:solidFill>
                    <a:schemeClr val="accent2"/>
                  </a:solidFill>
                </a:rPr>
                <a:t>v</a:t>
              </a:r>
              <a:r>
                <a:rPr lang="en-US" altLang="zh-CN" sz="2400" baseline="-18000">
                  <a:solidFill>
                    <a:schemeClr val="accent2"/>
                  </a:solidFill>
                </a:rPr>
                <a:t>2</a:t>
              </a:r>
            </a:p>
          </p:txBody>
        </p:sp>
        <p:sp>
          <p:nvSpPr>
            <p:cNvPr id="45" name="Rectangle 44">
              <a:extLst>
                <a:ext uri="{FF2B5EF4-FFF2-40B4-BE49-F238E27FC236}">
                  <a16:creationId xmlns:a16="http://schemas.microsoft.com/office/drawing/2014/main" id="{AFC9A5D1-BE80-4EFD-ED5C-87B7E828EC40}"/>
                </a:ext>
              </a:extLst>
            </p:cNvPr>
            <p:cNvSpPr>
              <a:spLocks noChangeArrowheads="1"/>
            </p:cNvSpPr>
            <p:nvPr/>
          </p:nvSpPr>
          <p:spPr bwMode="auto">
            <a:xfrm>
              <a:off x="1776" y="3404"/>
              <a:ext cx="328" cy="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en-US" altLang="zh-CN" sz="3700">
                  <a:solidFill>
                    <a:schemeClr val="accent2"/>
                  </a:solidFill>
                </a:rPr>
                <a:t>v</a:t>
              </a:r>
              <a:r>
                <a:rPr lang="en-US" altLang="zh-CN" sz="2400" baseline="-18000">
                  <a:solidFill>
                    <a:schemeClr val="accent2"/>
                  </a:solidFill>
                </a:rPr>
                <a:t>3</a:t>
              </a:r>
            </a:p>
          </p:txBody>
        </p:sp>
      </p:grpSp>
      <p:grpSp>
        <p:nvGrpSpPr>
          <p:cNvPr id="46" name="Group 45">
            <a:extLst>
              <a:ext uri="{FF2B5EF4-FFF2-40B4-BE49-F238E27FC236}">
                <a16:creationId xmlns:a16="http://schemas.microsoft.com/office/drawing/2014/main" id="{BC300F61-C863-7D84-6931-DC16CD9FB8D8}"/>
              </a:ext>
            </a:extLst>
          </p:cNvPr>
          <p:cNvGrpSpPr>
            <a:grpSpLocks/>
          </p:cNvGrpSpPr>
          <p:nvPr/>
        </p:nvGrpSpPr>
        <p:grpSpPr bwMode="auto">
          <a:xfrm>
            <a:off x="304800" y="1714500"/>
            <a:ext cx="1714500" cy="2381250"/>
            <a:chOff x="192" y="1080"/>
            <a:chExt cx="1080" cy="1500"/>
          </a:xfrm>
        </p:grpSpPr>
        <p:sp>
          <p:nvSpPr>
            <p:cNvPr id="47" name="Freeform 46">
              <a:extLst>
                <a:ext uri="{FF2B5EF4-FFF2-40B4-BE49-F238E27FC236}">
                  <a16:creationId xmlns:a16="http://schemas.microsoft.com/office/drawing/2014/main" id="{56D3C98A-0D7A-DB66-8ED3-42A07EBE48D0}"/>
                </a:ext>
              </a:extLst>
            </p:cNvPr>
            <p:cNvSpPr>
              <a:spLocks/>
            </p:cNvSpPr>
            <p:nvPr/>
          </p:nvSpPr>
          <p:spPr bwMode="auto">
            <a:xfrm>
              <a:off x="192" y="1932"/>
              <a:ext cx="432" cy="408"/>
            </a:xfrm>
            <a:custGeom>
              <a:avLst/>
              <a:gdLst>
                <a:gd name="T0" fmla="*/ 541 w 269"/>
                <a:gd name="T1" fmla="*/ 105 h 242"/>
                <a:gd name="T2" fmla="*/ 111 w 269"/>
                <a:gd name="T3" fmla="*/ 327 h 242"/>
                <a:gd name="T4" fmla="*/ 397 w 269"/>
                <a:gd name="T5" fmla="*/ 1153 h 242"/>
                <a:gd name="T6" fmla="*/ 923 w 269"/>
                <a:gd name="T7" fmla="*/ 1103 h 242"/>
                <a:gd name="T8" fmla="*/ 1115 w 269"/>
                <a:gd name="T9" fmla="*/ 602 h 242"/>
                <a:gd name="T10" fmla="*/ 1065 w 269"/>
                <a:gd name="T11" fmla="*/ 273 h 242"/>
                <a:gd name="T12" fmla="*/ 541 w 269"/>
                <a:gd name="T13" fmla="*/ 105 h 24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69" h="242">
                  <a:moveTo>
                    <a:pt x="131" y="22"/>
                  </a:moveTo>
                  <a:cubicBezTo>
                    <a:pt x="48" y="49"/>
                    <a:pt x="81" y="31"/>
                    <a:pt x="27" y="68"/>
                  </a:cubicBezTo>
                  <a:cubicBezTo>
                    <a:pt x="0" y="147"/>
                    <a:pt x="15" y="216"/>
                    <a:pt x="96" y="241"/>
                  </a:cubicBezTo>
                  <a:cubicBezTo>
                    <a:pt x="138" y="237"/>
                    <a:pt x="182" y="242"/>
                    <a:pt x="223" y="230"/>
                  </a:cubicBezTo>
                  <a:cubicBezTo>
                    <a:pt x="259" y="219"/>
                    <a:pt x="269" y="126"/>
                    <a:pt x="269" y="126"/>
                  </a:cubicBezTo>
                  <a:cubicBezTo>
                    <a:pt x="265" y="103"/>
                    <a:pt x="266" y="78"/>
                    <a:pt x="257" y="57"/>
                  </a:cubicBezTo>
                  <a:cubicBezTo>
                    <a:pt x="232" y="0"/>
                    <a:pt x="177" y="13"/>
                    <a:pt x="131" y="22"/>
                  </a:cubicBezTo>
                  <a:close/>
                </a:path>
              </a:pathLst>
            </a:custGeom>
            <a:noFill/>
            <a:ln w="69850" cap="flat" cmpd="sng">
              <a:solidFill>
                <a:srgbClr val="FF3300"/>
              </a:solidFill>
              <a:prstDash val="solid"/>
              <a:round/>
              <a:headEnd/>
              <a:tailEnd/>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rect">
                      <a:fillToRect l="50000" t="50000" r="50000" b="50000"/>
                    </a:path>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 name="Freeform 47">
              <a:extLst>
                <a:ext uri="{FF2B5EF4-FFF2-40B4-BE49-F238E27FC236}">
                  <a16:creationId xmlns:a16="http://schemas.microsoft.com/office/drawing/2014/main" id="{6BD10030-D931-D671-32A7-4C849792B555}"/>
                </a:ext>
              </a:extLst>
            </p:cNvPr>
            <p:cNvSpPr>
              <a:spLocks/>
            </p:cNvSpPr>
            <p:nvPr/>
          </p:nvSpPr>
          <p:spPr bwMode="auto">
            <a:xfrm>
              <a:off x="480" y="1080"/>
              <a:ext cx="432" cy="408"/>
            </a:xfrm>
            <a:custGeom>
              <a:avLst/>
              <a:gdLst>
                <a:gd name="T0" fmla="*/ 541 w 269"/>
                <a:gd name="T1" fmla="*/ 105 h 242"/>
                <a:gd name="T2" fmla="*/ 111 w 269"/>
                <a:gd name="T3" fmla="*/ 327 h 242"/>
                <a:gd name="T4" fmla="*/ 397 w 269"/>
                <a:gd name="T5" fmla="*/ 1153 h 242"/>
                <a:gd name="T6" fmla="*/ 923 w 269"/>
                <a:gd name="T7" fmla="*/ 1103 h 242"/>
                <a:gd name="T8" fmla="*/ 1115 w 269"/>
                <a:gd name="T9" fmla="*/ 602 h 242"/>
                <a:gd name="T10" fmla="*/ 1065 w 269"/>
                <a:gd name="T11" fmla="*/ 273 h 242"/>
                <a:gd name="T12" fmla="*/ 541 w 269"/>
                <a:gd name="T13" fmla="*/ 105 h 24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69" h="242">
                  <a:moveTo>
                    <a:pt x="131" y="22"/>
                  </a:moveTo>
                  <a:cubicBezTo>
                    <a:pt x="48" y="49"/>
                    <a:pt x="81" y="31"/>
                    <a:pt x="27" y="68"/>
                  </a:cubicBezTo>
                  <a:cubicBezTo>
                    <a:pt x="0" y="147"/>
                    <a:pt x="15" y="216"/>
                    <a:pt x="96" y="241"/>
                  </a:cubicBezTo>
                  <a:cubicBezTo>
                    <a:pt x="138" y="237"/>
                    <a:pt x="182" y="242"/>
                    <a:pt x="223" y="230"/>
                  </a:cubicBezTo>
                  <a:cubicBezTo>
                    <a:pt x="259" y="219"/>
                    <a:pt x="269" y="126"/>
                    <a:pt x="269" y="126"/>
                  </a:cubicBezTo>
                  <a:cubicBezTo>
                    <a:pt x="265" y="103"/>
                    <a:pt x="266" y="78"/>
                    <a:pt x="257" y="57"/>
                  </a:cubicBezTo>
                  <a:cubicBezTo>
                    <a:pt x="232" y="0"/>
                    <a:pt x="177" y="13"/>
                    <a:pt x="131" y="22"/>
                  </a:cubicBezTo>
                  <a:close/>
                </a:path>
              </a:pathLst>
            </a:custGeom>
            <a:noFill/>
            <a:ln w="69850" cap="flat" cmpd="sng">
              <a:solidFill>
                <a:srgbClr val="FF3300"/>
              </a:solidFill>
              <a:prstDash val="solid"/>
              <a:round/>
              <a:headEnd/>
              <a:tailEnd/>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rect">
                      <a:fillToRect l="50000" t="50000" r="50000" b="50000"/>
                    </a:path>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 name="Freeform 48">
              <a:extLst>
                <a:ext uri="{FF2B5EF4-FFF2-40B4-BE49-F238E27FC236}">
                  <a16:creationId xmlns:a16="http://schemas.microsoft.com/office/drawing/2014/main" id="{84971679-1702-B66F-1A42-7207C04757E0}"/>
                </a:ext>
              </a:extLst>
            </p:cNvPr>
            <p:cNvSpPr>
              <a:spLocks/>
            </p:cNvSpPr>
            <p:nvPr/>
          </p:nvSpPr>
          <p:spPr bwMode="auto">
            <a:xfrm>
              <a:off x="840" y="2172"/>
              <a:ext cx="432" cy="408"/>
            </a:xfrm>
            <a:custGeom>
              <a:avLst/>
              <a:gdLst>
                <a:gd name="T0" fmla="*/ 541 w 269"/>
                <a:gd name="T1" fmla="*/ 105 h 242"/>
                <a:gd name="T2" fmla="*/ 111 w 269"/>
                <a:gd name="T3" fmla="*/ 327 h 242"/>
                <a:gd name="T4" fmla="*/ 397 w 269"/>
                <a:gd name="T5" fmla="*/ 1153 h 242"/>
                <a:gd name="T6" fmla="*/ 923 w 269"/>
                <a:gd name="T7" fmla="*/ 1103 h 242"/>
                <a:gd name="T8" fmla="*/ 1115 w 269"/>
                <a:gd name="T9" fmla="*/ 602 h 242"/>
                <a:gd name="T10" fmla="*/ 1065 w 269"/>
                <a:gd name="T11" fmla="*/ 273 h 242"/>
                <a:gd name="T12" fmla="*/ 541 w 269"/>
                <a:gd name="T13" fmla="*/ 105 h 24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69" h="242">
                  <a:moveTo>
                    <a:pt x="131" y="22"/>
                  </a:moveTo>
                  <a:cubicBezTo>
                    <a:pt x="48" y="49"/>
                    <a:pt x="81" y="31"/>
                    <a:pt x="27" y="68"/>
                  </a:cubicBezTo>
                  <a:cubicBezTo>
                    <a:pt x="0" y="147"/>
                    <a:pt x="15" y="216"/>
                    <a:pt x="96" y="241"/>
                  </a:cubicBezTo>
                  <a:cubicBezTo>
                    <a:pt x="138" y="237"/>
                    <a:pt x="182" y="242"/>
                    <a:pt x="223" y="230"/>
                  </a:cubicBezTo>
                  <a:cubicBezTo>
                    <a:pt x="259" y="219"/>
                    <a:pt x="269" y="126"/>
                    <a:pt x="269" y="126"/>
                  </a:cubicBezTo>
                  <a:cubicBezTo>
                    <a:pt x="265" y="103"/>
                    <a:pt x="266" y="78"/>
                    <a:pt x="257" y="57"/>
                  </a:cubicBezTo>
                  <a:cubicBezTo>
                    <a:pt x="232" y="0"/>
                    <a:pt x="177" y="13"/>
                    <a:pt x="131" y="22"/>
                  </a:cubicBezTo>
                  <a:close/>
                </a:path>
              </a:pathLst>
            </a:custGeom>
            <a:noFill/>
            <a:ln w="69850" cap="flat" cmpd="sng">
              <a:solidFill>
                <a:srgbClr val="FF3300"/>
              </a:solidFill>
              <a:prstDash val="solid"/>
              <a:round/>
              <a:headEnd/>
              <a:tailEnd/>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rect">
                      <a:fillToRect l="50000" t="50000" r="50000" b="50000"/>
                    </a:path>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0" name="Group 49">
            <a:extLst>
              <a:ext uri="{FF2B5EF4-FFF2-40B4-BE49-F238E27FC236}">
                <a16:creationId xmlns:a16="http://schemas.microsoft.com/office/drawing/2014/main" id="{084AE913-F1E8-5BF5-D877-35E3E187659A}"/>
              </a:ext>
            </a:extLst>
          </p:cNvPr>
          <p:cNvGrpSpPr>
            <a:grpSpLocks/>
          </p:cNvGrpSpPr>
          <p:nvPr/>
        </p:nvGrpSpPr>
        <p:grpSpPr bwMode="auto">
          <a:xfrm>
            <a:off x="3478213" y="5410200"/>
            <a:ext cx="1441450" cy="668338"/>
            <a:chOff x="2068" y="3396"/>
            <a:chExt cx="908" cy="421"/>
          </a:xfrm>
        </p:grpSpPr>
        <p:sp>
          <p:nvSpPr>
            <p:cNvPr id="51" name="Rectangle 50">
              <a:extLst>
                <a:ext uri="{FF2B5EF4-FFF2-40B4-BE49-F238E27FC236}">
                  <a16:creationId xmlns:a16="http://schemas.microsoft.com/office/drawing/2014/main" id="{D1508566-167A-E401-37FE-AB2EFCD50C63}"/>
                </a:ext>
              </a:extLst>
            </p:cNvPr>
            <p:cNvSpPr>
              <a:spLocks noChangeArrowheads="1"/>
            </p:cNvSpPr>
            <p:nvPr/>
          </p:nvSpPr>
          <p:spPr bwMode="auto">
            <a:xfrm>
              <a:off x="2068" y="3404"/>
              <a:ext cx="328" cy="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en-US" altLang="zh-CN" sz="3700">
                  <a:solidFill>
                    <a:schemeClr val="accent2"/>
                  </a:solidFill>
                </a:rPr>
                <a:t>v</a:t>
              </a:r>
              <a:r>
                <a:rPr lang="en-US" altLang="zh-CN" sz="2400" baseline="-18000">
                  <a:solidFill>
                    <a:schemeClr val="accent2"/>
                  </a:solidFill>
                </a:rPr>
                <a:t>4</a:t>
              </a:r>
            </a:p>
          </p:txBody>
        </p:sp>
        <p:sp>
          <p:nvSpPr>
            <p:cNvPr id="52" name="Rectangle 51">
              <a:extLst>
                <a:ext uri="{FF2B5EF4-FFF2-40B4-BE49-F238E27FC236}">
                  <a16:creationId xmlns:a16="http://schemas.microsoft.com/office/drawing/2014/main" id="{63410F43-1D4C-3A89-1DF4-895024BF902B}"/>
                </a:ext>
              </a:extLst>
            </p:cNvPr>
            <p:cNvSpPr>
              <a:spLocks noChangeArrowheads="1"/>
            </p:cNvSpPr>
            <p:nvPr/>
          </p:nvSpPr>
          <p:spPr bwMode="auto">
            <a:xfrm>
              <a:off x="2360" y="3396"/>
              <a:ext cx="328" cy="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en-US" altLang="zh-CN" sz="3700">
                  <a:solidFill>
                    <a:schemeClr val="accent2"/>
                  </a:solidFill>
                </a:rPr>
                <a:t>v</a:t>
              </a:r>
              <a:r>
                <a:rPr lang="en-US" altLang="zh-CN" sz="2400" baseline="-18000">
                  <a:solidFill>
                    <a:schemeClr val="accent2"/>
                  </a:solidFill>
                </a:rPr>
                <a:t>5</a:t>
              </a:r>
            </a:p>
          </p:txBody>
        </p:sp>
        <p:sp>
          <p:nvSpPr>
            <p:cNvPr id="53" name="Rectangle 52">
              <a:extLst>
                <a:ext uri="{FF2B5EF4-FFF2-40B4-BE49-F238E27FC236}">
                  <a16:creationId xmlns:a16="http://schemas.microsoft.com/office/drawing/2014/main" id="{99E3F6FC-A747-A867-DC14-97A9BEB10CCB}"/>
                </a:ext>
              </a:extLst>
            </p:cNvPr>
            <p:cNvSpPr>
              <a:spLocks noChangeArrowheads="1"/>
            </p:cNvSpPr>
            <p:nvPr/>
          </p:nvSpPr>
          <p:spPr bwMode="auto">
            <a:xfrm>
              <a:off x="2648" y="3396"/>
              <a:ext cx="328" cy="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en-US" altLang="zh-CN" sz="3700">
                  <a:solidFill>
                    <a:schemeClr val="accent2"/>
                  </a:solidFill>
                </a:rPr>
                <a:t>v</a:t>
              </a:r>
              <a:r>
                <a:rPr lang="en-US" altLang="zh-CN" sz="2400" baseline="-18000">
                  <a:solidFill>
                    <a:schemeClr val="accent2"/>
                  </a:solidFill>
                </a:rPr>
                <a:t>9</a:t>
              </a:r>
            </a:p>
          </p:txBody>
        </p:sp>
      </p:grpSp>
      <p:grpSp>
        <p:nvGrpSpPr>
          <p:cNvPr id="54" name="Group 53">
            <a:extLst>
              <a:ext uri="{FF2B5EF4-FFF2-40B4-BE49-F238E27FC236}">
                <a16:creationId xmlns:a16="http://schemas.microsoft.com/office/drawing/2014/main" id="{12535B5B-38C3-2726-79B2-1CD09232EF7F}"/>
              </a:ext>
            </a:extLst>
          </p:cNvPr>
          <p:cNvGrpSpPr>
            <a:grpSpLocks/>
          </p:cNvGrpSpPr>
          <p:nvPr/>
        </p:nvGrpSpPr>
        <p:grpSpPr bwMode="auto">
          <a:xfrm>
            <a:off x="1905000" y="3676650"/>
            <a:ext cx="1333500" cy="1504950"/>
            <a:chOff x="1200" y="2316"/>
            <a:chExt cx="840" cy="948"/>
          </a:xfrm>
        </p:grpSpPr>
        <p:sp>
          <p:nvSpPr>
            <p:cNvPr id="55" name="Freeform 54">
              <a:extLst>
                <a:ext uri="{FF2B5EF4-FFF2-40B4-BE49-F238E27FC236}">
                  <a16:creationId xmlns:a16="http://schemas.microsoft.com/office/drawing/2014/main" id="{D15B0B59-8F34-1E5B-783D-BA6E90A862AD}"/>
                </a:ext>
              </a:extLst>
            </p:cNvPr>
            <p:cNvSpPr>
              <a:spLocks/>
            </p:cNvSpPr>
            <p:nvPr/>
          </p:nvSpPr>
          <p:spPr bwMode="auto">
            <a:xfrm>
              <a:off x="1608" y="2856"/>
              <a:ext cx="432" cy="408"/>
            </a:xfrm>
            <a:custGeom>
              <a:avLst/>
              <a:gdLst>
                <a:gd name="T0" fmla="*/ 541 w 269"/>
                <a:gd name="T1" fmla="*/ 105 h 242"/>
                <a:gd name="T2" fmla="*/ 111 w 269"/>
                <a:gd name="T3" fmla="*/ 327 h 242"/>
                <a:gd name="T4" fmla="*/ 397 w 269"/>
                <a:gd name="T5" fmla="*/ 1153 h 242"/>
                <a:gd name="T6" fmla="*/ 923 w 269"/>
                <a:gd name="T7" fmla="*/ 1103 h 242"/>
                <a:gd name="T8" fmla="*/ 1115 w 269"/>
                <a:gd name="T9" fmla="*/ 602 h 242"/>
                <a:gd name="T10" fmla="*/ 1065 w 269"/>
                <a:gd name="T11" fmla="*/ 273 h 242"/>
                <a:gd name="T12" fmla="*/ 541 w 269"/>
                <a:gd name="T13" fmla="*/ 105 h 24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69" h="242">
                  <a:moveTo>
                    <a:pt x="131" y="22"/>
                  </a:moveTo>
                  <a:cubicBezTo>
                    <a:pt x="48" y="49"/>
                    <a:pt x="81" y="31"/>
                    <a:pt x="27" y="68"/>
                  </a:cubicBezTo>
                  <a:cubicBezTo>
                    <a:pt x="0" y="147"/>
                    <a:pt x="15" y="216"/>
                    <a:pt x="96" y="241"/>
                  </a:cubicBezTo>
                  <a:cubicBezTo>
                    <a:pt x="138" y="237"/>
                    <a:pt x="182" y="242"/>
                    <a:pt x="223" y="230"/>
                  </a:cubicBezTo>
                  <a:cubicBezTo>
                    <a:pt x="259" y="219"/>
                    <a:pt x="269" y="126"/>
                    <a:pt x="269" y="126"/>
                  </a:cubicBezTo>
                  <a:cubicBezTo>
                    <a:pt x="265" y="103"/>
                    <a:pt x="266" y="78"/>
                    <a:pt x="257" y="57"/>
                  </a:cubicBezTo>
                  <a:cubicBezTo>
                    <a:pt x="232" y="0"/>
                    <a:pt x="177" y="13"/>
                    <a:pt x="131" y="22"/>
                  </a:cubicBezTo>
                  <a:close/>
                </a:path>
              </a:pathLst>
            </a:custGeom>
            <a:noFill/>
            <a:ln w="69850" cap="flat" cmpd="sng">
              <a:solidFill>
                <a:srgbClr val="FF3300"/>
              </a:solidFill>
              <a:prstDash val="solid"/>
              <a:round/>
              <a:headEnd/>
              <a:tailEnd/>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rect">
                      <a:fillToRect l="50000" t="50000" r="50000" b="50000"/>
                    </a:path>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6" name="Freeform 55">
              <a:extLst>
                <a:ext uri="{FF2B5EF4-FFF2-40B4-BE49-F238E27FC236}">
                  <a16:creationId xmlns:a16="http://schemas.microsoft.com/office/drawing/2014/main" id="{4D0B4262-21B6-3559-B5B8-8E659A13CAD5}"/>
                </a:ext>
              </a:extLst>
            </p:cNvPr>
            <p:cNvSpPr>
              <a:spLocks/>
            </p:cNvSpPr>
            <p:nvPr/>
          </p:nvSpPr>
          <p:spPr bwMode="auto">
            <a:xfrm>
              <a:off x="1200" y="2316"/>
              <a:ext cx="432" cy="408"/>
            </a:xfrm>
            <a:custGeom>
              <a:avLst/>
              <a:gdLst>
                <a:gd name="T0" fmla="*/ 541 w 269"/>
                <a:gd name="T1" fmla="*/ 105 h 242"/>
                <a:gd name="T2" fmla="*/ 111 w 269"/>
                <a:gd name="T3" fmla="*/ 327 h 242"/>
                <a:gd name="T4" fmla="*/ 397 w 269"/>
                <a:gd name="T5" fmla="*/ 1153 h 242"/>
                <a:gd name="T6" fmla="*/ 923 w 269"/>
                <a:gd name="T7" fmla="*/ 1103 h 242"/>
                <a:gd name="T8" fmla="*/ 1115 w 269"/>
                <a:gd name="T9" fmla="*/ 602 h 242"/>
                <a:gd name="T10" fmla="*/ 1065 w 269"/>
                <a:gd name="T11" fmla="*/ 273 h 242"/>
                <a:gd name="T12" fmla="*/ 541 w 269"/>
                <a:gd name="T13" fmla="*/ 105 h 24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69" h="242">
                  <a:moveTo>
                    <a:pt x="131" y="22"/>
                  </a:moveTo>
                  <a:cubicBezTo>
                    <a:pt x="48" y="49"/>
                    <a:pt x="81" y="31"/>
                    <a:pt x="27" y="68"/>
                  </a:cubicBezTo>
                  <a:cubicBezTo>
                    <a:pt x="0" y="147"/>
                    <a:pt x="15" y="216"/>
                    <a:pt x="96" y="241"/>
                  </a:cubicBezTo>
                  <a:cubicBezTo>
                    <a:pt x="138" y="237"/>
                    <a:pt x="182" y="242"/>
                    <a:pt x="223" y="230"/>
                  </a:cubicBezTo>
                  <a:cubicBezTo>
                    <a:pt x="259" y="219"/>
                    <a:pt x="269" y="126"/>
                    <a:pt x="269" y="126"/>
                  </a:cubicBezTo>
                  <a:cubicBezTo>
                    <a:pt x="265" y="103"/>
                    <a:pt x="266" y="78"/>
                    <a:pt x="257" y="57"/>
                  </a:cubicBezTo>
                  <a:cubicBezTo>
                    <a:pt x="232" y="0"/>
                    <a:pt x="177" y="13"/>
                    <a:pt x="131" y="22"/>
                  </a:cubicBezTo>
                  <a:close/>
                </a:path>
              </a:pathLst>
            </a:custGeom>
            <a:noFill/>
            <a:ln w="69850" cap="flat" cmpd="sng">
              <a:solidFill>
                <a:srgbClr val="FF3300"/>
              </a:solidFill>
              <a:prstDash val="solid"/>
              <a:round/>
              <a:headEnd/>
              <a:tailEnd/>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rect">
                      <a:fillToRect l="50000" t="50000" r="50000" b="50000"/>
                    </a:path>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7" name="Group 56">
            <a:extLst>
              <a:ext uri="{FF2B5EF4-FFF2-40B4-BE49-F238E27FC236}">
                <a16:creationId xmlns:a16="http://schemas.microsoft.com/office/drawing/2014/main" id="{7777CF47-BF33-3952-CCBD-FAFE56B6ADD3}"/>
              </a:ext>
            </a:extLst>
          </p:cNvPr>
          <p:cNvGrpSpPr>
            <a:grpSpLocks/>
          </p:cNvGrpSpPr>
          <p:nvPr/>
        </p:nvGrpSpPr>
        <p:grpSpPr bwMode="auto">
          <a:xfrm>
            <a:off x="4849813" y="5410200"/>
            <a:ext cx="984250" cy="661988"/>
            <a:chOff x="1484" y="3400"/>
            <a:chExt cx="620" cy="417"/>
          </a:xfrm>
        </p:grpSpPr>
        <p:sp>
          <p:nvSpPr>
            <p:cNvPr id="58" name="Rectangle 57">
              <a:extLst>
                <a:ext uri="{FF2B5EF4-FFF2-40B4-BE49-F238E27FC236}">
                  <a16:creationId xmlns:a16="http://schemas.microsoft.com/office/drawing/2014/main" id="{D3E7181F-4DAE-8B7D-2D1C-A2694C96CD83}"/>
                </a:ext>
              </a:extLst>
            </p:cNvPr>
            <p:cNvSpPr>
              <a:spLocks noChangeArrowheads="1"/>
            </p:cNvSpPr>
            <p:nvPr/>
          </p:nvSpPr>
          <p:spPr bwMode="auto">
            <a:xfrm>
              <a:off x="1484" y="3400"/>
              <a:ext cx="328" cy="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en-US" altLang="zh-CN" sz="3700" dirty="0">
                  <a:solidFill>
                    <a:schemeClr val="accent2"/>
                  </a:solidFill>
                </a:rPr>
                <a:t>v</a:t>
              </a:r>
              <a:r>
                <a:rPr lang="en-US" altLang="zh-CN" sz="2400" baseline="-18000" dirty="0">
                  <a:solidFill>
                    <a:schemeClr val="accent2"/>
                  </a:solidFill>
                </a:rPr>
                <a:t>6</a:t>
              </a:r>
            </a:p>
          </p:txBody>
        </p:sp>
        <p:sp>
          <p:nvSpPr>
            <p:cNvPr id="59" name="Rectangle 58">
              <a:extLst>
                <a:ext uri="{FF2B5EF4-FFF2-40B4-BE49-F238E27FC236}">
                  <a16:creationId xmlns:a16="http://schemas.microsoft.com/office/drawing/2014/main" id="{65E90DCE-C3E8-2166-DBA4-AA373D3E16E6}"/>
                </a:ext>
              </a:extLst>
            </p:cNvPr>
            <p:cNvSpPr>
              <a:spLocks noChangeArrowheads="1"/>
            </p:cNvSpPr>
            <p:nvPr/>
          </p:nvSpPr>
          <p:spPr bwMode="auto">
            <a:xfrm>
              <a:off x="1776" y="3404"/>
              <a:ext cx="328" cy="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en-US" altLang="zh-CN" sz="3700">
                  <a:solidFill>
                    <a:schemeClr val="accent2"/>
                  </a:solidFill>
                </a:rPr>
                <a:t>v</a:t>
              </a:r>
              <a:r>
                <a:rPr lang="en-US" altLang="zh-CN" sz="2400" baseline="-18000">
                  <a:solidFill>
                    <a:schemeClr val="accent2"/>
                  </a:solidFill>
                </a:rPr>
                <a:t>8</a:t>
              </a:r>
            </a:p>
          </p:txBody>
        </p:sp>
      </p:grpSp>
      <p:sp>
        <p:nvSpPr>
          <p:cNvPr id="60" name="Freeform 59">
            <a:extLst>
              <a:ext uri="{FF2B5EF4-FFF2-40B4-BE49-F238E27FC236}">
                <a16:creationId xmlns:a16="http://schemas.microsoft.com/office/drawing/2014/main" id="{0DD6FD34-7BB7-2552-9A0C-81D279193204}"/>
              </a:ext>
            </a:extLst>
          </p:cNvPr>
          <p:cNvSpPr>
            <a:spLocks/>
          </p:cNvSpPr>
          <p:nvPr/>
        </p:nvSpPr>
        <p:spPr bwMode="auto">
          <a:xfrm>
            <a:off x="704850" y="4133850"/>
            <a:ext cx="685800" cy="647700"/>
          </a:xfrm>
          <a:custGeom>
            <a:avLst/>
            <a:gdLst>
              <a:gd name="T0" fmla="*/ 2147483647 w 269"/>
              <a:gd name="T1" fmla="*/ 2147483647 h 242"/>
              <a:gd name="T2" fmla="*/ 2147483647 w 269"/>
              <a:gd name="T3" fmla="*/ 2147483647 h 242"/>
              <a:gd name="T4" fmla="*/ 2147483647 w 269"/>
              <a:gd name="T5" fmla="*/ 2147483647 h 242"/>
              <a:gd name="T6" fmla="*/ 2147483647 w 269"/>
              <a:gd name="T7" fmla="*/ 2147483647 h 242"/>
              <a:gd name="T8" fmla="*/ 2147483647 w 269"/>
              <a:gd name="T9" fmla="*/ 2147483647 h 242"/>
              <a:gd name="T10" fmla="*/ 2147483647 w 269"/>
              <a:gd name="T11" fmla="*/ 2147483647 h 242"/>
              <a:gd name="T12" fmla="*/ 2147483647 w 269"/>
              <a:gd name="T13" fmla="*/ 2147483647 h 24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69" h="242">
                <a:moveTo>
                  <a:pt x="131" y="22"/>
                </a:moveTo>
                <a:cubicBezTo>
                  <a:pt x="48" y="49"/>
                  <a:pt x="81" y="31"/>
                  <a:pt x="27" y="68"/>
                </a:cubicBezTo>
                <a:cubicBezTo>
                  <a:pt x="0" y="147"/>
                  <a:pt x="15" y="216"/>
                  <a:pt x="96" y="241"/>
                </a:cubicBezTo>
                <a:cubicBezTo>
                  <a:pt x="138" y="237"/>
                  <a:pt x="182" y="242"/>
                  <a:pt x="223" y="230"/>
                </a:cubicBezTo>
                <a:cubicBezTo>
                  <a:pt x="259" y="219"/>
                  <a:pt x="269" y="126"/>
                  <a:pt x="269" y="126"/>
                </a:cubicBezTo>
                <a:cubicBezTo>
                  <a:pt x="265" y="103"/>
                  <a:pt x="266" y="78"/>
                  <a:pt x="257" y="57"/>
                </a:cubicBezTo>
                <a:cubicBezTo>
                  <a:pt x="232" y="0"/>
                  <a:pt x="177" y="13"/>
                  <a:pt x="131" y="22"/>
                </a:cubicBezTo>
                <a:close/>
              </a:path>
            </a:pathLst>
          </a:custGeom>
          <a:noFill/>
          <a:ln w="69850" cap="flat" cmpd="sng">
            <a:solidFill>
              <a:srgbClr val="FF3300"/>
            </a:solidFill>
            <a:prstDash val="solid"/>
            <a:round/>
            <a:headEnd/>
            <a:tailEnd/>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rect">
                    <a:fillToRect l="50000" t="50000" r="50000" b="50000"/>
                  </a:path>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 name="Text Box 60">
            <a:extLst>
              <a:ext uri="{FF2B5EF4-FFF2-40B4-BE49-F238E27FC236}">
                <a16:creationId xmlns:a16="http://schemas.microsoft.com/office/drawing/2014/main" id="{8755AFFF-1BE5-F596-2D1D-CCF6EDB624C0}"/>
              </a:ext>
            </a:extLst>
          </p:cNvPr>
          <p:cNvSpPr txBox="1">
            <a:spLocks noChangeArrowheads="1"/>
          </p:cNvSpPr>
          <p:nvPr/>
        </p:nvSpPr>
        <p:spPr bwMode="auto">
          <a:xfrm>
            <a:off x="5751513" y="5410200"/>
            <a:ext cx="520700" cy="655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en-US" altLang="zh-CN" sz="3700">
                <a:solidFill>
                  <a:schemeClr val="accent2"/>
                </a:solidFill>
              </a:rPr>
              <a:t>v</a:t>
            </a:r>
            <a:r>
              <a:rPr lang="en-US" altLang="zh-CN" sz="2400" baseline="-18000">
                <a:solidFill>
                  <a:schemeClr val="accent2"/>
                </a:solidFill>
              </a:rPr>
              <a:t>7</a:t>
            </a:r>
            <a:endParaRPr lang="en-US" altLang="zh-CN" sz="2400" b="0">
              <a:solidFill>
                <a:schemeClr val="accent2"/>
              </a:solidFill>
            </a:endParaRPr>
          </a:p>
        </p:txBody>
      </p:sp>
      <p:sp>
        <p:nvSpPr>
          <p:cNvPr id="62" name="Line 71">
            <a:extLst>
              <a:ext uri="{FF2B5EF4-FFF2-40B4-BE49-F238E27FC236}">
                <a16:creationId xmlns:a16="http://schemas.microsoft.com/office/drawing/2014/main" id="{8731BDBB-F9E2-4162-CAA5-F9B60E6BB162}"/>
              </a:ext>
            </a:extLst>
          </p:cNvPr>
          <p:cNvSpPr>
            <a:spLocks noChangeShapeType="1"/>
          </p:cNvSpPr>
          <p:nvPr/>
        </p:nvSpPr>
        <p:spPr bwMode="auto">
          <a:xfrm>
            <a:off x="2633663" y="6070600"/>
            <a:ext cx="304800" cy="0"/>
          </a:xfrm>
          <a:prstGeom prst="line">
            <a:avLst/>
          </a:prstGeom>
          <a:noFill/>
          <a:ln w="60325">
            <a:solidFill>
              <a:srgbClr val="0000E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3" name="Line 72">
            <a:extLst>
              <a:ext uri="{FF2B5EF4-FFF2-40B4-BE49-F238E27FC236}">
                <a16:creationId xmlns:a16="http://schemas.microsoft.com/office/drawing/2014/main" id="{EFE311BB-07D3-17A8-B048-DB3C1B6EE6B2}"/>
              </a:ext>
            </a:extLst>
          </p:cNvPr>
          <p:cNvSpPr>
            <a:spLocks noChangeShapeType="1"/>
          </p:cNvSpPr>
          <p:nvPr/>
        </p:nvSpPr>
        <p:spPr bwMode="auto">
          <a:xfrm>
            <a:off x="3128963" y="6070600"/>
            <a:ext cx="304800" cy="0"/>
          </a:xfrm>
          <a:prstGeom prst="line">
            <a:avLst/>
          </a:prstGeom>
          <a:noFill/>
          <a:ln w="60325">
            <a:solidFill>
              <a:srgbClr val="0000E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4" name="Line 73">
            <a:extLst>
              <a:ext uri="{FF2B5EF4-FFF2-40B4-BE49-F238E27FC236}">
                <a16:creationId xmlns:a16="http://schemas.microsoft.com/office/drawing/2014/main" id="{6B88CCD6-6FBB-37D6-197C-5D076D42640F}"/>
              </a:ext>
            </a:extLst>
          </p:cNvPr>
          <p:cNvSpPr>
            <a:spLocks noChangeShapeType="1"/>
          </p:cNvSpPr>
          <p:nvPr/>
        </p:nvSpPr>
        <p:spPr bwMode="auto">
          <a:xfrm>
            <a:off x="3605213" y="6070600"/>
            <a:ext cx="304800" cy="0"/>
          </a:xfrm>
          <a:prstGeom prst="line">
            <a:avLst/>
          </a:prstGeom>
          <a:noFill/>
          <a:ln w="60325">
            <a:solidFill>
              <a:srgbClr val="0000E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5" name="Line 74">
            <a:extLst>
              <a:ext uri="{FF2B5EF4-FFF2-40B4-BE49-F238E27FC236}">
                <a16:creationId xmlns:a16="http://schemas.microsoft.com/office/drawing/2014/main" id="{74EC1B47-6625-8DED-DBD2-564E739237BD}"/>
              </a:ext>
            </a:extLst>
          </p:cNvPr>
          <p:cNvSpPr>
            <a:spLocks noChangeShapeType="1"/>
          </p:cNvSpPr>
          <p:nvPr/>
        </p:nvSpPr>
        <p:spPr bwMode="auto">
          <a:xfrm>
            <a:off x="4043363" y="6070600"/>
            <a:ext cx="304800" cy="0"/>
          </a:xfrm>
          <a:prstGeom prst="line">
            <a:avLst/>
          </a:prstGeom>
          <a:noFill/>
          <a:ln w="60325">
            <a:solidFill>
              <a:srgbClr val="0000E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6" name="Line 75">
            <a:extLst>
              <a:ext uri="{FF2B5EF4-FFF2-40B4-BE49-F238E27FC236}">
                <a16:creationId xmlns:a16="http://schemas.microsoft.com/office/drawing/2014/main" id="{12719D5C-1DAA-2D51-14AB-85CF2E3925B6}"/>
              </a:ext>
            </a:extLst>
          </p:cNvPr>
          <p:cNvSpPr>
            <a:spLocks noChangeShapeType="1"/>
          </p:cNvSpPr>
          <p:nvPr/>
        </p:nvSpPr>
        <p:spPr bwMode="auto">
          <a:xfrm>
            <a:off x="4500563" y="6070600"/>
            <a:ext cx="304800" cy="0"/>
          </a:xfrm>
          <a:prstGeom prst="line">
            <a:avLst/>
          </a:prstGeom>
          <a:noFill/>
          <a:ln w="60325">
            <a:solidFill>
              <a:srgbClr val="0000E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 name="Line 76">
            <a:extLst>
              <a:ext uri="{FF2B5EF4-FFF2-40B4-BE49-F238E27FC236}">
                <a16:creationId xmlns:a16="http://schemas.microsoft.com/office/drawing/2014/main" id="{44D52E47-A4EF-FA0E-8831-ED7FF8E66A10}"/>
              </a:ext>
            </a:extLst>
          </p:cNvPr>
          <p:cNvSpPr>
            <a:spLocks noChangeShapeType="1"/>
          </p:cNvSpPr>
          <p:nvPr/>
        </p:nvSpPr>
        <p:spPr bwMode="auto">
          <a:xfrm>
            <a:off x="4957763" y="6070600"/>
            <a:ext cx="304800" cy="0"/>
          </a:xfrm>
          <a:prstGeom prst="line">
            <a:avLst/>
          </a:prstGeom>
          <a:noFill/>
          <a:ln w="60325">
            <a:solidFill>
              <a:srgbClr val="0000E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8" name="Line 77">
            <a:extLst>
              <a:ext uri="{FF2B5EF4-FFF2-40B4-BE49-F238E27FC236}">
                <a16:creationId xmlns:a16="http://schemas.microsoft.com/office/drawing/2014/main" id="{6B84B6A1-43CF-67D1-60EC-CB3244788C0D}"/>
              </a:ext>
            </a:extLst>
          </p:cNvPr>
          <p:cNvSpPr>
            <a:spLocks noChangeShapeType="1"/>
          </p:cNvSpPr>
          <p:nvPr/>
        </p:nvSpPr>
        <p:spPr bwMode="auto">
          <a:xfrm>
            <a:off x="5414963" y="6070600"/>
            <a:ext cx="304800" cy="0"/>
          </a:xfrm>
          <a:prstGeom prst="line">
            <a:avLst/>
          </a:prstGeom>
          <a:noFill/>
          <a:ln w="60325">
            <a:solidFill>
              <a:srgbClr val="0000E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9" name="Line 78">
            <a:extLst>
              <a:ext uri="{FF2B5EF4-FFF2-40B4-BE49-F238E27FC236}">
                <a16:creationId xmlns:a16="http://schemas.microsoft.com/office/drawing/2014/main" id="{4BF5F39F-427E-0E2D-5530-9A9CA69E1C02}"/>
              </a:ext>
            </a:extLst>
          </p:cNvPr>
          <p:cNvSpPr>
            <a:spLocks noChangeShapeType="1"/>
          </p:cNvSpPr>
          <p:nvPr/>
        </p:nvSpPr>
        <p:spPr bwMode="auto">
          <a:xfrm>
            <a:off x="5834063" y="6070600"/>
            <a:ext cx="304800" cy="0"/>
          </a:xfrm>
          <a:prstGeom prst="line">
            <a:avLst/>
          </a:prstGeom>
          <a:noFill/>
          <a:ln w="60325">
            <a:solidFill>
              <a:srgbClr val="0000E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70" name="Group 79">
            <a:extLst>
              <a:ext uri="{FF2B5EF4-FFF2-40B4-BE49-F238E27FC236}">
                <a16:creationId xmlns:a16="http://schemas.microsoft.com/office/drawing/2014/main" id="{F1A00400-4463-E0DA-C54D-849893EEE568}"/>
              </a:ext>
            </a:extLst>
          </p:cNvPr>
          <p:cNvGrpSpPr>
            <a:grpSpLocks/>
          </p:cNvGrpSpPr>
          <p:nvPr/>
        </p:nvGrpSpPr>
        <p:grpSpPr bwMode="auto">
          <a:xfrm>
            <a:off x="3386138" y="1428750"/>
            <a:ext cx="5419726" cy="3605213"/>
            <a:chOff x="2133" y="900"/>
            <a:chExt cx="3414" cy="2271"/>
          </a:xfrm>
        </p:grpSpPr>
        <p:grpSp>
          <p:nvGrpSpPr>
            <p:cNvPr id="71" name="Group 80">
              <a:extLst>
                <a:ext uri="{FF2B5EF4-FFF2-40B4-BE49-F238E27FC236}">
                  <a16:creationId xmlns:a16="http://schemas.microsoft.com/office/drawing/2014/main" id="{BB6690CE-3FF4-D2CD-7049-5A0F2CC7A46A}"/>
                </a:ext>
              </a:extLst>
            </p:cNvPr>
            <p:cNvGrpSpPr>
              <a:grpSpLocks/>
            </p:cNvGrpSpPr>
            <p:nvPr/>
          </p:nvGrpSpPr>
          <p:grpSpPr bwMode="auto">
            <a:xfrm>
              <a:off x="2304" y="900"/>
              <a:ext cx="3243" cy="2271"/>
              <a:chOff x="2448" y="720"/>
              <a:chExt cx="3243" cy="2271"/>
            </a:xfrm>
          </p:grpSpPr>
          <p:grpSp>
            <p:nvGrpSpPr>
              <p:cNvPr id="73" name="Group 81">
                <a:extLst>
                  <a:ext uri="{FF2B5EF4-FFF2-40B4-BE49-F238E27FC236}">
                    <a16:creationId xmlns:a16="http://schemas.microsoft.com/office/drawing/2014/main" id="{11CE7F1F-D8BD-9DD5-D4A0-36DBC6A8BCC1}"/>
                  </a:ext>
                </a:extLst>
              </p:cNvPr>
              <p:cNvGrpSpPr>
                <a:grpSpLocks/>
              </p:cNvGrpSpPr>
              <p:nvPr/>
            </p:nvGrpSpPr>
            <p:grpSpPr bwMode="auto">
              <a:xfrm>
                <a:off x="2448" y="1726"/>
                <a:ext cx="480" cy="240"/>
                <a:chOff x="864" y="3264"/>
                <a:chExt cx="480" cy="240"/>
              </a:xfrm>
            </p:grpSpPr>
            <p:sp>
              <p:nvSpPr>
                <p:cNvPr id="216" name="Rectangle 82">
                  <a:extLst>
                    <a:ext uri="{FF2B5EF4-FFF2-40B4-BE49-F238E27FC236}">
                      <a16:creationId xmlns:a16="http://schemas.microsoft.com/office/drawing/2014/main" id="{7C96D56B-6860-F5C7-7340-0965771BF2A0}"/>
                    </a:ext>
                  </a:extLst>
                </p:cNvPr>
                <p:cNvSpPr>
                  <a:spLocks noChangeArrowheads="1"/>
                </p:cNvSpPr>
                <p:nvPr/>
              </p:nvSpPr>
              <p:spPr bwMode="auto">
                <a:xfrm>
                  <a:off x="864" y="3264"/>
                  <a:ext cx="336" cy="240"/>
                </a:xfrm>
                <a:prstGeom prst="rect">
                  <a:avLst/>
                </a:prstGeom>
                <a:noFill/>
                <a:ln w="22225" cap="sq">
                  <a:solidFill>
                    <a:schemeClr val="tx1"/>
                  </a:solidFill>
                  <a:miter lim="800000"/>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sp>
              <p:nvSpPr>
                <p:cNvPr id="217" name="Rectangle 83">
                  <a:extLst>
                    <a:ext uri="{FF2B5EF4-FFF2-40B4-BE49-F238E27FC236}">
                      <a16:creationId xmlns:a16="http://schemas.microsoft.com/office/drawing/2014/main" id="{E33F750F-5E38-1FDA-328D-5311262D53FC}"/>
                    </a:ext>
                  </a:extLst>
                </p:cNvPr>
                <p:cNvSpPr>
                  <a:spLocks noChangeArrowheads="1"/>
                </p:cNvSpPr>
                <p:nvPr/>
              </p:nvSpPr>
              <p:spPr bwMode="auto">
                <a:xfrm>
                  <a:off x="1200" y="3264"/>
                  <a:ext cx="144" cy="240"/>
                </a:xfrm>
                <a:prstGeom prst="rect">
                  <a:avLst/>
                </a:prstGeom>
                <a:noFill/>
                <a:ln w="22225" cap="sq">
                  <a:solidFill>
                    <a:schemeClr val="tx1"/>
                  </a:solidFill>
                  <a:miter lim="800000"/>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grpSp>
          <p:grpSp>
            <p:nvGrpSpPr>
              <p:cNvPr id="74" name="Group 84">
                <a:extLst>
                  <a:ext uri="{FF2B5EF4-FFF2-40B4-BE49-F238E27FC236}">
                    <a16:creationId xmlns:a16="http://schemas.microsoft.com/office/drawing/2014/main" id="{8BA38374-E46A-DACB-B6F6-883A6502DD5B}"/>
                  </a:ext>
                </a:extLst>
              </p:cNvPr>
              <p:cNvGrpSpPr>
                <a:grpSpLocks/>
              </p:cNvGrpSpPr>
              <p:nvPr/>
            </p:nvGrpSpPr>
            <p:grpSpPr bwMode="auto">
              <a:xfrm>
                <a:off x="2448" y="1968"/>
                <a:ext cx="480" cy="240"/>
                <a:chOff x="864" y="3264"/>
                <a:chExt cx="480" cy="240"/>
              </a:xfrm>
            </p:grpSpPr>
            <p:sp>
              <p:nvSpPr>
                <p:cNvPr id="214" name="Rectangle 85">
                  <a:extLst>
                    <a:ext uri="{FF2B5EF4-FFF2-40B4-BE49-F238E27FC236}">
                      <a16:creationId xmlns:a16="http://schemas.microsoft.com/office/drawing/2014/main" id="{5F65B976-48E0-EB74-7A15-0E324C00A222}"/>
                    </a:ext>
                  </a:extLst>
                </p:cNvPr>
                <p:cNvSpPr>
                  <a:spLocks noChangeArrowheads="1"/>
                </p:cNvSpPr>
                <p:nvPr/>
              </p:nvSpPr>
              <p:spPr bwMode="auto">
                <a:xfrm>
                  <a:off x="864" y="3264"/>
                  <a:ext cx="336" cy="240"/>
                </a:xfrm>
                <a:prstGeom prst="rect">
                  <a:avLst/>
                </a:prstGeom>
                <a:noFill/>
                <a:ln w="22225" cap="sq">
                  <a:solidFill>
                    <a:schemeClr val="tx1"/>
                  </a:solidFill>
                  <a:miter lim="800000"/>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sp>
              <p:nvSpPr>
                <p:cNvPr id="215" name="Rectangle 86">
                  <a:extLst>
                    <a:ext uri="{FF2B5EF4-FFF2-40B4-BE49-F238E27FC236}">
                      <a16:creationId xmlns:a16="http://schemas.microsoft.com/office/drawing/2014/main" id="{C86B35F1-6277-D2B1-CF5D-2D470369EB91}"/>
                    </a:ext>
                  </a:extLst>
                </p:cNvPr>
                <p:cNvSpPr>
                  <a:spLocks noChangeArrowheads="1"/>
                </p:cNvSpPr>
                <p:nvPr/>
              </p:nvSpPr>
              <p:spPr bwMode="auto">
                <a:xfrm>
                  <a:off x="1200" y="3264"/>
                  <a:ext cx="144" cy="240"/>
                </a:xfrm>
                <a:prstGeom prst="rect">
                  <a:avLst/>
                </a:prstGeom>
                <a:noFill/>
                <a:ln w="22225" cap="sq">
                  <a:solidFill>
                    <a:schemeClr val="tx1"/>
                  </a:solidFill>
                  <a:miter lim="800000"/>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grpSp>
          <p:grpSp>
            <p:nvGrpSpPr>
              <p:cNvPr id="75" name="Group 87">
                <a:extLst>
                  <a:ext uri="{FF2B5EF4-FFF2-40B4-BE49-F238E27FC236}">
                    <a16:creationId xmlns:a16="http://schemas.microsoft.com/office/drawing/2014/main" id="{E18165C3-0BE3-A2E8-09DA-1541DD69D5CC}"/>
                  </a:ext>
                </a:extLst>
              </p:cNvPr>
              <p:cNvGrpSpPr>
                <a:grpSpLocks/>
              </p:cNvGrpSpPr>
              <p:nvPr/>
            </p:nvGrpSpPr>
            <p:grpSpPr bwMode="auto">
              <a:xfrm>
                <a:off x="2448" y="1488"/>
                <a:ext cx="480" cy="240"/>
                <a:chOff x="864" y="3264"/>
                <a:chExt cx="480" cy="240"/>
              </a:xfrm>
            </p:grpSpPr>
            <p:sp>
              <p:nvSpPr>
                <p:cNvPr id="212" name="Rectangle 88">
                  <a:extLst>
                    <a:ext uri="{FF2B5EF4-FFF2-40B4-BE49-F238E27FC236}">
                      <a16:creationId xmlns:a16="http://schemas.microsoft.com/office/drawing/2014/main" id="{6642D232-9657-0DC4-ACE1-5A91C4ED9393}"/>
                    </a:ext>
                  </a:extLst>
                </p:cNvPr>
                <p:cNvSpPr>
                  <a:spLocks noChangeArrowheads="1"/>
                </p:cNvSpPr>
                <p:nvPr/>
              </p:nvSpPr>
              <p:spPr bwMode="auto">
                <a:xfrm>
                  <a:off x="864" y="3264"/>
                  <a:ext cx="336" cy="240"/>
                </a:xfrm>
                <a:prstGeom prst="rect">
                  <a:avLst/>
                </a:prstGeom>
                <a:noFill/>
                <a:ln w="22225" cap="sq">
                  <a:solidFill>
                    <a:schemeClr val="tx1"/>
                  </a:solidFill>
                  <a:miter lim="800000"/>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sp>
              <p:nvSpPr>
                <p:cNvPr id="213" name="Rectangle 89">
                  <a:extLst>
                    <a:ext uri="{FF2B5EF4-FFF2-40B4-BE49-F238E27FC236}">
                      <a16:creationId xmlns:a16="http://schemas.microsoft.com/office/drawing/2014/main" id="{E9D2C016-B668-0247-9F25-59C50D3DB732}"/>
                    </a:ext>
                  </a:extLst>
                </p:cNvPr>
                <p:cNvSpPr>
                  <a:spLocks noChangeArrowheads="1"/>
                </p:cNvSpPr>
                <p:nvPr/>
              </p:nvSpPr>
              <p:spPr bwMode="auto">
                <a:xfrm>
                  <a:off x="1200" y="3264"/>
                  <a:ext cx="144" cy="240"/>
                </a:xfrm>
                <a:prstGeom prst="rect">
                  <a:avLst/>
                </a:prstGeom>
                <a:noFill/>
                <a:ln w="22225" cap="sq">
                  <a:solidFill>
                    <a:schemeClr val="tx1"/>
                  </a:solidFill>
                  <a:miter lim="800000"/>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grpSp>
          <p:grpSp>
            <p:nvGrpSpPr>
              <p:cNvPr id="76" name="Group 90">
                <a:extLst>
                  <a:ext uri="{FF2B5EF4-FFF2-40B4-BE49-F238E27FC236}">
                    <a16:creationId xmlns:a16="http://schemas.microsoft.com/office/drawing/2014/main" id="{C520C329-2C38-B5F6-AE1F-98D5CAC131ED}"/>
                  </a:ext>
                </a:extLst>
              </p:cNvPr>
              <p:cNvGrpSpPr>
                <a:grpSpLocks/>
              </p:cNvGrpSpPr>
              <p:nvPr/>
            </p:nvGrpSpPr>
            <p:grpSpPr bwMode="auto">
              <a:xfrm>
                <a:off x="2448" y="1248"/>
                <a:ext cx="480" cy="240"/>
                <a:chOff x="864" y="3264"/>
                <a:chExt cx="480" cy="240"/>
              </a:xfrm>
            </p:grpSpPr>
            <p:sp>
              <p:nvSpPr>
                <p:cNvPr id="210" name="Rectangle 91">
                  <a:extLst>
                    <a:ext uri="{FF2B5EF4-FFF2-40B4-BE49-F238E27FC236}">
                      <a16:creationId xmlns:a16="http://schemas.microsoft.com/office/drawing/2014/main" id="{E21130DF-8F08-2052-F5BB-24C2F70ED2BE}"/>
                    </a:ext>
                  </a:extLst>
                </p:cNvPr>
                <p:cNvSpPr>
                  <a:spLocks noChangeArrowheads="1"/>
                </p:cNvSpPr>
                <p:nvPr/>
              </p:nvSpPr>
              <p:spPr bwMode="auto">
                <a:xfrm>
                  <a:off x="864" y="3264"/>
                  <a:ext cx="336" cy="240"/>
                </a:xfrm>
                <a:prstGeom prst="rect">
                  <a:avLst/>
                </a:prstGeom>
                <a:noFill/>
                <a:ln w="22225" cap="sq">
                  <a:solidFill>
                    <a:schemeClr val="tx1"/>
                  </a:solidFill>
                  <a:miter lim="800000"/>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sp>
              <p:nvSpPr>
                <p:cNvPr id="211" name="Rectangle 92">
                  <a:extLst>
                    <a:ext uri="{FF2B5EF4-FFF2-40B4-BE49-F238E27FC236}">
                      <a16:creationId xmlns:a16="http://schemas.microsoft.com/office/drawing/2014/main" id="{BDE4F2D0-16CE-AFC8-6D18-12A2FD0C1B1F}"/>
                    </a:ext>
                  </a:extLst>
                </p:cNvPr>
                <p:cNvSpPr>
                  <a:spLocks noChangeArrowheads="1"/>
                </p:cNvSpPr>
                <p:nvPr/>
              </p:nvSpPr>
              <p:spPr bwMode="auto">
                <a:xfrm>
                  <a:off x="1200" y="3264"/>
                  <a:ext cx="144" cy="240"/>
                </a:xfrm>
                <a:prstGeom prst="rect">
                  <a:avLst/>
                </a:prstGeom>
                <a:noFill/>
                <a:ln w="22225" cap="sq">
                  <a:solidFill>
                    <a:schemeClr val="tx1"/>
                  </a:solidFill>
                  <a:miter lim="800000"/>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grpSp>
          <p:grpSp>
            <p:nvGrpSpPr>
              <p:cNvPr id="77" name="Group 93">
                <a:extLst>
                  <a:ext uri="{FF2B5EF4-FFF2-40B4-BE49-F238E27FC236}">
                    <a16:creationId xmlns:a16="http://schemas.microsoft.com/office/drawing/2014/main" id="{4F2AC0DF-433A-A13A-4FFE-66F2A1C212EB}"/>
                  </a:ext>
                </a:extLst>
              </p:cNvPr>
              <p:cNvGrpSpPr>
                <a:grpSpLocks/>
              </p:cNvGrpSpPr>
              <p:nvPr/>
            </p:nvGrpSpPr>
            <p:grpSpPr bwMode="auto">
              <a:xfrm>
                <a:off x="2448" y="1008"/>
                <a:ext cx="480" cy="240"/>
                <a:chOff x="864" y="3264"/>
                <a:chExt cx="480" cy="240"/>
              </a:xfrm>
            </p:grpSpPr>
            <p:sp>
              <p:nvSpPr>
                <p:cNvPr id="208" name="Rectangle 94">
                  <a:extLst>
                    <a:ext uri="{FF2B5EF4-FFF2-40B4-BE49-F238E27FC236}">
                      <a16:creationId xmlns:a16="http://schemas.microsoft.com/office/drawing/2014/main" id="{93613C19-AB1A-6066-A5BC-A1EE40AF0D47}"/>
                    </a:ext>
                  </a:extLst>
                </p:cNvPr>
                <p:cNvSpPr>
                  <a:spLocks noChangeArrowheads="1"/>
                </p:cNvSpPr>
                <p:nvPr/>
              </p:nvSpPr>
              <p:spPr bwMode="auto">
                <a:xfrm>
                  <a:off x="864" y="3264"/>
                  <a:ext cx="336" cy="240"/>
                </a:xfrm>
                <a:prstGeom prst="rect">
                  <a:avLst/>
                </a:prstGeom>
                <a:noFill/>
                <a:ln w="22225" cap="sq">
                  <a:solidFill>
                    <a:schemeClr val="tx1"/>
                  </a:solidFill>
                  <a:miter lim="800000"/>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sp>
              <p:nvSpPr>
                <p:cNvPr id="209" name="Rectangle 95">
                  <a:extLst>
                    <a:ext uri="{FF2B5EF4-FFF2-40B4-BE49-F238E27FC236}">
                      <a16:creationId xmlns:a16="http://schemas.microsoft.com/office/drawing/2014/main" id="{21D0453A-E6B1-6D48-06F1-C0A1F1B6C442}"/>
                    </a:ext>
                  </a:extLst>
                </p:cNvPr>
                <p:cNvSpPr>
                  <a:spLocks noChangeArrowheads="1"/>
                </p:cNvSpPr>
                <p:nvPr/>
              </p:nvSpPr>
              <p:spPr bwMode="auto">
                <a:xfrm>
                  <a:off x="1200" y="3264"/>
                  <a:ext cx="144" cy="240"/>
                </a:xfrm>
                <a:prstGeom prst="rect">
                  <a:avLst/>
                </a:prstGeom>
                <a:noFill/>
                <a:ln w="22225" cap="sq">
                  <a:solidFill>
                    <a:schemeClr val="tx1"/>
                  </a:solidFill>
                  <a:miter lim="800000"/>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grpSp>
          <p:grpSp>
            <p:nvGrpSpPr>
              <p:cNvPr id="78" name="Group 96">
                <a:extLst>
                  <a:ext uri="{FF2B5EF4-FFF2-40B4-BE49-F238E27FC236}">
                    <a16:creationId xmlns:a16="http://schemas.microsoft.com/office/drawing/2014/main" id="{B22A082C-5D97-6E9E-DE6D-8F1E40526FF9}"/>
                  </a:ext>
                </a:extLst>
              </p:cNvPr>
              <p:cNvGrpSpPr>
                <a:grpSpLocks/>
              </p:cNvGrpSpPr>
              <p:nvPr/>
            </p:nvGrpSpPr>
            <p:grpSpPr bwMode="auto">
              <a:xfrm>
                <a:off x="2448" y="768"/>
                <a:ext cx="480" cy="240"/>
                <a:chOff x="864" y="3264"/>
                <a:chExt cx="480" cy="240"/>
              </a:xfrm>
            </p:grpSpPr>
            <p:sp>
              <p:nvSpPr>
                <p:cNvPr id="206" name="Rectangle 97">
                  <a:extLst>
                    <a:ext uri="{FF2B5EF4-FFF2-40B4-BE49-F238E27FC236}">
                      <a16:creationId xmlns:a16="http://schemas.microsoft.com/office/drawing/2014/main" id="{EAFB4505-33C2-0111-74D4-845355FC4A78}"/>
                    </a:ext>
                  </a:extLst>
                </p:cNvPr>
                <p:cNvSpPr>
                  <a:spLocks noChangeArrowheads="1"/>
                </p:cNvSpPr>
                <p:nvPr/>
              </p:nvSpPr>
              <p:spPr bwMode="auto">
                <a:xfrm>
                  <a:off x="864" y="3264"/>
                  <a:ext cx="336" cy="240"/>
                </a:xfrm>
                <a:prstGeom prst="rect">
                  <a:avLst/>
                </a:prstGeom>
                <a:noFill/>
                <a:ln w="22225" cap="sq">
                  <a:solidFill>
                    <a:schemeClr val="tx1"/>
                  </a:solidFill>
                  <a:miter lim="800000"/>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sp>
              <p:nvSpPr>
                <p:cNvPr id="207" name="Rectangle 98">
                  <a:extLst>
                    <a:ext uri="{FF2B5EF4-FFF2-40B4-BE49-F238E27FC236}">
                      <a16:creationId xmlns:a16="http://schemas.microsoft.com/office/drawing/2014/main" id="{A59C74C1-18E0-73EB-1919-29022A88D88B}"/>
                    </a:ext>
                  </a:extLst>
                </p:cNvPr>
                <p:cNvSpPr>
                  <a:spLocks noChangeArrowheads="1"/>
                </p:cNvSpPr>
                <p:nvPr/>
              </p:nvSpPr>
              <p:spPr bwMode="auto">
                <a:xfrm>
                  <a:off x="1200" y="3264"/>
                  <a:ext cx="144" cy="240"/>
                </a:xfrm>
                <a:prstGeom prst="rect">
                  <a:avLst/>
                </a:prstGeom>
                <a:noFill/>
                <a:ln w="22225" cap="sq">
                  <a:solidFill>
                    <a:schemeClr val="tx1"/>
                  </a:solidFill>
                  <a:miter lim="800000"/>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grpSp>
          <p:grpSp>
            <p:nvGrpSpPr>
              <p:cNvPr id="79" name="Group 99">
                <a:extLst>
                  <a:ext uri="{FF2B5EF4-FFF2-40B4-BE49-F238E27FC236}">
                    <a16:creationId xmlns:a16="http://schemas.microsoft.com/office/drawing/2014/main" id="{555A91C0-B21A-E95F-AA69-86BD88D6260D}"/>
                  </a:ext>
                </a:extLst>
              </p:cNvPr>
              <p:cNvGrpSpPr>
                <a:grpSpLocks/>
              </p:cNvGrpSpPr>
              <p:nvPr/>
            </p:nvGrpSpPr>
            <p:grpSpPr bwMode="auto">
              <a:xfrm>
                <a:off x="2448" y="2688"/>
                <a:ext cx="480" cy="240"/>
                <a:chOff x="864" y="3264"/>
                <a:chExt cx="480" cy="240"/>
              </a:xfrm>
            </p:grpSpPr>
            <p:sp>
              <p:nvSpPr>
                <p:cNvPr id="204" name="Rectangle 100">
                  <a:extLst>
                    <a:ext uri="{FF2B5EF4-FFF2-40B4-BE49-F238E27FC236}">
                      <a16:creationId xmlns:a16="http://schemas.microsoft.com/office/drawing/2014/main" id="{71592B4D-B2C7-35D5-CB2E-F5F8F45F1B4C}"/>
                    </a:ext>
                  </a:extLst>
                </p:cNvPr>
                <p:cNvSpPr>
                  <a:spLocks noChangeArrowheads="1"/>
                </p:cNvSpPr>
                <p:nvPr/>
              </p:nvSpPr>
              <p:spPr bwMode="auto">
                <a:xfrm>
                  <a:off x="864" y="3264"/>
                  <a:ext cx="336" cy="240"/>
                </a:xfrm>
                <a:prstGeom prst="rect">
                  <a:avLst/>
                </a:prstGeom>
                <a:noFill/>
                <a:ln w="22225" cap="sq">
                  <a:solidFill>
                    <a:schemeClr val="tx1"/>
                  </a:solidFill>
                  <a:miter lim="800000"/>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sp>
              <p:nvSpPr>
                <p:cNvPr id="205" name="Rectangle 101">
                  <a:extLst>
                    <a:ext uri="{FF2B5EF4-FFF2-40B4-BE49-F238E27FC236}">
                      <a16:creationId xmlns:a16="http://schemas.microsoft.com/office/drawing/2014/main" id="{A09A1912-9762-AE14-68A1-53DA9F53D1E1}"/>
                    </a:ext>
                  </a:extLst>
                </p:cNvPr>
                <p:cNvSpPr>
                  <a:spLocks noChangeArrowheads="1"/>
                </p:cNvSpPr>
                <p:nvPr/>
              </p:nvSpPr>
              <p:spPr bwMode="auto">
                <a:xfrm>
                  <a:off x="1200" y="3264"/>
                  <a:ext cx="144" cy="240"/>
                </a:xfrm>
                <a:prstGeom prst="rect">
                  <a:avLst/>
                </a:prstGeom>
                <a:noFill/>
                <a:ln w="22225" cap="sq">
                  <a:solidFill>
                    <a:schemeClr val="tx1"/>
                  </a:solidFill>
                  <a:miter lim="800000"/>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grpSp>
          <p:grpSp>
            <p:nvGrpSpPr>
              <p:cNvPr id="80" name="Group 102">
                <a:extLst>
                  <a:ext uri="{FF2B5EF4-FFF2-40B4-BE49-F238E27FC236}">
                    <a16:creationId xmlns:a16="http://schemas.microsoft.com/office/drawing/2014/main" id="{BE804E5E-B2C8-4F96-9F82-6CF08A0906E7}"/>
                  </a:ext>
                </a:extLst>
              </p:cNvPr>
              <p:cNvGrpSpPr>
                <a:grpSpLocks/>
              </p:cNvGrpSpPr>
              <p:nvPr/>
            </p:nvGrpSpPr>
            <p:grpSpPr bwMode="auto">
              <a:xfrm>
                <a:off x="2448" y="2448"/>
                <a:ext cx="480" cy="240"/>
                <a:chOff x="864" y="3264"/>
                <a:chExt cx="480" cy="240"/>
              </a:xfrm>
            </p:grpSpPr>
            <p:sp>
              <p:nvSpPr>
                <p:cNvPr id="202" name="Rectangle 103">
                  <a:extLst>
                    <a:ext uri="{FF2B5EF4-FFF2-40B4-BE49-F238E27FC236}">
                      <a16:creationId xmlns:a16="http://schemas.microsoft.com/office/drawing/2014/main" id="{BB15CAD5-98CE-67DB-DBE0-5180270C1872}"/>
                    </a:ext>
                  </a:extLst>
                </p:cNvPr>
                <p:cNvSpPr>
                  <a:spLocks noChangeArrowheads="1"/>
                </p:cNvSpPr>
                <p:nvPr/>
              </p:nvSpPr>
              <p:spPr bwMode="auto">
                <a:xfrm>
                  <a:off x="864" y="3264"/>
                  <a:ext cx="336" cy="240"/>
                </a:xfrm>
                <a:prstGeom prst="rect">
                  <a:avLst/>
                </a:prstGeom>
                <a:noFill/>
                <a:ln w="22225" cap="sq">
                  <a:solidFill>
                    <a:schemeClr val="tx1"/>
                  </a:solidFill>
                  <a:miter lim="800000"/>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sp>
              <p:nvSpPr>
                <p:cNvPr id="203" name="Rectangle 104">
                  <a:extLst>
                    <a:ext uri="{FF2B5EF4-FFF2-40B4-BE49-F238E27FC236}">
                      <a16:creationId xmlns:a16="http://schemas.microsoft.com/office/drawing/2014/main" id="{5CC7A61E-BFEA-C896-AD21-E641F2E050EF}"/>
                    </a:ext>
                  </a:extLst>
                </p:cNvPr>
                <p:cNvSpPr>
                  <a:spLocks noChangeArrowheads="1"/>
                </p:cNvSpPr>
                <p:nvPr/>
              </p:nvSpPr>
              <p:spPr bwMode="auto">
                <a:xfrm>
                  <a:off x="1200" y="3264"/>
                  <a:ext cx="144" cy="240"/>
                </a:xfrm>
                <a:prstGeom prst="rect">
                  <a:avLst/>
                </a:prstGeom>
                <a:noFill/>
                <a:ln w="22225" cap="sq">
                  <a:solidFill>
                    <a:schemeClr val="tx1"/>
                  </a:solidFill>
                  <a:miter lim="800000"/>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grpSp>
          <p:grpSp>
            <p:nvGrpSpPr>
              <p:cNvPr id="81" name="Group 105">
                <a:extLst>
                  <a:ext uri="{FF2B5EF4-FFF2-40B4-BE49-F238E27FC236}">
                    <a16:creationId xmlns:a16="http://schemas.microsoft.com/office/drawing/2014/main" id="{ED0CA441-4EF6-DD74-147A-72BBA24549DC}"/>
                  </a:ext>
                </a:extLst>
              </p:cNvPr>
              <p:cNvGrpSpPr>
                <a:grpSpLocks/>
              </p:cNvGrpSpPr>
              <p:nvPr/>
            </p:nvGrpSpPr>
            <p:grpSpPr bwMode="auto">
              <a:xfrm>
                <a:off x="2448" y="2208"/>
                <a:ext cx="480" cy="240"/>
                <a:chOff x="864" y="3264"/>
                <a:chExt cx="480" cy="240"/>
              </a:xfrm>
            </p:grpSpPr>
            <p:sp>
              <p:nvSpPr>
                <p:cNvPr id="200" name="Rectangle 106">
                  <a:extLst>
                    <a:ext uri="{FF2B5EF4-FFF2-40B4-BE49-F238E27FC236}">
                      <a16:creationId xmlns:a16="http://schemas.microsoft.com/office/drawing/2014/main" id="{69DBCE1D-C02E-87AC-21F3-B75E23BEDC62}"/>
                    </a:ext>
                  </a:extLst>
                </p:cNvPr>
                <p:cNvSpPr>
                  <a:spLocks noChangeArrowheads="1"/>
                </p:cNvSpPr>
                <p:nvPr/>
              </p:nvSpPr>
              <p:spPr bwMode="auto">
                <a:xfrm>
                  <a:off x="864" y="3264"/>
                  <a:ext cx="336" cy="240"/>
                </a:xfrm>
                <a:prstGeom prst="rect">
                  <a:avLst/>
                </a:prstGeom>
                <a:noFill/>
                <a:ln w="22225" cap="sq">
                  <a:solidFill>
                    <a:schemeClr val="tx1"/>
                  </a:solidFill>
                  <a:miter lim="800000"/>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sp>
              <p:nvSpPr>
                <p:cNvPr id="201" name="Rectangle 107">
                  <a:extLst>
                    <a:ext uri="{FF2B5EF4-FFF2-40B4-BE49-F238E27FC236}">
                      <a16:creationId xmlns:a16="http://schemas.microsoft.com/office/drawing/2014/main" id="{68261485-BB96-FCFF-77B9-F10B282A2A22}"/>
                    </a:ext>
                  </a:extLst>
                </p:cNvPr>
                <p:cNvSpPr>
                  <a:spLocks noChangeArrowheads="1"/>
                </p:cNvSpPr>
                <p:nvPr/>
              </p:nvSpPr>
              <p:spPr bwMode="auto">
                <a:xfrm>
                  <a:off x="1200" y="3264"/>
                  <a:ext cx="144" cy="240"/>
                </a:xfrm>
                <a:prstGeom prst="rect">
                  <a:avLst/>
                </a:prstGeom>
                <a:noFill/>
                <a:ln w="22225" cap="sq">
                  <a:solidFill>
                    <a:schemeClr val="tx1"/>
                  </a:solidFill>
                  <a:miter lim="800000"/>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grpSp>
          <p:grpSp>
            <p:nvGrpSpPr>
              <p:cNvPr id="82" name="Group 108">
                <a:extLst>
                  <a:ext uri="{FF2B5EF4-FFF2-40B4-BE49-F238E27FC236}">
                    <a16:creationId xmlns:a16="http://schemas.microsoft.com/office/drawing/2014/main" id="{7BE5CA86-131B-4253-5F04-4E2452253288}"/>
                  </a:ext>
                </a:extLst>
              </p:cNvPr>
              <p:cNvGrpSpPr>
                <a:grpSpLocks/>
              </p:cNvGrpSpPr>
              <p:nvPr/>
            </p:nvGrpSpPr>
            <p:grpSpPr bwMode="auto">
              <a:xfrm>
                <a:off x="5184" y="1008"/>
                <a:ext cx="480" cy="192"/>
                <a:chOff x="864" y="3264"/>
                <a:chExt cx="480" cy="192"/>
              </a:xfrm>
            </p:grpSpPr>
            <p:sp>
              <p:nvSpPr>
                <p:cNvPr id="198" name="Rectangle 109">
                  <a:extLst>
                    <a:ext uri="{FF2B5EF4-FFF2-40B4-BE49-F238E27FC236}">
                      <a16:creationId xmlns:a16="http://schemas.microsoft.com/office/drawing/2014/main" id="{D6945518-49AF-7939-FE00-F51803D5E5F2}"/>
                    </a:ext>
                  </a:extLst>
                </p:cNvPr>
                <p:cNvSpPr>
                  <a:spLocks noChangeArrowheads="1"/>
                </p:cNvSpPr>
                <p:nvPr/>
              </p:nvSpPr>
              <p:spPr bwMode="auto">
                <a:xfrm>
                  <a:off x="864" y="3264"/>
                  <a:ext cx="336" cy="192"/>
                </a:xfrm>
                <a:prstGeom prst="rect">
                  <a:avLst/>
                </a:prstGeom>
                <a:noFill/>
                <a:ln w="22225" cap="sq">
                  <a:solidFill>
                    <a:schemeClr val="tx1"/>
                  </a:solidFill>
                  <a:miter lim="800000"/>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sp>
              <p:nvSpPr>
                <p:cNvPr id="199" name="Rectangle 110">
                  <a:extLst>
                    <a:ext uri="{FF2B5EF4-FFF2-40B4-BE49-F238E27FC236}">
                      <a16:creationId xmlns:a16="http://schemas.microsoft.com/office/drawing/2014/main" id="{0AE8B609-F476-1492-C24D-7B9E90158694}"/>
                    </a:ext>
                  </a:extLst>
                </p:cNvPr>
                <p:cNvSpPr>
                  <a:spLocks noChangeArrowheads="1"/>
                </p:cNvSpPr>
                <p:nvPr/>
              </p:nvSpPr>
              <p:spPr bwMode="auto">
                <a:xfrm>
                  <a:off x="1200" y="3264"/>
                  <a:ext cx="144" cy="192"/>
                </a:xfrm>
                <a:prstGeom prst="rect">
                  <a:avLst/>
                </a:prstGeom>
                <a:noFill/>
                <a:ln w="22225" cap="sq">
                  <a:solidFill>
                    <a:schemeClr val="tx1"/>
                  </a:solidFill>
                  <a:miter lim="800000"/>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grpSp>
          <p:grpSp>
            <p:nvGrpSpPr>
              <p:cNvPr id="83" name="Group 111">
                <a:extLst>
                  <a:ext uri="{FF2B5EF4-FFF2-40B4-BE49-F238E27FC236}">
                    <a16:creationId xmlns:a16="http://schemas.microsoft.com/office/drawing/2014/main" id="{797D5696-B2AC-0D8F-5A7B-53FA28A612B3}"/>
                  </a:ext>
                </a:extLst>
              </p:cNvPr>
              <p:cNvGrpSpPr>
                <a:grpSpLocks/>
              </p:cNvGrpSpPr>
              <p:nvPr/>
            </p:nvGrpSpPr>
            <p:grpSpPr bwMode="auto">
              <a:xfrm>
                <a:off x="4512" y="1008"/>
                <a:ext cx="480" cy="192"/>
                <a:chOff x="864" y="3264"/>
                <a:chExt cx="480" cy="192"/>
              </a:xfrm>
            </p:grpSpPr>
            <p:sp>
              <p:nvSpPr>
                <p:cNvPr id="196" name="Rectangle 112">
                  <a:extLst>
                    <a:ext uri="{FF2B5EF4-FFF2-40B4-BE49-F238E27FC236}">
                      <a16:creationId xmlns:a16="http://schemas.microsoft.com/office/drawing/2014/main" id="{F4CC1A47-D397-4D12-8582-41911F9D870D}"/>
                    </a:ext>
                  </a:extLst>
                </p:cNvPr>
                <p:cNvSpPr>
                  <a:spLocks noChangeArrowheads="1"/>
                </p:cNvSpPr>
                <p:nvPr/>
              </p:nvSpPr>
              <p:spPr bwMode="auto">
                <a:xfrm>
                  <a:off x="864" y="3264"/>
                  <a:ext cx="336" cy="192"/>
                </a:xfrm>
                <a:prstGeom prst="rect">
                  <a:avLst/>
                </a:prstGeom>
                <a:noFill/>
                <a:ln w="22225" cap="sq">
                  <a:solidFill>
                    <a:schemeClr val="tx1"/>
                  </a:solidFill>
                  <a:miter lim="800000"/>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sp>
              <p:nvSpPr>
                <p:cNvPr id="197" name="Rectangle 113">
                  <a:extLst>
                    <a:ext uri="{FF2B5EF4-FFF2-40B4-BE49-F238E27FC236}">
                      <a16:creationId xmlns:a16="http://schemas.microsoft.com/office/drawing/2014/main" id="{D683E2BC-FD19-ECC7-DA31-17F1F8AE3BCF}"/>
                    </a:ext>
                  </a:extLst>
                </p:cNvPr>
                <p:cNvSpPr>
                  <a:spLocks noChangeArrowheads="1"/>
                </p:cNvSpPr>
                <p:nvPr/>
              </p:nvSpPr>
              <p:spPr bwMode="auto">
                <a:xfrm>
                  <a:off x="1200" y="3264"/>
                  <a:ext cx="144" cy="192"/>
                </a:xfrm>
                <a:prstGeom prst="rect">
                  <a:avLst/>
                </a:prstGeom>
                <a:noFill/>
                <a:ln w="22225" cap="sq">
                  <a:solidFill>
                    <a:schemeClr val="tx1"/>
                  </a:solidFill>
                  <a:miter lim="800000"/>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grpSp>
          <p:grpSp>
            <p:nvGrpSpPr>
              <p:cNvPr id="84" name="Group 114">
                <a:extLst>
                  <a:ext uri="{FF2B5EF4-FFF2-40B4-BE49-F238E27FC236}">
                    <a16:creationId xmlns:a16="http://schemas.microsoft.com/office/drawing/2014/main" id="{461549C5-3024-C6E9-CB5E-7B5326A7AC55}"/>
                  </a:ext>
                </a:extLst>
              </p:cNvPr>
              <p:cNvGrpSpPr>
                <a:grpSpLocks/>
              </p:cNvGrpSpPr>
              <p:nvPr/>
            </p:nvGrpSpPr>
            <p:grpSpPr bwMode="auto">
              <a:xfrm>
                <a:off x="3840" y="1006"/>
                <a:ext cx="480" cy="192"/>
                <a:chOff x="864" y="3264"/>
                <a:chExt cx="480" cy="192"/>
              </a:xfrm>
            </p:grpSpPr>
            <p:sp>
              <p:nvSpPr>
                <p:cNvPr id="194" name="Rectangle 115">
                  <a:extLst>
                    <a:ext uri="{FF2B5EF4-FFF2-40B4-BE49-F238E27FC236}">
                      <a16:creationId xmlns:a16="http://schemas.microsoft.com/office/drawing/2014/main" id="{2E8DFC48-EBBA-2B94-B845-A1C08DC3770E}"/>
                    </a:ext>
                  </a:extLst>
                </p:cNvPr>
                <p:cNvSpPr>
                  <a:spLocks noChangeArrowheads="1"/>
                </p:cNvSpPr>
                <p:nvPr/>
              </p:nvSpPr>
              <p:spPr bwMode="auto">
                <a:xfrm>
                  <a:off x="864" y="3264"/>
                  <a:ext cx="336" cy="192"/>
                </a:xfrm>
                <a:prstGeom prst="rect">
                  <a:avLst/>
                </a:prstGeom>
                <a:noFill/>
                <a:ln w="22225" cap="sq">
                  <a:solidFill>
                    <a:schemeClr val="tx1"/>
                  </a:solidFill>
                  <a:miter lim="800000"/>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sp>
              <p:nvSpPr>
                <p:cNvPr id="195" name="Rectangle 116">
                  <a:extLst>
                    <a:ext uri="{FF2B5EF4-FFF2-40B4-BE49-F238E27FC236}">
                      <a16:creationId xmlns:a16="http://schemas.microsoft.com/office/drawing/2014/main" id="{F69D1AB8-F349-4AF2-A95A-26FEFBCE6301}"/>
                    </a:ext>
                  </a:extLst>
                </p:cNvPr>
                <p:cNvSpPr>
                  <a:spLocks noChangeArrowheads="1"/>
                </p:cNvSpPr>
                <p:nvPr/>
              </p:nvSpPr>
              <p:spPr bwMode="auto">
                <a:xfrm>
                  <a:off x="1200" y="3264"/>
                  <a:ext cx="144" cy="192"/>
                </a:xfrm>
                <a:prstGeom prst="rect">
                  <a:avLst/>
                </a:prstGeom>
                <a:noFill/>
                <a:ln w="22225" cap="sq">
                  <a:solidFill>
                    <a:schemeClr val="tx1"/>
                  </a:solidFill>
                  <a:miter lim="800000"/>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grpSp>
          <p:grpSp>
            <p:nvGrpSpPr>
              <p:cNvPr id="85" name="Group 117">
                <a:extLst>
                  <a:ext uri="{FF2B5EF4-FFF2-40B4-BE49-F238E27FC236}">
                    <a16:creationId xmlns:a16="http://schemas.microsoft.com/office/drawing/2014/main" id="{E616FDBA-C076-4394-EBB1-79DC5A4EB2D9}"/>
                  </a:ext>
                </a:extLst>
              </p:cNvPr>
              <p:cNvGrpSpPr>
                <a:grpSpLocks/>
              </p:cNvGrpSpPr>
              <p:nvPr/>
            </p:nvGrpSpPr>
            <p:grpSpPr bwMode="auto">
              <a:xfrm>
                <a:off x="3168" y="1008"/>
                <a:ext cx="480" cy="192"/>
                <a:chOff x="864" y="3264"/>
                <a:chExt cx="480" cy="192"/>
              </a:xfrm>
            </p:grpSpPr>
            <p:sp>
              <p:nvSpPr>
                <p:cNvPr id="192" name="Rectangle 118">
                  <a:extLst>
                    <a:ext uri="{FF2B5EF4-FFF2-40B4-BE49-F238E27FC236}">
                      <a16:creationId xmlns:a16="http://schemas.microsoft.com/office/drawing/2014/main" id="{25500532-2094-D519-C6B0-65089EBD9E3F}"/>
                    </a:ext>
                  </a:extLst>
                </p:cNvPr>
                <p:cNvSpPr>
                  <a:spLocks noChangeArrowheads="1"/>
                </p:cNvSpPr>
                <p:nvPr/>
              </p:nvSpPr>
              <p:spPr bwMode="auto">
                <a:xfrm>
                  <a:off x="864" y="3264"/>
                  <a:ext cx="336" cy="192"/>
                </a:xfrm>
                <a:prstGeom prst="rect">
                  <a:avLst/>
                </a:prstGeom>
                <a:noFill/>
                <a:ln w="22225" cap="sq">
                  <a:solidFill>
                    <a:schemeClr val="tx1"/>
                  </a:solidFill>
                  <a:miter lim="800000"/>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sp>
              <p:nvSpPr>
                <p:cNvPr id="193" name="Rectangle 119">
                  <a:extLst>
                    <a:ext uri="{FF2B5EF4-FFF2-40B4-BE49-F238E27FC236}">
                      <a16:creationId xmlns:a16="http://schemas.microsoft.com/office/drawing/2014/main" id="{563DC85A-3B0A-DEDF-E883-DF54DE6E1021}"/>
                    </a:ext>
                  </a:extLst>
                </p:cNvPr>
                <p:cNvSpPr>
                  <a:spLocks noChangeArrowheads="1"/>
                </p:cNvSpPr>
                <p:nvPr/>
              </p:nvSpPr>
              <p:spPr bwMode="auto">
                <a:xfrm>
                  <a:off x="1200" y="3264"/>
                  <a:ext cx="144" cy="192"/>
                </a:xfrm>
                <a:prstGeom prst="rect">
                  <a:avLst/>
                </a:prstGeom>
                <a:noFill/>
                <a:ln w="22225" cap="sq">
                  <a:solidFill>
                    <a:schemeClr val="tx1"/>
                  </a:solidFill>
                  <a:miter lim="800000"/>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grpSp>
          <p:grpSp>
            <p:nvGrpSpPr>
              <p:cNvPr id="86" name="Group 120">
                <a:extLst>
                  <a:ext uri="{FF2B5EF4-FFF2-40B4-BE49-F238E27FC236}">
                    <a16:creationId xmlns:a16="http://schemas.microsoft.com/office/drawing/2014/main" id="{3E525827-10DF-4ACE-4A60-21DEAD9E6875}"/>
                  </a:ext>
                </a:extLst>
              </p:cNvPr>
              <p:cNvGrpSpPr>
                <a:grpSpLocks/>
              </p:cNvGrpSpPr>
              <p:nvPr/>
            </p:nvGrpSpPr>
            <p:grpSpPr bwMode="auto">
              <a:xfrm>
                <a:off x="3840" y="768"/>
                <a:ext cx="480" cy="192"/>
                <a:chOff x="864" y="3264"/>
                <a:chExt cx="480" cy="192"/>
              </a:xfrm>
            </p:grpSpPr>
            <p:sp>
              <p:nvSpPr>
                <p:cNvPr id="190" name="Rectangle 121">
                  <a:extLst>
                    <a:ext uri="{FF2B5EF4-FFF2-40B4-BE49-F238E27FC236}">
                      <a16:creationId xmlns:a16="http://schemas.microsoft.com/office/drawing/2014/main" id="{3389D816-D2BB-9C7C-C15E-6E63FFEB0083}"/>
                    </a:ext>
                  </a:extLst>
                </p:cNvPr>
                <p:cNvSpPr>
                  <a:spLocks noChangeArrowheads="1"/>
                </p:cNvSpPr>
                <p:nvPr/>
              </p:nvSpPr>
              <p:spPr bwMode="auto">
                <a:xfrm>
                  <a:off x="864" y="3264"/>
                  <a:ext cx="336" cy="192"/>
                </a:xfrm>
                <a:prstGeom prst="rect">
                  <a:avLst/>
                </a:prstGeom>
                <a:noFill/>
                <a:ln w="22225" cap="sq">
                  <a:solidFill>
                    <a:schemeClr val="tx1"/>
                  </a:solidFill>
                  <a:miter lim="800000"/>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sp>
              <p:nvSpPr>
                <p:cNvPr id="191" name="Rectangle 122">
                  <a:extLst>
                    <a:ext uri="{FF2B5EF4-FFF2-40B4-BE49-F238E27FC236}">
                      <a16:creationId xmlns:a16="http://schemas.microsoft.com/office/drawing/2014/main" id="{27062608-7F86-0EDF-E877-36E8F0840BF1}"/>
                    </a:ext>
                  </a:extLst>
                </p:cNvPr>
                <p:cNvSpPr>
                  <a:spLocks noChangeArrowheads="1"/>
                </p:cNvSpPr>
                <p:nvPr/>
              </p:nvSpPr>
              <p:spPr bwMode="auto">
                <a:xfrm>
                  <a:off x="1200" y="3264"/>
                  <a:ext cx="144" cy="192"/>
                </a:xfrm>
                <a:prstGeom prst="rect">
                  <a:avLst/>
                </a:prstGeom>
                <a:noFill/>
                <a:ln w="22225" cap="sq">
                  <a:solidFill>
                    <a:schemeClr val="tx1"/>
                  </a:solidFill>
                  <a:miter lim="800000"/>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grpSp>
          <p:grpSp>
            <p:nvGrpSpPr>
              <p:cNvPr id="87" name="Group 123">
                <a:extLst>
                  <a:ext uri="{FF2B5EF4-FFF2-40B4-BE49-F238E27FC236}">
                    <a16:creationId xmlns:a16="http://schemas.microsoft.com/office/drawing/2014/main" id="{4A4A0096-0FA7-B0E5-7B33-11A6F6FE7B5D}"/>
                  </a:ext>
                </a:extLst>
              </p:cNvPr>
              <p:cNvGrpSpPr>
                <a:grpSpLocks/>
              </p:cNvGrpSpPr>
              <p:nvPr/>
            </p:nvGrpSpPr>
            <p:grpSpPr bwMode="auto">
              <a:xfrm>
                <a:off x="3168" y="768"/>
                <a:ext cx="480" cy="192"/>
                <a:chOff x="864" y="3264"/>
                <a:chExt cx="480" cy="192"/>
              </a:xfrm>
            </p:grpSpPr>
            <p:sp>
              <p:nvSpPr>
                <p:cNvPr id="188" name="Rectangle 124">
                  <a:extLst>
                    <a:ext uri="{FF2B5EF4-FFF2-40B4-BE49-F238E27FC236}">
                      <a16:creationId xmlns:a16="http://schemas.microsoft.com/office/drawing/2014/main" id="{1E8DF151-A303-F53B-CA79-B3C54BF77D11}"/>
                    </a:ext>
                  </a:extLst>
                </p:cNvPr>
                <p:cNvSpPr>
                  <a:spLocks noChangeArrowheads="1"/>
                </p:cNvSpPr>
                <p:nvPr/>
              </p:nvSpPr>
              <p:spPr bwMode="auto">
                <a:xfrm>
                  <a:off x="864" y="3264"/>
                  <a:ext cx="336" cy="192"/>
                </a:xfrm>
                <a:prstGeom prst="rect">
                  <a:avLst/>
                </a:prstGeom>
                <a:noFill/>
                <a:ln w="22225" cap="sq">
                  <a:solidFill>
                    <a:schemeClr val="tx1"/>
                  </a:solidFill>
                  <a:miter lim="800000"/>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sp>
              <p:nvSpPr>
                <p:cNvPr id="189" name="Rectangle 125">
                  <a:extLst>
                    <a:ext uri="{FF2B5EF4-FFF2-40B4-BE49-F238E27FC236}">
                      <a16:creationId xmlns:a16="http://schemas.microsoft.com/office/drawing/2014/main" id="{0A91A64F-3340-03FA-70CF-34CBD7A16195}"/>
                    </a:ext>
                  </a:extLst>
                </p:cNvPr>
                <p:cNvSpPr>
                  <a:spLocks noChangeArrowheads="1"/>
                </p:cNvSpPr>
                <p:nvPr/>
              </p:nvSpPr>
              <p:spPr bwMode="auto">
                <a:xfrm>
                  <a:off x="1200" y="3264"/>
                  <a:ext cx="144" cy="192"/>
                </a:xfrm>
                <a:prstGeom prst="rect">
                  <a:avLst/>
                </a:prstGeom>
                <a:noFill/>
                <a:ln w="22225" cap="sq">
                  <a:solidFill>
                    <a:schemeClr val="tx1"/>
                  </a:solidFill>
                  <a:miter lim="800000"/>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grpSp>
          <p:grpSp>
            <p:nvGrpSpPr>
              <p:cNvPr id="88" name="Group 126">
                <a:extLst>
                  <a:ext uri="{FF2B5EF4-FFF2-40B4-BE49-F238E27FC236}">
                    <a16:creationId xmlns:a16="http://schemas.microsoft.com/office/drawing/2014/main" id="{39851A56-22A7-157A-3D30-D46B5DBD7CDF}"/>
                  </a:ext>
                </a:extLst>
              </p:cNvPr>
              <p:cNvGrpSpPr>
                <a:grpSpLocks/>
              </p:cNvGrpSpPr>
              <p:nvPr/>
            </p:nvGrpSpPr>
            <p:grpSpPr bwMode="auto">
              <a:xfrm>
                <a:off x="3840" y="1536"/>
                <a:ext cx="480" cy="192"/>
                <a:chOff x="864" y="3264"/>
                <a:chExt cx="480" cy="192"/>
              </a:xfrm>
            </p:grpSpPr>
            <p:sp>
              <p:nvSpPr>
                <p:cNvPr id="186" name="Rectangle 127">
                  <a:extLst>
                    <a:ext uri="{FF2B5EF4-FFF2-40B4-BE49-F238E27FC236}">
                      <a16:creationId xmlns:a16="http://schemas.microsoft.com/office/drawing/2014/main" id="{AB818B40-7B57-19E1-0054-A25683BEF895}"/>
                    </a:ext>
                  </a:extLst>
                </p:cNvPr>
                <p:cNvSpPr>
                  <a:spLocks noChangeArrowheads="1"/>
                </p:cNvSpPr>
                <p:nvPr/>
              </p:nvSpPr>
              <p:spPr bwMode="auto">
                <a:xfrm>
                  <a:off x="864" y="3264"/>
                  <a:ext cx="336" cy="192"/>
                </a:xfrm>
                <a:prstGeom prst="rect">
                  <a:avLst/>
                </a:prstGeom>
                <a:noFill/>
                <a:ln w="22225" cap="sq">
                  <a:solidFill>
                    <a:schemeClr val="tx1"/>
                  </a:solidFill>
                  <a:miter lim="800000"/>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sp>
              <p:nvSpPr>
                <p:cNvPr id="187" name="Rectangle 128">
                  <a:extLst>
                    <a:ext uri="{FF2B5EF4-FFF2-40B4-BE49-F238E27FC236}">
                      <a16:creationId xmlns:a16="http://schemas.microsoft.com/office/drawing/2014/main" id="{F3C71A71-F763-0DB6-E75C-47D230E5FC92}"/>
                    </a:ext>
                  </a:extLst>
                </p:cNvPr>
                <p:cNvSpPr>
                  <a:spLocks noChangeArrowheads="1"/>
                </p:cNvSpPr>
                <p:nvPr/>
              </p:nvSpPr>
              <p:spPr bwMode="auto">
                <a:xfrm>
                  <a:off x="1200" y="3264"/>
                  <a:ext cx="144" cy="192"/>
                </a:xfrm>
                <a:prstGeom prst="rect">
                  <a:avLst/>
                </a:prstGeom>
                <a:noFill/>
                <a:ln w="22225" cap="sq">
                  <a:solidFill>
                    <a:schemeClr val="tx1"/>
                  </a:solidFill>
                  <a:miter lim="800000"/>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grpSp>
          <p:grpSp>
            <p:nvGrpSpPr>
              <p:cNvPr id="89" name="Group 129">
                <a:extLst>
                  <a:ext uri="{FF2B5EF4-FFF2-40B4-BE49-F238E27FC236}">
                    <a16:creationId xmlns:a16="http://schemas.microsoft.com/office/drawing/2014/main" id="{9F85AFAE-2968-CC3C-3DE3-F0CED159222D}"/>
                  </a:ext>
                </a:extLst>
              </p:cNvPr>
              <p:cNvGrpSpPr>
                <a:grpSpLocks/>
              </p:cNvGrpSpPr>
              <p:nvPr/>
            </p:nvGrpSpPr>
            <p:grpSpPr bwMode="auto">
              <a:xfrm>
                <a:off x="3168" y="1536"/>
                <a:ext cx="480" cy="192"/>
                <a:chOff x="864" y="3264"/>
                <a:chExt cx="480" cy="192"/>
              </a:xfrm>
            </p:grpSpPr>
            <p:sp>
              <p:nvSpPr>
                <p:cNvPr id="184" name="Rectangle 130">
                  <a:extLst>
                    <a:ext uri="{FF2B5EF4-FFF2-40B4-BE49-F238E27FC236}">
                      <a16:creationId xmlns:a16="http://schemas.microsoft.com/office/drawing/2014/main" id="{568DACED-C0AD-BC11-50C6-5D13E0B6277F}"/>
                    </a:ext>
                  </a:extLst>
                </p:cNvPr>
                <p:cNvSpPr>
                  <a:spLocks noChangeArrowheads="1"/>
                </p:cNvSpPr>
                <p:nvPr/>
              </p:nvSpPr>
              <p:spPr bwMode="auto">
                <a:xfrm>
                  <a:off x="864" y="3264"/>
                  <a:ext cx="336" cy="192"/>
                </a:xfrm>
                <a:prstGeom prst="rect">
                  <a:avLst/>
                </a:prstGeom>
                <a:noFill/>
                <a:ln w="22225" cap="sq">
                  <a:solidFill>
                    <a:schemeClr val="tx1"/>
                  </a:solidFill>
                  <a:miter lim="800000"/>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sp>
              <p:nvSpPr>
                <p:cNvPr id="185" name="Rectangle 131">
                  <a:extLst>
                    <a:ext uri="{FF2B5EF4-FFF2-40B4-BE49-F238E27FC236}">
                      <a16:creationId xmlns:a16="http://schemas.microsoft.com/office/drawing/2014/main" id="{78507986-42DA-43D6-4A2C-C1EB5E78A6CC}"/>
                    </a:ext>
                  </a:extLst>
                </p:cNvPr>
                <p:cNvSpPr>
                  <a:spLocks noChangeArrowheads="1"/>
                </p:cNvSpPr>
                <p:nvPr/>
              </p:nvSpPr>
              <p:spPr bwMode="auto">
                <a:xfrm>
                  <a:off x="1200" y="3264"/>
                  <a:ext cx="144" cy="192"/>
                </a:xfrm>
                <a:prstGeom prst="rect">
                  <a:avLst/>
                </a:prstGeom>
                <a:noFill/>
                <a:ln w="22225" cap="sq">
                  <a:solidFill>
                    <a:schemeClr val="tx1"/>
                  </a:solidFill>
                  <a:miter lim="800000"/>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grpSp>
          <p:grpSp>
            <p:nvGrpSpPr>
              <p:cNvPr id="90" name="Group 132">
                <a:extLst>
                  <a:ext uri="{FF2B5EF4-FFF2-40B4-BE49-F238E27FC236}">
                    <a16:creationId xmlns:a16="http://schemas.microsoft.com/office/drawing/2014/main" id="{072B44B5-C852-A47E-DF8B-25D57EA1821F}"/>
                  </a:ext>
                </a:extLst>
              </p:cNvPr>
              <p:cNvGrpSpPr>
                <a:grpSpLocks/>
              </p:cNvGrpSpPr>
              <p:nvPr/>
            </p:nvGrpSpPr>
            <p:grpSpPr bwMode="auto">
              <a:xfrm>
                <a:off x="4512" y="1284"/>
                <a:ext cx="480" cy="192"/>
                <a:chOff x="864" y="3264"/>
                <a:chExt cx="480" cy="192"/>
              </a:xfrm>
            </p:grpSpPr>
            <p:sp>
              <p:nvSpPr>
                <p:cNvPr id="182" name="Rectangle 133">
                  <a:extLst>
                    <a:ext uri="{FF2B5EF4-FFF2-40B4-BE49-F238E27FC236}">
                      <a16:creationId xmlns:a16="http://schemas.microsoft.com/office/drawing/2014/main" id="{BCECCEBB-4A88-2F85-15A3-70A387A1E4AE}"/>
                    </a:ext>
                  </a:extLst>
                </p:cNvPr>
                <p:cNvSpPr>
                  <a:spLocks noChangeArrowheads="1"/>
                </p:cNvSpPr>
                <p:nvPr/>
              </p:nvSpPr>
              <p:spPr bwMode="auto">
                <a:xfrm>
                  <a:off x="864" y="3264"/>
                  <a:ext cx="336" cy="192"/>
                </a:xfrm>
                <a:prstGeom prst="rect">
                  <a:avLst/>
                </a:prstGeom>
                <a:noFill/>
                <a:ln w="22225" cap="sq">
                  <a:solidFill>
                    <a:schemeClr val="tx1"/>
                  </a:solidFill>
                  <a:miter lim="800000"/>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sp>
              <p:nvSpPr>
                <p:cNvPr id="183" name="Rectangle 134">
                  <a:extLst>
                    <a:ext uri="{FF2B5EF4-FFF2-40B4-BE49-F238E27FC236}">
                      <a16:creationId xmlns:a16="http://schemas.microsoft.com/office/drawing/2014/main" id="{D284125C-FC85-3FAB-B696-32DCE2A73FEC}"/>
                    </a:ext>
                  </a:extLst>
                </p:cNvPr>
                <p:cNvSpPr>
                  <a:spLocks noChangeArrowheads="1"/>
                </p:cNvSpPr>
                <p:nvPr/>
              </p:nvSpPr>
              <p:spPr bwMode="auto">
                <a:xfrm>
                  <a:off x="1200" y="3264"/>
                  <a:ext cx="144" cy="192"/>
                </a:xfrm>
                <a:prstGeom prst="rect">
                  <a:avLst/>
                </a:prstGeom>
                <a:noFill/>
                <a:ln w="22225" cap="sq">
                  <a:solidFill>
                    <a:schemeClr val="tx1"/>
                  </a:solidFill>
                  <a:miter lim="800000"/>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grpSp>
          <p:grpSp>
            <p:nvGrpSpPr>
              <p:cNvPr id="91" name="Group 135">
                <a:extLst>
                  <a:ext uri="{FF2B5EF4-FFF2-40B4-BE49-F238E27FC236}">
                    <a16:creationId xmlns:a16="http://schemas.microsoft.com/office/drawing/2014/main" id="{45B6AAAE-674E-B9A4-626A-609636A56563}"/>
                  </a:ext>
                </a:extLst>
              </p:cNvPr>
              <p:cNvGrpSpPr>
                <a:grpSpLocks/>
              </p:cNvGrpSpPr>
              <p:nvPr/>
            </p:nvGrpSpPr>
            <p:grpSpPr bwMode="auto">
              <a:xfrm>
                <a:off x="3840" y="1284"/>
                <a:ext cx="480" cy="192"/>
                <a:chOff x="864" y="3264"/>
                <a:chExt cx="480" cy="192"/>
              </a:xfrm>
            </p:grpSpPr>
            <p:sp>
              <p:nvSpPr>
                <p:cNvPr id="180" name="Rectangle 136">
                  <a:extLst>
                    <a:ext uri="{FF2B5EF4-FFF2-40B4-BE49-F238E27FC236}">
                      <a16:creationId xmlns:a16="http://schemas.microsoft.com/office/drawing/2014/main" id="{4DE4CE85-9A92-1F94-5B61-2201B7ED29C1}"/>
                    </a:ext>
                  </a:extLst>
                </p:cNvPr>
                <p:cNvSpPr>
                  <a:spLocks noChangeArrowheads="1"/>
                </p:cNvSpPr>
                <p:nvPr/>
              </p:nvSpPr>
              <p:spPr bwMode="auto">
                <a:xfrm>
                  <a:off x="864" y="3264"/>
                  <a:ext cx="336" cy="192"/>
                </a:xfrm>
                <a:prstGeom prst="rect">
                  <a:avLst/>
                </a:prstGeom>
                <a:noFill/>
                <a:ln w="22225" cap="sq">
                  <a:solidFill>
                    <a:schemeClr val="tx1"/>
                  </a:solidFill>
                  <a:miter lim="800000"/>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sp>
              <p:nvSpPr>
                <p:cNvPr id="181" name="Rectangle 137">
                  <a:extLst>
                    <a:ext uri="{FF2B5EF4-FFF2-40B4-BE49-F238E27FC236}">
                      <a16:creationId xmlns:a16="http://schemas.microsoft.com/office/drawing/2014/main" id="{23323278-3241-7E5B-F8B2-32EBD28836A3}"/>
                    </a:ext>
                  </a:extLst>
                </p:cNvPr>
                <p:cNvSpPr>
                  <a:spLocks noChangeArrowheads="1"/>
                </p:cNvSpPr>
                <p:nvPr/>
              </p:nvSpPr>
              <p:spPr bwMode="auto">
                <a:xfrm>
                  <a:off x="1200" y="3264"/>
                  <a:ext cx="144" cy="192"/>
                </a:xfrm>
                <a:prstGeom prst="rect">
                  <a:avLst/>
                </a:prstGeom>
                <a:noFill/>
                <a:ln w="22225" cap="sq">
                  <a:solidFill>
                    <a:schemeClr val="tx1"/>
                  </a:solidFill>
                  <a:miter lim="800000"/>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grpSp>
          <p:grpSp>
            <p:nvGrpSpPr>
              <p:cNvPr id="92" name="Group 138">
                <a:extLst>
                  <a:ext uri="{FF2B5EF4-FFF2-40B4-BE49-F238E27FC236}">
                    <a16:creationId xmlns:a16="http://schemas.microsoft.com/office/drawing/2014/main" id="{87C68BE5-3A93-3D78-4094-9DC5C204A6AB}"/>
                  </a:ext>
                </a:extLst>
              </p:cNvPr>
              <p:cNvGrpSpPr>
                <a:grpSpLocks/>
              </p:cNvGrpSpPr>
              <p:nvPr/>
            </p:nvGrpSpPr>
            <p:grpSpPr bwMode="auto">
              <a:xfrm>
                <a:off x="3168" y="1284"/>
                <a:ext cx="480" cy="192"/>
                <a:chOff x="864" y="3264"/>
                <a:chExt cx="480" cy="192"/>
              </a:xfrm>
            </p:grpSpPr>
            <p:sp>
              <p:nvSpPr>
                <p:cNvPr id="178" name="Rectangle 139">
                  <a:extLst>
                    <a:ext uri="{FF2B5EF4-FFF2-40B4-BE49-F238E27FC236}">
                      <a16:creationId xmlns:a16="http://schemas.microsoft.com/office/drawing/2014/main" id="{D5794C49-B5CA-CB79-29AD-1B6CDBB2A79B}"/>
                    </a:ext>
                  </a:extLst>
                </p:cNvPr>
                <p:cNvSpPr>
                  <a:spLocks noChangeArrowheads="1"/>
                </p:cNvSpPr>
                <p:nvPr/>
              </p:nvSpPr>
              <p:spPr bwMode="auto">
                <a:xfrm>
                  <a:off x="864" y="3264"/>
                  <a:ext cx="336" cy="192"/>
                </a:xfrm>
                <a:prstGeom prst="rect">
                  <a:avLst/>
                </a:prstGeom>
                <a:noFill/>
                <a:ln w="22225" cap="sq">
                  <a:solidFill>
                    <a:schemeClr val="tx1"/>
                  </a:solidFill>
                  <a:miter lim="800000"/>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sp>
              <p:nvSpPr>
                <p:cNvPr id="179" name="Rectangle 140">
                  <a:extLst>
                    <a:ext uri="{FF2B5EF4-FFF2-40B4-BE49-F238E27FC236}">
                      <a16:creationId xmlns:a16="http://schemas.microsoft.com/office/drawing/2014/main" id="{B78F8664-52E2-1D40-7A9E-F1D99988761D}"/>
                    </a:ext>
                  </a:extLst>
                </p:cNvPr>
                <p:cNvSpPr>
                  <a:spLocks noChangeArrowheads="1"/>
                </p:cNvSpPr>
                <p:nvPr/>
              </p:nvSpPr>
              <p:spPr bwMode="auto">
                <a:xfrm>
                  <a:off x="1200" y="3264"/>
                  <a:ext cx="144" cy="192"/>
                </a:xfrm>
                <a:prstGeom prst="rect">
                  <a:avLst/>
                </a:prstGeom>
                <a:noFill/>
                <a:ln w="22225" cap="sq">
                  <a:solidFill>
                    <a:schemeClr val="tx1"/>
                  </a:solidFill>
                  <a:miter lim="800000"/>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grpSp>
          <p:grpSp>
            <p:nvGrpSpPr>
              <p:cNvPr id="93" name="Group 141">
                <a:extLst>
                  <a:ext uri="{FF2B5EF4-FFF2-40B4-BE49-F238E27FC236}">
                    <a16:creationId xmlns:a16="http://schemas.microsoft.com/office/drawing/2014/main" id="{2DCBF538-9C46-7775-0610-7098D08987CA}"/>
                  </a:ext>
                </a:extLst>
              </p:cNvPr>
              <p:cNvGrpSpPr>
                <a:grpSpLocks/>
              </p:cNvGrpSpPr>
              <p:nvPr/>
            </p:nvGrpSpPr>
            <p:grpSpPr bwMode="auto">
              <a:xfrm>
                <a:off x="3168" y="2736"/>
                <a:ext cx="480" cy="192"/>
                <a:chOff x="864" y="3264"/>
                <a:chExt cx="480" cy="192"/>
              </a:xfrm>
            </p:grpSpPr>
            <p:sp>
              <p:nvSpPr>
                <p:cNvPr id="176" name="Rectangle 142">
                  <a:extLst>
                    <a:ext uri="{FF2B5EF4-FFF2-40B4-BE49-F238E27FC236}">
                      <a16:creationId xmlns:a16="http://schemas.microsoft.com/office/drawing/2014/main" id="{4601D9C5-9BDA-8C97-A0B0-F04E6C18424A}"/>
                    </a:ext>
                  </a:extLst>
                </p:cNvPr>
                <p:cNvSpPr>
                  <a:spLocks noChangeArrowheads="1"/>
                </p:cNvSpPr>
                <p:nvPr/>
              </p:nvSpPr>
              <p:spPr bwMode="auto">
                <a:xfrm>
                  <a:off x="864" y="3264"/>
                  <a:ext cx="336" cy="192"/>
                </a:xfrm>
                <a:prstGeom prst="rect">
                  <a:avLst/>
                </a:prstGeom>
                <a:noFill/>
                <a:ln w="22225" cap="sq">
                  <a:solidFill>
                    <a:schemeClr val="tx1"/>
                  </a:solidFill>
                  <a:miter lim="800000"/>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sp>
              <p:nvSpPr>
                <p:cNvPr id="177" name="Rectangle 143">
                  <a:extLst>
                    <a:ext uri="{FF2B5EF4-FFF2-40B4-BE49-F238E27FC236}">
                      <a16:creationId xmlns:a16="http://schemas.microsoft.com/office/drawing/2014/main" id="{B5C62EB3-01E1-8426-DD34-D9CBE5AB6F4E}"/>
                    </a:ext>
                  </a:extLst>
                </p:cNvPr>
                <p:cNvSpPr>
                  <a:spLocks noChangeArrowheads="1"/>
                </p:cNvSpPr>
                <p:nvPr/>
              </p:nvSpPr>
              <p:spPr bwMode="auto">
                <a:xfrm>
                  <a:off x="1200" y="3264"/>
                  <a:ext cx="144" cy="192"/>
                </a:xfrm>
                <a:prstGeom prst="rect">
                  <a:avLst/>
                </a:prstGeom>
                <a:noFill/>
                <a:ln w="22225" cap="sq">
                  <a:solidFill>
                    <a:schemeClr val="tx1"/>
                  </a:solidFill>
                  <a:miter lim="800000"/>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grpSp>
          <p:grpSp>
            <p:nvGrpSpPr>
              <p:cNvPr id="94" name="Group 144">
                <a:extLst>
                  <a:ext uri="{FF2B5EF4-FFF2-40B4-BE49-F238E27FC236}">
                    <a16:creationId xmlns:a16="http://schemas.microsoft.com/office/drawing/2014/main" id="{626F9F10-8EC7-25FD-A5C4-96E8DCA5F5CE}"/>
                  </a:ext>
                </a:extLst>
              </p:cNvPr>
              <p:cNvGrpSpPr>
                <a:grpSpLocks/>
              </p:cNvGrpSpPr>
              <p:nvPr/>
            </p:nvGrpSpPr>
            <p:grpSpPr bwMode="auto">
              <a:xfrm>
                <a:off x="3840" y="2496"/>
                <a:ext cx="480" cy="192"/>
                <a:chOff x="864" y="3264"/>
                <a:chExt cx="480" cy="192"/>
              </a:xfrm>
            </p:grpSpPr>
            <p:sp>
              <p:nvSpPr>
                <p:cNvPr id="174" name="Rectangle 145">
                  <a:extLst>
                    <a:ext uri="{FF2B5EF4-FFF2-40B4-BE49-F238E27FC236}">
                      <a16:creationId xmlns:a16="http://schemas.microsoft.com/office/drawing/2014/main" id="{411A4B79-AC56-C849-6F6A-D5547DCB1B47}"/>
                    </a:ext>
                  </a:extLst>
                </p:cNvPr>
                <p:cNvSpPr>
                  <a:spLocks noChangeArrowheads="1"/>
                </p:cNvSpPr>
                <p:nvPr/>
              </p:nvSpPr>
              <p:spPr bwMode="auto">
                <a:xfrm>
                  <a:off x="864" y="3264"/>
                  <a:ext cx="336" cy="192"/>
                </a:xfrm>
                <a:prstGeom prst="rect">
                  <a:avLst/>
                </a:prstGeom>
                <a:noFill/>
                <a:ln w="22225" cap="sq">
                  <a:solidFill>
                    <a:schemeClr val="tx1"/>
                  </a:solidFill>
                  <a:miter lim="800000"/>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sp>
              <p:nvSpPr>
                <p:cNvPr id="175" name="Rectangle 146">
                  <a:extLst>
                    <a:ext uri="{FF2B5EF4-FFF2-40B4-BE49-F238E27FC236}">
                      <a16:creationId xmlns:a16="http://schemas.microsoft.com/office/drawing/2014/main" id="{F4029D92-3B7C-2AA5-A7EE-65A77C11559D}"/>
                    </a:ext>
                  </a:extLst>
                </p:cNvPr>
                <p:cNvSpPr>
                  <a:spLocks noChangeArrowheads="1"/>
                </p:cNvSpPr>
                <p:nvPr/>
              </p:nvSpPr>
              <p:spPr bwMode="auto">
                <a:xfrm>
                  <a:off x="1200" y="3264"/>
                  <a:ext cx="144" cy="192"/>
                </a:xfrm>
                <a:prstGeom prst="rect">
                  <a:avLst/>
                </a:prstGeom>
                <a:noFill/>
                <a:ln w="22225" cap="sq">
                  <a:solidFill>
                    <a:schemeClr val="tx1"/>
                  </a:solidFill>
                  <a:miter lim="800000"/>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grpSp>
          <p:grpSp>
            <p:nvGrpSpPr>
              <p:cNvPr id="95" name="Group 147">
                <a:extLst>
                  <a:ext uri="{FF2B5EF4-FFF2-40B4-BE49-F238E27FC236}">
                    <a16:creationId xmlns:a16="http://schemas.microsoft.com/office/drawing/2014/main" id="{F37524F8-39A8-A955-7E03-DD34D35DEDAA}"/>
                  </a:ext>
                </a:extLst>
              </p:cNvPr>
              <p:cNvGrpSpPr>
                <a:grpSpLocks/>
              </p:cNvGrpSpPr>
              <p:nvPr/>
            </p:nvGrpSpPr>
            <p:grpSpPr bwMode="auto">
              <a:xfrm>
                <a:off x="3168" y="2496"/>
                <a:ext cx="480" cy="192"/>
                <a:chOff x="864" y="3264"/>
                <a:chExt cx="480" cy="192"/>
              </a:xfrm>
            </p:grpSpPr>
            <p:sp>
              <p:nvSpPr>
                <p:cNvPr id="172" name="Rectangle 148">
                  <a:extLst>
                    <a:ext uri="{FF2B5EF4-FFF2-40B4-BE49-F238E27FC236}">
                      <a16:creationId xmlns:a16="http://schemas.microsoft.com/office/drawing/2014/main" id="{0712061D-22A8-F29F-6D57-E2A24FD732E1}"/>
                    </a:ext>
                  </a:extLst>
                </p:cNvPr>
                <p:cNvSpPr>
                  <a:spLocks noChangeArrowheads="1"/>
                </p:cNvSpPr>
                <p:nvPr/>
              </p:nvSpPr>
              <p:spPr bwMode="auto">
                <a:xfrm>
                  <a:off x="864" y="3264"/>
                  <a:ext cx="336" cy="192"/>
                </a:xfrm>
                <a:prstGeom prst="rect">
                  <a:avLst/>
                </a:prstGeom>
                <a:noFill/>
                <a:ln w="22225" cap="sq">
                  <a:solidFill>
                    <a:schemeClr val="tx1"/>
                  </a:solidFill>
                  <a:miter lim="800000"/>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sp>
              <p:nvSpPr>
                <p:cNvPr id="173" name="Rectangle 149">
                  <a:extLst>
                    <a:ext uri="{FF2B5EF4-FFF2-40B4-BE49-F238E27FC236}">
                      <a16:creationId xmlns:a16="http://schemas.microsoft.com/office/drawing/2014/main" id="{0E31B596-97AB-2EBC-D63A-6F2E22B6D880}"/>
                    </a:ext>
                  </a:extLst>
                </p:cNvPr>
                <p:cNvSpPr>
                  <a:spLocks noChangeArrowheads="1"/>
                </p:cNvSpPr>
                <p:nvPr/>
              </p:nvSpPr>
              <p:spPr bwMode="auto">
                <a:xfrm>
                  <a:off x="1200" y="3264"/>
                  <a:ext cx="144" cy="192"/>
                </a:xfrm>
                <a:prstGeom prst="rect">
                  <a:avLst/>
                </a:prstGeom>
                <a:noFill/>
                <a:ln w="22225" cap="sq">
                  <a:solidFill>
                    <a:schemeClr val="tx1"/>
                  </a:solidFill>
                  <a:miter lim="800000"/>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grpSp>
          <p:grpSp>
            <p:nvGrpSpPr>
              <p:cNvPr id="96" name="Group 150">
                <a:extLst>
                  <a:ext uri="{FF2B5EF4-FFF2-40B4-BE49-F238E27FC236}">
                    <a16:creationId xmlns:a16="http://schemas.microsoft.com/office/drawing/2014/main" id="{D48D0559-0D56-90D6-296F-8A253659EBAA}"/>
                  </a:ext>
                </a:extLst>
              </p:cNvPr>
              <p:cNvGrpSpPr>
                <a:grpSpLocks/>
              </p:cNvGrpSpPr>
              <p:nvPr/>
            </p:nvGrpSpPr>
            <p:grpSpPr bwMode="auto">
              <a:xfrm>
                <a:off x="3840" y="2256"/>
                <a:ext cx="480" cy="192"/>
                <a:chOff x="864" y="3264"/>
                <a:chExt cx="480" cy="192"/>
              </a:xfrm>
            </p:grpSpPr>
            <p:sp>
              <p:nvSpPr>
                <p:cNvPr id="170" name="Rectangle 151">
                  <a:extLst>
                    <a:ext uri="{FF2B5EF4-FFF2-40B4-BE49-F238E27FC236}">
                      <a16:creationId xmlns:a16="http://schemas.microsoft.com/office/drawing/2014/main" id="{8122391E-9379-906C-E48C-225196BDC9CB}"/>
                    </a:ext>
                  </a:extLst>
                </p:cNvPr>
                <p:cNvSpPr>
                  <a:spLocks noChangeArrowheads="1"/>
                </p:cNvSpPr>
                <p:nvPr/>
              </p:nvSpPr>
              <p:spPr bwMode="auto">
                <a:xfrm>
                  <a:off x="864" y="3264"/>
                  <a:ext cx="336" cy="192"/>
                </a:xfrm>
                <a:prstGeom prst="rect">
                  <a:avLst/>
                </a:prstGeom>
                <a:noFill/>
                <a:ln w="22225" cap="sq">
                  <a:solidFill>
                    <a:schemeClr val="tx1"/>
                  </a:solidFill>
                  <a:miter lim="800000"/>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sp>
              <p:nvSpPr>
                <p:cNvPr id="171" name="Rectangle 152">
                  <a:extLst>
                    <a:ext uri="{FF2B5EF4-FFF2-40B4-BE49-F238E27FC236}">
                      <a16:creationId xmlns:a16="http://schemas.microsoft.com/office/drawing/2014/main" id="{7DEB6782-BF2A-B29C-6189-49CE8C28DA62}"/>
                    </a:ext>
                  </a:extLst>
                </p:cNvPr>
                <p:cNvSpPr>
                  <a:spLocks noChangeArrowheads="1"/>
                </p:cNvSpPr>
                <p:nvPr/>
              </p:nvSpPr>
              <p:spPr bwMode="auto">
                <a:xfrm>
                  <a:off x="1200" y="3264"/>
                  <a:ext cx="144" cy="192"/>
                </a:xfrm>
                <a:prstGeom prst="rect">
                  <a:avLst/>
                </a:prstGeom>
                <a:noFill/>
                <a:ln w="22225" cap="sq">
                  <a:solidFill>
                    <a:schemeClr val="tx1"/>
                  </a:solidFill>
                  <a:miter lim="800000"/>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grpSp>
          <p:grpSp>
            <p:nvGrpSpPr>
              <p:cNvPr id="97" name="Group 153">
                <a:extLst>
                  <a:ext uri="{FF2B5EF4-FFF2-40B4-BE49-F238E27FC236}">
                    <a16:creationId xmlns:a16="http://schemas.microsoft.com/office/drawing/2014/main" id="{7A9F890C-106D-29DD-6DD5-2D7E1D9715A2}"/>
                  </a:ext>
                </a:extLst>
              </p:cNvPr>
              <p:cNvGrpSpPr>
                <a:grpSpLocks/>
              </p:cNvGrpSpPr>
              <p:nvPr/>
            </p:nvGrpSpPr>
            <p:grpSpPr bwMode="auto">
              <a:xfrm>
                <a:off x="3168" y="2256"/>
                <a:ext cx="480" cy="192"/>
                <a:chOff x="864" y="3264"/>
                <a:chExt cx="480" cy="192"/>
              </a:xfrm>
            </p:grpSpPr>
            <p:sp>
              <p:nvSpPr>
                <p:cNvPr id="168" name="Rectangle 154">
                  <a:extLst>
                    <a:ext uri="{FF2B5EF4-FFF2-40B4-BE49-F238E27FC236}">
                      <a16:creationId xmlns:a16="http://schemas.microsoft.com/office/drawing/2014/main" id="{4AAA859E-FE54-4C50-D817-7451B97403CC}"/>
                    </a:ext>
                  </a:extLst>
                </p:cNvPr>
                <p:cNvSpPr>
                  <a:spLocks noChangeArrowheads="1"/>
                </p:cNvSpPr>
                <p:nvPr/>
              </p:nvSpPr>
              <p:spPr bwMode="auto">
                <a:xfrm>
                  <a:off x="864" y="3264"/>
                  <a:ext cx="336" cy="192"/>
                </a:xfrm>
                <a:prstGeom prst="rect">
                  <a:avLst/>
                </a:prstGeom>
                <a:noFill/>
                <a:ln w="22225" cap="sq">
                  <a:solidFill>
                    <a:schemeClr val="tx1"/>
                  </a:solidFill>
                  <a:miter lim="800000"/>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sp>
              <p:nvSpPr>
                <p:cNvPr id="169" name="Rectangle 155">
                  <a:extLst>
                    <a:ext uri="{FF2B5EF4-FFF2-40B4-BE49-F238E27FC236}">
                      <a16:creationId xmlns:a16="http://schemas.microsoft.com/office/drawing/2014/main" id="{0905685A-64A9-3D10-7694-FBC831B892D5}"/>
                    </a:ext>
                  </a:extLst>
                </p:cNvPr>
                <p:cNvSpPr>
                  <a:spLocks noChangeArrowheads="1"/>
                </p:cNvSpPr>
                <p:nvPr/>
              </p:nvSpPr>
              <p:spPr bwMode="auto">
                <a:xfrm>
                  <a:off x="1200" y="3264"/>
                  <a:ext cx="144" cy="192"/>
                </a:xfrm>
                <a:prstGeom prst="rect">
                  <a:avLst/>
                </a:prstGeom>
                <a:noFill/>
                <a:ln w="22225" cap="sq">
                  <a:solidFill>
                    <a:schemeClr val="tx1"/>
                  </a:solidFill>
                  <a:miter lim="800000"/>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grpSp>
          <p:grpSp>
            <p:nvGrpSpPr>
              <p:cNvPr id="98" name="Group 156">
                <a:extLst>
                  <a:ext uri="{FF2B5EF4-FFF2-40B4-BE49-F238E27FC236}">
                    <a16:creationId xmlns:a16="http://schemas.microsoft.com/office/drawing/2014/main" id="{9027C363-579B-DA5F-606C-891CA36CF221}"/>
                  </a:ext>
                </a:extLst>
              </p:cNvPr>
              <p:cNvGrpSpPr>
                <a:grpSpLocks/>
              </p:cNvGrpSpPr>
              <p:nvPr/>
            </p:nvGrpSpPr>
            <p:grpSpPr bwMode="auto">
              <a:xfrm>
                <a:off x="3840" y="2016"/>
                <a:ext cx="480" cy="192"/>
                <a:chOff x="864" y="3264"/>
                <a:chExt cx="480" cy="192"/>
              </a:xfrm>
            </p:grpSpPr>
            <p:sp>
              <p:nvSpPr>
                <p:cNvPr id="166" name="Rectangle 157">
                  <a:extLst>
                    <a:ext uri="{FF2B5EF4-FFF2-40B4-BE49-F238E27FC236}">
                      <a16:creationId xmlns:a16="http://schemas.microsoft.com/office/drawing/2014/main" id="{623F97DF-FBB9-787F-F7F9-C149435A00ED}"/>
                    </a:ext>
                  </a:extLst>
                </p:cNvPr>
                <p:cNvSpPr>
                  <a:spLocks noChangeArrowheads="1"/>
                </p:cNvSpPr>
                <p:nvPr/>
              </p:nvSpPr>
              <p:spPr bwMode="auto">
                <a:xfrm>
                  <a:off x="864" y="3264"/>
                  <a:ext cx="336" cy="192"/>
                </a:xfrm>
                <a:prstGeom prst="rect">
                  <a:avLst/>
                </a:prstGeom>
                <a:noFill/>
                <a:ln w="22225" cap="sq">
                  <a:solidFill>
                    <a:schemeClr val="tx1"/>
                  </a:solidFill>
                  <a:miter lim="800000"/>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sp>
              <p:nvSpPr>
                <p:cNvPr id="167" name="Rectangle 158">
                  <a:extLst>
                    <a:ext uri="{FF2B5EF4-FFF2-40B4-BE49-F238E27FC236}">
                      <a16:creationId xmlns:a16="http://schemas.microsoft.com/office/drawing/2014/main" id="{6494D074-468C-AE8B-AFAA-57ABB98F7CE2}"/>
                    </a:ext>
                  </a:extLst>
                </p:cNvPr>
                <p:cNvSpPr>
                  <a:spLocks noChangeArrowheads="1"/>
                </p:cNvSpPr>
                <p:nvPr/>
              </p:nvSpPr>
              <p:spPr bwMode="auto">
                <a:xfrm>
                  <a:off x="1200" y="3264"/>
                  <a:ext cx="144" cy="192"/>
                </a:xfrm>
                <a:prstGeom prst="rect">
                  <a:avLst/>
                </a:prstGeom>
                <a:noFill/>
                <a:ln w="22225" cap="sq">
                  <a:solidFill>
                    <a:schemeClr val="tx1"/>
                  </a:solidFill>
                  <a:miter lim="800000"/>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grpSp>
          <p:grpSp>
            <p:nvGrpSpPr>
              <p:cNvPr id="99" name="Group 159">
                <a:extLst>
                  <a:ext uri="{FF2B5EF4-FFF2-40B4-BE49-F238E27FC236}">
                    <a16:creationId xmlns:a16="http://schemas.microsoft.com/office/drawing/2014/main" id="{9D8D3F3D-B978-37AC-A3E6-F40F1438FE8F}"/>
                  </a:ext>
                </a:extLst>
              </p:cNvPr>
              <p:cNvGrpSpPr>
                <a:grpSpLocks/>
              </p:cNvGrpSpPr>
              <p:nvPr/>
            </p:nvGrpSpPr>
            <p:grpSpPr bwMode="auto">
              <a:xfrm>
                <a:off x="3168" y="2016"/>
                <a:ext cx="480" cy="192"/>
                <a:chOff x="864" y="3264"/>
                <a:chExt cx="480" cy="192"/>
              </a:xfrm>
            </p:grpSpPr>
            <p:sp>
              <p:nvSpPr>
                <p:cNvPr id="164" name="Rectangle 160">
                  <a:extLst>
                    <a:ext uri="{FF2B5EF4-FFF2-40B4-BE49-F238E27FC236}">
                      <a16:creationId xmlns:a16="http://schemas.microsoft.com/office/drawing/2014/main" id="{DB67B2E9-CCCF-52E3-B4EC-26CFAEFBDAE8}"/>
                    </a:ext>
                  </a:extLst>
                </p:cNvPr>
                <p:cNvSpPr>
                  <a:spLocks noChangeArrowheads="1"/>
                </p:cNvSpPr>
                <p:nvPr/>
              </p:nvSpPr>
              <p:spPr bwMode="auto">
                <a:xfrm>
                  <a:off x="864" y="3264"/>
                  <a:ext cx="336" cy="192"/>
                </a:xfrm>
                <a:prstGeom prst="rect">
                  <a:avLst/>
                </a:prstGeom>
                <a:noFill/>
                <a:ln w="22225" cap="sq">
                  <a:solidFill>
                    <a:schemeClr val="tx1"/>
                  </a:solidFill>
                  <a:miter lim="800000"/>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sp>
              <p:nvSpPr>
                <p:cNvPr id="165" name="Rectangle 161">
                  <a:extLst>
                    <a:ext uri="{FF2B5EF4-FFF2-40B4-BE49-F238E27FC236}">
                      <a16:creationId xmlns:a16="http://schemas.microsoft.com/office/drawing/2014/main" id="{DE77F2CB-C742-CA05-1511-C912FCF17E42}"/>
                    </a:ext>
                  </a:extLst>
                </p:cNvPr>
                <p:cNvSpPr>
                  <a:spLocks noChangeArrowheads="1"/>
                </p:cNvSpPr>
                <p:nvPr/>
              </p:nvSpPr>
              <p:spPr bwMode="auto">
                <a:xfrm>
                  <a:off x="1200" y="3264"/>
                  <a:ext cx="144" cy="192"/>
                </a:xfrm>
                <a:prstGeom prst="rect">
                  <a:avLst/>
                </a:prstGeom>
                <a:noFill/>
                <a:ln w="22225" cap="sq">
                  <a:solidFill>
                    <a:schemeClr val="tx1"/>
                  </a:solidFill>
                  <a:miter lim="800000"/>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grpSp>
          <p:grpSp>
            <p:nvGrpSpPr>
              <p:cNvPr id="100" name="Group 162">
                <a:extLst>
                  <a:ext uri="{FF2B5EF4-FFF2-40B4-BE49-F238E27FC236}">
                    <a16:creationId xmlns:a16="http://schemas.microsoft.com/office/drawing/2014/main" id="{26F5329D-32A7-3172-3F42-6926289E8DDB}"/>
                  </a:ext>
                </a:extLst>
              </p:cNvPr>
              <p:cNvGrpSpPr>
                <a:grpSpLocks/>
              </p:cNvGrpSpPr>
              <p:nvPr/>
            </p:nvGrpSpPr>
            <p:grpSpPr bwMode="auto">
              <a:xfrm>
                <a:off x="3168" y="1776"/>
                <a:ext cx="480" cy="192"/>
                <a:chOff x="864" y="3264"/>
                <a:chExt cx="480" cy="192"/>
              </a:xfrm>
            </p:grpSpPr>
            <p:sp>
              <p:nvSpPr>
                <p:cNvPr id="162" name="Rectangle 163">
                  <a:extLst>
                    <a:ext uri="{FF2B5EF4-FFF2-40B4-BE49-F238E27FC236}">
                      <a16:creationId xmlns:a16="http://schemas.microsoft.com/office/drawing/2014/main" id="{0C55CB5A-982E-FDD8-B9E2-443432BCF26B}"/>
                    </a:ext>
                  </a:extLst>
                </p:cNvPr>
                <p:cNvSpPr>
                  <a:spLocks noChangeArrowheads="1"/>
                </p:cNvSpPr>
                <p:nvPr/>
              </p:nvSpPr>
              <p:spPr bwMode="auto">
                <a:xfrm>
                  <a:off x="864" y="3264"/>
                  <a:ext cx="336" cy="192"/>
                </a:xfrm>
                <a:prstGeom prst="rect">
                  <a:avLst/>
                </a:prstGeom>
                <a:noFill/>
                <a:ln w="22225" cap="sq">
                  <a:solidFill>
                    <a:schemeClr val="tx1"/>
                  </a:solidFill>
                  <a:miter lim="800000"/>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sp>
              <p:nvSpPr>
                <p:cNvPr id="163" name="Rectangle 164">
                  <a:extLst>
                    <a:ext uri="{FF2B5EF4-FFF2-40B4-BE49-F238E27FC236}">
                      <a16:creationId xmlns:a16="http://schemas.microsoft.com/office/drawing/2014/main" id="{97DBE424-8681-9E51-8507-6BEDC102735D}"/>
                    </a:ext>
                  </a:extLst>
                </p:cNvPr>
                <p:cNvSpPr>
                  <a:spLocks noChangeArrowheads="1"/>
                </p:cNvSpPr>
                <p:nvPr/>
              </p:nvSpPr>
              <p:spPr bwMode="auto">
                <a:xfrm>
                  <a:off x="1200" y="3264"/>
                  <a:ext cx="144" cy="192"/>
                </a:xfrm>
                <a:prstGeom prst="rect">
                  <a:avLst/>
                </a:prstGeom>
                <a:noFill/>
                <a:ln w="22225" cap="sq">
                  <a:solidFill>
                    <a:schemeClr val="tx1"/>
                  </a:solidFill>
                  <a:miter lim="800000"/>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grpSp>
          <p:grpSp>
            <p:nvGrpSpPr>
              <p:cNvPr id="101" name="Group 165">
                <a:extLst>
                  <a:ext uri="{FF2B5EF4-FFF2-40B4-BE49-F238E27FC236}">
                    <a16:creationId xmlns:a16="http://schemas.microsoft.com/office/drawing/2014/main" id="{B0F84ABF-EDF4-7FBE-23FD-0304728A3912}"/>
                  </a:ext>
                </a:extLst>
              </p:cNvPr>
              <p:cNvGrpSpPr>
                <a:grpSpLocks/>
              </p:cNvGrpSpPr>
              <p:nvPr/>
            </p:nvGrpSpPr>
            <p:grpSpPr bwMode="auto">
              <a:xfrm>
                <a:off x="3840" y="2736"/>
                <a:ext cx="480" cy="192"/>
                <a:chOff x="864" y="3264"/>
                <a:chExt cx="480" cy="192"/>
              </a:xfrm>
            </p:grpSpPr>
            <p:sp>
              <p:nvSpPr>
                <p:cNvPr id="160" name="Rectangle 166">
                  <a:extLst>
                    <a:ext uri="{FF2B5EF4-FFF2-40B4-BE49-F238E27FC236}">
                      <a16:creationId xmlns:a16="http://schemas.microsoft.com/office/drawing/2014/main" id="{BB79CF71-2295-D038-6A1D-8271B6E90AB3}"/>
                    </a:ext>
                  </a:extLst>
                </p:cNvPr>
                <p:cNvSpPr>
                  <a:spLocks noChangeArrowheads="1"/>
                </p:cNvSpPr>
                <p:nvPr/>
              </p:nvSpPr>
              <p:spPr bwMode="auto">
                <a:xfrm>
                  <a:off x="864" y="3264"/>
                  <a:ext cx="336" cy="192"/>
                </a:xfrm>
                <a:prstGeom prst="rect">
                  <a:avLst/>
                </a:prstGeom>
                <a:noFill/>
                <a:ln w="22225" cap="sq">
                  <a:solidFill>
                    <a:schemeClr val="tx1"/>
                  </a:solidFill>
                  <a:miter lim="800000"/>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sp>
              <p:nvSpPr>
                <p:cNvPr id="161" name="Rectangle 167">
                  <a:extLst>
                    <a:ext uri="{FF2B5EF4-FFF2-40B4-BE49-F238E27FC236}">
                      <a16:creationId xmlns:a16="http://schemas.microsoft.com/office/drawing/2014/main" id="{BB4AA878-7993-D23A-0B34-6D6507DF065F}"/>
                    </a:ext>
                  </a:extLst>
                </p:cNvPr>
                <p:cNvSpPr>
                  <a:spLocks noChangeArrowheads="1"/>
                </p:cNvSpPr>
                <p:nvPr/>
              </p:nvSpPr>
              <p:spPr bwMode="auto">
                <a:xfrm>
                  <a:off x="1200" y="3264"/>
                  <a:ext cx="144" cy="192"/>
                </a:xfrm>
                <a:prstGeom prst="rect">
                  <a:avLst/>
                </a:prstGeom>
                <a:noFill/>
                <a:ln w="22225" cap="sq">
                  <a:solidFill>
                    <a:schemeClr val="tx1"/>
                  </a:solidFill>
                  <a:miter lim="800000"/>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grpSp>
          <p:sp>
            <p:nvSpPr>
              <p:cNvPr id="102" name="Rectangle 168">
                <a:extLst>
                  <a:ext uri="{FF2B5EF4-FFF2-40B4-BE49-F238E27FC236}">
                    <a16:creationId xmlns:a16="http://schemas.microsoft.com/office/drawing/2014/main" id="{385F3101-C0B6-5266-4642-F2606BD64321}"/>
                  </a:ext>
                </a:extLst>
              </p:cNvPr>
              <p:cNvSpPr>
                <a:spLocks noChangeArrowheads="1"/>
              </p:cNvSpPr>
              <p:nvPr/>
            </p:nvSpPr>
            <p:spPr bwMode="auto">
              <a:xfrm>
                <a:off x="2496" y="720"/>
                <a:ext cx="276" cy="288"/>
              </a:xfrm>
              <a:prstGeom prst="rect">
                <a:avLst/>
              </a:prstGeom>
              <a:noFill/>
              <a:ln w="12700" cap="sq">
                <a:no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en-US" altLang="zh-CN" sz="2400"/>
                  <a:t>v</a:t>
                </a:r>
                <a:r>
                  <a:rPr lang="en-US" altLang="zh-CN" sz="2400" baseline="-20000"/>
                  <a:t>1</a:t>
                </a:r>
              </a:p>
            </p:txBody>
          </p:sp>
          <p:sp>
            <p:nvSpPr>
              <p:cNvPr id="103" name="Rectangle 169">
                <a:extLst>
                  <a:ext uri="{FF2B5EF4-FFF2-40B4-BE49-F238E27FC236}">
                    <a16:creationId xmlns:a16="http://schemas.microsoft.com/office/drawing/2014/main" id="{66E359C9-4639-930C-F36F-FB7E7B0860DA}"/>
                  </a:ext>
                </a:extLst>
              </p:cNvPr>
              <p:cNvSpPr>
                <a:spLocks noChangeArrowheads="1"/>
              </p:cNvSpPr>
              <p:nvPr/>
            </p:nvSpPr>
            <p:spPr bwMode="auto">
              <a:xfrm>
                <a:off x="2496" y="960"/>
                <a:ext cx="276" cy="288"/>
              </a:xfrm>
              <a:prstGeom prst="rect">
                <a:avLst/>
              </a:prstGeom>
              <a:noFill/>
              <a:ln w="12700" cap="sq">
                <a:no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en-US" altLang="zh-CN" sz="2400"/>
                  <a:t>v</a:t>
                </a:r>
                <a:r>
                  <a:rPr lang="en-US" altLang="zh-CN" sz="2400" baseline="-20000"/>
                  <a:t>2</a:t>
                </a:r>
              </a:p>
            </p:txBody>
          </p:sp>
          <p:sp>
            <p:nvSpPr>
              <p:cNvPr id="104" name="Rectangle 170">
                <a:extLst>
                  <a:ext uri="{FF2B5EF4-FFF2-40B4-BE49-F238E27FC236}">
                    <a16:creationId xmlns:a16="http://schemas.microsoft.com/office/drawing/2014/main" id="{01B44C7E-7DFD-05B6-1A9D-D2212710783E}"/>
                  </a:ext>
                </a:extLst>
              </p:cNvPr>
              <p:cNvSpPr>
                <a:spLocks noChangeArrowheads="1"/>
              </p:cNvSpPr>
              <p:nvPr/>
            </p:nvSpPr>
            <p:spPr bwMode="auto">
              <a:xfrm>
                <a:off x="2508" y="1200"/>
                <a:ext cx="276" cy="288"/>
              </a:xfrm>
              <a:prstGeom prst="rect">
                <a:avLst/>
              </a:prstGeom>
              <a:noFill/>
              <a:ln w="12700" cap="sq">
                <a:no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en-US" altLang="zh-CN" sz="2400"/>
                  <a:t>v</a:t>
                </a:r>
                <a:r>
                  <a:rPr lang="en-US" altLang="zh-CN" sz="2400" baseline="-20000"/>
                  <a:t>3</a:t>
                </a:r>
              </a:p>
            </p:txBody>
          </p:sp>
          <p:sp>
            <p:nvSpPr>
              <p:cNvPr id="105" name="Rectangle 171">
                <a:extLst>
                  <a:ext uri="{FF2B5EF4-FFF2-40B4-BE49-F238E27FC236}">
                    <a16:creationId xmlns:a16="http://schemas.microsoft.com/office/drawing/2014/main" id="{136993F0-AC8B-025A-E934-946B516F7187}"/>
                  </a:ext>
                </a:extLst>
              </p:cNvPr>
              <p:cNvSpPr>
                <a:spLocks noChangeArrowheads="1"/>
              </p:cNvSpPr>
              <p:nvPr/>
            </p:nvSpPr>
            <p:spPr bwMode="auto">
              <a:xfrm>
                <a:off x="2496" y="1440"/>
                <a:ext cx="276" cy="288"/>
              </a:xfrm>
              <a:prstGeom prst="rect">
                <a:avLst/>
              </a:prstGeom>
              <a:noFill/>
              <a:ln w="12700" cap="sq">
                <a:no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en-US" altLang="zh-CN" sz="2400"/>
                  <a:t>v</a:t>
                </a:r>
                <a:r>
                  <a:rPr lang="en-US" altLang="zh-CN" sz="2400" baseline="-20000"/>
                  <a:t>4</a:t>
                </a:r>
              </a:p>
            </p:txBody>
          </p:sp>
          <p:sp>
            <p:nvSpPr>
              <p:cNvPr id="106" name="Rectangle 172">
                <a:extLst>
                  <a:ext uri="{FF2B5EF4-FFF2-40B4-BE49-F238E27FC236}">
                    <a16:creationId xmlns:a16="http://schemas.microsoft.com/office/drawing/2014/main" id="{A0C82738-86B1-C307-C0C6-6E06774B683C}"/>
                  </a:ext>
                </a:extLst>
              </p:cNvPr>
              <p:cNvSpPr>
                <a:spLocks noChangeArrowheads="1"/>
              </p:cNvSpPr>
              <p:nvPr/>
            </p:nvSpPr>
            <p:spPr bwMode="auto">
              <a:xfrm>
                <a:off x="2496" y="1680"/>
                <a:ext cx="276" cy="288"/>
              </a:xfrm>
              <a:prstGeom prst="rect">
                <a:avLst/>
              </a:prstGeom>
              <a:noFill/>
              <a:ln w="12700" cap="sq">
                <a:no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en-US" altLang="zh-CN" sz="2400"/>
                  <a:t>v</a:t>
                </a:r>
                <a:r>
                  <a:rPr lang="en-US" altLang="zh-CN" sz="2400" baseline="-20000"/>
                  <a:t>5</a:t>
                </a:r>
              </a:p>
            </p:txBody>
          </p:sp>
          <p:sp>
            <p:nvSpPr>
              <p:cNvPr id="107" name="Rectangle 173">
                <a:extLst>
                  <a:ext uri="{FF2B5EF4-FFF2-40B4-BE49-F238E27FC236}">
                    <a16:creationId xmlns:a16="http://schemas.microsoft.com/office/drawing/2014/main" id="{4624E327-12F0-5486-407D-12DDC730EF62}"/>
                  </a:ext>
                </a:extLst>
              </p:cNvPr>
              <p:cNvSpPr>
                <a:spLocks noChangeArrowheads="1"/>
              </p:cNvSpPr>
              <p:nvPr/>
            </p:nvSpPr>
            <p:spPr bwMode="auto">
              <a:xfrm>
                <a:off x="2496" y="1920"/>
                <a:ext cx="276" cy="288"/>
              </a:xfrm>
              <a:prstGeom prst="rect">
                <a:avLst/>
              </a:prstGeom>
              <a:noFill/>
              <a:ln w="12700" cap="sq">
                <a:no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en-US" altLang="zh-CN" sz="2400"/>
                  <a:t>v</a:t>
                </a:r>
                <a:r>
                  <a:rPr lang="en-US" altLang="zh-CN" sz="2400" baseline="-20000"/>
                  <a:t>6</a:t>
                </a:r>
              </a:p>
            </p:txBody>
          </p:sp>
          <p:sp>
            <p:nvSpPr>
              <p:cNvPr id="108" name="Rectangle 174">
                <a:extLst>
                  <a:ext uri="{FF2B5EF4-FFF2-40B4-BE49-F238E27FC236}">
                    <a16:creationId xmlns:a16="http://schemas.microsoft.com/office/drawing/2014/main" id="{C8EE4E5F-D916-7A60-3BB0-6951AFB401E0}"/>
                  </a:ext>
                </a:extLst>
              </p:cNvPr>
              <p:cNvSpPr>
                <a:spLocks noChangeArrowheads="1"/>
              </p:cNvSpPr>
              <p:nvPr/>
            </p:nvSpPr>
            <p:spPr bwMode="auto">
              <a:xfrm>
                <a:off x="2496" y="2160"/>
                <a:ext cx="276" cy="288"/>
              </a:xfrm>
              <a:prstGeom prst="rect">
                <a:avLst/>
              </a:prstGeom>
              <a:noFill/>
              <a:ln w="12700" cap="sq">
                <a:no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en-US" altLang="zh-CN" sz="2400"/>
                  <a:t>v</a:t>
                </a:r>
                <a:r>
                  <a:rPr lang="en-US" altLang="zh-CN" sz="2400" baseline="-20000"/>
                  <a:t>7</a:t>
                </a:r>
              </a:p>
            </p:txBody>
          </p:sp>
          <p:sp>
            <p:nvSpPr>
              <p:cNvPr id="109" name="Rectangle 175">
                <a:extLst>
                  <a:ext uri="{FF2B5EF4-FFF2-40B4-BE49-F238E27FC236}">
                    <a16:creationId xmlns:a16="http://schemas.microsoft.com/office/drawing/2014/main" id="{61145209-3881-405D-E34D-28CB390150A2}"/>
                  </a:ext>
                </a:extLst>
              </p:cNvPr>
              <p:cNvSpPr>
                <a:spLocks noChangeArrowheads="1"/>
              </p:cNvSpPr>
              <p:nvPr/>
            </p:nvSpPr>
            <p:spPr bwMode="auto">
              <a:xfrm>
                <a:off x="2496" y="2400"/>
                <a:ext cx="276" cy="288"/>
              </a:xfrm>
              <a:prstGeom prst="rect">
                <a:avLst/>
              </a:prstGeom>
              <a:noFill/>
              <a:ln w="12700" cap="sq">
                <a:no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en-US" altLang="zh-CN" sz="2400"/>
                  <a:t>v</a:t>
                </a:r>
                <a:r>
                  <a:rPr lang="en-US" altLang="zh-CN" sz="2400" baseline="-20000"/>
                  <a:t>8</a:t>
                </a:r>
              </a:p>
            </p:txBody>
          </p:sp>
          <p:sp>
            <p:nvSpPr>
              <p:cNvPr id="110" name="Rectangle 176">
                <a:extLst>
                  <a:ext uri="{FF2B5EF4-FFF2-40B4-BE49-F238E27FC236}">
                    <a16:creationId xmlns:a16="http://schemas.microsoft.com/office/drawing/2014/main" id="{854F9E65-1E51-17C8-52F9-B0BD6BA96AC2}"/>
                  </a:ext>
                </a:extLst>
              </p:cNvPr>
              <p:cNvSpPr>
                <a:spLocks noChangeArrowheads="1"/>
              </p:cNvSpPr>
              <p:nvPr/>
            </p:nvSpPr>
            <p:spPr bwMode="auto">
              <a:xfrm>
                <a:off x="2508" y="2640"/>
                <a:ext cx="276" cy="288"/>
              </a:xfrm>
              <a:prstGeom prst="rect">
                <a:avLst/>
              </a:prstGeom>
              <a:noFill/>
              <a:ln w="12700" cap="sq">
                <a:no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en-US" altLang="zh-CN" sz="2400"/>
                  <a:t>v</a:t>
                </a:r>
                <a:r>
                  <a:rPr lang="en-US" altLang="zh-CN" sz="2400" baseline="-20000"/>
                  <a:t>9</a:t>
                </a:r>
              </a:p>
            </p:txBody>
          </p:sp>
          <p:sp>
            <p:nvSpPr>
              <p:cNvPr id="111" name="Text Box 177">
                <a:extLst>
                  <a:ext uri="{FF2B5EF4-FFF2-40B4-BE49-F238E27FC236}">
                    <a16:creationId xmlns:a16="http://schemas.microsoft.com/office/drawing/2014/main" id="{EA333C46-E016-847A-E6F2-B1250A8BFFE3}"/>
                  </a:ext>
                </a:extLst>
              </p:cNvPr>
              <p:cNvSpPr txBox="1">
                <a:spLocks noChangeArrowheads="1"/>
              </p:cNvSpPr>
              <p:nvPr/>
            </p:nvSpPr>
            <p:spPr bwMode="auto">
              <a:xfrm>
                <a:off x="3216" y="744"/>
                <a:ext cx="196" cy="250"/>
              </a:xfrm>
              <a:prstGeom prst="rect">
                <a:avLst/>
              </a:prstGeom>
              <a:noFill/>
              <a:ln w="12700" cap="sq">
                <a:no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en-US" altLang="zh-CN" sz="2000"/>
                  <a:t>1</a:t>
                </a:r>
                <a:endParaRPr lang="en-US" altLang="zh-CN" sz="2400" b="0"/>
              </a:p>
            </p:txBody>
          </p:sp>
          <p:sp>
            <p:nvSpPr>
              <p:cNvPr id="112" name="Rectangle 178">
                <a:extLst>
                  <a:ext uri="{FF2B5EF4-FFF2-40B4-BE49-F238E27FC236}">
                    <a16:creationId xmlns:a16="http://schemas.microsoft.com/office/drawing/2014/main" id="{02DC2B3A-C0A4-E57D-783C-057767240472}"/>
                  </a:ext>
                </a:extLst>
              </p:cNvPr>
              <p:cNvSpPr>
                <a:spLocks noChangeArrowheads="1"/>
              </p:cNvSpPr>
              <p:nvPr/>
            </p:nvSpPr>
            <p:spPr bwMode="auto">
              <a:xfrm>
                <a:off x="3936" y="744"/>
                <a:ext cx="196" cy="250"/>
              </a:xfrm>
              <a:prstGeom prst="rect">
                <a:avLst/>
              </a:prstGeom>
              <a:noFill/>
              <a:ln w="12700" cap="sq">
                <a:no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en-US" altLang="zh-CN" sz="2000"/>
                  <a:t>2</a:t>
                </a:r>
              </a:p>
            </p:txBody>
          </p:sp>
          <p:sp>
            <p:nvSpPr>
              <p:cNvPr id="113" name="Rectangle 179">
                <a:extLst>
                  <a:ext uri="{FF2B5EF4-FFF2-40B4-BE49-F238E27FC236}">
                    <a16:creationId xmlns:a16="http://schemas.microsoft.com/office/drawing/2014/main" id="{1A177493-E953-7ADE-8F04-069F3A4B85C1}"/>
                  </a:ext>
                </a:extLst>
              </p:cNvPr>
              <p:cNvSpPr>
                <a:spLocks noChangeArrowheads="1"/>
              </p:cNvSpPr>
              <p:nvPr/>
            </p:nvSpPr>
            <p:spPr bwMode="auto">
              <a:xfrm>
                <a:off x="3216" y="974"/>
                <a:ext cx="196" cy="250"/>
              </a:xfrm>
              <a:prstGeom prst="rect">
                <a:avLst/>
              </a:prstGeom>
              <a:noFill/>
              <a:ln w="12700" cap="sq">
                <a:no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en-US" altLang="zh-CN" sz="2000"/>
                  <a:t>0</a:t>
                </a:r>
              </a:p>
            </p:txBody>
          </p:sp>
          <p:sp>
            <p:nvSpPr>
              <p:cNvPr id="114" name="Rectangle 180">
                <a:extLst>
                  <a:ext uri="{FF2B5EF4-FFF2-40B4-BE49-F238E27FC236}">
                    <a16:creationId xmlns:a16="http://schemas.microsoft.com/office/drawing/2014/main" id="{1855A789-FCC4-199B-DCCA-199FC837F06F}"/>
                  </a:ext>
                </a:extLst>
              </p:cNvPr>
              <p:cNvSpPr>
                <a:spLocks noChangeArrowheads="1"/>
              </p:cNvSpPr>
              <p:nvPr/>
            </p:nvSpPr>
            <p:spPr bwMode="auto">
              <a:xfrm>
                <a:off x="3216" y="1262"/>
                <a:ext cx="196" cy="250"/>
              </a:xfrm>
              <a:prstGeom prst="rect">
                <a:avLst/>
              </a:prstGeom>
              <a:noFill/>
              <a:ln w="12700" cap="sq">
                <a:no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en-US" altLang="zh-CN" sz="2000"/>
                  <a:t>0</a:t>
                </a:r>
              </a:p>
            </p:txBody>
          </p:sp>
          <p:sp>
            <p:nvSpPr>
              <p:cNvPr id="115" name="Rectangle 181">
                <a:extLst>
                  <a:ext uri="{FF2B5EF4-FFF2-40B4-BE49-F238E27FC236}">
                    <a16:creationId xmlns:a16="http://schemas.microsoft.com/office/drawing/2014/main" id="{051548E8-2796-9F82-C9E2-AB4201B87B8C}"/>
                  </a:ext>
                </a:extLst>
              </p:cNvPr>
              <p:cNvSpPr>
                <a:spLocks noChangeArrowheads="1"/>
              </p:cNvSpPr>
              <p:nvPr/>
            </p:nvSpPr>
            <p:spPr bwMode="auto">
              <a:xfrm>
                <a:off x="3216" y="1502"/>
                <a:ext cx="196" cy="250"/>
              </a:xfrm>
              <a:prstGeom prst="rect">
                <a:avLst/>
              </a:prstGeom>
              <a:noFill/>
              <a:ln w="12700" cap="sq">
                <a:no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en-US" altLang="zh-CN" sz="2000"/>
                  <a:t>1</a:t>
                </a:r>
              </a:p>
            </p:txBody>
          </p:sp>
          <p:sp>
            <p:nvSpPr>
              <p:cNvPr id="116" name="Rectangle 182">
                <a:extLst>
                  <a:ext uri="{FF2B5EF4-FFF2-40B4-BE49-F238E27FC236}">
                    <a16:creationId xmlns:a16="http://schemas.microsoft.com/office/drawing/2014/main" id="{C3D5CE13-9818-A069-EC32-965886CE62EB}"/>
                  </a:ext>
                </a:extLst>
              </p:cNvPr>
              <p:cNvSpPr>
                <a:spLocks noChangeArrowheads="1"/>
              </p:cNvSpPr>
              <p:nvPr/>
            </p:nvSpPr>
            <p:spPr bwMode="auto">
              <a:xfrm>
                <a:off x="3212" y="1754"/>
                <a:ext cx="196" cy="250"/>
              </a:xfrm>
              <a:prstGeom prst="rect">
                <a:avLst/>
              </a:prstGeom>
              <a:noFill/>
              <a:ln w="12700" cap="sq">
                <a:no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en-US" altLang="zh-CN" sz="2000"/>
                  <a:t>1</a:t>
                </a:r>
              </a:p>
            </p:txBody>
          </p:sp>
          <p:sp>
            <p:nvSpPr>
              <p:cNvPr id="117" name="Rectangle 183">
                <a:extLst>
                  <a:ext uri="{FF2B5EF4-FFF2-40B4-BE49-F238E27FC236}">
                    <a16:creationId xmlns:a16="http://schemas.microsoft.com/office/drawing/2014/main" id="{07F1E302-6082-D997-F8A6-F0AD6086B15A}"/>
                  </a:ext>
                </a:extLst>
              </p:cNvPr>
              <p:cNvSpPr>
                <a:spLocks noChangeArrowheads="1"/>
              </p:cNvSpPr>
              <p:nvPr/>
            </p:nvSpPr>
            <p:spPr bwMode="auto">
              <a:xfrm>
                <a:off x="3932" y="984"/>
                <a:ext cx="196" cy="250"/>
              </a:xfrm>
              <a:prstGeom prst="rect">
                <a:avLst/>
              </a:prstGeom>
              <a:noFill/>
              <a:ln w="12700" cap="sq">
                <a:no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en-US" altLang="zh-CN" sz="2000"/>
                  <a:t>3</a:t>
                </a:r>
              </a:p>
            </p:txBody>
          </p:sp>
          <p:sp>
            <p:nvSpPr>
              <p:cNvPr id="118" name="Rectangle 184">
                <a:extLst>
                  <a:ext uri="{FF2B5EF4-FFF2-40B4-BE49-F238E27FC236}">
                    <a16:creationId xmlns:a16="http://schemas.microsoft.com/office/drawing/2014/main" id="{BC32779F-A092-D90A-CCDA-DFA37B041A54}"/>
                  </a:ext>
                </a:extLst>
              </p:cNvPr>
              <p:cNvSpPr>
                <a:spLocks noChangeArrowheads="1"/>
              </p:cNvSpPr>
              <p:nvPr/>
            </p:nvSpPr>
            <p:spPr bwMode="auto">
              <a:xfrm>
                <a:off x="4604" y="986"/>
                <a:ext cx="196" cy="250"/>
              </a:xfrm>
              <a:prstGeom prst="rect">
                <a:avLst/>
              </a:prstGeom>
              <a:noFill/>
              <a:ln w="12700" cap="sq">
                <a:no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en-US" altLang="zh-CN" sz="2000"/>
                  <a:t>4</a:t>
                </a:r>
              </a:p>
            </p:txBody>
          </p:sp>
          <p:sp>
            <p:nvSpPr>
              <p:cNvPr id="119" name="Rectangle 185">
                <a:extLst>
                  <a:ext uri="{FF2B5EF4-FFF2-40B4-BE49-F238E27FC236}">
                    <a16:creationId xmlns:a16="http://schemas.microsoft.com/office/drawing/2014/main" id="{7EACDDC6-2E90-F59B-9CF0-739BCD96EB81}"/>
                  </a:ext>
                </a:extLst>
              </p:cNvPr>
              <p:cNvSpPr>
                <a:spLocks noChangeArrowheads="1"/>
              </p:cNvSpPr>
              <p:nvPr/>
            </p:nvSpPr>
            <p:spPr bwMode="auto">
              <a:xfrm>
                <a:off x="5276" y="986"/>
                <a:ext cx="196" cy="250"/>
              </a:xfrm>
              <a:prstGeom prst="rect">
                <a:avLst/>
              </a:prstGeom>
              <a:noFill/>
              <a:ln w="12700" cap="sq">
                <a:no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en-US" altLang="zh-CN" sz="2000"/>
                  <a:t>8</a:t>
                </a:r>
              </a:p>
            </p:txBody>
          </p:sp>
          <p:sp>
            <p:nvSpPr>
              <p:cNvPr id="120" name="Rectangle 186">
                <a:extLst>
                  <a:ext uri="{FF2B5EF4-FFF2-40B4-BE49-F238E27FC236}">
                    <a16:creationId xmlns:a16="http://schemas.microsoft.com/office/drawing/2014/main" id="{04DA605E-91BB-436F-32EE-1A8C81273044}"/>
                  </a:ext>
                </a:extLst>
              </p:cNvPr>
              <p:cNvSpPr>
                <a:spLocks noChangeArrowheads="1"/>
              </p:cNvSpPr>
              <p:nvPr/>
            </p:nvSpPr>
            <p:spPr bwMode="auto">
              <a:xfrm>
                <a:off x="3932" y="1250"/>
                <a:ext cx="196" cy="250"/>
              </a:xfrm>
              <a:prstGeom prst="rect">
                <a:avLst/>
              </a:prstGeom>
              <a:noFill/>
              <a:ln w="12700" cap="sq">
                <a:no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en-US" altLang="zh-CN" sz="2000"/>
                  <a:t>5</a:t>
                </a:r>
              </a:p>
            </p:txBody>
          </p:sp>
          <p:sp>
            <p:nvSpPr>
              <p:cNvPr id="121" name="Rectangle 187">
                <a:extLst>
                  <a:ext uri="{FF2B5EF4-FFF2-40B4-BE49-F238E27FC236}">
                    <a16:creationId xmlns:a16="http://schemas.microsoft.com/office/drawing/2014/main" id="{3C2CED8D-DA1E-CE15-9C0F-242F9D1E2131}"/>
                  </a:ext>
                </a:extLst>
              </p:cNvPr>
              <p:cNvSpPr>
                <a:spLocks noChangeArrowheads="1"/>
              </p:cNvSpPr>
              <p:nvPr/>
            </p:nvSpPr>
            <p:spPr bwMode="auto">
              <a:xfrm>
                <a:off x="4608" y="1248"/>
                <a:ext cx="196" cy="250"/>
              </a:xfrm>
              <a:prstGeom prst="rect">
                <a:avLst/>
              </a:prstGeom>
              <a:noFill/>
              <a:ln w="12700" cap="sq">
                <a:no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en-US" altLang="zh-CN" sz="2000"/>
                  <a:t>7</a:t>
                </a:r>
              </a:p>
            </p:txBody>
          </p:sp>
          <p:sp>
            <p:nvSpPr>
              <p:cNvPr id="122" name="Rectangle 188">
                <a:extLst>
                  <a:ext uri="{FF2B5EF4-FFF2-40B4-BE49-F238E27FC236}">
                    <a16:creationId xmlns:a16="http://schemas.microsoft.com/office/drawing/2014/main" id="{EA611724-CF17-620E-1251-1BB0175D153F}"/>
                  </a:ext>
                </a:extLst>
              </p:cNvPr>
              <p:cNvSpPr>
                <a:spLocks noChangeArrowheads="1"/>
              </p:cNvSpPr>
              <p:nvPr/>
            </p:nvSpPr>
            <p:spPr bwMode="auto">
              <a:xfrm>
                <a:off x="3932" y="1514"/>
                <a:ext cx="196" cy="250"/>
              </a:xfrm>
              <a:prstGeom prst="rect">
                <a:avLst/>
              </a:prstGeom>
              <a:noFill/>
              <a:ln w="12700" cap="sq">
                <a:no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en-US" altLang="zh-CN" sz="2000"/>
                  <a:t>6</a:t>
                </a:r>
              </a:p>
            </p:txBody>
          </p:sp>
          <p:sp>
            <p:nvSpPr>
              <p:cNvPr id="123" name="Rectangle 189">
                <a:extLst>
                  <a:ext uri="{FF2B5EF4-FFF2-40B4-BE49-F238E27FC236}">
                    <a16:creationId xmlns:a16="http://schemas.microsoft.com/office/drawing/2014/main" id="{141C428B-84F4-735B-FC93-BB849F1F2530}"/>
                  </a:ext>
                </a:extLst>
              </p:cNvPr>
              <p:cNvSpPr>
                <a:spLocks noChangeArrowheads="1"/>
              </p:cNvSpPr>
              <p:nvPr/>
            </p:nvSpPr>
            <p:spPr bwMode="auto">
              <a:xfrm>
                <a:off x="3216" y="1994"/>
                <a:ext cx="196" cy="250"/>
              </a:xfrm>
              <a:prstGeom prst="rect">
                <a:avLst/>
              </a:prstGeom>
              <a:noFill/>
              <a:ln w="12700" cap="sq">
                <a:no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en-US" altLang="zh-CN" sz="2000"/>
                  <a:t>2</a:t>
                </a:r>
              </a:p>
            </p:txBody>
          </p:sp>
          <p:sp>
            <p:nvSpPr>
              <p:cNvPr id="124" name="Rectangle 190">
                <a:extLst>
                  <a:ext uri="{FF2B5EF4-FFF2-40B4-BE49-F238E27FC236}">
                    <a16:creationId xmlns:a16="http://schemas.microsoft.com/office/drawing/2014/main" id="{5AFE7494-BD8C-79E2-66CA-07E3DD0C57DF}"/>
                  </a:ext>
                </a:extLst>
              </p:cNvPr>
              <p:cNvSpPr>
                <a:spLocks noChangeArrowheads="1"/>
              </p:cNvSpPr>
              <p:nvPr/>
            </p:nvSpPr>
            <p:spPr bwMode="auto">
              <a:xfrm>
                <a:off x="3936" y="1994"/>
                <a:ext cx="196" cy="250"/>
              </a:xfrm>
              <a:prstGeom prst="rect">
                <a:avLst/>
              </a:prstGeom>
              <a:noFill/>
              <a:ln w="12700" cap="sq">
                <a:no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en-US" altLang="zh-CN" sz="2000"/>
                  <a:t>7</a:t>
                </a:r>
              </a:p>
            </p:txBody>
          </p:sp>
          <p:sp>
            <p:nvSpPr>
              <p:cNvPr id="125" name="Rectangle 191">
                <a:extLst>
                  <a:ext uri="{FF2B5EF4-FFF2-40B4-BE49-F238E27FC236}">
                    <a16:creationId xmlns:a16="http://schemas.microsoft.com/office/drawing/2014/main" id="{61B646F6-E15B-5591-3872-DB8DC70B80E6}"/>
                  </a:ext>
                </a:extLst>
              </p:cNvPr>
              <p:cNvSpPr>
                <a:spLocks noChangeArrowheads="1"/>
              </p:cNvSpPr>
              <p:nvPr/>
            </p:nvSpPr>
            <p:spPr bwMode="auto">
              <a:xfrm>
                <a:off x="3216" y="2220"/>
                <a:ext cx="196" cy="250"/>
              </a:xfrm>
              <a:prstGeom prst="rect">
                <a:avLst/>
              </a:prstGeom>
              <a:noFill/>
              <a:ln w="12700" cap="sq">
                <a:no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en-US" altLang="zh-CN" sz="2000"/>
                  <a:t>3</a:t>
                </a:r>
              </a:p>
            </p:txBody>
          </p:sp>
          <p:sp>
            <p:nvSpPr>
              <p:cNvPr id="126" name="Rectangle 192">
                <a:extLst>
                  <a:ext uri="{FF2B5EF4-FFF2-40B4-BE49-F238E27FC236}">
                    <a16:creationId xmlns:a16="http://schemas.microsoft.com/office/drawing/2014/main" id="{29BF59E2-3EFF-8756-58C8-2D668555AB61}"/>
                  </a:ext>
                </a:extLst>
              </p:cNvPr>
              <p:cNvSpPr>
                <a:spLocks noChangeArrowheads="1"/>
              </p:cNvSpPr>
              <p:nvPr/>
            </p:nvSpPr>
            <p:spPr bwMode="auto">
              <a:xfrm>
                <a:off x="3932" y="2222"/>
                <a:ext cx="196" cy="250"/>
              </a:xfrm>
              <a:prstGeom prst="rect">
                <a:avLst/>
              </a:prstGeom>
              <a:noFill/>
              <a:ln w="12700" cap="sq">
                <a:no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en-US" altLang="zh-CN" sz="2000"/>
                  <a:t>8</a:t>
                </a:r>
              </a:p>
            </p:txBody>
          </p:sp>
          <p:sp>
            <p:nvSpPr>
              <p:cNvPr id="127" name="Rectangle 193">
                <a:extLst>
                  <a:ext uri="{FF2B5EF4-FFF2-40B4-BE49-F238E27FC236}">
                    <a16:creationId xmlns:a16="http://schemas.microsoft.com/office/drawing/2014/main" id="{70F651A5-80A5-803A-A212-CB9B8B08897C}"/>
                  </a:ext>
                </a:extLst>
              </p:cNvPr>
              <p:cNvSpPr>
                <a:spLocks noChangeArrowheads="1"/>
              </p:cNvSpPr>
              <p:nvPr/>
            </p:nvSpPr>
            <p:spPr bwMode="auto">
              <a:xfrm>
                <a:off x="3212" y="2474"/>
                <a:ext cx="196" cy="250"/>
              </a:xfrm>
              <a:prstGeom prst="rect">
                <a:avLst/>
              </a:prstGeom>
              <a:noFill/>
              <a:ln w="12700" cap="sq">
                <a:no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en-US" altLang="zh-CN" sz="2000"/>
                  <a:t>2</a:t>
                </a:r>
              </a:p>
            </p:txBody>
          </p:sp>
          <p:sp>
            <p:nvSpPr>
              <p:cNvPr id="128" name="Rectangle 194">
                <a:extLst>
                  <a:ext uri="{FF2B5EF4-FFF2-40B4-BE49-F238E27FC236}">
                    <a16:creationId xmlns:a16="http://schemas.microsoft.com/office/drawing/2014/main" id="{5C2C5D9A-9107-0EFC-0471-C28B8C95627B}"/>
                  </a:ext>
                </a:extLst>
              </p:cNvPr>
              <p:cNvSpPr>
                <a:spLocks noChangeArrowheads="1"/>
              </p:cNvSpPr>
              <p:nvPr/>
            </p:nvSpPr>
            <p:spPr bwMode="auto">
              <a:xfrm>
                <a:off x="4812" y="1272"/>
                <a:ext cx="207" cy="291"/>
              </a:xfrm>
              <a:prstGeom prst="rect">
                <a:avLst/>
              </a:prstGeom>
              <a:noFill/>
              <a:ln w="12700" cap="sq">
                <a:no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en-US" altLang="zh-CN" sz="2400"/>
                  <a:t>^</a:t>
                </a:r>
              </a:p>
            </p:txBody>
          </p:sp>
          <p:sp>
            <p:nvSpPr>
              <p:cNvPr id="129" name="Rectangle 195">
                <a:extLst>
                  <a:ext uri="{FF2B5EF4-FFF2-40B4-BE49-F238E27FC236}">
                    <a16:creationId xmlns:a16="http://schemas.microsoft.com/office/drawing/2014/main" id="{419E6F56-7B7E-06EA-C30C-305B1F757117}"/>
                  </a:ext>
                </a:extLst>
              </p:cNvPr>
              <p:cNvSpPr>
                <a:spLocks noChangeArrowheads="1"/>
              </p:cNvSpPr>
              <p:nvPr/>
            </p:nvSpPr>
            <p:spPr bwMode="auto">
              <a:xfrm>
                <a:off x="3212" y="2702"/>
                <a:ext cx="196" cy="250"/>
              </a:xfrm>
              <a:prstGeom prst="rect">
                <a:avLst/>
              </a:prstGeom>
              <a:noFill/>
              <a:ln w="12700" cap="sq">
                <a:no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en-US" altLang="zh-CN" sz="2000"/>
                  <a:t>1</a:t>
                </a:r>
              </a:p>
            </p:txBody>
          </p:sp>
          <p:sp>
            <p:nvSpPr>
              <p:cNvPr id="130" name="Rectangle 196">
                <a:extLst>
                  <a:ext uri="{FF2B5EF4-FFF2-40B4-BE49-F238E27FC236}">
                    <a16:creationId xmlns:a16="http://schemas.microsoft.com/office/drawing/2014/main" id="{8471A054-6DDA-EEB2-3F97-DDB3630465EE}"/>
                  </a:ext>
                </a:extLst>
              </p:cNvPr>
              <p:cNvSpPr>
                <a:spLocks noChangeArrowheads="1"/>
              </p:cNvSpPr>
              <p:nvPr/>
            </p:nvSpPr>
            <p:spPr bwMode="auto">
              <a:xfrm>
                <a:off x="3936" y="2712"/>
                <a:ext cx="196" cy="250"/>
              </a:xfrm>
              <a:prstGeom prst="rect">
                <a:avLst/>
              </a:prstGeom>
              <a:noFill/>
              <a:ln w="12700" cap="sq">
                <a:no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en-US" altLang="zh-CN" sz="2000"/>
                  <a:t>6</a:t>
                </a:r>
              </a:p>
            </p:txBody>
          </p:sp>
          <p:sp>
            <p:nvSpPr>
              <p:cNvPr id="131" name="Line 197">
                <a:extLst>
                  <a:ext uri="{FF2B5EF4-FFF2-40B4-BE49-F238E27FC236}">
                    <a16:creationId xmlns:a16="http://schemas.microsoft.com/office/drawing/2014/main" id="{96FE2AE7-315C-9AC1-1AE1-B6C2FCF83EC7}"/>
                  </a:ext>
                </a:extLst>
              </p:cNvPr>
              <p:cNvSpPr>
                <a:spLocks noChangeShapeType="1"/>
              </p:cNvSpPr>
              <p:nvPr/>
            </p:nvSpPr>
            <p:spPr bwMode="auto">
              <a:xfrm>
                <a:off x="2832" y="2568"/>
                <a:ext cx="336" cy="0"/>
              </a:xfrm>
              <a:prstGeom prst="line">
                <a:avLst/>
              </a:prstGeom>
              <a:noFill/>
              <a:ln w="19050" cap="sq">
                <a:solidFill>
                  <a:schemeClr val="tx1"/>
                </a:solidFill>
                <a:round/>
                <a:headEnd type="none" w="sm" len="sm"/>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2" name="Line 198">
                <a:extLst>
                  <a:ext uri="{FF2B5EF4-FFF2-40B4-BE49-F238E27FC236}">
                    <a16:creationId xmlns:a16="http://schemas.microsoft.com/office/drawing/2014/main" id="{E9E8BC9C-92FD-0193-B521-B8CF60F1C458}"/>
                  </a:ext>
                </a:extLst>
              </p:cNvPr>
              <p:cNvSpPr>
                <a:spLocks noChangeShapeType="1"/>
              </p:cNvSpPr>
              <p:nvPr/>
            </p:nvSpPr>
            <p:spPr bwMode="auto">
              <a:xfrm>
                <a:off x="2832" y="2352"/>
                <a:ext cx="336" cy="0"/>
              </a:xfrm>
              <a:prstGeom prst="line">
                <a:avLst/>
              </a:prstGeom>
              <a:noFill/>
              <a:ln w="19050" cap="sq">
                <a:solidFill>
                  <a:schemeClr val="tx1"/>
                </a:solidFill>
                <a:round/>
                <a:headEnd type="none" w="sm" len="sm"/>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 name="Line 199">
                <a:extLst>
                  <a:ext uri="{FF2B5EF4-FFF2-40B4-BE49-F238E27FC236}">
                    <a16:creationId xmlns:a16="http://schemas.microsoft.com/office/drawing/2014/main" id="{0501C8D6-3628-E18E-DE6C-56251ADC9965}"/>
                  </a:ext>
                </a:extLst>
              </p:cNvPr>
              <p:cNvSpPr>
                <a:spLocks noChangeShapeType="1"/>
              </p:cNvSpPr>
              <p:nvPr/>
            </p:nvSpPr>
            <p:spPr bwMode="auto">
              <a:xfrm>
                <a:off x="2832" y="2112"/>
                <a:ext cx="336" cy="0"/>
              </a:xfrm>
              <a:prstGeom prst="line">
                <a:avLst/>
              </a:prstGeom>
              <a:noFill/>
              <a:ln w="19050" cap="sq">
                <a:solidFill>
                  <a:schemeClr val="tx1"/>
                </a:solidFill>
                <a:round/>
                <a:headEnd type="none" w="sm" len="sm"/>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4" name="Line 200">
                <a:extLst>
                  <a:ext uri="{FF2B5EF4-FFF2-40B4-BE49-F238E27FC236}">
                    <a16:creationId xmlns:a16="http://schemas.microsoft.com/office/drawing/2014/main" id="{45BEFC9A-F821-05AF-E35F-4EFC59105760}"/>
                  </a:ext>
                </a:extLst>
              </p:cNvPr>
              <p:cNvSpPr>
                <a:spLocks noChangeShapeType="1"/>
              </p:cNvSpPr>
              <p:nvPr/>
            </p:nvSpPr>
            <p:spPr bwMode="auto">
              <a:xfrm>
                <a:off x="2832" y="1872"/>
                <a:ext cx="336" cy="0"/>
              </a:xfrm>
              <a:prstGeom prst="line">
                <a:avLst/>
              </a:prstGeom>
              <a:noFill/>
              <a:ln w="19050" cap="sq">
                <a:solidFill>
                  <a:schemeClr val="tx1"/>
                </a:solidFill>
                <a:round/>
                <a:headEnd type="none" w="sm" len="sm"/>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5" name="Line 201">
                <a:extLst>
                  <a:ext uri="{FF2B5EF4-FFF2-40B4-BE49-F238E27FC236}">
                    <a16:creationId xmlns:a16="http://schemas.microsoft.com/office/drawing/2014/main" id="{EAFFE99A-DD2D-A504-EB64-69FD8D99B6B5}"/>
                  </a:ext>
                </a:extLst>
              </p:cNvPr>
              <p:cNvSpPr>
                <a:spLocks noChangeShapeType="1"/>
              </p:cNvSpPr>
              <p:nvPr/>
            </p:nvSpPr>
            <p:spPr bwMode="auto">
              <a:xfrm>
                <a:off x="2832" y="1632"/>
                <a:ext cx="336" cy="0"/>
              </a:xfrm>
              <a:prstGeom prst="line">
                <a:avLst/>
              </a:prstGeom>
              <a:noFill/>
              <a:ln w="19050" cap="sq">
                <a:solidFill>
                  <a:schemeClr val="tx1"/>
                </a:solidFill>
                <a:round/>
                <a:headEnd type="none" w="sm" len="sm"/>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 name="Line 202">
                <a:extLst>
                  <a:ext uri="{FF2B5EF4-FFF2-40B4-BE49-F238E27FC236}">
                    <a16:creationId xmlns:a16="http://schemas.microsoft.com/office/drawing/2014/main" id="{DFE93CE2-E5A0-546D-03A3-970867402C77}"/>
                  </a:ext>
                </a:extLst>
              </p:cNvPr>
              <p:cNvSpPr>
                <a:spLocks noChangeShapeType="1"/>
              </p:cNvSpPr>
              <p:nvPr/>
            </p:nvSpPr>
            <p:spPr bwMode="auto">
              <a:xfrm>
                <a:off x="2832" y="1392"/>
                <a:ext cx="336" cy="0"/>
              </a:xfrm>
              <a:prstGeom prst="line">
                <a:avLst/>
              </a:prstGeom>
              <a:noFill/>
              <a:ln w="19050" cap="sq">
                <a:solidFill>
                  <a:schemeClr val="tx1"/>
                </a:solidFill>
                <a:round/>
                <a:headEnd type="none" w="sm" len="sm"/>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7" name="Line 203">
                <a:extLst>
                  <a:ext uri="{FF2B5EF4-FFF2-40B4-BE49-F238E27FC236}">
                    <a16:creationId xmlns:a16="http://schemas.microsoft.com/office/drawing/2014/main" id="{E9AC835A-4634-91B1-1501-634EC2B7F802}"/>
                  </a:ext>
                </a:extLst>
              </p:cNvPr>
              <p:cNvSpPr>
                <a:spLocks noChangeShapeType="1"/>
              </p:cNvSpPr>
              <p:nvPr/>
            </p:nvSpPr>
            <p:spPr bwMode="auto">
              <a:xfrm>
                <a:off x="2832" y="1104"/>
                <a:ext cx="336" cy="0"/>
              </a:xfrm>
              <a:prstGeom prst="line">
                <a:avLst/>
              </a:prstGeom>
              <a:noFill/>
              <a:ln w="19050" cap="sq">
                <a:solidFill>
                  <a:schemeClr val="tx1"/>
                </a:solidFill>
                <a:round/>
                <a:headEnd type="none" w="sm" len="sm"/>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8" name="Line 204">
                <a:extLst>
                  <a:ext uri="{FF2B5EF4-FFF2-40B4-BE49-F238E27FC236}">
                    <a16:creationId xmlns:a16="http://schemas.microsoft.com/office/drawing/2014/main" id="{A58058E6-BB17-799B-74EF-A4BCA7385F81}"/>
                  </a:ext>
                </a:extLst>
              </p:cNvPr>
              <p:cNvSpPr>
                <a:spLocks noChangeShapeType="1"/>
              </p:cNvSpPr>
              <p:nvPr/>
            </p:nvSpPr>
            <p:spPr bwMode="auto">
              <a:xfrm>
                <a:off x="2832" y="864"/>
                <a:ext cx="336" cy="0"/>
              </a:xfrm>
              <a:prstGeom prst="line">
                <a:avLst/>
              </a:prstGeom>
              <a:noFill/>
              <a:ln w="19050" cap="sq">
                <a:solidFill>
                  <a:schemeClr val="tx1"/>
                </a:solidFill>
                <a:round/>
                <a:headEnd type="none" w="sm" len="sm"/>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 name="Line 205">
                <a:extLst>
                  <a:ext uri="{FF2B5EF4-FFF2-40B4-BE49-F238E27FC236}">
                    <a16:creationId xmlns:a16="http://schemas.microsoft.com/office/drawing/2014/main" id="{520DAC1D-EDE0-3026-1446-FEFF9C24C75E}"/>
                  </a:ext>
                </a:extLst>
              </p:cNvPr>
              <p:cNvSpPr>
                <a:spLocks noChangeShapeType="1"/>
              </p:cNvSpPr>
              <p:nvPr/>
            </p:nvSpPr>
            <p:spPr bwMode="auto">
              <a:xfrm>
                <a:off x="2832" y="2820"/>
                <a:ext cx="336" cy="0"/>
              </a:xfrm>
              <a:prstGeom prst="line">
                <a:avLst/>
              </a:prstGeom>
              <a:noFill/>
              <a:ln w="19050" cap="sq">
                <a:solidFill>
                  <a:schemeClr val="tx1"/>
                </a:solidFill>
                <a:round/>
                <a:headEnd type="none" w="sm" len="sm"/>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0" name="Line 206">
                <a:extLst>
                  <a:ext uri="{FF2B5EF4-FFF2-40B4-BE49-F238E27FC236}">
                    <a16:creationId xmlns:a16="http://schemas.microsoft.com/office/drawing/2014/main" id="{805DECE8-E907-D92E-3CB9-8B9E62FAFC80}"/>
                  </a:ext>
                </a:extLst>
              </p:cNvPr>
              <p:cNvSpPr>
                <a:spLocks noChangeShapeType="1"/>
              </p:cNvSpPr>
              <p:nvPr/>
            </p:nvSpPr>
            <p:spPr bwMode="auto">
              <a:xfrm>
                <a:off x="3552" y="2112"/>
                <a:ext cx="288" cy="0"/>
              </a:xfrm>
              <a:prstGeom prst="line">
                <a:avLst/>
              </a:prstGeom>
              <a:noFill/>
              <a:ln w="19050" cap="sq">
                <a:solidFill>
                  <a:schemeClr val="tx1"/>
                </a:solidFill>
                <a:round/>
                <a:headEnd type="none" w="sm" len="sm"/>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1" name="Line 207">
                <a:extLst>
                  <a:ext uri="{FF2B5EF4-FFF2-40B4-BE49-F238E27FC236}">
                    <a16:creationId xmlns:a16="http://schemas.microsoft.com/office/drawing/2014/main" id="{2CD30748-310B-BA00-F7C9-4D6CB033E7AD}"/>
                  </a:ext>
                </a:extLst>
              </p:cNvPr>
              <p:cNvSpPr>
                <a:spLocks noChangeShapeType="1"/>
              </p:cNvSpPr>
              <p:nvPr/>
            </p:nvSpPr>
            <p:spPr bwMode="auto">
              <a:xfrm>
                <a:off x="3552" y="1632"/>
                <a:ext cx="288" cy="0"/>
              </a:xfrm>
              <a:prstGeom prst="line">
                <a:avLst/>
              </a:prstGeom>
              <a:noFill/>
              <a:ln w="19050" cap="sq">
                <a:solidFill>
                  <a:schemeClr val="tx1"/>
                </a:solidFill>
                <a:round/>
                <a:headEnd type="none" w="sm" len="sm"/>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2" name="Line 208">
                <a:extLst>
                  <a:ext uri="{FF2B5EF4-FFF2-40B4-BE49-F238E27FC236}">
                    <a16:creationId xmlns:a16="http://schemas.microsoft.com/office/drawing/2014/main" id="{1AC66774-B479-51F8-A3E5-9541EAF40389}"/>
                  </a:ext>
                </a:extLst>
              </p:cNvPr>
              <p:cNvSpPr>
                <a:spLocks noChangeShapeType="1"/>
              </p:cNvSpPr>
              <p:nvPr/>
            </p:nvSpPr>
            <p:spPr bwMode="auto">
              <a:xfrm>
                <a:off x="4224" y="1392"/>
                <a:ext cx="288" cy="0"/>
              </a:xfrm>
              <a:prstGeom prst="line">
                <a:avLst/>
              </a:prstGeom>
              <a:noFill/>
              <a:ln w="19050" cap="sq">
                <a:solidFill>
                  <a:schemeClr val="tx1"/>
                </a:solidFill>
                <a:round/>
                <a:headEnd type="none" w="sm" len="sm"/>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 name="Line 209">
                <a:extLst>
                  <a:ext uri="{FF2B5EF4-FFF2-40B4-BE49-F238E27FC236}">
                    <a16:creationId xmlns:a16="http://schemas.microsoft.com/office/drawing/2014/main" id="{4A3DF131-5299-C3E3-6B40-6A025383BCB9}"/>
                  </a:ext>
                </a:extLst>
              </p:cNvPr>
              <p:cNvSpPr>
                <a:spLocks noChangeShapeType="1"/>
              </p:cNvSpPr>
              <p:nvPr/>
            </p:nvSpPr>
            <p:spPr bwMode="auto">
              <a:xfrm>
                <a:off x="3552" y="1392"/>
                <a:ext cx="288" cy="0"/>
              </a:xfrm>
              <a:prstGeom prst="line">
                <a:avLst/>
              </a:prstGeom>
              <a:noFill/>
              <a:ln w="19050" cap="sq">
                <a:solidFill>
                  <a:schemeClr val="tx1"/>
                </a:solidFill>
                <a:round/>
                <a:headEnd type="none" w="sm" len="sm"/>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4" name="Line 210">
                <a:extLst>
                  <a:ext uri="{FF2B5EF4-FFF2-40B4-BE49-F238E27FC236}">
                    <a16:creationId xmlns:a16="http://schemas.microsoft.com/office/drawing/2014/main" id="{6C299971-D75C-8DC3-9DB2-9CC4567677AD}"/>
                  </a:ext>
                </a:extLst>
              </p:cNvPr>
              <p:cNvSpPr>
                <a:spLocks noChangeShapeType="1"/>
              </p:cNvSpPr>
              <p:nvPr/>
            </p:nvSpPr>
            <p:spPr bwMode="auto">
              <a:xfrm>
                <a:off x="4896" y="1104"/>
                <a:ext cx="288" cy="0"/>
              </a:xfrm>
              <a:prstGeom prst="line">
                <a:avLst/>
              </a:prstGeom>
              <a:noFill/>
              <a:ln w="19050" cap="sq">
                <a:solidFill>
                  <a:schemeClr val="tx1"/>
                </a:solidFill>
                <a:round/>
                <a:headEnd type="none" w="sm" len="sm"/>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5" name="Line 211">
                <a:extLst>
                  <a:ext uri="{FF2B5EF4-FFF2-40B4-BE49-F238E27FC236}">
                    <a16:creationId xmlns:a16="http://schemas.microsoft.com/office/drawing/2014/main" id="{5145F49D-BD62-CA8A-9A25-940320EE6A57}"/>
                  </a:ext>
                </a:extLst>
              </p:cNvPr>
              <p:cNvSpPr>
                <a:spLocks noChangeShapeType="1"/>
              </p:cNvSpPr>
              <p:nvPr/>
            </p:nvSpPr>
            <p:spPr bwMode="auto">
              <a:xfrm>
                <a:off x="4224" y="1104"/>
                <a:ext cx="288" cy="0"/>
              </a:xfrm>
              <a:prstGeom prst="line">
                <a:avLst/>
              </a:prstGeom>
              <a:noFill/>
              <a:ln w="19050" cap="sq">
                <a:solidFill>
                  <a:schemeClr val="tx1"/>
                </a:solidFill>
                <a:round/>
                <a:headEnd type="none" w="sm" len="sm"/>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6" name="Line 212">
                <a:extLst>
                  <a:ext uri="{FF2B5EF4-FFF2-40B4-BE49-F238E27FC236}">
                    <a16:creationId xmlns:a16="http://schemas.microsoft.com/office/drawing/2014/main" id="{120B7BE5-8F50-00E6-EE6D-3C6D43AE6A7B}"/>
                  </a:ext>
                </a:extLst>
              </p:cNvPr>
              <p:cNvSpPr>
                <a:spLocks noChangeShapeType="1"/>
              </p:cNvSpPr>
              <p:nvPr/>
            </p:nvSpPr>
            <p:spPr bwMode="auto">
              <a:xfrm>
                <a:off x="3552" y="1104"/>
                <a:ext cx="288" cy="0"/>
              </a:xfrm>
              <a:prstGeom prst="line">
                <a:avLst/>
              </a:prstGeom>
              <a:noFill/>
              <a:ln w="19050" cap="sq">
                <a:solidFill>
                  <a:schemeClr val="tx1"/>
                </a:solidFill>
                <a:round/>
                <a:headEnd type="none" w="sm" len="sm"/>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7" name="Line 213">
                <a:extLst>
                  <a:ext uri="{FF2B5EF4-FFF2-40B4-BE49-F238E27FC236}">
                    <a16:creationId xmlns:a16="http://schemas.microsoft.com/office/drawing/2014/main" id="{57B14DE9-C7A2-69B4-9956-828916A1E541}"/>
                  </a:ext>
                </a:extLst>
              </p:cNvPr>
              <p:cNvSpPr>
                <a:spLocks noChangeShapeType="1"/>
              </p:cNvSpPr>
              <p:nvPr/>
            </p:nvSpPr>
            <p:spPr bwMode="auto">
              <a:xfrm>
                <a:off x="3552" y="864"/>
                <a:ext cx="288" cy="0"/>
              </a:xfrm>
              <a:prstGeom prst="line">
                <a:avLst/>
              </a:prstGeom>
              <a:noFill/>
              <a:ln w="19050" cap="sq">
                <a:solidFill>
                  <a:schemeClr val="tx1"/>
                </a:solidFill>
                <a:round/>
                <a:headEnd type="none" w="sm" len="sm"/>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8" name="Line 214">
                <a:extLst>
                  <a:ext uri="{FF2B5EF4-FFF2-40B4-BE49-F238E27FC236}">
                    <a16:creationId xmlns:a16="http://schemas.microsoft.com/office/drawing/2014/main" id="{1EA804A2-008E-9498-305C-9F0A5EBE5C8E}"/>
                  </a:ext>
                </a:extLst>
              </p:cNvPr>
              <p:cNvSpPr>
                <a:spLocks noChangeShapeType="1"/>
              </p:cNvSpPr>
              <p:nvPr/>
            </p:nvSpPr>
            <p:spPr bwMode="auto">
              <a:xfrm>
                <a:off x="3552" y="2832"/>
                <a:ext cx="288" cy="0"/>
              </a:xfrm>
              <a:prstGeom prst="line">
                <a:avLst/>
              </a:prstGeom>
              <a:noFill/>
              <a:ln w="19050" cap="sq">
                <a:solidFill>
                  <a:schemeClr val="tx1"/>
                </a:solidFill>
                <a:round/>
                <a:headEnd type="none" w="sm" len="sm"/>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9" name="Line 215">
                <a:extLst>
                  <a:ext uri="{FF2B5EF4-FFF2-40B4-BE49-F238E27FC236}">
                    <a16:creationId xmlns:a16="http://schemas.microsoft.com/office/drawing/2014/main" id="{F9D28906-2E79-0D0A-0DB4-D21D5D67C513}"/>
                  </a:ext>
                </a:extLst>
              </p:cNvPr>
              <p:cNvSpPr>
                <a:spLocks noChangeShapeType="1"/>
              </p:cNvSpPr>
              <p:nvPr/>
            </p:nvSpPr>
            <p:spPr bwMode="auto">
              <a:xfrm>
                <a:off x="3552" y="2602"/>
                <a:ext cx="288" cy="0"/>
              </a:xfrm>
              <a:prstGeom prst="line">
                <a:avLst/>
              </a:prstGeom>
              <a:noFill/>
              <a:ln w="19050" cap="sq">
                <a:solidFill>
                  <a:schemeClr val="tx1"/>
                </a:solidFill>
                <a:round/>
                <a:headEnd type="none" w="sm" len="sm"/>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0" name="Line 216">
                <a:extLst>
                  <a:ext uri="{FF2B5EF4-FFF2-40B4-BE49-F238E27FC236}">
                    <a16:creationId xmlns:a16="http://schemas.microsoft.com/office/drawing/2014/main" id="{62E5EA1D-1242-862D-5121-1F778B76BBF4}"/>
                  </a:ext>
                </a:extLst>
              </p:cNvPr>
              <p:cNvSpPr>
                <a:spLocks noChangeShapeType="1"/>
              </p:cNvSpPr>
              <p:nvPr/>
            </p:nvSpPr>
            <p:spPr bwMode="auto">
              <a:xfrm>
                <a:off x="3576" y="2352"/>
                <a:ext cx="288" cy="0"/>
              </a:xfrm>
              <a:prstGeom prst="line">
                <a:avLst/>
              </a:prstGeom>
              <a:noFill/>
              <a:ln w="19050" cap="sq">
                <a:solidFill>
                  <a:schemeClr val="tx1"/>
                </a:solidFill>
                <a:round/>
                <a:headEnd type="none" w="sm" len="sm"/>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1" name="Text Box 217">
                <a:extLst>
                  <a:ext uri="{FF2B5EF4-FFF2-40B4-BE49-F238E27FC236}">
                    <a16:creationId xmlns:a16="http://schemas.microsoft.com/office/drawing/2014/main" id="{DAFD0085-1725-82A4-1342-5E103E232B79}"/>
                  </a:ext>
                </a:extLst>
              </p:cNvPr>
              <p:cNvSpPr txBox="1">
                <a:spLocks noChangeArrowheads="1"/>
              </p:cNvSpPr>
              <p:nvPr/>
            </p:nvSpPr>
            <p:spPr bwMode="auto">
              <a:xfrm>
                <a:off x="4152" y="756"/>
                <a:ext cx="207" cy="291"/>
              </a:xfrm>
              <a:prstGeom prst="rect">
                <a:avLst/>
              </a:prstGeom>
              <a:noFill/>
              <a:ln w="12700" cap="sq">
                <a:no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en-US" altLang="zh-CN" sz="2400"/>
                  <a:t>^</a:t>
                </a:r>
                <a:endParaRPr lang="en-US" altLang="zh-CN" sz="2400" b="0"/>
              </a:p>
            </p:txBody>
          </p:sp>
          <p:sp>
            <p:nvSpPr>
              <p:cNvPr id="152" name="Rectangle 218">
                <a:extLst>
                  <a:ext uri="{FF2B5EF4-FFF2-40B4-BE49-F238E27FC236}">
                    <a16:creationId xmlns:a16="http://schemas.microsoft.com/office/drawing/2014/main" id="{D67CF11B-BC9B-6C66-9112-8B92D79FE6B7}"/>
                  </a:ext>
                </a:extLst>
              </p:cNvPr>
              <p:cNvSpPr>
                <a:spLocks noChangeArrowheads="1"/>
              </p:cNvSpPr>
              <p:nvPr/>
            </p:nvSpPr>
            <p:spPr bwMode="auto">
              <a:xfrm>
                <a:off x="5484" y="1008"/>
                <a:ext cx="207" cy="291"/>
              </a:xfrm>
              <a:prstGeom prst="rect">
                <a:avLst/>
              </a:prstGeom>
              <a:noFill/>
              <a:ln w="12700" cap="sq">
                <a:no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en-US" altLang="zh-CN" sz="2400"/>
                  <a:t>^</a:t>
                </a:r>
              </a:p>
            </p:txBody>
          </p:sp>
          <p:sp>
            <p:nvSpPr>
              <p:cNvPr id="153" name="Rectangle 219">
                <a:extLst>
                  <a:ext uri="{FF2B5EF4-FFF2-40B4-BE49-F238E27FC236}">
                    <a16:creationId xmlns:a16="http://schemas.microsoft.com/office/drawing/2014/main" id="{55620743-C857-35E4-5B0E-D376B665DEB8}"/>
                  </a:ext>
                </a:extLst>
              </p:cNvPr>
              <p:cNvSpPr>
                <a:spLocks noChangeArrowheads="1"/>
              </p:cNvSpPr>
              <p:nvPr/>
            </p:nvSpPr>
            <p:spPr bwMode="auto">
              <a:xfrm>
                <a:off x="4140" y="1524"/>
                <a:ext cx="207" cy="291"/>
              </a:xfrm>
              <a:prstGeom prst="rect">
                <a:avLst/>
              </a:prstGeom>
              <a:noFill/>
              <a:ln w="12700" cap="sq">
                <a:no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en-US" altLang="zh-CN" sz="2400"/>
                  <a:t>^</a:t>
                </a:r>
              </a:p>
            </p:txBody>
          </p:sp>
          <p:sp>
            <p:nvSpPr>
              <p:cNvPr id="154" name="Rectangle 220">
                <a:extLst>
                  <a:ext uri="{FF2B5EF4-FFF2-40B4-BE49-F238E27FC236}">
                    <a16:creationId xmlns:a16="http://schemas.microsoft.com/office/drawing/2014/main" id="{025CE7CC-41D2-F8D5-E4AC-EC1582D7CDE4}"/>
                  </a:ext>
                </a:extLst>
              </p:cNvPr>
              <p:cNvSpPr>
                <a:spLocks noChangeArrowheads="1"/>
              </p:cNvSpPr>
              <p:nvPr/>
            </p:nvSpPr>
            <p:spPr bwMode="auto">
              <a:xfrm>
                <a:off x="3468" y="1764"/>
                <a:ext cx="207" cy="291"/>
              </a:xfrm>
              <a:prstGeom prst="rect">
                <a:avLst/>
              </a:prstGeom>
              <a:noFill/>
              <a:ln w="12700" cap="sq">
                <a:no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en-US" altLang="zh-CN" sz="2400"/>
                  <a:t>^</a:t>
                </a:r>
              </a:p>
            </p:txBody>
          </p:sp>
          <p:sp>
            <p:nvSpPr>
              <p:cNvPr id="155" name="Rectangle 221">
                <a:extLst>
                  <a:ext uri="{FF2B5EF4-FFF2-40B4-BE49-F238E27FC236}">
                    <a16:creationId xmlns:a16="http://schemas.microsoft.com/office/drawing/2014/main" id="{6348D2EA-97AB-AA07-A453-91A7E86D609A}"/>
                  </a:ext>
                </a:extLst>
              </p:cNvPr>
              <p:cNvSpPr>
                <a:spLocks noChangeArrowheads="1"/>
              </p:cNvSpPr>
              <p:nvPr/>
            </p:nvSpPr>
            <p:spPr bwMode="auto">
              <a:xfrm>
                <a:off x="4140" y="1980"/>
                <a:ext cx="207" cy="291"/>
              </a:xfrm>
              <a:prstGeom prst="rect">
                <a:avLst/>
              </a:prstGeom>
              <a:noFill/>
              <a:ln w="12700" cap="sq">
                <a:no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en-US" altLang="zh-CN" sz="2400"/>
                  <a:t>^</a:t>
                </a:r>
              </a:p>
            </p:txBody>
          </p:sp>
          <p:sp>
            <p:nvSpPr>
              <p:cNvPr id="156" name="Rectangle 222">
                <a:extLst>
                  <a:ext uri="{FF2B5EF4-FFF2-40B4-BE49-F238E27FC236}">
                    <a16:creationId xmlns:a16="http://schemas.microsoft.com/office/drawing/2014/main" id="{9A7660DD-6E5C-9BCB-D660-78989472E106}"/>
                  </a:ext>
                </a:extLst>
              </p:cNvPr>
              <p:cNvSpPr>
                <a:spLocks noChangeArrowheads="1"/>
              </p:cNvSpPr>
              <p:nvPr/>
            </p:nvSpPr>
            <p:spPr bwMode="auto">
              <a:xfrm>
                <a:off x="4140" y="2208"/>
                <a:ext cx="207" cy="291"/>
              </a:xfrm>
              <a:prstGeom prst="rect">
                <a:avLst/>
              </a:prstGeom>
              <a:noFill/>
              <a:ln w="12700" cap="sq">
                <a:no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en-US" altLang="zh-CN" sz="2400"/>
                  <a:t>^</a:t>
                </a:r>
              </a:p>
            </p:txBody>
          </p:sp>
          <p:sp>
            <p:nvSpPr>
              <p:cNvPr id="157" name="Rectangle 223">
                <a:extLst>
                  <a:ext uri="{FF2B5EF4-FFF2-40B4-BE49-F238E27FC236}">
                    <a16:creationId xmlns:a16="http://schemas.microsoft.com/office/drawing/2014/main" id="{FC02F456-F96B-26A3-F672-FF45492AED44}"/>
                  </a:ext>
                </a:extLst>
              </p:cNvPr>
              <p:cNvSpPr>
                <a:spLocks noChangeArrowheads="1"/>
              </p:cNvSpPr>
              <p:nvPr/>
            </p:nvSpPr>
            <p:spPr bwMode="auto">
              <a:xfrm>
                <a:off x="4140" y="2448"/>
                <a:ext cx="207" cy="291"/>
              </a:xfrm>
              <a:prstGeom prst="rect">
                <a:avLst/>
              </a:prstGeom>
              <a:noFill/>
              <a:ln w="12700" cap="sq">
                <a:no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en-US" altLang="zh-CN" sz="2400"/>
                  <a:t>^</a:t>
                </a:r>
              </a:p>
            </p:txBody>
          </p:sp>
          <p:sp>
            <p:nvSpPr>
              <p:cNvPr id="158" name="Rectangle 224">
                <a:extLst>
                  <a:ext uri="{FF2B5EF4-FFF2-40B4-BE49-F238E27FC236}">
                    <a16:creationId xmlns:a16="http://schemas.microsoft.com/office/drawing/2014/main" id="{97F49E37-653C-6C70-982B-2FFB73852F39}"/>
                  </a:ext>
                </a:extLst>
              </p:cNvPr>
              <p:cNvSpPr>
                <a:spLocks noChangeArrowheads="1"/>
              </p:cNvSpPr>
              <p:nvPr/>
            </p:nvSpPr>
            <p:spPr bwMode="auto">
              <a:xfrm>
                <a:off x="4152" y="2700"/>
                <a:ext cx="207" cy="291"/>
              </a:xfrm>
              <a:prstGeom prst="rect">
                <a:avLst/>
              </a:prstGeom>
              <a:noFill/>
              <a:ln w="12700" cap="sq">
                <a:no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en-US" altLang="zh-CN" sz="2400"/>
                  <a:t>^</a:t>
                </a:r>
              </a:p>
            </p:txBody>
          </p:sp>
          <p:sp>
            <p:nvSpPr>
              <p:cNvPr id="159" name="Text Box 225">
                <a:extLst>
                  <a:ext uri="{FF2B5EF4-FFF2-40B4-BE49-F238E27FC236}">
                    <a16:creationId xmlns:a16="http://schemas.microsoft.com/office/drawing/2014/main" id="{4BA0E086-9F2B-0579-A9A1-2F9BA651B4F0}"/>
                  </a:ext>
                </a:extLst>
              </p:cNvPr>
              <p:cNvSpPr txBox="1">
                <a:spLocks noChangeArrowheads="1"/>
              </p:cNvSpPr>
              <p:nvPr/>
            </p:nvSpPr>
            <p:spPr bwMode="auto">
              <a:xfrm>
                <a:off x="3926" y="2474"/>
                <a:ext cx="196" cy="250"/>
              </a:xfrm>
              <a:prstGeom prst="rect">
                <a:avLst/>
              </a:prstGeom>
              <a:noFill/>
              <a:ln w="12700" cap="sq">
                <a:no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en-US" altLang="zh-CN" sz="2000"/>
                  <a:t>5</a:t>
                </a:r>
                <a:endParaRPr lang="en-US" altLang="zh-CN" sz="2400" b="0"/>
              </a:p>
            </p:txBody>
          </p:sp>
        </p:grpSp>
        <p:sp>
          <p:nvSpPr>
            <p:cNvPr id="72" name="Text Box 226">
              <a:extLst>
                <a:ext uri="{FF2B5EF4-FFF2-40B4-BE49-F238E27FC236}">
                  <a16:creationId xmlns:a16="http://schemas.microsoft.com/office/drawing/2014/main" id="{2E6034BA-4F9D-AC83-1FBF-703ABA0481B6}"/>
                </a:ext>
              </a:extLst>
            </p:cNvPr>
            <p:cNvSpPr txBox="1">
              <a:spLocks noChangeArrowheads="1"/>
            </p:cNvSpPr>
            <p:nvPr/>
          </p:nvSpPr>
          <p:spPr bwMode="auto">
            <a:xfrm>
              <a:off x="2133" y="915"/>
              <a:ext cx="193" cy="2213"/>
            </a:xfrm>
            <a:prstGeom prst="rect">
              <a:avLst/>
            </a:prstGeom>
            <a:noFill/>
            <a:ln w="9525">
              <a:noFill/>
              <a:miter lim="800000"/>
              <a:headEnd/>
              <a:tailEnd/>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lnSpc>
                  <a:spcPct val="130000"/>
                </a:lnSpc>
                <a:spcBef>
                  <a:spcPct val="0"/>
                </a:spcBef>
                <a:buClrTx/>
                <a:buFontTx/>
                <a:buNone/>
              </a:pPr>
              <a:r>
                <a:rPr lang="en-US" altLang="zh-CN" sz="1900" dirty="0"/>
                <a:t>0</a:t>
              </a:r>
            </a:p>
            <a:p>
              <a:pPr algn="ctr" eaLnBrk="1" hangingPunct="1">
                <a:lnSpc>
                  <a:spcPct val="130000"/>
                </a:lnSpc>
                <a:spcBef>
                  <a:spcPct val="0"/>
                </a:spcBef>
                <a:buClrTx/>
                <a:buFontTx/>
                <a:buNone/>
              </a:pPr>
              <a:r>
                <a:rPr lang="en-US" altLang="zh-CN" sz="1900" dirty="0"/>
                <a:t>1</a:t>
              </a:r>
            </a:p>
            <a:p>
              <a:pPr algn="ctr" eaLnBrk="1" hangingPunct="1">
                <a:lnSpc>
                  <a:spcPct val="130000"/>
                </a:lnSpc>
                <a:spcBef>
                  <a:spcPct val="0"/>
                </a:spcBef>
                <a:buClrTx/>
                <a:buFontTx/>
                <a:buNone/>
              </a:pPr>
              <a:r>
                <a:rPr lang="en-US" altLang="zh-CN" sz="1900" dirty="0"/>
                <a:t>2</a:t>
              </a:r>
            </a:p>
            <a:p>
              <a:pPr algn="ctr" eaLnBrk="1" hangingPunct="1">
                <a:lnSpc>
                  <a:spcPct val="130000"/>
                </a:lnSpc>
                <a:spcBef>
                  <a:spcPct val="0"/>
                </a:spcBef>
                <a:buClrTx/>
                <a:buFontTx/>
                <a:buNone/>
              </a:pPr>
              <a:r>
                <a:rPr lang="en-US" altLang="zh-CN" sz="1900" dirty="0"/>
                <a:t>3</a:t>
              </a:r>
            </a:p>
            <a:p>
              <a:pPr algn="ctr" eaLnBrk="1" hangingPunct="1">
                <a:lnSpc>
                  <a:spcPct val="130000"/>
                </a:lnSpc>
                <a:spcBef>
                  <a:spcPct val="0"/>
                </a:spcBef>
                <a:buClrTx/>
                <a:buFontTx/>
                <a:buNone/>
              </a:pPr>
              <a:r>
                <a:rPr lang="en-US" altLang="zh-CN" sz="1900" dirty="0"/>
                <a:t>4</a:t>
              </a:r>
            </a:p>
            <a:p>
              <a:pPr algn="ctr" eaLnBrk="1" hangingPunct="1">
                <a:lnSpc>
                  <a:spcPct val="130000"/>
                </a:lnSpc>
                <a:spcBef>
                  <a:spcPct val="0"/>
                </a:spcBef>
                <a:buClrTx/>
                <a:buFontTx/>
                <a:buNone/>
              </a:pPr>
              <a:r>
                <a:rPr lang="en-US" altLang="zh-CN" sz="1900" dirty="0"/>
                <a:t>5</a:t>
              </a:r>
            </a:p>
            <a:p>
              <a:pPr algn="ctr" eaLnBrk="1" hangingPunct="1">
                <a:lnSpc>
                  <a:spcPct val="130000"/>
                </a:lnSpc>
                <a:spcBef>
                  <a:spcPct val="0"/>
                </a:spcBef>
                <a:buClrTx/>
                <a:buFontTx/>
                <a:buNone/>
              </a:pPr>
              <a:r>
                <a:rPr lang="en-US" altLang="zh-CN" sz="1900" dirty="0"/>
                <a:t>6</a:t>
              </a:r>
            </a:p>
            <a:p>
              <a:pPr algn="ctr" eaLnBrk="1" hangingPunct="1">
                <a:lnSpc>
                  <a:spcPct val="130000"/>
                </a:lnSpc>
                <a:spcBef>
                  <a:spcPct val="0"/>
                </a:spcBef>
                <a:buClrTx/>
                <a:buFontTx/>
                <a:buNone/>
              </a:pPr>
              <a:r>
                <a:rPr lang="en-US" altLang="zh-CN" sz="1900" dirty="0"/>
                <a:t>7</a:t>
              </a:r>
            </a:p>
            <a:p>
              <a:pPr algn="ctr" eaLnBrk="1" hangingPunct="1">
                <a:lnSpc>
                  <a:spcPct val="130000"/>
                </a:lnSpc>
                <a:spcBef>
                  <a:spcPct val="0"/>
                </a:spcBef>
                <a:buClrTx/>
                <a:buFontTx/>
                <a:buNone/>
              </a:pPr>
              <a:r>
                <a:rPr lang="en-US" altLang="zh-CN" sz="1900" dirty="0"/>
                <a:t>8</a:t>
              </a:r>
            </a:p>
          </p:txBody>
        </p:sp>
      </p:grpSp>
      <p:sp>
        <p:nvSpPr>
          <p:cNvPr id="218" name="Line 230">
            <a:extLst>
              <a:ext uri="{FF2B5EF4-FFF2-40B4-BE49-F238E27FC236}">
                <a16:creationId xmlns:a16="http://schemas.microsoft.com/office/drawing/2014/main" id="{6A425E66-6508-FB00-857B-098B686447D3}"/>
              </a:ext>
            </a:extLst>
          </p:cNvPr>
          <p:cNvSpPr>
            <a:spLocks noChangeShapeType="1"/>
          </p:cNvSpPr>
          <p:nvPr/>
        </p:nvSpPr>
        <p:spPr bwMode="auto">
          <a:xfrm>
            <a:off x="2170113" y="6072188"/>
            <a:ext cx="304800" cy="0"/>
          </a:xfrm>
          <a:prstGeom prst="line">
            <a:avLst/>
          </a:prstGeom>
          <a:noFill/>
          <a:ln w="60325">
            <a:solidFill>
              <a:srgbClr val="0000E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219" name="Group 231">
            <a:extLst>
              <a:ext uri="{FF2B5EF4-FFF2-40B4-BE49-F238E27FC236}">
                <a16:creationId xmlns:a16="http://schemas.microsoft.com/office/drawing/2014/main" id="{34588CE1-A272-7BB8-2215-E03EC8AD34D9}"/>
              </a:ext>
            </a:extLst>
          </p:cNvPr>
          <p:cNvGrpSpPr>
            <a:grpSpLocks/>
          </p:cNvGrpSpPr>
          <p:nvPr/>
        </p:nvGrpSpPr>
        <p:grpSpPr bwMode="auto">
          <a:xfrm>
            <a:off x="1814513" y="5287963"/>
            <a:ext cx="5205412" cy="1409700"/>
            <a:chOff x="2154" y="300"/>
            <a:chExt cx="3279" cy="888"/>
          </a:xfrm>
        </p:grpSpPr>
        <p:sp>
          <p:nvSpPr>
            <p:cNvPr id="220" name="Rectangle 232">
              <a:extLst>
                <a:ext uri="{FF2B5EF4-FFF2-40B4-BE49-F238E27FC236}">
                  <a16:creationId xmlns:a16="http://schemas.microsoft.com/office/drawing/2014/main" id="{28AE4CE6-FA0F-6790-C6A7-A4E70EE708A7}"/>
                </a:ext>
              </a:extLst>
            </p:cNvPr>
            <p:cNvSpPr>
              <a:spLocks noChangeArrowheads="1"/>
            </p:cNvSpPr>
            <p:nvPr/>
          </p:nvSpPr>
          <p:spPr bwMode="auto">
            <a:xfrm>
              <a:off x="2290" y="752"/>
              <a:ext cx="2756" cy="192"/>
            </a:xfrm>
            <a:prstGeom prst="rect">
              <a:avLst/>
            </a:prstGeom>
            <a:solidFill>
              <a:srgbClr val="FFFFFF"/>
            </a:solidFill>
            <a:ln>
              <a:noFill/>
            </a:ln>
            <a:effectLst/>
            <a:extLst>
              <a:ext uri="{91240B29-F687-4F45-9708-019B960494DF}">
                <a14:hiddenLine xmlns:a14="http://schemas.microsoft.com/office/drawing/2010/main" w="9525">
                  <a:solidFill>
                    <a:srgbClr val="FFFF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sp>
          <p:nvSpPr>
            <p:cNvPr id="221" name="Freeform 233">
              <a:extLst>
                <a:ext uri="{FF2B5EF4-FFF2-40B4-BE49-F238E27FC236}">
                  <a16:creationId xmlns:a16="http://schemas.microsoft.com/office/drawing/2014/main" id="{2EF3D605-8D7A-D7E6-4B5A-F271185F9414}"/>
                </a:ext>
              </a:extLst>
            </p:cNvPr>
            <p:cNvSpPr>
              <a:spLocks/>
            </p:cNvSpPr>
            <p:nvPr/>
          </p:nvSpPr>
          <p:spPr bwMode="auto">
            <a:xfrm>
              <a:off x="2154" y="300"/>
              <a:ext cx="3279" cy="644"/>
            </a:xfrm>
            <a:custGeom>
              <a:avLst/>
              <a:gdLst>
                <a:gd name="T0" fmla="*/ 95 w 3279"/>
                <a:gd name="T1" fmla="*/ 82 h 644"/>
                <a:gd name="T2" fmla="*/ 867 w 3279"/>
                <a:gd name="T3" fmla="*/ 94 h 644"/>
                <a:gd name="T4" fmla="*/ 2491 w 3279"/>
                <a:gd name="T5" fmla="*/ 48 h 644"/>
                <a:gd name="T6" fmla="*/ 3182 w 3279"/>
                <a:gd name="T7" fmla="*/ 117 h 644"/>
                <a:gd name="T8" fmla="*/ 3228 w 3279"/>
                <a:gd name="T9" fmla="*/ 186 h 644"/>
                <a:gd name="T10" fmla="*/ 3274 w 3279"/>
                <a:gd name="T11" fmla="*/ 336 h 644"/>
                <a:gd name="T12" fmla="*/ 3251 w 3279"/>
                <a:gd name="T13" fmla="*/ 451 h 644"/>
                <a:gd name="T14" fmla="*/ 3055 w 3279"/>
                <a:gd name="T15" fmla="*/ 520 h 644"/>
                <a:gd name="T16" fmla="*/ 2433 w 3279"/>
                <a:gd name="T17" fmla="*/ 532 h 644"/>
                <a:gd name="T18" fmla="*/ 1719 w 3279"/>
                <a:gd name="T19" fmla="*/ 543 h 644"/>
                <a:gd name="T20" fmla="*/ 820 w 3279"/>
                <a:gd name="T21" fmla="*/ 578 h 644"/>
                <a:gd name="T22" fmla="*/ 83 w 3279"/>
                <a:gd name="T23" fmla="*/ 520 h 644"/>
                <a:gd name="T24" fmla="*/ 3 w 3279"/>
                <a:gd name="T25" fmla="*/ 324 h 644"/>
                <a:gd name="T26" fmla="*/ 14 w 3279"/>
                <a:gd name="T27" fmla="*/ 163 h 644"/>
                <a:gd name="T28" fmla="*/ 49 w 3279"/>
                <a:gd name="T29" fmla="*/ 152 h 644"/>
                <a:gd name="T30" fmla="*/ 106 w 3279"/>
                <a:gd name="T31" fmla="*/ 105 h 644"/>
                <a:gd name="T32" fmla="*/ 164 w 3279"/>
                <a:gd name="T33" fmla="*/ 82 h 644"/>
                <a:gd name="T34" fmla="*/ 279 w 3279"/>
                <a:gd name="T35" fmla="*/ 69 h 64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279" h="644">
                  <a:moveTo>
                    <a:pt x="95" y="82"/>
                  </a:moveTo>
                  <a:cubicBezTo>
                    <a:pt x="351" y="47"/>
                    <a:pt x="611" y="61"/>
                    <a:pt x="867" y="94"/>
                  </a:cubicBezTo>
                  <a:cubicBezTo>
                    <a:pt x="1409" y="83"/>
                    <a:pt x="1949" y="58"/>
                    <a:pt x="2491" y="48"/>
                  </a:cubicBezTo>
                  <a:cubicBezTo>
                    <a:pt x="2622" y="51"/>
                    <a:pt x="3004" y="0"/>
                    <a:pt x="3182" y="117"/>
                  </a:cubicBezTo>
                  <a:cubicBezTo>
                    <a:pt x="3197" y="140"/>
                    <a:pt x="3213" y="163"/>
                    <a:pt x="3228" y="186"/>
                  </a:cubicBezTo>
                  <a:cubicBezTo>
                    <a:pt x="3239" y="202"/>
                    <a:pt x="3266" y="309"/>
                    <a:pt x="3274" y="336"/>
                  </a:cubicBezTo>
                  <a:cubicBezTo>
                    <a:pt x="3269" y="375"/>
                    <a:pt x="3279" y="423"/>
                    <a:pt x="3251" y="451"/>
                  </a:cubicBezTo>
                  <a:cubicBezTo>
                    <a:pt x="3203" y="499"/>
                    <a:pt x="3121" y="518"/>
                    <a:pt x="3055" y="520"/>
                  </a:cubicBezTo>
                  <a:cubicBezTo>
                    <a:pt x="2848" y="527"/>
                    <a:pt x="2640" y="528"/>
                    <a:pt x="2433" y="532"/>
                  </a:cubicBezTo>
                  <a:cubicBezTo>
                    <a:pt x="2195" y="536"/>
                    <a:pt x="1957" y="539"/>
                    <a:pt x="1719" y="543"/>
                  </a:cubicBezTo>
                  <a:cubicBezTo>
                    <a:pt x="1554" y="600"/>
                    <a:pt x="825" y="578"/>
                    <a:pt x="820" y="578"/>
                  </a:cubicBezTo>
                  <a:cubicBezTo>
                    <a:pt x="738" y="576"/>
                    <a:pt x="271" y="644"/>
                    <a:pt x="83" y="520"/>
                  </a:cubicBezTo>
                  <a:cubicBezTo>
                    <a:pt x="23" y="431"/>
                    <a:pt x="35" y="426"/>
                    <a:pt x="3" y="324"/>
                  </a:cubicBezTo>
                  <a:cubicBezTo>
                    <a:pt x="7" y="270"/>
                    <a:pt x="0" y="215"/>
                    <a:pt x="14" y="163"/>
                  </a:cubicBezTo>
                  <a:cubicBezTo>
                    <a:pt x="17" y="151"/>
                    <a:pt x="38" y="157"/>
                    <a:pt x="49" y="152"/>
                  </a:cubicBezTo>
                  <a:cubicBezTo>
                    <a:pt x="180" y="88"/>
                    <a:pt x="3" y="167"/>
                    <a:pt x="106" y="105"/>
                  </a:cubicBezTo>
                  <a:cubicBezTo>
                    <a:pt x="124" y="94"/>
                    <a:pt x="146" y="92"/>
                    <a:pt x="164" y="82"/>
                  </a:cubicBezTo>
                  <a:lnTo>
                    <a:pt x="279" y="69"/>
                  </a:lnTo>
                </a:path>
              </a:pathLst>
            </a:custGeom>
            <a:noFill/>
            <a:ln w="73025" cap="flat" cmpd="sng">
              <a:solidFill>
                <a:schemeClr val="accent1"/>
              </a:solidFill>
              <a:prstDash val="solid"/>
              <a:round/>
              <a:headEnd/>
              <a:tailEnd/>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rect">
                      <a:fillToRect l="50000" t="50000" r="50000" b="50000"/>
                    </a:path>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p>
          </p:txBody>
        </p:sp>
        <p:sp>
          <p:nvSpPr>
            <p:cNvPr id="222" name="Rectangle 234">
              <a:extLst>
                <a:ext uri="{FF2B5EF4-FFF2-40B4-BE49-F238E27FC236}">
                  <a16:creationId xmlns:a16="http://schemas.microsoft.com/office/drawing/2014/main" id="{447B7931-05B2-A008-1557-8274B9C41B14}"/>
                </a:ext>
              </a:extLst>
            </p:cNvPr>
            <p:cNvSpPr>
              <a:spLocks noChangeArrowheads="1"/>
            </p:cNvSpPr>
            <p:nvPr/>
          </p:nvSpPr>
          <p:spPr bwMode="auto">
            <a:xfrm>
              <a:off x="3114" y="900"/>
              <a:ext cx="1272" cy="288"/>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r>
                <a:rPr lang="zh-CN" altLang="en-US" sz="2400">
                  <a:solidFill>
                    <a:srgbClr val="00008C"/>
                  </a:solidFill>
                  <a:ea typeface="黑体" pitchFamily="2" charset="-122"/>
                </a:rPr>
                <a:t>遍历序列</a:t>
              </a:r>
            </a:p>
          </p:txBody>
        </p:sp>
      </p:grpSp>
      <p:grpSp>
        <p:nvGrpSpPr>
          <p:cNvPr id="223" name="Group 241">
            <a:extLst>
              <a:ext uri="{FF2B5EF4-FFF2-40B4-BE49-F238E27FC236}">
                <a16:creationId xmlns:a16="http://schemas.microsoft.com/office/drawing/2014/main" id="{94789E2E-C48C-AE9D-5AEB-E0A0A8D0EA7D}"/>
              </a:ext>
            </a:extLst>
          </p:cNvPr>
          <p:cNvGrpSpPr>
            <a:grpSpLocks/>
          </p:cNvGrpSpPr>
          <p:nvPr/>
        </p:nvGrpSpPr>
        <p:grpSpPr bwMode="auto">
          <a:xfrm>
            <a:off x="480218" y="374583"/>
            <a:ext cx="1268413" cy="974725"/>
            <a:chOff x="271" y="276"/>
            <a:chExt cx="799" cy="614"/>
          </a:xfrm>
        </p:grpSpPr>
        <p:sp>
          <p:nvSpPr>
            <p:cNvPr id="224" name="AutoShape 242">
              <a:extLst>
                <a:ext uri="{FF2B5EF4-FFF2-40B4-BE49-F238E27FC236}">
                  <a16:creationId xmlns:a16="http://schemas.microsoft.com/office/drawing/2014/main" id="{7DA80F79-93DA-0162-0DFA-3E1E9C157C40}"/>
                </a:ext>
              </a:extLst>
            </p:cNvPr>
            <p:cNvSpPr>
              <a:spLocks noChangeArrowheads="1"/>
            </p:cNvSpPr>
            <p:nvPr/>
          </p:nvSpPr>
          <p:spPr bwMode="auto">
            <a:xfrm>
              <a:off x="271" y="276"/>
              <a:ext cx="753" cy="614"/>
            </a:xfrm>
            <a:prstGeom prst="irregularSeal1">
              <a:avLst/>
            </a:prstGeom>
            <a:ln>
              <a:headEnd/>
              <a:tailEnd/>
            </a:ln>
          </p:spPr>
          <p:style>
            <a:lnRef idx="1">
              <a:schemeClr val="accent5"/>
            </a:lnRef>
            <a:fillRef idx="3">
              <a:schemeClr val="accent5"/>
            </a:fillRef>
            <a:effectRef idx="2">
              <a:schemeClr val="accent5"/>
            </a:effectRef>
            <a:fontRef idx="minor">
              <a:schemeClr val="lt1"/>
            </a:fontRef>
          </p:style>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sp>
          <p:nvSpPr>
            <p:cNvPr id="225" name="Text Box 243">
              <a:extLst>
                <a:ext uri="{FF2B5EF4-FFF2-40B4-BE49-F238E27FC236}">
                  <a16:creationId xmlns:a16="http://schemas.microsoft.com/office/drawing/2014/main" id="{0740BE81-246D-B6C7-0F82-A43A0F79560D}"/>
                </a:ext>
              </a:extLst>
            </p:cNvPr>
            <p:cNvSpPr txBox="1">
              <a:spLocks noChangeArrowheads="1"/>
            </p:cNvSpPr>
            <p:nvPr/>
          </p:nvSpPr>
          <p:spPr bwMode="auto">
            <a:xfrm>
              <a:off x="398" y="316"/>
              <a:ext cx="672" cy="490"/>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Lst>
          </p:spPr>
          <p:txBody>
            <a:bodyPr>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zh-CN" altLang="en-US" sz="4500" dirty="0">
                  <a:solidFill>
                    <a:schemeClr val="bg1"/>
                  </a:solidFill>
                  <a:ea typeface="华文新魏" pitchFamily="2" charset="-122"/>
                </a:rPr>
                <a:t>例</a:t>
              </a:r>
            </a:p>
          </p:txBody>
        </p:sp>
      </p:grpSp>
      <p:grpSp>
        <p:nvGrpSpPr>
          <p:cNvPr id="226" name="Group 244">
            <a:extLst>
              <a:ext uri="{FF2B5EF4-FFF2-40B4-BE49-F238E27FC236}">
                <a16:creationId xmlns:a16="http://schemas.microsoft.com/office/drawing/2014/main" id="{02B7E4F8-00BC-38C0-D1A6-6CA53B18E473}"/>
              </a:ext>
            </a:extLst>
          </p:cNvPr>
          <p:cNvGrpSpPr>
            <a:grpSpLocks/>
          </p:cNvGrpSpPr>
          <p:nvPr/>
        </p:nvGrpSpPr>
        <p:grpSpPr bwMode="auto">
          <a:xfrm>
            <a:off x="7280275" y="3573463"/>
            <a:ext cx="1539875" cy="1033462"/>
            <a:chOff x="4540" y="2289"/>
            <a:chExt cx="970" cy="651"/>
          </a:xfrm>
        </p:grpSpPr>
        <p:sp>
          <p:nvSpPr>
            <p:cNvPr id="227" name="AutoShape 245">
              <a:extLst>
                <a:ext uri="{FF2B5EF4-FFF2-40B4-BE49-F238E27FC236}">
                  <a16:creationId xmlns:a16="http://schemas.microsoft.com/office/drawing/2014/main" id="{721A7990-9A60-A6B4-36FF-B6AFB35949EE}"/>
                </a:ext>
              </a:extLst>
            </p:cNvPr>
            <p:cNvSpPr>
              <a:spLocks noChangeArrowheads="1"/>
            </p:cNvSpPr>
            <p:nvPr/>
          </p:nvSpPr>
          <p:spPr bwMode="auto">
            <a:xfrm rot="-170258">
              <a:off x="4540" y="2289"/>
              <a:ext cx="825" cy="651"/>
            </a:xfrm>
            <a:prstGeom prst="wave">
              <a:avLst>
                <a:gd name="adj1" fmla="val 10306"/>
                <a:gd name="adj2" fmla="val -2954"/>
              </a:avLst>
            </a:prstGeom>
            <a:ln/>
          </p:spPr>
          <p:style>
            <a:lnRef idx="1">
              <a:schemeClr val="accent4"/>
            </a:lnRef>
            <a:fillRef idx="3">
              <a:schemeClr val="accent4"/>
            </a:fillRef>
            <a:effectRef idx="2">
              <a:schemeClr val="accent4"/>
            </a:effectRef>
            <a:fontRef idx="minor">
              <a:schemeClr val="lt1"/>
            </a:fontRef>
          </p:style>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sp>
          <p:nvSpPr>
            <p:cNvPr id="228" name="Text Box 246">
              <a:extLst>
                <a:ext uri="{FF2B5EF4-FFF2-40B4-BE49-F238E27FC236}">
                  <a16:creationId xmlns:a16="http://schemas.microsoft.com/office/drawing/2014/main" id="{09A14B39-B99E-23E9-A4F2-7A633FD12583}"/>
                </a:ext>
              </a:extLst>
            </p:cNvPr>
            <p:cNvSpPr txBox="1">
              <a:spLocks noChangeArrowheads="1"/>
            </p:cNvSpPr>
            <p:nvPr/>
          </p:nvSpPr>
          <p:spPr bwMode="auto">
            <a:xfrm rot="99543">
              <a:off x="4874" y="2390"/>
              <a:ext cx="636" cy="452"/>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Lst>
          </p:spPr>
          <p:txBody>
            <a:bodyPr>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zh-CN" altLang="en-US" sz="4100" dirty="0">
                  <a:solidFill>
                    <a:srgbClr val="264AA5"/>
                  </a:solidFill>
                  <a:ea typeface="华文行楷" pitchFamily="2" charset="-122"/>
                </a:rPr>
                <a:t>列</a:t>
              </a:r>
            </a:p>
          </p:txBody>
        </p:sp>
        <p:sp>
          <p:nvSpPr>
            <p:cNvPr id="229" name="Text Box 247">
              <a:extLst>
                <a:ext uri="{FF2B5EF4-FFF2-40B4-BE49-F238E27FC236}">
                  <a16:creationId xmlns:a16="http://schemas.microsoft.com/office/drawing/2014/main" id="{60CF662F-170C-64E4-E6BD-F85F0CA02699}"/>
                </a:ext>
              </a:extLst>
            </p:cNvPr>
            <p:cNvSpPr txBox="1">
              <a:spLocks noChangeArrowheads="1"/>
            </p:cNvSpPr>
            <p:nvPr/>
          </p:nvSpPr>
          <p:spPr bwMode="auto">
            <a:xfrm rot="99543">
              <a:off x="4571" y="2388"/>
              <a:ext cx="444" cy="452"/>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r>
                <a:rPr lang="zh-CN" altLang="en-US" sz="4100" dirty="0">
                  <a:solidFill>
                    <a:srgbClr val="264AA5"/>
                  </a:solidFill>
                  <a:ea typeface="华文行楷" pitchFamily="2" charset="-122"/>
                </a:rPr>
                <a:t>队</a:t>
              </a:r>
            </a:p>
          </p:txBody>
        </p:sp>
      </p:grpSp>
    </p:spTree>
    <p:extLst>
      <p:ext uri="{BB962C8B-B14F-4D97-AF65-F5344CB8AC3E}">
        <p14:creationId xmlns:p14="http://schemas.microsoft.com/office/powerpoint/2010/main" val="16821138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slide(fromLeft)">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2" fill="hold" nodeType="clickEffect">
                                  <p:stCondLst>
                                    <p:cond delay="0"/>
                                  </p:stCondLst>
                                  <p:childTnLst>
                                    <p:set>
                                      <p:cBhvr>
                                        <p:cTn id="11" dur="1" fill="hold">
                                          <p:stCondLst>
                                            <p:cond delay="0"/>
                                          </p:stCondLst>
                                        </p:cTn>
                                        <p:tgtEl>
                                          <p:spTgt spid="70"/>
                                        </p:tgtEl>
                                        <p:attrNameLst>
                                          <p:attrName>style.visibility</p:attrName>
                                        </p:attrNameLst>
                                      </p:cBhvr>
                                      <p:to>
                                        <p:strVal val="visible"/>
                                      </p:to>
                                    </p:set>
                                    <p:animEffect transition="in" filter="slide(fromRight)">
                                      <p:cBhvr>
                                        <p:cTn id="12" dur="500"/>
                                        <p:tgtEl>
                                          <p:spTgt spid="7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35"/>
                                        </p:tgtEl>
                                        <p:attrNameLst>
                                          <p:attrName>style.visibility</p:attrName>
                                        </p:attrNameLst>
                                      </p:cBhvr>
                                      <p:to>
                                        <p:strVal val="visible"/>
                                      </p:to>
                                    </p:set>
                                    <p:animEffect transition="in" filter="wipe(up)">
                                      <p:cBhvr>
                                        <p:cTn id="17" dur="500"/>
                                        <p:tgtEl>
                                          <p:spTgt spid="3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8"/>
                                        </p:tgtEl>
                                        <p:attrNameLst>
                                          <p:attrName>style.visibility</p:attrName>
                                        </p:attrNameLst>
                                      </p:cBhvr>
                                      <p:to>
                                        <p:strVal val="visible"/>
                                      </p:to>
                                    </p:set>
                                    <p:animEffect transition="in" filter="wipe(left)">
                                      <p:cBhvr>
                                        <p:cTn id="22" dur="500"/>
                                        <p:tgtEl>
                                          <p:spTgt spid="38"/>
                                        </p:tgtEl>
                                      </p:cBhvr>
                                    </p:animEffect>
                                  </p:childTnLst>
                                </p:cTn>
                              </p:par>
                            </p:childTnLst>
                          </p:cTn>
                        </p:par>
                      </p:childTnLst>
                    </p:cTn>
                  </p:par>
                  <p:par>
                    <p:cTn id="23" fill="hold">
                      <p:stCondLst>
                        <p:cond delay="indefinite"/>
                      </p:stCondLst>
                      <p:childTnLst>
                        <p:par>
                          <p:cTn id="24" fill="hold">
                            <p:stCondLst>
                              <p:cond delay="0"/>
                            </p:stCondLst>
                            <p:childTnLst>
                              <p:par>
                                <p:cTn id="25" presetID="23" presetClass="entr" presetSubtype="528" fill="hold" nodeType="clickEffect">
                                  <p:stCondLst>
                                    <p:cond delay="0"/>
                                  </p:stCondLst>
                                  <p:childTnLst>
                                    <p:set>
                                      <p:cBhvr>
                                        <p:cTn id="26" dur="1" fill="hold">
                                          <p:stCondLst>
                                            <p:cond delay="0"/>
                                          </p:stCondLst>
                                        </p:cTn>
                                        <p:tgtEl>
                                          <p:spTgt spid="226"/>
                                        </p:tgtEl>
                                        <p:attrNameLst>
                                          <p:attrName>style.visibility</p:attrName>
                                        </p:attrNameLst>
                                      </p:cBhvr>
                                      <p:to>
                                        <p:strVal val="visible"/>
                                      </p:to>
                                    </p:set>
                                    <p:anim calcmode="lin" valueType="num">
                                      <p:cBhvr>
                                        <p:cTn id="27" dur="500" fill="hold"/>
                                        <p:tgtEl>
                                          <p:spTgt spid="226"/>
                                        </p:tgtEl>
                                        <p:attrNameLst>
                                          <p:attrName>ppt_w</p:attrName>
                                        </p:attrNameLst>
                                      </p:cBhvr>
                                      <p:tavLst>
                                        <p:tav tm="0">
                                          <p:val>
                                            <p:fltVal val="0"/>
                                          </p:val>
                                        </p:tav>
                                        <p:tav tm="100000">
                                          <p:val>
                                            <p:strVal val="#ppt_w"/>
                                          </p:val>
                                        </p:tav>
                                      </p:tavLst>
                                    </p:anim>
                                    <p:anim calcmode="lin" valueType="num">
                                      <p:cBhvr>
                                        <p:cTn id="28" dur="500" fill="hold"/>
                                        <p:tgtEl>
                                          <p:spTgt spid="226"/>
                                        </p:tgtEl>
                                        <p:attrNameLst>
                                          <p:attrName>ppt_h</p:attrName>
                                        </p:attrNameLst>
                                      </p:cBhvr>
                                      <p:tavLst>
                                        <p:tav tm="0">
                                          <p:val>
                                            <p:fltVal val="0"/>
                                          </p:val>
                                        </p:tav>
                                        <p:tav tm="100000">
                                          <p:val>
                                            <p:strVal val="#ppt_h"/>
                                          </p:val>
                                        </p:tav>
                                      </p:tavLst>
                                    </p:anim>
                                    <p:anim calcmode="lin" valueType="num">
                                      <p:cBhvr>
                                        <p:cTn id="29" dur="500" fill="hold"/>
                                        <p:tgtEl>
                                          <p:spTgt spid="226"/>
                                        </p:tgtEl>
                                        <p:attrNameLst>
                                          <p:attrName>ppt_x</p:attrName>
                                        </p:attrNameLst>
                                      </p:cBhvr>
                                      <p:tavLst>
                                        <p:tav tm="0">
                                          <p:val>
                                            <p:fltVal val="0.5"/>
                                          </p:val>
                                        </p:tav>
                                        <p:tav tm="100000">
                                          <p:val>
                                            <p:strVal val="#ppt_x"/>
                                          </p:val>
                                        </p:tav>
                                      </p:tavLst>
                                    </p:anim>
                                    <p:anim calcmode="lin" valueType="num">
                                      <p:cBhvr>
                                        <p:cTn id="30" dur="500" fill="hold"/>
                                        <p:tgtEl>
                                          <p:spTgt spid="226"/>
                                        </p:tgtEl>
                                        <p:attrNameLst>
                                          <p:attrName>ppt_y</p:attrName>
                                        </p:attrNameLst>
                                      </p:cBhvr>
                                      <p:tavLst>
                                        <p:tav tm="0">
                                          <p:val>
                                            <p:fltVal val="0.5"/>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2" fill="hold" grpId="0" nodeType="clickEffect">
                                  <p:stCondLst>
                                    <p:cond delay="0"/>
                                  </p:stCondLst>
                                  <p:childTnLst>
                                    <p:set>
                                      <p:cBhvr>
                                        <p:cTn id="34" dur="1" fill="hold">
                                          <p:stCondLst>
                                            <p:cond delay="0"/>
                                          </p:stCondLst>
                                        </p:cTn>
                                        <p:tgtEl>
                                          <p:spTgt spid="39"/>
                                        </p:tgtEl>
                                        <p:attrNameLst>
                                          <p:attrName>style.visibility</p:attrName>
                                        </p:attrNameLst>
                                      </p:cBhvr>
                                      <p:to>
                                        <p:strVal val="visible"/>
                                      </p:to>
                                    </p:set>
                                    <p:anim calcmode="lin" valueType="num">
                                      <p:cBhvr additive="base">
                                        <p:cTn id="35" dur="500" fill="hold"/>
                                        <p:tgtEl>
                                          <p:spTgt spid="39"/>
                                        </p:tgtEl>
                                        <p:attrNameLst>
                                          <p:attrName>ppt_x</p:attrName>
                                        </p:attrNameLst>
                                      </p:cBhvr>
                                      <p:tavLst>
                                        <p:tav tm="0">
                                          <p:val>
                                            <p:strVal val="1+#ppt_w/2"/>
                                          </p:val>
                                        </p:tav>
                                        <p:tav tm="100000">
                                          <p:val>
                                            <p:strVal val="#ppt_x"/>
                                          </p:val>
                                        </p:tav>
                                      </p:tavLst>
                                    </p:anim>
                                    <p:anim calcmode="lin" valueType="num">
                                      <p:cBhvr additive="base">
                                        <p:cTn id="36" dur="500" fill="hold"/>
                                        <p:tgtEl>
                                          <p:spTgt spid="39"/>
                                        </p:tgtEl>
                                        <p:attrNameLst>
                                          <p:attrName>ppt_y</p:attrName>
                                        </p:attrNameLst>
                                      </p:cBhvr>
                                      <p:tavLst>
                                        <p:tav tm="0">
                                          <p:val>
                                            <p:strVal val="#ppt_y"/>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grpId="0" nodeType="clickEffect">
                                  <p:stCondLst>
                                    <p:cond delay="0"/>
                                  </p:stCondLst>
                                  <p:childTnLst>
                                    <p:set>
                                      <p:cBhvr>
                                        <p:cTn id="40" dur="1" fill="hold">
                                          <p:stCondLst>
                                            <p:cond delay="0"/>
                                          </p:stCondLst>
                                        </p:cTn>
                                        <p:tgtEl>
                                          <p:spTgt spid="218"/>
                                        </p:tgtEl>
                                        <p:attrNameLst>
                                          <p:attrName>style.visibility</p:attrName>
                                        </p:attrNameLst>
                                      </p:cBhvr>
                                      <p:to>
                                        <p:strVal val="visible"/>
                                      </p:to>
                                    </p:set>
                                    <p:animEffect transition="in" filter="wipe(left)">
                                      <p:cBhvr>
                                        <p:cTn id="41" dur="500"/>
                                        <p:tgtEl>
                                          <p:spTgt spid="218"/>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nodeType="clickEffect">
                                  <p:stCondLst>
                                    <p:cond delay="0"/>
                                  </p:stCondLst>
                                  <p:childTnLst>
                                    <p:set>
                                      <p:cBhvr>
                                        <p:cTn id="45" dur="1" fill="hold">
                                          <p:stCondLst>
                                            <p:cond delay="0"/>
                                          </p:stCondLst>
                                        </p:cTn>
                                        <p:tgtEl>
                                          <p:spTgt spid="40"/>
                                        </p:tgtEl>
                                        <p:attrNameLst>
                                          <p:attrName>style.visibility</p:attrName>
                                        </p:attrNameLst>
                                      </p:cBhvr>
                                      <p:to>
                                        <p:strVal val="visible"/>
                                      </p:to>
                                    </p:set>
                                    <p:animEffect transition="in" filter="wipe(left)">
                                      <p:cBhvr>
                                        <p:cTn id="46" dur="500"/>
                                        <p:tgtEl>
                                          <p:spTgt spid="40"/>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nodeType="clickEffect">
                                  <p:stCondLst>
                                    <p:cond delay="0"/>
                                  </p:stCondLst>
                                  <p:childTnLst>
                                    <p:set>
                                      <p:cBhvr>
                                        <p:cTn id="50" dur="1" fill="hold">
                                          <p:stCondLst>
                                            <p:cond delay="0"/>
                                          </p:stCondLst>
                                        </p:cTn>
                                        <p:tgtEl>
                                          <p:spTgt spid="43"/>
                                        </p:tgtEl>
                                        <p:attrNameLst>
                                          <p:attrName>style.visibility</p:attrName>
                                        </p:attrNameLst>
                                      </p:cBhvr>
                                      <p:to>
                                        <p:strVal val="visible"/>
                                      </p:to>
                                    </p:set>
                                    <p:animEffect transition="in" filter="wipe(left)">
                                      <p:cBhvr>
                                        <p:cTn id="51" dur="500"/>
                                        <p:tgtEl>
                                          <p:spTgt spid="43"/>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grpId="0" nodeType="clickEffect">
                                  <p:stCondLst>
                                    <p:cond delay="0"/>
                                  </p:stCondLst>
                                  <p:childTnLst>
                                    <p:set>
                                      <p:cBhvr>
                                        <p:cTn id="55" dur="1" fill="hold">
                                          <p:stCondLst>
                                            <p:cond delay="0"/>
                                          </p:stCondLst>
                                        </p:cTn>
                                        <p:tgtEl>
                                          <p:spTgt spid="62"/>
                                        </p:tgtEl>
                                        <p:attrNameLst>
                                          <p:attrName>style.visibility</p:attrName>
                                        </p:attrNameLst>
                                      </p:cBhvr>
                                      <p:to>
                                        <p:strVal val="visible"/>
                                      </p:to>
                                    </p:set>
                                    <p:animEffect transition="in" filter="wipe(left)">
                                      <p:cBhvr>
                                        <p:cTn id="56" dur="500"/>
                                        <p:tgtEl>
                                          <p:spTgt spid="62"/>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8" fill="hold" nodeType="clickEffect">
                                  <p:stCondLst>
                                    <p:cond delay="0"/>
                                  </p:stCondLst>
                                  <p:childTnLst>
                                    <p:set>
                                      <p:cBhvr>
                                        <p:cTn id="60" dur="1" fill="hold">
                                          <p:stCondLst>
                                            <p:cond delay="0"/>
                                          </p:stCondLst>
                                        </p:cTn>
                                        <p:tgtEl>
                                          <p:spTgt spid="46"/>
                                        </p:tgtEl>
                                        <p:attrNameLst>
                                          <p:attrName>style.visibility</p:attrName>
                                        </p:attrNameLst>
                                      </p:cBhvr>
                                      <p:to>
                                        <p:strVal val="visible"/>
                                      </p:to>
                                    </p:set>
                                    <p:animEffect transition="in" filter="wipe(left)">
                                      <p:cBhvr>
                                        <p:cTn id="61" dur="500"/>
                                        <p:tgtEl>
                                          <p:spTgt spid="46"/>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8" fill="hold" nodeType="clickEffect">
                                  <p:stCondLst>
                                    <p:cond delay="0"/>
                                  </p:stCondLst>
                                  <p:childTnLst>
                                    <p:set>
                                      <p:cBhvr>
                                        <p:cTn id="65" dur="1" fill="hold">
                                          <p:stCondLst>
                                            <p:cond delay="0"/>
                                          </p:stCondLst>
                                        </p:cTn>
                                        <p:tgtEl>
                                          <p:spTgt spid="50"/>
                                        </p:tgtEl>
                                        <p:attrNameLst>
                                          <p:attrName>style.visibility</p:attrName>
                                        </p:attrNameLst>
                                      </p:cBhvr>
                                      <p:to>
                                        <p:strVal val="visible"/>
                                      </p:to>
                                    </p:set>
                                    <p:animEffect transition="in" filter="wipe(left)">
                                      <p:cBhvr>
                                        <p:cTn id="66" dur="500"/>
                                        <p:tgtEl>
                                          <p:spTgt spid="50"/>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8" fill="hold" grpId="0" nodeType="clickEffect">
                                  <p:stCondLst>
                                    <p:cond delay="0"/>
                                  </p:stCondLst>
                                  <p:childTnLst>
                                    <p:set>
                                      <p:cBhvr>
                                        <p:cTn id="70" dur="1" fill="hold">
                                          <p:stCondLst>
                                            <p:cond delay="0"/>
                                          </p:stCondLst>
                                        </p:cTn>
                                        <p:tgtEl>
                                          <p:spTgt spid="63"/>
                                        </p:tgtEl>
                                        <p:attrNameLst>
                                          <p:attrName>style.visibility</p:attrName>
                                        </p:attrNameLst>
                                      </p:cBhvr>
                                      <p:to>
                                        <p:strVal val="visible"/>
                                      </p:to>
                                    </p:set>
                                    <p:animEffect transition="in" filter="wipe(left)">
                                      <p:cBhvr>
                                        <p:cTn id="71" dur="500"/>
                                        <p:tgtEl>
                                          <p:spTgt spid="63"/>
                                        </p:tgtEl>
                                      </p:cBhvr>
                                    </p:animEffect>
                                  </p:childTnLst>
                                </p:cTn>
                              </p:par>
                            </p:childTnLst>
                          </p:cTn>
                        </p:par>
                      </p:childTnLst>
                    </p:cTn>
                  </p:par>
                  <p:par>
                    <p:cTn id="72" fill="hold">
                      <p:stCondLst>
                        <p:cond delay="indefinite"/>
                      </p:stCondLst>
                      <p:childTnLst>
                        <p:par>
                          <p:cTn id="73" fill="hold">
                            <p:stCondLst>
                              <p:cond delay="0"/>
                            </p:stCondLst>
                            <p:childTnLst>
                              <p:par>
                                <p:cTn id="74" presetID="22" presetClass="entr" presetSubtype="4" fill="hold" nodeType="clickEffect">
                                  <p:stCondLst>
                                    <p:cond delay="0"/>
                                  </p:stCondLst>
                                  <p:childTnLst>
                                    <p:set>
                                      <p:cBhvr>
                                        <p:cTn id="75" dur="1" fill="hold">
                                          <p:stCondLst>
                                            <p:cond delay="0"/>
                                          </p:stCondLst>
                                        </p:cTn>
                                        <p:tgtEl>
                                          <p:spTgt spid="54"/>
                                        </p:tgtEl>
                                        <p:attrNameLst>
                                          <p:attrName>style.visibility</p:attrName>
                                        </p:attrNameLst>
                                      </p:cBhvr>
                                      <p:to>
                                        <p:strVal val="visible"/>
                                      </p:to>
                                    </p:set>
                                    <p:animEffect transition="in" filter="wipe(down)">
                                      <p:cBhvr>
                                        <p:cTn id="76" dur="500"/>
                                        <p:tgtEl>
                                          <p:spTgt spid="54"/>
                                        </p:tgtEl>
                                      </p:cBhvr>
                                    </p:animEffect>
                                  </p:childTnLst>
                                </p:cTn>
                              </p:par>
                            </p:childTnLst>
                          </p:cTn>
                        </p:par>
                      </p:childTnLst>
                    </p:cTn>
                  </p:par>
                  <p:par>
                    <p:cTn id="77" fill="hold">
                      <p:stCondLst>
                        <p:cond delay="indefinite"/>
                      </p:stCondLst>
                      <p:childTnLst>
                        <p:par>
                          <p:cTn id="78" fill="hold">
                            <p:stCondLst>
                              <p:cond delay="0"/>
                            </p:stCondLst>
                            <p:childTnLst>
                              <p:par>
                                <p:cTn id="79" presetID="22" presetClass="entr" presetSubtype="8" fill="hold" nodeType="clickEffect">
                                  <p:stCondLst>
                                    <p:cond delay="0"/>
                                  </p:stCondLst>
                                  <p:childTnLst>
                                    <p:set>
                                      <p:cBhvr>
                                        <p:cTn id="80" dur="1" fill="hold">
                                          <p:stCondLst>
                                            <p:cond delay="0"/>
                                          </p:stCondLst>
                                        </p:cTn>
                                        <p:tgtEl>
                                          <p:spTgt spid="57"/>
                                        </p:tgtEl>
                                        <p:attrNameLst>
                                          <p:attrName>style.visibility</p:attrName>
                                        </p:attrNameLst>
                                      </p:cBhvr>
                                      <p:to>
                                        <p:strVal val="visible"/>
                                      </p:to>
                                    </p:set>
                                    <p:animEffect transition="in" filter="wipe(left)">
                                      <p:cBhvr>
                                        <p:cTn id="81" dur="500"/>
                                        <p:tgtEl>
                                          <p:spTgt spid="57"/>
                                        </p:tgtEl>
                                      </p:cBhvr>
                                    </p:animEffect>
                                  </p:childTnLst>
                                </p:cTn>
                              </p:par>
                            </p:childTnLst>
                          </p:cTn>
                        </p:par>
                      </p:childTnLst>
                    </p:cTn>
                  </p:par>
                  <p:par>
                    <p:cTn id="82" fill="hold">
                      <p:stCondLst>
                        <p:cond delay="indefinite"/>
                      </p:stCondLst>
                      <p:childTnLst>
                        <p:par>
                          <p:cTn id="83" fill="hold">
                            <p:stCondLst>
                              <p:cond delay="0"/>
                            </p:stCondLst>
                            <p:childTnLst>
                              <p:par>
                                <p:cTn id="84" presetID="22" presetClass="entr" presetSubtype="8" fill="hold" grpId="0" nodeType="clickEffect">
                                  <p:stCondLst>
                                    <p:cond delay="0"/>
                                  </p:stCondLst>
                                  <p:childTnLst>
                                    <p:set>
                                      <p:cBhvr>
                                        <p:cTn id="85" dur="1" fill="hold">
                                          <p:stCondLst>
                                            <p:cond delay="0"/>
                                          </p:stCondLst>
                                        </p:cTn>
                                        <p:tgtEl>
                                          <p:spTgt spid="64"/>
                                        </p:tgtEl>
                                        <p:attrNameLst>
                                          <p:attrName>style.visibility</p:attrName>
                                        </p:attrNameLst>
                                      </p:cBhvr>
                                      <p:to>
                                        <p:strVal val="visible"/>
                                      </p:to>
                                    </p:set>
                                    <p:animEffect transition="in" filter="wipe(left)">
                                      <p:cBhvr>
                                        <p:cTn id="86" dur="500"/>
                                        <p:tgtEl>
                                          <p:spTgt spid="64"/>
                                        </p:tgtEl>
                                      </p:cBhvr>
                                    </p:animEffect>
                                  </p:childTnLst>
                                </p:cTn>
                              </p:par>
                            </p:childTnLst>
                          </p:cTn>
                        </p:par>
                      </p:childTnLst>
                    </p:cTn>
                  </p:par>
                  <p:par>
                    <p:cTn id="87" fill="hold">
                      <p:stCondLst>
                        <p:cond delay="indefinite"/>
                      </p:stCondLst>
                      <p:childTnLst>
                        <p:par>
                          <p:cTn id="88" fill="hold">
                            <p:stCondLst>
                              <p:cond delay="0"/>
                            </p:stCondLst>
                            <p:childTnLst>
                              <p:par>
                                <p:cTn id="89" presetID="22" presetClass="entr" presetSubtype="8" fill="hold" grpId="0" nodeType="clickEffect">
                                  <p:stCondLst>
                                    <p:cond delay="0"/>
                                  </p:stCondLst>
                                  <p:childTnLst>
                                    <p:set>
                                      <p:cBhvr>
                                        <p:cTn id="90" dur="1" fill="hold">
                                          <p:stCondLst>
                                            <p:cond delay="0"/>
                                          </p:stCondLst>
                                        </p:cTn>
                                        <p:tgtEl>
                                          <p:spTgt spid="60"/>
                                        </p:tgtEl>
                                        <p:attrNameLst>
                                          <p:attrName>style.visibility</p:attrName>
                                        </p:attrNameLst>
                                      </p:cBhvr>
                                      <p:to>
                                        <p:strVal val="visible"/>
                                      </p:to>
                                    </p:set>
                                    <p:animEffect transition="in" filter="wipe(left)">
                                      <p:cBhvr>
                                        <p:cTn id="91" dur="500"/>
                                        <p:tgtEl>
                                          <p:spTgt spid="60"/>
                                        </p:tgtEl>
                                      </p:cBhvr>
                                    </p:animEffect>
                                  </p:childTnLst>
                                </p:cTn>
                              </p:par>
                            </p:childTnLst>
                          </p:cTn>
                        </p:par>
                      </p:childTnLst>
                    </p:cTn>
                  </p:par>
                  <p:par>
                    <p:cTn id="92" fill="hold">
                      <p:stCondLst>
                        <p:cond delay="indefinite"/>
                      </p:stCondLst>
                      <p:childTnLst>
                        <p:par>
                          <p:cTn id="93" fill="hold">
                            <p:stCondLst>
                              <p:cond delay="0"/>
                            </p:stCondLst>
                            <p:childTnLst>
                              <p:par>
                                <p:cTn id="94" presetID="22" presetClass="entr" presetSubtype="2" fill="hold" grpId="0" nodeType="clickEffect">
                                  <p:stCondLst>
                                    <p:cond delay="0"/>
                                  </p:stCondLst>
                                  <p:childTnLst>
                                    <p:set>
                                      <p:cBhvr>
                                        <p:cTn id="95" dur="1" fill="hold">
                                          <p:stCondLst>
                                            <p:cond delay="0"/>
                                          </p:stCondLst>
                                        </p:cTn>
                                        <p:tgtEl>
                                          <p:spTgt spid="61"/>
                                        </p:tgtEl>
                                        <p:attrNameLst>
                                          <p:attrName>style.visibility</p:attrName>
                                        </p:attrNameLst>
                                      </p:cBhvr>
                                      <p:to>
                                        <p:strVal val="visible"/>
                                      </p:to>
                                    </p:set>
                                    <p:animEffect transition="in" filter="wipe(right)">
                                      <p:cBhvr>
                                        <p:cTn id="96" dur="500"/>
                                        <p:tgtEl>
                                          <p:spTgt spid="61"/>
                                        </p:tgtEl>
                                      </p:cBhvr>
                                    </p:animEffect>
                                  </p:childTnLst>
                                </p:cTn>
                              </p:par>
                            </p:childTnLst>
                          </p:cTn>
                        </p:par>
                      </p:childTnLst>
                    </p:cTn>
                  </p:par>
                  <p:par>
                    <p:cTn id="97" fill="hold">
                      <p:stCondLst>
                        <p:cond delay="indefinite"/>
                      </p:stCondLst>
                      <p:childTnLst>
                        <p:par>
                          <p:cTn id="98" fill="hold">
                            <p:stCondLst>
                              <p:cond delay="0"/>
                            </p:stCondLst>
                            <p:childTnLst>
                              <p:par>
                                <p:cTn id="99" presetID="22" presetClass="entr" presetSubtype="8" fill="hold" grpId="0" nodeType="clickEffect">
                                  <p:stCondLst>
                                    <p:cond delay="0"/>
                                  </p:stCondLst>
                                  <p:childTnLst>
                                    <p:set>
                                      <p:cBhvr>
                                        <p:cTn id="100" dur="1" fill="hold">
                                          <p:stCondLst>
                                            <p:cond delay="0"/>
                                          </p:stCondLst>
                                        </p:cTn>
                                        <p:tgtEl>
                                          <p:spTgt spid="65"/>
                                        </p:tgtEl>
                                        <p:attrNameLst>
                                          <p:attrName>style.visibility</p:attrName>
                                        </p:attrNameLst>
                                      </p:cBhvr>
                                      <p:to>
                                        <p:strVal val="visible"/>
                                      </p:to>
                                    </p:set>
                                    <p:animEffect transition="in" filter="wipe(left)">
                                      <p:cBhvr>
                                        <p:cTn id="101" dur="500"/>
                                        <p:tgtEl>
                                          <p:spTgt spid="65"/>
                                        </p:tgtEl>
                                      </p:cBhvr>
                                    </p:animEffect>
                                  </p:childTnLst>
                                </p:cTn>
                              </p:par>
                            </p:childTnLst>
                          </p:cTn>
                        </p:par>
                      </p:childTnLst>
                    </p:cTn>
                  </p:par>
                  <p:par>
                    <p:cTn id="102" fill="hold">
                      <p:stCondLst>
                        <p:cond delay="indefinite"/>
                      </p:stCondLst>
                      <p:childTnLst>
                        <p:par>
                          <p:cTn id="103" fill="hold">
                            <p:stCondLst>
                              <p:cond delay="0"/>
                            </p:stCondLst>
                            <p:childTnLst>
                              <p:par>
                                <p:cTn id="104" presetID="22" presetClass="entr" presetSubtype="8" fill="hold" grpId="0" nodeType="clickEffect">
                                  <p:stCondLst>
                                    <p:cond delay="0"/>
                                  </p:stCondLst>
                                  <p:childTnLst>
                                    <p:set>
                                      <p:cBhvr>
                                        <p:cTn id="105" dur="1" fill="hold">
                                          <p:stCondLst>
                                            <p:cond delay="0"/>
                                          </p:stCondLst>
                                        </p:cTn>
                                        <p:tgtEl>
                                          <p:spTgt spid="66"/>
                                        </p:tgtEl>
                                        <p:attrNameLst>
                                          <p:attrName>style.visibility</p:attrName>
                                        </p:attrNameLst>
                                      </p:cBhvr>
                                      <p:to>
                                        <p:strVal val="visible"/>
                                      </p:to>
                                    </p:set>
                                    <p:animEffect transition="in" filter="wipe(left)">
                                      <p:cBhvr>
                                        <p:cTn id="106" dur="500"/>
                                        <p:tgtEl>
                                          <p:spTgt spid="66"/>
                                        </p:tgtEl>
                                      </p:cBhvr>
                                    </p:animEffect>
                                  </p:childTnLst>
                                </p:cTn>
                              </p:par>
                            </p:childTnLst>
                          </p:cTn>
                        </p:par>
                      </p:childTnLst>
                    </p:cTn>
                  </p:par>
                  <p:par>
                    <p:cTn id="107" fill="hold">
                      <p:stCondLst>
                        <p:cond delay="indefinite"/>
                      </p:stCondLst>
                      <p:childTnLst>
                        <p:par>
                          <p:cTn id="108" fill="hold">
                            <p:stCondLst>
                              <p:cond delay="0"/>
                            </p:stCondLst>
                            <p:childTnLst>
                              <p:par>
                                <p:cTn id="109" presetID="22" presetClass="entr" presetSubtype="8" fill="hold" grpId="0" nodeType="clickEffect">
                                  <p:stCondLst>
                                    <p:cond delay="0"/>
                                  </p:stCondLst>
                                  <p:childTnLst>
                                    <p:set>
                                      <p:cBhvr>
                                        <p:cTn id="110" dur="1" fill="hold">
                                          <p:stCondLst>
                                            <p:cond delay="0"/>
                                          </p:stCondLst>
                                        </p:cTn>
                                        <p:tgtEl>
                                          <p:spTgt spid="67"/>
                                        </p:tgtEl>
                                        <p:attrNameLst>
                                          <p:attrName>style.visibility</p:attrName>
                                        </p:attrNameLst>
                                      </p:cBhvr>
                                      <p:to>
                                        <p:strVal val="visible"/>
                                      </p:to>
                                    </p:set>
                                    <p:animEffect transition="in" filter="wipe(left)">
                                      <p:cBhvr>
                                        <p:cTn id="111" dur="500"/>
                                        <p:tgtEl>
                                          <p:spTgt spid="67"/>
                                        </p:tgtEl>
                                      </p:cBhvr>
                                    </p:animEffect>
                                  </p:childTnLst>
                                </p:cTn>
                              </p:par>
                            </p:childTnLst>
                          </p:cTn>
                        </p:par>
                      </p:childTnLst>
                    </p:cTn>
                  </p:par>
                  <p:par>
                    <p:cTn id="112" fill="hold">
                      <p:stCondLst>
                        <p:cond delay="indefinite"/>
                      </p:stCondLst>
                      <p:childTnLst>
                        <p:par>
                          <p:cTn id="113" fill="hold">
                            <p:stCondLst>
                              <p:cond delay="0"/>
                            </p:stCondLst>
                            <p:childTnLst>
                              <p:par>
                                <p:cTn id="114" presetID="22" presetClass="entr" presetSubtype="8" fill="hold" grpId="0" nodeType="clickEffect">
                                  <p:stCondLst>
                                    <p:cond delay="0"/>
                                  </p:stCondLst>
                                  <p:childTnLst>
                                    <p:set>
                                      <p:cBhvr>
                                        <p:cTn id="115" dur="1" fill="hold">
                                          <p:stCondLst>
                                            <p:cond delay="0"/>
                                          </p:stCondLst>
                                        </p:cTn>
                                        <p:tgtEl>
                                          <p:spTgt spid="68"/>
                                        </p:tgtEl>
                                        <p:attrNameLst>
                                          <p:attrName>style.visibility</p:attrName>
                                        </p:attrNameLst>
                                      </p:cBhvr>
                                      <p:to>
                                        <p:strVal val="visible"/>
                                      </p:to>
                                    </p:set>
                                    <p:animEffect transition="in" filter="wipe(left)">
                                      <p:cBhvr>
                                        <p:cTn id="116" dur="500"/>
                                        <p:tgtEl>
                                          <p:spTgt spid="68"/>
                                        </p:tgtEl>
                                      </p:cBhvr>
                                    </p:animEffect>
                                  </p:childTnLst>
                                </p:cTn>
                              </p:par>
                            </p:childTnLst>
                          </p:cTn>
                        </p:par>
                      </p:childTnLst>
                    </p:cTn>
                  </p:par>
                  <p:par>
                    <p:cTn id="117" fill="hold">
                      <p:stCondLst>
                        <p:cond delay="indefinite"/>
                      </p:stCondLst>
                      <p:childTnLst>
                        <p:par>
                          <p:cTn id="118" fill="hold">
                            <p:stCondLst>
                              <p:cond delay="0"/>
                            </p:stCondLst>
                            <p:childTnLst>
                              <p:par>
                                <p:cTn id="119" presetID="22" presetClass="entr" presetSubtype="8" fill="hold" grpId="0" nodeType="clickEffect">
                                  <p:stCondLst>
                                    <p:cond delay="0"/>
                                  </p:stCondLst>
                                  <p:childTnLst>
                                    <p:set>
                                      <p:cBhvr>
                                        <p:cTn id="120" dur="1" fill="hold">
                                          <p:stCondLst>
                                            <p:cond delay="0"/>
                                          </p:stCondLst>
                                        </p:cTn>
                                        <p:tgtEl>
                                          <p:spTgt spid="69"/>
                                        </p:tgtEl>
                                        <p:attrNameLst>
                                          <p:attrName>style.visibility</p:attrName>
                                        </p:attrNameLst>
                                      </p:cBhvr>
                                      <p:to>
                                        <p:strVal val="visible"/>
                                      </p:to>
                                    </p:set>
                                    <p:animEffect transition="in" filter="wipe(left)">
                                      <p:cBhvr>
                                        <p:cTn id="121" dur="500"/>
                                        <p:tgtEl>
                                          <p:spTgt spid="69"/>
                                        </p:tgtEl>
                                      </p:cBhvr>
                                    </p:animEffect>
                                  </p:childTnLst>
                                </p:cTn>
                              </p:par>
                            </p:childTnLst>
                          </p:cTn>
                        </p:par>
                      </p:childTnLst>
                    </p:cTn>
                  </p:par>
                  <p:par>
                    <p:cTn id="122" fill="hold">
                      <p:stCondLst>
                        <p:cond delay="indefinite"/>
                      </p:stCondLst>
                      <p:childTnLst>
                        <p:par>
                          <p:cTn id="123" fill="hold">
                            <p:stCondLst>
                              <p:cond delay="0"/>
                            </p:stCondLst>
                            <p:childTnLst>
                              <p:par>
                                <p:cTn id="124" presetID="22" presetClass="entr" presetSubtype="2" fill="hold" nodeType="clickEffect">
                                  <p:stCondLst>
                                    <p:cond delay="0"/>
                                  </p:stCondLst>
                                  <p:childTnLst>
                                    <p:set>
                                      <p:cBhvr>
                                        <p:cTn id="125" dur="1" fill="hold">
                                          <p:stCondLst>
                                            <p:cond delay="0"/>
                                          </p:stCondLst>
                                        </p:cTn>
                                        <p:tgtEl>
                                          <p:spTgt spid="219"/>
                                        </p:tgtEl>
                                        <p:attrNameLst>
                                          <p:attrName>style.visibility</p:attrName>
                                        </p:attrNameLst>
                                      </p:cBhvr>
                                      <p:to>
                                        <p:strVal val="visible"/>
                                      </p:to>
                                    </p:set>
                                    <p:animEffect transition="in" filter="wipe(right)">
                                      <p:cBhvr>
                                        <p:cTn id="126" dur="1000"/>
                                        <p:tgtEl>
                                          <p:spTgt spid="2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39" grpId="0" autoUpdateAnimBg="0"/>
      <p:bldP spid="60" grpId="0" animBg="1"/>
      <p:bldP spid="61" grpId="0" autoUpdateAnimBg="0"/>
      <p:bldP spid="62" grpId="0" animBg="1"/>
      <p:bldP spid="63" grpId="0" animBg="1"/>
      <p:bldP spid="64" grpId="0" animBg="1"/>
      <p:bldP spid="65" grpId="0" animBg="1"/>
      <p:bldP spid="66" grpId="0" animBg="1"/>
      <p:bldP spid="67" grpId="0" animBg="1"/>
      <p:bldP spid="68" grpId="0" animBg="1"/>
      <p:bldP spid="69" grpId="0" animBg="1"/>
      <p:bldP spid="218"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6C01C4CC-9049-6571-C744-BC780C5A21DA}"/>
              </a:ext>
            </a:extLst>
          </p:cNvPr>
          <p:cNvSpPr>
            <a:spLocks noGrp="1"/>
          </p:cNvSpPr>
          <p:nvPr>
            <p:ph type="dt" sz="half" idx="10"/>
          </p:nvPr>
        </p:nvSpPr>
        <p:spPr/>
        <p:txBody>
          <a:bodyPr/>
          <a:lstStyle/>
          <a:p>
            <a:pPr>
              <a:defRPr/>
            </a:pPr>
            <a:fld id="{72795A5C-ABA9-164F-9A37-0CFC1B48C772}" type="datetime1">
              <a:rPr lang="en-US" altLang="zh-CN" smtClean="0"/>
              <a:t>6/5/2022</a:t>
            </a:fld>
            <a:endParaRPr lang="en-US" altLang="zh-CN" dirty="0"/>
          </a:p>
        </p:txBody>
      </p:sp>
      <p:sp>
        <p:nvSpPr>
          <p:cNvPr id="5" name="灯片编号占位符 4">
            <a:extLst>
              <a:ext uri="{FF2B5EF4-FFF2-40B4-BE49-F238E27FC236}">
                <a16:creationId xmlns:a16="http://schemas.microsoft.com/office/drawing/2014/main" id="{99EB3D39-82A9-91F4-E597-FF4C31BEB745}"/>
              </a:ext>
            </a:extLst>
          </p:cNvPr>
          <p:cNvSpPr>
            <a:spLocks noGrp="1"/>
          </p:cNvSpPr>
          <p:nvPr>
            <p:ph type="sldNum" sz="quarter" idx="12"/>
          </p:nvPr>
        </p:nvSpPr>
        <p:spPr/>
        <p:txBody>
          <a:bodyPr/>
          <a:lstStyle/>
          <a:p>
            <a:pPr>
              <a:defRPr/>
            </a:pPr>
            <a:fld id="{4FF538FA-A287-4FBD-9703-6DB9C5344803}" type="slidenum">
              <a:rPr lang="zh-CN" altLang="en-US" smtClean="0"/>
              <a:t>47</a:t>
            </a:fld>
            <a:endParaRPr lang="en-US" altLang="zh-CN" dirty="0"/>
          </a:p>
        </p:txBody>
      </p:sp>
      <p:grpSp>
        <p:nvGrpSpPr>
          <p:cNvPr id="6" name="Group 48">
            <a:extLst>
              <a:ext uri="{FF2B5EF4-FFF2-40B4-BE49-F238E27FC236}">
                <a16:creationId xmlns:a16="http://schemas.microsoft.com/office/drawing/2014/main" id="{3007516E-02E8-9394-AFAF-1CE69EDCDDAD}"/>
              </a:ext>
            </a:extLst>
          </p:cNvPr>
          <p:cNvGrpSpPr>
            <a:grpSpLocks/>
          </p:cNvGrpSpPr>
          <p:nvPr/>
        </p:nvGrpSpPr>
        <p:grpSpPr bwMode="auto">
          <a:xfrm>
            <a:off x="625475" y="1257300"/>
            <a:ext cx="8180388" cy="2819400"/>
            <a:chOff x="295" y="704"/>
            <a:chExt cx="5153" cy="1776"/>
          </a:xfrm>
        </p:grpSpPr>
        <p:sp>
          <p:nvSpPr>
            <p:cNvPr id="7" name="Oval 3">
              <a:extLst>
                <a:ext uri="{FF2B5EF4-FFF2-40B4-BE49-F238E27FC236}">
                  <a16:creationId xmlns:a16="http://schemas.microsoft.com/office/drawing/2014/main" id="{5B1ACE73-0C24-3EDD-0677-FE25D363B848}"/>
                </a:ext>
              </a:extLst>
            </p:cNvPr>
            <p:cNvSpPr>
              <a:spLocks noChangeArrowheads="1"/>
            </p:cNvSpPr>
            <p:nvPr/>
          </p:nvSpPr>
          <p:spPr bwMode="auto">
            <a:xfrm>
              <a:off x="295" y="704"/>
              <a:ext cx="5034" cy="1776"/>
            </a:xfrm>
            <a:prstGeom prst="ellipse">
              <a:avLst/>
            </a:prstGeom>
            <a:solidFill>
              <a:schemeClr val="accent4">
                <a:lumMod val="20000"/>
                <a:lumOff val="80000"/>
              </a:schemeClr>
            </a:solidFill>
            <a:ln>
              <a:noFill/>
            </a:ln>
            <a:effectLst>
              <a:outerShdw dist="117088" dir="2963922" algn="ctr" rotWithShape="0">
                <a:srgbClr val="C0C0C0"/>
              </a:outerShdw>
            </a:effectLst>
            <a:extLst>
              <a:ext uri="{91240B29-F687-4F45-9708-019B960494DF}">
                <a14:hiddenLine xmlns:a14="http://schemas.microsoft.com/office/drawing/2010/main" w="12700" cap="sq">
                  <a:solidFill>
                    <a:srgbClr val="000000"/>
                  </a:solidFill>
                  <a:round/>
                  <a:headEnd type="none" w="sm" len="sm"/>
                  <a:tailEnd type="none" w="sm" len="sm"/>
                </a14:hiddenLine>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sp>
          <p:nvSpPr>
            <p:cNvPr id="8" name="Text Box 4">
              <a:extLst>
                <a:ext uri="{FF2B5EF4-FFF2-40B4-BE49-F238E27FC236}">
                  <a16:creationId xmlns:a16="http://schemas.microsoft.com/office/drawing/2014/main" id="{5470111D-D739-53CD-5602-6958CF92721E}"/>
                </a:ext>
              </a:extLst>
            </p:cNvPr>
            <p:cNvSpPr txBox="1">
              <a:spLocks noChangeArrowheads="1"/>
            </p:cNvSpPr>
            <p:nvPr/>
          </p:nvSpPr>
          <p:spPr bwMode="auto">
            <a:xfrm>
              <a:off x="552" y="977"/>
              <a:ext cx="4896" cy="1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en-US" altLang="zh-CN" sz="2500" dirty="0">
                  <a:solidFill>
                    <a:srgbClr val="000099"/>
                  </a:solidFill>
                  <a:latin typeface="幼圆" pitchFamily="49" charset="-122"/>
                  <a:ea typeface="幼圆" pitchFamily="49" charset="-122"/>
                </a:rPr>
                <a:t>    </a:t>
              </a:r>
              <a:r>
                <a:rPr lang="zh-CN" altLang="en-US" sz="2500" dirty="0">
                  <a:solidFill>
                    <a:srgbClr val="000099"/>
                  </a:solidFill>
                  <a:latin typeface="幼圆" pitchFamily="49" charset="-122"/>
                  <a:ea typeface="幼圆" pitchFamily="49" charset="-122"/>
                </a:rPr>
                <a:t>为了标记某一时刻图中哪些顶点是否被访</a:t>
              </a:r>
            </a:p>
            <a:p>
              <a:pPr eaLnBrk="1" hangingPunct="1">
                <a:spcBef>
                  <a:spcPct val="0"/>
                </a:spcBef>
                <a:buClrTx/>
                <a:buFontTx/>
                <a:buNone/>
              </a:pPr>
              <a:r>
                <a:rPr lang="zh-CN" altLang="en-US" sz="2500" dirty="0">
                  <a:solidFill>
                    <a:srgbClr val="000099"/>
                  </a:solidFill>
                  <a:latin typeface="幼圆" pitchFamily="49" charset="-122"/>
                  <a:ea typeface="幼圆" pitchFamily="49" charset="-122"/>
                </a:rPr>
                <a:t>问</a:t>
              </a:r>
              <a:r>
                <a:rPr lang="en-US" altLang="zh-CN" sz="2500" dirty="0">
                  <a:solidFill>
                    <a:srgbClr val="000099"/>
                  </a:solidFill>
                  <a:latin typeface="幼圆" pitchFamily="49" charset="-122"/>
                  <a:ea typeface="幼圆" pitchFamily="49" charset="-122"/>
                </a:rPr>
                <a:t>,</a:t>
              </a:r>
              <a:r>
                <a:rPr lang="zh-CN" altLang="en-US" sz="2500" dirty="0">
                  <a:solidFill>
                    <a:srgbClr val="000099"/>
                  </a:solidFill>
                  <a:latin typeface="幼圆" pitchFamily="49" charset="-122"/>
                  <a:ea typeface="幼圆" pitchFamily="49" charset="-122"/>
                </a:rPr>
                <a:t>定义一维数组</a:t>
              </a:r>
              <a:r>
                <a:rPr lang="en-US" altLang="zh-CN" sz="2500" dirty="0">
                  <a:solidFill>
                    <a:srgbClr val="000099"/>
                  </a:solidFill>
                </a:rPr>
                <a:t>visited[0..n</a:t>
              </a:r>
              <a:r>
                <a:rPr lang="en-US" altLang="zh-CN" sz="2500" dirty="0">
                  <a:solidFill>
                    <a:srgbClr val="000099"/>
                  </a:solidFill>
                  <a:latin typeface="宋体" charset="-122"/>
                </a:rPr>
                <a:t>-</a:t>
              </a:r>
              <a:r>
                <a:rPr lang="en-US" altLang="zh-CN" sz="2500" dirty="0">
                  <a:solidFill>
                    <a:srgbClr val="000099"/>
                  </a:solidFill>
                </a:rPr>
                <a:t>1]</a:t>
              </a:r>
              <a:r>
                <a:rPr lang="en-US" altLang="zh-CN" sz="2500" dirty="0">
                  <a:solidFill>
                    <a:srgbClr val="000099"/>
                  </a:solidFill>
                  <a:latin typeface="宋体" charset="-122"/>
                </a:rPr>
                <a:t>, </a:t>
              </a:r>
              <a:r>
                <a:rPr lang="zh-CN" altLang="en-US" sz="2500" dirty="0">
                  <a:solidFill>
                    <a:srgbClr val="000099"/>
                  </a:solidFill>
                  <a:latin typeface="宋体" charset="-122"/>
                  <a:ea typeface="幼圆" pitchFamily="49" charset="-122"/>
                </a:rPr>
                <a:t>有</a:t>
              </a:r>
            </a:p>
            <a:p>
              <a:pPr eaLnBrk="1" hangingPunct="1">
                <a:spcBef>
                  <a:spcPct val="0"/>
                </a:spcBef>
                <a:buClrTx/>
                <a:buFontTx/>
                <a:buNone/>
              </a:pPr>
              <a:r>
                <a:rPr lang="zh-CN" altLang="en-US" sz="2500" dirty="0">
                  <a:solidFill>
                    <a:srgbClr val="000099"/>
                  </a:solidFill>
                  <a:latin typeface="宋体" charset="-122"/>
                  <a:ea typeface="楷体_GB2312" pitchFamily="49" charset="-122"/>
                </a:rPr>
                <a:t>               </a:t>
              </a:r>
              <a:r>
                <a:rPr lang="en-US" altLang="zh-CN" sz="2500" dirty="0">
                  <a:solidFill>
                    <a:srgbClr val="000099"/>
                  </a:solidFill>
                  <a:ea typeface="楷体_GB2312" pitchFamily="49" charset="-122"/>
                </a:rPr>
                <a:t>1</a:t>
              </a:r>
              <a:r>
                <a:rPr lang="en-US" altLang="zh-CN" sz="2500" dirty="0">
                  <a:solidFill>
                    <a:srgbClr val="000099"/>
                  </a:solidFill>
                  <a:latin typeface="宋体" charset="-122"/>
                  <a:ea typeface="楷体_GB2312" pitchFamily="49" charset="-122"/>
                </a:rPr>
                <a:t> </a:t>
              </a:r>
              <a:r>
                <a:rPr lang="zh-CN" altLang="en-US" sz="2500" dirty="0">
                  <a:solidFill>
                    <a:srgbClr val="000099"/>
                  </a:solidFill>
                  <a:latin typeface="宋体" charset="-122"/>
                  <a:ea typeface="幼圆" pitchFamily="49" charset="-122"/>
                </a:rPr>
                <a:t>表示对应的</a:t>
              </a:r>
              <a:r>
                <a:rPr lang="zh-CN" altLang="zh-CN" sz="2500" dirty="0">
                  <a:solidFill>
                    <a:srgbClr val="000099"/>
                  </a:solidFill>
                  <a:latin typeface="宋体" charset="-122"/>
                  <a:ea typeface="幼圆" pitchFamily="49" charset="-122"/>
                </a:rPr>
                <a:t>顶点已经被访问</a:t>
              </a:r>
              <a:endParaRPr lang="zh-CN" altLang="en-US" sz="2500" dirty="0">
                <a:solidFill>
                  <a:srgbClr val="000099"/>
                </a:solidFill>
                <a:latin typeface="宋体" charset="-122"/>
                <a:ea typeface="幼圆" pitchFamily="49" charset="-122"/>
              </a:endParaRPr>
            </a:p>
            <a:p>
              <a:pPr eaLnBrk="1" hangingPunct="1">
                <a:spcBef>
                  <a:spcPct val="0"/>
                </a:spcBef>
                <a:buClrTx/>
                <a:buFontTx/>
                <a:buNone/>
              </a:pPr>
              <a:r>
                <a:rPr lang="zh-CN" altLang="en-US" sz="2500" dirty="0">
                  <a:solidFill>
                    <a:srgbClr val="000099"/>
                  </a:solidFill>
                  <a:latin typeface="宋体" charset="-122"/>
                  <a:ea typeface="楷体_GB2312" pitchFamily="49" charset="-122"/>
                </a:rPr>
                <a:t>    </a:t>
              </a:r>
              <a:r>
                <a:rPr lang="en-US" altLang="zh-CN" sz="2500" dirty="0">
                  <a:solidFill>
                    <a:srgbClr val="000099"/>
                  </a:solidFill>
                  <a:ea typeface="楷体_GB2312" pitchFamily="49" charset="-122"/>
                </a:rPr>
                <a:t>visited[</a:t>
              </a:r>
              <a:r>
                <a:rPr lang="en-US" altLang="zh-CN" sz="2500" dirty="0" err="1">
                  <a:solidFill>
                    <a:srgbClr val="000099"/>
                  </a:solidFill>
                  <a:ea typeface="楷体_GB2312" pitchFamily="49" charset="-122"/>
                </a:rPr>
                <a:t>i</a:t>
              </a:r>
              <a:r>
                <a:rPr lang="en-US" altLang="zh-CN" sz="2500" dirty="0">
                  <a:solidFill>
                    <a:srgbClr val="000099"/>
                  </a:solidFill>
                  <a:ea typeface="楷体_GB2312" pitchFamily="49" charset="-122"/>
                </a:rPr>
                <a:t>] </a:t>
              </a:r>
              <a:r>
                <a:rPr lang="en-US" altLang="zh-CN" sz="2500" dirty="0">
                  <a:solidFill>
                    <a:srgbClr val="000099"/>
                  </a:solidFill>
                  <a:latin typeface="宋体" charset="-122"/>
                  <a:ea typeface="楷体_GB2312" pitchFamily="49" charset="-122"/>
                </a:rPr>
                <a:t>=</a:t>
              </a:r>
            </a:p>
            <a:p>
              <a:pPr eaLnBrk="1" hangingPunct="1">
                <a:spcBef>
                  <a:spcPct val="0"/>
                </a:spcBef>
                <a:buClrTx/>
                <a:buFontTx/>
                <a:buNone/>
              </a:pPr>
              <a:r>
                <a:rPr lang="en-US" altLang="zh-CN" sz="2500" dirty="0">
                  <a:solidFill>
                    <a:srgbClr val="000099"/>
                  </a:solidFill>
                  <a:latin typeface="宋体" charset="-122"/>
                  <a:ea typeface="楷体_GB2312" pitchFamily="49" charset="-122"/>
                </a:rPr>
                <a:t>               </a:t>
              </a:r>
              <a:r>
                <a:rPr lang="en-US" altLang="zh-CN" sz="2500" dirty="0">
                  <a:solidFill>
                    <a:srgbClr val="000099"/>
                  </a:solidFill>
                  <a:ea typeface="楷体_GB2312" pitchFamily="49" charset="-122"/>
                </a:rPr>
                <a:t>0</a:t>
              </a:r>
              <a:r>
                <a:rPr lang="en-US" altLang="zh-CN" sz="2500" dirty="0">
                  <a:solidFill>
                    <a:srgbClr val="000099"/>
                  </a:solidFill>
                  <a:latin typeface="宋体" charset="-122"/>
                  <a:ea typeface="楷体_GB2312" pitchFamily="49" charset="-122"/>
                </a:rPr>
                <a:t> </a:t>
              </a:r>
              <a:r>
                <a:rPr lang="zh-CN" altLang="en-US" sz="2500" dirty="0">
                  <a:solidFill>
                    <a:srgbClr val="000099"/>
                  </a:solidFill>
                  <a:latin typeface="宋体" charset="-122"/>
                  <a:ea typeface="幼圆" pitchFamily="49" charset="-122"/>
                </a:rPr>
                <a:t>表示对应的</a:t>
              </a:r>
              <a:r>
                <a:rPr lang="zh-CN" altLang="zh-CN" sz="2500" dirty="0">
                  <a:solidFill>
                    <a:srgbClr val="000099"/>
                  </a:solidFill>
                  <a:latin typeface="宋体" charset="-122"/>
                  <a:ea typeface="幼圆" pitchFamily="49" charset="-122"/>
                </a:rPr>
                <a:t>顶点还未被访问</a:t>
              </a:r>
              <a:endParaRPr lang="zh-CN" altLang="en-US" sz="2500" dirty="0">
                <a:solidFill>
                  <a:srgbClr val="000099"/>
                </a:solidFill>
                <a:latin typeface="宋体" charset="-122"/>
                <a:ea typeface="幼圆" pitchFamily="49" charset="-122"/>
              </a:endParaRPr>
            </a:p>
          </p:txBody>
        </p:sp>
        <p:sp>
          <p:nvSpPr>
            <p:cNvPr id="9" name="Text Box 5">
              <a:extLst>
                <a:ext uri="{FF2B5EF4-FFF2-40B4-BE49-F238E27FC236}">
                  <a16:creationId xmlns:a16="http://schemas.microsoft.com/office/drawing/2014/main" id="{B709BB2E-0EC2-550A-5819-DAD79481DD5B}"/>
                </a:ext>
              </a:extLst>
            </p:cNvPr>
            <p:cNvSpPr txBox="1">
              <a:spLocks noChangeArrowheads="1"/>
            </p:cNvSpPr>
            <p:nvPr/>
          </p:nvSpPr>
          <p:spPr bwMode="auto">
            <a:xfrm>
              <a:off x="1805" y="1480"/>
              <a:ext cx="467" cy="6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en-US" altLang="zh-CN" sz="6000" b="0">
                  <a:solidFill>
                    <a:srgbClr val="002D88"/>
                  </a:solidFill>
                  <a:sym typeface="Symbol" pitchFamily="18" charset="2"/>
                </a:rPr>
                <a:t> </a:t>
              </a:r>
              <a:endParaRPr lang="en-US" altLang="zh-CN" sz="6000" b="0">
                <a:solidFill>
                  <a:srgbClr val="002D88"/>
                </a:solidFill>
              </a:endParaRPr>
            </a:p>
          </p:txBody>
        </p:sp>
      </p:grpSp>
      <p:grpSp>
        <p:nvGrpSpPr>
          <p:cNvPr id="10" name="Group 41">
            <a:extLst>
              <a:ext uri="{FF2B5EF4-FFF2-40B4-BE49-F238E27FC236}">
                <a16:creationId xmlns:a16="http://schemas.microsoft.com/office/drawing/2014/main" id="{13F8221C-ED7E-2177-3F68-73BCCEADC9C5}"/>
              </a:ext>
            </a:extLst>
          </p:cNvPr>
          <p:cNvGrpSpPr>
            <a:grpSpLocks/>
          </p:cNvGrpSpPr>
          <p:nvPr/>
        </p:nvGrpSpPr>
        <p:grpSpPr bwMode="auto">
          <a:xfrm>
            <a:off x="304800" y="4114800"/>
            <a:ext cx="3124200" cy="1143000"/>
            <a:chOff x="192" y="2640"/>
            <a:chExt cx="1968" cy="720"/>
          </a:xfrm>
        </p:grpSpPr>
        <p:sp>
          <p:nvSpPr>
            <p:cNvPr id="11" name="AutoShape 20">
              <a:extLst>
                <a:ext uri="{FF2B5EF4-FFF2-40B4-BE49-F238E27FC236}">
                  <a16:creationId xmlns:a16="http://schemas.microsoft.com/office/drawing/2014/main" id="{52025441-3EBA-A3F8-450F-D2A9219C572F}"/>
                </a:ext>
              </a:extLst>
            </p:cNvPr>
            <p:cNvSpPr>
              <a:spLocks noChangeArrowheads="1"/>
            </p:cNvSpPr>
            <p:nvPr/>
          </p:nvSpPr>
          <p:spPr bwMode="auto">
            <a:xfrm rot="412032">
              <a:off x="192" y="2640"/>
              <a:ext cx="1968" cy="720"/>
            </a:xfrm>
            <a:prstGeom prst="irregularSeal2">
              <a:avLst/>
            </a:prstGeom>
            <a:ln>
              <a:headEnd/>
              <a:tailEnd/>
            </a:ln>
          </p:spPr>
          <p:style>
            <a:lnRef idx="1">
              <a:schemeClr val="accent2"/>
            </a:lnRef>
            <a:fillRef idx="3">
              <a:schemeClr val="accent2"/>
            </a:fillRef>
            <a:effectRef idx="2">
              <a:schemeClr val="accent2"/>
            </a:effectRef>
            <a:fontRef idx="minor">
              <a:schemeClr val="lt1"/>
            </a:fontRef>
          </p:style>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dirty="0"/>
            </a:p>
          </p:txBody>
        </p:sp>
        <p:sp>
          <p:nvSpPr>
            <p:cNvPr id="12" name="Text Box 21">
              <a:extLst>
                <a:ext uri="{FF2B5EF4-FFF2-40B4-BE49-F238E27FC236}">
                  <a16:creationId xmlns:a16="http://schemas.microsoft.com/office/drawing/2014/main" id="{8A9E48E0-6A36-3BF2-494D-B0425B9AE85C}"/>
                </a:ext>
              </a:extLst>
            </p:cNvPr>
            <p:cNvSpPr txBox="1">
              <a:spLocks noChangeArrowheads="1"/>
            </p:cNvSpPr>
            <p:nvPr/>
          </p:nvSpPr>
          <p:spPr bwMode="auto">
            <a:xfrm>
              <a:off x="460" y="2775"/>
              <a:ext cx="1437" cy="394"/>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Lst>
          </p:spPr>
          <p:txBody>
            <a:bodyPr>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zh-CN" altLang="en-US" sz="3500" i="1" dirty="0">
                  <a:solidFill>
                    <a:schemeClr val="bg1"/>
                  </a:solidFill>
                  <a:ea typeface="黑体" pitchFamily="2" charset="-122"/>
                </a:rPr>
                <a:t>算法分析</a:t>
              </a:r>
            </a:p>
          </p:txBody>
        </p:sp>
      </p:grpSp>
      <p:sp>
        <p:nvSpPr>
          <p:cNvPr id="13" name="Rectangle 22">
            <a:extLst>
              <a:ext uri="{FF2B5EF4-FFF2-40B4-BE49-F238E27FC236}">
                <a16:creationId xmlns:a16="http://schemas.microsoft.com/office/drawing/2014/main" id="{1A662106-A2D4-D4D4-2C60-DE084A6C58DC}"/>
              </a:ext>
            </a:extLst>
          </p:cNvPr>
          <p:cNvSpPr>
            <a:spLocks noChangeArrowheads="1"/>
          </p:cNvSpPr>
          <p:nvPr/>
        </p:nvSpPr>
        <p:spPr bwMode="auto">
          <a:xfrm>
            <a:off x="2057400" y="5097463"/>
            <a:ext cx="5715000" cy="503237"/>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zh-CN" altLang="en-US" sz="2700" dirty="0">
                <a:solidFill>
                  <a:srgbClr val="FF3300"/>
                </a:solidFill>
                <a:latin typeface="幼圆" pitchFamily="49" charset="-122"/>
                <a:ea typeface="幼圆" pitchFamily="49" charset="-122"/>
              </a:rPr>
              <a:t>采用邻接表存储该图：</a:t>
            </a:r>
            <a:r>
              <a:rPr lang="en-US" altLang="zh-CN" sz="2700" dirty="0">
                <a:solidFill>
                  <a:srgbClr val="003399"/>
                </a:solidFill>
                <a:ea typeface="幼圆" pitchFamily="49" charset="-122"/>
              </a:rPr>
              <a:t>O(</a:t>
            </a:r>
            <a:r>
              <a:rPr lang="en-US" altLang="zh-CN" sz="2700" dirty="0" err="1">
                <a:solidFill>
                  <a:srgbClr val="003399"/>
                </a:solidFill>
                <a:ea typeface="幼圆" pitchFamily="49" charset="-122"/>
              </a:rPr>
              <a:t>n+e</a:t>
            </a:r>
            <a:r>
              <a:rPr lang="en-US" altLang="zh-CN" sz="2700" dirty="0">
                <a:solidFill>
                  <a:srgbClr val="003399"/>
                </a:solidFill>
                <a:ea typeface="幼圆" pitchFamily="49" charset="-122"/>
              </a:rPr>
              <a:t>)</a:t>
            </a:r>
            <a:r>
              <a:rPr lang="zh-CN" altLang="en-US" sz="2700" dirty="0">
                <a:solidFill>
                  <a:srgbClr val="003399"/>
                </a:solidFill>
                <a:ea typeface="幼圆" pitchFamily="49" charset="-122"/>
              </a:rPr>
              <a:t>。</a:t>
            </a:r>
          </a:p>
        </p:txBody>
      </p:sp>
      <p:sp>
        <p:nvSpPr>
          <p:cNvPr id="14" name="Rectangle 23">
            <a:extLst>
              <a:ext uri="{FF2B5EF4-FFF2-40B4-BE49-F238E27FC236}">
                <a16:creationId xmlns:a16="http://schemas.microsoft.com/office/drawing/2014/main" id="{603FA612-79CF-AEDB-B68B-EC6909027EE4}"/>
              </a:ext>
            </a:extLst>
          </p:cNvPr>
          <p:cNvSpPr>
            <a:spLocks noChangeArrowheads="1"/>
          </p:cNvSpPr>
          <p:nvPr/>
        </p:nvSpPr>
        <p:spPr bwMode="auto">
          <a:xfrm>
            <a:off x="2057400" y="5554663"/>
            <a:ext cx="5257800" cy="503237"/>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50000"/>
              </a:spcBef>
              <a:buClrTx/>
              <a:buFontTx/>
              <a:buNone/>
            </a:pPr>
            <a:r>
              <a:rPr lang="zh-CN" altLang="en-US" sz="2700" dirty="0">
                <a:solidFill>
                  <a:srgbClr val="FF3300"/>
                </a:solidFill>
                <a:latin typeface="幼圆" pitchFamily="49" charset="-122"/>
                <a:ea typeface="幼圆" pitchFamily="49" charset="-122"/>
              </a:rPr>
              <a:t>采用邻接矩阵存储该图：</a:t>
            </a:r>
            <a:r>
              <a:rPr lang="en-US" altLang="zh-CN" sz="2700" dirty="0">
                <a:solidFill>
                  <a:srgbClr val="003399"/>
                </a:solidFill>
                <a:ea typeface="幼圆" pitchFamily="49" charset="-122"/>
              </a:rPr>
              <a:t>O(n</a:t>
            </a:r>
            <a:r>
              <a:rPr lang="zh-CN" altLang="en-US" sz="2700" baseline="22000" dirty="0">
                <a:solidFill>
                  <a:srgbClr val="003399"/>
                </a:solidFill>
                <a:ea typeface="幼圆" pitchFamily="49" charset="-122"/>
              </a:rPr>
              <a:t>２</a:t>
            </a:r>
            <a:r>
              <a:rPr lang="en-US" altLang="zh-CN" sz="2700" dirty="0">
                <a:solidFill>
                  <a:srgbClr val="003399"/>
                </a:solidFill>
                <a:ea typeface="幼圆" pitchFamily="49" charset="-122"/>
              </a:rPr>
              <a:t>)</a:t>
            </a:r>
            <a:r>
              <a:rPr lang="zh-CN" altLang="en-US" sz="2700" dirty="0">
                <a:solidFill>
                  <a:srgbClr val="0000D0"/>
                </a:solidFill>
                <a:ea typeface="幼圆" pitchFamily="49" charset="-122"/>
              </a:rPr>
              <a:t>。</a:t>
            </a:r>
          </a:p>
        </p:txBody>
      </p:sp>
      <p:grpSp>
        <p:nvGrpSpPr>
          <p:cNvPr id="15" name="Group 39">
            <a:extLst>
              <a:ext uri="{FF2B5EF4-FFF2-40B4-BE49-F238E27FC236}">
                <a16:creationId xmlns:a16="http://schemas.microsoft.com/office/drawing/2014/main" id="{26B9E009-7A65-D9E2-22EC-BDF0A05EBE03}"/>
              </a:ext>
            </a:extLst>
          </p:cNvPr>
          <p:cNvGrpSpPr>
            <a:grpSpLocks/>
          </p:cNvGrpSpPr>
          <p:nvPr/>
        </p:nvGrpSpPr>
        <p:grpSpPr bwMode="auto">
          <a:xfrm>
            <a:off x="698500" y="328613"/>
            <a:ext cx="7683500" cy="722313"/>
            <a:chOff x="440" y="207"/>
            <a:chExt cx="4840" cy="455"/>
          </a:xfrm>
        </p:grpSpPr>
        <p:sp>
          <p:nvSpPr>
            <p:cNvPr id="16" name="Freeform 30">
              <a:extLst>
                <a:ext uri="{FF2B5EF4-FFF2-40B4-BE49-F238E27FC236}">
                  <a16:creationId xmlns:a16="http://schemas.microsoft.com/office/drawing/2014/main" id="{CD10E921-31FA-DB09-6C80-17490B893F8C}"/>
                </a:ext>
              </a:extLst>
            </p:cNvPr>
            <p:cNvSpPr>
              <a:spLocks/>
            </p:cNvSpPr>
            <p:nvPr/>
          </p:nvSpPr>
          <p:spPr bwMode="auto">
            <a:xfrm>
              <a:off x="440" y="207"/>
              <a:ext cx="4840" cy="455"/>
            </a:xfrm>
            <a:custGeom>
              <a:avLst/>
              <a:gdLst>
                <a:gd name="T0" fmla="*/ 313 w 4840"/>
                <a:gd name="T1" fmla="*/ 35 h 455"/>
                <a:gd name="T2" fmla="*/ 544 w 4840"/>
                <a:gd name="T3" fmla="*/ 0 h 455"/>
                <a:gd name="T4" fmla="*/ 2318 w 4840"/>
                <a:gd name="T5" fmla="*/ 0 h 455"/>
                <a:gd name="T6" fmla="*/ 4840 w 4840"/>
                <a:gd name="T7" fmla="*/ 46 h 455"/>
                <a:gd name="T8" fmla="*/ 4725 w 4840"/>
                <a:gd name="T9" fmla="*/ 127 h 455"/>
                <a:gd name="T10" fmla="*/ 4771 w 4840"/>
                <a:gd name="T11" fmla="*/ 150 h 455"/>
                <a:gd name="T12" fmla="*/ 4760 w 4840"/>
                <a:gd name="T13" fmla="*/ 334 h 455"/>
                <a:gd name="T14" fmla="*/ 4771 w 4840"/>
                <a:gd name="T15" fmla="*/ 369 h 455"/>
                <a:gd name="T16" fmla="*/ 4714 w 4840"/>
                <a:gd name="T17" fmla="*/ 415 h 455"/>
                <a:gd name="T18" fmla="*/ 3942 w 4840"/>
                <a:gd name="T19" fmla="*/ 427 h 455"/>
                <a:gd name="T20" fmla="*/ 497 w 4840"/>
                <a:gd name="T21" fmla="*/ 450 h 455"/>
                <a:gd name="T22" fmla="*/ 232 w 4840"/>
                <a:gd name="T23" fmla="*/ 438 h 455"/>
                <a:gd name="T24" fmla="*/ 37 w 4840"/>
                <a:gd name="T25" fmla="*/ 415 h 455"/>
                <a:gd name="T26" fmla="*/ 94 w 4840"/>
                <a:gd name="T27" fmla="*/ 288 h 455"/>
                <a:gd name="T28" fmla="*/ 37 w 4840"/>
                <a:gd name="T29" fmla="*/ 69 h 455"/>
                <a:gd name="T30" fmla="*/ 25 w 4840"/>
                <a:gd name="T31" fmla="*/ 23 h 455"/>
                <a:gd name="T32" fmla="*/ 94 w 4840"/>
                <a:gd name="T33" fmla="*/ 12 h 455"/>
                <a:gd name="T34" fmla="*/ 313 w 4840"/>
                <a:gd name="T35" fmla="*/ 35 h 45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4840" h="455">
                  <a:moveTo>
                    <a:pt x="313" y="35"/>
                  </a:moveTo>
                  <a:cubicBezTo>
                    <a:pt x="388" y="9"/>
                    <a:pt x="467" y="20"/>
                    <a:pt x="544" y="0"/>
                  </a:cubicBezTo>
                  <a:cubicBezTo>
                    <a:pt x="1386" y="35"/>
                    <a:pt x="429" y="0"/>
                    <a:pt x="2318" y="0"/>
                  </a:cubicBezTo>
                  <a:cubicBezTo>
                    <a:pt x="3158" y="0"/>
                    <a:pt x="4000" y="31"/>
                    <a:pt x="4840" y="46"/>
                  </a:cubicBezTo>
                  <a:cubicBezTo>
                    <a:pt x="4804" y="83"/>
                    <a:pt x="4767" y="99"/>
                    <a:pt x="4725" y="127"/>
                  </a:cubicBezTo>
                  <a:cubicBezTo>
                    <a:pt x="4740" y="135"/>
                    <a:pt x="4768" y="133"/>
                    <a:pt x="4771" y="150"/>
                  </a:cubicBezTo>
                  <a:cubicBezTo>
                    <a:pt x="4781" y="211"/>
                    <a:pt x="4760" y="273"/>
                    <a:pt x="4760" y="334"/>
                  </a:cubicBezTo>
                  <a:cubicBezTo>
                    <a:pt x="4760" y="346"/>
                    <a:pt x="4767" y="357"/>
                    <a:pt x="4771" y="369"/>
                  </a:cubicBezTo>
                  <a:cubicBezTo>
                    <a:pt x="4758" y="409"/>
                    <a:pt x="4768" y="413"/>
                    <a:pt x="4714" y="415"/>
                  </a:cubicBezTo>
                  <a:cubicBezTo>
                    <a:pt x="4457" y="422"/>
                    <a:pt x="4199" y="423"/>
                    <a:pt x="3942" y="427"/>
                  </a:cubicBezTo>
                  <a:cubicBezTo>
                    <a:pt x="2795" y="392"/>
                    <a:pt x="1644" y="439"/>
                    <a:pt x="497" y="450"/>
                  </a:cubicBezTo>
                  <a:cubicBezTo>
                    <a:pt x="409" y="446"/>
                    <a:pt x="320" y="445"/>
                    <a:pt x="232" y="438"/>
                  </a:cubicBezTo>
                  <a:cubicBezTo>
                    <a:pt x="167" y="433"/>
                    <a:pt x="89" y="455"/>
                    <a:pt x="37" y="415"/>
                  </a:cubicBezTo>
                  <a:cubicBezTo>
                    <a:pt x="0" y="387"/>
                    <a:pt x="80" y="332"/>
                    <a:pt x="94" y="288"/>
                  </a:cubicBezTo>
                  <a:cubicBezTo>
                    <a:pt x="86" y="185"/>
                    <a:pt x="102" y="137"/>
                    <a:pt x="37" y="69"/>
                  </a:cubicBezTo>
                  <a:cubicBezTo>
                    <a:pt x="33" y="54"/>
                    <a:pt x="14" y="34"/>
                    <a:pt x="25" y="23"/>
                  </a:cubicBezTo>
                  <a:cubicBezTo>
                    <a:pt x="41" y="7"/>
                    <a:pt x="71" y="11"/>
                    <a:pt x="94" y="12"/>
                  </a:cubicBezTo>
                  <a:cubicBezTo>
                    <a:pt x="167" y="15"/>
                    <a:pt x="240" y="27"/>
                    <a:pt x="313" y="35"/>
                  </a:cubicBezTo>
                  <a:close/>
                </a:path>
              </a:pathLst>
            </a:custGeom>
            <a:ln/>
          </p:spPr>
          <p:style>
            <a:lnRef idx="1">
              <a:schemeClr val="accent5"/>
            </a:lnRef>
            <a:fillRef idx="3">
              <a:schemeClr val="accent5"/>
            </a:fillRef>
            <a:effectRef idx="2">
              <a:schemeClr val="accent5"/>
            </a:effectRef>
            <a:fontRef idx="minor">
              <a:schemeClr val="lt1"/>
            </a:fontRef>
          </p:style>
          <p:txBody>
            <a:bodyPr wrap="none" anchor="ctr"/>
            <a:lstStyle/>
            <a:p>
              <a:endParaRPr lang="zh-CN" altLang="en-US"/>
            </a:p>
          </p:txBody>
        </p:sp>
        <p:sp>
          <p:nvSpPr>
            <p:cNvPr id="17" name="Rectangle 32">
              <a:extLst>
                <a:ext uri="{FF2B5EF4-FFF2-40B4-BE49-F238E27FC236}">
                  <a16:creationId xmlns:a16="http://schemas.microsoft.com/office/drawing/2014/main" id="{5F00FDC2-A230-F3BA-EC86-6874C517B264}"/>
                </a:ext>
              </a:extLst>
            </p:cNvPr>
            <p:cNvSpPr>
              <a:spLocks noChangeArrowheads="1"/>
            </p:cNvSpPr>
            <p:nvPr/>
          </p:nvSpPr>
          <p:spPr bwMode="auto">
            <a:xfrm>
              <a:off x="738" y="228"/>
              <a:ext cx="4362" cy="413"/>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Lst>
          </p:spPr>
          <p:txBody>
            <a:bodyPr>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zh-CN" altLang="en-US" sz="3700" dirty="0">
                  <a:solidFill>
                    <a:schemeClr val="bg1"/>
                  </a:solidFill>
                  <a:latin typeface="华文新魏" pitchFamily="2" charset="-122"/>
                  <a:ea typeface="华文新魏" pitchFamily="2" charset="-122"/>
                </a:rPr>
                <a:t>如何确定顶点不被重复访问？</a:t>
              </a:r>
            </a:p>
          </p:txBody>
        </p:sp>
      </p:grpSp>
    </p:spTree>
    <p:extLst>
      <p:ext uri="{BB962C8B-B14F-4D97-AF65-F5344CB8AC3E}">
        <p14:creationId xmlns:p14="http://schemas.microsoft.com/office/powerpoint/2010/main" val="3323730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ox(i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528"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p:cTn id="12" dur="500" fill="hold"/>
                                        <p:tgtEl>
                                          <p:spTgt spid="10"/>
                                        </p:tgtEl>
                                        <p:attrNameLst>
                                          <p:attrName>ppt_w</p:attrName>
                                        </p:attrNameLst>
                                      </p:cBhvr>
                                      <p:tavLst>
                                        <p:tav tm="0">
                                          <p:val>
                                            <p:fltVal val="0"/>
                                          </p:val>
                                        </p:tav>
                                        <p:tav tm="100000">
                                          <p:val>
                                            <p:strVal val="#ppt_w"/>
                                          </p:val>
                                        </p:tav>
                                      </p:tavLst>
                                    </p:anim>
                                    <p:anim calcmode="lin" valueType="num">
                                      <p:cBhvr>
                                        <p:cTn id="13" dur="500" fill="hold"/>
                                        <p:tgtEl>
                                          <p:spTgt spid="10"/>
                                        </p:tgtEl>
                                        <p:attrNameLst>
                                          <p:attrName>ppt_h</p:attrName>
                                        </p:attrNameLst>
                                      </p:cBhvr>
                                      <p:tavLst>
                                        <p:tav tm="0">
                                          <p:val>
                                            <p:fltVal val="0"/>
                                          </p:val>
                                        </p:tav>
                                        <p:tav tm="100000">
                                          <p:val>
                                            <p:strVal val="#ppt_h"/>
                                          </p:val>
                                        </p:tav>
                                      </p:tavLst>
                                    </p:anim>
                                    <p:anim calcmode="lin" valueType="num">
                                      <p:cBhvr>
                                        <p:cTn id="14" dur="500" fill="hold"/>
                                        <p:tgtEl>
                                          <p:spTgt spid="10"/>
                                        </p:tgtEl>
                                        <p:attrNameLst>
                                          <p:attrName>ppt_x</p:attrName>
                                        </p:attrNameLst>
                                      </p:cBhvr>
                                      <p:tavLst>
                                        <p:tav tm="0">
                                          <p:val>
                                            <p:fltVal val="0.5"/>
                                          </p:val>
                                        </p:tav>
                                        <p:tav tm="100000">
                                          <p:val>
                                            <p:strVal val="#ppt_x"/>
                                          </p:val>
                                        </p:tav>
                                      </p:tavLst>
                                    </p:anim>
                                    <p:anim calcmode="lin" valueType="num">
                                      <p:cBhvr>
                                        <p:cTn id="15" dur="500" fill="hold"/>
                                        <p:tgtEl>
                                          <p:spTgt spid="10"/>
                                        </p:tgtEl>
                                        <p:attrNameLst>
                                          <p:attrName>ppt_y</p:attrName>
                                        </p:attrNameLst>
                                      </p:cBhvr>
                                      <p:tavLst>
                                        <p:tav tm="0">
                                          <p:val>
                                            <p:fltVal val="0.5"/>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12" presetClass="entr" presetSubtype="8" fill="hold" grpId="0" nodeType="click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slide(fromLeft)">
                                      <p:cBhvr>
                                        <p:cTn id="20" dur="500"/>
                                        <p:tgtEl>
                                          <p:spTgt spid="13"/>
                                        </p:tgtEl>
                                      </p:cBhvr>
                                    </p:animEffect>
                                  </p:childTnLst>
                                </p:cTn>
                              </p:par>
                            </p:childTnLst>
                          </p:cTn>
                        </p:par>
                      </p:childTnLst>
                    </p:cTn>
                  </p:par>
                  <p:par>
                    <p:cTn id="21" fill="hold">
                      <p:stCondLst>
                        <p:cond delay="indefinite"/>
                      </p:stCondLst>
                      <p:childTnLst>
                        <p:par>
                          <p:cTn id="22" fill="hold">
                            <p:stCondLst>
                              <p:cond delay="0"/>
                            </p:stCondLst>
                            <p:childTnLst>
                              <p:par>
                                <p:cTn id="23" presetID="12" presetClass="entr" presetSubtype="2"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slide(fromRight)">
                                      <p:cBhvr>
                                        <p:cTn id="25"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utoUpdateAnimBg="0"/>
      <p:bldP spid="14" grpId="0" autoUpdateAnimBg="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EC57F092-C60E-4F7B-ABEF-7BD02DB77A8E}"/>
              </a:ext>
            </a:extLst>
          </p:cNvPr>
          <p:cNvSpPr>
            <a:spLocks noGrp="1"/>
          </p:cNvSpPr>
          <p:nvPr>
            <p:ph type="dt" sz="half" idx="10"/>
          </p:nvPr>
        </p:nvSpPr>
        <p:spPr/>
        <p:txBody>
          <a:bodyPr/>
          <a:lstStyle/>
          <a:p>
            <a:pPr>
              <a:defRPr/>
            </a:pPr>
            <a:fld id="{72795A5C-ABA9-164F-9A37-0CFC1B48C772}" type="datetime1">
              <a:rPr lang="en-US" altLang="zh-CN" smtClean="0"/>
              <a:t>6/5/2022</a:t>
            </a:fld>
            <a:endParaRPr lang="en-US" altLang="zh-CN" dirty="0"/>
          </a:p>
        </p:txBody>
      </p:sp>
      <p:sp>
        <p:nvSpPr>
          <p:cNvPr id="5" name="灯片编号占位符 4">
            <a:extLst>
              <a:ext uri="{FF2B5EF4-FFF2-40B4-BE49-F238E27FC236}">
                <a16:creationId xmlns:a16="http://schemas.microsoft.com/office/drawing/2014/main" id="{D4D29EF6-4098-1633-C918-E8ECFC38E8B9}"/>
              </a:ext>
            </a:extLst>
          </p:cNvPr>
          <p:cNvSpPr>
            <a:spLocks noGrp="1"/>
          </p:cNvSpPr>
          <p:nvPr>
            <p:ph type="sldNum" sz="quarter" idx="12"/>
          </p:nvPr>
        </p:nvSpPr>
        <p:spPr/>
        <p:txBody>
          <a:bodyPr/>
          <a:lstStyle/>
          <a:p>
            <a:pPr>
              <a:defRPr/>
            </a:pPr>
            <a:fld id="{4FF538FA-A287-4FBD-9703-6DB9C5344803}" type="slidenum">
              <a:rPr lang="zh-CN" altLang="en-US" smtClean="0"/>
              <a:t>48</a:t>
            </a:fld>
            <a:endParaRPr lang="en-US" altLang="zh-CN" dirty="0"/>
          </a:p>
        </p:txBody>
      </p:sp>
      <p:sp>
        <p:nvSpPr>
          <p:cNvPr id="6" name="灯片编号占位符 1">
            <a:extLst>
              <a:ext uri="{FF2B5EF4-FFF2-40B4-BE49-F238E27FC236}">
                <a16:creationId xmlns:a16="http://schemas.microsoft.com/office/drawing/2014/main" id="{330F1C0C-EB60-11B5-953C-C83F3595A794}"/>
              </a:ext>
            </a:extLst>
          </p:cNvPr>
          <p:cNvSpPr txBox="1">
            <a:spLocks/>
          </p:cNvSpPr>
          <p:nvPr/>
        </p:nvSpPr>
        <p:spPr>
          <a:xfrm>
            <a:off x="6731000" y="6229350"/>
            <a:ext cx="1905000" cy="457200"/>
          </a:xfrm>
          <a:prstGeom prst="rect">
            <a:avLst/>
          </a:prstGeom>
        </p:spPr>
        <p:txBody>
          <a:bodyPr/>
          <a:lstStyle>
            <a:defPPr>
              <a:defRPr lang="en-US"/>
            </a:defPPr>
            <a:lvl1pPr algn="l" rtl="0" fontAlgn="base">
              <a:spcBef>
                <a:spcPct val="0"/>
              </a:spcBef>
              <a:spcAft>
                <a:spcPct val="0"/>
              </a:spcAft>
              <a:defRPr kern="1200">
                <a:solidFill>
                  <a:schemeClr val="tx1"/>
                </a:solidFill>
                <a:latin typeface="Verdana" panose="020B0604030504040204" pitchFamily="3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Verdana" panose="020B060403050404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Verdana" panose="020B060403050404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Verdana" panose="020B060403050404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Verdana" panose="020B060403050404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Verdana" panose="020B060403050404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Verdana" panose="020B060403050404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Verdana" panose="020B060403050404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Verdana" panose="020B0604030504040204" pitchFamily="34" charset="0"/>
                <a:ea typeface="+mn-ea"/>
                <a:cs typeface="Arial" panose="020B0604020202020204" pitchFamily="34" charset="0"/>
              </a:defRPr>
            </a:lvl9pPr>
          </a:lstStyle>
          <a:p>
            <a:fld id="{0C913308-F349-4B6D-A68A-DD1791B4A57B}" type="slidenum">
              <a:rPr lang="zh-CN" altLang="en-US" smtClean="0"/>
              <a:pPr/>
              <a:t>48</a:t>
            </a:fld>
            <a:endParaRPr lang="zh-CN" altLang="en-US"/>
          </a:p>
        </p:txBody>
      </p:sp>
      <p:grpSp>
        <p:nvGrpSpPr>
          <p:cNvPr id="7" name="Group 35">
            <a:extLst>
              <a:ext uri="{FF2B5EF4-FFF2-40B4-BE49-F238E27FC236}">
                <a16:creationId xmlns:a16="http://schemas.microsoft.com/office/drawing/2014/main" id="{7AA41B8E-7A63-1836-6496-7EAC6110194D}"/>
              </a:ext>
            </a:extLst>
          </p:cNvPr>
          <p:cNvGrpSpPr>
            <a:grpSpLocks/>
          </p:cNvGrpSpPr>
          <p:nvPr/>
        </p:nvGrpSpPr>
        <p:grpSpPr bwMode="auto">
          <a:xfrm>
            <a:off x="6462164" y="194588"/>
            <a:ext cx="2057400" cy="1136650"/>
            <a:chOff x="192" y="96"/>
            <a:chExt cx="1296" cy="716"/>
          </a:xfrm>
        </p:grpSpPr>
        <p:sp>
          <p:nvSpPr>
            <p:cNvPr id="8" name="AutoShape 7">
              <a:extLst>
                <a:ext uri="{FF2B5EF4-FFF2-40B4-BE49-F238E27FC236}">
                  <a16:creationId xmlns:a16="http://schemas.microsoft.com/office/drawing/2014/main" id="{B8C4E2F1-26CE-FB67-3EC4-D2D1BEB3CD3E}"/>
                </a:ext>
              </a:extLst>
            </p:cNvPr>
            <p:cNvSpPr>
              <a:spLocks noChangeArrowheads="1"/>
            </p:cNvSpPr>
            <p:nvPr/>
          </p:nvSpPr>
          <p:spPr bwMode="auto">
            <a:xfrm rot="4009486">
              <a:off x="482" y="-194"/>
              <a:ext cx="716" cy="1296"/>
            </a:xfrm>
            <a:prstGeom prst="irregularSeal2">
              <a:avLst/>
            </a:pr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endParaRPr lang="zh-CN" altLang="en-US"/>
            </a:p>
          </p:txBody>
        </p:sp>
        <p:sp>
          <p:nvSpPr>
            <p:cNvPr id="9" name="Rectangle 8">
              <a:extLst>
                <a:ext uri="{FF2B5EF4-FFF2-40B4-BE49-F238E27FC236}">
                  <a16:creationId xmlns:a16="http://schemas.microsoft.com/office/drawing/2014/main" id="{D4D7ECBC-CD34-12EE-031A-EFA46EF5CB22}"/>
                </a:ext>
              </a:extLst>
            </p:cNvPr>
            <p:cNvSpPr>
              <a:spLocks noChangeArrowheads="1"/>
            </p:cNvSpPr>
            <p:nvPr/>
          </p:nvSpPr>
          <p:spPr bwMode="auto">
            <a:xfrm>
              <a:off x="368" y="156"/>
              <a:ext cx="1108" cy="490"/>
            </a:xfrm>
            <a:prstGeom prst="rect">
              <a:avLst/>
            </a:prstGeom>
            <a:noFill/>
            <a:ln w="9525">
              <a:noFill/>
              <a:miter lim="800000"/>
              <a:headEnd/>
              <a:tailEnd/>
            </a:ln>
            <a:effectLst/>
          </p:spPr>
          <p:txBody>
            <a:bodyPr anchor="ctr">
              <a:spAutoFit/>
            </a:bodyPr>
            <a:lstStyle/>
            <a:p>
              <a:r>
                <a:rPr lang="zh-CN" altLang="en-US" sz="4500" i="1" baseline="0" dirty="0">
                  <a:solidFill>
                    <a:schemeClr val="bg1"/>
                  </a:solidFill>
                  <a:ea typeface="黑体" pitchFamily="2" charset="-122"/>
                </a:rPr>
                <a:t>算法</a:t>
              </a:r>
            </a:p>
          </p:txBody>
        </p:sp>
      </p:grpSp>
      <p:sp>
        <p:nvSpPr>
          <p:cNvPr id="10" name="TextBox 5">
            <a:extLst>
              <a:ext uri="{FF2B5EF4-FFF2-40B4-BE49-F238E27FC236}">
                <a16:creationId xmlns:a16="http://schemas.microsoft.com/office/drawing/2014/main" id="{4EE23D2C-41C9-8A39-B771-1AA37C310175}"/>
              </a:ext>
            </a:extLst>
          </p:cNvPr>
          <p:cNvSpPr txBox="1"/>
          <p:nvPr/>
        </p:nvSpPr>
        <p:spPr>
          <a:xfrm>
            <a:off x="5080" y="913033"/>
            <a:ext cx="5832648" cy="2585323"/>
          </a:xfrm>
          <a:prstGeom prst="rect">
            <a:avLst/>
          </a:prstGeom>
          <a:ln/>
        </p:spPr>
        <p:style>
          <a:lnRef idx="1">
            <a:schemeClr val="accent5"/>
          </a:lnRef>
          <a:fillRef idx="3">
            <a:schemeClr val="accent5"/>
          </a:fillRef>
          <a:effectRef idx="2">
            <a:schemeClr val="accent5"/>
          </a:effectRef>
          <a:fontRef idx="minor">
            <a:schemeClr val="lt1"/>
          </a:fontRef>
        </p:style>
        <p:txBody>
          <a:bodyPr wrap="square" rtlCol="0">
            <a:spAutoFit/>
          </a:bodyPr>
          <a:lstStyle/>
          <a:p>
            <a:r>
              <a:rPr lang="en-US" altLang="zh-CN" dirty="0" err="1"/>
              <a:t>int</a:t>
            </a:r>
            <a:r>
              <a:rPr lang="en-US" altLang="zh-CN" dirty="0"/>
              <a:t>  Visited[N]={0}; //</a:t>
            </a:r>
            <a:r>
              <a:rPr lang="zh-CN" altLang="en-US" dirty="0"/>
              <a:t>标识顶点是否被访问，</a:t>
            </a:r>
            <a:r>
              <a:rPr lang="en-US" altLang="zh-CN" dirty="0"/>
              <a:t>N</a:t>
            </a:r>
            <a:r>
              <a:rPr lang="zh-CN" altLang="en-US" dirty="0"/>
              <a:t>为顶点数</a:t>
            </a:r>
            <a:endParaRPr lang="en-US" altLang="zh-CN" dirty="0"/>
          </a:p>
          <a:p>
            <a:r>
              <a:rPr lang="en-US" altLang="zh-CN" dirty="0"/>
              <a:t>void  </a:t>
            </a:r>
            <a:r>
              <a:rPr lang="en-US" altLang="zh-CN" dirty="0" err="1"/>
              <a:t>travelBFS</a:t>
            </a:r>
            <a:r>
              <a:rPr lang="en-US" altLang="zh-CN" dirty="0"/>
              <a:t>(</a:t>
            </a:r>
            <a:r>
              <a:rPr lang="en-US" altLang="zh-CN" dirty="0" err="1"/>
              <a:t>VLink</a:t>
            </a:r>
            <a:r>
              <a:rPr lang="en-US" altLang="zh-CN" dirty="0"/>
              <a:t>  G[ ], </a:t>
            </a:r>
            <a:r>
              <a:rPr lang="en-US" altLang="zh-CN" dirty="0" err="1"/>
              <a:t>int</a:t>
            </a:r>
            <a:r>
              <a:rPr lang="en-US" altLang="zh-CN" dirty="0"/>
              <a:t> n)</a:t>
            </a:r>
          </a:p>
          <a:p>
            <a:r>
              <a:rPr lang="en-US" altLang="zh-CN" dirty="0"/>
              <a:t>{</a:t>
            </a:r>
          </a:p>
          <a:p>
            <a:r>
              <a:rPr lang="en-US" altLang="zh-CN" dirty="0"/>
              <a:t>    </a:t>
            </a:r>
            <a:r>
              <a:rPr lang="en-US" altLang="zh-CN" dirty="0" err="1"/>
              <a:t>int</a:t>
            </a:r>
            <a:r>
              <a:rPr lang="en-US" altLang="zh-CN" dirty="0"/>
              <a:t> </a:t>
            </a:r>
            <a:r>
              <a:rPr lang="en-US" altLang="zh-CN" dirty="0" err="1"/>
              <a:t>i</a:t>
            </a:r>
            <a:r>
              <a:rPr lang="en-US" altLang="zh-CN" dirty="0"/>
              <a:t>;</a:t>
            </a:r>
          </a:p>
          <a:p>
            <a:r>
              <a:rPr lang="en-US" altLang="zh-CN" dirty="0"/>
              <a:t>    for(</a:t>
            </a:r>
            <a:r>
              <a:rPr lang="en-US" altLang="zh-CN" dirty="0" err="1"/>
              <a:t>i</a:t>
            </a:r>
            <a:r>
              <a:rPr lang="en-US" altLang="zh-CN" dirty="0"/>
              <a:t>=0; </a:t>
            </a:r>
            <a:r>
              <a:rPr lang="en-US" altLang="zh-CN" dirty="0" err="1"/>
              <a:t>i</a:t>
            </a:r>
            <a:r>
              <a:rPr lang="en-US" altLang="zh-CN" dirty="0"/>
              <a:t>&lt;n; </a:t>
            </a:r>
            <a:r>
              <a:rPr lang="en-US" altLang="zh-CN" dirty="0" err="1"/>
              <a:t>i</a:t>
            </a:r>
            <a:r>
              <a:rPr lang="en-US" altLang="zh-CN" dirty="0"/>
              <a:t>++) Visited[</a:t>
            </a:r>
            <a:r>
              <a:rPr lang="en-US" altLang="zh-CN" dirty="0" err="1"/>
              <a:t>i</a:t>
            </a:r>
            <a:r>
              <a:rPr lang="en-US" altLang="zh-CN" dirty="0"/>
              <a:t>] = 0 ;</a:t>
            </a:r>
          </a:p>
          <a:p>
            <a:r>
              <a:rPr lang="en-US" altLang="zh-CN" dirty="0"/>
              <a:t>    for(</a:t>
            </a:r>
            <a:r>
              <a:rPr lang="en-US" altLang="zh-CN" dirty="0" err="1"/>
              <a:t>i</a:t>
            </a:r>
            <a:r>
              <a:rPr lang="en-US" altLang="zh-CN" dirty="0"/>
              <a:t>=0; </a:t>
            </a:r>
            <a:r>
              <a:rPr lang="en-US" altLang="zh-CN" dirty="0" err="1"/>
              <a:t>i</a:t>
            </a:r>
            <a:r>
              <a:rPr lang="en-US" altLang="zh-CN" dirty="0"/>
              <a:t>&lt;n; </a:t>
            </a:r>
            <a:r>
              <a:rPr lang="en-US" altLang="zh-CN" dirty="0" err="1"/>
              <a:t>i</a:t>
            </a:r>
            <a:r>
              <a:rPr lang="en-US" altLang="zh-CN" dirty="0"/>
              <a:t>++)</a:t>
            </a:r>
          </a:p>
          <a:p>
            <a:r>
              <a:rPr lang="en-US" altLang="zh-CN" dirty="0"/>
              <a:t>        if( !Visited[</a:t>
            </a:r>
            <a:r>
              <a:rPr lang="en-US" altLang="zh-CN" dirty="0" err="1"/>
              <a:t>i</a:t>
            </a:r>
            <a:r>
              <a:rPr lang="en-US" altLang="zh-CN" dirty="0"/>
              <a:t>] ) BFS(G, </a:t>
            </a:r>
            <a:r>
              <a:rPr lang="en-US" altLang="zh-CN" dirty="0" err="1"/>
              <a:t>i</a:t>
            </a:r>
            <a:r>
              <a:rPr lang="en-US" altLang="zh-CN" dirty="0"/>
              <a:t>);</a:t>
            </a:r>
          </a:p>
          <a:p>
            <a:r>
              <a:rPr lang="en-US" altLang="zh-CN" dirty="0"/>
              <a:t>}</a:t>
            </a:r>
            <a:endParaRPr lang="zh-CN" altLang="en-US" dirty="0"/>
          </a:p>
          <a:p>
            <a:endParaRPr lang="en-US" altLang="zh-CN" dirty="0"/>
          </a:p>
        </p:txBody>
      </p:sp>
      <p:sp>
        <p:nvSpPr>
          <p:cNvPr id="11" name="矩形 10">
            <a:extLst>
              <a:ext uri="{FF2B5EF4-FFF2-40B4-BE49-F238E27FC236}">
                <a16:creationId xmlns:a16="http://schemas.microsoft.com/office/drawing/2014/main" id="{ECF209F2-D3C1-8342-2B24-CB567E96D19D}"/>
              </a:ext>
            </a:extLst>
          </p:cNvPr>
          <p:cNvSpPr/>
          <p:nvPr/>
        </p:nvSpPr>
        <p:spPr>
          <a:xfrm>
            <a:off x="3491880" y="1502688"/>
            <a:ext cx="5652120" cy="5355312"/>
          </a:xfrm>
          <a:prstGeom prst="rect">
            <a:avLst/>
          </a:prstGeom>
          <a:ln/>
        </p:spPr>
        <p:style>
          <a:lnRef idx="1">
            <a:schemeClr val="accent6"/>
          </a:lnRef>
          <a:fillRef idx="3">
            <a:schemeClr val="accent6"/>
          </a:fillRef>
          <a:effectRef idx="2">
            <a:schemeClr val="accent6"/>
          </a:effectRef>
          <a:fontRef idx="minor">
            <a:schemeClr val="lt1"/>
          </a:fontRef>
        </p:style>
        <p:txBody>
          <a:bodyPr wrap="square">
            <a:spAutoFit/>
          </a:bodyPr>
          <a:lstStyle/>
          <a:p>
            <a:r>
              <a:rPr lang="en-US" altLang="zh-CN" dirty="0"/>
              <a:t>void BFS(</a:t>
            </a:r>
            <a:r>
              <a:rPr lang="en-US" altLang="zh-CN" dirty="0" err="1"/>
              <a:t>VLink</a:t>
            </a:r>
            <a:r>
              <a:rPr lang="en-US" altLang="zh-CN" dirty="0"/>
              <a:t>  G[ ], </a:t>
            </a:r>
            <a:r>
              <a:rPr lang="en-US" altLang="zh-CN" dirty="0" err="1"/>
              <a:t>int</a:t>
            </a:r>
            <a:r>
              <a:rPr lang="en-US" altLang="zh-CN" dirty="0"/>
              <a:t> v)</a:t>
            </a:r>
          </a:p>
          <a:p>
            <a:r>
              <a:rPr lang="en-US" altLang="zh-CN" dirty="0"/>
              <a:t>{</a:t>
            </a:r>
          </a:p>
          <a:p>
            <a:r>
              <a:rPr lang="en-US" altLang="zh-CN" dirty="0">
                <a:solidFill>
                  <a:srgbClr val="FFFF00"/>
                </a:solidFill>
              </a:rPr>
              <a:t>    </a:t>
            </a:r>
            <a:r>
              <a:rPr lang="en-US" altLang="zh-CN" dirty="0" err="1">
                <a:solidFill>
                  <a:srgbClr val="FFFF00"/>
                </a:solidFill>
              </a:rPr>
              <a:t>ELink</a:t>
            </a:r>
            <a:r>
              <a:rPr lang="en-US" altLang="zh-CN" dirty="0">
                <a:solidFill>
                  <a:srgbClr val="FFFF00"/>
                </a:solidFill>
              </a:rPr>
              <a:t>  *p;</a:t>
            </a:r>
          </a:p>
          <a:p>
            <a:r>
              <a:rPr lang="en-US" altLang="zh-CN" dirty="0">
                <a:solidFill>
                  <a:srgbClr val="FFFF00"/>
                </a:solidFill>
              </a:rPr>
              <a:t>    Visited[v] = 1; //</a:t>
            </a:r>
            <a:r>
              <a:rPr lang="zh-CN" altLang="en-US" dirty="0">
                <a:solidFill>
                  <a:srgbClr val="FFFF00"/>
                </a:solidFill>
              </a:rPr>
              <a:t>标识某顶点被访问过</a:t>
            </a:r>
            <a:endParaRPr lang="en-US" altLang="zh-CN" dirty="0">
              <a:solidFill>
                <a:srgbClr val="FFFF00"/>
              </a:solidFill>
            </a:endParaRPr>
          </a:p>
          <a:p>
            <a:r>
              <a:rPr lang="en-US" altLang="zh-CN" dirty="0">
                <a:solidFill>
                  <a:srgbClr val="FFFF00"/>
                </a:solidFill>
              </a:rPr>
              <a:t>    VISIT(G, v); //</a:t>
            </a:r>
            <a:r>
              <a:rPr lang="zh-CN" altLang="en-US" dirty="0">
                <a:solidFill>
                  <a:srgbClr val="FFFF00"/>
                </a:solidFill>
              </a:rPr>
              <a:t>访问当前顶点</a:t>
            </a:r>
            <a:endParaRPr lang="en-US" altLang="zh-CN" dirty="0">
              <a:solidFill>
                <a:srgbClr val="FFFF00"/>
              </a:solidFill>
            </a:endParaRPr>
          </a:p>
          <a:p>
            <a:r>
              <a:rPr lang="en-US" altLang="zh-CN" dirty="0"/>
              <a:t>    </a:t>
            </a:r>
            <a:r>
              <a:rPr lang="en-US" altLang="zh-CN" dirty="0" err="1"/>
              <a:t>addQ</a:t>
            </a:r>
            <a:r>
              <a:rPr lang="en-US" altLang="zh-CN" dirty="0"/>
              <a:t>(Q, v);</a:t>
            </a:r>
          </a:p>
          <a:p>
            <a:r>
              <a:rPr lang="en-US" altLang="zh-CN" dirty="0"/>
              <a:t>    while( !</a:t>
            </a:r>
            <a:r>
              <a:rPr lang="en-US" altLang="zh-CN" dirty="0" err="1"/>
              <a:t>emptyQ</a:t>
            </a:r>
            <a:r>
              <a:rPr lang="en-US" altLang="zh-CN" dirty="0"/>
              <a:t>(Q)){</a:t>
            </a:r>
          </a:p>
          <a:p>
            <a:r>
              <a:rPr lang="en-US" altLang="zh-CN" dirty="0"/>
              <a:t>         v = </a:t>
            </a:r>
            <a:r>
              <a:rPr lang="en-US" altLang="zh-CN" dirty="0" err="1"/>
              <a:t>delQ</a:t>
            </a:r>
            <a:r>
              <a:rPr lang="en-US" altLang="zh-CN" dirty="0"/>
              <a:t>(Q);  //</a:t>
            </a:r>
            <a:r>
              <a:rPr lang="zh-CN" altLang="en-US" dirty="0"/>
              <a:t>取出队头元素</a:t>
            </a:r>
            <a:endParaRPr lang="en-US" altLang="zh-CN" dirty="0"/>
          </a:p>
          <a:p>
            <a:r>
              <a:rPr lang="en-US" altLang="zh-CN" dirty="0"/>
              <a:t>         p = G[v].link;  //</a:t>
            </a:r>
            <a:r>
              <a:rPr lang="zh-CN" altLang="en-US" dirty="0"/>
              <a:t>获取该顶点第一个邻接顶点</a:t>
            </a:r>
            <a:endParaRPr lang="en-US" altLang="zh-CN" dirty="0"/>
          </a:p>
          <a:p>
            <a:r>
              <a:rPr lang="en-US" altLang="zh-CN" dirty="0"/>
              <a:t>         while( p != NULL  ) {  //</a:t>
            </a:r>
            <a:r>
              <a:rPr lang="zh-CN" altLang="en-US" dirty="0"/>
              <a:t>访问该顶点下的每个邻接顶点</a:t>
            </a:r>
            <a:endParaRPr lang="en-US" altLang="zh-CN" dirty="0"/>
          </a:p>
          <a:p>
            <a:r>
              <a:rPr lang="en-US" altLang="zh-CN" dirty="0"/>
              <a:t>             if( !Visited[p-&gt;</a:t>
            </a:r>
            <a:r>
              <a:rPr lang="en-US" altLang="zh-CN" dirty="0" err="1"/>
              <a:t>adjvex</a:t>
            </a:r>
            <a:r>
              <a:rPr lang="en-US" altLang="zh-CN" dirty="0"/>
              <a:t>] ) {</a:t>
            </a:r>
          </a:p>
          <a:p>
            <a:r>
              <a:rPr lang="en-US" altLang="zh-CN" dirty="0"/>
              <a:t>                 Visited[p-&gt;</a:t>
            </a:r>
            <a:r>
              <a:rPr lang="en-US" altLang="zh-CN" dirty="0" err="1"/>
              <a:t>adjvex</a:t>
            </a:r>
            <a:r>
              <a:rPr lang="en-US" altLang="zh-CN" dirty="0"/>
              <a:t>] = 1; </a:t>
            </a:r>
          </a:p>
          <a:p>
            <a:r>
              <a:rPr lang="en-US" altLang="zh-CN" dirty="0"/>
              <a:t>                 VISIT(p-&gt;</a:t>
            </a:r>
            <a:r>
              <a:rPr lang="en-US" altLang="zh-CN" dirty="0" err="1"/>
              <a:t>adjvex</a:t>
            </a:r>
            <a:r>
              <a:rPr lang="en-US" altLang="zh-CN" dirty="0"/>
              <a:t>]; </a:t>
            </a:r>
          </a:p>
          <a:p>
            <a:r>
              <a:rPr lang="en-US" altLang="zh-CN" dirty="0"/>
              <a:t>                 </a:t>
            </a:r>
            <a:r>
              <a:rPr lang="en-US" altLang="zh-CN" dirty="0" err="1"/>
              <a:t>addQ</a:t>
            </a:r>
            <a:r>
              <a:rPr lang="en-US" altLang="zh-CN" dirty="0"/>
              <a:t>(G, p-&gt;</a:t>
            </a:r>
            <a:r>
              <a:rPr lang="en-US" altLang="zh-CN" dirty="0" err="1"/>
              <a:t>adjvex</a:t>
            </a:r>
            <a:r>
              <a:rPr lang="en-US" altLang="zh-CN" dirty="0"/>
              <a:t>);</a:t>
            </a:r>
          </a:p>
          <a:p>
            <a:r>
              <a:rPr lang="en-US" altLang="zh-CN" dirty="0"/>
              <a:t>             }</a:t>
            </a:r>
          </a:p>
          <a:p>
            <a:r>
              <a:rPr lang="en-US" altLang="zh-CN" dirty="0"/>
              <a:t>             p = p-&gt;next; </a:t>
            </a:r>
          </a:p>
          <a:p>
            <a:r>
              <a:rPr lang="en-US" altLang="zh-CN" dirty="0"/>
              <a:t>    }</a:t>
            </a:r>
          </a:p>
          <a:p>
            <a:r>
              <a:rPr lang="en-US" altLang="zh-CN" dirty="0"/>
              <a:t>}</a:t>
            </a:r>
          </a:p>
        </p:txBody>
      </p:sp>
    </p:spTree>
    <p:extLst>
      <p:ext uri="{BB962C8B-B14F-4D97-AF65-F5344CB8AC3E}">
        <p14:creationId xmlns:p14="http://schemas.microsoft.com/office/powerpoint/2010/main" val="2742864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C5D0CA-C14E-3F7B-DBC8-6C84FCD02F9B}"/>
              </a:ext>
            </a:extLst>
          </p:cNvPr>
          <p:cNvSpPr>
            <a:spLocks noGrp="1"/>
          </p:cNvSpPr>
          <p:nvPr>
            <p:ph type="title"/>
          </p:nvPr>
        </p:nvSpPr>
        <p:spPr/>
        <p:txBody>
          <a:bodyPr/>
          <a:lstStyle/>
          <a:p>
            <a:r>
              <a:rPr kumimoji="1" lang="en-US" altLang="zh-CN" dirty="0"/>
              <a:t>DFS</a:t>
            </a:r>
            <a:r>
              <a:rPr kumimoji="1" lang="zh-CN" altLang="en-US" dirty="0"/>
              <a:t>与</a:t>
            </a:r>
            <a:r>
              <a:rPr kumimoji="1" lang="en-US" altLang="zh-CN" dirty="0"/>
              <a:t>BFS</a:t>
            </a:r>
            <a:endParaRPr kumimoji="1" lang="zh-CN" altLang="en-US" dirty="0"/>
          </a:p>
        </p:txBody>
      </p:sp>
      <p:sp>
        <p:nvSpPr>
          <p:cNvPr id="4" name="日期占位符 3">
            <a:extLst>
              <a:ext uri="{FF2B5EF4-FFF2-40B4-BE49-F238E27FC236}">
                <a16:creationId xmlns:a16="http://schemas.microsoft.com/office/drawing/2014/main" id="{279DFA45-6548-6655-4533-48A7E3F4EE95}"/>
              </a:ext>
            </a:extLst>
          </p:cNvPr>
          <p:cNvSpPr>
            <a:spLocks noGrp="1"/>
          </p:cNvSpPr>
          <p:nvPr>
            <p:ph type="dt" sz="half" idx="10"/>
          </p:nvPr>
        </p:nvSpPr>
        <p:spPr/>
        <p:txBody>
          <a:bodyPr/>
          <a:lstStyle/>
          <a:p>
            <a:pPr>
              <a:defRPr/>
            </a:pPr>
            <a:fld id="{72795A5C-ABA9-164F-9A37-0CFC1B48C772}" type="datetime1">
              <a:rPr lang="en-US" altLang="zh-CN" smtClean="0"/>
              <a:t>6/5/2022</a:t>
            </a:fld>
            <a:endParaRPr lang="en-US" altLang="zh-CN" dirty="0"/>
          </a:p>
        </p:txBody>
      </p:sp>
      <p:sp>
        <p:nvSpPr>
          <p:cNvPr id="5" name="灯片编号占位符 4">
            <a:extLst>
              <a:ext uri="{FF2B5EF4-FFF2-40B4-BE49-F238E27FC236}">
                <a16:creationId xmlns:a16="http://schemas.microsoft.com/office/drawing/2014/main" id="{5607F499-DC3E-13AA-9C0A-03BCCB28A69E}"/>
              </a:ext>
            </a:extLst>
          </p:cNvPr>
          <p:cNvSpPr>
            <a:spLocks noGrp="1"/>
          </p:cNvSpPr>
          <p:nvPr>
            <p:ph type="sldNum" sz="quarter" idx="12"/>
          </p:nvPr>
        </p:nvSpPr>
        <p:spPr/>
        <p:txBody>
          <a:bodyPr/>
          <a:lstStyle/>
          <a:p>
            <a:pPr>
              <a:defRPr/>
            </a:pPr>
            <a:fld id="{4FF538FA-A287-4FBD-9703-6DB9C5344803}" type="slidenum">
              <a:rPr lang="zh-CN" altLang="en-US" smtClean="0"/>
              <a:t>49</a:t>
            </a:fld>
            <a:endParaRPr lang="en-US" altLang="zh-CN" dirty="0"/>
          </a:p>
        </p:txBody>
      </p:sp>
      <p:grpSp>
        <p:nvGrpSpPr>
          <p:cNvPr id="6" name="Group 38">
            <a:extLst>
              <a:ext uri="{FF2B5EF4-FFF2-40B4-BE49-F238E27FC236}">
                <a16:creationId xmlns:a16="http://schemas.microsoft.com/office/drawing/2014/main" id="{390D6A9B-E8F5-7396-3FB5-ACC00D0F8039}"/>
              </a:ext>
            </a:extLst>
          </p:cNvPr>
          <p:cNvGrpSpPr>
            <a:grpSpLocks/>
          </p:cNvGrpSpPr>
          <p:nvPr/>
        </p:nvGrpSpPr>
        <p:grpSpPr bwMode="auto">
          <a:xfrm>
            <a:off x="907361" y="1219200"/>
            <a:ext cx="7200800" cy="3550145"/>
            <a:chOff x="289" y="1200"/>
            <a:chExt cx="5136" cy="2352"/>
          </a:xfrm>
        </p:grpSpPr>
        <p:sp>
          <p:nvSpPr>
            <p:cNvPr id="7" name="Freeform 9">
              <a:extLst>
                <a:ext uri="{FF2B5EF4-FFF2-40B4-BE49-F238E27FC236}">
                  <a16:creationId xmlns:a16="http://schemas.microsoft.com/office/drawing/2014/main" id="{B9734280-C7E3-5615-2D4D-EA19E53E7002}"/>
                </a:ext>
              </a:extLst>
            </p:cNvPr>
            <p:cNvSpPr>
              <a:spLocks/>
            </p:cNvSpPr>
            <p:nvPr/>
          </p:nvSpPr>
          <p:spPr bwMode="auto">
            <a:xfrm>
              <a:off x="289" y="1200"/>
              <a:ext cx="5136" cy="2352"/>
            </a:xfrm>
            <a:custGeom>
              <a:avLst/>
              <a:gdLst>
                <a:gd name="T0" fmla="*/ 517 w 4969"/>
                <a:gd name="T1" fmla="*/ 63 h 2578"/>
                <a:gd name="T2" fmla="*/ 1684 w 4969"/>
                <a:gd name="T3" fmla="*/ 68 h 2578"/>
                <a:gd name="T4" fmla="*/ 2638 w 4969"/>
                <a:gd name="T5" fmla="*/ 39 h 2578"/>
                <a:gd name="T6" fmla="*/ 3377 w 4969"/>
                <a:gd name="T7" fmla="*/ 63 h 2578"/>
                <a:gd name="T8" fmla="*/ 4047 w 4969"/>
                <a:gd name="T9" fmla="*/ 99 h 2578"/>
                <a:gd name="T10" fmla="*/ 5455 w 4969"/>
                <a:gd name="T11" fmla="*/ 93 h 2578"/>
                <a:gd name="T12" fmla="*/ 6011 w 4969"/>
                <a:gd name="T13" fmla="*/ 63 h 2578"/>
                <a:gd name="T14" fmla="*/ 6211 w 4969"/>
                <a:gd name="T15" fmla="*/ 111 h 2578"/>
                <a:gd name="T16" fmla="*/ 6181 w 4969"/>
                <a:gd name="T17" fmla="*/ 129 h 2578"/>
                <a:gd name="T18" fmla="*/ 6154 w 4969"/>
                <a:gd name="T19" fmla="*/ 349 h 2578"/>
                <a:gd name="T20" fmla="*/ 6124 w 4969"/>
                <a:gd name="T21" fmla="*/ 539 h 2578"/>
                <a:gd name="T22" fmla="*/ 6099 w 4969"/>
                <a:gd name="T23" fmla="*/ 884 h 2578"/>
                <a:gd name="T24" fmla="*/ 6111 w 4969"/>
                <a:gd name="T25" fmla="*/ 826 h 2578"/>
                <a:gd name="T26" fmla="*/ 6124 w 4969"/>
                <a:gd name="T27" fmla="*/ 794 h 2578"/>
                <a:gd name="T28" fmla="*/ 6140 w 4969"/>
                <a:gd name="T29" fmla="*/ 826 h 2578"/>
                <a:gd name="T30" fmla="*/ 6169 w 4969"/>
                <a:gd name="T31" fmla="*/ 842 h 2578"/>
                <a:gd name="T32" fmla="*/ 6140 w 4969"/>
                <a:gd name="T33" fmla="*/ 1336 h 2578"/>
                <a:gd name="T34" fmla="*/ 4789 w 4969"/>
                <a:gd name="T35" fmla="*/ 1329 h 2578"/>
                <a:gd name="T36" fmla="*/ 4871 w 4969"/>
                <a:gd name="T37" fmla="*/ 1324 h 2578"/>
                <a:gd name="T38" fmla="*/ 3535 w 4969"/>
                <a:gd name="T39" fmla="*/ 1316 h 2578"/>
                <a:gd name="T40" fmla="*/ 2083 w 4969"/>
                <a:gd name="T41" fmla="*/ 1299 h 2578"/>
                <a:gd name="T42" fmla="*/ 1242 w 4969"/>
                <a:gd name="T43" fmla="*/ 1299 h 2578"/>
                <a:gd name="T44" fmla="*/ 161 w 4969"/>
                <a:gd name="T45" fmla="*/ 1353 h 2578"/>
                <a:gd name="T46" fmla="*/ 90 w 4969"/>
                <a:gd name="T47" fmla="*/ 663 h 2578"/>
                <a:gd name="T48" fmla="*/ 133 w 4969"/>
                <a:gd name="T49" fmla="*/ 82 h 2578"/>
                <a:gd name="T50" fmla="*/ 190 w 4969"/>
                <a:gd name="T51" fmla="*/ 88 h 2578"/>
                <a:gd name="T52" fmla="*/ 275 w 4969"/>
                <a:gd name="T53" fmla="*/ 99 h 2578"/>
                <a:gd name="T54" fmla="*/ 389 w 4969"/>
                <a:gd name="T55" fmla="*/ 52 h 2578"/>
                <a:gd name="T56" fmla="*/ 517 w 4969"/>
                <a:gd name="T57" fmla="*/ 63 h 2578"/>
                <a:gd name="T58" fmla="*/ 517 w 4969"/>
                <a:gd name="T59" fmla="*/ 63 h 2578"/>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4969" h="2578">
                  <a:moveTo>
                    <a:pt x="410" y="121"/>
                  </a:moveTo>
                  <a:cubicBezTo>
                    <a:pt x="749" y="132"/>
                    <a:pt x="984" y="140"/>
                    <a:pt x="1336" y="132"/>
                  </a:cubicBezTo>
                  <a:cubicBezTo>
                    <a:pt x="1588" y="105"/>
                    <a:pt x="1841" y="98"/>
                    <a:pt x="2093" y="76"/>
                  </a:cubicBezTo>
                  <a:cubicBezTo>
                    <a:pt x="1871" y="226"/>
                    <a:pt x="2499" y="91"/>
                    <a:pt x="2680" y="121"/>
                  </a:cubicBezTo>
                  <a:cubicBezTo>
                    <a:pt x="3241" y="111"/>
                    <a:pt x="3496" y="0"/>
                    <a:pt x="3211" y="189"/>
                  </a:cubicBezTo>
                  <a:cubicBezTo>
                    <a:pt x="2900" y="395"/>
                    <a:pt x="3956" y="182"/>
                    <a:pt x="4329" y="178"/>
                  </a:cubicBezTo>
                  <a:cubicBezTo>
                    <a:pt x="4474" y="140"/>
                    <a:pt x="4621" y="130"/>
                    <a:pt x="4770" y="121"/>
                  </a:cubicBezTo>
                  <a:cubicBezTo>
                    <a:pt x="4910" y="140"/>
                    <a:pt x="4969" y="91"/>
                    <a:pt x="4928" y="212"/>
                  </a:cubicBezTo>
                  <a:cubicBezTo>
                    <a:pt x="4924" y="225"/>
                    <a:pt x="4913" y="234"/>
                    <a:pt x="4905" y="245"/>
                  </a:cubicBezTo>
                  <a:cubicBezTo>
                    <a:pt x="4854" y="402"/>
                    <a:pt x="4898" y="255"/>
                    <a:pt x="4883" y="663"/>
                  </a:cubicBezTo>
                  <a:cubicBezTo>
                    <a:pt x="4875" y="867"/>
                    <a:pt x="4874" y="861"/>
                    <a:pt x="4860" y="1025"/>
                  </a:cubicBezTo>
                  <a:cubicBezTo>
                    <a:pt x="4855" y="1243"/>
                    <a:pt x="4838" y="1462"/>
                    <a:pt x="4838" y="1680"/>
                  </a:cubicBezTo>
                  <a:cubicBezTo>
                    <a:pt x="4838" y="1718"/>
                    <a:pt x="4844" y="1605"/>
                    <a:pt x="4849" y="1567"/>
                  </a:cubicBezTo>
                  <a:cubicBezTo>
                    <a:pt x="4851" y="1548"/>
                    <a:pt x="4856" y="1529"/>
                    <a:pt x="4860" y="1510"/>
                  </a:cubicBezTo>
                  <a:cubicBezTo>
                    <a:pt x="4864" y="1529"/>
                    <a:pt x="4864" y="1549"/>
                    <a:pt x="4871" y="1567"/>
                  </a:cubicBezTo>
                  <a:cubicBezTo>
                    <a:pt x="4876" y="1580"/>
                    <a:pt x="4894" y="1587"/>
                    <a:pt x="4894" y="1601"/>
                  </a:cubicBezTo>
                  <a:cubicBezTo>
                    <a:pt x="4894" y="1913"/>
                    <a:pt x="4879" y="2226"/>
                    <a:pt x="4871" y="2538"/>
                  </a:cubicBezTo>
                  <a:cubicBezTo>
                    <a:pt x="4514" y="2534"/>
                    <a:pt x="4156" y="2535"/>
                    <a:pt x="3799" y="2527"/>
                  </a:cubicBezTo>
                  <a:cubicBezTo>
                    <a:pt x="3776" y="2527"/>
                    <a:pt x="3889" y="2517"/>
                    <a:pt x="3866" y="2516"/>
                  </a:cubicBezTo>
                  <a:cubicBezTo>
                    <a:pt x="3512" y="2508"/>
                    <a:pt x="3159" y="2508"/>
                    <a:pt x="2805" y="2504"/>
                  </a:cubicBezTo>
                  <a:cubicBezTo>
                    <a:pt x="2734" y="2506"/>
                    <a:pt x="1040" y="2578"/>
                    <a:pt x="1653" y="2470"/>
                  </a:cubicBezTo>
                  <a:cubicBezTo>
                    <a:pt x="1450" y="2572"/>
                    <a:pt x="1204" y="2516"/>
                    <a:pt x="986" y="2470"/>
                  </a:cubicBezTo>
                  <a:cubicBezTo>
                    <a:pt x="872" y="2472"/>
                    <a:pt x="318" y="2382"/>
                    <a:pt x="128" y="2572"/>
                  </a:cubicBezTo>
                  <a:cubicBezTo>
                    <a:pt x="0" y="2261"/>
                    <a:pt x="85" y="1659"/>
                    <a:pt x="71" y="1262"/>
                  </a:cubicBezTo>
                  <a:cubicBezTo>
                    <a:pt x="81" y="466"/>
                    <a:pt x="28" y="556"/>
                    <a:pt x="105" y="155"/>
                  </a:cubicBezTo>
                  <a:cubicBezTo>
                    <a:pt x="120" y="159"/>
                    <a:pt x="138" y="157"/>
                    <a:pt x="151" y="166"/>
                  </a:cubicBezTo>
                  <a:cubicBezTo>
                    <a:pt x="211" y="206"/>
                    <a:pt x="126" y="211"/>
                    <a:pt x="218" y="189"/>
                  </a:cubicBezTo>
                  <a:cubicBezTo>
                    <a:pt x="244" y="150"/>
                    <a:pt x="269" y="125"/>
                    <a:pt x="309" y="99"/>
                  </a:cubicBezTo>
                  <a:cubicBezTo>
                    <a:pt x="348" y="107"/>
                    <a:pt x="373" y="111"/>
                    <a:pt x="410" y="121"/>
                  </a:cubicBezTo>
                  <a:cubicBezTo>
                    <a:pt x="410" y="121"/>
                    <a:pt x="501" y="150"/>
                    <a:pt x="410" y="121"/>
                  </a:cubicBezTo>
                  <a:close/>
                </a:path>
              </a:pathLst>
            </a:custGeom>
            <a:solidFill>
              <a:schemeClr val="accent4">
                <a:lumMod val="20000"/>
                <a:lumOff val="80000"/>
              </a:schemeClr>
            </a:solidFill>
            <a:ln w="31750" cap="sq" cmpd="sng">
              <a:noFill/>
              <a:prstDash val="solid"/>
              <a:round/>
              <a:headEnd/>
              <a:tailEnd/>
            </a:ln>
            <a:effectLst>
              <a:outerShdw dist="224686" dir="2837437" algn="ctr" rotWithShape="0">
                <a:srgbClr val="B9B9B9"/>
              </a:outerShdw>
            </a:effectLst>
          </p:spPr>
          <p:txBody>
            <a:bodyPr wrap="none" anchor="ctr"/>
            <a:lstStyle/>
            <a:p>
              <a:endParaRPr lang="zh-CN" altLang="en-US"/>
            </a:p>
          </p:txBody>
        </p:sp>
        <p:sp>
          <p:nvSpPr>
            <p:cNvPr id="8" name="Text Box 10">
              <a:extLst>
                <a:ext uri="{FF2B5EF4-FFF2-40B4-BE49-F238E27FC236}">
                  <a16:creationId xmlns:a16="http://schemas.microsoft.com/office/drawing/2014/main" id="{BF0A0E6A-B932-6A42-58CA-5BDBE691C0E7}"/>
                </a:ext>
              </a:extLst>
            </p:cNvPr>
            <p:cNvSpPr txBox="1">
              <a:spLocks noChangeArrowheads="1"/>
            </p:cNvSpPr>
            <p:nvPr/>
          </p:nvSpPr>
          <p:spPr bwMode="auto">
            <a:xfrm>
              <a:off x="484" y="1472"/>
              <a:ext cx="4746" cy="1917"/>
            </a:xfrm>
            <a:prstGeom prst="rect">
              <a:avLst/>
            </a:prstGeom>
            <a:noFill/>
            <a:ln w="9525">
              <a:noFill/>
              <a:miter lim="800000"/>
              <a:headEnd/>
              <a:tailEnd/>
            </a:ln>
          </p:spPr>
          <p:txBody>
            <a:bodyPr wrap="square">
              <a:spAutoFit/>
            </a:bodyPr>
            <a:lstStyle/>
            <a:p>
              <a:pPr algn="just" fontAlgn="base">
                <a:spcBef>
                  <a:spcPct val="0"/>
                </a:spcBef>
              </a:pPr>
              <a:r>
                <a:rPr lang="zh-CN" altLang="en-US" sz="2600" baseline="0" dirty="0">
                  <a:solidFill>
                    <a:srgbClr val="000080"/>
                  </a:solidFill>
                  <a:latin typeface="幼圆" pitchFamily="49" charset="-122"/>
                  <a:ea typeface="幼圆" pitchFamily="49" charset="-122"/>
                </a:rPr>
                <a:t>对比这两个图的遍历算法，其实它们在时间复杂度上是一样的，不同之处仅仅在于对顶点的访问的顺序不同。</a:t>
              </a:r>
              <a:endParaRPr lang="en-US" altLang="zh-CN" sz="2600" baseline="0" dirty="0">
                <a:solidFill>
                  <a:srgbClr val="000080"/>
                </a:solidFill>
                <a:latin typeface="幼圆" pitchFamily="49" charset="-122"/>
                <a:ea typeface="幼圆" pitchFamily="49" charset="-122"/>
              </a:endParaRPr>
            </a:p>
            <a:p>
              <a:pPr algn="just" fontAlgn="base">
                <a:spcBef>
                  <a:spcPct val="0"/>
                </a:spcBef>
              </a:pPr>
              <a:r>
                <a:rPr lang="zh-CN" altLang="en-US" sz="2600" dirty="0">
                  <a:solidFill>
                    <a:srgbClr val="000080"/>
                  </a:solidFill>
                  <a:latin typeface="幼圆" pitchFamily="49" charset="-122"/>
                  <a:ea typeface="幼圆" pitchFamily="49" charset="-122"/>
                </a:rPr>
                <a:t>具体用哪个取决于具体问题。通常</a:t>
              </a:r>
              <a:r>
                <a:rPr lang="en-US" altLang="zh-CN" sz="2600" dirty="0">
                  <a:solidFill>
                    <a:srgbClr val="000080"/>
                  </a:solidFill>
                  <a:latin typeface="幼圆" pitchFamily="49" charset="-122"/>
                  <a:ea typeface="幼圆" pitchFamily="49" charset="-122"/>
                </a:rPr>
                <a:t>DFS</a:t>
              </a:r>
              <a:r>
                <a:rPr lang="zh-CN" altLang="en-US" sz="2600" dirty="0">
                  <a:solidFill>
                    <a:srgbClr val="000080"/>
                  </a:solidFill>
                  <a:latin typeface="幼圆" pitchFamily="49" charset="-122"/>
                  <a:ea typeface="幼圆" pitchFamily="49" charset="-122"/>
                </a:rPr>
                <a:t>更适合目标比较明确，以找目标为主要目的的情况，而</a:t>
              </a:r>
              <a:r>
                <a:rPr lang="en-US" altLang="zh-CN" sz="2600" dirty="0">
                  <a:solidFill>
                    <a:srgbClr val="000080"/>
                  </a:solidFill>
                  <a:latin typeface="幼圆" pitchFamily="49" charset="-122"/>
                  <a:ea typeface="幼圆" pitchFamily="49" charset="-122"/>
                </a:rPr>
                <a:t>BFS</a:t>
              </a:r>
              <a:r>
                <a:rPr lang="zh-CN" altLang="en-US" sz="2600" dirty="0">
                  <a:solidFill>
                    <a:srgbClr val="000080"/>
                  </a:solidFill>
                  <a:latin typeface="幼圆" pitchFamily="49" charset="-122"/>
                  <a:ea typeface="幼圆" pitchFamily="49" charset="-122"/>
                </a:rPr>
                <a:t>更适合在不断扩大遍历范围时找到相对最优解的情况。</a:t>
              </a:r>
              <a:endParaRPr lang="zh-CN" altLang="en-US" sz="2600" baseline="0" dirty="0">
                <a:solidFill>
                  <a:srgbClr val="000080"/>
                </a:solidFill>
                <a:latin typeface="幼圆" pitchFamily="49" charset="-122"/>
                <a:ea typeface="幼圆" pitchFamily="49" charset="-122"/>
              </a:endParaRPr>
            </a:p>
          </p:txBody>
        </p:sp>
      </p:grpSp>
    </p:spTree>
    <p:extLst>
      <p:ext uri="{BB962C8B-B14F-4D97-AF65-F5344CB8AC3E}">
        <p14:creationId xmlns:p14="http://schemas.microsoft.com/office/powerpoint/2010/main" val="3460814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right)">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595A0ADE-6493-AE36-1C48-89363D05A4B3}"/>
              </a:ext>
            </a:extLst>
          </p:cNvPr>
          <p:cNvSpPr>
            <a:spLocks noGrp="1"/>
          </p:cNvSpPr>
          <p:nvPr>
            <p:ph type="dt" sz="half" idx="10"/>
          </p:nvPr>
        </p:nvSpPr>
        <p:spPr/>
        <p:txBody>
          <a:bodyPr/>
          <a:lstStyle/>
          <a:p>
            <a:pPr>
              <a:defRPr/>
            </a:pPr>
            <a:fld id="{72795A5C-ABA9-164F-9A37-0CFC1B48C772}" type="datetime1">
              <a:rPr lang="en-US" altLang="zh-CN" smtClean="0"/>
              <a:t>6/5/2022</a:t>
            </a:fld>
            <a:endParaRPr lang="en-US" altLang="zh-CN" dirty="0"/>
          </a:p>
        </p:txBody>
      </p:sp>
      <p:sp>
        <p:nvSpPr>
          <p:cNvPr id="5" name="灯片编号占位符 4">
            <a:extLst>
              <a:ext uri="{FF2B5EF4-FFF2-40B4-BE49-F238E27FC236}">
                <a16:creationId xmlns:a16="http://schemas.microsoft.com/office/drawing/2014/main" id="{2E2E9492-7CAD-9E1A-26B4-105198EC54DC}"/>
              </a:ext>
            </a:extLst>
          </p:cNvPr>
          <p:cNvSpPr>
            <a:spLocks noGrp="1"/>
          </p:cNvSpPr>
          <p:nvPr>
            <p:ph type="sldNum" sz="quarter" idx="12"/>
          </p:nvPr>
        </p:nvSpPr>
        <p:spPr/>
        <p:txBody>
          <a:bodyPr/>
          <a:lstStyle/>
          <a:p>
            <a:pPr>
              <a:defRPr/>
            </a:pPr>
            <a:fld id="{4FF538FA-A287-4FBD-9703-6DB9C5344803}" type="slidenum">
              <a:rPr lang="zh-CN" altLang="en-US" smtClean="0"/>
              <a:t>5</a:t>
            </a:fld>
            <a:endParaRPr lang="en-US" altLang="zh-CN" dirty="0"/>
          </a:p>
        </p:txBody>
      </p:sp>
      <p:pic>
        <p:nvPicPr>
          <p:cNvPr id="7" name="图片 6" descr="图片包含 地图&#10;&#10;描述已自动生成">
            <a:extLst>
              <a:ext uri="{FF2B5EF4-FFF2-40B4-BE49-F238E27FC236}">
                <a16:creationId xmlns:a16="http://schemas.microsoft.com/office/drawing/2014/main" id="{ED9CF63B-AB7B-F063-B6A0-F235C7EEC1D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4957" y="657909"/>
            <a:ext cx="2664430" cy="5766100"/>
          </a:xfrm>
          <a:prstGeom prst="rect">
            <a:avLst/>
          </a:prstGeom>
        </p:spPr>
      </p:pic>
      <p:pic>
        <p:nvPicPr>
          <p:cNvPr id="3074" name="Picture 2" descr="展示线路图| 北京地铁官方网站">
            <a:extLst>
              <a:ext uri="{FF2B5EF4-FFF2-40B4-BE49-F238E27FC236}">
                <a16:creationId xmlns:a16="http://schemas.microsoft.com/office/drawing/2014/main" id="{ED8ABEF5-1DFB-C5C7-4E0F-631549D8ADC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89387" y="1812630"/>
            <a:ext cx="6197600" cy="4648200"/>
          </a:xfrm>
          <a:prstGeom prst="rect">
            <a:avLst/>
          </a:prstGeom>
          <a:noFill/>
          <a:extLst>
            <a:ext uri="{909E8E84-426E-40DD-AFC4-6F175D3DCCD1}">
              <a14:hiddenFill xmlns:a14="http://schemas.microsoft.com/office/drawing/2010/main">
                <a:solidFill>
                  <a:srgbClr val="FFFFFF"/>
                </a:solidFill>
              </a14:hiddenFill>
            </a:ext>
          </a:extLst>
        </p:spPr>
      </p:pic>
      <p:sp>
        <p:nvSpPr>
          <p:cNvPr id="17" name="圆角矩形 16">
            <a:extLst>
              <a:ext uri="{FF2B5EF4-FFF2-40B4-BE49-F238E27FC236}">
                <a16:creationId xmlns:a16="http://schemas.microsoft.com/office/drawing/2014/main" id="{75D3E115-546B-7764-469C-B61C89AF061E}"/>
              </a:ext>
            </a:extLst>
          </p:cNvPr>
          <p:cNvSpPr/>
          <p:nvPr/>
        </p:nvSpPr>
        <p:spPr>
          <a:xfrm>
            <a:off x="4708690" y="474586"/>
            <a:ext cx="2895600" cy="690010"/>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kumimoji="1" lang="zh-CN" altLang="en-US" sz="3600" dirty="0"/>
              <a:t>地图导航</a:t>
            </a:r>
          </a:p>
        </p:txBody>
      </p:sp>
    </p:spTree>
    <p:extLst>
      <p:ext uri="{BB962C8B-B14F-4D97-AF65-F5344CB8AC3E}">
        <p14:creationId xmlns:p14="http://schemas.microsoft.com/office/powerpoint/2010/main" val="420868164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2D255C-7F9F-FC6E-76D5-9343B29EE692}"/>
              </a:ext>
            </a:extLst>
          </p:cNvPr>
          <p:cNvSpPr>
            <a:spLocks noGrp="1"/>
          </p:cNvSpPr>
          <p:nvPr>
            <p:ph type="title"/>
          </p:nvPr>
        </p:nvSpPr>
        <p:spPr/>
        <p:txBody>
          <a:bodyPr/>
          <a:lstStyle/>
          <a:p>
            <a:r>
              <a:rPr lang="zh-CN" altLang="en-US" sz="2800" dirty="0"/>
              <a:t>问题：独立路径计算 </a:t>
            </a:r>
            <a:r>
              <a:rPr lang="en-US" altLang="zh-CN" sz="2800" dirty="0"/>
              <a:t>– </a:t>
            </a:r>
            <a:r>
              <a:rPr lang="zh-CN" altLang="en-US" sz="2800" dirty="0"/>
              <a:t>问题分析与算法设计</a:t>
            </a:r>
            <a:endParaRPr kumimoji="1" lang="zh-CN" altLang="en-US" sz="2800" dirty="0"/>
          </a:p>
        </p:txBody>
      </p:sp>
      <p:sp>
        <p:nvSpPr>
          <p:cNvPr id="4" name="日期占位符 3">
            <a:extLst>
              <a:ext uri="{FF2B5EF4-FFF2-40B4-BE49-F238E27FC236}">
                <a16:creationId xmlns:a16="http://schemas.microsoft.com/office/drawing/2014/main" id="{16B3F6EC-64FC-35C7-A9E3-639491067737}"/>
              </a:ext>
            </a:extLst>
          </p:cNvPr>
          <p:cNvSpPr>
            <a:spLocks noGrp="1"/>
          </p:cNvSpPr>
          <p:nvPr>
            <p:ph type="dt" sz="half" idx="10"/>
          </p:nvPr>
        </p:nvSpPr>
        <p:spPr/>
        <p:txBody>
          <a:bodyPr/>
          <a:lstStyle/>
          <a:p>
            <a:pPr>
              <a:defRPr/>
            </a:pPr>
            <a:fld id="{72795A5C-ABA9-164F-9A37-0CFC1B48C772}" type="datetime1">
              <a:rPr lang="en-US" altLang="zh-CN" smtClean="0"/>
              <a:t>6/5/2022</a:t>
            </a:fld>
            <a:endParaRPr lang="en-US" altLang="zh-CN" dirty="0"/>
          </a:p>
        </p:txBody>
      </p:sp>
      <p:sp>
        <p:nvSpPr>
          <p:cNvPr id="5" name="灯片编号占位符 4">
            <a:extLst>
              <a:ext uri="{FF2B5EF4-FFF2-40B4-BE49-F238E27FC236}">
                <a16:creationId xmlns:a16="http://schemas.microsoft.com/office/drawing/2014/main" id="{D86AD009-5127-D7C1-76A2-A0A089E42F65}"/>
              </a:ext>
            </a:extLst>
          </p:cNvPr>
          <p:cNvSpPr>
            <a:spLocks noGrp="1"/>
          </p:cNvSpPr>
          <p:nvPr>
            <p:ph type="sldNum" sz="quarter" idx="12"/>
          </p:nvPr>
        </p:nvSpPr>
        <p:spPr/>
        <p:txBody>
          <a:bodyPr/>
          <a:lstStyle/>
          <a:p>
            <a:pPr>
              <a:defRPr/>
            </a:pPr>
            <a:fld id="{4FF538FA-A287-4FBD-9703-6DB9C5344803}" type="slidenum">
              <a:rPr lang="zh-CN" altLang="en-US" smtClean="0"/>
              <a:t>50</a:t>
            </a:fld>
            <a:endParaRPr lang="en-US" altLang="zh-CN" dirty="0"/>
          </a:p>
        </p:txBody>
      </p:sp>
      <p:sp>
        <p:nvSpPr>
          <p:cNvPr id="6" name="竖排文字占位符 2">
            <a:extLst>
              <a:ext uri="{FF2B5EF4-FFF2-40B4-BE49-F238E27FC236}">
                <a16:creationId xmlns:a16="http://schemas.microsoft.com/office/drawing/2014/main" id="{B627F6BD-D0AC-513B-1977-42E6D15FB057}"/>
              </a:ext>
            </a:extLst>
          </p:cNvPr>
          <p:cNvSpPr txBox="1">
            <a:spLocks/>
          </p:cNvSpPr>
          <p:nvPr/>
        </p:nvSpPr>
        <p:spPr bwMode="auto">
          <a:xfrm>
            <a:off x="706715" y="1218299"/>
            <a:ext cx="6048672" cy="4556125"/>
          </a:xfrm>
          <a:prstGeom prst="rect">
            <a:avLst/>
          </a:prstGeom>
          <a:noFill/>
          <a:ln w="9525">
            <a:noFill/>
            <a:miter lim="800000"/>
          </a:ln>
        </p:spPr>
        <p:txBody>
          <a:bodyPr vert="horz" wrap="square" lIns="91440" tIns="45720" rIns="91440" bIns="45720" numCol="1" anchor="t" anchorCtr="0" compatLnSpc="1"/>
          <a:lstStyle>
            <a:lvl1pPr marL="319405" indent="-319405" algn="l" rtl="0" eaLnBrk="0" fontAlgn="base" hangingPunct="0">
              <a:spcBef>
                <a:spcPts val="700"/>
              </a:spcBef>
              <a:spcAft>
                <a:spcPct val="0"/>
              </a:spcAft>
              <a:buClr>
                <a:srgbClr val="074EA2"/>
              </a:buClr>
              <a:buSzPct val="60000"/>
              <a:buFont typeface="AppleSDGothicNeo-Regular" charset="-127"/>
              <a:buChar char="◼"/>
              <a:defRPr sz="2800" kern="1200">
                <a:solidFill>
                  <a:schemeClr val="tx1"/>
                </a:solidFill>
                <a:latin typeface="Calibri" panose="020F0502020204030204" pitchFamily="34" charset="0"/>
                <a:ea typeface="冬青黑体简体中文 W3"/>
                <a:cs typeface="Calibri" panose="020F0502020204030204" pitchFamily="34" charset="0"/>
              </a:defRPr>
            </a:lvl1pPr>
            <a:lvl2pPr marL="640080" indent="-273050" algn="l" rtl="0" eaLnBrk="0" fontAlgn="base" hangingPunct="0">
              <a:spcBef>
                <a:spcPts val="550"/>
              </a:spcBef>
              <a:spcAft>
                <a:spcPct val="0"/>
              </a:spcAft>
              <a:buClr>
                <a:srgbClr val="264AA5"/>
              </a:buClr>
              <a:buSzPct val="70000"/>
              <a:buFont typeface="Wingdings" panose="05000000000000000000" pitchFamily="2" charset="2"/>
              <a:buChar char="o"/>
              <a:defRPr sz="2400" kern="1200">
                <a:solidFill>
                  <a:schemeClr val="tx1"/>
                </a:solidFill>
                <a:latin typeface="Calibri" panose="020F0502020204030204" pitchFamily="34" charset="0"/>
                <a:ea typeface="微软雅黑" panose="020B0503020204020204" charset="-122"/>
                <a:cs typeface="Calibri" panose="020F0502020204030204" pitchFamily="34" charset="0"/>
              </a:defRPr>
            </a:lvl2pPr>
            <a:lvl3pPr marL="914400" indent="-228600" algn="l" rtl="0" eaLnBrk="0" fontAlgn="base" hangingPunct="0">
              <a:spcBef>
                <a:spcPts val="500"/>
              </a:spcBef>
              <a:spcAft>
                <a:spcPct val="0"/>
              </a:spcAft>
              <a:buClr>
                <a:srgbClr val="93B6D3"/>
              </a:buClr>
              <a:buSzPct val="75000"/>
              <a:buFont typeface="Wingdings" panose="05000000000000000000" pitchFamily="2" charset="2"/>
              <a:buChar char=""/>
              <a:defRPr sz="2000" kern="1200">
                <a:solidFill>
                  <a:schemeClr val="tx1"/>
                </a:solidFill>
                <a:latin typeface="Calibri" panose="020F0502020204030204" pitchFamily="34" charset="0"/>
                <a:ea typeface="微软雅黑" panose="020B0503020204020204" charset="-122"/>
                <a:cs typeface="Calibri" panose="020F0502020204030204" pitchFamily="34" charset="0"/>
              </a:defRPr>
            </a:lvl3pPr>
            <a:lvl4pPr marL="1371600" indent="-228600" algn="l" rtl="0" eaLnBrk="0" fontAlgn="base" hangingPunct="0">
              <a:spcBef>
                <a:spcPts val="400"/>
              </a:spcBef>
              <a:spcAft>
                <a:spcPct val="0"/>
              </a:spcAft>
              <a:buClr>
                <a:srgbClr val="A5AB81"/>
              </a:buClr>
              <a:buSzPct val="75000"/>
              <a:buFont typeface="Wingdings" panose="05000000000000000000" pitchFamily="2" charset="2"/>
              <a:buChar char=""/>
              <a:defRPr sz="1800" kern="1200">
                <a:solidFill>
                  <a:schemeClr val="tx1"/>
                </a:solidFill>
                <a:latin typeface="Calibri" panose="020F0502020204030204" pitchFamily="34" charset="0"/>
                <a:ea typeface="微软雅黑" panose="020B0503020204020204" charset="-122"/>
                <a:cs typeface="Calibri" panose="020F0502020204030204" pitchFamily="34" charset="0"/>
              </a:defRPr>
            </a:lvl4pPr>
            <a:lvl5pPr marL="1828800" indent="-228600" algn="l" rtl="0" eaLnBrk="0" fontAlgn="base" hangingPunct="0">
              <a:spcBef>
                <a:spcPts val="400"/>
              </a:spcBef>
              <a:spcAft>
                <a:spcPct val="0"/>
              </a:spcAft>
              <a:buClr>
                <a:srgbClr val="D8B25C"/>
              </a:buClr>
              <a:buSzPct val="65000"/>
              <a:buFont typeface="Wingdings" panose="05000000000000000000" pitchFamily="2" charset="2"/>
              <a:buChar char=""/>
              <a:defRPr sz="1800" kern="1200">
                <a:solidFill>
                  <a:schemeClr val="tx1"/>
                </a:solidFill>
                <a:latin typeface="Calibri" panose="020F0502020204030204" pitchFamily="34" charset="0"/>
                <a:ea typeface="微软雅黑" panose="020B0503020204020204" charset="-122"/>
                <a:cs typeface="Calibri" panose="020F0502020204030204" pitchFamily="34" charset="0"/>
              </a:defRPr>
            </a:lvl5pPr>
            <a:lvl6pPr marL="2103120" indent="-228600" algn="l" rtl="0" eaLnBrk="1" latinLnBrk="0" hangingPunct="1">
              <a:spcBef>
                <a:spcPct val="20000"/>
              </a:spcBef>
              <a:buClr>
                <a:schemeClr val="accent1"/>
              </a:buClr>
              <a:buFont typeface="Wingdings" panose="05000000000000000000"/>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panose="05000000000000000000"/>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panose="05000000000000000000"/>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panose="05000000000000000000"/>
              <a:buChar char="§"/>
              <a:defRPr kumimoji="0" sz="1800" kern="1200" baseline="0">
                <a:solidFill>
                  <a:schemeClr val="tx1"/>
                </a:solidFill>
                <a:latin typeface="+mn-lt"/>
                <a:ea typeface="+mn-ea"/>
                <a:cs typeface="+mn-cs"/>
              </a:defRPr>
            </a:lvl9pPr>
          </a:lstStyle>
          <a:p>
            <a:pPr>
              <a:lnSpc>
                <a:spcPct val="125000"/>
              </a:lnSpc>
            </a:pPr>
            <a:r>
              <a:rPr lang="zh-CN" altLang="en-US" sz="2000" dirty="0"/>
              <a:t>本问题的实质：给定起点（如图中</a:t>
            </a:r>
            <a:r>
              <a:rPr lang="en-US" altLang="zh-CN" sz="2000" dirty="0"/>
              <a:t>A</a:t>
            </a:r>
            <a:r>
              <a:rPr lang="zh-CN" altLang="en-US" sz="2000" dirty="0"/>
              <a:t>），对图进行遍历，并在遍历图的过程中找到到达终点（如图中</a:t>
            </a:r>
            <a:r>
              <a:rPr lang="en-US" altLang="zh-CN" sz="2000" dirty="0"/>
              <a:t>B</a:t>
            </a:r>
            <a:r>
              <a:rPr lang="zh-CN" altLang="en-US" sz="2000" dirty="0"/>
              <a:t>）的所有情况。</a:t>
            </a:r>
            <a:endParaRPr lang="en-US" altLang="zh-CN" sz="2000" dirty="0"/>
          </a:p>
          <a:p>
            <a:pPr>
              <a:lnSpc>
                <a:spcPct val="125000"/>
              </a:lnSpc>
            </a:pPr>
            <a:r>
              <a:rPr lang="zh-CN" altLang="en-US" sz="2000" dirty="0"/>
              <a:t>前面介绍的</a:t>
            </a:r>
            <a:r>
              <a:rPr lang="en-US" altLang="zh-CN" sz="2000" dirty="0"/>
              <a:t>DFS</a:t>
            </a:r>
            <a:r>
              <a:rPr lang="zh-CN" altLang="en-US" sz="2000" dirty="0"/>
              <a:t>和</a:t>
            </a:r>
            <a:r>
              <a:rPr lang="en-US" altLang="zh-CN" sz="2000" dirty="0"/>
              <a:t>BFS</a:t>
            </a:r>
            <a:r>
              <a:rPr lang="zh-CN" altLang="en-US" sz="2000" dirty="0"/>
              <a:t>算法都是从源点出发对顶点的遍历。而问题是本文中两个点间可能有多个边（如图所示）。</a:t>
            </a:r>
            <a:endParaRPr lang="en-US" altLang="zh-CN" sz="2000" dirty="0"/>
          </a:p>
          <a:p>
            <a:pPr>
              <a:lnSpc>
                <a:spcPct val="125000"/>
              </a:lnSpc>
            </a:pPr>
            <a:r>
              <a:rPr lang="zh-CN" altLang="en-US" sz="2000" dirty="0"/>
              <a:t>算法策略是对</a:t>
            </a:r>
            <a:r>
              <a:rPr lang="en-US" altLang="zh-CN" sz="2000" dirty="0"/>
              <a:t>DFS</a:t>
            </a:r>
            <a:r>
              <a:rPr lang="zh-CN" altLang="en-US" sz="2000" dirty="0"/>
              <a:t>算法（或</a:t>
            </a:r>
            <a:r>
              <a:rPr lang="en-US" altLang="zh-CN" sz="2000" dirty="0"/>
              <a:t>BFS</a:t>
            </a:r>
            <a:r>
              <a:rPr lang="zh-CN" altLang="en-US" sz="2000" dirty="0"/>
              <a:t>）进行改进，在遍历顶点的同时遍历边（即从一个顶点出发遍历其邻接顶点时，只有当两个顶点间所有边都遍历完才结束该结点的遍历）。</a:t>
            </a:r>
          </a:p>
        </p:txBody>
      </p:sp>
      <p:grpSp>
        <p:nvGrpSpPr>
          <p:cNvPr id="7" name="组合 6">
            <a:extLst>
              <a:ext uri="{FF2B5EF4-FFF2-40B4-BE49-F238E27FC236}">
                <a16:creationId xmlns:a16="http://schemas.microsoft.com/office/drawing/2014/main" id="{BA41F0D3-CC6B-C873-3404-788444E82957}"/>
              </a:ext>
            </a:extLst>
          </p:cNvPr>
          <p:cNvGrpSpPr/>
          <p:nvPr/>
        </p:nvGrpSpPr>
        <p:grpSpPr>
          <a:xfrm>
            <a:off x="6858000" y="1907539"/>
            <a:ext cx="1898848" cy="3177644"/>
            <a:chOff x="6705600" y="692696"/>
            <a:chExt cx="1898848" cy="3177644"/>
          </a:xfrm>
        </p:grpSpPr>
        <p:grpSp>
          <p:nvGrpSpPr>
            <p:cNvPr id="8" name="组合 7">
              <a:extLst>
                <a:ext uri="{FF2B5EF4-FFF2-40B4-BE49-F238E27FC236}">
                  <a16:creationId xmlns:a16="http://schemas.microsoft.com/office/drawing/2014/main" id="{4D90C49A-081E-E3A1-997E-BDA6697CD676}"/>
                </a:ext>
              </a:extLst>
            </p:cNvPr>
            <p:cNvGrpSpPr/>
            <p:nvPr/>
          </p:nvGrpSpPr>
          <p:grpSpPr>
            <a:xfrm>
              <a:off x="6705600" y="827690"/>
              <a:ext cx="1898848" cy="2673318"/>
              <a:chOff x="6705600" y="827690"/>
              <a:chExt cx="1898848" cy="2673318"/>
            </a:xfrm>
          </p:grpSpPr>
          <p:sp>
            <p:nvSpPr>
              <p:cNvPr id="11" name="椭圆 10">
                <a:extLst>
                  <a:ext uri="{FF2B5EF4-FFF2-40B4-BE49-F238E27FC236}">
                    <a16:creationId xmlns:a16="http://schemas.microsoft.com/office/drawing/2014/main" id="{4EADC501-DBEF-BBB9-1F1F-7FE9E6FE90E7}"/>
                  </a:ext>
                </a:extLst>
              </p:cNvPr>
              <p:cNvSpPr/>
              <p:nvPr/>
            </p:nvSpPr>
            <p:spPr bwMode="auto">
              <a:xfrm>
                <a:off x="7020272" y="1556792"/>
                <a:ext cx="144016" cy="144016"/>
              </a:xfrm>
              <a:prstGeom prst="ellipse">
                <a:avLst/>
              </a:prstGeom>
              <a:solidFill>
                <a:schemeClr val="tx1"/>
              </a:solidFill>
              <a:ln w="9525" cap="flat" cmpd="sng" algn="ctr">
                <a:no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000" b="1" i="0" u="none" strike="noStrike" cap="none" normalizeH="0" baseline="0">
                  <a:ln>
                    <a:noFill/>
                  </a:ln>
                  <a:solidFill>
                    <a:schemeClr val="tx1"/>
                  </a:solidFill>
                  <a:effectLst/>
                  <a:latin typeface="Arial" charset="0"/>
                  <a:ea typeface="宋体" charset="-122"/>
                </a:endParaRPr>
              </a:p>
            </p:txBody>
          </p:sp>
          <p:sp>
            <p:nvSpPr>
              <p:cNvPr id="12" name="椭圆 11">
                <a:extLst>
                  <a:ext uri="{FF2B5EF4-FFF2-40B4-BE49-F238E27FC236}">
                    <a16:creationId xmlns:a16="http://schemas.microsoft.com/office/drawing/2014/main" id="{5F871973-2531-7F7E-8A72-7BB948DEFB22}"/>
                  </a:ext>
                </a:extLst>
              </p:cNvPr>
              <p:cNvSpPr/>
              <p:nvPr/>
            </p:nvSpPr>
            <p:spPr bwMode="auto">
              <a:xfrm>
                <a:off x="7956376" y="836712"/>
                <a:ext cx="144016" cy="144016"/>
              </a:xfrm>
              <a:prstGeom prst="ellipse">
                <a:avLst/>
              </a:prstGeom>
              <a:solidFill>
                <a:schemeClr val="tx1"/>
              </a:solidFill>
              <a:ln w="9525" cap="flat" cmpd="sng" algn="ctr">
                <a:no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000" b="1" i="0" u="none" strike="noStrike" cap="none" normalizeH="0" baseline="0">
                  <a:ln>
                    <a:noFill/>
                  </a:ln>
                  <a:solidFill>
                    <a:schemeClr val="tx1"/>
                  </a:solidFill>
                  <a:effectLst/>
                  <a:latin typeface="Arial" charset="0"/>
                  <a:ea typeface="宋体" charset="-122"/>
                </a:endParaRPr>
              </a:p>
            </p:txBody>
          </p:sp>
          <p:sp>
            <p:nvSpPr>
              <p:cNvPr id="13" name="椭圆 12">
                <a:extLst>
                  <a:ext uri="{FF2B5EF4-FFF2-40B4-BE49-F238E27FC236}">
                    <a16:creationId xmlns:a16="http://schemas.microsoft.com/office/drawing/2014/main" id="{4A598453-D6EC-7AF9-5812-23D8C4AD546F}"/>
                  </a:ext>
                </a:extLst>
              </p:cNvPr>
              <p:cNvSpPr/>
              <p:nvPr/>
            </p:nvSpPr>
            <p:spPr bwMode="auto">
              <a:xfrm>
                <a:off x="8460432" y="2348880"/>
                <a:ext cx="144016" cy="144016"/>
              </a:xfrm>
              <a:prstGeom prst="ellipse">
                <a:avLst/>
              </a:prstGeom>
              <a:solidFill>
                <a:schemeClr val="tx1"/>
              </a:solidFill>
              <a:ln w="9525" cap="flat" cmpd="sng" algn="ctr">
                <a:no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000" b="1" i="0" u="none" strike="noStrike" cap="none" normalizeH="0" baseline="0">
                  <a:ln>
                    <a:noFill/>
                  </a:ln>
                  <a:solidFill>
                    <a:schemeClr val="tx1"/>
                  </a:solidFill>
                  <a:effectLst/>
                  <a:latin typeface="Arial" charset="0"/>
                  <a:ea typeface="宋体" charset="-122"/>
                </a:endParaRPr>
              </a:p>
            </p:txBody>
          </p:sp>
          <p:sp>
            <p:nvSpPr>
              <p:cNvPr id="14" name="椭圆 13">
                <a:extLst>
                  <a:ext uri="{FF2B5EF4-FFF2-40B4-BE49-F238E27FC236}">
                    <a16:creationId xmlns:a16="http://schemas.microsoft.com/office/drawing/2014/main" id="{8183B7F5-1DB2-D354-920E-8349571BFBFC}"/>
                  </a:ext>
                </a:extLst>
              </p:cNvPr>
              <p:cNvSpPr/>
              <p:nvPr/>
            </p:nvSpPr>
            <p:spPr bwMode="auto">
              <a:xfrm>
                <a:off x="6948264" y="2420888"/>
                <a:ext cx="144016" cy="144016"/>
              </a:xfrm>
              <a:prstGeom prst="ellipse">
                <a:avLst/>
              </a:prstGeom>
              <a:solidFill>
                <a:schemeClr val="tx1"/>
              </a:solidFill>
              <a:ln w="9525" cap="flat" cmpd="sng" algn="ctr">
                <a:no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000" b="1" i="0" u="none" strike="noStrike" cap="none" normalizeH="0" baseline="0">
                  <a:ln>
                    <a:noFill/>
                  </a:ln>
                  <a:solidFill>
                    <a:schemeClr val="tx1"/>
                  </a:solidFill>
                  <a:effectLst/>
                  <a:latin typeface="Arial" charset="0"/>
                  <a:ea typeface="宋体" charset="-122"/>
                </a:endParaRPr>
              </a:p>
            </p:txBody>
          </p:sp>
          <p:sp>
            <p:nvSpPr>
              <p:cNvPr id="15" name="椭圆 14">
                <a:extLst>
                  <a:ext uri="{FF2B5EF4-FFF2-40B4-BE49-F238E27FC236}">
                    <a16:creationId xmlns:a16="http://schemas.microsoft.com/office/drawing/2014/main" id="{FE9617D8-8B9A-81F9-2AE1-59DA38D8603B}"/>
                  </a:ext>
                </a:extLst>
              </p:cNvPr>
              <p:cNvSpPr/>
              <p:nvPr/>
            </p:nvSpPr>
            <p:spPr bwMode="auto">
              <a:xfrm>
                <a:off x="7884368" y="3356992"/>
                <a:ext cx="144016" cy="144016"/>
              </a:xfrm>
              <a:prstGeom prst="ellipse">
                <a:avLst/>
              </a:prstGeom>
              <a:solidFill>
                <a:schemeClr val="tx1"/>
              </a:solidFill>
              <a:ln w="9525" cap="flat" cmpd="sng" algn="ctr">
                <a:no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000" b="1" i="0" u="none" strike="noStrike" cap="none" normalizeH="0" baseline="0">
                  <a:ln>
                    <a:noFill/>
                  </a:ln>
                  <a:solidFill>
                    <a:schemeClr val="tx1"/>
                  </a:solidFill>
                  <a:effectLst/>
                  <a:latin typeface="Arial" charset="0"/>
                  <a:ea typeface="宋体" charset="-122"/>
                </a:endParaRPr>
              </a:p>
            </p:txBody>
          </p:sp>
          <p:sp>
            <p:nvSpPr>
              <p:cNvPr id="16" name="椭圆 15">
                <a:extLst>
                  <a:ext uri="{FF2B5EF4-FFF2-40B4-BE49-F238E27FC236}">
                    <a16:creationId xmlns:a16="http://schemas.microsoft.com/office/drawing/2014/main" id="{E9776394-9718-DF74-124D-F5D8517BC575}"/>
                  </a:ext>
                </a:extLst>
              </p:cNvPr>
              <p:cNvSpPr/>
              <p:nvPr/>
            </p:nvSpPr>
            <p:spPr bwMode="auto">
              <a:xfrm>
                <a:off x="7884368" y="1916832"/>
                <a:ext cx="144016" cy="144016"/>
              </a:xfrm>
              <a:prstGeom prst="ellipse">
                <a:avLst/>
              </a:prstGeom>
              <a:solidFill>
                <a:schemeClr val="tx1"/>
              </a:solidFill>
              <a:ln w="9525" cap="flat" cmpd="sng" algn="ctr">
                <a:no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000" b="1" i="0" u="none" strike="noStrike" cap="none" normalizeH="0" baseline="0">
                  <a:ln>
                    <a:noFill/>
                  </a:ln>
                  <a:solidFill>
                    <a:schemeClr val="tx1"/>
                  </a:solidFill>
                  <a:effectLst/>
                  <a:latin typeface="Arial" charset="0"/>
                  <a:ea typeface="宋体" charset="-122"/>
                </a:endParaRPr>
              </a:p>
            </p:txBody>
          </p:sp>
          <p:sp>
            <p:nvSpPr>
              <p:cNvPr id="17" name="任意多边形 12">
                <a:extLst>
                  <a:ext uri="{FF2B5EF4-FFF2-40B4-BE49-F238E27FC236}">
                    <a16:creationId xmlns:a16="http://schemas.microsoft.com/office/drawing/2014/main" id="{028288D0-5BB5-F0F1-1CCD-A9CD63DD6013}"/>
                  </a:ext>
                </a:extLst>
              </p:cNvPr>
              <p:cNvSpPr/>
              <p:nvPr/>
            </p:nvSpPr>
            <p:spPr bwMode="auto">
              <a:xfrm>
                <a:off x="6760779" y="2490952"/>
                <a:ext cx="1200807" cy="945931"/>
              </a:xfrm>
              <a:custGeom>
                <a:avLst/>
                <a:gdLst>
                  <a:gd name="connsiteX0" fmla="*/ 1200807 w 1200807"/>
                  <a:gd name="connsiteY0" fmla="*/ 945931 h 945931"/>
                  <a:gd name="connsiteX1" fmla="*/ 160283 w 1200807"/>
                  <a:gd name="connsiteY1" fmla="*/ 677917 h 945931"/>
                  <a:gd name="connsiteX2" fmla="*/ 239111 w 1200807"/>
                  <a:gd name="connsiteY2" fmla="*/ 0 h 945931"/>
                  <a:gd name="connsiteX3" fmla="*/ 239111 w 1200807"/>
                  <a:gd name="connsiteY3" fmla="*/ 0 h 945931"/>
                  <a:gd name="connsiteX4" fmla="*/ 286407 w 1200807"/>
                  <a:gd name="connsiteY4" fmla="*/ 15765 h 9459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0807" h="945931">
                    <a:moveTo>
                      <a:pt x="1200807" y="945931"/>
                    </a:moveTo>
                    <a:cubicBezTo>
                      <a:pt x="760686" y="890751"/>
                      <a:pt x="320566" y="835572"/>
                      <a:pt x="160283" y="677917"/>
                    </a:cubicBezTo>
                    <a:cubicBezTo>
                      <a:pt x="0" y="520262"/>
                      <a:pt x="239111" y="0"/>
                      <a:pt x="239111" y="0"/>
                    </a:cubicBezTo>
                    <a:lnTo>
                      <a:pt x="239111" y="0"/>
                    </a:lnTo>
                    <a:lnTo>
                      <a:pt x="286407" y="15765"/>
                    </a:lnTo>
                  </a:path>
                </a:pathLst>
              </a:custGeom>
              <a:no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000" b="1" i="0" u="none" strike="noStrike" cap="none" normalizeH="0" baseline="0">
                  <a:ln>
                    <a:noFill/>
                  </a:ln>
                  <a:solidFill>
                    <a:schemeClr val="tx1"/>
                  </a:solidFill>
                  <a:effectLst/>
                  <a:latin typeface="Arial" charset="0"/>
                  <a:ea typeface="宋体" charset="-122"/>
                </a:endParaRPr>
              </a:p>
            </p:txBody>
          </p:sp>
          <p:sp>
            <p:nvSpPr>
              <p:cNvPr id="18" name="任意多边形 14">
                <a:extLst>
                  <a:ext uri="{FF2B5EF4-FFF2-40B4-BE49-F238E27FC236}">
                    <a16:creationId xmlns:a16="http://schemas.microsoft.com/office/drawing/2014/main" id="{50E4F247-5203-864D-45AB-78F41B983461}"/>
                  </a:ext>
                </a:extLst>
              </p:cNvPr>
              <p:cNvSpPr/>
              <p:nvPr/>
            </p:nvSpPr>
            <p:spPr bwMode="auto">
              <a:xfrm>
                <a:off x="7047186" y="2490952"/>
                <a:ext cx="935421" cy="930165"/>
              </a:xfrm>
              <a:custGeom>
                <a:avLst/>
                <a:gdLst>
                  <a:gd name="connsiteX0" fmla="*/ 882869 w 935421"/>
                  <a:gd name="connsiteY0" fmla="*/ 930165 h 930165"/>
                  <a:gd name="connsiteX1" fmla="*/ 788276 w 935421"/>
                  <a:gd name="connsiteY1" fmla="*/ 283779 h 930165"/>
                  <a:gd name="connsiteX2" fmla="*/ 0 w 935421"/>
                  <a:gd name="connsiteY2" fmla="*/ 0 h 930165"/>
                  <a:gd name="connsiteX3" fmla="*/ 0 w 935421"/>
                  <a:gd name="connsiteY3" fmla="*/ 0 h 930165"/>
                </a:gdLst>
                <a:ahLst/>
                <a:cxnLst>
                  <a:cxn ang="0">
                    <a:pos x="connsiteX0" y="connsiteY0"/>
                  </a:cxn>
                  <a:cxn ang="0">
                    <a:pos x="connsiteX1" y="connsiteY1"/>
                  </a:cxn>
                  <a:cxn ang="0">
                    <a:pos x="connsiteX2" y="connsiteY2"/>
                  </a:cxn>
                  <a:cxn ang="0">
                    <a:pos x="connsiteX3" y="connsiteY3"/>
                  </a:cxn>
                </a:cxnLst>
                <a:rect l="l" t="t" r="r" b="b"/>
                <a:pathLst>
                  <a:path w="935421" h="930165">
                    <a:moveTo>
                      <a:pt x="882869" y="930165"/>
                    </a:moveTo>
                    <a:cubicBezTo>
                      <a:pt x="909145" y="684485"/>
                      <a:pt x="935421" y="438806"/>
                      <a:pt x="788276" y="283779"/>
                    </a:cubicBezTo>
                    <a:cubicBezTo>
                      <a:pt x="641131" y="128752"/>
                      <a:pt x="0" y="0"/>
                      <a:pt x="0" y="0"/>
                    </a:cubicBezTo>
                    <a:lnTo>
                      <a:pt x="0" y="0"/>
                    </a:lnTo>
                  </a:path>
                </a:pathLst>
              </a:custGeom>
              <a:no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000" b="1" i="0" u="none" strike="noStrike" cap="none" normalizeH="0" baseline="0">
                  <a:ln>
                    <a:noFill/>
                  </a:ln>
                  <a:solidFill>
                    <a:schemeClr val="tx1"/>
                  </a:solidFill>
                  <a:effectLst/>
                  <a:latin typeface="Arial" charset="0"/>
                  <a:ea typeface="宋体" charset="-122"/>
                </a:endParaRPr>
              </a:p>
            </p:txBody>
          </p:sp>
          <p:cxnSp>
            <p:nvCxnSpPr>
              <p:cNvPr id="19" name="直接连接符 16">
                <a:extLst>
                  <a:ext uri="{FF2B5EF4-FFF2-40B4-BE49-F238E27FC236}">
                    <a16:creationId xmlns:a16="http://schemas.microsoft.com/office/drawing/2014/main" id="{E38C74A7-6A47-ED79-A27E-ECAE43EC01B7}"/>
                  </a:ext>
                </a:extLst>
              </p:cNvPr>
              <p:cNvCxnSpPr>
                <a:stCxn id="18" idx="0"/>
                <a:endCxn id="17" idx="2"/>
              </p:cNvCxnSpPr>
              <p:nvPr/>
            </p:nvCxnSpPr>
            <p:spPr bwMode="auto">
              <a:xfrm flipH="1" flipV="1">
                <a:off x="6999890" y="2490952"/>
                <a:ext cx="930165" cy="930165"/>
              </a:xfrm>
              <a:prstGeom prst="line">
                <a:avLst/>
              </a:prstGeom>
              <a:noFill/>
              <a:ln w="9525" cap="flat" cmpd="sng" algn="ctr">
                <a:solidFill>
                  <a:schemeClr val="tx1"/>
                </a:solidFill>
                <a:prstDash val="solid"/>
                <a:round/>
                <a:headEnd type="none" w="med" len="med"/>
                <a:tailEnd type="none" w="med" len="med"/>
              </a:ln>
              <a:effectLst/>
            </p:spPr>
          </p:cxnSp>
          <p:sp>
            <p:nvSpPr>
              <p:cNvPr id="20" name="任意多边形 17">
                <a:extLst>
                  <a:ext uri="{FF2B5EF4-FFF2-40B4-BE49-F238E27FC236}">
                    <a16:creationId xmlns:a16="http://schemas.microsoft.com/office/drawing/2014/main" id="{D2AF6EDE-A2C0-D6D6-EA99-524DABCFE7A1}"/>
                  </a:ext>
                </a:extLst>
              </p:cNvPr>
              <p:cNvSpPr/>
              <p:nvPr/>
            </p:nvSpPr>
            <p:spPr bwMode="auto">
              <a:xfrm>
                <a:off x="6705600" y="1639614"/>
                <a:ext cx="357352" cy="819807"/>
              </a:xfrm>
              <a:custGeom>
                <a:avLst/>
                <a:gdLst>
                  <a:gd name="connsiteX0" fmla="*/ 294290 w 357352"/>
                  <a:gd name="connsiteY0" fmla="*/ 819807 h 819807"/>
                  <a:gd name="connsiteX1" fmla="*/ 10510 w 357352"/>
                  <a:gd name="connsiteY1" fmla="*/ 362607 h 819807"/>
                  <a:gd name="connsiteX2" fmla="*/ 357352 w 357352"/>
                  <a:gd name="connsiteY2" fmla="*/ 0 h 819807"/>
                </a:gdLst>
                <a:ahLst/>
                <a:cxnLst>
                  <a:cxn ang="0">
                    <a:pos x="connsiteX0" y="connsiteY0"/>
                  </a:cxn>
                  <a:cxn ang="0">
                    <a:pos x="connsiteX1" y="connsiteY1"/>
                  </a:cxn>
                  <a:cxn ang="0">
                    <a:pos x="connsiteX2" y="connsiteY2"/>
                  </a:cxn>
                </a:cxnLst>
                <a:rect l="l" t="t" r="r" b="b"/>
                <a:pathLst>
                  <a:path w="357352" h="819807">
                    <a:moveTo>
                      <a:pt x="294290" y="819807"/>
                    </a:moveTo>
                    <a:cubicBezTo>
                      <a:pt x="147145" y="659524"/>
                      <a:pt x="0" y="499242"/>
                      <a:pt x="10510" y="362607"/>
                    </a:cubicBezTo>
                    <a:cubicBezTo>
                      <a:pt x="21020" y="225973"/>
                      <a:pt x="189186" y="112986"/>
                      <a:pt x="357352" y="0"/>
                    </a:cubicBezTo>
                  </a:path>
                </a:pathLst>
              </a:custGeom>
              <a:no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000" b="1" i="0" u="none" strike="noStrike" cap="none" normalizeH="0" baseline="0">
                  <a:ln>
                    <a:noFill/>
                  </a:ln>
                  <a:solidFill>
                    <a:schemeClr val="tx1"/>
                  </a:solidFill>
                  <a:effectLst/>
                  <a:latin typeface="Arial" charset="0"/>
                  <a:ea typeface="宋体" charset="-122"/>
                </a:endParaRPr>
              </a:p>
            </p:txBody>
          </p:sp>
          <p:sp>
            <p:nvSpPr>
              <p:cNvPr id="21" name="任意多边形 18">
                <a:extLst>
                  <a:ext uri="{FF2B5EF4-FFF2-40B4-BE49-F238E27FC236}">
                    <a16:creationId xmlns:a16="http://schemas.microsoft.com/office/drawing/2014/main" id="{E4A72559-665F-C1D5-3AB0-9E6E815B315C}"/>
                  </a:ext>
                </a:extLst>
              </p:cNvPr>
              <p:cNvSpPr/>
              <p:nvPr/>
            </p:nvSpPr>
            <p:spPr bwMode="auto">
              <a:xfrm>
                <a:off x="6907924" y="840827"/>
                <a:ext cx="1292772" cy="1679028"/>
              </a:xfrm>
              <a:custGeom>
                <a:avLst/>
                <a:gdLst>
                  <a:gd name="connsiteX0" fmla="*/ 107731 w 1292772"/>
                  <a:gd name="connsiteY0" fmla="*/ 1665890 h 1679028"/>
                  <a:gd name="connsiteX1" fmla="*/ 391510 w 1292772"/>
                  <a:gd name="connsiteY1" fmla="*/ 1240221 h 1679028"/>
                  <a:gd name="connsiteX2" fmla="*/ 170793 w 1292772"/>
                  <a:gd name="connsiteY2" fmla="*/ 814552 h 1679028"/>
                  <a:gd name="connsiteX3" fmla="*/ 170793 w 1292772"/>
                  <a:gd name="connsiteY3" fmla="*/ 814552 h 1679028"/>
                  <a:gd name="connsiteX4" fmla="*/ 1148255 w 1292772"/>
                  <a:gd name="connsiteY4" fmla="*/ 57807 h 1679028"/>
                  <a:gd name="connsiteX5" fmla="*/ 1037897 w 1292772"/>
                  <a:gd name="connsiteY5" fmla="*/ 1161394 h 1679028"/>
                  <a:gd name="connsiteX6" fmla="*/ 107731 w 1292772"/>
                  <a:gd name="connsiteY6" fmla="*/ 1665890 h 1679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2772" h="1679028">
                    <a:moveTo>
                      <a:pt x="107731" y="1665890"/>
                    </a:moveTo>
                    <a:cubicBezTo>
                      <a:pt x="0" y="1679028"/>
                      <a:pt x="381000" y="1382111"/>
                      <a:pt x="391510" y="1240221"/>
                    </a:cubicBezTo>
                    <a:cubicBezTo>
                      <a:pt x="402020" y="1098331"/>
                      <a:pt x="170793" y="814552"/>
                      <a:pt x="170793" y="814552"/>
                    </a:cubicBezTo>
                    <a:lnTo>
                      <a:pt x="170793" y="814552"/>
                    </a:lnTo>
                    <a:cubicBezTo>
                      <a:pt x="333703" y="688428"/>
                      <a:pt x="1003738" y="0"/>
                      <a:pt x="1148255" y="57807"/>
                    </a:cubicBezTo>
                    <a:cubicBezTo>
                      <a:pt x="1292772" y="115614"/>
                      <a:pt x="1213945" y="893380"/>
                      <a:pt x="1037897" y="1161394"/>
                    </a:cubicBezTo>
                    <a:cubicBezTo>
                      <a:pt x="861849" y="1429408"/>
                      <a:pt x="215462" y="1652752"/>
                      <a:pt x="107731" y="1665890"/>
                    </a:cubicBezTo>
                    <a:close/>
                  </a:path>
                </a:pathLst>
              </a:custGeom>
              <a:no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000" b="1" i="0" u="none" strike="noStrike" cap="none" normalizeH="0" baseline="0">
                  <a:ln>
                    <a:noFill/>
                  </a:ln>
                  <a:solidFill>
                    <a:schemeClr val="tx1"/>
                  </a:solidFill>
                  <a:effectLst/>
                  <a:latin typeface="Arial" charset="0"/>
                  <a:ea typeface="宋体" charset="-122"/>
                </a:endParaRPr>
              </a:p>
            </p:txBody>
          </p:sp>
          <p:sp>
            <p:nvSpPr>
              <p:cNvPr id="22" name="任意多边形 19">
                <a:extLst>
                  <a:ext uri="{FF2B5EF4-FFF2-40B4-BE49-F238E27FC236}">
                    <a16:creationId xmlns:a16="http://schemas.microsoft.com/office/drawing/2014/main" id="{A722B972-0176-81CF-90D2-5E06CD3D779E}"/>
                  </a:ext>
                </a:extLst>
              </p:cNvPr>
              <p:cNvSpPr/>
              <p:nvPr/>
            </p:nvSpPr>
            <p:spPr bwMode="auto">
              <a:xfrm>
                <a:off x="7685689" y="827690"/>
                <a:ext cx="843456" cy="2609193"/>
              </a:xfrm>
              <a:custGeom>
                <a:avLst/>
                <a:gdLst>
                  <a:gd name="connsiteX0" fmla="*/ 275897 w 843456"/>
                  <a:gd name="connsiteY0" fmla="*/ 2609193 h 2609193"/>
                  <a:gd name="connsiteX1" fmla="*/ 843456 w 843456"/>
                  <a:gd name="connsiteY1" fmla="*/ 1584434 h 2609193"/>
                  <a:gd name="connsiteX2" fmla="*/ 275897 w 843456"/>
                  <a:gd name="connsiteY2" fmla="*/ 1174531 h 2609193"/>
                  <a:gd name="connsiteX3" fmla="*/ 7883 w 843456"/>
                  <a:gd name="connsiteY3" fmla="*/ 606972 h 2609193"/>
                  <a:gd name="connsiteX4" fmla="*/ 323194 w 843456"/>
                  <a:gd name="connsiteY4" fmla="*/ 86710 h 2609193"/>
                  <a:gd name="connsiteX5" fmla="*/ 338959 w 843456"/>
                  <a:gd name="connsiteY5" fmla="*/ 86710 h 2609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3456" h="2609193">
                    <a:moveTo>
                      <a:pt x="275897" y="2609193"/>
                    </a:moveTo>
                    <a:cubicBezTo>
                      <a:pt x="559676" y="2216368"/>
                      <a:pt x="843456" y="1823544"/>
                      <a:pt x="843456" y="1584434"/>
                    </a:cubicBezTo>
                    <a:cubicBezTo>
                      <a:pt x="843456" y="1345324"/>
                      <a:pt x="415159" y="1337441"/>
                      <a:pt x="275897" y="1174531"/>
                    </a:cubicBezTo>
                    <a:cubicBezTo>
                      <a:pt x="136635" y="1011621"/>
                      <a:pt x="0" y="788275"/>
                      <a:pt x="7883" y="606972"/>
                    </a:cubicBezTo>
                    <a:cubicBezTo>
                      <a:pt x="15766" y="425669"/>
                      <a:pt x="268015" y="173420"/>
                      <a:pt x="323194" y="86710"/>
                    </a:cubicBezTo>
                    <a:cubicBezTo>
                      <a:pt x="378373" y="0"/>
                      <a:pt x="358666" y="43355"/>
                      <a:pt x="338959" y="86710"/>
                    </a:cubicBezTo>
                  </a:path>
                </a:pathLst>
              </a:custGeom>
              <a:no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000" b="1" i="0" u="none" strike="noStrike" cap="none" normalizeH="0" baseline="0">
                  <a:ln>
                    <a:noFill/>
                  </a:ln>
                  <a:solidFill>
                    <a:schemeClr val="tx1"/>
                  </a:solidFill>
                  <a:effectLst/>
                  <a:latin typeface="Arial" charset="0"/>
                  <a:ea typeface="宋体" charset="-122"/>
                </a:endParaRPr>
              </a:p>
            </p:txBody>
          </p:sp>
          <p:sp>
            <p:nvSpPr>
              <p:cNvPr id="23" name="任意多边形 20">
                <a:extLst>
                  <a:ext uri="{FF2B5EF4-FFF2-40B4-BE49-F238E27FC236}">
                    <a16:creationId xmlns:a16="http://schemas.microsoft.com/office/drawing/2014/main" id="{A4780889-2CCE-046D-DA5A-9E6D12A5A99B}"/>
                  </a:ext>
                </a:extLst>
              </p:cNvPr>
              <p:cNvSpPr/>
              <p:nvPr/>
            </p:nvSpPr>
            <p:spPr bwMode="auto">
              <a:xfrm>
                <a:off x="8071945" y="945931"/>
                <a:ext cx="491358" cy="1450428"/>
              </a:xfrm>
              <a:custGeom>
                <a:avLst/>
                <a:gdLst>
                  <a:gd name="connsiteX0" fmla="*/ 488731 w 491358"/>
                  <a:gd name="connsiteY0" fmla="*/ 1450428 h 1450428"/>
                  <a:gd name="connsiteX1" fmla="*/ 409903 w 491358"/>
                  <a:gd name="connsiteY1" fmla="*/ 488731 h 1450428"/>
                  <a:gd name="connsiteX2" fmla="*/ 0 w 491358"/>
                  <a:gd name="connsiteY2" fmla="*/ 0 h 1450428"/>
                </a:gdLst>
                <a:ahLst/>
                <a:cxnLst>
                  <a:cxn ang="0">
                    <a:pos x="connsiteX0" y="connsiteY0"/>
                  </a:cxn>
                  <a:cxn ang="0">
                    <a:pos x="connsiteX1" y="connsiteY1"/>
                  </a:cxn>
                  <a:cxn ang="0">
                    <a:pos x="connsiteX2" y="connsiteY2"/>
                  </a:cxn>
                </a:cxnLst>
                <a:rect l="l" t="t" r="r" b="b"/>
                <a:pathLst>
                  <a:path w="491358" h="1450428">
                    <a:moveTo>
                      <a:pt x="488731" y="1450428"/>
                    </a:moveTo>
                    <a:cubicBezTo>
                      <a:pt x="490044" y="1090448"/>
                      <a:pt x="491358" y="730469"/>
                      <a:pt x="409903" y="488731"/>
                    </a:cubicBezTo>
                    <a:cubicBezTo>
                      <a:pt x="328448" y="246993"/>
                      <a:pt x="164224" y="123496"/>
                      <a:pt x="0" y="0"/>
                    </a:cubicBezTo>
                  </a:path>
                </a:pathLst>
              </a:custGeom>
              <a:no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000" b="1" i="0" u="none" strike="noStrike" cap="none" normalizeH="0" baseline="0">
                  <a:ln>
                    <a:noFill/>
                  </a:ln>
                  <a:solidFill>
                    <a:schemeClr val="tx1"/>
                  </a:solidFill>
                  <a:effectLst/>
                  <a:latin typeface="Arial" charset="0"/>
                  <a:ea typeface="宋体" charset="-122"/>
                </a:endParaRPr>
              </a:p>
            </p:txBody>
          </p:sp>
          <p:sp>
            <p:nvSpPr>
              <p:cNvPr id="24" name="任意多边形 21">
                <a:extLst>
                  <a:ext uri="{FF2B5EF4-FFF2-40B4-BE49-F238E27FC236}">
                    <a16:creationId xmlns:a16="http://schemas.microsoft.com/office/drawing/2014/main" id="{2AE17253-5BA7-F78A-10BA-7FB5FAB852F7}"/>
                  </a:ext>
                </a:extLst>
              </p:cNvPr>
              <p:cNvSpPr/>
              <p:nvPr/>
            </p:nvSpPr>
            <p:spPr bwMode="auto">
              <a:xfrm>
                <a:off x="7961586" y="1986455"/>
                <a:ext cx="236483" cy="1403131"/>
              </a:xfrm>
              <a:custGeom>
                <a:avLst/>
                <a:gdLst>
                  <a:gd name="connsiteX0" fmla="*/ 0 w 236483"/>
                  <a:gd name="connsiteY0" fmla="*/ 1403131 h 1403131"/>
                  <a:gd name="connsiteX1" fmla="*/ 236483 w 236483"/>
                  <a:gd name="connsiteY1" fmla="*/ 567559 h 1403131"/>
                  <a:gd name="connsiteX2" fmla="*/ 0 w 236483"/>
                  <a:gd name="connsiteY2" fmla="*/ 0 h 1403131"/>
                </a:gdLst>
                <a:ahLst/>
                <a:cxnLst>
                  <a:cxn ang="0">
                    <a:pos x="connsiteX0" y="connsiteY0"/>
                  </a:cxn>
                  <a:cxn ang="0">
                    <a:pos x="connsiteX1" y="connsiteY1"/>
                  </a:cxn>
                  <a:cxn ang="0">
                    <a:pos x="connsiteX2" y="connsiteY2"/>
                  </a:cxn>
                </a:cxnLst>
                <a:rect l="l" t="t" r="r" b="b"/>
                <a:pathLst>
                  <a:path w="236483" h="1403131">
                    <a:moveTo>
                      <a:pt x="0" y="1403131"/>
                    </a:moveTo>
                    <a:cubicBezTo>
                      <a:pt x="118241" y="1102272"/>
                      <a:pt x="236483" y="801414"/>
                      <a:pt x="236483" y="567559"/>
                    </a:cubicBezTo>
                    <a:cubicBezTo>
                      <a:pt x="236483" y="333704"/>
                      <a:pt x="118241" y="166852"/>
                      <a:pt x="0" y="0"/>
                    </a:cubicBezTo>
                  </a:path>
                </a:pathLst>
              </a:custGeom>
              <a:no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000" b="1" i="0" u="none" strike="noStrike" cap="none" normalizeH="0" baseline="0">
                  <a:ln>
                    <a:noFill/>
                  </a:ln>
                  <a:solidFill>
                    <a:schemeClr val="tx1"/>
                  </a:solidFill>
                  <a:effectLst/>
                  <a:latin typeface="Arial" charset="0"/>
                  <a:ea typeface="宋体" charset="-122"/>
                </a:endParaRPr>
              </a:p>
            </p:txBody>
          </p:sp>
        </p:grpSp>
        <p:sp>
          <p:nvSpPr>
            <p:cNvPr id="9" name="TextBox 23">
              <a:extLst>
                <a:ext uri="{FF2B5EF4-FFF2-40B4-BE49-F238E27FC236}">
                  <a16:creationId xmlns:a16="http://schemas.microsoft.com/office/drawing/2014/main" id="{73BD8568-2C1B-F3A9-A9BC-77014F091D97}"/>
                </a:ext>
              </a:extLst>
            </p:cNvPr>
            <p:cNvSpPr txBox="1"/>
            <p:nvPr/>
          </p:nvSpPr>
          <p:spPr>
            <a:xfrm>
              <a:off x="7812360" y="3501008"/>
              <a:ext cx="311304" cy="369332"/>
            </a:xfrm>
            <a:prstGeom prst="rect">
              <a:avLst/>
            </a:prstGeom>
            <a:noFill/>
          </p:spPr>
          <p:txBody>
            <a:bodyPr wrap="none" rtlCol="0">
              <a:spAutoFit/>
            </a:bodyPr>
            <a:lstStyle/>
            <a:p>
              <a:r>
                <a:rPr lang="en-US" altLang="zh-CN" dirty="0"/>
                <a:t>A</a:t>
              </a:r>
              <a:endParaRPr lang="zh-CN" altLang="en-US" dirty="0"/>
            </a:p>
          </p:txBody>
        </p:sp>
        <p:sp>
          <p:nvSpPr>
            <p:cNvPr id="10" name="TextBox 25">
              <a:extLst>
                <a:ext uri="{FF2B5EF4-FFF2-40B4-BE49-F238E27FC236}">
                  <a16:creationId xmlns:a16="http://schemas.microsoft.com/office/drawing/2014/main" id="{84F63644-34C8-8FB6-97C6-7FF973407528}"/>
                </a:ext>
              </a:extLst>
            </p:cNvPr>
            <p:cNvSpPr txBox="1"/>
            <p:nvPr/>
          </p:nvSpPr>
          <p:spPr>
            <a:xfrm>
              <a:off x="8100392" y="692696"/>
              <a:ext cx="311304" cy="369332"/>
            </a:xfrm>
            <a:prstGeom prst="rect">
              <a:avLst/>
            </a:prstGeom>
            <a:noFill/>
          </p:spPr>
          <p:txBody>
            <a:bodyPr wrap="none" rtlCol="0">
              <a:spAutoFit/>
            </a:bodyPr>
            <a:lstStyle/>
            <a:p>
              <a:r>
                <a:rPr lang="en-US" altLang="zh-CN" dirty="0"/>
                <a:t>B</a:t>
              </a:r>
              <a:endParaRPr lang="zh-CN" altLang="en-US" dirty="0"/>
            </a:p>
          </p:txBody>
        </p:sp>
      </p:grpSp>
    </p:spTree>
    <p:extLst>
      <p:ext uri="{BB962C8B-B14F-4D97-AF65-F5344CB8AC3E}">
        <p14:creationId xmlns:p14="http://schemas.microsoft.com/office/powerpoint/2010/main" val="228379520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F65944-6C15-003E-7132-F314CA651502}"/>
              </a:ext>
            </a:extLst>
          </p:cNvPr>
          <p:cNvSpPr>
            <a:spLocks noGrp="1"/>
          </p:cNvSpPr>
          <p:nvPr>
            <p:ph type="title"/>
          </p:nvPr>
        </p:nvSpPr>
        <p:spPr/>
        <p:txBody>
          <a:bodyPr/>
          <a:lstStyle/>
          <a:p>
            <a:r>
              <a:rPr lang="zh-CN" altLang="en-US" dirty="0"/>
              <a:t>问题：独立路径计算 </a:t>
            </a:r>
            <a:r>
              <a:rPr lang="en-US" altLang="zh-CN" dirty="0"/>
              <a:t>– </a:t>
            </a:r>
            <a:r>
              <a:rPr lang="zh-CN" altLang="en-US" dirty="0"/>
              <a:t>数据结构设计</a:t>
            </a:r>
            <a:endParaRPr kumimoji="1" lang="zh-CN" altLang="en-US" dirty="0"/>
          </a:p>
        </p:txBody>
      </p:sp>
      <p:sp>
        <p:nvSpPr>
          <p:cNvPr id="4" name="日期占位符 3">
            <a:extLst>
              <a:ext uri="{FF2B5EF4-FFF2-40B4-BE49-F238E27FC236}">
                <a16:creationId xmlns:a16="http://schemas.microsoft.com/office/drawing/2014/main" id="{D2F43EC5-E67C-8DA6-B691-8FB5DBD0D67F}"/>
              </a:ext>
            </a:extLst>
          </p:cNvPr>
          <p:cNvSpPr>
            <a:spLocks noGrp="1"/>
          </p:cNvSpPr>
          <p:nvPr>
            <p:ph type="dt" sz="half" idx="10"/>
          </p:nvPr>
        </p:nvSpPr>
        <p:spPr/>
        <p:txBody>
          <a:bodyPr/>
          <a:lstStyle/>
          <a:p>
            <a:pPr>
              <a:defRPr/>
            </a:pPr>
            <a:fld id="{72795A5C-ABA9-164F-9A37-0CFC1B48C772}" type="datetime1">
              <a:rPr lang="en-US" altLang="zh-CN" smtClean="0"/>
              <a:t>6/5/2022</a:t>
            </a:fld>
            <a:endParaRPr lang="en-US" altLang="zh-CN" dirty="0"/>
          </a:p>
        </p:txBody>
      </p:sp>
      <p:sp>
        <p:nvSpPr>
          <p:cNvPr id="5" name="灯片编号占位符 4">
            <a:extLst>
              <a:ext uri="{FF2B5EF4-FFF2-40B4-BE49-F238E27FC236}">
                <a16:creationId xmlns:a16="http://schemas.microsoft.com/office/drawing/2014/main" id="{9B83C5B8-20C3-F9D5-6C81-CB8B711960C1}"/>
              </a:ext>
            </a:extLst>
          </p:cNvPr>
          <p:cNvSpPr>
            <a:spLocks noGrp="1"/>
          </p:cNvSpPr>
          <p:nvPr>
            <p:ph type="sldNum" sz="quarter" idx="12"/>
          </p:nvPr>
        </p:nvSpPr>
        <p:spPr/>
        <p:txBody>
          <a:bodyPr/>
          <a:lstStyle/>
          <a:p>
            <a:pPr>
              <a:defRPr/>
            </a:pPr>
            <a:fld id="{4FF538FA-A287-4FBD-9703-6DB9C5344803}" type="slidenum">
              <a:rPr lang="zh-CN" altLang="en-US" smtClean="0"/>
              <a:t>51</a:t>
            </a:fld>
            <a:endParaRPr lang="en-US" altLang="zh-CN" dirty="0"/>
          </a:p>
        </p:txBody>
      </p:sp>
      <p:sp>
        <p:nvSpPr>
          <p:cNvPr id="125" name="TextBox 3">
            <a:extLst>
              <a:ext uri="{FF2B5EF4-FFF2-40B4-BE49-F238E27FC236}">
                <a16:creationId xmlns:a16="http://schemas.microsoft.com/office/drawing/2014/main" id="{17E77178-D2B3-3BA0-C3D9-FCA0CC61F502}"/>
              </a:ext>
            </a:extLst>
          </p:cNvPr>
          <p:cNvSpPr txBox="1"/>
          <p:nvPr/>
        </p:nvSpPr>
        <p:spPr>
          <a:xfrm>
            <a:off x="827584" y="986655"/>
            <a:ext cx="7344816" cy="369332"/>
          </a:xfrm>
          <a:prstGeom prst="rect">
            <a:avLst/>
          </a:prstGeom>
          <a:noFill/>
        </p:spPr>
        <p:txBody>
          <a:bodyPr wrap="square" rtlCol="0">
            <a:spAutoFit/>
          </a:bodyPr>
          <a:lstStyle/>
          <a:p>
            <a:r>
              <a:rPr lang="zh-CN" altLang="en-US" b="1" dirty="0"/>
              <a:t>采用邻接表来存储图，邻接表设计如下：</a:t>
            </a:r>
            <a:endParaRPr lang="en-US" altLang="zh-CN" b="1" dirty="0"/>
          </a:p>
        </p:txBody>
      </p:sp>
      <p:grpSp>
        <p:nvGrpSpPr>
          <p:cNvPr id="126" name="组合 125">
            <a:extLst>
              <a:ext uri="{FF2B5EF4-FFF2-40B4-BE49-F238E27FC236}">
                <a16:creationId xmlns:a16="http://schemas.microsoft.com/office/drawing/2014/main" id="{B0CFAB86-7254-7107-E01D-23F605940985}"/>
              </a:ext>
            </a:extLst>
          </p:cNvPr>
          <p:cNvGrpSpPr/>
          <p:nvPr/>
        </p:nvGrpSpPr>
        <p:grpSpPr>
          <a:xfrm>
            <a:off x="985094" y="4191000"/>
            <a:ext cx="7215188" cy="2362200"/>
            <a:chOff x="1371600" y="1066800"/>
            <a:chExt cx="7215188" cy="2362200"/>
          </a:xfrm>
        </p:grpSpPr>
        <p:grpSp>
          <p:nvGrpSpPr>
            <p:cNvPr id="127" name="Group 53">
              <a:extLst>
                <a:ext uri="{FF2B5EF4-FFF2-40B4-BE49-F238E27FC236}">
                  <a16:creationId xmlns:a16="http://schemas.microsoft.com/office/drawing/2014/main" id="{5F3CA006-6549-1AF2-19E8-526243B31651}"/>
                </a:ext>
              </a:extLst>
            </p:cNvPr>
            <p:cNvGrpSpPr>
              <a:grpSpLocks/>
            </p:cNvGrpSpPr>
            <p:nvPr/>
          </p:nvGrpSpPr>
          <p:grpSpPr bwMode="auto">
            <a:xfrm>
              <a:off x="3830638" y="1676400"/>
              <a:ext cx="4535487" cy="1524000"/>
              <a:chOff x="2629" y="720"/>
              <a:chExt cx="2857" cy="960"/>
            </a:xfrm>
          </p:grpSpPr>
          <p:grpSp>
            <p:nvGrpSpPr>
              <p:cNvPr id="149" name="Group 54">
                <a:extLst>
                  <a:ext uri="{FF2B5EF4-FFF2-40B4-BE49-F238E27FC236}">
                    <a16:creationId xmlns:a16="http://schemas.microsoft.com/office/drawing/2014/main" id="{DE9BE958-BB07-0AB4-6E31-2ADFFA18CEBA}"/>
                  </a:ext>
                </a:extLst>
              </p:cNvPr>
              <p:cNvGrpSpPr>
                <a:grpSpLocks/>
              </p:cNvGrpSpPr>
              <p:nvPr/>
            </p:nvGrpSpPr>
            <p:grpSpPr bwMode="auto">
              <a:xfrm>
                <a:off x="2804" y="816"/>
                <a:ext cx="432" cy="768"/>
                <a:chOff x="2688" y="720"/>
                <a:chExt cx="432" cy="768"/>
              </a:xfrm>
            </p:grpSpPr>
            <p:grpSp>
              <p:nvGrpSpPr>
                <p:cNvPr id="222" name="Group 55">
                  <a:extLst>
                    <a:ext uri="{FF2B5EF4-FFF2-40B4-BE49-F238E27FC236}">
                      <a16:creationId xmlns:a16="http://schemas.microsoft.com/office/drawing/2014/main" id="{71815780-F03C-1A96-D50A-2E6CBCC09A61}"/>
                    </a:ext>
                  </a:extLst>
                </p:cNvPr>
                <p:cNvGrpSpPr>
                  <a:grpSpLocks/>
                </p:cNvGrpSpPr>
                <p:nvPr/>
              </p:nvGrpSpPr>
              <p:grpSpPr bwMode="auto">
                <a:xfrm>
                  <a:off x="2688" y="720"/>
                  <a:ext cx="432" cy="192"/>
                  <a:chOff x="2688" y="720"/>
                  <a:chExt cx="432" cy="192"/>
                </a:xfrm>
              </p:grpSpPr>
              <p:sp>
                <p:nvSpPr>
                  <p:cNvPr id="232" name="Rectangle 56">
                    <a:extLst>
                      <a:ext uri="{FF2B5EF4-FFF2-40B4-BE49-F238E27FC236}">
                        <a16:creationId xmlns:a16="http://schemas.microsoft.com/office/drawing/2014/main" id="{B9F816DB-6F07-1CC4-C3FD-411796C39214}"/>
                      </a:ext>
                    </a:extLst>
                  </p:cNvPr>
                  <p:cNvSpPr>
                    <a:spLocks noChangeArrowheads="1"/>
                  </p:cNvSpPr>
                  <p:nvPr/>
                </p:nvSpPr>
                <p:spPr bwMode="auto">
                  <a:xfrm>
                    <a:off x="2688" y="720"/>
                    <a:ext cx="240" cy="192"/>
                  </a:xfrm>
                  <a:prstGeom prst="rect">
                    <a:avLst/>
                  </a:prstGeom>
                  <a:noFill/>
                  <a:ln w="12700">
                    <a:solidFill>
                      <a:schemeClr val="tx1"/>
                    </a:solidFill>
                    <a:miter lim="800000"/>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sp>
                <p:nvSpPr>
                  <p:cNvPr id="233" name="Rectangle 57">
                    <a:extLst>
                      <a:ext uri="{FF2B5EF4-FFF2-40B4-BE49-F238E27FC236}">
                        <a16:creationId xmlns:a16="http://schemas.microsoft.com/office/drawing/2014/main" id="{FCCC9A12-1C16-2FB2-0382-3B128FAB1985}"/>
                      </a:ext>
                    </a:extLst>
                  </p:cNvPr>
                  <p:cNvSpPr>
                    <a:spLocks noChangeArrowheads="1"/>
                  </p:cNvSpPr>
                  <p:nvPr/>
                </p:nvSpPr>
                <p:spPr bwMode="auto">
                  <a:xfrm>
                    <a:off x="2928" y="720"/>
                    <a:ext cx="192" cy="192"/>
                  </a:xfrm>
                  <a:prstGeom prst="rect">
                    <a:avLst/>
                  </a:prstGeom>
                  <a:noFill/>
                  <a:ln w="12700">
                    <a:solidFill>
                      <a:schemeClr val="tx1"/>
                    </a:solidFill>
                    <a:miter lim="800000"/>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grpSp>
            <p:grpSp>
              <p:nvGrpSpPr>
                <p:cNvPr id="223" name="Group 58">
                  <a:extLst>
                    <a:ext uri="{FF2B5EF4-FFF2-40B4-BE49-F238E27FC236}">
                      <a16:creationId xmlns:a16="http://schemas.microsoft.com/office/drawing/2014/main" id="{811580C8-7344-A508-C972-94346CC84ED6}"/>
                    </a:ext>
                  </a:extLst>
                </p:cNvPr>
                <p:cNvGrpSpPr>
                  <a:grpSpLocks/>
                </p:cNvGrpSpPr>
                <p:nvPr/>
              </p:nvGrpSpPr>
              <p:grpSpPr bwMode="auto">
                <a:xfrm>
                  <a:off x="2688" y="912"/>
                  <a:ext cx="432" cy="192"/>
                  <a:chOff x="2688" y="720"/>
                  <a:chExt cx="432" cy="192"/>
                </a:xfrm>
              </p:grpSpPr>
              <p:sp>
                <p:nvSpPr>
                  <p:cNvPr id="230" name="Rectangle 59">
                    <a:extLst>
                      <a:ext uri="{FF2B5EF4-FFF2-40B4-BE49-F238E27FC236}">
                        <a16:creationId xmlns:a16="http://schemas.microsoft.com/office/drawing/2014/main" id="{6C9BD0DB-10DB-3C98-6064-466F25EC144F}"/>
                      </a:ext>
                    </a:extLst>
                  </p:cNvPr>
                  <p:cNvSpPr>
                    <a:spLocks noChangeArrowheads="1"/>
                  </p:cNvSpPr>
                  <p:nvPr/>
                </p:nvSpPr>
                <p:spPr bwMode="auto">
                  <a:xfrm>
                    <a:off x="2688" y="720"/>
                    <a:ext cx="240" cy="192"/>
                  </a:xfrm>
                  <a:prstGeom prst="rect">
                    <a:avLst/>
                  </a:prstGeom>
                  <a:noFill/>
                  <a:ln w="12700">
                    <a:solidFill>
                      <a:schemeClr val="tx1"/>
                    </a:solidFill>
                    <a:miter lim="800000"/>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sp>
                <p:nvSpPr>
                  <p:cNvPr id="231" name="Rectangle 60">
                    <a:extLst>
                      <a:ext uri="{FF2B5EF4-FFF2-40B4-BE49-F238E27FC236}">
                        <a16:creationId xmlns:a16="http://schemas.microsoft.com/office/drawing/2014/main" id="{15B9C641-BB47-A0FD-FE84-803EC5F828E2}"/>
                      </a:ext>
                    </a:extLst>
                  </p:cNvPr>
                  <p:cNvSpPr>
                    <a:spLocks noChangeArrowheads="1"/>
                  </p:cNvSpPr>
                  <p:nvPr/>
                </p:nvSpPr>
                <p:spPr bwMode="auto">
                  <a:xfrm>
                    <a:off x="2928" y="720"/>
                    <a:ext cx="192" cy="192"/>
                  </a:xfrm>
                  <a:prstGeom prst="rect">
                    <a:avLst/>
                  </a:prstGeom>
                  <a:noFill/>
                  <a:ln w="12700">
                    <a:solidFill>
                      <a:schemeClr val="tx1"/>
                    </a:solidFill>
                    <a:miter lim="800000"/>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grpSp>
            <p:grpSp>
              <p:nvGrpSpPr>
                <p:cNvPr id="224" name="Group 61">
                  <a:extLst>
                    <a:ext uri="{FF2B5EF4-FFF2-40B4-BE49-F238E27FC236}">
                      <a16:creationId xmlns:a16="http://schemas.microsoft.com/office/drawing/2014/main" id="{D23255EC-D02E-8F73-9D5D-D28A4EE7BE09}"/>
                    </a:ext>
                  </a:extLst>
                </p:cNvPr>
                <p:cNvGrpSpPr>
                  <a:grpSpLocks/>
                </p:cNvGrpSpPr>
                <p:nvPr/>
              </p:nvGrpSpPr>
              <p:grpSpPr bwMode="auto">
                <a:xfrm>
                  <a:off x="2688" y="1104"/>
                  <a:ext cx="432" cy="192"/>
                  <a:chOff x="2688" y="720"/>
                  <a:chExt cx="432" cy="192"/>
                </a:xfrm>
              </p:grpSpPr>
              <p:sp>
                <p:nvSpPr>
                  <p:cNvPr id="228" name="Rectangle 62">
                    <a:extLst>
                      <a:ext uri="{FF2B5EF4-FFF2-40B4-BE49-F238E27FC236}">
                        <a16:creationId xmlns:a16="http://schemas.microsoft.com/office/drawing/2014/main" id="{D644C0D7-9B25-7065-5A7D-991F7B80BCB7}"/>
                      </a:ext>
                    </a:extLst>
                  </p:cNvPr>
                  <p:cNvSpPr>
                    <a:spLocks noChangeArrowheads="1"/>
                  </p:cNvSpPr>
                  <p:nvPr/>
                </p:nvSpPr>
                <p:spPr bwMode="auto">
                  <a:xfrm>
                    <a:off x="2688" y="720"/>
                    <a:ext cx="240" cy="192"/>
                  </a:xfrm>
                  <a:prstGeom prst="rect">
                    <a:avLst/>
                  </a:prstGeom>
                  <a:noFill/>
                  <a:ln w="12700">
                    <a:solidFill>
                      <a:schemeClr val="tx1"/>
                    </a:solidFill>
                    <a:miter lim="800000"/>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sp>
                <p:nvSpPr>
                  <p:cNvPr id="229" name="Rectangle 63">
                    <a:extLst>
                      <a:ext uri="{FF2B5EF4-FFF2-40B4-BE49-F238E27FC236}">
                        <a16:creationId xmlns:a16="http://schemas.microsoft.com/office/drawing/2014/main" id="{368079A8-B70C-7853-ABA2-10469597071C}"/>
                      </a:ext>
                    </a:extLst>
                  </p:cNvPr>
                  <p:cNvSpPr>
                    <a:spLocks noChangeArrowheads="1"/>
                  </p:cNvSpPr>
                  <p:nvPr/>
                </p:nvSpPr>
                <p:spPr bwMode="auto">
                  <a:xfrm>
                    <a:off x="2928" y="720"/>
                    <a:ext cx="192" cy="192"/>
                  </a:xfrm>
                  <a:prstGeom prst="rect">
                    <a:avLst/>
                  </a:prstGeom>
                  <a:noFill/>
                  <a:ln w="12700">
                    <a:solidFill>
                      <a:schemeClr val="tx1"/>
                    </a:solidFill>
                    <a:miter lim="800000"/>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grpSp>
            <p:grpSp>
              <p:nvGrpSpPr>
                <p:cNvPr id="225" name="Group 64">
                  <a:extLst>
                    <a:ext uri="{FF2B5EF4-FFF2-40B4-BE49-F238E27FC236}">
                      <a16:creationId xmlns:a16="http://schemas.microsoft.com/office/drawing/2014/main" id="{3C5052D8-76DD-C958-5F05-6CFED274C28A}"/>
                    </a:ext>
                  </a:extLst>
                </p:cNvPr>
                <p:cNvGrpSpPr>
                  <a:grpSpLocks/>
                </p:cNvGrpSpPr>
                <p:nvPr/>
              </p:nvGrpSpPr>
              <p:grpSpPr bwMode="auto">
                <a:xfrm>
                  <a:off x="2688" y="1296"/>
                  <a:ext cx="432" cy="192"/>
                  <a:chOff x="2688" y="720"/>
                  <a:chExt cx="432" cy="192"/>
                </a:xfrm>
              </p:grpSpPr>
              <p:sp>
                <p:nvSpPr>
                  <p:cNvPr id="226" name="Rectangle 65">
                    <a:extLst>
                      <a:ext uri="{FF2B5EF4-FFF2-40B4-BE49-F238E27FC236}">
                        <a16:creationId xmlns:a16="http://schemas.microsoft.com/office/drawing/2014/main" id="{D2FB0446-4A58-53BF-AA89-D424A875F8AC}"/>
                      </a:ext>
                    </a:extLst>
                  </p:cNvPr>
                  <p:cNvSpPr>
                    <a:spLocks noChangeArrowheads="1"/>
                  </p:cNvSpPr>
                  <p:nvPr/>
                </p:nvSpPr>
                <p:spPr bwMode="auto">
                  <a:xfrm>
                    <a:off x="2688" y="720"/>
                    <a:ext cx="240" cy="192"/>
                  </a:xfrm>
                  <a:prstGeom prst="rect">
                    <a:avLst/>
                  </a:prstGeom>
                  <a:noFill/>
                  <a:ln w="12700">
                    <a:solidFill>
                      <a:schemeClr val="tx1"/>
                    </a:solidFill>
                    <a:miter lim="800000"/>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sp>
                <p:nvSpPr>
                  <p:cNvPr id="227" name="Rectangle 66">
                    <a:extLst>
                      <a:ext uri="{FF2B5EF4-FFF2-40B4-BE49-F238E27FC236}">
                        <a16:creationId xmlns:a16="http://schemas.microsoft.com/office/drawing/2014/main" id="{BA7D9FCF-E10D-6CAF-7F13-761E85401598}"/>
                      </a:ext>
                    </a:extLst>
                  </p:cNvPr>
                  <p:cNvSpPr>
                    <a:spLocks noChangeArrowheads="1"/>
                  </p:cNvSpPr>
                  <p:nvPr/>
                </p:nvSpPr>
                <p:spPr bwMode="auto">
                  <a:xfrm>
                    <a:off x="2928" y="720"/>
                    <a:ext cx="192" cy="192"/>
                  </a:xfrm>
                  <a:prstGeom prst="rect">
                    <a:avLst/>
                  </a:prstGeom>
                  <a:noFill/>
                  <a:ln w="12700">
                    <a:solidFill>
                      <a:schemeClr val="tx1"/>
                    </a:solidFill>
                    <a:miter lim="800000"/>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grpSp>
          </p:grpSp>
          <p:sp>
            <p:nvSpPr>
              <p:cNvPr id="150" name="Line 67">
                <a:extLst>
                  <a:ext uri="{FF2B5EF4-FFF2-40B4-BE49-F238E27FC236}">
                    <a16:creationId xmlns:a16="http://schemas.microsoft.com/office/drawing/2014/main" id="{3DFEFDAB-F75D-26C0-D935-E314E0621306}"/>
                  </a:ext>
                </a:extLst>
              </p:cNvPr>
              <p:cNvSpPr>
                <a:spLocks noChangeShapeType="1"/>
              </p:cNvSpPr>
              <p:nvPr/>
            </p:nvSpPr>
            <p:spPr bwMode="auto">
              <a:xfrm>
                <a:off x="3140" y="912"/>
                <a:ext cx="336" cy="0"/>
              </a:xfrm>
              <a:prstGeom prst="line">
                <a:avLst/>
              </a:prstGeom>
              <a:noFill/>
              <a:ln w="12700">
                <a:solidFill>
                  <a:schemeClr val="tx1"/>
                </a:solidFill>
                <a:round/>
                <a:headEnd type="none" w="sm" len="sm"/>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51" name="Group 68">
                <a:extLst>
                  <a:ext uri="{FF2B5EF4-FFF2-40B4-BE49-F238E27FC236}">
                    <a16:creationId xmlns:a16="http://schemas.microsoft.com/office/drawing/2014/main" id="{9F1D694B-CFD0-BC5A-E114-2D9759DF6578}"/>
                  </a:ext>
                </a:extLst>
              </p:cNvPr>
              <p:cNvGrpSpPr>
                <a:grpSpLocks/>
              </p:cNvGrpSpPr>
              <p:nvPr/>
            </p:nvGrpSpPr>
            <p:grpSpPr bwMode="auto">
              <a:xfrm>
                <a:off x="4978" y="816"/>
                <a:ext cx="480" cy="144"/>
                <a:chOff x="2688" y="720"/>
                <a:chExt cx="432" cy="192"/>
              </a:xfrm>
            </p:grpSpPr>
            <p:sp>
              <p:nvSpPr>
                <p:cNvPr id="220" name="Rectangle 69">
                  <a:extLst>
                    <a:ext uri="{FF2B5EF4-FFF2-40B4-BE49-F238E27FC236}">
                      <a16:creationId xmlns:a16="http://schemas.microsoft.com/office/drawing/2014/main" id="{85C55960-CBE7-7FE7-BF00-3463F583121C}"/>
                    </a:ext>
                  </a:extLst>
                </p:cNvPr>
                <p:cNvSpPr>
                  <a:spLocks noChangeArrowheads="1"/>
                </p:cNvSpPr>
                <p:nvPr/>
              </p:nvSpPr>
              <p:spPr bwMode="auto">
                <a:xfrm>
                  <a:off x="2688" y="720"/>
                  <a:ext cx="240" cy="192"/>
                </a:xfrm>
                <a:prstGeom prst="rect">
                  <a:avLst/>
                </a:prstGeom>
                <a:noFill/>
                <a:ln w="12700">
                  <a:solidFill>
                    <a:schemeClr val="tx1"/>
                  </a:solidFill>
                  <a:miter lim="800000"/>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sp>
              <p:nvSpPr>
                <p:cNvPr id="221" name="Rectangle 70">
                  <a:extLst>
                    <a:ext uri="{FF2B5EF4-FFF2-40B4-BE49-F238E27FC236}">
                      <a16:creationId xmlns:a16="http://schemas.microsoft.com/office/drawing/2014/main" id="{196BF48A-FAF5-9AE8-2AA4-52CE5FE45294}"/>
                    </a:ext>
                  </a:extLst>
                </p:cNvPr>
                <p:cNvSpPr>
                  <a:spLocks noChangeArrowheads="1"/>
                </p:cNvSpPr>
                <p:nvPr/>
              </p:nvSpPr>
              <p:spPr bwMode="auto">
                <a:xfrm>
                  <a:off x="2928" y="720"/>
                  <a:ext cx="192" cy="192"/>
                </a:xfrm>
                <a:prstGeom prst="rect">
                  <a:avLst/>
                </a:prstGeom>
                <a:noFill/>
                <a:ln w="12700">
                  <a:solidFill>
                    <a:schemeClr val="tx1"/>
                  </a:solidFill>
                  <a:miter lim="800000"/>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grpSp>
          <p:grpSp>
            <p:nvGrpSpPr>
              <p:cNvPr id="152" name="Group 71">
                <a:extLst>
                  <a:ext uri="{FF2B5EF4-FFF2-40B4-BE49-F238E27FC236}">
                    <a16:creationId xmlns:a16="http://schemas.microsoft.com/office/drawing/2014/main" id="{319EA83A-6189-91D3-A027-AB1E4CD76804}"/>
                  </a:ext>
                </a:extLst>
              </p:cNvPr>
              <p:cNvGrpSpPr>
                <a:grpSpLocks/>
              </p:cNvGrpSpPr>
              <p:nvPr/>
            </p:nvGrpSpPr>
            <p:grpSpPr bwMode="auto">
              <a:xfrm>
                <a:off x="4210" y="816"/>
                <a:ext cx="480" cy="144"/>
                <a:chOff x="2688" y="720"/>
                <a:chExt cx="432" cy="192"/>
              </a:xfrm>
            </p:grpSpPr>
            <p:sp>
              <p:nvSpPr>
                <p:cNvPr id="218" name="Rectangle 72">
                  <a:extLst>
                    <a:ext uri="{FF2B5EF4-FFF2-40B4-BE49-F238E27FC236}">
                      <a16:creationId xmlns:a16="http://schemas.microsoft.com/office/drawing/2014/main" id="{23D7E081-5C6F-71D9-A606-64E2BAA75AF2}"/>
                    </a:ext>
                  </a:extLst>
                </p:cNvPr>
                <p:cNvSpPr>
                  <a:spLocks noChangeArrowheads="1"/>
                </p:cNvSpPr>
                <p:nvPr/>
              </p:nvSpPr>
              <p:spPr bwMode="auto">
                <a:xfrm>
                  <a:off x="2688" y="720"/>
                  <a:ext cx="240" cy="192"/>
                </a:xfrm>
                <a:prstGeom prst="rect">
                  <a:avLst/>
                </a:prstGeom>
                <a:noFill/>
                <a:ln w="12700">
                  <a:solidFill>
                    <a:schemeClr val="tx1"/>
                  </a:solidFill>
                  <a:miter lim="800000"/>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sp>
              <p:nvSpPr>
                <p:cNvPr id="219" name="Rectangle 73">
                  <a:extLst>
                    <a:ext uri="{FF2B5EF4-FFF2-40B4-BE49-F238E27FC236}">
                      <a16:creationId xmlns:a16="http://schemas.microsoft.com/office/drawing/2014/main" id="{1222B677-986D-1DB1-5AD7-3B938A29A146}"/>
                    </a:ext>
                  </a:extLst>
                </p:cNvPr>
                <p:cNvSpPr>
                  <a:spLocks noChangeArrowheads="1"/>
                </p:cNvSpPr>
                <p:nvPr/>
              </p:nvSpPr>
              <p:spPr bwMode="auto">
                <a:xfrm>
                  <a:off x="2928" y="720"/>
                  <a:ext cx="192" cy="192"/>
                </a:xfrm>
                <a:prstGeom prst="rect">
                  <a:avLst/>
                </a:prstGeom>
                <a:noFill/>
                <a:ln w="12700">
                  <a:solidFill>
                    <a:schemeClr val="tx1"/>
                  </a:solidFill>
                  <a:miter lim="800000"/>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grpSp>
          <p:grpSp>
            <p:nvGrpSpPr>
              <p:cNvPr id="153" name="Group 74">
                <a:extLst>
                  <a:ext uri="{FF2B5EF4-FFF2-40B4-BE49-F238E27FC236}">
                    <a16:creationId xmlns:a16="http://schemas.microsoft.com/office/drawing/2014/main" id="{60183BF3-FBEC-357F-0495-C5AE4862691C}"/>
                  </a:ext>
                </a:extLst>
              </p:cNvPr>
              <p:cNvGrpSpPr>
                <a:grpSpLocks/>
              </p:cNvGrpSpPr>
              <p:nvPr/>
            </p:nvGrpSpPr>
            <p:grpSpPr bwMode="auto">
              <a:xfrm>
                <a:off x="3490" y="816"/>
                <a:ext cx="480" cy="144"/>
                <a:chOff x="2688" y="720"/>
                <a:chExt cx="432" cy="192"/>
              </a:xfrm>
            </p:grpSpPr>
            <p:sp>
              <p:nvSpPr>
                <p:cNvPr id="216" name="Rectangle 75">
                  <a:extLst>
                    <a:ext uri="{FF2B5EF4-FFF2-40B4-BE49-F238E27FC236}">
                      <a16:creationId xmlns:a16="http://schemas.microsoft.com/office/drawing/2014/main" id="{2A3669F1-FB56-823A-621E-7555CC8753F5}"/>
                    </a:ext>
                  </a:extLst>
                </p:cNvPr>
                <p:cNvSpPr>
                  <a:spLocks noChangeArrowheads="1"/>
                </p:cNvSpPr>
                <p:nvPr/>
              </p:nvSpPr>
              <p:spPr bwMode="auto">
                <a:xfrm>
                  <a:off x="2688" y="720"/>
                  <a:ext cx="240" cy="192"/>
                </a:xfrm>
                <a:prstGeom prst="rect">
                  <a:avLst/>
                </a:prstGeom>
                <a:noFill/>
                <a:ln w="12700">
                  <a:solidFill>
                    <a:schemeClr val="tx1"/>
                  </a:solidFill>
                  <a:miter lim="800000"/>
                  <a:headEnd type="none" w="sm" len="sm"/>
                  <a:tailEnd type="none" w="sm" len="sm"/>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sp>
              <p:nvSpPr>
                <p:cNvPr id="217" name="Rectangle 76">
                  <a:extLst>
                    <a:ext uri="{FF2B5EF4-FFF2-40B4-BE49-F238E27FC236}">
                      <a16:creationId xmlns:a16="http://schemas.microsoft.com/office/drawing/2014/main" id="{73CFE7DF-1964-62EE-60AF-3DBE45A7B993}"/>
                    </a:ext>
                  </a:extLst>
                </p:cNvPr>
                <p:cNvSpPr>
                  <a:spLocks noChangeArrowheads="1"/>
                </p:cNvSpPr>
                <p:nvPr/>
              </p:nvSpPr>
              <p:spPr bwMode="auto">
                <a:xfrm>
                  <a:off x="2928" y="720"/>
                  <a:ext cx="192" cy="192"/>
                </a:xfrm>
                <a:prstGeom prst="rect">
                  <a:avLst/>
                </a:prstGeom>
                <a:noFill/>
                <a:ln w="12700">
                  <a:solidFill>
                    <a:schemeClr val="tx1"/>
                  </a:solidFill>
                  <a:miter lim="800000"/>
                  <a:headEnd type="none" w="sm" len="sm"/>
                  <a:tailEnd type="none" w="sm" len="sm"/>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grpSp>
          <p:sp>
            <p:nvSpPr>
              <p:cNvPr id="154" name="Line 77">
                <a:extLst>
                  <a:ext uri="{FF2B5EF4-FFF2-40B4-BE49-F238E27FC236}">
                    <a16:creationId xmlns:a16="http://schemas.microsoft.com/office/drawing/2014/main" id="{D87C9B06-0313-CEBE-B012-E4D337EDEFAB}"/>
                  </a:ext>
                </a:extLst>
              </p:cNvPr>
              <p:cNvSpPr>
                <a:spLocks noChangeShapeType="1"/>
              </p:cNvSpPr>
              <p:nvPr/>
            </p:nvSpPr>
            <p:spPr bwMode="auto">
              <a:xfrm>
                <a:off x="3874" y="912"/>
                <a:ext cx="336" cy="0"/>
              </a:xfrm>
              <a:prstGeom prst="line">
                <a:avLst/>
              </a:prstGeom>
              <a:noFill/>
              <a:ln w="12700">
                <a:solidFill>
                  <a:schemeClr val="tx1"/>
                </a:solidFill>
                <a:round/>
                <a:headEnd type="none" w="sm" len="sm"/>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5" name="Line 78">
                <a:extLst>
                  <a:ext uri="{FF2B5EF4-FFF2-40B4-BE49-F238E27FC236}">
                    <a16:creationId xmlns:a16="http://schemas.microsoft.com/office/drawing/2014/main" id="{915CCEC5-A444-DD11-04BD-C8FA89CE0686}"/>
                  </a:ext>
                </a:extLst>
              </p:cNvPr>
              <p:cNvSpPr>
                <a:spLocks noChangeShapeType="1"/>
              </p:cNvSpPr>
              <p:nvPr/>
            </p:nvSpPr>
            <p:spPr bwMode="auto">
              <a:xfrm>
                <a:off x="4642" y="912"/>
                <a:ext cx="336" cy="0"/>
              </a:xfrm>
              <a:prstGeom prst="line">
                <a:avLst/>
              </a:prstGeom>
              <a:noFill/>
              <a:ln w="12700">
                <a:solidFill>
                  <a:schemeClr val="tx1"/>
                </a:solidFill>
                <a:round/>
                <a:headEnd type="none" w="sm" len="sm"/>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6" name="Text Box 79">
                <a:extLst>
                  <a:ext uri="{FF2B5EF4-FFF2-40B4-BE49-F238E27FC236}">
                    <a16:creationId xmlns:a16="http://schemas.microsoft.com/office/drawing/2014/main" id="{6CC28DC8-E3C9-B513-41E8-03F55EF7A9E3}"/>
                  </a:ext>
                </a:extLst>
              </p:cNvPr>
              <p:cNvSpPr txBox="1">
                <a:spLocks noChangeArrowheads="1"/>
              </p:cNvSpPr>
              <p:nvPr/>
            </p:nvSpPr>
            <p:spPr bwMode="auto">
              <a:xfrm>
                <a:off x="5266" y="768"/>
                <a:ext cx="206" cy="288"/>
              </a:xfrm>
              <a:prstGeom prst="rect">
                <a:avLst/>
              </a:prstGeom>
              <a:noFill/>
              <a:ln w="12700" cap="sq">
                <a:no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en-US" altLang="zh-CN" sz="2400" b="0" dirty="0"/>
                  <a:t>^</a:t>
                </a:r>
              </a:p>
            </p:txBody>
          </p:sp>
          <p:grpSp>
            <p:nvGrpSpPr>
              <p:cNvPr id="157" name="Group 80">
                <a:extLst>
                  <a:ext uri="{FF2B5EF4-FFF2-40B4-BE49-F238E27FC236}">
                    <a16:creationId xmlns:a16="http://schemas.microsoft.com/office/drawing/2014/main" id="{58047032-3DA6-FCEE-94EB-C69A6245A8FA}"/>
                  </a:ext>
                </a:extLst>
              </p:cNvPr>
              <p:cNvGrpSpPr>
                <a:grpSpLocks/>
              </p:cNvGrpSpPr>
              <p:nvPr/>
            </p:nvGrpSpPr>
            <p:grpSpPr bwMode="auto">
              <a:xfrm>
                <a:off x="4975" y="1008"/>
                <a:ext cx="480" cy="144"/>
                <a:chOff x="2688" y="720"/>
                <a:chExt cx="432" cy="192"/>
              </a:xfrm>
            </p:grpSpPr>
            <p:sp>
              <p:nvSpPr>
                <p:cNvPr id="214" name="Rectangle 81">
                  <a:extLst>
                    <a:ext uri="{FF2B5EF4-FFF2-40B4-BE49-F238E27FC236}">
                      <a16:creationId xmlns:a16="http://schemas.microsoft.com/office/drawing/2014/main" id="{B8174915-A0D7-51B7-04C2-93AF67335483}"/>
                    </a:ext>
                  </a:extLst>
                </p:cNvPr>
                <p:cNvSpPr>
                  <a:spLocks noChangeArrowheads="1"/>
                </p:cNvSpPr>
                <p:nvPr/>
              </p:nvSpPr>
              <p:spPr bwMode="auto">
                <a:xfrm>
                  <a:off x="2688" y="720"/>
                  <a:ext cx="240" cy="192"/>
                </a:xfrm>
                <a:prstGeom prst="rect">
                  <a:avLst/>
                </a:prstGeom>
                <a:noFill/>
                <a:ln w="12700">
                  <a:solidFill>
                    <a:schemeClr val="tx1"/>
                  </a:solidFill>
                  <a:miter lim="800000"/>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sp>
              <p:nvSpPr>
                <p:cNvPr id="215" name="Rectangle 82">
                  <a:extLst>
                    <a:ext uri="{FF2B5EF4-FFF2-40B4-BE49-F238E27FC236}">
                      <a16:creationId xmlns:a16="http://schemas.microsoft.com/office/drawing/2014/main" id="{CEEA46AB-43CA-60A1-4279-E6F73A0091BC}"/>
                    </a:ext>
                  </a:extLst>
                </p:cNvPr>
                <p:cNvSpPr>
                  <a:spLocks noChangeArrowheads="1"/>
                </p:cNvSpPr>
                <p:nvPr/>
              </p:nvSpPr>
              <p:spPr bwMode="auto">
                <a:xfrm>
                  <a:off x="2928" y="720"/>
                  <a:ext cx="192" cy="192"/>
                </a:xfrm>
                <a:prstGeom prst="rect">
                  <a:avLst/>
                </a:prstGeom>
                <a:noFill/>
                <a:ln w="12700">
                  <a:solidFill>
                    <a:schemeClr val="tx1"/>
                  </a:solidFill>
                  <a:miter lim="800000"/>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grpSp>
          <p:grpSp>
            <p:nvGrpSpPr>
              <p:cNvPr id="158" name="Group 83">
                <a:extLst>
                  <a:ext uri="{FF2B5EF4-FFF2-40B4-BE49-F238E27FC236}">
                    <a16:creationId xmlns:a16="http://schemas.microsoft.com/office/drawing/2014/main" id="{70A336B2-2829-5B2A-66FF-3923EA454AD2}"/>
                  </a:ext>
                </a:extLst>
              </p:cNvPr>
              <p:cNvGrpSpPr>
                <a:grpSpLocks/>
              </p:cNvGrpSpPr>
              <p:nvPr/>
            </p:nvGrpSpPr>
            <p:grpSpPr bwMode="auto">
              <a:xfrm>
                <a:off x="4218" y="1008"/>
                <a:ext cx="480" cy="144"/>
                <a:chOff x="2688" y="720"/>
                <a:chExt cx="432" cy="192"/>
              </a:xfrm>
            </p:grpSpPr>
            <p:sp>
              <p:nvSpPr>
                <p:cNvPr id="212" name="Rectangle 84">
                  <a:extLst>
                    <a:ext uri="{FF2B5EF4-FFF2-40B4-BE49-F238E27FC236}">
                      <a16:creationId xmlns:a16="http://schemas.microsoft.com/office/drawing/2014/main" id="{B1B5A00D-6B15-E8E5-43E7-A2CEBA919C71}"/>
                    </a:ext>
                  </a:extLst>
                </p:cNvPr>
                <p:cNvSpPr>
                  <a:spLocks noChangeArrowheads="1"/>
                </p:cNvSpPr>
                <p:nvPr/>
              </p:nvSpPr>
              <p:spPr bwMode="auto">
                <a:xfrm>
                  <a:off x="2688" y="720"/>
                  <a:ext cx="240" cy="192"/>
                </a:xfrm>
                <a:prstGeom prst="rect">
                  <a:avLst/>
                </a:prstGeom>
                <a:noFill/>
                <a:ln w="12700">
                  <a:solidFill>
                    <a:schemeClr val="tx1"/>
                  </a:solidFill>
                  <a:miter lim="800000"/>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sp>
              <p:nvSpPr>
                <p:cNvPr id="213" name="Rectangle 85">
                  <a:extLst>
                    <a:ext uri="{FF2B5EF4-FFF2-40B4-BE49-F238E27FC236}">
                      <a16:creationId xmlns:a16="http://schemas.microsoft.com/office/drawing/2014/main" id="{2B4EDF58-92A6-4EB3-7F83-983D6DC3F596}"/>
                    </a:ext>
                  </a:extLst>
                </p:cNvPr>
                <p:cNvSpPr>
                  <a:spLocks noChangeArrowheads="1"/>
                </p:cNvSpPr>
                <p:nvPr/>
              </p:nvSpPr>
              <p:spPr bwMode="auto">
                <a:xfrm>
                  <a:off x="2928" y="720"/>
                  <a:ext cx="192" cy="192"/>
                </a:xfrm>
                <a:prstGeom prst="rect">
                  <a:avLst/>
                </a:prstGeom>
                <a:noFill/>
                <a:ln w="12700">
                  <a:solidFill>
                    <a:schemeClr val="tx1"/>
                  </a:solidFill>
                  <a:miter lim="800000"/>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grpSp>
          <p:grpSp>
            <p:nvGrpSpPr>
              <p:cNvPr id="159" name="Group 86">
                <a:extLst>
                  <a:ext uri="{FF2B5EF4-FFF2-40B4-BE49-F238E27FC236}">
                    <a16:creationId xmlns:a16="http://schemas.microsoft.com/office/drawing/2014/main" id="{D90AA56D-1BB7-5D5D-D0D6-C0DB655FFF74}"/>
                  </a:ext>
                </a:extLst>
              </p:cNvPr>
              <p:cNvGrpSpPr>
                <a:grpSpLocks/>
              </p:cNvGrpSpPr>
              <p:nvPr/>
            </p:nvGrpSpPr>
            <p:grpSpPr bwMode="auto">
              <a:xfrm>
                <a:off x="3490" y="1008"/>
                <a:ext cx="480" cy="144"/>
                <a:chOff x="2688" y="720"/>
                <a:chExt cx="432" cy="192"/>
              </a:xfrm>
            </p:grpSpPr>
            <p:sp>
              <p:nvSpPr>
                <p:cNvPr id="210" name="Rectangle 87">
                  <a:extLst>
                    <a:ext uri="{FF2B5EF4-FFF2-40B4-BE49-F238E27FC236}">
                      <a16:creationId xmlns:a16="http://schemas.microsoft.com/office/drawing/2014/main" id="{681D4A7C-7484-8A6C-A02C-CFE36D2DE178}"/>
                    </a:ext>
                  </a:extLst>
                </p:cNvPr>
                <p:cNvSpPr>
                  <a:spLocks noChangeArrowheads="1"/>
                </p:cNvSpPr>
                <p:nvPr/>
              </p:nvSpPr>
              <p:spPr bwMode="auto">
                <a:xfrm>
                  <a:off x="2688" y="720"/>
                  <a:ext cx="240" cy="192"/>
                </a:xfrm>
                <a:prstGeom prst="rect">
                  <a:avLst/>
                </a:prstGeom>
                <a:noFill/>
                <a:ln w="12700">
                  <a:solidFill>
                    <a:schemeClr val="tx1"/>
                  </a:solidFill>
                  <a:miter lim="800000"/>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sp>
              <p:nvSpPr>
                <p:cNvPr id="211" name="Rectangle 88">
                  <a:extLst>
                    <a:ext uri="{FF2B5EF4-FFF2-40B4-BE49-F238E27FC236}">
                      <a16:creationId xmlns:a16="http://schemas.microsoft.com/office/drawing/2014/main" id="{64D0A4B4-F761-8B4F-D4DC-97C16D768FF3}"/>
                    </a:ext>
                  </a:extLst>
                </p:cNvPr>
                <p:cNvSpPr>
                  <a:spLocks noChangeArrowheads="1"/>
                </p:cNvSpPr>
                <p:nvPr/>
              </p:nvSpPr>
              <p:spPr bwMode="auto">
                <a:xfrm>
                  <a:off x="2928" y="720"/>
                  <a:ext cx="192" cy="192"/>
                </a:xfrm>
                <a:prstGeom prst="rect">
                  <a:avLst/>
                </a:prstGeom>
                <a:noFill/>
                <a:ln w="12700">
                  <a:solidFill>
                    <a:schemeClr val="tx1"/>
                  </a:solidFill>
                  <a:miter lim="800000"/>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grpSp>
          <p:sp>
            <p:nvSpPr>
              <p:cNvPr id="160" name="Line 89">
                <a:extLst>
                  <a:ext uri="{FF2B5EF4-FFF2-40B4-BE49-F238E27FC236}">
                    <a16:creationId xmlns:a16="http://schemas.microsoft.com/office/drawing/2014/main" id="{51E273DE-9BA2-7F8B-8D65-A2860395A99E}"/>
                  </a:ext>
                </a:extLst>
              </p:cNvPr>
              <p:cNvSpPr>
                <a:spLocks noChangeShapeType="1"/>
              </p:cNvSpPr>
              <p:nvPr/>
            </p:nvSpPr>
            <p:spPr bwMode="auto">
              <a:xfrm>
                <a:off x="3851" y="1093"/>
                <a:ext cx="336" cy="0"/>
              </a:xfrm>
              <a:prstGeom prst="line">
                <a:avLst/>
              </a:prstGeom>
              <a:noFill/>
              <a:ln w="12700">
                <a:solidFill>
                  <a:schemeClr val="tx1"/>
                </a:solidFill>
                <a:round/>
                <a:headEnd type="none" w="sm" len="sm"/>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1" name="Line 90">
                <a:extLst>
                  <a:ext uri="{FF2B5EF4-FFF2-40B4-BE49-F238E27FC236}">
                    <a16:creationId xmlns:a16="http://schemas.microsoft.com/office/drawing/2014/main" id="{A9C470E9-DE27-A34D-ACF7-D7EF70099485}"/>
                  </a:ext>
                </a:extLst>
              </p:cNvPr>
              <p:cNvSpPr>
                <a:spLocks noChangeShapeType="1"/>
              </p:cNvSpPr>
              <p:nvPr/>
            </p:nvSpPr>
            <p:spPr bwMode="auto">
              <a:xfrm>
                <a:off x="4628" y="1082"/>
                <a:ext cx="336" cy="0"/>
              </a:xfrm>
              <a:prstGeom prst="line">
                <a:avLst/>
              </a:prstGeom>
              <a:noFill/>
              <a:ln w="12700">
                <a:solidFill>
                  <a:schemeClr val="tx1"/>
                </a:solidFill>
                <a:round/>
                <a:headEnd type="none" w="sm" len="sm"/>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2" name="Text Box 91">
                <a:extLst>
                  <a:ext uri="{FF2B5EF4-FFF2-40B4-BE49-F238E27FC236}">
                    <a16:creationId xmlns:a16="http://schemas.microsoft.com/office/drawing/2014/main" id="{4D790BCB-8D17-3C0D-FB01-92403F006DF3}"/>
                  </a:ext>
                </a:extLst>
              </p:cNvPr>
              <p:cNvSpPr txBox="1">
                <a:spLocks noChangeArrowheads="1"/>
              </p:cNvSpPr>
              <p:nvPr/>
            </p:nvSpPr>
            <p:spPr bwMode="auto">
              <a:xfrm>
                <a:off x="5252" y="960"/>
                <a:ext cx="206" cy="288"/>
              </a:xfrm>
              <a:prstGeom prst="rect">
                <a:avLst/>
              </a:prstGeom>
              <a:noFill/>
              <a:ln w="12700" cap="sq">
                <a:no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en-US" altLang="zh-CN" sz="2400" b="0" dirty="0"/>
                  <a:t>^</a:t>
                </a:r>
              </a:p>
            </p:txBody>
          </p:sp>
          <p:grpSp>
            <p:nvGrpSpPr>
              <p:cNvPr id="163" name="Group 92">
                <a:extLst>
                  <a:ext uri="{FF2B5EF4-FFF2-40B4-BE49-F238E27FC236}">
                    <a16:creationId xmlns:a16="http://schemas.microsoft.com/office/drawing/2014/main" id="{0CCCAB21-96B2-2133-66E3-11DB65C383EA}"/>
                  </a:ext>
                </a:extLst>
              </p:cNvPr>
              <p:cNvGrpSpPr>
                <a:grpSpLocks/>
              </p:cNvGrpSpPr>
              <p:nvPr/>
            </p:nvGrpSpPr>
            <p:grpSpPr bwMode="auto">
              <a:xfrm>
                <a:off x="4992" y="1200"/>
                <a:ext cx="480" cy="144"/>
                <a:chOff x="2688" y="720"/>
                <a:chExt cx="432" cy="192"/>
              </a:xfrm>
            </p:grpSpPr>
            <p:sp>
              <p:nvSpPr>
                <p:cNvPr id="208" name="Rectangle 93">
                  <a:extLst>
                    <a:ext uri="{FF2B5EF4-FFF2-40B4-BE49-F238E27FC236}">
                      <a16:creationId xmlns:a16="http://schemas.microsoft.com/office/drawing/2014/main" id="{C992A2FD-60DE-07B6-ADF1-95F87DE9E41E}"/>
                    </a:ext>
                  </a:extLst>
                </p:cNvPr>
                <p:cNvSpPr>
                  <a:spLocks noChangeArrowheads="1"/>
                </p:cNvSpPr>
                <p:nvPr/>
              </p:nvSpPr>
              <p:spPr bwMode="auto">
                <a:xfrm>
                  <a:off x="2688" y="720"/>
                  <a:ext cx="240" cy="192"/>
                </a:xfrm>
                <a:prstGeom prst="rect">
                  <a:avLst/>
                </a:prstGeom>
                <a:noFill/>
                <a:ln w="12700">
                  <a:solidFill>
                    <a:schemeClr val="tx1"/>
                  </a:solidFill>
                  <a:miter lim="800000"/>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sp>
              <p:nvSpPr>
                <p:cNvPr id="209" name="Rectangle 94">
                  <a:extLst>
                    <a:ext uri="{FF2B5EF4-FFF2-40B4-BE49-F238E27FC236}">
                      <a16:creationId xmlns:a16="http://schemas.microsoft.com/office/drawing/2014/main" id="{8013ED73-CF31-7EA8-5572-BD5D7EBA968D}"/>
                    </a:ext>
                  </a:extLst>
                </p:cNvPr>
                <p:cNvSpPr>
                  <a:spLocks noChangeArrowheads="1"/>
                </p:cNvSpPr>
                <p:nvPr/>
              </p:nvSpPr>
              <p:spPr bwMode="auto">
                <a:xfrm>
                  <a:off x="2928" y="720"/>
                  <a:ext cx="192" cy="192"/>
                </a:xfrm>
                <a:prstGeom prst="rect">
                  <a:avLst/>
                </a:prstGeom>
                <a:noFill/>
                <a:ln w="12700">
                  <a:solidFill>
                    <a:schemeClr val="tx1"/>
                  </a:solidFill>
                  <a:miter lim="800000"/>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grpSp>
          <p:grpSp>
            <p:nvGrpSpPr>
              <p:cNvPr id="164" name="Group 95">
                <a:extLst>
                  <a:ext uri="{FF2B5EF4-FFF2-40B4-BE49-F238E27FC236}">
                    <a16:creationId xmlns:a16="http://schemas.microsoft.com/office/drawing/2014/main" id="{9F5A98DA-D443-0063-09D4-095CD05E8614}"/>
                  </a:ext>
                </a:extLst>
              </p:cNvPr>
              <p:cNvGrpSpPr>
                <a:grpSpLocks/>
              </p:cNvGrpSpPr>
              <p:nvPr/>
            </p:nvGrpSpPr>
            <p:grpSpPr bwMode="auto">
              <a:xfrm>
                <a:off x="4224" y="1200"/>
                <a:ext cx="480" cy="144"/>
                <a:chOff x="2688" y="720"/>
                <a:chExt cx="432" cy="192"/>
              </a:xfrm>
            </p:grpSpPr>
            <p:sp>
              <p:nvSpPr>
                <p:cNvPr id="206" name="Rectangle 96">
                  <a:extLst>
                    <a:ext uri="{FF2B5EF4-FFF2-40B4-BE49-F238E27FC236}">
                      <a16:creationId xmlns:a16="http://schemas.microsoft.com/office/drawing/2014/main" id="{0809B2F2-5110-90B9-94E4-44FEBBBCF662}"/>
                    </a:ext>
                  </a:extLst>
                </p:cNvPr>
                <p:cNvSpPr>
                  <a:spLocks noChangeArrowheads="1"/>
                </p:cNvSpPr>
                <p:nvPr/>
              </p:nvSpPr>
              <p:spPr bwMode="auto">
                <a:xfrm>
                  <a:off x="2688" y="720"/>
                  <a:ext cx="240" cy="192"/>
                </a:xfrm>
                <a:prstGeom prst="rect">
                  <a:avLst/>
                </a:prstGeom>
                <a:noFill/>
                <a:ln w="12700">
                  <a:solidFill>
                    <a:schemeClr val="tx1"/>
                  </a:solidFill>
                  <a:miter lim="800000"/>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sp>
              <p:nvSpPr>
                <p:cNvPr id="207" name="Rectangle 97">
                  <a:extLst>
                    <a:ext uri="{FF2B5EF4-FFF2-40B4-BE49-F238E27FC236}">
                      <a16:creationId xmlns:a16="http://schemas.microsoft.com/office/drawing/2014/main" id="{F3FE0056-BDA3-66D3-B48A-6510893A940F}"/>
                    </a:ext>
                  </a:extLst>
                </p:cNvPr>
                <p:cNvSpPr>
                  <a:spLocks noChangeArrowheads="1"/>
                </p:cNvSpPr>
                <p:nvPr/>
              </p:nvSpPr>
              <p:spPr bwMode="auto">
                <a:xfrm>
                  <a:off x="2928" y="720"/>
                  <a:ext cx="192" cy="192"/>
                </a:xfrm>
                <a:prstGeom prst="rect">
                  <a:avLst/>
                </a:prstGeom>
                <a:noFill/>
                <a:ln w="12700">
                  <a:solidFill>
                    <a:schemeClr val="tx1"/>
                  </a:solidFill>
                  <a:miter lim="800000"/>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grpSp>
          <p:grpSp>
            <p:nvGrpSpPr>
              <p:cNvPr id="165" name="Group 98">
                <a:extLst>
                  <a:ext uri="{FF2B5EF4-FFF2-40B4-BE49-F238E27FC236}">
                    <a16:creationId xmlns:a16="http://schemas.microsoft.com/office/drawing/2014/main" id="{C240EA1C-483C-FF3C-9FE2-2C16199FDD00}"/>
                  </a:ext>
                </a:extLst>
              </p:cNvPr>
              <p:cNvGrpSpPr>
                <a:grpSpLocks/>
              </p:cNvGrpSpPr>
              <p:nvPr/>
            </p:nvGrpSpPr>
            <p:grpSpPr bwMode="auto">
              <a:xfrm>
                <a:off x="3504" y="1200"/>
                <a:ext cx="480" cy="144"/>
                <a:chOff x="2688" y="720"/>
                <a:chExt cx="432" cy="192"/>
              </a:xfrm>
            </p:grpSpPr>
            <p:sp>
              <p:nvSpPr>
                <p:cNvPr id="204" name="Rectangle 99">
                  <a:extLst>
                    <a:ext uri="{FF2B5EF4-FFF2-40B4-BE49-F238E27FC236}">
                      <a16:creationId xmlns:a16="http://schemas.microsoft.com/office/drawing/2014/main" id="{A82AB922-5DA2-6400-AF4C-7855C088D6B6}"/>
                    </a:ext>
                  </a:extLst>
                </p:cNvPr>
                <p:cNvSpPr>
                  <a:spLocks noChangeArrowheads="1"/>
                </p:cNvSpPr>
                <p:nvPr/>
              </p:nvSpPr>
              <p:spPr bwMode="auto">
                <a:xfrm>
                  <a:off x="2688" y="720"/>
                  <a:ext cx="240" cy="192"/>
                </a:xfrm>
                <a:prstGeom prst="rect">
                  <a:avLst/>
                </a:prstGeom>
                <a:noFill/>
                <a:ln w="12700">
                  <a:solidFill>
                    <a:schemeClr val="tx1"/>
                  </a:solidFill>
                  <a:miter lim="800000"/>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sp>
              <p:nvSpPr>
                <p:cNvPr id="205" name="Rectangle 100">
                  <a:extLst>
                    <a:ext uri="{FF2B5EF4-FFF2-40B4-BE49-F238E27FC236}">
                      <a16:creationId xmlns:a16="http://schemas.microsoft.com/office/drawing/2014/main" id="{D9820D38-EB04-F410-DDF7-ED95932291A3}"/>
                    </a:ext>
                  </a:extLst>
                </p:cNvPr>
                <p:cNvSpPr>
                  <a:spLocks noChangeArrowheads="1"/>
                </p:cNvSpPr>
                <p:nvPr/>
              </p:nvSpPr>
              <p:spPr bwMode="auto">
                <a:xfrm>
                  <a:off x="2928" y="720"/>
                  <a:ext cx="192" cy="192"/>
                </a:xfrm>
                <a:prstGeom prst="rect">
                  <a:avLst/>
                </a:prstGeom>
                <a:noFill/>
                <a:ln w="12700">
                  <a:solidFill>
                    <a:schemeClr val="tx1"/>
                  </a:solidFill>
                  <a:miter lim="800000"/>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grpSp>
          <p:sp>
            <p:nvSpPr>
              <p:cNvPr id="166" name="Line 101">
                <a:extLst>
                  <a:ext uri="{FF2B5EF4-FFF2-40B4-BE49-F238E27FC236}">
                    <a16:creationId xmlns:a16="http://schemas.microsoft.com/office/drawing/2014/main" id="{E103BA4C-43DB-EE86-0889-73B20AC2D656}"/>
                  </a:ext>
                </a:extLst>
              </p:cNvPr>
              <p:cNvSpPr>
                <a:spLocks noChangeShapeType="1"/>
              </p:cNvSpPr>
              <p:nvPr/>
            </p:nvSpPr>
            <p:spPr bwMode="auto">
              <a:xfrm>
                <a:off x="3888" y="1285"/>
                <a:ext cx="336" cy="0"/>
              </a:xfrm>
              <a:prstGeom prst="line">
                <a:avLst/>
              </a:prstGeom>
              <a:noFill/>
              <a:ln w="12700">
                <a:solidFill>
                  <a:schemeClr val="tx1"/>
                </a:solidFill>
                <a:round/>
                <a:headEnd type="none" w="sm" len="sm"/>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7" name="Line 102">
                <a:extLst>
                  <a:ext uri="{FF2B5EF4-FFF2-40B4-BE49-F238E27FC236}">
                    <a16:creationId xmlns:a16="http://schemas.microsoft.com/office/drawing/2014/main" id="{5FCC898F-D519-814E-FEED-E3263C3D2120}"/>
                  </a:ext>
                </a:extLst>
              </p:cNvPr>
              <p:cNvSpPr>
                <a:spLocks noChangeShapeType="1"/>
              </p:cNvSpPr>
              <p:nvPr/>
            </p:nvSpPr>
            <p:spPr bwMode="auto">
              <a:xfrm>
                <a:off x="4656" y="1274"/>
                <a:ext cx="336" cy="0"/>
              </a:xfrm>
              <a:prstGeom prst="line">
                <a:avLst/>
              </a:prstGeom>
              <a:noFill/>
              <a:ln w="12700">
                <a:solidFill>
                  <a:schemeClr val="tx1"/>
                </a:solidFill>
                <a:round/>
                <a:headEnd type="none" w="sm" len="sm"/>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8" name="Text Box 103">
                <a:extLst>
                  <a:ext uri="{FF2B5EF4-FFF2-40B4-BE49-F238E27FC236}">
                    <a16:creationId xmlns:a16="http://schemas.microsoft.com/office/drawing/2014/main" id="{3B528052-2D65-DBD6-EA63-73A11503A560}"/>
                  </a:ext>
                </a:extLst>
              </p:cNvPr>
              <p:cNvSpPr txBox="1">
                <a:spLocks noChangeArrowheads="1"/>
              </p:cNvSpPr>
              <p:nvPr/>
            </p:nvSpPr>
            <p:spPr bwMode="auto">
              <a:xfrm>
                <a:off x="5280" y="1152"/>
                <a:ext cx="206" cy="288"/>
              </a:xfrm>
              <a:prstGeom prst="rect">
                <a:avLst/>
              </a:prstGeom>
              <a:noFill/>
              <a:ln w="12700" cap="sq">
                <a:no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en-US" altLang="zh-CN" sz="2400" b="0"/>
                  <a:t>^</a:t>
                </a:r>
              </a:p>
            </p:txBody>
          </p:sp>
          <p:grpSp>
            <p:nvGrpSpPr>
              <p:cNvPr id="169" name="Group 104">
                <a:extLst>
                  <a:ext uri="{FF2B5EF4-FFF2-40B4-BE49-F238E27FC236}">
                    <a16:creationId xmlns:a16="http://schemas.microsoft.com/office/drawing/2014/main" id="{7D434F50-BA1F-A976-C673-B2B89DB4C7D9}"/>
                  </a:ext>
                </a:extLst>
              </p:cNvPr>
              <p:cNvGrpSpPr>
                <a:grpSpLocks/>
              </p:cNvGrpSpPr>
              <p:nvPr/>
            </p:nvGrpSpPr>
            <p:grpSpPr bwMode="auto">
              <a:xfrm>
                <a:off x="4986" y="1440"/>
                <a:ext cx="480" cy="144"/>
                <a:chOff x="2688" y="720"/>
                <a:chExt cx="432" cy="192"/>
              </a:xfrm>
            </p:grpSpPr>
            <p:sp>
              <p:nvSpPr>
                <p:cNvPr id="202" name="Rectangle 105">
                  <a:extLst>
                    <a:ext uri="{FF2B5EF4-FFF2-40B4-BE49-F238E27FC236}">
                      <a16:creationId xmlns:a16="http://schemas.microsoft.com/office/drawing/2014/main" id="{A81343E9-506A-3486-0313-BC2F3F37660A}"/>
                    </a:ext>
                  </a:extLst>
                </p:cNvPr>
                <p:cNvSpPr>
                  <a:spLocks noChangeArrowheads="1"/>
                </p:cNvSpPr>
                <p:nvPr/>
              </p:nvSpPr>
              <p:spPr bwMode="auto">
                <a:xfrm>
                  <a:off x="2688" y="720"/>
                  <a:ext cx="240" cy="192"/>
                </a:xfrm>
                <a:prstGeom prst="rect">
                  <a:avLst/>
                </a:prstGeom>
                <a:noFill/>
                <a:ln w="12700">
                  <a:solidFill>
                    <a:schemeClr val="tx1"/>
                  </a:solidFill>
                  <a:miter lim="800000"/>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sp>
              <p:nvSpPr>
                <p:cNvPr id="203" name="Rectangle 106">
                  <a:extLst>
                    <a:ext uri="{FF2B5EF4-FFF2-40B4-BE49-F238E27FC236}">
                      <a16:creationId xmlns:a16="http://schemas.microsoft.com/office/drawing/2014/main" id="{0E8190F7-5028-F662-1503-A4038BA6F0AC}"/>
                    </a:ext>
                  </a:extLst>
                </p:cNvPr>
                <p:cNvSpPr>
                  <a:spLocks noChangeArrowheads="1"/>
                </p:cNvSpPr>
                <p:nvPr/>
              </p:nvSpPr>
              <p:spPr bwMode="auto">
                <a:xfrm>
                  <a:off x="2928" y="720"/>
                  <a:ext cx="192" cy="192"/>
                </a:xfrm>
                <a:prstGeom prst="rect">
                  <a:avLst/>
                </a:prstGeom>
                <a:noFill/>
                <a:ln w="12700">
                  <a:solidFill>
                    <a:schemeClr val="tx1"/>
                  </a:solidFill>
                  <a:miter lim="800000"/>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grpSp>
          <p:grpSp>
            <p:nvGrpSpPr>
              <p:cNvPr id="170" name="Group 107">
                <a:extLst>
                  <a:ext uri="{FF2B5EF4-FFF2-40B4-BE49-F238E27FC236}">
                    <a16:creationId xmlns:a16="http://schemas.microsoft.com/office/drawing/2014/main" id="{2AA4A2A8-7961-A2DF-C6A6-773AC920C0C9}"/>
                  </a:ext>
                </a:extLst>
              </p:cNvPr>
              <p:cNvGrpSpPr>
                <a:grpSpLocks/>
              </p:cNvGrpSpPr>
              <p:nvPr/>
            </p:nvGrpSpPr>
            <p:grpSpPr bwMode="auto">
              <a:xfrm>
                <a:off x="4229" y="1440"/>
                <a:ext cx="480" cy="144"/>
                <a:chOff x="2688" y="720"/>
                <a:chExt cx="432" cy="192"/>
              </a:xfrm>
            </p:grpSpPr>
            <p:sp>
              <p:nvSpPr>
                <p:cNvPr id="200" name="Rectangle 108">
                  <a:extLst>
                    <a:ext uri="{FF2B5EF4-FFF2-40B4-BE49-F238E27FC236}">
                      <a16:creationId xmlns:a16="http://schemas.microsoft.com/office/drawing/2014/main" id="{B76F9633-36C1-A427-7267-EC2ACA2F9356}"/>
                    </a:ext>
                  </a:extLst>
                </p:cNvPr>
                <p:cNvSpPr>
                  <a:spLocks noChangeArrowheads="1"/>
                </p:cNvSpPr>
                <p:nvPr/>
              </p:nvSpPr>
              <p:spPr bwMode="auto">
                <a:xfrm>
                  <a:off x="2688" y="720"/>
                  <a:ext cx="240" cy="192"/>
                </a:xfrm>
                <a:prstGeom prst="rect">
                  <a:avLst/>
                </a:prstGeom>
                <a:noFill/>
                <a:ln w="12700">
                  <a:solidFill>
                    <a:schemeClr val="tx1"/>
                  </a:solidFill>
                  <a:miter lim="800000"/>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sp>
              <p:nvSpPr>
                <p:cNvPr id="201" name="Rectangle 109">
                  <a:extLst>
                    <a:ext uri="{FF2B5EF4-FFF2-40B4-BE49-F238E27FC236}">
                      <a16:creationId xmlns:a16="http://schemas.microsoft.com/office/drawing/2014/main" id="{F83DA3C1-0E10-6E47-A720-645087F5B871}"/>
                    </a:ext>
                  </a:extLst>
                </p:cNvPr>
                <p:cNvSpPr>
                  <a:spLocks noChangeArrowheads="1"/>
                </p:cNvSpPr>
                <p:nvPr/>
              </p:nvSpPr>
              <p:spPr bwMode="auto">
                <a:xfrm>
                  <a:off x="2928" y="720"/>
                  <a:ext cx="192" cy="192"/>
                </a:xfrm>
                <a:prstGeom prst="rect">
                  <a:avLst/>
                </a:prstGeom>
                <a:noFill/>
                <a:ln w="12700">
                  <a:solidFill>
                    <a:schemeClr val="tx1"/>
                  </a:solidFill>
                  <a:miter lim="800000"/>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grpSp>
          <p:grpSp>
            <p:nvGrpSpPr>
              <p:cNvPr id="171" name="Group 110">
                <a:extLst>
                  <a:ext uri="{FF2B5EF4-FFF2-40B4-BE49-F238E27FC236}">
                    <a16:creationId xmlns:a16="http://schemas.microsoft.com/office/drawing/2014/main" id="{6F7DAC59-E007-C31F-C293-DD7D646604D5}"/>
                  </a:ext>
                </a:extLst>
              </p:cNvPr>
              <p:cNvGrpSpPr>
                <a:grpSpLocks/>
              </p:cNvGrpSpPr>
              <p:nvPr/>
            </p:nvGrpSpPr>
            <p:grpSpPr bwMode="auto">
              <a:xfrm>
                <a:off x="3509" y="1440"/>
                <a:ext cx="480" cy="144"/>
                <a:chOff x="2688" y="720"/>
                <a:chExt cx="432" cy="192"/>
              </a:xfrm>
            </p:grpSpPr>
            <p:sp>
              <p:nvSpPr>
                <p:cNvPr id="198" name="Rectangle 111">
                  <a:extLst>
                    <a:ext uri="{FF2B5EF4-FFF2-40B4-BE49-F238E27FC236}">
                      <a16:creationId xmlns:a16="http://schemas.microsoft.com/office/drawing/2014/main" id="{698BCA6C-19FC-473C-4055-514D4A08FD55}"/>
                    </a:ext>
                  </a:extLst>
                </p:cNvPr>
                <p:cNvSpPr>
                  <a:spLocks noChangeArrowheads="1"/>
                </p:cNvSpPr>
                <p:nvPr/>
              </p:nvSpPr>
              <p:spPr bwMode="auto">
                <a:xfrm>
                  <a:off x="2688" y="720"/>
                  <a:ext cx="240" cy="192"/>
                </a:xfrm>
                <a:prstGeom prst="rect">
                  <a:avLst/>
                </a:prstGeom>
                <a:noFill/>
                <a:ln w="12700">
                  <a:solidFill>
                    <a:schemeClr val="tx1"/>
                  </a:solidFill>
                  <a:miter lim="800000"/>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sp>
              <p:nvSpPr>
                <p:cNvPr id="199" name="Rectangle 112">
                  <a:extLst>
                    <a:ext uri="{FF2B5EF4-FFF2-40B4-BE49-F238E27FC236}">
                      <a16:creationId xmlns:a16="http://schemas.microsoft.com/office/drawing/2014/main" id="{E6B9592E-B9C8-9F86-5B43-C122BC091F9C}"/>
                    </a:ext>
                  </a:extLst>
                </p:cNvPr>
                <p:cNvSpPr>
                  <a:spLocks noChangeArrowheads="1"/>
                </p:cNvSpPr>
                <p:nvPr/>
              </p:nvSpPr>
              <p:spPr bwMode="auto">
                <a:xfrm>
                  <a:off x="2928" y="720"/>
                  <a:ext cx="192" cy="192"/>
                </a:xfrm>
                <a:prstGeom prst="rect">
                  <a:avLst/>
                </a:prstGeom>
                <a:noFill/>
                <a:ln w="12700">
                  <a:solidFill>
                    <a:schemeClr val="tx1"/>
                  </a:solidFill>
                  <a:miter lim="800000"/>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grpSp>
          <p:sp>
            <p:nvSpPr>
              <p:cNvPr id="172" name="Line 113">
                <a:extLst>
                  <a:ext uri="{FF2B5EF4-FFF2-40B4-BE49-F238E27FC236}">
                    <a16:creationId xmlns:a16="http://schemas.microsoft.com/office/drawing/2014/main" id="{45E7DB43-12DA-2BBE-748A-0E8DD855784F}"/>
                  </a:ext>
                </a:extLst>
              </p:cNvPr>
              <p:cNvSpPr>
                <a:spLocks noChangeShapeType="1"/>
              </p:cNvSpPr>
              <p:nvPr/>
            </p:nvSpPr>
            <p:spPr bwMode="auto">
              <a:xfrm>
                <a:off x="3860" y="1525"/>
                <a:ext cx="336" cy="0"/>
              </a:xfrm>
              <a:prstGeom prst="line">
                <a:avLst/>
              </a:prstGeom>
              <a:noFill/>
              <a:ln w="12700">
                <a:solidFill>
                  <a:schemeClr val="tx1"/>
                </a:solidFill>
                <a:round/>
                <a:headEnd type="none" w="sm" len="sm"/>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 name="Line 114">
                <a:extLst>
                  <a:ext uri="{FF2B5EF4-FFF2-40B4-BE49-F238E27FC236}">
                    <a16:creationId xmlns:a16="http://schemas.microsoft.com/office/drawing/2014/main" id="{D4F9F111-859F-C2F4-BC75-12DCC576584C}"/>
                  </a:ext>
                </a:extLst>
              </p:cNvPr>
              <p:cNvSpPr>
                <a:spLocks noChangeShapeType="1"/>
              </p:cNvSpPr>
              <p:nvPr/>
            </p:nvSpPr>
            <p:spPr bwMode="auto">
              <a:xfrm>
                <a:off x="4628" y="1525"/>
                <a:ext cx="336" cy="0"/>
              </a:xfrm>
              <a:prstGeom prst="line">
                <a:avLst/>
              </a:prstGeom>
              <a:noFill/>
              <a:ln w="12700">
                <a:solidFill>
                  <a:schemeClr val="tx1"/>
                </a:solidFill>
                <a:round/>
                <a:headEnd type="none" w="sm" len="sm"/>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 name="Text Box 115">
                <a:extLst>
                  <a:ext uri="{FF2B5EF4-FFF2-40B4-BE49-F238E27FC236}">
                    <a16:creationId xmlns:a16="http://schemas.microsoft.com/office/drawing/2014/main" id="{4A8F3FD5-689C-B62A-2565-501391196FDD}"/>
                  </a:ext>
                </a:extLst>
              </p:cNvPr>
              <p:cNvSpPr txBox="1">
                <a:spLocks noChangeArrowheads="1"/>
              </p:cNvSpPr>
              <p:nvPr/>
            </p:nvSpPr>
            <p:spPr bwMode="auto">
              <a:xfrm>
                <a:off x="5252" y="1392"/>
                <a:ext cx="206" cy="288"/>
              </a:xfrm>
              <a:prstGeom prst="rect">
                <a:avLst/>
              </a:prstGeom>
              <a:noFill/>
              <a:ln w="12700" cap="sq">
                <a:no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en-US" altLang="zh-CN" sz="2400" b="0"/>
                  <a:t>^</a:t>
                </a:r>
              </a:p>
            </p:txBody>
          </p:sp>
          <p:sp>
            <p:nvSpPr>
              <p:cNvPr id="175" name="Line 116">
                <a:extLst>
                  <a:ext uri="{FF2B5EF4-FFF2-40B4-BE49-F238E27FC236}">
                    <a16:creationId xmlns:a16="http://schemas.microsoft.com/office/drawing/2014/main" id="{CE6063DB-518A-12AF-50D3-3A248AF86188}"/>
                  </a:ext>
                </a:extLst>
              </p:cNvPr>
              <p:cNvSpPr>
                <a:spLocks noChangeShapeType="1"/>
              </p:cNvSpPr>
              <p:nvPr/>
            </p:nvSpPr>
            <p:spPr bwMode="auto">
              <a:xfrm>
                <a:off x="3140" y="1104"/>
                <a:ext cx="336" cy="0"/>
              </a:xfrm>
              <a:prstGeom prst="line">
                <a:avLst/>
              </a:prstGeom>
              <a:noFill/>
              <a:ln w="12700">
                <a:solidFill>
                  <a:schemeClr val="tx1"/>
                </a:solidFill>
                <a:round/>
                <a:headEnd type="none" w="sm" len="sm"/>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6" name="Line 117">
                <a:extLst>
                  <a:ext uri="{FF2B5EF4-FFF2-40B4-BE49-F238E27FC236}">
                    <a16:creationId xmlns:a16="http://schemas.microsoft.com/office/drawing/2014/main" id="{BADD5343-ADCF-8878-FED5-110A7E840BB2}"/>
                  </a:ext>
                </a:extLst>
              </p:cNvPr>
              <p:cNvSpPr>
                <a:spLocks noChangeShapeType="1"/>
              </p:cNvSpPr>
              <p:nvPr/>
            </p:nvSpPr>
            <p:spPr bwMode="auto">
              <a:xfrm>
                <a:off x="3140" y="1296"/>
                <a:ext cx="336" cy="0"/>
              </a:xfrm>
              <a:prstGeom prst="line">
                <a:avLst/>
              </a:prstGeom>
              <a:noFill/>
              <a:ln w="12700">
                <a:solidFill>
                  <a:schemeClr val="tx1"/>
                </a:solidFill>
                <a:round/>
                <a:headEnd type="none" w="sm" len="sm"/>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7" name="Line 118">
                <a:extLst>
                  <a:ext uri="{FF2B5EF4-FFF2-40B4-BE49-F238E27FC236}">
                    <a16:creationId xmlns:a16="http://schemas.microsoft.com/office/drawing/2014/main" id="{97CD1AD8-69FC-C8F9-000F-2A053F7007AE}"/>
                  </a:ext>
                </a:extLst>
              </p:cNvPr>
              <p:cNvSpPr>
                <a:spLocks noChangeShapeType="1"/>
              </p:cNvSpPr>
              <p:nvPr/>
            </p:nvSpPr>
            <p:spPr bwMode="auto">
              <a:xfrm>
                <a:off x="3140" y="1514"/>
                <a:ext cx="336" cy="0"/>
              </a:xfrm>
              <a:prstGeom prst="line">
                <a:avLst/>
              </a:prstGeom>
              <a:noFill/>
              <a:ln w="12700">
                <a:solidFill>
                  <a:schemeClr val="tx1"/>
                </a:solidFill>
                <a:round/>
                <a:headEnd type="none" w="sm" len="sm"/>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8" name="Text Box 119">
                <a:extLst>
                  <a:ext uri="{FF2B5EF4-FFF2-40B4-BE49-F238E27FC236}">
                    <a16:creationId xmlns:a16="http://schemas.microsoft.com/office/drawing/2014/main" id="{EC9C0372-558E-89B5-6EB9-47F72313A4AC}"/>
                  </a:ext>
                </a:extLst>
              </p:cNvPr>
              <p:cNvSpPr txBox="1">
                <a:spLocks noChangeArrowheads="1"/>
              </p:cNvSpPr>
              <p:nvPr/>
            </p:nvSpPr>
            <p:spPr bwMode="auto">
              <a:xfrm>
                <a:off x="2637" y="792"/>
                <a:ext cx="188" cy="231"/>
              </a:xfrm>
              <a:prstGeom prst="rect">
                <a:avLst/>
              </a:prstGeom>
              <a:noFill/>
              <a:ln w="12700" cap="sq">
                <a:no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en-US" altLang="zh-CN" sz="1800"/>
                  <a:t>0</a:t>
                </a:r>
                <a:endParaRPr lang="en-US" altLang="zh-CN" sz="1800" b="0"/>
              </a:p>
            </p:txBody>
          </p:sp>
          <p:sp>
            <p:nvSpPr>
              <p:cNvPr id="179" name="Text Box 120">
                <a:extLst>
                  <a:ext uri="{FF2B5EF4-FFF2-40B4-BE49-F238E27FC236}">
                    <a16:creationId xmlns:a16="http://schemas.microsoft.com/office/drawing/2014/main" id="{A56770AA-EBE6-BE60-EB6E-C66E88E8FE05}"/>
                  </a:ext>
                </a:extLst>
              </p:cNvPr>
              <p:cNvSpPr txBox="1">
                <a:spLocks noChangeArrowheads="1"/>
              </p:cNvSpPr>
              <p:nvPr/>
            </p:nvSpPr>
            <p:spPr bwMode="auto">
              <a:xfrm>
                <a:off x="2630" y="984"/>
                <a:ext cx="188" cy="231"/>
              </a:xfrm>
              <a:prstGeom prst="rect">
                <a:avLst/>
              </a:prstGeom>
              <a:noFill/>
              <a:ln w="12700" cap="sq">
                <a:no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en-US" altLang="zh-CN" sz="1800"/>
                  <a:t>1</a:t>
                </a:r>
                <a:endParaRPr lang="en-US" altLang="zh-CN" sz="1800" b="0"/>
              </a:p>
            </p:txBody>
          </p:sp>
          <p:sp>
            <p:nvSpPr>
              <p:cNvPr id="180" name="Text Box 121">
                <a:extLst>
                  <a:ext uri="{FF2B5EF4-FFF2-40B4-BE49-F238E27FC236}">
                    <a16:creationId xmlns:a16="http://schemas.microsoft.com/office/drawing/2014/main" id="{EDF45FD0-2A63-0AFB-DD59-2ACF73F6C27B}"/>
                  </a:ext>
                </a:extLst>
              </p:cNvPr>
              <p:cNvSpPr txBox="1">
                <a:spLocks noChangeArrowheads="1"/>
              </p:cNvSpPr>
              <p:nvPr/>
            </p:nvSpPr>
            <p:spPr bwMode="auto">
              <a:xfrm>
                <a:off x="2633" y="1176"/>
                <a:ext cx="188" cy="231"/>
              </a:xfrm>
              <a:prstGeom prst="rect">
                <a:avLst/>
              </a:prstGeom>
              <a:noFill/>
              <a:ln w="12700" cap="sq">
                <a:no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en-US" altLang="zh-CN" sz="1800"/>
                  <a:t>2</a:t>
                </a:r>
                <a:endParaRPr lang="en-US" altLang="zh-CN" sz="1800" b="0"/>
              </a:p>
            </p:txBody>
          </p:sp>
          <p:sp>
            <p:nvSpPr>
              <p:cNvPr id="181" name="Text Box 122">
                <a:extLst>
                  <a:ext uri="{FF2B5EF4-FFF2-40B4-BE49-F238E27FC236}">
                    <a16:creationId xmlns:a16="http://schemas.microsoft.com/office/drawing/2014/main" id="{B4C0BFEA-6C44-7198-4B1A-427B681653A1}"/>
                  </a:ext>
                </a:extLst>
              </p:cNvPr>
              <p:cNvSpPr txBox="1">
                <a:spLocks noChangeArrowheads="1"/>
              </p:cNvSpPr>
              <p:nvPr/>
            </p:nvSpPr>
            <p:spPr bwMode="auto">
              <a:xfrm>
                <a:off x="2629" y="1359"/>
                <a:ext cx="188" cy="231"/>
              </a:xfrm>
              <a:prstGeom prst="rect">
                <a:avLst/>
              </a:prstGeom>
              <a:noFill/>
              <a:ln w="12700" cap="sq">
                <a:no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en-US" altLang="zh-CN" sz="1800"/>
                  <a:t>3</a:t>
                </a:r>
                <a:endParaRPr lang="en-US" altLang="zh-CN" sz="1800" b="0"/>
              </a:p>
            </p:txBody>
          </p:sp>
          <p:sp>
            <p:nvSpPr>
              <p:cNvPr id="182" name="Text Box 123">
                <a:extLst>
                  <a:ext uri="{FF2B5EF4-FFF2-40B4-BE49-F238E27FC236}">
                    <a16:creationId xmlns:a16="http://schemas.microsoft.com/office/drawing/2014/main" id="{B37A6C57-1CAA-1C81-2140-1F45AEB8FE2E}"/>
                  </a:ext>
                </a:extLst>
              </p:cNvPr>
              <p:cNvSpPr txBox="1">
                <a:spLocks noChangeArrowheads="1"/>
              </p:cNvSpPr>
              <p:nvPr/>
            </p:nvSpPr>
            <p:spPr bwMode="auto">
              <a:xfrm>
                <a:off x="2804" y="720"/>
                <a:ext cx="308" cy="288"/>
              </a:xfrm>
              <a:prstGeom prst="rect">
                <a:avLst/>
              </a:prstGeom>
              <a:noFill/>
              <a:ln w="12700" cap="sq">
                <a:no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en-US" altLang="zh-CN" sz="2400" dirty="0"/>
                  <a:t>v</a:t>
                </a:r>
                <a:r>
                  <a:rPr lang="en-US" altLang="zh-CN" sz="2400" baseline="-18000" dirty="0"/>
                  <a:t>1 </a:t>
                </a:r>
              </a:p>
            </p:txBody>
          </p:sp>
          <p:sp>
            <p:nvSpPr>
              <p:cNvPr id="183" name="Rectangle 124">
                <a:extLst>
                  <a:ext uri="{FF2B5EF4-FFF2-40B4-BE49-F238E27FC236}">
                    <a16:creationId xmlns:a16="http://schemas.microsoft.com/office/drawing/2014/main" id="{3FA650C8-CDD8-108D-36AC-05D1A696267E}"/>
                  </a:ext>
                </a:extLst>
              </p:cNvPr>
              <p:cNvSpPr>
                <a:spLocks noChangeArrowheads="1"/>
              </p:cNvSpPr>
              <p:nvPr/>
            </p:nvSpPr>
            <p:spPr bwMode="auto">
              <a:xfrm>
                <a:off x="2816" y="1104"/>
                <a:ext cx="276" cy="288"/>
              </a:xfrm>
              <a:prstGeom prst="rect">
                <a:avLst/>
              </a:prstGeom>
              <a:noFill/>
              <a:ln w="12700" cap="sq">
                <a:no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en-US" altLang="zh-CN" sz="2400"/>
                  <a:t>v</a:t>
                </a:r>
                <a:r>
                  <a:rPr lang="en-US" altLang="zh-CN" sz="2400" baseline="-16000"/>
                  <a:t>3</a:t>
                </a:r>
                <a:endParaRPr lang="en-US" altLang="zh-CN" sz="2400" baseline="-18000"/>
              </a:p>
            </p:txBody>
          </p:sp>
          <p:sp>
            <p:nvSpPr>
              <p:cNvPr id="184" name="Rectangle 125">
                <a:extLst>
                  <a:ext uri="{FF2B5EF4-FFF2-40B4-BE49-F238E27FC236}">
                    <a16:creationId xmlns:a16="http://schemas.microsoft.com/office/drawing/2014/main" id="{6725551D-4554-EEDF-28C9-9C32873A35F0}"/>
                  </a:ext>
                </a:extLst>
              </p:cNvPr>
              <p:cNvSpPr>
                <a:spLocks noChangeArrowheads="1"/>
              </p:cNvSpPr>
              <p:nvPr/>
            </p:nvSpPr>
            <p:spPr bwMode="auto">
              <a:xfrm>
                <a:off x="2816" y="912"/>
                <a:ext cx="276" cy="288"/>
              </a:xfrm>
              <a:prstGeom prst="rect">
                <a:avLst/>
              </a:prstGeom>
              <a:noFill/>
              <a:ln w="12700" cap="sq">
                <a:no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en-US" altLang="zh-CN" sz="2400"/>
                  <a:t>v</a:t>
                </a:r>
                <a:r>
                  <a:rPr lang="en-US" altLang="zh-CN" sz="2400" baseline="-18000"/>
                  <a:t>2</a:t>
                </a:r>
              </a:p>
            </p:txBody>
          </p:sp>
          <p:sp>
            <p:nvSpPr>
              <p:cNvPr id="185" name="Rectangle 126">
                <a:extLst>
                  <a:ext uri="{FF2B5EF4-FFF2-40B4-BE49-F238E27FC236}">
                    <a16:creationId xmlns:a16="http://schemas.microsoft.com/office/drawing/2014/main" id="{75ABAC06-5AB5-BE7B-F46E-98AEAC12701F}"/>
                  </a:ext>
                </a:extLst>
              </p:cNvPr>
              <p:cNvSpPr>
                <a:spLocks noChangeArrowheads="1"/>
              </p:cNvSpPr>
              <p:nvPr/>
            </p:nvSpPr>
            <p:spPr bwMode="auto">
              <a:xfrm>
                <a:off x="2807" y="1318"/>
                <a:ext cx="276" cy="288"/>
              </a:xfrm>
              <a:prstGeom prst="rect">
                <a:avLst/>
              </a:prstGeom>
              <a:noFill/>
              <a:ln w="12700" cap="sq">
                <a:no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en-US" altLang="zh-CN" sz="2400"/>
                  <a:t>v</a:t>
                </a:r>
                <a:r>
                  <a:rPr lang="en-US" altLang="zh-CN" sz="2400" baseline="-18000"/>
                  <a:t>4</a:t>
                </a:r>
              </a:p>
            </p:txBody>
          </p:sp>
          <p:sp>
            <p:nvSpPr>
              <p:cNvPr id="186" name="Text Box 127">
                <a:extLst>
                  <a:ext uri="{FF2B5EF4-FFF2-40B4-BE49-F238E27FC236}">
                    <a16:creationId xmlns:a16="http://schemas.microsoft.com/office/drawing/2014/main" id="{56E69659-E25B-E22E-3375-A475DDAE4FE4}"/>
                  </a:ext>
                </a:extLst>
              </p:cNvPr>
              <p:cNvSpPr txBox="1">
                <a:spLocks noChangeArrowheads="1"/>
              </p:cNvSpPr>
              <p:nvPr/>
            </p:nvSpPr>
            <p:spPr bwMode="auto">
              <a:xfrm>
                <a:off x="3516" y="768"/>
                <a:ext cx="240" cy="231"/>
              </a:xfrm>
              <a:prstGeom prst="rect">
                <a:avLst/>
              </a:prstGeom>
              <a:noFill/>
              <a:ln w="12700" cap="sq">
                <a:no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en-US" altLang="zh-CN" sz="1800"/>
                  <a:t>1</a:t>
                </a:r>
                <a:endParaRPr lang="en-US" altLang="zh-CN" sz="2400" b="0"/>
              </a:p>
            </p:txBody>
          </p:sp>
          <p:sp>
            <p:nvSpPr>
              <p:cNvPr id="187" name="Text Box 128">
                <a:extLst>
                  <a:ext uri="{FF2B5EF4-FFF2-40B4-BE49-F238E27FC236}">
                    <a16:creationId xmlns:a16="http://schemas.microsoft.com/office/drawing/2014/main" id="{235A8144-53A4-E544-8EAC-3C1BEC5BC43E}"/>
                  </a:ext>
                </a:extLst>
              </p:cNvPr>
              <p:cNvSpPr txBox="1">
                <a:spLocks noChangeArrowheads="1"/>
              </p:cNvSpPr>
              <p:nvPr/>
            </p:nvSpPr>
            <p:spPr bwMode="auto">
              <a:xfrm>
                <a:off x="5012" y="1392"/>
                <a:ext cx="188" cy="231"/>
              </a:xfrm>
              <a:prstGeom prst="rect">
                <a:avLst/>
              </a:prstGeom>
              <a:noFill/>
              <a:ln w="12700" cap="sq">
                <a:no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en-US" altLang="zh-CN" sz="1800"/>
                  <a:t>2</a:t>
                </a:r>
                <a:endParaRPr lang="en-US" altLang="zh-CN" sz="2400" b="0"/>
              </a:p>
            </p:txBody>
          </p:sp>
          <p:sp>
            <p:nvSpPr>
              <p:cNvPr id="188" name="Rectangle 129">
                <a:extLst>
                  <a:ext uri="{FF2B5EF4-FFF2-40B4-BE49-F238E27FC236}">
                    <a16:creationId xmlns:a16="http://schemas.microsoft.com/office/drawing/2014/main" id="{66E60328-4286-68EB-BBB5-E8CFA5AC28DA}"/>
                  </a:ext>
                </a:extLst>
              </p:cNvPr>
              <p:cNvSpPr>
                <a:spLocks noChangeArrowheads="1"/>
              </p:cNvSpPr>
              <p:nvPr/>
            </p:nvSpPr>
            <p:spPr bwMode="auto">
              <a:xfrm>
                <a:off x="5012" y="777"/>
                <a:ext cx="188" cy="231"/>
              </a:xfrm>
              <a:prstGeom prst="rect">
                <a:avLst/>
              </a:prstGeom>
              <a:noFill/>
              <a:ln w="12700" cap="sq">
                <a:no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en-US" altLang="zh-CN" sz="1800"/>
                  <a:t>3</a:t>
                </a:r>
              </a:p>
            </p:txBody>
          </p:sp>
          <p:sp>
            <p:nvSpPr>
              <p:cNvPr id="189" name="Rectangle 130">
                <a:extLst>
                  <a:ext uri="{FF2B5EF4-FFF2-40B4-BE49-F238E27FC236}">
                    <a16:creationId xmlns:a16="http://schemas.microsoft.com/office/drawing/2014/main" id="{3F060661-4479-1A1B-BAA8-A29E465CB3D2}"/>
                  </a:ext>
                </a:extLst>
              </p:cNvPr>
              <p:cNvSpPr>
                <a:spLocks noChangeArrowheads="1"/>
              </p:cNvSpPr>
              <p:nvPr/>
            </p:nvSpPr>
            <p:spPr bwMode="auto">
              <a:xfrm>
                <a:off x="4248" y="768"/>
                <a:ext cx="188" cy="231"/>
              </a:xfrm>
              <a:prstGeom prst="rect">
                <a:avLst/>
              </a:prstGeom>
              <a:noFill/>
              <a:ln w="12700" cap="sq">
                <a:no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en-US" altLang="zh-CN" sz="1800"/>
                  <a:t>2</a:t>
                </a:r>
              </a:p>
            </p:txBody>
          </p:sp>
          <p:sp>
            <p:nvSpPr>
              <p:cNvPr id="190" name="Rectangle 131">
                <a:extLst>
                  <a:ext uri="{FF2B5EF4-FFF2-40B4-BE49-F238E27FC236}">
                    <a16:creationId xmlns:a16="http://schemas.microsoft.com/office/drawing/2014/main" id="{3B98E993-0A15-F46D-8361-52DB4A480C34}"/>
                  </a:ext>
                </a:extLst>
              </p:cNvPr>
              <p:cNvSpPr>
                <a:spLocks noChangeArrowheads="1"/>
              </p:cNvSpPr>
              <p:nvPr/>
            </p:nvSpPr>
            <p:spPr bwMode="auto">
              <a:xfrm>
                <a:off x="4244" y="960"/>
                <a:ext cx="188" cy="231"/>
              </a:xfrm>
              <a:prstGeom prst="rect">
                <a:avLst/>
              </a:prstGeom>
              <a:noFill/>
              <a:ln w="12700" cap="sq">
                <a:no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en-US" altLang="zh-CN" sz="1800"/>
                  <a:t>2</a:t>
                </a:r>
              </a:p>
            </p:txBody>
          </p:sp>
          <p:sp>
            <p:nvSpPr>
              <p:cNvPr id="191" name="Rectangle 132">
                <a:extLst>
                  <a:ext uri="{FF2B5EF4-FFF2-40B4-BE49-F238E27FC236}">
                    <a16:creationId xmlns:a16="http://schemas.microsoft.com/office/drawing/2014/main" id="{3C70CF37-E99F-E13D-727C-ED36819C4088}"/>
                  </a:ext>
                </a:extLst>
              </p:cNvPr>
              <p:cNvSpPr>
                <a:spLocks noChangeArrowheads="1"/>
              </p:cNvSpPr>
              <p:nvPr/>
            </p:nvSpPr>
            <p:spPr bwMode="auto">
              <a:xfrm>
                <a:off x="4244" y="1152"/>
                <a:ext cx="188" cy="231"/>
              </a:xfrm>
              <a:prstGeom prst="rect">
                <a:avLst/>
              </a:prstGeom>
              <a:noFill/>
              <a:ln w="12700" cap="sq">
                <a:no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en-US" altLang="zh-CN" sz="1800"/>
                  <a:t>1</a:t>
                </a:r>
              </a:p>
            </p:txBody>
          </p:sp>
          <p:sp>
            <p:nvSpPr>
              <p:cNvPr id="192" name="Rectangle 133">
                <a:extLst>
                  <a:ext uri="{FF2B5EF4-FFF2-40B4-BE49-F238E27FC236}">
                    <a16:creationId xmlns:a16="http://schemas.microsoft.com/office/drawing/2014/main" id="{FCFA9C89-03D0-2B4A-67AA-92714B78467F}"/>
                  </a:ext>
                </a:extLst>
              </p:cNvPr>
              <p:cNvSpPr>
                <a:spLocks noChangeArrowheads="1"/>
              </p:cNvSpPr>
              <p:nvPr/>
            </p:nvSpPr>
            <p:spPr bwMode="auto">
              <a:xfrm>
                <a:off x="5012" y="960"/>
                <a:ext cx="188" cy="231"/>
              </a:xfrm>
              <a:prstGeom prst="rect">
                <a:avLst/>
              </a:prstGeom>
              <a:noFill/>
              <a:ln w="12700" cap="sq">
                <a:no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en-US" altLang="zh-CN" sz="1800"/>
                  <a:t>3</a:t>
                </a:r>
              </a:p>
            </p:txBody>
          </p:sp>
          <p:sp>
            <p:nvSpPr>
              <p:cNvPr id="193" name="Rectangle 134">
                <a:extLst>
                  <a:ext uri="{FF2B5EF4-FFF2-40B4-BE49-F238E27FC236}">
                    <a16:creationId xmlns:a16="http://schemas.microsoft.com/office/drawing/2014/main" id="{2608EEAE-6635-6077-3496-AD0190B8D20C}"/>
                  </a:ext>
                </a:extLst>
              </p:cNvPr>
              <p:cNvSpPr>
                <a:spLocks noChangeArrowheads="1"/>
              </p:cNvSpPr>
              <p:nvPr/>
            </p:nvSpPr>
            <p:spPr bwMode="auto">
              <a:xfrm>
                <a:off x="3528" y="960"/>
                <a:ext cx="188" cy="231"/>
              </a:xfrm>
              <a:prstGeom prst="rect">
                <a:avLst/>
              </a:prstGeom>
              <a:noFill/>
              <a:ln w="12700" cap="sq">
                <a:no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en-US" altLang="zh-CN" sz="1800"/>
                  <a:t>0</a:t>
                </a:r>
              </a:p>
            </p:txBody>
          </p:sp>
          <p:sp>
            <p:nvSpPr>
              <p:cNvPr id="194" name="Rectangle 135">
                <a:extLst>
                  <a:ext uri="{FF2B5EF4-FFF2-40B4-BE49-F238E27FC236}">
                    <a16:creationId xmlns:a16="http://schemas.microsoft.com/office/drawing/2014/main" id="{924B38E4-A57D-C42B-B955-A2FCA2ED6F19}"/>
                  </a:ext>
                </a:extLst>
              </p:cNvPr>
              <p:cNvSpPr>
                <a:spLocks noChangeArrowheads="1"/>
              </p:cNvSpPr>
              <p:nvPr/>
            </p:nvSpPr>
            <p:spPr bwMode="auto">
              <a:xfrm>
                <a:off x="3524" y="1161"/>
                <a:ext cx="188" cy="231"/>
              </a:xfrm>
              <a:prstGeom prst="rect">
                <a:avLst/>
              </a:prstGeom>
              <a:noFill/>
              <a:ln w="12700" cap="sq">
                <a:no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en-US" altLang="zh-CN" sz="1800"/>
                  <a:t>0</a:t>
                </a:r>
              </a:p>
            </p:txBody>
          </p:sp>
          <p:sp>
            <p:nvSpPr>
              <p:cNvPr id="195" name="Rectangle 136">
                <a:extLst>
                  <a:ext uri="{FF2B5EF4-FFF2-40B4-BE49-F238E27FC236}">
                    <a16:creationId xmlns:a16="http://schemas.microsoft.com/office/drawing/2014/main" id="{07127648-F4D3-28AB-4DCF-B80788A0FD8B}"/>
                  </a:ext>
                </a:extLst>
              </p:cNvPr>
              <p:cNvSpPr>
                <a:spLocks noChangeArrowheads="1"/>
              </p:cNvSpPr>
              <p:nvPr/>
            </p:nvSpPr>
            <p:spPr bwMode="auto">
              <a:xfrm>
                <a:off x="5012" y="1152"/>
                <a:ext cx="188" cy="231"/>
              </a:xfrm>
              <a:prstGeom prst="rect">
                <a:avLst/>
              </a:prstGeom>
              <a:noFill/>
              <a:ln w="12700" cap="sq">
                <a:no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en-US" altLang="zh-CN" sz="1800"/>
                  <a:t>3</a:t>
                </a:r>
              </a:p>
            </p:txBody>
          </p:sp>
          <p:sp>
            <p:nvSpPr>
              <p:cNvPr id="196" name="Rectangle 137">
                <a:extLst>
                  <a:ext uri="{FF2B5EF4-FFF2-40B4-BE49-F238E27FC236}">
                    <a16:creationId xmlns:a16="http://schemas.microsoft.com/office/drawing/2014/main" id="{10924553-99D7-D22A-FE76-1AE1C24B489B}"/>
                  </a:ext>
                </a:extLst>
              </p:cNvPr>
              <p:cNvSpPr>
                <a:spLocks noChangeArrowheads="1"/>
              </p:cNvSpPr>
              <p:nvPr/>
            </p:nvSpPr>
            <p:spPr bwMode="auto">
              <a:xfrm>
                <a:off x="4244" y="1392"/>
                <a:ext cx="188" cy="231"/>
              </a:xfrm>
              <a:prstGeom prst="rect">
                <a:avLst/>
              </a:prstGeom>
              <a:noFill/>
              <a:ln w="12700" cap="sq">
                <a:no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en-US" altLang="zh-CN" sz="1800"/>
                  <a:t>1</a:t>
                </a:r>
              </a:p>
            </p:txBody>
          </p:sp>
          <p:sp>
            <p:nvSpPr>
              <p:cNvPr id="197" name="Rectangle 138">
                <a:extLst>
                  <a:ext uri="{FF2B5EF4-FFF2-40B4-BE49-F238E27FC236}">
                    <a16:creationId xmlns:a16="http://schemas.microsoft.com/office/drawing/2014/main" id="{01ED6AFB-BEA8-F57A-CDFE-CF067E1FC8A4}"/>
                  </a:ext>
                </a:extLst>
              </p:cNvPr>
              <p:cNvSpPr>
                <a:spLocks noChangeArrowheads="1"/>
              </p:cNvSpPr>
              <p:nvPr/>
            </p:nvSpPr>
            <p:spPr bwMode="auto">
              <a:xfrm>
                <a:off x="3524" y="1392"/>
                <a:ext cx="188" cy="231"/>
              </a:xfrm>
              <a:prstGeom prst="rect">
                <a:avLst/>
              </a:prstGeom>
              <a:noFill/>
              <a:ln w="12700" cap="sq">
                <a:no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en-US" altLang="zh-CN" sz="1800"/>
                  <a:t>0</a:t>
                </a:r>
              </a:p>
            </p:txBody>
          </p:sp>
        </p:grpSp>
        <p:grpSp>
          <p:nvGrpSpPr>
            <p:cNvPr id="128" name="Group 140">
              <a:extLst>
                <a:ext uri="{FF2B5EF4-FFF2-40B4-BE49-F238E27FC236}">
                  <a16:creationId xmlns:a16="http://schemas.microsoft.com/office/drawing/2014/main" id="{E76C81BB-2F54-18AE-DE6F-2DC51D8D2FB5}"/>
                </a:ext>
              </a:extLst>
            </p:cNvPr>
            <p:cNvGrpSpPr>
              <a:grpSpLocks/>
            </p:cNvGrpSpPr>
            <p:nvPr/>
          </p:nvGrpSpPr>
          <p:grpSpPr bwMode="auto">
            <a:xfrm>
              <a:off x="1371600" y="1509713"/>
              <a:ext cx="1906588" cy="1690687"/>
              <a:chOff x="864" y="577"/>
              <a:chExt cx="1201" cy="1065"/>
            </a:xfrm>
          </p:grpSpPr>
          <p:sp>
            <p:nvSpPr>
              <p:cNvPr id="135" name="Oval 141">
                <a:extLst>
                  <a:ext uri="{FF2B5EF4-FFF2-40B4-BE49-F238E27FC236}">
                    <a16:creationId xmlns:a16="http://schemas.microsoft.com/office/drawing/2014/main" id="{264ABF53-3549-DA59-5131-636017650511}"/>
                  </a:ext>
                </a:extLst>
              </p:cNvPr>
              <p:cNvSpPr>
                <a:spLocks noChangeArrowheads="1"/>
              </p:cNvSpPr>
              <p:nvPr/>
            </p:nvSpPr>
            <p:spPr bwMode="auto">
              <a:xfrm>
                <a:off x="1344" y="634"/>
                <a:ext cx="240" cy="192"/>
              </a:xfrm>
              <a:prstGeom prst="ellipse">
                <a:avLst/>
              </a:prstGeom>
              <a:noFill/>
              <a:ln w="19050" cap="sq">
                <a:solidFill>
                  <a:schemeClr val="tx1"/>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sp>
            <p:nvSpPr>
              <p:cNvPr id="136" name="Oval 142">
                <a:extLst>
                  <a:ext uri="{FF2B5EF4-FFF2-40B4-BE49-F238E27FC236}">
                    <a16:creationId xmlns:a16="http://schemas.microsoft.com/office/drawing/2014/main" id="{94E5C7FB-2430-046B-6C67-464E8F9B0BFD}"/>
                  </a:ext>
                </a:extLst>
              </p:cNvPr>
              <p:cNvSpPr>
                <a:spLocks noChangeArrowheads="1"/>
              </p:cNvSpPr>
              <p:nvPr/>
            </p:nvSpPr>
            <p:spPr bwMode="auto">
              <a:xfrm>
                <a:off x="864" y="1066"/>
                <a:ext cx="240" cy="192"/>
              </a:xfrm>
              <a:prstGeom prst="ellipse">
                <a:avLst/>
              </a:prstGeom>
              <a:noFill/>
              <a:ln w="19050" cap="sq">
                <a:solidFill>
                  <a:schemeClr val="tx1"/>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sp>
            <p:nvSpPr>
              <p:cNvPr id="137" name="Oval 143">
                <a:extLst>
                  <a:ext uri="{FF2B5EF4-FFF2-40B4-BE49-F238E27FC236}">
                    <a16:creationId xmlns:a16="http://schemas.microsoft.com/office/drawing/2014/main" id="{D1AAA288-C48D-602B-B38E-3B84C0D0F1B6}"/>
                  </a:ext>
                </a:extLst>
              </p:cNvPr>
              <p:cNvSpPr>
                <a:spLocks noChangeArrowheads="1"/>
              </p:cNvSpPr>
              <p:nvPr/>
            </p:nvSpPr>
            <p:spPr bwMode="auto">
              <a:xfrm>
                <a:off x="1344" y="1450"/>
                <a:ext cx="240" cy="192"/>
              </a:xfrm>
              <a:prstGeom prst="ellipse">
                <a:avLst/>
              </a:prstGeom>
              <a:noFill/>
              <a:ln w="19050" cap="sq">
                <a:solidFill>
                  <a:schemeClr val="tx1"/>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sp>
            <p:nvSpPr>
              <p:cNvPr id="138" name="Oval 144">
                <a:extLst>
                  <a:ext uri="{FF2B5EF4-FFF2-40B4-BE49-F238E27FC236}">
                    <a16:creationId xmlns:a16="http://schemas.microsoft.com/office/drawing/2014/main" id="{D054A518-C122-F823-C696-2A4E6780550D}"/>
                  </a:ext>
                </a:extLst>
              </p:cNvPr>
              <p:cNvSpPr>
                <a:spLocks noChangeArrowheads="1"/>
              </p:cNvSpPr>
              <p:nvPr/>
            </p:nvSpPr>
            <p:spPr bwMode="auto">
              <a:xfrm>
                <a:off x="1806" y="1029"/>
                <a:ext cx="240" cy="192"/>
              </a:xfrm>
              <a:prstGeom prst="ellipse">
                <a:avLst/>
              </a:prstGeom>
              <a:noFill/>
              <a:ln w="19050" cap="sq">
                <a:solidFill>
                  <a:schemeClr val="tx1"/>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sp>
            <p:nvSpPr>
              <p:cNvPr id="139" name="Line 145">
                <a:extLst>
                  <a:ext uri="{FF2B5EF4-FFF2-40B4-BE49-F238E27FC236}">
                    <a16:creationId xmlns:a16="http://schemas.microsoft.com/office/drawing/2014/main" id="{2504F74C-B0CB-E384-0FB9-1CB445A70DC3}"/>
                  </a:ext>
                </a:extLst>
              </p:cNvPr>
              <p:cNvSpPr>
                <a:spLocks noChangeShapeType="1"/>
              </p:cNvSpPr>
              <p:nvPr/>
            </p:nvSpPr>
            <p:spPr bwMode="auto">
              <a:xfrm flipV="1">
                <a:off x="1056" y="778"/>
                <a:ext cx="336" cy="326"/>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0" name="Line 146">
                <a:extLst>
                  <a:ext uri="{FF2B5EF4-FFF2-40B4-BE49-F238E27FC236}">
                    <a16:creationId xmlns:a16="http://schemas.microsoft.com/office/drawing/2014/main" id="{C78A8D4A-CC60-BFA9-56D0-EC412E8500BE}"/>
                  </a:ext>
                </a:extLst>
              </p:cNvPr>
              <p:cNvSpPr>
                <a:spLocks noChangeShapeType="1"/>
              </p:cNvSpPr>
              <p:nvPr/>
            </p:nvSpPr>
            <p:spPr bwMode="auto">
              <a:xfrm flipV="1">
                <a:off x="1104" y="1162"/>
                <a:ext cx="728" cy="0"/>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1" name="Line 147">
                <a:extLst>
                  <a:ext uri="{FF2B5EF4-FFF2-40B4-BE49-F238E27FC236}">
                    <a16:creationId xmlns:a16="http://schemas.microsoft.com/office/drawing/2014/main" id="{FE0FFF68-6D8C-EF21-FEED-5AA4491CA3AB}"/>
                  </a:ext>
                </a:extLst>
              </p:cNvPr>
              <p:cNvSpPr>
                <a:spLocks noChangeShapeType="1"/>
              </p:cNvSpPr>
              <p:nvPr/>
            </p:nvSpPr>
            <p:spPr bwMode="auto">
              <a:xfrm>
                <a:off x="1459" y="826"/>
                <a:ext cx="0" cy="624"/>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2" name="Line 148">
                <a:extLst>
                  <a:ext uri="{FF2B5EF4-FFF2-40B4-BE49-F238E27FC236}">
                    <a16:creationId xmlns:a16="http://schemas.microsoft.com/office/drawing/2014/main" id="{0C7F29E7-001B-454A-5285-4EF86B884879}"/>
                  </a:ext>
                </a:extLst>
              </p:cNvPr>
              <p:cNvSpPr>
                <a:spLocks noChangeShapeType="1"/>
              </p:cNvSpPr>
              <p:nvPr/>
            </p:nvSpPr>
            <p:spPr bwMode="auto">
              <a:xfrm>
                <a:off x="1566" y="800"/>
                <a:ext cx="288" cy="240"/>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 name="Line 149">
                <a:extLst>
                  <a:ext uri="{FF2B5EF4-FFF2-40B4-BE49-F238E27FC236}">
                    <a16:creationId xmlns:a16="http://schemas.microsoft.com/office/drawing/2014/main" id="{1C6ECEB8-3D39-775D-E3F0-C229C4812AF3}"/>
                  </a:ext>
                </a:extLst>
              </p:cNvPr>
              <p:cNvSpPr>
                <a:spLocks noChangeShapeType="1"/>
              </p:cNvSpPr>
              <p:nvPr/>
            </p:nvSpPr>
            <p:spPr bwMode="auto">
              <a:xfrm flipV="1">
                <a:off x="1584" y="1210"/>
                <a:ext cx="296" cy="288"/>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4" name="Line 150">
                <a:extLst>
                  <a:ext uri="{FF2B5EF4-FFF2-40B4-BE49-F238E27FC236}">
                    <a16:creationId xmlns:a16="http://schemas.microsoft.com/office/drawing/2014/main" id="{C10BEEB4-636C-F737-09F1-653D43104CB7}"/>
                  </a:ext>
                </a:extLst>
              </p:cNvPr>
              <p:cNvSpPr>
                <a:spLocks noChangeShapeType="1"/>
              </p:cNvSpPr>
              <p:nvPr/>
            </p:nvSpPr>
            <p:spPr bwMode="auto">
              <a:xfrm>
                <a:off x="1064" y="1210"/>
                <a:ext cx="328" cy="288"/>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5" name="Text Box 151">
                <a:extLst>
                  <a:ext uri="{FF2B5EF4-FFF2-40B4-BE49-F238E27FC236}">
                    <a16:creationId xmlns:a16="http://schemas.microsoft.com/office/drawing/2014/main" id="{7FA1A540-3F2F-7D83-7E89-6BE0D6E6B614}"/>
                  </a:ext>
                </a:extLst>
              </p:cNvPr>
              <p:cNvSpPr txBox="1">
                <a:spLocks noChangeArrowheads="1"/>
              </p:cNvSpPr>
              <p:nvPr/>
            </p:nvSpPr>
            <p:spPr bwMode="auto">
              <a:xfrm>
                <a:off x="1344" y="577"/>
                <a:ext cx="248" cy="250"/>
              </a:xfrm>
              <a:prstGeom prst="rect">
                <a:avLst/>
              </a:prstGeom>
              <a:noFill/>
              <a:ln w="12700" cap="sq">
                <a:no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en-US" altLang="zh-CN" sz="2000" dirty="0">
                    <a:solidFill>
                      <a:schemeClr val="accent2"/>
                    </a:solidFill>
                  </a:rPr>
                  <a:t>v</a:t>
                </a:r>
                <a:r>
                  <a:rPr lang="en-US" altLang="zh-CN" sz="2000" baseline="-25000" dirty="0">
                    <a:solidFill>
                      <a:schemeClr val="accent2"/>
                    </a:solidFill>
                  </a:rPr>
                  <a:t>1</a:t>
                </a:r>
              </a:p>
            </p:txBody>
          </p:sp>
          <p:sp>
            <p:nvSpPr>
              <p:cNvPr id="146" name="Rectangle 152">
                <a:extLst>
                  <a:ext uri="{FF2B5EF4-FFF2-40B4-BE49-F238E27FC236}">
                    <a16:creationId xmlns:a16="http://schemas.microsoft.com/office/drawing/2014/main" id="{3423EE92-BBC3-AFA1-C3B6-B99C8C4756A1}"/>
                  </a:ext>
                </a:extLst>
              </p:cNvPr>
              <p:cNvSpPr>
                <a:spLocks noChangeArrowheads="1"/>
              </p:cNvSpPr>
              <p:nvPr/>
            </p:nvSpPr>
            <p:spPr bwMode="auto">
              <a:xfrm>
                <a:off x="864" y="998"/>
                <a:ext cx="248" cy="250"/>
              </a:xfrm>
              <a:prstGeom prst="rect">
                <a:avLst/>
              </a:prstGeom>
              <a:noFill/>
              <a:ln w="12700" cap="sq">
                <a:no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en-US" altLang="zh-CN" sz="2000">
                    <a:solidFill>
                      <a:schemeClr val="accent2"/>
                    </a:solidFill>
                  </a:rPr>
                  <a:t>v</a:t>
                </a:r>
                <a:r>
                  <a:rPr lang="en-US" altLang="zh-CN" sz="2000" baseline="-25000">
                    <a:solidFill>
                      <a:schemeClr val="accent2"/>
                    </a:solidFill>
                  </a:rPr>
                  <a:t>2</a:t>
                </a:r>
              </a:p>
            </p:txBody>
          </p:sp>
          <p:sp>
            <p:nvSpPr>
              <p:cNvPr id="147" name="Rectangle 153">
                <a:extLst>
                  <a:ext uri="{FF2B5EF4-FFF2-40B4-BE49-F238E27FC236}">
                    <a16:creationId xmlns:a16="http://schemas.microsoft.com/office/drawing/2014/main" id="{387F30DD-874F-100B-EFE6-C9AFE4830772}"/>
                  </a:ext>
                </a:extLst>
              </p:cNvPr>
              <p:cNvSpPr>
                <a:spLocks noChangeArrowheads="1"/>
              </p:cNvSpPr>
              <p:nvPr/>
            </p:nvSpPr>
            <p:spPr bwMode="auto">
              <a:xfrm>
                <a:off x="1817" y="975"/>
                <a:ext cx="248" cy="250"/>
              </a:xfrm>
              <a:prstGeom prst="rect">
                <a:avLst/>
              </a:prstGeom>
              <a:noFill/>
              <a:ln w="12700" cap="sq">
                <a:no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en-US" altLang="zh-CN" sz="2000">
                    <a:solidFill>
                      <a:schemeClr val="accent2"/>
                    </a:solidFill>
                  </a:rPr>
                  <a:t>v</a:t>
                </a:r>
                <a:r>
                  <a:rPr lang="en-US" altLang="zh-CN" sz="2000" baseline="-25000">
                    <a:solidFill>
                      <a:schemeClr val="accent2"/>
                    </a:solidFill>
                  </a:rPr>
                  <a:t>3</a:t>
                </a:r>
              </a:p>
            </p:txBody>
          </p:sp>
          <p:sp>
            <p:nvSpPr>
              <p:cNvPr id="148" name="Rectangle 154">
                <a:extLst>
                  <a:ext uri="{FF2B5EF4-FFF2-40B4-BE49-F238E27FC236}">
                    <a16:creationId xmlns:a16="http://schemas.microsoft.com/office/drawing/2014/main" id="{98BB14F3-ACAD-26CC-10F9-F3433606F0DE}"/>
                  </a:ext>
                </a:extLst>
              </p:cNvPr>
              <p:cNvSpPr>
                <a:spLocks noChangeArrowheads="1"/>
              </p:cNvSpPr>
              <p:nvPr/>
            </p:nvSpPr>
            <p:spPr bwMode="auto">
              <a:xfrm>
                <a:off x="1344" y="1381"/>
                <a:ext cx="248" cy="250"/>
              </a:xfrm>
              <a:prstGeom prst="rect">
                <a:avLst/>
              </a:prstGeom>
              <a:noFill/>
              <a:ln w="12700" cap="sq">
                <a:no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en-US" altLang="zh-CN" sz="2000">
                    <a:solidFill>
                      <a:schemeClr val="accent2"/>
                    </a:solidFill>
                  </a:rPr>
                  <a:t>v</a:t>
                </a:r>
                <a:r>
                  <a:rPr lang="en-US" altLang="zh-CN" sz="2000" baseline="-25000">
                    <a:solidFill>
                      <a:schemeClr val="accent2"/>
                    </a:solidFill>
                  </a:rPr>
                  <a:t>4</a:t>
                </a:r>
              </a:p>
            </p:txBody>
          </p:sp>
        </p:grpSp>
        <p:grpSp>
          <p:nvGrpSpPr>
            <p:cNvPr id="129" name="Group 190">
              <a:extLst>
                <a:ext uri="{FF2B5EF4-FFF2-40B4-BE49-F238E27FC236}">
                  <a16:creationId xmlns:a16="http://schemas.microsoft.com/office/drawing/2014/main" id="{4E2BEB14-FDAA-8866-AD7B-32ECD038B77E}"/>
                </a:ext>
              </a:extLst>
            </p:cNvPr>
            <p:cNvGrpSpPr>
              <a:grpSpLocks/>
            </p:cNvGrpSpPr>
            <p:nvPr/>
          </p:nvGrpSpPr>
          <p:grpSpPr bwMode="auto">
            <a:xfrm>
              <a:off x="3657600" y="1119188"/>
              <a:ext cx="1635125" cy="2157412"/>
              <a:chOff x="2304" y="705"/>
              <a:chExt cx="1030" cy="1359"/>
            </a:xfrm>
          </p:grpSpPr>
          <p:sp>
            <p:nvSpPr>
              <p:cNvPr id="133" name="Text Box 182">
                <a:extLst>
                  <a:ext uri="{FF2B5EF4-FFF2-40B4-BE49-F238E27FC236}">
                    <a16:creationId xmlns:a16="http://schemas.microsoft.com/office/drawing/2014/main" id="{DA13F4EE-9A46-6ABA-F9F7-FB21320D2486}"/>
                  </a:ext>
                </a:extLst>
              </p:cNvPr>
              <p:cNvSpPr txBox="1">
                <a:spLocks noChangeArrowheads="1"/>
              </p:cNvSpPr>
              <p:nvPr/>
            </p:nvSpPr>
            <p:spPr bwMode="auto">
              <a:xfrm>
                <a:off x="2330" y="705"/>
                <a:ext cx="1004" cy="269"/>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Lst>
            </p:spPr>
            <p:txBody>
              <a:bodyPr>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zh-CN" altLang="en-US" sz="2200" dirty="0">
                    <a:solidFill>
                      <a:srgbClr val="7030A0"/>
                    </a:solidFill>
                    <a:ea typeface="黑体" pitchFamily="2" charset="-122"/>
                  </a:rPr>
                  <a:t>顶点结点</a:t>
                </a:r>
              </a:p>
            </p:txBody>
          </p:sp>
          <p:sp>
            <p:nvSpPr>
              <p:cNvPr id="134" name="Freeform 183">
                <a:extLst>
                  <a:ext uri="{FF2B5EF4-FFF2-40B4-BE49-F238E27FC236}">
                    <a16:creationId xmlns:a16="http://schemas.microsoft.com/office/drawing/2014/main" id="{85332D6E-8684-1DE9-8CE4-49738E5011BA}"/>
                  </a:ext>
                </a:extLst>
              </p:cNvPr>
              <p:cNvSpPr>
                <a:spLocks/>
              </p:cNvSpPr>
              <p:nvPr/>
            </p:nvSpPr>
            <p:spPr bwMode="auto">
              <a:xfrm>
                <a:off x="2304" y="930"/>
                <a:ext cx="804" cy="1134"/>
              </a:xfrm>
              <a:prstGeom prst="roundRect">
                <a:avLst/>
              </a:prstGeom>
              <a:noFill/>
              <a:ln w="44450" cap="flat" cmpd="sng">
                <a:solidFill>
                  <a:schemeClr val="accent1"/>
                </a:solidFill>
                <a:prstDash val="solid"/>
                <a:round/>
                <a:headEnd/>
                <a:tailEnd/>
              </a:ln>
              <a:effectLst/>
              <a:extLst>
                <a:ext uri="{909E8E84-426E-40DD-AFC4-6F175D3DCCD1}">
                  <a14:hiddenFill xmlns:a14="http://schemas.microsoft.com/office/drawing/2010/main">
                    <a:solidFill>
                      <a:srgbClr val="FF33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30" name="Group 191">
              <a:extLst>
                <a:ext uri="{FF2B5EF4-FFF2-40B4-BE49-F238E27FC236}">
                  <a16:creationId xmlns:a16="http://schemas.microsoft.com/office/drawing/2014/main" id="{4B7A1794-9DD4-327E-518F-58E3E121E442}"/>
                </a:ext>
              </a:extLst>
            </p:cNvPr>
            <p:cNvGrpSpPr>
              <a:grpSpLocks/>
            </p:cNvGrpSpPr>
            <p:nvPr/>
          </p:nvGrpSpPr>
          <p:grpSpPr bwMode="auto">
            <a:xfrm>
              <a:off x="5056188" y="1066800"/>
              <a:ext cx="3530600" cy="2362200"/>
              <a:chOff x="3185" y="672"/>
              <a:chExt cx="2224" cy="1488"/>
            </a:xfrm>
          </p:grpSpPr>
          <p:sp>
            <p:nvSpPr>
              <p:cNvPr id="131" name="Text Box 185">
                <a:extLst>
                  <a:ext uri="{FF2B5EF4-FFF2-40B4-BE49-F238E27FC236}">
                    <a16:creationId xmlns:a16="http://schemas.microsoft.com/office/drawing/2014/main" id="{5879B46A-C258-6959-90E5-2AC8292DC225}"/>
                  </a:ext>
                </a:extLst>
              </p:cNvPr>
              <p:cNvSpPr txBox="1">
                <a:spLocks noChangeArrowheads="1"/>
              </p:cNvSpPr>
              <p:nvPr/>
            </p:nvSpPr>
            <p:spPr bwMode="auto">
              <a:xfrm>
                <a:off x="3927" y="672"/>
                <a:ext cx="903" cy="269"/>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Lst>
            </p:spPr>
            <p:txBody>
              <a:bodyPr>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zh-CN" altLang="en-US" sz="2200" dirty="0">
                    <a:solidFill>
                      <a:srgbClr val="7030A0"/>
                    </a:solidFill>
                    <a:ea typeface="黑体" pitchFamily="2" charset="-122"/>
                  </a:rPr>
                  <a:t>边结点</a:t>
                </a:r>
              </a:p>
            </p:txBody>
          </p:sp>
          <p:sp>
            <p:nvSpPr>
              <p:cNvPr id="132" name="Freeform 186">
                <a:extLst>
                  <a:ext uri="{FF2B5EF4-FFF2-40B4-BE49-F238E27FC236}">
                    <a16:creationId xmlns:a16="http://schemas.microsoft.com/office/drawing/2014/main" id="{341E5BF8-FAC7-FE9C-5CA4-818756014530}"/>
                  </a:ext>
                </a:extLst>
              </p:cNvPr>
              <p:cNvSpPr>
                <a:spLocks/>
              </p:cNvSpPr>
              <p:nvPr/>
            </p:nvSpPr>
            <p:spPr bwMode="auto">
              <a:xfrm>
                <a:off x="3185" y="924"/>
                <a:ext cx="2224" cy="1236"/>
              </a:xfrm>
              <a:prstGeom prst="roundRect">
                <a:avLst/>
              </a:prstGeom>
              <a:noFill/>
              <a:ln w="47625" cap="flat" cmpd="sng">
                <a:solidFill>
                  <a:schemeClr val="accent1"/>
                </a:solidFill>
                <a:prstDash val="solid"/>
                <a:round/>
                <a:headEnd/>
                <a:tailEnd/>
              </a:ln>
              <a:effectLst/>
              <a:extLst>
                <a:ext uri="{909E8E84-426E-40DD-AFC4-6F175D3DCCD1}">
                  <a14:hiddenFill xmlns:a14="http://schemas.microsoft.com/office/drawing/2010/main">
                    <a:solidFill>
                      <a:srgbClr val="FF33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234" name="矩形 233">
            <a:extLst>
              <a:ext uri="{FF2B5EF4-FFF2-40B4-BE49-F238E27FC236}">
                <a16:creationId xmlns:a16="http://schemas.microsoft.com/office/drawing/2014/main" id="{44718D9B-F296-213F-9093-365262B8DE6A}"/>
              </a:ext>
            </a:extLst>
          </p:cNvPr>
          <p:cNvSpPr/>
          <p:nvPr/>
        </p:nvSpPr>
        <p:spPr>
          <a:xfrm>
            <a:off x="943718" y="1398969"/>
            <a:ext cx="7652594" cy="2793072"/>
          </a:xfrm>
          <a:prstGeom prst="rect">
            <a:avLst/>
          </a:prstGeom>
        </p:spPr>
        <p:style>
          <a:lnRef idx="1">
            <a:schemeClr val="accent5"/>
          </a:lnRef>
          <a:fillRef idx="3">
            <a:schemeClr val="accent5"/>
          </a:fillRef>
          <a:effectRef idx="2">
            <a:schemeClr val="accent5"/>
          </a:effectRef>
          <a:fontRef idx="minor">
            <a:schemeClr val="lt1"/>
          </a:fontRef>
        </p:style>
        <p:txBody>
          <a:bodyPr wrap="square">
            <a:spAutoFit/>
          </a:bodyPr>
          <a:lstStyle/>
          <a:p>
            <a:pPr>
              <a:lnSpc>
                <a:spcPct val="75000"/>
              </a:lnSpc>
              <a:spcBef>
                <a:spcPct val="0"/>
              </a:spcBef>
            </a:pPr>
            <a:r>
              <a:rPr lang="en-US" altLang="zh-CN" dirty="0">
                <a:solidFill>
                  <a:srgbClr val="FFFF00"/>
                </a:solidFill>
              </a:rPr>
              <a:t>#define MAXSIZE  512</a:t>
            </a:r>
          </a:p>
          <a:p>
            <a:pPr>
              <a:lnSpc>
                <a:spcPct val="75000"/>
              </a:lnSpc>
              <a:spcBef>
                <a:spcPct val="0"/>
              </a:spcBef>
            </a:pPr>
            <a:r>
              <a:rPr lang="en-US" altLang="zh-CN" dirty="0" err="1">
                <a:solidFill>
                  <a:srgbClr val="FFFF00"/>
                </a:solidFill>
              </a:rPr>
              <a:t>struct</a:t>
            </a:r>
            <a:r>
              <a:rPr lang="en-US" altLang="zh-CN" dirty="0">
                <a:solidFill>
                  <a:srgbClr val="FFFF00"/>
                </a:solidFill>
              </a:rPr>
              <a:t> edge{	//</a:t>
            </a:r>
            <a:r>
              <a:rPr lang="zh-CN" altLang="en-US" dirty="0">
                <a:solidFill>
                  <a:srgbClr val="FFFF00"/>
                </a:solidFill>
              </a:rPr>
              <a:t>边结点结构</a:t>
            </a:r>
            <a:endParaRPr lang="en-US" altLang="zh-CN" dirty="0">
              <a:solidFill>
                <a:srgbClr val="FFFF00"/>
              </a:solidFill>
            </a:endParaRPr>
          </a:p>
          <a:p>
            <a:pPr>
              <a:lnSpc>
                <a:spcPct val="75000"/>
              </a:lnSpc>
              <a:spcBef>
                <a:spcPct val="0"/>
              </a:spcBef>
            </a:pPr>
            <a:r>
              <a:rPr lang="en-US" altLang="zh-CN" dirty="0">
                <a:solidFill>
                  <a:srgbClr val="FFFF00"/>
                </a:solidFill>
              </a:rPr>
              <a:t>       </a:t>
            </a:r>
            <a:r>
              <a:rPr lang="en-US" altLang="zh-CN" dirty="0" err="1">
                <a:solidFill>
                  <a:srgbClr val="FFFF00"/>
                </a:solidFill>
              </a:rPr>
              <a:t>int</a:t>
            </a:r>
            <a:r>
              <a:rPr lang="en-US" altLang="zh-CN" dirty="0">
                <a:solidFill>
                  <a:srgbClr val="FFFF00"/>
                </a:solidFill>
              </a:rPr>
              <a:t>  </a:t>
            </a:r>
            <a:r>
              <a:rPr lang="en-US" altLang="zh-CN" dirty="0" err="1">
                <a:solidFill>
                  <a:srgbClr val="FFFF00"/>
                </a:solidFill>
              </a:rPr>
              <a:t>eno</a:t>
            </a:r>
            <a:r>
              <a:rPr lang="en-US" altLang="zh-CN" dirty="0">
                <a:solidFill>
                  <a:srgbClr val="FFFF00"/>
                </a:solidFill>
              </a:rPr>
              <a:t>; 	//</a:t>
            </a:r>
            <a:r>
              <a:rPr lang="zh-CN" altLang="en-US" dirty="0">
                <a:solidFill>
                  <a:srgbClr val="FFFF00"/>
                </a:solidFill>
              </a:rPr>
              <a:t>边序号</a:t>
            </a:r>
            <a:endParaRPr lang="en-US" altLang="zh-CN" dirty="0">
              <a:solidFill>
                <a:srgbClr val="FFFF00"/>
              </a:solidFill>
            </a:endParaRPr>
          </a:p>
          <a:p>
            <a:pPr>
              <a:lnSpc>
                <a:spcPct val="75000"/>
              </a:lnSpc>
              <a:spcBef>
                <a:spcPct val="0"/>
              </a:spcBef>
            </a:pPr>
            <a:r>
              <a:rPr lang="en-US" altLang="zh-CN" dirty="0">
                <a:solidFill>
                  <a:srgbClr val="FFFF00"/>
                </a:solidFill>
              </a:rPr>
              <a:t>       </a:t>
            </a:r>
            <a:r>
              <a:rPr lang="en-US" altLang="zh-CN" dirty="0" err="1">
                <a:solidFill>
                  <a:srgbClr val="FFFF00"/>
                </a:solidFill>
              </a:rPr>
              <a:t>int</a:t>
            </a:r>
            <a:r>
              <a:rPr lang="en-US" altLang="zh-CN" dirty="0">
                <a:solidFill>
                  <a:srgbClr val="FFFF00"/>
                </a:solidFill>
              </a:rPr>
              <a:t>  </a:t>
            </a:r>
            <a:r>
              <a:rPr lang="en-US" altLang="zh-CN" dirty="0" err="1">
                <a:solidFill>
                  <a:srgbClr val="FFFF00"/>
                </a:solidFill>
              </a:rPr>
              <a:t>adjvex</a:t>
            </a:r>
            <a:r>
              <a:rPr lang="en-US" altLang="zh-CN" dirty="0">
                <a:solidFill>
                  <a:srgbClr val="FFFF00"/>
                </a:solidFill>
              </a:rPr>
              <a:t>;	//</a:t>
            </a:r>
            <a:r>
              <a:rPr lang="zh-CN" altLang="en-US" dirty="0">
                <a:solidFill>
                  <a:srgbClr val="FFFF00"/>
                </a:solidFill>
              </a:rPr>
              <a:t>邻接顶点</a:t>
            </a:r>
            <a:endParaRPr lang="en-US" altLang="zh-CN" dirty="0">
              <a:solidFill>
                <a:srgbClr val="FFFF00"/>
              </a:solidFill>
            </a:endParaRPr>
          </a:p>
          <a:p>
            <a:pPr>
              <a:lnSpc>
                <a:spcPct val="75000"/>
              </a:lnSpc>
              <a:spcBef>
                <a:spcPct val="0"/>
              </a:spcBef>
            </a:pPr>
            <a:r>
              <a:rPr lang="en-US" altLang="zh-CN" dirty="0">
                <a:solidFill>
                  <a:srgbClr val="FFFF00"/>
                </a:solidFill>
              </a:rPr>
              <a:t>       </a:t>
            </a:r>
            <a:r>
              <a:rPr lang="en-US" altLang="zh-CN" dirty="0" err="1">
                <a:solidFill>
                  <a:schemeClr val="accent2"/>
                </a:solidFill>
              </a:rPr>
              <a:t>int</a:t>
            </a:r>
            <a:r>
              <a:rPr lang="en-US" altLang="zh-CN" dirty="0">
                <a:solidFill>
                  <a:schemeClr val="accent2"/>
                </a:solidFill>
              </a:rPr>
              <a:t>  weight;</a:t>
            </a:r>
            <a:r>
              <a:rPr lang="en-US" altLang="zh-CN" dirty="0">
                <a:solidFill>
                  <a:srgbClr val="FFFF00"/>
                </a:solidFill>
              </a:rPr>
              <a:t>	</a:t>
            </a:r>
            <a:r>
              <a:rPr lang="en-US" altLang="zh-CN" dirty="0">
                <a:solidFill>
                  <a:schemeClr val="accent2"/>
                </a:solidFill>
              </a:rPr>
              <a:t>//</a:t>
            </a:r>
            <a:r>
              <a:rPr lang="zh-CN" altLang="en-US" dirty="0">
                <a:solidFill>
                  <a:schemeClr val="accent2"/>
                </a:solidFill>
              </a:rPr>
              <a:t>边的权重（可为距离或时间），本文中为</a:t>
            </a:r>
            <a:r>
              <a:rPr lang="en-US" altLang="zh-CN" dirty="0">
                <a:solidFill>
                  <a:schemeClr val="accent2"/>
                </a:solidFill>
              </a:rPr>
              <a:t>1</a:t>
            </a:r>
          </a:p>
          <a:p>
            <a:pPr>
              <a:lnSpc>
                <a:spcPct val="75000"/>
              </a:lnSpc>
              <a:spcBef>
                <a:spcPct val="0"/>
              </a:spcBef>
            </a:pPr>
            <a:r>
              <a:rPr lang="en-US" altLang="zh-CN" dirty="0">
                <a:solidFill>
                  <a:srgbClr val="FFFF00"/>
                </a:solidFill>
              </a:rPr>
              <a:t>       struct edge  </a:t>
            </a:r>
            <a:r>
              <a:rPr lang="en-US" altLang="zh-CN" dirty="0">
                <a:solidFill>
                  <a:srgbClr val="FFFF00"/>
                </a:solidFill>
                <a:cs typeface="Times New Roman" pitchFamily="18" charset="0"/>
                <a:sym typeface="Symbol" pitchFamily="18" charset="2"/>
              </a:rPr>
              <a:t>*</a:t>
            </a:r>
            <a:r>
              <a:rPr lang="en-US" altLang="zh-CN" dirty="0">
                <a:solidFill>
                  <a:srgbClr val="FFFF00"/>
                </a:solidFill>
              </a:rPr>
              <a:t>next;</a:t>
            </a:r>
          </a:p>
          <a:p>
            <a:pPr>
              <a:lnSpc>
                <a:spcPct val="75000"/>
              </a:lnSpc>
              <a:spcBef>
                <a:spcPct val="0"/>
              </a:spcBef>
            </a:pPr>
            <a:r>
              <a:rPr lang="en-US" altLang="zh-CN" dirty="0">
                <a:solidFill>
                  <a:srgbClr val="FFFF00"/>
                </a:solidFill>
              </a:rPr>
              <a:t> };</a:t>
            </a:r>
          </a:p>
          <a:p>
            <a:pPr>
              <a:lnSpc>
                <a:spcPct val="75000"/>
              </a:lnSpc>
              <a:spcBef>
                <a:spcPct val="0"/>
              </a:spcBef>
            </a:pPr>
            <a:r>
              <a:rPr lang="en-US" altLang="zh-CN" dirty="0" err="1">
                <a:solidFill>
                  <a:srgbClr val="FFFF00"/>
                </a:solidFill>
              </a:rPr>
              <a:t>struct</a:t>
            </a:r>
            <a:r>
              <a:rPr lang="en-US" altLang="zh-CN" dirty="0">
                <a:solidFill>
                  <a:srgbClr val="FFFF00"/>
                </a:solidFill>
              </a:rPr>
              <a:t> </a:t>
            </a:r>
            <a:r>
              <a:rPr lang="en-US" altLang="zh-CN" dirty="0" err="1">
                <a:solidFill>
                  <a:srgbClr val="FFFF00"/>
                </a:solidFill>
              </a:rPr>
              <a:t>ver</a:t>
            </a:r>
            <a:r>
              <a:rPr lang="en-US" altLang="zh-CN" dirty="0">
                <a:solidFill>
                  <a:srgbClr val="FFFF00"/>
                </a:solidFill>
              </a:rPr>
              <a:t> {	 //</a:t>
            </a:r>
            <a:r>
              <a:rPr lang="zh-CN" altLang="en-US" dirty="0">
                <a:solidFill>
                  <a:srgbClr val="FFFF00"/>
                </a:solidFill>
              </a:rPr>
              <a:t>顶点结构，邻接表下标即为顶点序号</a:t>
            </a:r>
            <a:endParaRPr lang="en-US" altLang="zh-CN" dirty="0">
              <a:solidFill>
                <a:srgbClr val="FFFF00"/>
              </a:solidFill>
            </a:endParaRPr>
          </a:p>
          <a:p>
            <a:pPr>
              <a:lnSpc>
                <a:spcPct val="75000"/>
              </a:lnSpc>
              <a:spcBef>
                <a:spcPct val="0"/>
              </a:spcBef>
            </a:pPr>
            <a:r>
              <a:rPr lang="en-US" altLang="zh-CN" dirty="0">
                <a:solidFill>
                  <a:srgbClr val="FFFF00"/>
                </a:solidFill>
              </a:rPr>
              <a:t>       </a:t>
            </a:r>
            <a:r>
              <a:rPr lang="en-US" altLang="zh-CN" dirty="0" err="1">
                <a:solidFill>
                  <a:srgbClr val="FFFF00"/>
                </a:solidFill>
              </a:rPr>
              <a:t>struct</a:t>
            </a:r>
            <a:r>
              <a:rPr lang="en-US" altLang="zh-CN" dirty="0">
                <a:solidFill>
                  <a:srgbClr val="FFFF00"/>
                </a:solidFill>
              </a:rPr>
              <a:t> edge  </a:t>
            </a:r>
            <a:r>
              <a:rPr lang="en-US" altLang="zh-CN" dirty="0">
                <a:solidFill>
                  <a:srgbClr val="FFFF00"/>
                </a:solidFill>
                <a:cs typeface="Times New Roman" pitchFamily="18" charset="0"/>
                <a:sym typeface="Symbol" pitchFamily="18" charset="2"/>
              </a:rPr>
              <a:t>*link;</a:t>
            </a:r>
          </a:p>
          <a:p>
            <a:pPr>
              <a:lnSpc>
                <a:spcPct val="75000"/>
              </a:lnSpc>
              <a:spcBef>
                <a:spcPct val="0"/>
              </a:spcBef>
            </a:pPr>
            <a:r>
              <a:rPr lang="en-US" altLang="zh-CN" dirty="0">
                <a:solidFill>
                  <a:srgbClr val="FFFF00"/>
                </a:solidFill>
                <a:cs typeface="Times New Roman" pitchFamily="18" charset="0"/>
                <a:sym typeface="Symbol" pitchFamily="18" charset="2"/>
              </a:rPr>
              <a:t>} ;</a:t>
            </a:r>
            <a:r>
              <a:rPr lang="en-US" altLang="zh-CN" dirty="0">
                <a:solidFill>
                  <a:srgbClr val="FFFF00"/>
                </a:solidFill>
              </a:rPr>
              <a:t> </a:t>
            </a:r>
          </a:p>
          <a:p>
            <a:pPr>
              <a:lnSpc>
                <a:spcPct val="75000"/>
              </a:lnSpc>
              <a:spcBef>
                <a:spcPct val="0"/>
              </a:spcBef>
            </a:pPr>
            <a:r>
              <a:rPr lang="en-US" altLang="zh-CN" b="1" dirty="0"/>
              <a:t>struct </a:t>
            </a:r>
            <a:r>
              <a:rPr lang="en-US" altLang="zh-CN" b="1" dirty="0" err="1"/>
              <a:t>ver</a:t>
            </a:r>
            <a:r>
              <a:rPr lang="en-US" altLang="zh-CN" b="1" dirty="0"/>
              <a:t> G[MAXSIZE]; </a:t>
            </a:r>
            <a:r>
              <a:rPr lang="en-US" altLang="zh-CN" dirty="0"/>
              <a:t>//</a:t>
            </a:r>
            <a:r>
              <a:rPr lang="zh-CN" altLang="en-US" dirty="0"/>
              <a:t>由邻接表构成的图</a:t>
            </a:r>
            <a:endParaRPr lang="en-US" altLang="zh-CN" dirty="0"/>
          </a:p>
          <a:p>
            <a:pPr>
              <a:lnSpc>
                <a:spcPct val="75000"/>
              </a:lnSpc>
              <a:spcBef>
                <a:spcPct val="0"/>
              </a:spcBef>
            </a:pPr>
            <a:r>
              <a:rPr lang="en-US" altLang="zh-CN" dirty="0"/>
              <a:t>char </a:t>
            </a:r>
            <a:r>
              <a:rPr lang="en-US" altLang="zh-CN" dirty="0" err="1"/>
              <a:t>Visted</a:t>
            </a:r>
            <a:r>
              <a:rPr lang="en-US" altLang="zh-CN" dirty="0"/>
              <a:t>[MAXSIZE] = {0}; //</a:t>
            </a:r>
            <a:r>
              <a:rPr lang="zh-CN" altLang="en-US" dirty="0"/>
              <a:t>标识相应顶点是否被访问</a:t>
            </a:r>
            <a:r>
              <a:rPr lang="en-US" altLang="zh-CN" dirty="0"/>
              <a:t> </a:t>
            </a:r>
          </a:p>
          <a:p>
            <a:pPr>
              <a:lnSpc>
                <a:spcPct val="75000"/>
              </a:lnSpc>
              <a:spcBef>
                <a:spcPct val="0"/>
              </a:spcBef>
            </a:pPr>
            <a:r>
              <a:rPr lang="en-US" altLang="zh-CN" dirty="0" err="1"/>
              <a:t>int</a:t>
            </a:r>
            <a:r>
              <a:rPr lang="en-US" altLang="zh-CN" dirty="0"/>
              <a:t> paths[MAXSIZE]; 	//</a:t>
            </a:r>
            <a:r>
              <a:rPr lang="zh-CN" altLang="en-US" dirty="0"/>
              <a:t>独立路径</a:t>
            </a:r>
            <a:endParaRPr lang="en-US" altLang="zh-CN" dirty="0"/>
          </a:p>
        </p:txBody>
      </p:sp>
      <p:grpSp>
        <p:nvGrpSpPr>
          <p:cNvPr id="235" name="Group 120">
            <a:extLst>
              <a:ext uri="{FF2B5EF4-FFF2-40B4-BE49-F238E27FC236}">
                <a16:creationId xmlns:a16="http://schemas.microsoft.com/office/drawing/2014/main" id="{29CBFBE4-9BE1-75BB-07DB-90DA0B973A8C}"/>
              </a:ext>
            </a:extLst>
          </p:cNvPr>
          <p:cNvGrpSpPr>
            <a:grpSpLocks/>
          </p:cNvGrpSpPr>
          <p:nvPr/>
        </p:nvGrpSpPr>
        <p:grpSpPr bwMode="auto">
          <a:xfrm>
            <a:off x="5557639" y="822961"/>
            <a:ext cx="3365155" cy="1102725"/>
            <a:chOff x="3624" y="2907"/>
            <a:chExt cx="1937" cy="456"/>
          </a:xfrm>
        </p:grpSpPr>
        <p:sp>
          <p:nvSpPr>
            <p:cNvPr id="236" name="Freeform 121">
              <a:extLst>
                <a:ext uri="{FF2B5EF4-FFF2-40B4-BE49-F238E27FC236}">
                  <a16:creationId xmlns:a16="http://schemas.microsoft.com/office/drawing/2014/main" id="{EC8A966B-36A1-DBAC-2A00-493F2EEC6ECE}"/>
                </a:ext>
              </a:extLst>
            </p:cNvPr>
            <p:cNvSpPr>
              <a:spLocks/>
            </p:cNvSpPr>
            <p:nvPr/>
          </p:nvSpPr>
          <p:spPr bwMode="auto">
            <a:xfrm>
              <a:off x="3624" y="2907"/>
              <a:ext cx="1937" cy="456"/>
            </a:xfrm>
            <a:custGeom>
              <a:avLst/>
              <a:gdLst>
                <a:gd name="T0" fmla="*/ 104 w 1635"/>
                <a:gd name="T1" fmla="*/ 81 h 504"/>
                <a:gd name="T2" fmla="*/ 118 w 1635"/>
                <a:gd name="T3" fmla="*/ 61 h 504"/>
                <a:gd name="T4" fmla="*/ 163 w 1635"/>
                <a:gd name="T5" fmla="*/ 55 h 504"/>
                <a:gd name="T6" fmla="*/ 534 w 1635"/>
                <a:gd name="T7" fmla="*/ 24 h 504"/>
                <a:gd name="T8" fmla="*/ 1052 w 1635"/>
                <a:gd name="T9" fmla="*/ 24 h 504"/>
                <a:gd name="T10" fmla="*/ 1970 w 1635"/>
                <a:gd name="T11" fmla="*/ 49 h 504"/>
                <a:gd name="T12" fmla="*/ 2029 w 1635"/>
                <a:gd name="T13" fmla="*/ 130 h 504"/>
                <a:gd name="T14" fmla="*/ 2062 w 1635"/>
                <a:gd name="T15" fmla="*/ 168 h 504"/>
                <a:gd name="T16" fmla="*/ 2015 w 1635"/>
                <a:gd name="T17" fmla="*/ 207 h 504"/>
                <a:gd name="T18" fmla="*/ 1999 w 1635"/>
                <a:gd name="T19" fmla="*/ 233 h 504"/>
                <a:gd name="T20" fmla="*/ 1927 w 1635"/>
                <a:gd name="T21" fmla="*/ 238 h 504"/>
                <a:gd name="T22" fmla="*/ 1794 w 1635"/>
                <a:gd name="T23" fmla="*/ 245 h 504"/>
                <a:gd name="T24" fmla="*/ 1690 w 1635"/>
                <a:gd name="T25" fmla="*/ 263 h 504"/>
                <a:gd name="T26" fmla="*/ 1570 w 1635"/>
                <a:gd name="T27" fmla="*/ 277 h 504"/>
                <a:gd name="T28" fmla="*/ 1244 w 1635"/>
                <a:gd name="T29" fmla="*/ 257 h 504"/>
                <a:gd name="T30" fmla="*/ 474 w 1635"/>
                <a:gd name="T31" fmla="*/ 277 h 504"/>
                <a:gd name="T32" fmla="*/ 268 w 1635"/>
                <a:gd name="T33" fmla="*/ 271 h 504"/>
                <a:gd name="T34" fmla="*/ 88 w 1635"/>
                <a:gd name="T35" fmla="*/ 233 h 504"/>
                <a:gd name="T36" fmla="*/ 0 w 1635"/>
                <a:gd name="T37" fmla="*/ 176 h 504"/>
                <a:gd name="T38" fmla="*/ 104 w 1635"/>
                <a:gd name="T39" fmla="*/ 125 h 504"/>
                <a:gd name="T40" fmla="*/ 118 w 1635"/>
                <a:gd name="T41" fmla="*/ 106 h 504"/>
                <a:gd name="T42" fmla="*/ 104 w 1635"/>
                <a:gd name="T43" fmla="*/ 81 h 504"/>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635" h="504">
                  <a:moveTo>
                    <a:pt x="81" y="147"/>
                  </a:moveTo>
                  <a:cubicBezTo>
                    <a:pt x="85" y="135"/>
                    <a:pt x="83" y="121"/>
                    <a:pt x="92" y="112"/>
                  </a:cubicBezTo>
                  <a:cubicBezTo>
                    <a:pt x="101" y="103"/>
                    <a:pt x="116" y="106"/>
                    <a:pt x="127" y="101"/>
                  </a:cubicBezTo>
                  <a:cubicBezTo>
                    <a:pt x="225" y="53"/>
                    <a:pt x="303" y="54"/>
                    <a:pt x="415" y="43"/>
                  </a:cubicBezTo>
                  <a:cubicBezTo>
                    <a:pt x="552" y="0"/>
                    <a:pt x="681" y="31"/>
                    <a:pt x="818" y="43"/>
                  </a:cubicBezTo>
                  <a:cubicBezTo>
                    <a:pt x="1050" y="91"/>
                    <a:pt x="1296" y="80"/>
                    <a:pt x="1532" y="89"/>
                  </a:cubicBezTo>
                  <a:cubicBezTo>
                    <a:pt x="1601" y="158"/>
                    <a:pt x="1550" y="92"/>
                    <a:pt x="1578" y="239"/>
                  </a:cubicBezTo>
                  <a:cubicBezTo>
                    <a:pt x="1583" y="263"/>
                    <a:pt x="1602" y="308"/>
                    <a:pt x="1602" y="308"/>
                  </a:cubicBezTo>
                  <a:cubicBezTo>
                    <a:pt x="1551" y="457"/>
                    <a:pt x="1635" y="221"/>
                    <a:pt x="1567" y="377"/>
                  </a:cubicBezTo>
                  <a:cubicBezTo>
                    <a:pt x="1561" y="392"/>
                    <a:pt x="1567" y="413"/>
                    <a:pt x="1555" y="423"/>
                  </a:cubicBezTo>
                  <a:cubicBezTo>
                    <a:pt x="1540" y="435"/>
                    <a:pt x="1517" y="432"/>
                    <a:pt x="1498" y="435"/>
                  </a:cubicBezTo>
                  <a:cubicBezTo>
                    <a:pt x="1463" y="440"/>
                    <a:pt x="1429" y="442"/>
                    <a:pt x="1394" y="446"/>
                  </a:cubicBezTo>
                  <a:cubicBezTo>
                    <a:pt x="1367" y="456"/>
                    <a:pt x="1342" y="472"/>
                    <a:pt x="1314" y="481"/>
                  </a:cubicBezTo>
                  <a:cubicBezTo>
                    <a:pt x="1284" y="491"/>
                    <a:pt x="1221" y="504"/>
                    <a:pt x="1221" y="504"/>
                  </a:cubicBezTo>
                  <a:cubicBezTo>
                    <a:pt x="1127" y="497"/>
                    <a:pt x="1056" y="492"/>
                    <a:pt x="968" y="469"/>
                  </a:cubicBezTo>
                  <a:cubicBezTo>
                    <a:pt x="773" y="481"/>
                    <a:pt x="557" y="459"/>
                    <a:pt x="369" y="504"/>
                  </a:cubicBezTo>
                  <a:cubicBezTo>
                    <a:pt x="315" y="500"/>
                    <a:pt x="261" y="502"/>
                    <a:pt x="208" y="493"/>
                  </a:cubicBezTo>
                  <a:cubicBezTo>
                    <a:pt x="202" y="492"/>
                    <a:pt x="83" y="429"/>
                    <a:pt x="69" y="423"/>
                  </a:cubicBezTo>
                  <a:cubicBezTo>
                    <a:pt x="35" y="389"/>
                    <a:pt x="16" y="365"/>
                    <a:pt x="0" y="320"/>
                  </a:cubicBezTo>
                  <a:cubicBezTo>
                    <a:pt x="17" y="270"/>
                    <a:pt x="43" y="265"/>
                    <a:pt x="81" y="228"/>
                  </a:cubicBezTo>
                  <a:cubicBezTo>
                    <a:pt x="85" y="216"/>
                    <a:pt x="94" y="205"/>
                    <a:pt x="92" y="193"/>
                  </a:cubicBezTo>
                  <a:cubicBezTo>
                    <a:pt x="83" y="138"/>
                    <a:pt x="52" y="173"/>
                    <a:pt x="81" y="147"/>
                  </a:cubicBezTo>
                  <a:close/>
                </a:path>
              </a:pathLst>
            </a:cu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endParaRPr lang="zh-CN" altLang="en-US"/>
            </a:p>
          </p:txBody>
        </p:sp>
        <p:sp>
          <p:nvSpPr>
            <p:cNvPr id="237" name="Rectangle 122">
              <a:extLst>
                <a:ext uri="{FF2B5EF4-FFF2-40B4-BE49-F238E27FC236}">
                  <a16:creationId xmlns:a16="http://schemas.microsoft.com/office/drawing/2014/main" id="{E5C37C6A-14FE-B469-F202-EF2520FEA8BC}"/>
                </a:ext>
              </a:extLst>
            </p:cNvPr>
            <p:cNvSpPr>
              <a:spLocks noChangeArrowheads="1"/>
            </p:cNvSpPr>
            <p:nvPr/>
          </p:nvSpPr>
          <p:spPr bwMode="auto">
            <a:xfrm rot="21569806">
              <a:off x="3726" y="3013"/>
              <a:ext cx="1783" cy="293"/>
            </a:xfrm>
            <a:prstGeom prst="rect">
              <a:avLst/>
            </a:prstGeom>
            <a:noFill/>
            <a:ln w="12700" cap="sq">
              <a:noFill/>
              <a:miter lim="800000"/>
              <a:headEnd/>
              <a:tailEnd/>
            </a:ln>
            <a:effectLst/>
          </p:spPr>
          <p:txBody>
            <a:bodyPr wrap="square">
              <a:spAutoFit/>
            </a:bodyPr>
            <a:lstStyle/>
            <a:p>
              <a:r>
                <a:rPr lang="zh-CN" altLang="en-US" sz="2000" b="1" dirty="0">
                  <a:solidFill>
                    <a:schemeClr val="bg1"/>
                  </a:solidFill>
                  <a:ea typeface="幼圆" pitchFamily="49" charset="-122"/>
                </a:rPr>
                <a:t>对于本问题，为什么用邻接表比邻接矩阵更方便？</a:t>
              </a:r>
              <a:endParaRPr lang="zh-CN" altLang="en-US" sz="2000" b="1" baseline="0" dirty="0">
                <a:solidFill>
                  <a:schemeClr val="bg1"/>
                </a:solidFill>
                <a:ea typeface="幼圆" pitchFamily="49" charset="-122"/>
              </a:endParaRPr>
            </a:p>
          </p:txBody>
        </p:sp>
      </p:grpSp>
    </p:spTree>
    <p:extLst>
      <p:ext uri="{BB962C8B-B14F-4D97-AF65-F5344CB8AC3E}">
        <p14:creationId xmlns:p14="http://schemas.microsoft.com/office/powerpoint/2010/main" val="1615286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25">
                                            <p:txEl>
                                              <p:pRg st="0" end="0"/>
                                            </p:txEl>
                                          </p:spTgt>
                                        </p:tgtEl>
                                        <p:attrNameLst>
                                          <p:attrName>style.visibility</p:attrName>
                                        </p:attrNameLst>
                                      </p:cBhvr>
                                      <p:to>
                                        <p:strVal val="visible"/>
                                      </p:to>
                                    </p:set>
                                    <p:animEffect transition="in" filter="blinds(horizontal)">
                                      <p:cBhvr>
                                        <p:cTn id="7" dur="500"/>
                                        <p:tgtEl>
                                          <p:spTgt spid="12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26"/>
                                        </p:tgtEl>
                                        <p:attrNameLst>
                                          <p:attrName>style.visibility</p:attrName>
                                        </p:attrNameLst>
                                      </p:cBhvr>
                                      <p:to>
                                        <p:strVal val="visible"/>
                                      </p:to>
                                    </p:set>
                                    <p:anim calcmode="lin" valueType="num">
                                      <p:cBhvr additive="base">
                                        <p:cTn id="12" dur="500" fill="hold"/>
                                        <p:tgtEl>
                                          <p:spTgt spid="126"/>
                                        </p:tgtEl>
                                        <p:attrNameLst>
                                          <p:attrName>ppt_x</p:attrName>
                                        </p:attrNameLst>
                                      </p:cBhvr>
                                      <p:tavLst>
                                        <p:tav tm="0">
                                          <p:val>
                                            <p:strVal val="#ppt_x"/>
                                          </p:val>
                                        </p:tav>
                                        <p:tav tm="100000">
                                          <p:val>
                                            <p:strVal val="#ppt_x"/>
                                          </p:val>
                                        </p:tav>
                                      </p:tavLst>
                                    </p:anim>
                                    <p:anim calcmode="lin" valueType="num">
                                      <p:cBhvr additive="base">
                                        <p:cTn id="13" dur="500" fill="hold"/>
                                        <p:tgtEl>
                                          <p:spTgt spid="126"/>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234"/>
                                        </p:tgtEl>
                                        <p:attrNameLst>
                                          <p:attrName>style.visibility</p:attrName>
                                        </p:attrNameLst>
                                      </p:cBhvr>
                                      <p:to>
                                        <p:strVal val="visible"/>
                                      </p:to>
                                    </p:set>
                                    <p:animEffect transition="in" filter="blinds(horizontal)">
                                      <p:cBhvr>
                                        <p:cTn id="18" dur="500"/>
                                        <p:tgtEl>
                                          <p:spTgt spid="234"/>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2" fill="hold" nodeType="clickEffect">
                                  <p:stCondLst>
                                    <p:cond delay="0"/>
                                  </p:stCondLst>
                                  <p:childTnLst>
                                    <p:set>
                                      <p:cBhvr>
                                        <p:cTn id="22" dur="1" fill="hold">
                                          <p:stCondLst>
                                            <p:cond delay="0"/>
                                          </p:stCondLst>
                                        </p:cTn>
                                        <p:tgtEl>
                                          <p:spTgt spid="235"/>
                                        </p:tgtEl>
                                        <p:attrNameLst>
                                          <p:attrName>style.visibility</p:attrName>
                                        </p:attrNameLst>
                                      </p:cBhvr>
                                      <p:to>
                                        <p:strVal val="visible"/>
                                      </p:to>
                                    </p:set>
                                    <p:anim calcmode="lin" valueType="num">
                                      <p:cBhvr additive="base">
                                        <p:cTn id="23" dur="500" fill="hold"/>
                                        <p:tgtEl>
                                          <p:spTgt spid="235"/>
                                        </p:tgtEl>
                                        <p:attrNameLst>
                                          <p:attrName>ppt_x</p:attrName>
                                        </p:attrNameLst>
                                      </p:cBhvr>
                                      <p:tavLst>
                                        <p:tav tm="0">
                                          <p:val>
                                            <p:strVal val="1+#ppt_w/2"/>
                                          </p:val>
                                        </p:tav>
                                        <p:tav tm="100000">
                                          <p:val>
                                            <p:strVal val="#ppt_x"/>
                                          </p:val>
                                        </p:tav>
                                      </p:tavLst>
                                    </p:anim>
                                    <p:anim calcmode="lin" valueType="num">
                                      <p:cBhvr additive="base">
                                        <p:cTn id="24" dur="500" fill="hold"/>
                                        <p:tgtEl>
                                          <p:spTgt spid="23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4"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235D2A-0F0B-71CD-65CB-E17EECB633F9}"/>
              </a:ext>
            </a:extLst>
          </p:cNvPr>
          <p:cNvSpPr>
            <a:spLocks noGrp="1"/>
          </p:cNvSpPr>
          <p:nvPr>
            <p:ph type="title"/>
          </p:nvPr>
        </p:nvSpPr>
        <p:spPr/>
        <p:txBody>
          <a:bodyPr/>
          <a:lstStyle/>
          <a:p>
            <a:r>
              <a:rPr lang="zh-CN" altLang="en-US" dirty="0"/>
              <a:t>问题：独立路径计算 </a:t>
            </a:r>
            <a:r>
              <a:rPr lang="en-US" altLang="zh-CN" dirty="0"/>
              <a:t>– </a:t>
            </a:r>
            <a:r>
              <a:rPr lang="zh-CN" altLang="en-US" dirty="0"/>
              <a:t>主要代码</a:t>
            </a:r>
            <a:r>
              <a:rPr lang="en-US" altLang="zh-CN" dirty="0"/>
              <a:t>*</a:t>
            </a:r>
            <a:endParaRPr kumimoji="1" lang="zh-CN" altLang="en-US" dirty="0"/>
          </a:p>
        </p:txBody>
      </p:sp>
      <p:sp>
        <p:nvSpPr>
          <p:cNvPr id="4" name="日期占位符 3">
            <a:extLst>
              <a:ext uri="{FF2B5EF4-FFF2-40B4-BE49-F238E27FC236}">
                <a16:creationId xmlns:a16="http://schemas.microsoft.com/office/drawing/2014/main" id="{327C2A97-E155-EC23-1C31-E95DDA1D3938}"/>
              </a:ext>
            </a:extLst>
          </p:cNvPr>
          <p:cNvSpPr>
            <a:spLocks noGrp="1"/>
          </p:cNvSpPr>
          <p:nvPr>
            <p:ph type="dt" sz="half" idx="10"/>
          </p:nvPr>
        </p:nvSpPr>
        <p:spPr/>
        <p:txBody>
          <a:bodyPr/>
          <a:lstStyle/>
          <a:p>
            <a:pPr>
              <a:defRPr/>
            </a:pPr>
            <a:fld id="{72795A5C-ABA9-164F-9A37-0CFC1B48C772}" type="datetime1">
              <a:rPr lang="en-US" altLang="zh-CN" smtClean="0"/>
              <a:t>6/5/2022</a:t>
            </a:fld>
            <a:endParaRPr lang="en-US" altLang="zh-CN" dirty="0"/>
          </a:p>
        </p:txBody>
      </p:sp>
      <p:sp>
        <p:nvSpPr>
          <p:cNvPr id="5" name="灯片编号占位符 4">
            <a:extLst>
              <a:ext uri="{FF2B5EF4-FFF2-40B4-BE49-F238E27FC236}">
                <a16:creationId xmlns:a16="http://schemas.microsoft.com/office/drawing/2014/main" id="{A32CBA18-AB15-8898-0FA1-4284F0BFA06D}"/>
              </a:ext>
            </a:extLst>
          </p:cNvPr>
          <p:cNvSpPr>
            <a:spLocks noGrp="1"/>
          </p:cNvSpPr>
          <p:nvPr>
            <p:ph type="sldNum" sz="quarter" idx="12"/>
          </p:nvPr>
        </p:nvSpPr>
        <p:spPr/>
        <p:txBody>
          <a:bodyPr/>
          <a:lstStyle/>
          <a:p>
            <a:pPr>
              <a:defRPr/>
            </a:pPr>
            <a:fld id="{4FF538FA-A287-4FBD-9703-6DB9C5344803}" type="slidenum">
              <a:rPr lang="zh-CN" altLang="en-US" smtClean="0"/>
              <a:t>52</a:t>
            </a:fld>
            <a:endParaRPr lang="en-US" altLang="zh-CN" dirty="0"/>
          </a:p>
        </p:txBody>
      </p:sp>
      <p:sp>
        <p:nvSpPr>
          <p:cNvPr id="6" name="矩形 5">
            <a:extLst>
              <a:ext uri="{FF2B5EF4-FFF2-40B4-BE49-F238E27FC236}">
                <a16:creationId xmlns:a16="http://schemas.microsoft.com/office/drawing/2014/main" id="{5ADF62A4-795A-B42B-C8B5-68BBEF8BFAD8}"/>
              </a:ext>
            </a:extLst>
          </p:cNvPr>
          <p:cNvSpPr/>
          <p:nvPr/>
        </p:nvSpPr>
        <p:spPr>
          <a:xfrm>
            <a:off x="0" y="1124744"/>
            <a:ext cx="4860032" cy="3970318"/>
          </a:xfrm>
          <a:prstGeom prst="rect">
            <a:avLst/>
          </a:prstGeom>
          <a:ln/>
        </p:spPr>
        <p:style>
          <a:lnRef idx="1">
            <a:schemeClr val="accent5"/>
          </a:lnRef>
          <a:fillRef idx="3">
            <a:schemeClr val="accent5"/>
          </a:fillRef>
          <a:effectRef idx="2">
            <a:schemeClr val="accent5"/>
          </a:effectRef>
          <a:fontRef idx="minor">
            <a:schemeClr val="lt1"/>
          </a:fontRef>
        </p:style>
        <p:txBody>
          <a:bodyPr wrap="square">
            <a:spAutoFit/>
          </a:bodyPr>
          <a:lstStyle/>
          <a:p>
            <a:r>
              <a:rPr lang="en-US" altLang="zh-CN" b="1" dirty="0"/>
              <a:t>//</a:t>
            </a:r>
            <a:r>
              <a:rPr lang="zh-CN" altLang="en-US" b="1" dirty="0"/>
              <a:t>基于</a:t>
            </a:r>
            <a:r>
              <a:rPr lang="en-US" altLang="zh-CN" b="1" dirty="0"/>
              <a:t>DFS</a:t>
            </a:r>
            <a:r>
              <a:rPr lang="zh-CN" altLang="en-US" b="1" dirty="0"/>
              <a:t>的独立路径查找算法</a:t>
            </a:r>
            <a:endParaRPr lang="en-US" altLang="zh-CN" b="1" dirty="0"/>
          </a:p>
          <a:p>
            <a:r>
              <a:rPr lang="en-US" altLang="zh-CN" dirty="0"/>
              <a:t>void </a:t>
            </a:r>
            <a:r>
              <a:rPr lang="en-US" altLang="zh-CN" dirty="0" err="1"/>
              <a:t>eDFS</a:t>
            </a:r>
            <a:r>
              <a:rPr lang="en-US" altLang="zh-CN" dirty="0"/>
              <a:t>(</a:t>
            </a:r>
            <a:r>
              <a:rPr lang="en-US" altLang="zh-CN" dirty="0" err="1"/>
              <a:t>int</a:t>
            </a:r>
            <a:r>
              <a:rPr lang="en-US" altLang="zh-CN" dirty="0"/>
              <a:t> v, </a:t>
            </a:r>
            <a:r>
              <a:rPr lang="en-US" altLang="zh-CN" dirty="0" err="1"/>
              <a:t>int</a:t>
            </a:r>
            <a:r>
              <a:rPr lang="en-US" altLang="zh-CN" dirty="0"/>
              <a:t> level)</a:t>
            </a:r>
          </a:p>
          <a:p>
            <a:r>
              <a:rPr lang="en-US" altLang="zh-CN" dirty="0"/>
              <a:t>{</a:t>
            </a:r>
          </a:p>
          <a:p>
            <a:r>
              <a:rPr lang="en-US" altLang="zh-CN" dirty="0"/>
              <a:t>    </a:t>
            </a:r>
            <a:r>
              <a:rPr lang="en-US" altLang="zh-CN" dirty="0" err="1"/>
              <a:t>struct</a:t>
            </a:r>
            <a:r>
              <a:rPr lang="en-US" altLang="zh-CN" dirty="0"/>
              <a:t> edge  *p;</a:t>
            </a:r>
          </a:p>
          <a:p>
            <a:r>
              <a:rPr lang="en-US" altLang="zh-CN" dirty="0"/>
              <a:t>    if(v == V1)  { </a:t>
            </a:r>
            <a:r>
              <a:rPr lang="en-US" altLang="zh-CN" dirty="0" err="1"/>
              <a:t>printPath</a:t>
            </a:r>
            <a:r>
              <a:rPr lang="en-US" altLang="zh-CN" dirty="0"/>
              <a:t>(level); return; }</a:t>
            </a:r>
          </a:p>
          <a:p>
            <a:r>
              <a:rPr lang="en-US" altLang="zh-CN" b="1" dirty="0">
                <a:solidFill>
                  <a:srgbClr val="7030A0"/>
                </a:solidFill>
              </a:rPr>
              <a:t>    </a:t>
            </a:r>
            <a:r>
              <a:rPr lang="en-US" altLang="zh-CN" b="1" dirty="0">
                <a:solidFill>
                  <a:srgbClr val="FFFF00"/>
                </a:solidFill>
              </a:rPr>
              <a:t>for(p=Graph[v].link; p!= NULL; p=p-&gt;next) { </a:t>
            </a:r>
          </a:p>
          <a:p>
            <a:r>
              <a:rPr lang="en-US" altLang="zh-CN" b="1" dirty="0">
                <a:solidFill>
                  <a:srgbClr val="FFFF00"/>
                </a:solidFill>
              </a:rPr>
              <a:t>        if( !Visited[p-&gt;</a:t>
            </a:r>
            <a:r>
              <a:rPr lang="en-US" altLang="zh-CN" b="1" dirty="0" err="1">
                <a:solidFill>
                  <a:srgbClr val="FFFF00"/>
                </a:solidFill>
              </a:rPr>
              <a:t>adjvex</a:t>
            </a:r>
            <a:r>
              <a:rPr lang="en-US" altLang="zh-CN" b="1" dirty="0">
                <a:solidFill>
                  <a:srgbClr val="FFFF00"/>
                </a:solidFill>
              </a:rPr>
              <a:t>]){</a:t>
            </a:r>
          </a:p>
          <a:p>
            <a:r>
              <a:rPr lang="en-US" altLang="zh-CN" dirty="0"/>
              <a:t>	Paths[level] = p-&gt;</a:t>
            </a:r>
            <a:r>
              <a:rPr lang="en-US" altLang="zh-CN" dirty="0" err="1"/>
              <a:t>eno</a:t>
            </a:r>
            <a:r>
              <a:rPr lang="en-US" altLang="zh-CN" dirty="0"/>
              <a:t>;</a:t>
            </a:r>
          </a:p>
          <a:p>
            <a:r>
              <a:rPr lang="en-US" altLang="zh-CN" dirty="0"/>
              <a:t>	</a:t>
            </a:r>
            <a:r>
              <a:rPr lang="en-US" altLang="zh-CN" b="1" dirty="0">
                <a:solidFill>
                  <a:schemeClr val="accent2">
                    <a:lumMod val="60000"/>
                    <a:lumOff val="40000"/>
                  </a:schemeClr>
                </a:solidFill>
              </a:rPr>
              <a:t>Visited[p-&gt;</a:t>
            </a:r>
            <a:r>
              <a:rPr lang="en-US" altLang="zh-CN" b="1" dirty="0" err="1">
                <a:solidFill>
                  <a:schemeClr val="accent2">
                    <a:lumMod val="60000"/>
                    <a:lumOff val="40000"/>
                  </a:schemeClr>
                </a:solidFill>
              </a:rPr>
              <a:t>adjvex</a:t>
            </a:r>
            <a:r>
              <a:rPr lang="en-US" altLang="zh-CN" b="1" dirty="0">
                <a:solidFill>
                  <a:schemeClr val="accent2">
                    <a:lumMod val="60000"/>
                    <a:lumOff val="40000"/>
                  </a:schemeClr>
                </a:solidFill>
              </a:rPr>
              <a:t>] = 1;</a:t>
            </a:r>
          </a:p>
          <a:p>
            <a:r>
              <a:rPr lang="en-US" altLang="zh-CN" dirty="0"/>
              <a:t>	</a:t>
            </a:r>
            <a:r>
              <a:rPr lang="en-US" altLang="zh-CN" b="1" dirty="0" err="1">
                <a:solidFill>
                  <a:srgbClr val="FFFF00"/>
                </a:solidFill>
              </a:rPr>
              <a:t>eDFS</a:t>
            </a:r>
            <a:r>
              <a:rPr lang="en-US" altLang="zh-CN" b="1" dirty="0">
                <a:solidFill>
                  <a:srgbClr val="FFFF00"/>
                </a:solidFill>
              </a:rPr>
              <a:t>(p-&gt;adjvex,level+1);</a:t>
            </a:r>
          </a:p>
          <a:p>
            <a:r>
              <a:rPr lang="en-US" altLang="zh-CN" dirty="0"/>
              <a:t>	</a:t>
            </a:r>
            <a:r>
              <a:rPr lang="en-US" altLang="zh-CN" b="1" dirty="0">
                <a:solidFill>
                  <a:schemeClr val="accent2">
                    <a:lumMod val="60000"/>
                    <a:lumOff val="40000"/>
                  </a:schemeClr>
                </a:solidFill>
              </a:rPr>
              <a:t>Visited[p-&gt;</a:t>
            </a:r>
            <a:r>
              <a:rPr lang="en-US" altLang="zh-CN" b="1" dirty="0" err="1">
                <a:solidFill>
                  <a:schemeClr val="accent2">
                    <a:lumMod val="60000"/>
                    <a:lumOff val="40000"/>
                  </a:schemeClr>
                </a:solidFill>
              </a:rPr>
              <a:t>adjvex</a:t>
            </a:r>
            <a:r>
              <a:rPr lang="en-US" altLang="zh-CN" b="1" dirty="0">
                <a:solidFill>
                  <a:schemeClr val="accent2">
                    <a:lumMod val="60000"/>
                    <a:lumOff val="40000"/>
                  </a:schemeClr>
                </a:solidFill>
              </a:rPr>
              <a:t>] = 0;</a:t>
            </a:r>
          </a:p>
          <a:p>
            <a:r>
              <a:rPr lang="en-US" altLang="zh-CN" dirty="0"/>
              <a:t>        }</a:t>
            </a:r>
          </a:p>
          <a:p>
            <a:r>
              <a:rPr lang="en-US" altLang="zh-CN" dirty="0"/>
              <a:t>    }</a:t>
            </a:r>
          </a:p>
          <a:p>
            <a:r>
              <a:rPr lang="en-US" altLang="zh-CN" dirty="0"/>
              <a:t>}</a:t>
            </a:r>
          </a:p>
        </p:txBody>
      </p:sp>
      <p:sp>
        <p:nvSpPr>
          <p:cNvPr id="7" name="矩形 6">
            <a:extLst>
              <a:ext uri="{FF2B5EF4-FFF2-40B4-BE49-F238E27FC236}">
                <a16:creationId xmlns:a16="http://schemas.microsoft.com/office/drawing/2014/main" id="{0709E69B-7CC6-9125-54DE-4BD288FDC21E}"/>
              </a:ext>
            </a:extLst>
          </p:cNvPr>
          <p:cNvSpPr/>
          <p:nvPr/>
        </p:nvSpPr>
        <p:spPr>
          <a:xfrm>
            <a:off x="4860032" y="3200400"/>
            <a:ext cx="4283968" cy="2862322"/>
          </a:xfrm>
          <a:prstGeom prst="rect">
            <a:avLst/>
          </a:prstGeom>
          <a:ln/>
        </p:spPr>
        <p:style>
          <a:lnRef idx="1">
            <a:schemeClr val="accent2"/>
          </a:lnRef>
          <a:fillRef idx="3">
            <a:schemeClr val="accent2"/>
          </a:fillRef>
          <a:effectRef idx="2">
            <a:schemeClr val="accent2"/>
          </a:effectRef>
          <a:fontRef idx="minor">
            <a:schemeClr val="lt1"/>
          </a:fontRef>
        </p:style>
        <p:txBody>
          <a:bodyPr wrap="square">
            <a:spAutoFit/>
          </a:bodyPr>
          <a:lstStyle/>
          <a:p>
            <a:r>
              <a:rPr lang="en-US" altLang="zh-CN" dirty="0"/>
              <a:t>//</a:t>
            </a:r>
            <a:r>
              <a:rPr lang="zh-CN" altLang="en-US" dirty="0"/>
              <a:t>原来的</a:t>
            </a:r>
            <a:r>
              <a:rPr lang="en-US" altLang="zh-CN" dirty="0"/>
              <a:t>DFS</a:t>
            </a:r>
            <a:r>
              <a:rPr lang="zh-CN" altLang="en-US" dirty="0"/>
              <a:t>算法</a:t>
            </a:r>
            <a:endParaRPr lang="en-US" altLang="zh-CN" dirty="0"/>
          </a:p>
          <a:p>
            <a:r>
              <a:rPr lang="en-US" altLang="zh-CN" dirty="0"/>
              <a:t>void DFS(</a:t>
            </a:r>
            <a:r>
              <a:rPr lang="en-US" altLang="zh-CN" dirty="0" err="1"/>
              <a:t>VLink</a:t>
            </a:r>
            <a:r>
              <a:rPr lang="en-US" altLang="zh-CN" dirty="0"/>
              <a:t>  G[ ], </a:t>
            </a:r>
            <a:r>
              <a:rPr lang="en-US" altLang="zh-CN" dirty="0" err="1"/>
              <a:t>int</a:t>
            </a:r>
            <a:r>
              <a:rPr lang="en-US" altLang="zh-CN" dirty="0"/>
              <a:t> v)</a:t>
            </a:r>
          </a:p>
          <a:p>
            <a:r>
              <a:rPr lang="en-US" altLang="zh-CN" dirty="0"/>
              <a:t>{</a:t>
            </a:r>
          </a:p>
          <a:p>
            <a:r>
              <a:rPr lang="en-US" altLang="zh-CN" dirty="0"/>
              <a:t>    </a:t>
            </a:r>
            <a:r>
              <a:rPr lang="en-US" altLang="zh-CN" dirty="0" err="1"/>
              <a:t>ELink</a:t>
            </a:r>
            <a:r>
              <a:rPr lang="en-US" altLang="zh-CN" dirty="0"/>
              <a:t>  *p;</a:t>
            </a:r>
          </a:p>
          <a:p>
            <a:r>
              <a:rPr lang="en-US" altLang="zh-CN" dirty="0"/>
              <a:t>    Visited[v] = 1; //</a:t>
            </a:r>
            <a:r>
              <a:rPr lang="zh-CN" altLang="en-US" dirty="0"/>
              <a:t>标识某顶点被访问过</a:t>
            </a:r>
            <a:endParaRPr lang="en-US" altLang="zh-CN" dirty="0"/>
          </a:p>
          <a:p>
            <a:r>
              <a:rPr lang="en-US" altLang="zh-CN" dirty="0"/>
              <a:t>    VISIT(G, v); //</a:t>
            </a:r>
            <a:r>
              <a:rPr lang="zh-CN" altLang="en-US" dirty="0"/>
              <a:t>访问某顶点</a:t>
            </a:r>
            <a:endParaRPr lang="en-US" altLang="zh-CN" dirty="0"/>
          </a:p>
          <a:p>
            <a:r>
              <a:rPr lang="en-US" altLang="zh-CN" dirty="0"/>
              <a:t>    for(p = G[v].link; p !=NULL; p=p-&gt;next )</a:t>
            </a:r>
          </a:p>
          <a:p>
            <a:r>
              <a:rPr lang="en-US" altLang="zh-CN" dirty="0"/>
              <a:t>         if( !Visited[p-&gt;</a:t>
            </a:r>
            <a:r>
              <a:rPr lang="en-US" altLang="zh-CN" dirty="0" err="1"/>
              <a:t>adjvex</a:t>
            </a:r>
            <a:r>
              <a:rPr lang="en-US" altLang="zh-CN" dirty="0"/>
              <a:t>] )</a:t>
            </a:r>
          </a:p>
          <a:p>
            <a:r>
              <a:rPr lang="en-US" altLang="zh-CN" dirty="0"/>
              <a:t>             DFS(G, p-&gt;</a:t>
            </a:r>
            <a:r>
              <a:rPr lang="en-US" altLang="zh-CN" dirty="0" err="1"/>
              <a:t>adjvex</a:t>
            </a:r>
            <a:r>
              <a:rPr lang="en-US" altLang="zh-CN" dirty="0"/>
              <a:t>);</a:t>
            </a:r>
          </a:p>
          <a:p>
            <a:r>
              <a:rPr lang="en-US" altLang="zh-CN" dirty="0"/>
              <a:t>}</a:t>
            </a:r>
          </a:p>
        </p:txBody>
      </p:sp>
    </p:spTree>
    <p:extLst>
      <p:ext uri="{BB962C8B-B14F-4D97-AF65-F5344CB8AC3E}">
        <p14:creationId xmlns:p14="http://schemas.microsoft.com/office/powerpoint/2010/main" val="1268617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linds(horizontal)">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DD3E05-033A-9849-A6B1-00EF29BC454E}"/>
              </a:ext>
            </a:extLst>
          </p:cNvPr>
          <p:cNvSpPr>
            <a:spLocks noGrp="1"/>
          </p:cNvSpPr>
          <p:nvPr>
            <p:ph type="title"/>
          </p:nvPr>
        </p:nvSpPr>
        <p:spPr>
          <a:xfrm>
            <a:off x="533400" y="3505200"/>
            <a:ext cx="6326187" cy="609600"/>
          </a:xfrm>
        </p:spPr>
        <p:txBody>
          <a:bodyPr/>
          <a:lstStyle/>
          <a:p>
            <a:r>
              <a:rPr kumimoji="1" lang="zh-CN" altLang="en-US" sz="2800" dirty="0"/>
              <a:t>第六讲 图</a:t>
            </a:r>
            <a:br>
              <a:rPr kumimoji="1" lang="en-US" altLang="zh-CN" sz="2800" dirty="0"/>
            </a:br>
            <a:r>
              <a:rPr kumimoji="1" lang="en-US" altLang="zh-CN" sz="1800" dirty="0"/>
              <a:t>6.1</a:t>
            </a:r>
            <a:r>
              <a:rPr kumimoji="1" lang="zh-CN" altLang="en-US" sz="1800" dirty="0"/>
              <a:t> 图的基本概念</a:t>
            </a:r>
            <a:br>
              <a:rPr kumimoji="1" lang="en-US" altLang="zh-CN" sz="1800" dirty="0"/>
            </a:br>
            <a:r>
              <a:rPr kumimoji="1" lang="en-US" altLang="zh-CN" sz="1800" dirty="0"/>
              <a:t>6.2</a:t>
            </a:r>
            <a:r>
              <a:rPr kumimoji="1" lang="zh-CN" altLang="en-US" sz="1800" dirty="0"/>
              <a:t> 图的存储方法</a:t>
            </a:r>
            <a:br>
              <a:rPr kumimoji="1" lang="en-US" altLang="zh-CN" sz="1800" dirty="0"/>
            </a:br>
            <a:r>
              <a:rPr kumimoji="1" lang="en-US" altLang="zh-CN" sz="1800" dirty="0"/>
              <a:t>6.3 </a:t>
            </a:r>
            <a:r>
              <a:rPr kumimoji="1" lang="zh-CN" altLang="en-US" sz="1800" dirty="0"/>
              <a:t>图的遍历</a:t>
            </a:r>
            <a:br>
              <a:rPr kumimoji="1" lang="en-US" altLang="zh-CN" sz="1800" dirty="0"/>
            </a:br>
            <a:r>
              <a:rPr kumimoji="1" lang="en-US" altLang="zh-CN" sz="1800" dirty="0">
                <a:solidFill>
                  <a:srgbClr val="FFFF00"/>
                </a:solidFill>
              </a:rPr>
              <a:t>6.4 </a:t>
            </a:r>
            <a:r>
              <a:rPr kumimoji="1" lang="zh-CN" altLang="en-US" sz="1800" dirty="0">
                <a:solidFill>
                  <a:srgbClr val="FFFF00"/>
                </a:solidFill>
              </a:rPr>
              <a:t>最小生成树</a:t>
            </a:r>
            <a:br>
              <a:rPr kumimoji="1" lang="zh-CN" altLang="en-US" sz="1800" dirty="0"/>
            </a:br>
            <a:r>
              <a:rPr kumimoji="1" lang="en-US" altLang="zh-CN" sz="1800" dirty="0"/>
              <a:t>6.5 </a:t>
            </a:r>
            <a:r>
              <a:rPr kumimoji="1" lang="zh-CN" altLang="en-US" sz="1800" dirty="0"/>
              <a:t>最短路径问题</a:t>
            </a:r>
            <a:br>
              <a:rPr kumimoji="1" lang="zh-CN" altLang="en-US" sz="1800" dirty="0"/>
            </a:br>
            <a:r>
              <a:rPr kumimoji="1" lang="en" altLang="zh-CN" sz="1800" dirty="0"/>
              <a:t>6.6 AOV</a:t>
            </a:r>
            <a:r>
              <a:rPr kumimoji="1" lang="zh-CN" altLang="en-US" sz="1800" dirty="0"/>
              <a:t>网与拓扑排序</a:t>
            </a:r>
            <a:br>
              <a:rPr kumimoji="1" lang="zh-CN" altLang="en-US" sz="1800" dirty="0"/>
            </a:br>
            <a:r>
              <a:rPr kumimoji="1" lang="en-US" altLang="zh-CN" sz="1800" dirty="0"/>
              <a:t>6.7 AOE</a:t>
            </a:r>
            <a:r>
              <a:rPr kumimoji="1" lang="zh-CN" altLang="en-US" sz="1800" dirty="0"/>
              <a:t>网与关键路径</a:t>
            </a:r>
            <a:br>
              <a:rPr kumimoji="1" lang="en-US" altLang="zh-CN" sz="1800" dirty="0"/>
            </a:br>
            <a:br>
              <a:rPr kumimoji="1" lang="en-US" altLang="zh-CN" sz="1800" dirty="0"/>
            </a:br>
            <a:br>
              <a:rPr kumimoji="1" lang="zh-CN" altLang="en-US" sz="2400" dirty="0"/>
            </a:br>
            <a:br>
              <a:rPr kumimoji="1" lang="zh-CN" altLang="en-US" sz="2400" dirty="0"/>
            </a:br>
            <a:endParaRPr kumimoji="1" lang="zh-CN" altLang="en-US" sz="2800" dirty="0"/>
          </a:p>
        </p:txBody>
      </p:sp>
    </p:spTree>
    <p:extLst>
      <p:ext uri="{BB962C8B-B14F-4D97-AF65-F5344CB8AC3E}">
        <p14:creationId xmlns:p14="http://schemas.microsoft.com/office/powerpoint/2010/main" val="219750543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235D2A-0F0B-71CD-65CB-E17EECB633F9}"/>
              </a:ext>
            </a:extLst>
          </p:cNvPr>
          <p:cNvSpPr>
            <a:spLocks noGrp="1"/>
          </p:cNvSpPr>
          <p:nvPr>
            <p:ph type="title"/>
          </p:nvPr>
        </p:nvSpPr>
        <p:spPr/>
        <p:txBody>
          <a:bodyPr/>
          <a:lstStyle/>
          <a:p>
            <a:r>
              <a:rPr lang="en-US" altLang="zh-CN" dirty="0"/>
              <a:t>6.4</a:t>
            </a:r>
            <a:r>
              <a:rPr lang="zh-CN" altLang="en-US" dirty="0"/>
              <a:t> 最小生成树</a:t>
            </a:r>
            <a:endParaRPr kumimoji="1" lang="zh-CN" altLang="en-US" dirty="0"/>
          </a:p>
        </p:txBody>
      </p:sp>
      <p:sp>
        <p:nvSpPr>
          <p:cNvPr id="4" name="日期占位符 3">
            <a:extLst>
              <a:ext uri="{FF2B5EF4-FFF2-40B4-BE49-F238E27FC236}">
                <a16:creationId xmlns:a16="http://schemas.microsoft.com/office/drawing/2014/main" id="{327C2A97-E155-EC23-1C31-E95DDA1D3938}"/>
              </a:ext>
            </a:extLst>
          </p:cNvPr>
          <p:cNvSpPr>
            <a:spLocks noGrp="1"/>
          </p:cNvSpPr>
          <p:nvPr>
            <p:ph type="dt" sz="half" idx="10"/>
          </p:nvPr>
        </p:nvSpPr>
        <p:spPr/>
        <p:txBody>
          <a:bodyPr/>
          <a:lstStyle/>
          <a:p>
            <a:pPr>
              <a:defRPr/>
            </a:pPr>
            <a:fld id="{72795A5C-ABA9-164F-9A37-0CFC1B48C772}" type="datetime1">
              <a:rPr lang="en-US" altLang="zh-CN" smtClean="0"/>
              <a:t>6/5/2022</a:t>
            </a:fld>
            <a:endParaRPr lang="en-US" altLang="zh-CN" dirty="0"/>
          </a:p>
        </p:txBody>
      </p:sp>
      <p:sp>
        <p:nvSpPr>
          <p:cNvPr id="5" name="灯片编号占位符 4">
            <a:extLst>
              <a:ext uri="{FF2B5EF4-FFF2-40B4-BE49-F238E27FC236}">
                <a16:creationId xmlns:a16="http://schemas.microsoft.com/office/drawing/2014/main" id="{A32CBA18-AB15-8898-0FA1-4284F0BFA06D}"/>
              </a:ext>
            </a:extLst>
          </p:cNvPr>
          <p:cNvSpPr>
            <a:spLocks noGrp="1"/>
          </p:cNvSpPr>
          <p:nvPr>
            <p:ph type="sldNum" sz="quarter" idx="12"/>
          </p:nvPr>
        </p:nvSpPr>
        <p:spPr/>
        <p:txBody>
          <a:bodyPr/>
          <a:lstStyle/>
          <a:p>
            <a:pPr>
              <a:defRPr/>
            </a:pPr>
            <a:fld id="{4FF538FA-A287-4FBD-9703-6DB9C5344803}" type="slidenum">
              <a:rPr lang="zh-CN" altLang="en-US" smtClean="0"/>
              <a:t>54</a:t>
            </a:fld>
            <a:endParaRPr lang="en-US" altLang="zh-CN" dirty="0"/>
          </a:p>
        </p:txBody>
      </p:sp>
      <p:pic>
        <p:nvPicPr>
          <p:cNvPr id="8" name="Picture 2">
            <a:extLst>
              <a:ext uri="{FF2B5EF4-FFF2-40B4-BE49-F238E27FC236}">
                <a16:creationId xmlns:a16="http://schemas.microsoft.com/office/drawing/2014/main" id="{F19C7B54-49BA-B389-BA4B-BFFF0C03E1D8}"/>
              </a:ext>
            </a:extLst>
          </p:cNvPr>
          <p:cNvPicPr>
            <a:picLocks noChangeAspect="1" noChangeArrowheads="1"/>
          </p:cNvPicPr>
          <p:nvPr/>
        </p:nvPicPr>
        <p:blipFill>
          <a:blip r:embed="rId2" cstate="print"/>
          <a:srcRect/>
          <a:stretch>
            <a:fillRect/>
          </a:stretch>
        </p:blipFill>
        <p:spPr bwMode="auto">
          <a:xfrm>
            <a:off x="0" y="908720"/>
            <a:ext cx="6802010" cy="5949280"/>
          </a:xfrm>
          <a:prstGeom prst="rect">
            <a:avLst/>
          </a:prstGeom>
          <a:noFill/>
          <a:ln w="9525">
            <a:noFill/>
            <a:miter lim="800000"/>
            <a:headEnd/>
            <a:tailEnd/>
          </a:ln>
        </p:spPr>
      </p:pic>
      <p:sp>
        <p:nvSpPr>
          <p:cNvPr id="9" name="椭圆 8">
            <a:extLst>
              <a:ext uri="{FF2B5EF4-FFF2-40B4-BE49-F238E27FC236}">
                <a16:creationId xmlns:a16="http://schemas.microsoft.com/office/drawing/2014/main" id="{D48E9CBE-3DA4-1C11-C7F7-E6D66FA509A1}"/>
              </a:ext>
            </a:extLst>
          </p:cNvPr>
          <p:cNvSpPr/>
          <p:nvPr/>
        </p:nvSpPr>
        <p:spPr bwMode="auto">
          <a:xfrm>
            <a:off x="5148064" y="1772816"/>
            <a:ext cx="360040" cy="360040"/>
          </a:xfrm>
          <a:prstGeom prst="ellipse">
            <a:avLst/>
          </a:prstGeom>
          <a:noFill/>
          <a:ln w="38100" cap="flat" cmpd="sng" algn="ctr">
            <a:solidFill>
              <a:srgbClr val="FF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000" b="1" i="0" u="none" strike="noStrike" cap="none" normalizeH="0" baseline="0">
              <a:ln>
                <a:noFill/>
              </a:ln>
              <a:solidFill>
                <a:schemeClr val="tx1"/>
              </a:solidFill>
              <a:effectLst/>
              <a:latin typeface="Arial" charset="0"/>
              <a:ea typeface="宋体" charset="-122"/>
            </a:endParaRPr>
          </a:p>
        </p:txBody>
      </p:sp>
      <p:sp>
        <p:nvSpPr>
          <p:cNvPr id="10" name="椭圆 9">
            <a:extLst>
              <a:ext uri="{FF2B5EF4-FFF2-40B4-BE49-F238E27FC236}">
                <a16:creationId xmlns:a16="http://schemas.microsoft.com/office/drawing/2014/main" id="{E105DB9E-0D84-B6D7-CDFC-B9C9BD0DF48F}"/>
              </a:ext>
            </a:extLst>
          </p:cNvPr>
          <p:cNvSpPr/>
          <p:nvPr/>
        </p:nvSpPr>
        <p:spPr bwMode="auto">
          <a:xfrm>
            <a:off x="4860032" y="1124744"/>
            <a:ext cx="360040" cy="360040"/>
          </a:xfrm>
          <a:prstGeom prst="ellipse">
            <a:avLst/>
          </a:prstGeom>
          <a:noFill/>
          <a:ln w="38100" cap="flat" cmpd="sng" algn="ctr">
            <a:solidFill>
              <a:srgbClr val="FF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000" b="1" i="0" u="none" strike="noStrike" cap="none" normalizeH="0" baseline="0">
              <a:ln>
                <a:noFill/>
              </a:ln>
              <a:solidFill>
                <a:schemeClr val="tx1"/>
              </a:solidFill>
              <a:effectLst/>
              <a:latin typeface="Arial" charset="0"/>
              <a:ea typeface="宋体" charset="-122"/>
            </a:endParaRPr>
          </a:p>
        </p:txBody>
      </p:sp>
      <p:sp>
        <p:nvSpPr>
          <p:cNvPr id="11" name="椭圆 10">
            <a:extLst>
              <a:ext uri="{FF2B5EF4-FFF2-40B4-BE49-F238E27FC236}">
                <a16:creationId xmlns:a16="http://schemas.microsoft.com/office/drawing/2014/main" id="{862E1633-7B79-254F-F089-0255D7AB8C53}"/>
              </a:ext>
            </a:extLst>
          </p:cNvPr>
          <p:cNvSpPr/>
          <p:nvPr/>
        </p:nvSpPr>
        <p:spPr bwMode="auto">
          <a:xfrm>
            <a:off x="5580112" y="1124744"/>
            <a:ext cx="360040" cy="360040"/>
          </a:xfrm>
          <a:prstGeom prst="ellipse">
            <a:avLst/>
          </a:prstGeom>
          <a:noFill/>
          <a:ln w="38100" cap="flat" cmpd="sng" algn="ctr">
            <a:solidFill>
              <a:srgbClr val="FF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000" b="1" i="0" u="none" strike="noStrike" cap="none" normalizeH="0" baseline="0">
              <a:ln>
                <a:noFill/>
              </a:ln>
              <a:solidFill>
                <a:schemeClr val="tx1"/>
              </a:solidFill>
              <a:effectLst/>
              <a:latin typeface="Arial" charset="0"/>
              <a:ea typeface="宋体" charset="-122"/>
            </a:endParaRPr>
          </a:p>
        </p:txBody>
      </p:sp>
      <p:sp>
        <p:nvSpPr>
          <p:cNvPr id="12" name="椭圆 11">
            <a:extLst>
              <a:ext uri="{FF2B5EF4-FFF2-40B4-BE49-F238E27FC236}">
                <a16:creationId xmlns:a16="http://schemas.microsoft.com/office/drawing/2014/main" id="{66F65B78-BFDD-25CE-5D8A-DAECB4C8AB58}"/>
              </a:ext>
            </a:extLst>
          </p:cNvPr>
          <p:cNvSpPr/>
          <p:nvPr/>
        </p:nvSpPr>
        <p:spPr bwMode="auto">
          <a:xfrm>
            <a:off x="4788024" y="2276872"/>
            <a:ext cx="360040" cy="360040"/>
          </a:xfrm>
          <a:prstGeom prst="ellipse">
            <a:avLst/>
          </a:prstGeom>
          <a:noFill/>
          <a:ln w="38100" cap="flat" cmpd="sng" algn="ctr">
            <a:solidFill>
              <a:srgbClr val="FF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000" b="1" i="0" u="none" strike="noStrike" cap="none" normalizeH="0" baseline="0">
              <a:ln>
                <a:noFill/>
              </a:ln>
              <a:solidFill>
                <a:schemeClr val="tx1"/>
              </a:solidFill>
              <a:effectLst/>
              <a:latin typeface="Arial" charset="0"/>
              <a:ea typeface="宋体" charset="-122"/>
            </a:endParaRPr>
          </a:p>
        </p:txBody>
      </p:sp>
      <p:sp>
        <p:nvSpPr>
          <p:cNvPr id="13" name="椭圆 12">
            <a:extLst>
              <a:ext uri="{FF2B5EF4-FFF2-40B4-BE49-F238E27FC236}">
                <a16:creationId xmlns:a16="http://schemas.microsoft.com/office/drawing/2014/main" id="{F9A34339-9F70-A77E-49FD-1188CBB61C9E}"/>
              </a:ext>
            </a:extLst>
          </p:cNvPr>
          <p:cNvSpPr/>
          <p:nvPr/>
        </p:nvSpPr>
        <p:spPr bwMode="auto">
          <a:xfrm>
            <a:off x="5652120" y="2276872"/>
            <a:ext cx="360040" cy="360040"/>
          </a:xfrm>
          <a:prstGeom prst="ellipse">
            <a:avLst/>
          </a:prstGeom>
          <a:noFill/>
          <a:ln w="38100" cap="flat" cmpd="sng" algn="ctr">
            <a:solidFill>
              <a:srgbClr val="FF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000" b="1" i="0" u="none" strike="noStrike" cap="none" normalizeH="0" baseline="0">
              <a:ln>
                <a:noFill/>
              </a:ln>
              <a:solidFill>
                <a:schemeClr val="tx1"/>
              </a:solidFill>
              <a:effectLst/>
              <a:latin typeface="Arial" charset="0"/>
              <a:ea typeface="宋体" charset="-122"/>
            </a:endParaRPr>
          </a:p>
        </p:txBody>
      </p:sp>
      <p:sp>
        <p:nvSpPr>
          <p:cNvPr id="14" name="椭圆 13">
            <a:extLst>
              <a:ext uri="{FF2B5EF4-FFF2-40B4-BE49-F238E27FC236}">
                <a16:creationId xmlns:a16="http://schemas.microsoft.com/office/drawing/2014/main" id="{2DA7EC25-8101-AD6C-59AC-5322251BEEF1}"/>
              </a:ext>
            </a:extLst>
          </p:cNvPr>
          <p:cNvSpPr/>
          <p:nvPr/>
        </p:nvSpPr>
        <p:spPr bwMode="auto">
          <a:xfrm>
            <a:off x="3995936" y="1844824"/>
            <a:ext cx="360040" cy="360040"/>
          </a:xfrm>
          <a:prstGeom prst="ellipse">
            <a:avLst/>
          </a:prstGeom>
          <a:noFill/>
          <a:ln w="38100" cap="flat" cmpd="sng" algn="ctr">
            <a:solidFill>
              <a:srgbClr val="FF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000" b="1" i="0" u="none" strike="noStrike" cap="none" normalizeH="0" baseline="0">
              <a:ln>
                <a:noFill/>
              </a:ln>
              <a:solidFill>
                <a:schemeClr val="tx1"/>
              </a:solidFill>
              <a:effectLst/>
              <a:latin typeface="Arial" charset="0"/>
              <a:ea typeface="宋体" charset="-122"/>
            </a:endParaRPr>
          </a:p>
        </p:txBody>
      </p:sp>
      <p:sp>
        <p:nvSpPr>
          <p:cNvPr id="15" name="椭圆 14">
            <a:extLst>
              <a:ext uri="{FF2B5EF4-FFF2-40B4-BE49-F238E27FC236}">
                <a16:creationId xmlns:a16="http://schemas.microsoft.com/office/drawing/2014/main" id="{CEEC8648-4EF4-B46B-93E0-78E4356C1991}"/>
              </a:ext>
            </a:extLst>
          </p:cNvPr>
          <p:cNvSpPr/>
          <p:nvPr/>
        </p:nvSpPr>
        <p:spPr bwMode="auto">
          <a:xfrm>
            <a:off x="5436096" y="4221088"/>
            <a:ext cx="360040" cy="360040"/>
          </a:xfrm>
          <a:prstGeom prst="ellipse">
            <a:avLst/>
          </a:prstGeom>
          <a:noFill/>
          <a:ln w="38100" cap="flat" cmpd="sng" algn="ctr">
            <a:solidFill>
              <a:srgbClr val="FF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000" b="1" i="0" u="none" strike="noStrike" cap="none" normalizeH="0" baseline="0">
              <a:ln>
                <a:noFill/>
              </a:ln>
              <a:solidFill>
                <a:schemeClr val="tx1"/>
              </a:solidFill>
              <a:effectLst/>
              <a:latin typeface="Arial" charset="0"/>
              <a:ea typeface="宋体" charset="-122"/>
            </a:endParaRPr>
          </a:p>
        </p:txBody>
      </p:sp>
      <p:sp>
        <p:nvSpPr>
          <p:cNvPr id="16" name="椭圆 15">
            <a:extLst>
              <a:ext uri="{FF2B5EF4-FFF2-40B4-BE49-F238E27FC236}">
                <a16:creationId xmlns:a16="http://schemas.microsoft.com/office/drawing/2014/main" id="{7B15A690-F46D-912F-72A3-EC65ED26917D}"/>
              </a:ext>
            </a:extLst>
          </p:cNvPr>
          <p:cNvSpPr/>
          <p:nvPr/>
        </p:nvSpPr>
        <p:spPr bwMode="auto">
          <a:xfrm>
            <a:off x="4572000" y="5589240"/>
            <a:ext cx="360040" cy="360040"/>
          </a:xfrm>
          <a:prstGeom prst="ellipse">
            <a:avLst/>
          </a:prstGeom>
          <a:noFill/>
          <a:ln w="38100" cap="flat" cmpd="sng" algn="ctr">
            <a:solidFill>
              <a:srgbClr val="FF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000" b="1" i="0" u="none" strike="noStrike" cap="none" normalizeH="0" baseline="0">
              <a:ln>
                <a:noFill/>
              </a:ln>
              <a:solidFill>
                <a:schemeClr val="tx1"/>
              </a:solidFill>
              <a:effectLst/>
              <a:latin typeface="Arial" charset="0"/>
              <a:ea typeface="宋体" charset="-122"/>
            </a:endParaRPr>
          </a:p>
        </p:txBody>
      </p:sp>
      <p:sp>
        <p:nvSpPr>
          <p:cNvPr id="17" name="椭圆 16">
            <a:extLst>
              <a:ext uri="{FF2B5EF4-FFF2-40B4-BE49-F238E27FC236}">
                <a16:creationId xmlns:a16="http://schemas.microsoft.com/office/drawing/2014/main" id="{51E8CC8E-CD5E-37A2-C2D3-8B7D89EC2129}"/>
              </a:ext>
            </a:extLst>
          </p:cNvPr>
          <p:cNvSpPr/>
          <p:nvPr/>
        </p:nvSpPr>
        <p:spPr bwMode="auto">
          <a:xfrm>
            <a:off x="4067944" y="3068960"/>
            <a:ext cx="360040" cy="360040"/>
          </a:xfrm>
          <a:prstGeom prst="ellipse">
            <a:avLst/>
          </a:prstGeom>
          <a:noFill/>
          <a:ln w="38100" cap="flat" cmpd="sng" algn="ctr">
            <a:solidFill>
              <a:srgbClr val="FF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000" b="1" i="0" u="none" strike="noStrike" cap="none" normalizeH="0" baseline="0">
              <a:ln>
                <a:noFill/>
              </a:ln>
              <a:solidFill>
                <a:schemeClr val="tx1"/>
              </a:solidFill>
              <a:effectLst/>
              <a:latin typeface="Arial" charset="0"/>
              <a:ea typeface="宋体" charset="-122"/>
            </a:endParaRPr>
          </a:p>
        </p:txBody>
      </p:sp>
      <p:sp>
        <p:nvSpPr>
          <p:cNvPr id="18" name="椭圆 17">
            <a:extLst>
              <a:ext uri="{FF2B5EF4-FFF2-40B4-BE49-F238E27FC236}">
                <a16:creationId xmlns:a16="http://schemas.microsoft.com/office/drawing/2014/main" id="{D80B016B-0128-A3D7-AF17-554A44249DB9}"/>
              </a:ext>
            </a:extLst>
          </p:cNvPr>
          <p:cNvSpPr/>
          <p:nvPr/>
        </p:nvSpPr>
        <p:spPr bwMode="auto">
          <a:xfrm>
            <a:off x="3779912" y="1268760"/>
            <a:ext cx="360040" cy="360040"/>
          </a:xfrm>
          <a:prstGeom prst="ellipse">
            <a:avLst/>
          </a:prstGeom>
          <a:noFill/>
          <a:ln w="38100" cap="flat" cmpd="sng" algn="ctr">
            <a:solidFill>
              <a:srgbClr val="FF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000" b="1" i="0" u="none" strike="noStrike" cap="none" normalizeH="0" baseline="0">
              <a:ln>
                <a:noFill/>
              </a:ln>
              <a:solidFill>
                <a:schemeClr val="tx1"/>
              </a:solidFill>
              <a:effectLst/>
              <a:latin typeface="Arial" charset="0"/>
              <a:ea typeface="宋体" charset="-122"/>
            </a:endParaRPr>
          </a:p>
        </p:txBody>
      </p:sp>
      <p:sp>
        <p:nvSpPr>
          <p:cNvPr id="19" name="椭圆 18">
            <a:extLst>
              <a:ext uri="{FF2B5EF4-FFF2-40B4-BE49-F238E27FC236}">
                <a16:creationId xmlns:a16="http://schemas.microsoft.com/office/drawing/2014/main" id="{E9345E22-11A9-54B5-0053-1D200B2DCEFD}"/>
              </a:ext>
            </a:extLst>
          </p:cNvPr>
          <p:cNvSpPr/>
          <p:nvPr/>
        </p:nvSpPr>
        <p:spPr bwMode="auto">
          <a:xfrm>
            <a:off x="4860032" y="3501008"/>
            <a:ext cx="360040" cy="360040"/>
          </a:xfrm>
          <a:prstGeom prst="ellipse">
            <a:avLst/>
          </a:prstGeom>
          <a:noFill/>
          <a:ln w="38100" cap="flat" cmpd="sng" algn="ctr">
            <a:solidFill>
              <a:srgbClr val="FF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000" b="1" i="0" u="none" strike="noStrike" cap="none" normalizeH="0" baseline="0">
              <a:ln>
                <a:noFill/>
              </a:ln>
              <a:solidFill>
                <a:schemeClr val="tx1"/>
              </a:solidFill>
              <a:effectLst/>
              <a:latin typeface="Arial" charset="0"/>
              <a:ea typeface="宋体" charset="-122"/>
            </a:endParaRPr>
          </a:p>
        </p:txBody>
      </p:sp>
      <p:sp>
        <p:nvSpPr>
          <p:cNvPr id="20" name="椭圆 19">
            <a:extLst>
              <a:ext uri="{FF2B5EF4-FFF2-40B4-BE49-F238E27FC236}">
                <a16:creationId xmlns:a16="http://schemas.microsoft.com/office/drawing/2014/main" id="{9C0D56DC-7D56-A2BB-597A-3010C880AD59}"/>
              </a:ext>
            </a:extLst>
          </p:cNvPr>
          <p:cNvSpPr/>
          <p:nvPr/>
        </p:nvSpPr>
        <p:spPr bwMode="auto">
          <a:xfrm>
            <a:off x="4283968" y="3501008"/>
            <a:ext cx="360040" cy="360040"/>
          </a:xfrm>
          <a:prstGeom prst="ellipse">
            <a:avLst/>
          </a:prstGeom>
          <a:noFill/>
          <a:ln w="38100" cap="flat" cmpd="sng" algn="ctr">
            <a:solidFill>
              <a:srgbClr val="FF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000" b="1" i="0" u="none" strike="noStrike" cap="none" normalizeH="0" baseline="0">
              <a:ln>
                <a:noFill/>
              </a:ln>
              <a:solidFill>
                <a:schemeClr val="tx1"/>
              </a:solidFill>
              <a:effectLst/>
              <a:latin typeface="Arial" charset="0"/>
              <a:ea typeface="宋体" charset="-122"/>
            </a:endParaRPr>
          </a:p>
        </p:txBody>
      </p:sp>
      <p:cxnSp>
        <p:nvCxnSpPr>
          <p:cNvPr id="21" name="直接连接符 19">
            <a:extLst>
              <a:ext uri="{FF2B5EF4-FFF2-40B4-BE49-F238E27FC236}">
                <a16:creationId xmlns:a16="http://schemas.microsoft.com/office/drawing/2014/main" id="{8DE5546D-604E-5B8A-81AD-9ACB6F82F724}"/>
              </a:ext>
            </a:extLst>
          </p:cNvPr>
          <p:cNvCxnSpPr>
            <a:stCxn id="18" idx="6"/>
            <a:endCxn id="10" idx="2"/>
          </p:cNvCxnSpPr>
          <p:nvPr/>
        </p:nvCxnSpPr>
        <p:spPr bwMode="auto">
          <a:xfrm flipV="1">
            <a:off x="4139952" y="1304764"/>
            <a:ext cx="720080" cy="144016"/>
          </a:xfrm>
          <a:prstGeom prst="line">
            <a:avLst/>
          </a:prstGeom>
          <a:noFill/>
          <a:ln w="9525" cap="flat" cmpd="sng" algn="ctr">
            <a:solidFill>
              <a:srgbClr val="FF0000"/>
            </a:solidFill>
            <a:prstDash val="solid"/>
            <a:round/>
            <a:headEnd type="none" w="med" len="med"/>
            <a:tailEnd type="none" w="med" len="med"/>
          </a:ln>
          <a:effectLst/>
        </p:spPr>
      </p:cxnSp>
      <p:cxnSp>
        <p:nvCxnSpPr>
          <p:cNvPr id="22" name="直接连接符 21">
            <a:extLst>
              <a:ext uri="{FF2B5EF4-FFF2-40B4-BE49-F238E27FC236}">
                <a16:creationId xmlns:a16="http://schemas.microsoft.com/office/drawing/2014/main" id="{B49105AD-9EA4-6EC3-C90C-7A9D5DFAAE64}"/>
              </a:ext>
            </a:extLst>
          </p:cNvPr>
          <p:cNvCxnSpPr>
            <a:stCxn id="10" idx="6"/>
            <a:endCxn id="11" idx="2"/>
          </p:cNvCxnSpPr>
          <p:nvPr/>
        </p:nvCxnSpPr>
        <p:spPr bwMode="auto">
          <a:xfrm>
            <a:off x="5220072" y="1304764"/>
            <a:ext cx="360040" cy="0"/>
          </a:xfrm>
          <a:prstGeom prst="line">
            <a:avLst/>
          </a:prstGeom>
          <a:noFill/>
          <a:ln w="9525" cap="flat" cmpd="sng" algn="ctr">
            <a:solidFill>
              <a:srgbClr val="FF0000"/>
            </a:solidFill>
            <a:prstDash val="solid"/>
            <a:round/>
            <a:headEnd type="none" w="med" len="med"/>
            <a:tailEnd type="none" w="med" len="med"/>
          </a:ln>
          <a:effectLst/>
        </p:spPr>
      </p:cxnSp>
      <p:cxnSp>
        <p:nvCxnSpPr>
          <p:cNvPr id="23" name="直接连接符 23">
            <a:extLst>
              <a:ext uri="{FF2B5EF4-FFF2-40B4-BE49-F238E27FC236}">
                <a16:creationId xmlns:a16="http://schemas.microsoft.com/office/drawing/2014/main" id="{E06631EC-6F11-5BFF-9248-98069455FEFF}"/>
              </a:ext>
            </a:extLst>
          </p:cNvPr>
          <p:cNvCxnSpPr>
            <a:stCxn id="10" idx="4"/>
            <a:endCxn id="9" idx="1"/>
          </p:cNvCxnSpPr>
          <p:nvPr/>
        </p:nvCxnSpPr>
        <p:spPr bwMode="auto">
          <a:xfrm>
            <a:off x="5040052" y="1484784"/>
            <a:ext cx="160739" cy="340759"/>
          </a:xfrm>
          <a:prstGeom prst="line">
            <a:avLst/>
          </a:prstGeom>
          <a:noFill/>
          <a:ln w="9525" cap="flat" cmpd="sng" algn="ctr">
            <a:solidFill>
              <a:srgbClr val="FF0000"/>
            </a:solidFill>
            <a:prstDash val="solid"/>
            <a:round/>
            <a:headEnd type="none" w="med" len="med"/>
            <a:tailEnd type="none" w="med" len="med"/>
          </a:ln>
          <a:effectLst/>
        </p:spPr>
      </p:cxnSp>
      <p:cxnSp>
        <p:nvCxnSpPr>
          <p:cNvPr id="24" name="直接连接符 25">
            <a:extLst>
              <a:ext uri="{FF2B5EF4-FFF2-40B4-BE49-F238E27FC236}">
                <a16:creationId xmlns:a16="http://schemas.microsoft.com/office/drawing/2014/main" id="{E6F2BB11-AE3F-7177-3BF7-AA5365491404}"/>
              </a:ext>
            </a:extLst>
          </p:cNvPr>
          <p:cNvCxnSpPr>
            <a:stCxn id="11" idx="3"/>
            <a:endCxn id="9" idx="7"/>
          </p:cNvCxnSpPr>
          <p:nvPr/>
        </p:nvCxnSpPr>
        <p:spPr bwMode="auto">
          <a:xfrm flipH="1">
            <a:off x="5455377" y="1432057"/>
            <a:ext cx="177462" cy="393486"/>
          </a:xfrm>
          <a:prstGeom prst="line">
            <a:avLst/>
          </a:prstGeom>
          <a:noFill/>
          <a:ln w="9525" cap="flat" cmpd="sng" algn="ctr">
            <a:solidFill>
              <a:srgbClr val="FF0000"/>
            </a:solidFill>
            <a:prstDash val="solid"/>
            <a:round/>
            <a:headEnd type="none" w="med" len="med"/>
            <a:tailEnd type="none" w="med" len="med"/>
          </a:ln>
          <a:effectLst/>
        </p:spPr>
      </p:cxnSp>
      <p:cxnSp>
        <p:nvCxnSpPr>
          <p:cNvPr id="25" name="直接连接符 27">
            <a:extLst>
              <a:ext uri="{FF2B5EF4-FFF2-40B4-BE49-F238E27FC236}">
                <a16:creationId xmlns:a16="http://schemas.microsoft.com/office/drawing/2014/main" id="{12B4408A-BAB3-77CC-0B18-4A5988918AF2}"/>
              </a:ext>
            </a:extLst>
          </p:cNvPr>
          <p:cNvCxnSpPr>
            <a:stCxn id="9" idx="2"/>
            <a:endCxn id="12" idx="0"/>
          </p:cNvCxnSpPr>
          <p:nvPr/>
        </p:nvCxnSpPr>
        <p:spPr bwMode="auto">
          <a:xfrm flipH="1">
            <a:off x="4968044" y="1952836"/>
            <a:ext cx="180020" cy="324036"/>
          </a:xfrm>
          <a:prstGeom prst="line">
            <a:avLst/>
          </a:prstGeom>
          <a:noFill/>
          <a:ln w="9525" cap="flat" cmpd="sng" algn="ctr">
            <a:solidFill>
              <a:srgbClr val="FF0000"/>
            </a:solidFill>
            <a:prstDash val="solid"/>
            <a:round/>
            <a:headEnd type="none" w="med" len="med"/>
            <a:tailEnd type="none" w="med" len="med"/>
          </a:ln>
          <a:effectLst/>
        </p:spPr>
      </p:cxnSp>
      <p:cxnSp>
        <p:nvCxnSpPr>
          <p:cNvPr id="26" name="直接连接符 29">
            <a:extLst>
              <a:ext uri="{FF2B5EF4-FFF2-40B4-BE49-F238E27FC236}">
                <a16:creationId xmlns:a16="http://schemas.microsoft.com/office/drawing/2014/main" id="{B21D75C9-2131-9955-FCD6-4484A8021872}"/>
              </a:ext>
            </a:extLst>
          </p:cNvPr>
          <p:cNvCxnSpPr>
            <a:stCxn id="9" idx="6"/>
            <a:endCxn id="13" idx="1"/>
          </p:cNvCxnSpPr>
          <p:nvPr/>
        </p:nvCxnSpPr>
        <p:spPr bwMode="auto">
          <a:xfrm>
            <a:off x="5508104" y="1952836"/>
            <a:ext cx="196743" cy="376763"/>
          </a:xfrm>
          <a:prstGeom prst="line">
            <a:avLst/>
          </a:prstGeom>
          <a:noFill/>
          <a:ln w="9525" cap="flat" cmpd="sng" algn="ctr">
            <a:solidFill>
              <a:srgbClr val="FF0000"/>
            </a:solidFill>
            <a:prstDash val="solid"/>
            <a:round/>
            <a:headEnd type="none" w="med" len="med"/>
            <a:tailEnd type="none" w="med" len="med"/>
          </a:ln>
          <a:effectLst/>
        </p:spPr>
      </p:cxnSp>
      <p:cxnSp>
        <p:nvCxnSpPr>
          <p:cNvPr id="27" name="直接连接符 31">
            <a:extLst>
              <a:ext uri="{FF2B5EF4-FFF2-40B4-BE49-F238E27FC236}">
                <a16:creationId xmlns:a16="http://schemas.microsoft.com/office/drawing/2014/main" id="{8FB4F268-4B5B-1341-5D4F-5E79261F0A2F}"/>
              </a:ext>
            </a:extLst>
          </p:cNvPr>
          <p:cNvCxnSpPr>
            <a:stCxn id="14" idx="6"/>
            <a:endCxn id="9" idx="2"/>
          </p:cNvCxnSpPr>
          <p:nvPr/>
        </p:nvCxnSpPr>
        <p:spPr bwMode="auto">
          <a:xfrm flipV="1">
            <a:off x="4355976" y="1952836"/>
            <a:ext cx="792088" cy="72008"/>
          </a:xfrm>
          <a:prstGeom prst="line">
            <a:avLst/>
          </a:prstGeom>
          <a:noFill/>
          <a:ln w="9525" cap="flat" cmpd="sng" algn="ctr">
            <a:solidFill>
              <a:srgbClr val="FF0000"/>
            </a:solidFill>
            <a:prstDash val="solid"/>
            <a:round/>
            <a:headEnd type="none" w="med" len="med"/>
            <a:tailEnd type="none" w="med" len="med"/>
          </a:ln>
          <a:effectLst/>
        </p:spPr>
      </p:cxnSp>
      <p:cxnSp>
        <p:nvCxnSpPr>
          <p:cNvPr id="28" name="直接连接符 33">
            <a:extLst>
              <a:ext uri="{FF2B5EF4-FFF2-40B4-BE49-F238E27FC236}">
                <a16:creationId xmlns:a16="http://schemas.microsoft.com/office/drawing/2014/main" id="{DB4DE53F-9D22-B9A6-BE4C-59457E1BC18B}"/>
              </a:ext>
            </a:extLst>
          </p:cNvPr>
          <p:cNvCxnSpPr>
            <a:stCxn id="14" idx="5"/>
            <a:endCxn id="12" idx="1"/>
          </p:cNvCxnSpPr>
          <p:nvPr/>
        </p:nvCxnSpPr>
        <p:spPr bwMode="auto">
          <a:xfrm>
            <a:off x="4303249" y="2152137"/>
            <a:ext cx="537502" cy="177462"/>
          </a:xfrm>
          <a:prstGeom prst="line">
            <a:avLst/>
          </a:prstGeom>
          <a:noFill/>
          <a:ln w="9525" cap="flat" cmpd="sng" algn="ctr">
            <a:solidFill>
              <a:srgbClr val="FF0000"/>
            </a:solidFill>
            <a:prstDash val="solid"/>
            <a:round/>
            <a:headEnd type="none" w="med" len="med"/>
            <a:tailEnd type="none" w="med" len="med"/>
          </a:ln>
          <a:effectLst/>
        </p:spPr>
      </p:cxnSp>
      <p:cxnSp>
        <p:nvCxnSpPr>
          <p:cNvPr id="29" name="直接连接符 35">
            <a:extLst>
              <a:ext uri="{FF2B5EF4-FFF2-40B4-BE49-F238E27FC236}">
                <a16:creationId xmlns:a16="http://schemas.microsoft.com/office/drawing/2014/main" id="{ECF9CE46-5161-A0B8-1EC8-0A57EB116646}"/>
              </a:ext>
            </a:extLst>
          </p:cNvPr>
          <p:cNvCxnSpPr>
            <a:stCxn id="12" idx="6"/>
            <a:endCxn id="13" idx="2"/>
          </p:cNvCxnSpPr>
          <p:nvPr/>
        </p:nvCxnSpPr>
        <p:spPr bwMode="auto">
          <a:xfrm>
            <a:off x="5148064" y="2456892"/>
            <a:ext cx="504056" cy="0"/>
          </a:xfrm>
          <a:prstGeom prst="line">
            <a:avLst/>
          </a:prstGeom>
          <a:noFill/>
          <a:ln w="9525" cap="flat" cmpd="sng" algn="ctr">
            <a:solidFill>
              <a:srgbClr val="FF0000"/>
            </a:solidFill>
            <a:prstDash val="solid"/>
            <a:round/>
            <a:headEnd type="none" w="med" len="med"/>
            <a:tailEnd type="none" w="med" len="med"/>
          </a:ln>
          <a:effectLst/>
        </p:spPr>
      </p:cxnSp>
      <p:cxnSp>
        <p:nvCxnSpPr>
          <p:cNvPr id="30" name="直接连接符 40">
            <a:extLst>
              <a:ext uri="{FF2B5EF4-FFF2-40B4-BE49-F238E27FC236}">
                <a16:creationId xmlns:a16="http://schemas.microsoft.com/office/drawing/2014/main" id="{2677DEDA-517F-BD43-C5D1-2AAD19890A30}"/>
              </a:ext>
            </a:extLst>
          </p:cNvPr>
          <p:cNvCxnSpPr>
            <a:stCxn id="12" idx="3"/>
            <a:endCxn id="17" idx="7"/>
          </p:cNvCxnSpPr>
          <p:nvPr/>
        </p:nvCxnSpPr>
        <p:spPr bwMode="auto">
          <a:xfrm flipH="1">
            <a:off x="4375257" y="2584185"/>
            <a:ext cx="465494" cy="537502"/>
          </a:xfrm>
          <a:prstGeom prst="line">
            <a:avLst/>
          </a:prstGeom>
          <a:noFill/>
          <a:ln w="9525" cap="flat" cmpd="sng" algn="ctr">
            <a:solidFill>
              <a:srgbClr val="FF0000"/>
            </a:solidFill>
            <a:prstDash val="solid"/>
            <a:round/>
            <a:headEnd type="none" w="med" len="med"/>
            <a:tailEnd type="none" w="med" len="med"/>
          </a:ln>
          <a:effectLst/>
        </p:spPr>
      </p:cxnSp>
      <p:cxnSp>
        <p:nvCxnSpPr>
          <p:cNvPr id="31" name="直接连接符 43">
            <a:extLst>
              <a:ext uri="{FF2B5EF4-FFF2-40B4-BE49-F238E27FC236}">
                <a16:creationId xmlns:a16="http://schemas.microsoft.com/office/drawing/2014/main" id="{6F3D38BA-7F2C-3544-60C8-59F6EA6D1685}"/>
              </a:ext>
            </a:extLst>
          </p:cNvPr>
          <p:cNvCxnSpPr/>
          <p:nvPr/>
        </p:nvCxnSpPr>
        <p:spPr bwMode="auto">
          <a:xfrm>
            <a:off x="5004048" y="2564904"/>
            <a:ext cx="72008" cy="1008112"/>
          </a:xfrm>
          <a:prstGeom prst="line">
            <a:avLst/>
          </a:prstGeom>
          <a:noFill/>
          <a:ln w="9525" cap="flat" cmpd="sng" algn="ctr">
            <a:solidFill>
              <a:srgbClr val="FF0000"/>
            </a:solidFill>
            <a:prstDash val="solid"/>
            <a:round/>
            <a:headEnd type="none" w="med" len="med"/>
            <a:tailEnd type="none" w="med" len="med"/>
          </a:ln>
          <a:effectLst/>
        </p:spPr>
      </p:cxnSp>
      <p:cxnSp>
        <p:nvCxnSpPr>
          <p:cNvPr id="32" name="直接连接符 45">
            <a:extLst>
              <a:ext uri="{FF2B5EF4-FFF2-40B4-BE49-F238E27FC236}">
                <a16:creationId xmlns:a16="http://schemas.microsoft.com/office/drawing/2014/main" id="{87B23569-13A2-BF0B-D090-BF6A36ECDDBF}"/>
              </a:ext>
            </a:extLst>
          </p:cNvPr>
          <p:cNvCxnSpPr>
            <a:stCxn id="15" idx="1"/>
            <a:endCxn id="19" idx="5"/>
          </p:cNvCxnSpPr>
          <p:nvPr/>
        </p:nvCxnSpPr>
        <p:spPr bwMode="auto">
          <a:xfrm flipH="1" flipV="1">
            <a:off x="5167345" y="3808321"/>
            <a:ext cx="321478" cy="465494"/>
          </a:xfrm>
          <a:prstGeom prst="line">
            <a:avLst/>
          </a:prstGeom>
          <a:noFill/>
          <a:ln w="9525" cap="flat" cmpd="sng" algn="ctr">
            <a:solidFill>
              <a:srgbClr val="FF0000"/>
            </a:solidFill>
            <a:prstDash val="solid"/>
            <a:round/>
            <a:headEnd type="none" w="med" len="med"/>
            <a:tailEnd type="none" w="med" len="med"/>
          </a:ln>
          <a:effectLst/>
        </p:spPr>
      </p:cxnSp>
      <p:cxnSp>
        <p:nvCxnSpPr>
          <p:cNvPr id="33" name="直接连接符 47">
            <a:extLst>
              <a:ext uri="{FF2B5EF4-FFF2-40B4-BE49-F238E27FC236}">
                <a16:creationId xmlns:a16="http://schemas.microsoft.com/office/drawing/2014/main" id="{D11B094D-8938-FEC0-9522-8F6173AF3CB8}"/>
              </a:ext>
            </a:extLst>
          </p:cNvPr>
          <p:cNvCxnSpPr>
            <a:stCxn id="17" idx="0"/>
            <a:endCxn id="14" idx="4"/>
          </p:cNvCxnSpPr>
          <p:nvPr/>
        </p:nvCxnSpPr>
        <p:spPr bwMode="auto">
          <a:xfrm flipH="1" flipV="1">
            <a:off x="4175956" y="2204864"/>
            <a:ext cx="72008" cy="864096"/>
          </a:xfrm>
          <a:prstGeom prst="line">
            <a:avLst/>
          </a:prstGeom>
          <a:noFill/>
          <a:ln w="9525" cap="flat" cmpd="sng" algn="ctr">
            <a:solidFill>
              <a:srgbClr val="FF0000"/>
            </a:solidFill>
            <a:prstDash val="solid"/>
            <a:round/>
            <a:headEnd type="none" w="med" len="med"/>
            <a:tailEnd type="none" w="med" len="med"/>
          </a:ln>
          <a:effectLst/>
        </p:spPr>
      </p:cxnSp>
      <p:cxnSp>
        <p:nvCxnSpPr>
          <p:cNvPr id="34" name="直接连接符 49">
            <a:extLst>
              <a:ext uri="{FF2B5EF4-FFF2-40B4-BE49-F238E27FC236}">
                <a16:creationId xmlns:a16="http://schemas.microsoft.com/office/drawing/2014/main" id="{3C155585-E3B5-057E-55B3-F5EE82DDA677}"/>
              </a:ext>
            </a:extLst>
          </p:cNvPr>
          <p:cNvCxnSpPr>
            <a:stCxn id="20" idx="6"/>
          </p:cNvCxnSpPr>
          <p:nvPr/>
        </p:nvCxnSpPr>
        <p:spPr bwMode="auto">
          <a:xfrm flipV="1">
            <a:off x="4644008" y="3645024"/>
            <a:ext cx="144016" cy="36004"/>
          </a:xfrm>
          <a:prstGeom prst="line">
            <a:avLst/>
          </a:prstGeom>
          <a:noFill/>
          <a:ln w="9525" cap="flat" cmpd="sng" algn="ctr">
            <a:solidFill>
              <a:srgbClr val="FF0000"/>
            </a:solidFill>
            <a:prstDash val="solid"/>
            <a:round/>
            <a:headEnd type="none" w="med" len="med"/>
            <a:tailEnd type="none" w="med" len="med"/>
          </a:ln>
          <a:effectLst/>
        </p:spPr>
      </p:cxnSp>
      <p:cxnSp>
        <p:nvCxnSpPr>
          <p:cNvPr id="35" name="直接连接符 51">
            <a:extLst>
              <a:ext uri="{FF2B5EF4-FFF2-40B4-BE49-F238E27FC236}">
                <a16:creationId xmlns:a16="http://schemas.microsoft.com/office/drawing/2014/main" id="{DC745533-0497-26FC-55D1-91F45592D5BA}"/>
              </a:ext>
            </a:extLst>
          </p:cNvPr>
          <p:cNvCxnSpPr>
            <a:stCxn id="17" idx="4"/>
            <a:endCxn id="20" idx="0"/>
          </p:cNvCxnSpPr>
          <p:nvPr/>
        </p:nvCxnSpPr>
        <p:spPr bwMode="auto">
          <a:xfrm>
            <a:off x="4247964" y="3429000"/>
            <a:ext cx="216024" cy="72008"/>
          </a:xfrm>
          <a:prstGeom prst="line">
            <a:avLst/>
          </a:prstGeom>
          <a:noFill/>
          <a:ln w="9525" cap="flat" cmpd="sng" algn="ctr">
            <a:solidFill>
              <a:srgbClr val="FF0000"/>
            </a:solidFill>
            <a:prstDash val="solid"/>
            <a:round/>
            <a:headEnd type="none" w="med" len="med"/>
            <a:tailEnd type="none" w="med" len="med"/>
          </a:ln>
          <a:effectLst/>
        </p:spPr>
      </p:cxnSp>
      <p:cxnSp>
        <p:nvCxnSpPr>
          <p:cNvPr id="36" name="直接连接符 53">
            <a:extLst>
              <a:ext uri="{FF2B5EF4-FFF2-40B4-BE49-F238E27FC236}">
                <a16:creationId xmlns:a16="http://schemas.microsoft.com/office/drawing/2014/main" id="{D098C671-A558-131A-2B66-97330BF54585}"/>
              </a:ext>
            </a:extLst>
          </p:cNvPr>
          <p:cNvCxnSpPr>
            <a:stCxn id="15" idx="1"/>
            <a:endCxn id="20" idx="5"/>
          </p:cNvCxnSpPr>
          <p:nvPr/>
        </p:nvCxnSpPr>
        <p:spPr bwMode="auto">
          <a:xfrm flipH="1" flipV="1">
            <a:off x="4591281" y="3808321"/>
            <a:ext cx="897542" cy="465494"/>
          </a:xfrm>
          <a:prstGeom prst="line">
            <a:avLst/>
          </a:prstGeom>
          <a:noFill/>
          <a:ln w="9525" cap="flat" cmpd="sng" algn="ctr">
            <a:solidFill>
              <a:srgbClr val="FF0000"/>
            </a:solidFill>
            <a:prstDash val="solid"/>
            <a:round/>
            <a:headEnd type="none" w="med" len="med"/>
            <a:tailEnd type="none" w="med" len="med"/>
          </a:ln>
          <a:effectLst/>
        </p:spPr>
      </p:cxnSp>
      <p:cxnSp>
        <p:nvCxnSpPr>
          <p:cNvPr id="37" name="直接连接符 56">
            <a:extLst>
              <a:ext uri="{FF2B5EF4-FFF2-40B4-BE49-F238E27FC236}">
                <a16:creationId xmlns:a16="http://schemas.microsoft.com/office/drawing/2014/main" id="{1CB2A263-19C4-80C4-EBD8-18313CCC7E95}"/>
              </a:ext>
            </a:extLst>
          </p:cNvPr>
          <p:cNvCxnSpPr>
            <a:stCxn id="15" idx="3"/>
            <a:endCxn id="16" idx="7"/>
          </p:cNvCxnSpPr>
          <p:nvPr/>
        </p:nvCxnSpPr>
        <p:spPr bwMode="auto">
          <a:xfrm flipH="1">
            <a:off x="4879313" y="4528401"/>
            <a:ext cx="609510" cy="1113566"/>
          </a:xfrm>
          <a:prstGeom prst="line">
            <a:avLst/>
          </a:prstGeom>
          <a:noFill/>
          <a:ln w="9525" cap="flat" cmpd="sng" algn="ctr">
            <a:solidFill>
              <a:srgbClr val="FF0000"/>
            </a:solidFill>
            <a:prstDash val="solid"/>
            <a:round/>
            <a:headEnd type="none" w="med" len="med"/>
            <a:tailEnd type="none" w="med" len="med"/>
          </a:ln>
          <a:effectLst/>
        </p:spPr>
      </p:cxnSp>
      <p:cxnSp>
        <p:nvCxnSpPr>
          <p:cNvPr id="38" name="直接连接符 58">
            <a:extLst>
              <a:ext uri="{FF2B5EF4-FFF2-40B4-BE49-F238E27FC236}">
                <a16:creationId xmlns:a16="http://schemas.microsoft.com/office/drawing/2014/main" id="{36A6C203-8AA0-7697-6152-A627BEDFECEB}"/>
              </a:ext>
            </a:extLst>
          </p:cNvPr>
          <p:cNvCxnSpPr>
            <a:stCxn id="20" idx="4"/>
            <a:endCxn id="16" idx="0"/>
          </p:cNvCxnSpPr>
          <p:nvPr/>
        </p:nvCxnSpPr>
        <p:spPr bwMode="auto">
          <a:xfrm>
            <a:off x="4463988" y="3861048"/>
            <a:ext cx="288032" cy="1728192"/>
          </a:xfrm>
          <a:prstGeom prst="line">
            <a:avLst/>
          </a:prstGeom>
          <a:noFill/>
          <a:ln w="9525" cap="flat" cmpd="sng" algn="ctr">
            <a:solidFill>
              <a:srgbClr val="FF0000"/>
            </a:solidFill>
            <a:prstDash val="solid"/>
            <a:round/>
            <a:headEnd type="none" w="med" len="med"/>
            <a:tailEnd type="none" w="med" len="med"/>
          </a:ln>
          <a:effectLst/>
        </p:spPr>
      </p:cxnSp>
      <p:cxnSp>
        <p:nvCxnSpPr>
          <p:cNvPr id="39" name="直接连接符 61">
            <a:extLst>
              <a:ext uri="{FF2B5EF4-FFF2-40B4-BE49-F238E27FC236}">
                <a16:creationId xmlns:a16="http://schemas.microsoft.com/office/drawing/2014/main" id="{B031AEBC-613C-AEB1-139D-282F16256F54}"/>
              </a:ext>
            </a:extLst>
          </p:cNvPr>
          <p:cNvCxnSpPr>
            <a:stCxn id="15" idx="0"/>
            <a:endCxn id="13" idx="4"/>
          </p:cNvCxnSpPr>
          <p:nvPr/>
        </p:nvCxnSpPr>
        <p:spPr bwMode="auto">
          <a:xfrm flipV="1">
            <a:off x="5616116" y="2636912"/>
            <a:ext cx="216024" cy="1584176"/>
          </a:xfrm>
          <a:prstGeom prst="line">
            <a:avLst/>
          </a:prstGeom>
          <a:noFill/>
          <a:ln w="9525" cap="flat" cmpd="sng" algn="ctr">
            <a:solidFill>
              <a:srgbClr val="FF0000"/>
            </a:solidFill>
            <a:prstDash val="solid"/>
            <a:round/>
            <a:headEnd type="none" w="med" len="med"/>
            <a:tailEnd type="none" w="med" len="med"/>
          </a:ln>
          <a:effectLst/>
        </p:spPr>
      </p:cxnSp>
      <p:sp>
        <p:nvSpPr>
          <p:cNvPr id="40" name="TextBox 62">
            <a:extLst>
              <a:ext uri="{FF2B5EF4-FFF2-40B4-BE49-F238E27FC236}">
                <a16:creationId xmlns:a16="http://schemas.microsoft.com/office/drawing/2014/main" id="{0BE52763-77EA-B9F0-6665-1E495A606DE7}"/>
              </a:ext>
            </a:extLst>
          </p:cNvPr>
          <p:cNvSpPr txBox="1"/>
          <p:nvPr/>
        </p:nvSpPr>
        <p:spPr>
          <a:xfrm>
            <a:off x="4211960" y="1052736"/>
            <a:ext cx="502061" cy="369332"/>
          </a:xfrm>
          <a:prstGeom prst="rect">
            <a:avLst/>
          </a:prstGeom>
          <a:noFill/>
        </p:spPr>
        <p:txBody>
          <a:bodyPr wrap="none" rtlCol="0">
            <a:spAutoFit/>
          </a:bodyPr>
          <a:lstStyle/>
          <a:p>
            <a:r>
              <a:rPr lang="en-US" altLang="zh-CN" dirty="0"/>
              <a:t>100</a:t>
            </a:r>
            <a:endParaRPr lang="zh-CN" altLang="en-US" dirty="0"/>
          </a:p>
        </p:txBody>
      </p:sp>
      <p:sp>
        <p:nvSpPr>
          <p:cNvPr id="41" name="TextBox 63">
            <a:extLst>
              <a:ext uri="{FF2B5EF4-FFF2-40B4-BE49-F238E27FC236}">
                <a16:creationId xmlns:a16="http://schemas.microsoft.com/office/drawing/2014/main" id="{1A861D02-5047-4D47-3371-CA6B1D7D9B64}"/>
              </a:ext>
            </a:extLst>
          </p:cNvPr>
          <p:cNvSpPr txBox="1"/>
          <p:nvPr/>
        </p:nvSpPr>
        <p:spPr>
          <a:xfrm>
            <a:off x="5220072" y="908720"/>
            <a:ext cx="396262" cy="369332"/>
          </a:xfrm>
          <a:prstGeom prst="rect">
            <a:avLst/>
          </a:prstGeom>
          <a:noFill/>
        </p:spPr>
        <p:txBody>
          <a:bodyPr wrap="none" rtlCol="0">
            <a:spAutoFit/>
          </a:bodyPr>
          <a:lstStyle/>
          <a:p>
            <a:r>
              <a:rPr lang="en-US" altLang="zh-CN" dirty="0"/>
              <a:t>50</a:t>
            </a:r>
            <a:endParaRPr lang="zh-CN" altLang="en-US" dirty="0"/>
          </a:p>
        </p:txBody>
      </p:sp>
      <p:sp>
        <p:nvSpPr>
          <p:cNvPr id="42" name="TextBox 64">
            <a:extLst>
              <a:ext uri="{FF2B5EF4-FFF2-40B4-BE49-F238E27FC236}">
                <a16:creationId xmlns:a16="http://schemas.microsoft.com/office/drawing/2014/main" id="{884752EC-7018-1BDC-8026-48C9232D0409}"/>
              </a:ext>
            </a:extLst>
          </p:cNvPr>
          <p:cNvSpPr txBox="1"/>
          <p:nvPr/>
        </p:nvSpPr>
        <p:spPr>
          <a:xfrm>
            <a:off x="5436096" y="1412776"/>
            <a:ext cx="396262" cy="369332"/>
          </a:xfrm>
          <a:prstGeom prst="rect">
            <a:avLst/>
          </a:prstGeom>
          <a:noFill/>
        </p:spPr>
        <p:txBody>
          <a:bodyPr wrap="none" rtlCol="0">
            <a:spAutoFit/>
          </a:bodyPr>
          <a:lstStyle/>
          <a:p>
            <a:r>
              <a:rPr lang="en-US" altLang="zh-CN" dirty="0"/>
              <a:t>50</a:t>
            </a:r>
            <a:endParaRPr lang="zh-CN" altLang="en-US" dirty="0"/>
          </a:p>
        </p:txBody>
      </p:sp>
      <p:sp>
        <p:nvSpPr>
          <p:cNvPr id="43" name="TextBox 65">
            <a:extLst>
              <a:ext uri="{FF2B5EF4-FFF2-40B4-BE49-F238E27FC236}">
                <a16:creationId xmlns:a16="http://schemas.microsoft.com/office/drawing/2014/main" id="{2AA1A74B-3796-261B-5FF4-DA2FD1DA4ADA}"/>
              </a:ext>
            </a:extLst>
          </p:cNvPr>
          <p:cNvSpPr txBox="1"/>
          <p:nvPr/>
        </p:nvSpPr>
        <p:spPr>
          <a:xfrm>
            <a:off x="4788024" y="1412776"/>
            <a:ext cx="396262" cy="369332"/>
          </a:xfrm>
          <a:prstGeom prst="rect">
            <a:avLst/>
          </a:prstGeom>
          <a:noFill/>
        </p:spPr>
        <p:txBody>
          <a:bodyPr wrap="none" rtlCol="0">
            <a:spAutoFit/>
          </a:bodyPr>
          <a:lstStyle/>
          <a:p>
            <a:r>
              <a:rPr lang="en-US" altLang="zh-CN" dirty="0"/>
              <a:t>50</a:t>
            </a:r>
            <a:endParaRPr lang="zh-CN" altLang="en-US" dirty="0"/>
          </a:p>
        </p:txBody>
      </p:sp>
      <p:sp>
        <p:nvSpPr>
          <p:cNvPr id="44" name="TextBox 66">
            <a:extLst>
              <a:ext uri="{FF2B5EF4-FFF2-40B4-BE49-F238E27FC236}">
                <a16:creationId xmlns:a16="http://schemas.microsoft.com/office/drawing/2014/main" id="{38B48CD0-6B49-D9E3-39AA-31FF41CCE93D}"/>
              </a:ext>
            </a:extLst>
          </p:cNvPr>
          <p:cNvSpPr txBox="1"/>
          <p:nvPr/>
        </p:nvSpPr>
        <p:spPr>
          <a:xfrm>
            <a:off x="5220072" y="2348880"/>
            <a:ext cx="396262" cy="369332"/>
          </a:xfrm>
          <a:prstGeom prst="rect">
            <a:avLst/>
          </a:prstGeom>
          <a:noFill/>
        </p:spPr>
        <p:txBody>
          <a:bodyPr wrap="none" rtlCol="0">
            <a:spAutoFit/>
          </a:bodyPr>
          <a:lstStyle/>
          <a:p>
            <a:r>
              <a:rPr lang="en-US" altLang="zh-CN" dirty="0"/>
              <a:t>50</a:t>
            </a:r>
            <a:endParaRPr lang="zh-CN" altLang="en-US" dirty="0"/>
          </a:p>
        </p:txBody>
      </p:sp>
      <p:sp>
        <p:nvSpPr>
          <p:cNvPr id="45" name="TextBox 67">
            <a:extLst>
              <a:ext uri="{FF2B5EF4-FFF2-40B4-BE49-F238E27FC236}">
                <a16:creationId xmlns:a16="http://schemas.microsoft.com/office/drawing/2014/main" id="{A91F4E9C-54A9-12DB-5D74-41C736E3BE36}"/>
              </a:ext>
            </a:extLst>
          </p:cNvPr>
          <p:cNvSpPr txBox="1"/>
          <p:nvPr/>
        </p:nvSpPr>
        <p:spPr>
          <a:xfrm>
            <a:off x="5004048" y="1988840"/>
            <a:ext cx="396262" cy="369332"/>
          </a:xfrm>
          <a:prstGeom prst="rect">
            <a:avLst/>
          </a:prstGeom>
          <a:noFill/>
        </p:spPr>
        <p:txBody>
          <a:bodyPr wrap="none" rtlCol="0">
            <a:spAutoFit/>
          </a:bodyPr>
          <a:lstStyle/>
          <a:p>
            <a:r>
              <a:rPr lang="en-US" altLang="zh-CN" dirty="0"/>
              <a:t>50</a:t>
            </a:r>
            <a:endParaRPr lang="zh-CN" altLang="en-US" dirty="0"/>
          </a:p>
        </p:txBody>
      </p:sp>
      <p:sp>
        <p:nvSpPr>
          <p:cNvPr id="46" name="TextBox 68">
            <a:extLst>
              <a:ext uri="{FF2B5EF4-FFF2-40B4-BE49-F238E27FC236}">
                <a16:creationId xmlns:a16="http://schemas.microsoft.com/office/drawing/2014/main" id="{F7964E12-6B08-9F15-0399-1A40B1539301}"/>
              </a:ext>
            </a:extLst>
          </p:cNvPr>
          <p:cNvSpPr txBox="1"/>
          <p:nvPr/>
        </p:nvSpPr>
        <p:spPr>
          <a:xfrm>
            <a:off x="5652120" y="1916832"/>
            <a:ext cx="396262" cy="369332"/>
          </a:xfrm>
          <a:prstGeom prst="rect">
            <a:avLst/>
          </a:prstGeom>
          <a:noFill/>
        </p:spPr>
        <p:txBody>
          <a:bodyPr wrap="none" rtlCol="0">
            <a:spAutoFit/>
          </a:bodyPr>
          <a:lstStyle/>
          <a:p>
            <a:r>
              <a:rPr lang="en-US" altLang="zh-CN" dirty="0"/>
              <a:t>50</a:t>
            </a:r>
            <a:endParaRPr lang="zh-CN" altLang="en-US" dirty="0"/>
          </a:p>
        </p:txBody>
      </p:sp>
      <p:sp>
        <p:nvSpPr>
          <p:cNvPr id="47" name="TextBox 69">
            <a:extLst>
              <a:ext uri="{FF2B5EF4-FFF2-40B4-BE49-F238E27FC236}">
                <a16:creationId xmlns:a16="http://schemas.microsoft.com/office/drawing/2014/main" id="{C7ADD942-4D67-6B16-67BC-640588E687D7}"/>
              </a:ext>
            </a:extLst>
          </p:cNvPr>
          <p:cNvSpPr txBox="1"/>
          <p:nvPr/>
        </p:nvSpPr>
        <p:spPr>
          <a:xfrm>
            <a:off x="4572000" y="1628800"/>
            <a:ext cx="502061" cy="369332"/>
          </a:xfrm>
          <a:prstGeom prst="rect">
            <a:avLst/>
          </a:prstGeom>
          <a:noFill/>
        </p:spPr>
        <p:txBody>
          <a:bodyPr wrap="none" rtlCol="0">
            <a:spAutoFit/>
          </a:bodyPr>
          <a:lstStyle/>
          <a:p>
            <a:r>
              <a:rPr lang="en-US" altLang="zh-CN" dirty="0"/>
              <a:t>200</a:t>
            </a:r>
            <a:endParaRPr lang="zh-CN" altLang="en-US" dirty="0"/>
          </a:p>
        </p:txBody>
      </p:sp>
      <p:sp>
        <p:nvSpPr>
          <p:cNvPr id="48" name="TextBox 70">
            <a:extLst>
              <a:ext uri="{FF2B5EF4-FFF2-40B4-BE49-F238E27FC236}">
                <a16:creationId xmlns:a16="http://schemas.microsoft.com/office/drawing/2014/main" id="{9E6B94D5-4386-A7E7-C5D3-BFDE64B224C4}"/>
              </a:ext>
            </a:extLst>
          </p:cNvPr>
          <p:cNvSpPr txBox="1"/>
          <p:nvPr/>
        </p:nvSpPr>
        <p:spPr>
          <a:xfrm>
            <a:off x="3851920" y="2420888"/>
            <a:ext cx="502061" cy="369332"/>
          </a:xfrm>
          <a:prstGeom prst="rect">
            <a:avLst/>
          </a:prstGeom>
          <a:noFill/>
        </p:spPr>
        <p:txBody>
          <a:bodyPr wrap="none" rtlCol="0">
            <a:spAutoFit/>
          </a:bodyPr>
          <a:lstStyle/>
          <a:p>
            <a:r>
              <a:rPr lang="en-US" altLang="zh-CN" dirty="0"/>
              <a:t>200</a:t>
            </a:r>
            <a:endParaRPr lang="zh-CN" altLang="en-US" dirty="0"/>
          </a:p>
        </p:txBody>
      </p:sp>
      <p:sp>
        <p:nvSpPr>
          <p:cNvPr id="49" name="TextBox 71">
            <a:extLst>
              <a:ext uri="{FF2B5EF4-FFF2-40B4-BE49-F238E27FC236}">
                <a16:creationId xmlns:a16="http://schemas.microsoft.com/office/drawing/2014/main" id="{FD19AC7E-A878-C563-B948-F015042A29AD}"/>
              </a:ext>
            </a:extLst>
          </p:cNvPr>
          <p:cNvSpPr txBox="1"/>
          <p:nvPr/>
        </p:nvSpPr>
        <p:spPr>
          <a:xfrm>
            <a:off x="4427984" y="2564904"/>
            <a:ext cx="502061" cy="369332"/>
          </a:xfrm>
          <a:prstGeom prst="rect">
            <a:avLst/>
          </a:prstGeom>
          <a:noFill/>
        </p:spPr>
        <p:txBody>
          <a:bodyPr wrap="none" rtlCol="0">
            <a:spAutoFit/>
          </a:bodyPr>
          <a:lstStyle/>
          <a:p>
            <a:r>
              <a:rPr lang="en-US" altLang="zh-CN" dirty="0"/>
              <a:t>150</a:t>
            </a:r>
            <a:endParaRPr lang="zh-CN" altLang="en-US" dirty="0"/>
          </a:p>
        </p:txBody>
      </p:sp>
      <p:sp>
        <p:nvSpPr>
          <p:cNvPr id="50" name="TextBox 72">
            <a:extLst>
              <a:ext uri="{FF2B5EF4-FFF2-40B4-BE49-F238E27FC236}">
                <a16:creationId xmlns:a16="http://schemas.microsoft.com/office/drawing/2014/main" id="{0A2F16AF-54F3-2873-28F3-5D295D6036AC}"/>
              </a:ext>
            </a:extLst>
          </p:cNvPr>
          <p:cNvSpPr txBox="1"/>
          <p:nvPr/>
        </p:nvSpPr>
        <p:spPr>
          <a:xfrm>
            <a:off x="4932040" y="2852936"/>
            <a:ext cx="502061" cy="369332"/>
          </a:xfrm>
          <a:prstGeom prst="rect">
            <a:avLst/>
          </a:prstGeom>
          <a:noFill/>
        </p:spPr>
        <p:txBody>
          <a:bodyPr wrap="none" rtlCol="0">
            <a:spAutoFit/>
          </a:bodyPr>
          <a:lstStyle/>
          <a:p>
            <a:r>
              <a:rPr lang="en-US" altLang="zh-CN" dirty="0"/>
              <a:t>200</a:t>
            </a:r>
            <a:endParaRPr lang="zh-CN" altLang="en-US" dirty="0"/>
          </a:p>
        </p:txBody>
      </p:sp>
      <p:sp>
        <p:nvSpPr>
          <p:cNvPr id="51" name="TextBox 73">
            <a:extLst>
              <a:ext uri="{FF2B5EF4-FFF2-40B4-BE49-F238E27FC236}">
                <a16:creationId xmlns:a16="http://schemas.microsoft.com/office/drawing/2014/main" id="{677A2BD8-7CAB-B108-1B3B-3D2723C68725}"/>
              </a:ext>
            </a:extLst>
          </p:cNvPr>
          <p:cNvSpPr txBox="1"/>
          <p:nvPr/>
        </p:nvSpPr>
        <p:spPr>
          <a:xfrm>
            <a:off x="5724128" y="3068960"/>
            <a:ext cx="502061" cy="369332"/>
          </a:xfrm>
          <a:prstGeom prst="rect">
            <a:avLst/>
          </a:prstGeom>
          <a:noFill/>
        </p:spPr>
        <p:txBody>
          <a:bodyPr wrap="none" rtlCol="0">
            <a:spAutoFit/>
          </a:bodyPr>
          <a:lstStyle/>
          <a:p>
            <a:r>
              <a:rPr lang="en-US" altLang="zh-CN" dirty="0"/>
              <a:t>300</a:t>
            </a:r>
            <a:endParaRPr lang="zh-CN" altLang="en-US" dirty="0"/>
          </a:p>
        </p:txBody>
      </p:sp>
      <p:sp>
        <p:nvSpPr>
          <p:cNvPr id="52" name="TextBox 74">
            <a:extLst>
              <a:ext uri="{FF2B5EF4-FFF2-40B4-BE49-F238E27FC236}">
                <a16:creationId xmlns:a16="http://schemas.microsoft.com/office/drawing/2014/main" id="{717B7E29-C3E0-2E05-F28A-0BC6827A61F9}"/>
              </a:ext>
            </a:extLst>
          </p:cNvPr>
          <p:cNvSpPr txBox="1"/>
          <p:nvPr/>
        </p:nvSpPr>
        <p:spPr>
          <a:xfrm>
            <a:off x="5076056" y="3717032"/>
            <a:ext cx="502061" cy="369332"/>
          </a:xfrm>
          <a:prstGeom prst="rect">
            <a:avLst/>
          </a:prstGeom>
          <a:noFill/>
        </p:spPr>
        <p:txBody>
          <a:bodyPr wrap="none" rtlCol="0">
            <a:spAutoFit/>
          </a:bodyPr>
          <a:lstStyle/>
          <a:p>
            <a:r>
              <a:rPr lang="en-US" altLang="zh-CN" dirty="0"/>
              <a:t>100</a:t>
            </a:r>
            <a:endParaRPr lang="zh-CN" altLang="en-US" dirty="0"/>
          </a:p>
        </p:txBody>
      </p:sp>
      <p:sp>
        <p:nvSpPr>
          <p:cNvPr id="53" name="TextBox 75">
            <a:extLst>
              <a:ext uri="{FF2B5EF4-FFF2-40B4-BE49-F238E27FC236}">
                <a16:creationId xmlns:a16="http://schemas.microsoft.com/office/drawing/2014/main" id="{2565B437-E33C-FE4C-F0F3-7B6AED4E44D7}"/>
              </a:ext>
            </a:extLst>
          </p:cNvPr>
          <p:cNvSpPr txBox="1"/>
          <p:nvPr/>
        </p:nvSpPr>
        <p:spPr>
          <a:xfrm>
            <a:off x="4427984" y="4437112"/>
            <a:ext cx="502061" cy="369332"/>
          </a:xfrm>
          <a:prstGeom prst="rect">
            <a:avLst/>
          </a:prstGeom>
          <a:noFill/>
        </p:spPr>
        <p:txBody>
          <a:bodyPr wrap="none" rtlCol="0">
            <a:spAutoFit/>
          </a:bodyPr>
          <a:lstStyle/>
          <a:p>
            <a:r>
              <a:rPr lang="en-US" altLang="zh-CN" dirty="0"/>
              <a:t>400</a:t>
            </a:r>
            <a:endParaRPr lang="zh-CN" altLang="en-US" dirty="0"/>
          </a:p>
        </p:txBody>
      </p:sp>
      <p:sp>
        <p:nvSpPr>
          <p:cNvPr id="54" name="TextBox 76">
            <a:extLst>
              <a:ext uri="{FF2B5EF4-FFF2-40B4-BE49-F238E27FC236}">
                <a16:creationId xmlns:a16="http://schemas.microsoft.com/office/drawing/2014/main" id="{99701DF8-BFD2-B6DE-A2A5-C492A4776CAD}"/>
              </a:ext>
            </a:extLst>
          </p:cNvPr>
          <p:cNvSpPr txBox="1"/>
          <p:nvPr/>
        </p:nvSpPr>
        <p:spPr>
          <a:xfrm>
            <a:off x="5076056" y="4797152"/>
            <a:ext cx="502061" cy="369332"/>
          </a:xfrm>
          <a:prstGeom prst="rect">
            <a:avLst/>
          </a:prstGeom>
          <a:noFill/>
        </p:spPr>
        <p:txBody>
          <a:bodyPr wrap="none" rtlCol="0">
            <a:spAutoFit/>
          </a:bodyPr>
          <a:lstStyle/>
          <a:p>
            <a:r>
              <a:rPr lang="en-US" altLang="zh-CN" dirty="0"/>
              <a:t>300</a:t>
            </a:r>
            <a:endParaRPr lang="zh-CN" altLang="en-US" dirty="0"/>
          </a:p>
        </p:txBody>
      </p:sp>
      <p:sp>
        <p:nvSpPr>
          <p:cNvPr id="55" name="TextBox 77">
            <a:extLst>
              <a:ext uri="{FF2B5EF4-FFF2-40B4-BE49-F238E27FC236}">
                <a16:creationId xmlns:a16="http://schemas.microsoft.com/office/drawing/2014/main" id="{E4E96518-3A29-12D7-60A3-C2D15923ECE9}"/>
              </a:ext>
            </a:extLst>
          </p:cNvPr>
          <p:cNvSpPr txBox="1"/>
          <p:nvPr/>
        </p:nvSpPr>
        <p:spPr>
          <a:xfrm>
            <a:off x="4716016" y="3933056"/>
            <a:ext cx="502061" cy="369332"/>
          </a:xfrm>
          <a:prstGeom prst="rect">
            <a:avLst/>
          </a:prstGeom>
          <a:noFill/>
        </p:spPr>
        <p:txBody>
          <a:bodyPr wrap="none" rtlCol="0">
            <a:spAutoFit/>
          </a:bodyPr>
          <a:lstStyle/>
          <a:p>
            <a:r>
              <a:rPr lang="en-US" altLang="zh-CN" dirty="0"/>
              <a:t>150</a:t>
            </a:r>
            <a:endParaRPr lang="zh-CN" altLang="en-US" dirty="0"/>
          </a:p>
        </p:txBody>
      </p:sp>
      <p:sp>
        <p:nvSpPr>
          <p:cNvPr id="56" name="TextBox 78">
            <a:extLst>
              <a:ext uri="{FF2B5EF4-FFF2-40B4-BE49-F238E27FC236}">
                <a16:creationId xmlns:a16="http://schemas.microsoft.com/office/drawing/2014/main" id="{E445F97F-82BB-F2ED-9930-A1149D45F3AB}"/>
              </a:ext>
            </a:extLst>
          </p:cNvPr>
          <p:cNvSpPr txBox="1"/>
          <p:nvPr/>
        </p:nvSpPr>
        <p:spPr>
          <a:xfrm>
            <a:off x="4572000" y="3212976"/>
            <a:ext cx="396262" cy="369332"/>
          </a:xfrm>
          <a:prstGeom prst="rect">
            <a:avLst/>
          </a:prstGeom>
          <a:noFill/>
        </p:spPr>
        <p:txBody>
          <a:bodyPr wrap="none" rtlCol="0">
            <a:spAutoFit/>
          </a:bodyPr>
          <a:lstStyle/>
          <a:p>
            <a:r>
              <a:rPr lang="en-US" altLang="zh-CN" dirty="0"/>
              <a:t>50</a:t>
            </a:r>
            <a:endParaRPr lang="zh-CN" altLang="en-US" dirty="0"/>
          </a:p>
        </p:txBody>
      </p:sp>
      <p:cxnSp>
        <p:nvCxnSpPr>
          <p:cNvPr id="57" name="直接连接符 80">
            <a:extLst>
              <a:ext uri="{FF2B5EF4-FFF2-40B4-BE49-F238E27FC236}">
                <a16:creationId xmlns:a16="http://schemas.microsoft.com/office/drawing/2014/main" id="{6F765AF5-755B-FCE8-8936-5126061346DB}"/>
              </a:ext>
            </a:extLst>
          </p:cNvPr>
          <p:cNvCxnSpPr>
            <a:stCxn id="18" idx="5"/>
            <a:endCxn id="14" idx="0"/>
          </p:cNvCxnSpPr>
          <p:nvPr/>
        </p:nvCxnSpPr>
        <p:spPr bwMode="auto">
          <a:xfrm>
            <a:off x="4087225" y="1576073"/>
            <a:ext cx="88731" cy="268751"/>
          </a:xfrm>
          <a:prstGeom prst="line">
            <a:avLst/>
          </a:prstGeom>
          <a:noFill/>
          <a:ln w="9525" cap="flat" cmpd="sng" algn="ctr">
            <a:solidFill>
              <a:srgbClr val="FF0000"/>
            </a:solidFill>
            <a:prstDash val="solid"/>
            <a:round/>
            <a:headEnd type="none" w="med" len="med"/>
            <a:tailEnd type="none" w="med" len="med"/>
          </a:ln>
          <a:effectLst/>
        </p:spPr>
      </p:cxnSp>
      <p:sp>
        <p:nvSpPr>
          <p:cNvPr id="58" name="TextBox 81">
            <a:extLst>
              <a:ext uri="{FF2B5EF4-FFF2-40B4-BE49-F238E27FC236}">
                <a16:creationId xmlns:a16="http://schemas.microsoft.com/office/drawing/2014/main" id="{A0AF2328-3F80-EF18-F5D4-1558697EF3CD}"/>
              </a:ext>
            </a:extLst>
          </p:cNvPr>
          <p:cNvSpPr txBox="1"/>
          <p:nvPr/>
        </p:nvSpPr>
        <p:spPr>
          <a:xfrm>
            <a:off x="4067944" y="1412776"/>
            <a:ext cx="396262" cy="369332"/>
          </a:xfrm>
          <a:prstGeom prst="rect">
            <a:avLst/>
          </a:prstGeom>
          <a:noFill/>
        </p:spPr>
        <p:txBody>
          <a:bodyPr wrap="none" rtlCol="0">
            <a:spAutoFit/>
          </a:bodyPr>
          <a:lstStyle/>
          <a:p>
            <a:r>
              <a:rPr lang="en-US" altLang="zh-CN" dirty="0"/>
              <a:t>50</a:t>
            </a:r>
            <a:endParaRPr lang="zh-CN" altLang="en-US" dirty="0"/>
          </a:p>
        </p:txBody>
      </p:sp>
      <p:sp>
        <p:nvSpPr>
          <p:cNvPr id="59" name="TextBox 82">
            <a:extLst>
              <a:ext uri="{FF2B5EF4-FFF2-40B4-BE49-F238E27FC236}">
                <a16:creationId xmlns:a16="http://schemas.microsoft.com/office/drawing/2014/main" id="{4D68AF17-3FD9-9570-D98C-77E6F3CABFE3}"/>
              </a:ext>
            </a:extLst>
          </p:cNvPr>
          <p:cNvSpPr txBox="1"/>
          <p:nvPr/>
        </p:nvSpPr>
        <p:spPr>
          <a:xfrm>
            <a:off x="4067944" y="3284984"/>
            <a:ext cx="396262" cy="369332"/>
          </a:xfrm>
          <a:prstGeom prst="rect">
            <a:avLst/>
          </a:prstGeom>
          <a:noFill/>
        </p:spPr>
        <p:txBody>
          <a:bodyPr wrap="none" rtlCol="0">
            <a:spAutoFit/>
          </a:bodyPr>
          <a:lstStyle/>
          <a:p>
            <a:r>
              <a:rPr lang="en-US" altLang="zh-CN" dirty="0"/>
              <a:t>50</a:t>
            </a:r>
            <a:endParaRPr lang="zh-CN" altLang="en-US" dirty="0"/>
          </a:p>
        </p:txBody>
      </p:sp>
      <p:grpSp>
        <p:nvGrpSpPr>
          <p:cNvPr id="60" name="Group 123">
            <a:extLst>
              <a:ext uri="{FF2B5EF4-FFF2-40B4-BE49-F238E27FC236}">
                <a16:creationId xmlns:a16="http://schemas.microsoft.com/office/drawing/2014/main" id="{DA5629BC-A06C-9EBD-146B-E8880AC6362A}"/>
              </a:ext>
            </a:extLst>
          </p:cNvPr>
          <p:cNvGrpSpPr>
            <a:grpSpLocks/>
          </p:cNvGrpSpPr>
          <p:nvPr/>
        </p:nvGrpSpPr>
        <p:grpSpPr bwMode="auto">
          <a:xfrm>
            <a:off x="6889484" y="874335"/>
            <a:ext cx="2267744" cy="5253345"/>
            <a:chOff x="1128" y="3475"/>
            <a:chExt cx="3357" cy="607"/>
          </a:xfrm>
        </p:grpSpPr>
        <p:sp>
          <p:nvSpPr>
            <p:cNvPr id="61" name="Freeform 124">
              <a:extLst>
                <a:ext uri="{FF2B5EF4-FFF2-40B4-BE49-F238E27FC236}">
                  <a16:creationId xmlns:a16="http://schemas.microsoft.com/office/drawing/2014/main" id="{1E1ED274-AC25-F042-92F6-407C4B6689AD}"/>
                </a:ext>
              </a:extLst>
            </p:cNvPr>
            <p:cNvSpPr>
              <a:spLocks/>
            </p:cNvSpPr>
            <p:nvPr/>
          </p:nvSpPr>
          <p:spPr bwMode="auto">
            <a:xfrm>
              <a:off x="1133" y="3475"/>
              <a:ext cx="3352" cy="607"/>
            </a:xfrm>
            <a:custGeom>
              <a:avLst/>
              <a:gdLst/>
              <a:ahLst/>
              <a:cxnLst>
                <a:cxn ang="0">
                  <a:pos x="113" y="69"/>
                </a:cxn>
                <a:cxn ang="0">
                  <a:pos x="146" y="58"/>
                </a:cxn>
                <a:cxn ang="0">
                  <a:pos x="214" y="80"/>
                </a:cxn>
                <a:cxn ang="0">
                  <a:pos x="1750" y="35"/>
                </a:cxn>
                <a:cxn ang="0">
                  <a:pos x="3286" y="46"/>
                </a:cxn>
                <a:cxn ang="0">
                  <a:pos x="3930" y="103"/>
                </a:cxn>
                <a:cxn ang="0">
                  <a:pos x="3953" y="216"/>
                </a:cxn>
                <a:cxn ang="0">
                  <a:pos x="3670" y="487"/>
                </a:cxn>
                <a:cxn ang="0">
                  <a:pos x="2959" y="498"/>
                </a:cxn>
                <a:cxn ang="0">
                  <a:pos x="2620" y="532"/>
                </a:cxn>
                <a:cxn ang="0">
                  <a:pos x="790" y="543"/>
                </a:cxn>
                <a:cxn ang="0">
                  <a:pos x="372" y="577"/>
                </a:cxn>
                <a:cxn ang="0">
                  <a:pos x="67" y="543"/>
                </a:cxn>
                <a:cxn ang="0">
                  <a:pos x="22" y="408"/>
                </a:cxn>
                <a:cxn ang="0">
                  <a:pos x="0" y="340"/>
                </a:cxn>
                <a:cxn ang="0">
                  <a:pos x="11" y="250"/>
                </a:cxn>
                <a:cxn ang="0">
                  <a:pos x="33" y="216"/>
                </a:cxn>
                <a:cxn ang="0">
                  <a:pos x="56" y="114"/>
                </a:cxn>
                <a:cxn ang="0">
                  <a:pos x="113" y="69"/>
                </a:cxn>
              </a:cxnLst>
              <a:rect l="0" t="0" r="r" b="b"/>
              <a:pathLst>
                <a:path w="3964" h="577">
                  <a:moveTo>
                    <a:pt x="113" y="69"/>
                  </a:moveTo>
                  <a:cubicBezTo>
                    <a:pt x="124" y="65"/>
                    <a:pt x="134" y="57"/>
                    <a:pt x="146" y="58"/>
                  </a:cubicBezTo>
                  <a:cubicBezTo>
                    <a:pt x="170" y="61"/>
                    <a:pt x="214" y="80"/>
                    <a:pt x="214" y="80"/>
                  </a:cubicBezTo>
                  <a:cubicBezTo>
                    <a:pt x="732" y="62"/>
                    <a:pt x="1221" y="41"/>
                    <a:pt x="1750" y="35"/>
                  </a:cubicBezTo>
                  <a:cubicBezTo>
                    <a:pt x="2250" y="0"/>
                    <a:pt x="2794" y="40"/>
                    <a:pt x="3286" y="46"/>
                  </a:cubicBezTo>
                  <a:cubicBezTo>
                    <a:pt x="3495" y="54"/>
                    <a:pt x="3727" y="37"/>
                    <a:pt x="3930" y="103"/>
                  </a:cubicBezTo>
                  <a:cubicBezTo>
                    <a:pt x="3943" y="143"/>
                    <a:pt x="3953" y="168"/>
                    <a:pt x="3953" y="216"/>
                  </a:cubicBezTo>
                  <a:cubicBezTo>
                    <a:pt x="3953" y="509"/>
                    <a:pt x="3964" y="480"/>
                    <a:pt x="3670" y="487"/>
                  </a:cubicBezTo>
                  <a:cubicBezTo>
                    <a:pt x="3433" y="493"/>
                    <a:pt x="3196" y="494"/>
                    <a:pt x="2959" y="498"/>
                  </a:cubicBezTo>
                  <a:cubicBezTo>
                    <a:pt x="2665" y="523"/>
                    <a:pt x="2777" y="507"/>
                    <a:pt x="2620" y="532"/>
                  </a:cubicBezTo>
                  <a:cubicBezTo>
                    <a:pt x="2009" y="518"/>
                    <a:pt x="1401" y="536"/>
                    <a:pt x="790" y="543"/>
                  </a:cubicBezTo>
                  <a:cubicBezTo>
                    <a:pt x="675" y="549"/>
                    <a:pt x="490" y="539"/>
                    <a:pt x="372" y="577"/>
                  </a:cubicBezTo>
                  <a:cubicBezTo>
                    <a:pt x="201" y="569"/>
                    <a:pt x="187" y="574"/>
                    <a:pt x="67" y="543"/>
                  </a:cubicBezTo>
                  <a:cubicBezTo>
                    <a:pt x="39" y="499"/>
                    <a:pt x="36" y="457"/>
                    <a:pt x="22" y="408"/>
                  </a:cubicBezTo>
                  <a:cubicBezTo>
                    <a:pt x="15" y="385"/>
                    <a:pt x="0" y="340"/>
                    <a:pt x="0" y="340"/>
                  </a:cubicBezTo>
                  <a:cubicBezTo>
                    <a:pt x="4" y="310"/>
                    <a:pt x="3" y="279"/>
                    <a:pt x="11" y="250"/>
                  </a:cubicBezTo>
                  <a:cubicBezTo>
                    <a:pt x="14" y="237"/>
                    <a:pt x="28" y="229"/>
                    <a:pt x="33" y="216"/>
                  </a:cubicBezTo>
                  <a:cubicBezTo>
                    <a:pt x="45" y="183"/>
                    <a:pt x="35" y="142"/>
                    <a:pt x="56" y="114"/>
                  </a:cubicBezTo>
                  <a:cubicBezTo>
                    <a:pt x="71" y="95"/>
                    <a:pt x="94" y="84"/>
                    <a:pt x="113" y="69"/>
                  </a:cubicBezTo>
                  <a:close/>
                </a:path>
              </a:pathLst>
            </a:custGeom>
            <a:ln>
              <a:headEnd/>
              <a:tailEnd/>
            </a:ln>
          </p:spPr>
          <p:style>
            <a:lnRef idx="1">
              <a:schemeClr val="accent5"/>
            </a:lnRef>
            <a:fillRef idx="3">
              <a:schemeClr val="accent5"/>
            </a:fillRef>
            <a:effectRef idx="2">
              <a:schemeClr val="accent5"/>
            </a:effectRef>
            <a:fontRef idx="minor">
              <a:schemeClr val="lt1"/>
            </a:fontRef>
          </p:style>
          <p:txBody>
            <a:bodyPr wrap="none" anchor="ctr"/>
            <a:lstStyle/>
            <a:p>
              <a:pPr>
                <a:defRPr/>
              </a:pPr>
              <a:endParaRPr lang="zh-CN" altLang="en-US"/>
            </a:p>
          </p:txBody>
        </p:sp>
        <p:sp>
          <p:nvSpPr>
            <p:cNvPr id="62" name="Rectangle 125">
              <a:extLst>
                <a:ext uri="{FF2B5EF4-FFF2-40B4-BE49-F238E27FC236}">
                  <a16:creationId xmlns:a16="http://schemas.microsoft.com/office/drawing/2014/main" id="{50D01911-2BDE-9D08-F58C-2F7BCCBE9926}"/>
                </a:ext>
              </a:extLst>
            </p:cNvPr>
            <p:cNvSpPr>
              <a:spLocks noChangeArrowheads="1"/>
            </p:cNvSpPr>
            <p:nvPr/>
          </p:nvSpPr>
          <p:spPr bwMode="auto">
            <a:xfrm>
              <a:off x="1128" y="3619"/>
              <a:ext cx="3294" cy="366"/>
            </a:xfrm>
            <a:prstGeom prst="rect">
              <a:avLst/>
            </a:prstGeom>
            <a:noFill/>
            <a:ln w="12700">
              <a:noFill/>
              <a:miter lim="800000"/>
              <a:headEnd/>
              <a:tailEnd/>
            </a:ln>
            <a:effectLst/>
          </p:spPr>
          <p:txBody>
            <a:bodyPr>
              <a:spAutoFit/>
            </a:bodyPr>
            <a:lstStyle/>
            <a:p>
              <a:pPr>
                <a:defRPr/>
              </a:pPr>
              <a:r>
                <a:rPr lang="zh-CN" altLang="en-US" sz="2500" dirty="0">
                  <a:solidFill>
                    <a:schemeClr val="bg1"/>
                  </a:solidFill>
                  <a:latin typeface="黑体" pitchFamily="2" charset="-122"/>
                  <a:ea typeface="黑体" pitchFamily="2" charset="-122"/>
                </a:rPr>
                <a:t>问题：北航网络中心要给北航主要办公楼间铺设光缆以构建网络。</a:t>
              </a:r>
              <a:r>
                <a:rPr lang="zh-CN" altLang="en-US" sz="2500" dirty="0">
                  <a:solidFill>
                    <a:srgbClr val="FFFF00"/>
                  </a:solidFill>
                  <a:latin typeface="黑体" pitchFamily="2" charset="-122"/>
                  <a:ea typeface="黑体" pitchFamily="2" charset="-122"/>
                </a:rPr>
                <a:t>如何以最小的成本完成网络铺设？</a:t>
              </a:r>
            </a:p>
          </p:txBody>
        </p:sp>
      </p:grpSp>
    </p:spTree>
    <p:extLst>
      <p:ext uri="{BB962C8B-B14F-4D97-AF65-F5344CB8AC3E}">
        <p14:creationId xmlns:p14="http://schemas.microsoft.com/office/powerpoint/2010/main" val="1237207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0"/>
                                        </p:tgtEl>
                                        <p:attrNameLst>
                                          <p:attrName>style.visibility</p:attrName>
                                        </p:attrNameLst>
                                      </p:cBhvr>
                                      <p:to>
                                        <p:strVal val="visible"/>
                                      </p:to>
                                    </p:set>
                                    <p:anim calcmode="lin" valueType="num">
                                      <p:cBhvr additive="base">
                                        <p:cTn id="7" dur="500" fill="hold"/>
                                        <p:tgtEl>
                                          <p:spTgt spid="60"/>
                                        </p:tgtEl>
                                        <p:attrNameLst>
                                          <p:attrName>ppt_x</p:attrName>
                                        </p:attrNameLst>
                                      </p:cBhvr>
                                      <p:tavLst>
                                        <p:tav tm="0">
                                          <p:val>
                                            <p:strVal val="#ppt_x"/>
                                          </p:val>
                                        </p:tav>
                                        <p:tav tm="100000">
                                          <p:val>
                                            <p:strVal val="#ppt_x"/>
                                          </p:val>
                                        </p:tav>
                                      </p:tavLst>
                                    </p:anim>
                                    <p:anim calcmode="lin" valueType="num">
                                      <p:cBhvr additive="base">
                                        <p:cTn id="8" dur="500" fill="hold"/>
                                        <p:tgtEl>
                                          <p:spTgt spid="6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858202-5C1A-0D74-634A-D73D07AD31A0}"/>
              </a:ext>
            </a:extLst>
          </p:cNvPr>
          <p:cNvSpPr>
            <a:spLocks noGrp="1"/>
          </p:cNvSpPr>
          <p:nvPr>
            <p:ph type="title"/>
          </p:nvPr>
        </p:nvSpPr>
        <p:spPr/>
        <p:txBody>
          <a:bodyPr/>
          <a:lstStyle/>
          <a:p>
            <a:r>
              <a:rPr lang="en-US" altLang="zh-CN" dirty="0"/>
              <a:t>6.4</a:t>
            </a:r>
            <a:r>
              <a:rPr lang="zh-CN" altLang="en-US" dirty="0"/>
              <a:t> 最小生成树</a:t>
            </a:r>
            <a:endParaRPr kumimoji="1" lang="zh-CN" altLang="en-US" dirty="0"/>
          </a:p>
        </p:txBody>
      </p:sp>
      <p:sp>
        <p:nvSpPr>
          <p:cNvPr id="4" name="日期占位符 3">
            <a:extLst>
              <a:ext uri="{FF2B5EF4-FFF2-40B4-BE49-F238E27FC236}">
                <a16:creationId xmlns:a16="http://schemas.microsoft.com/office/drawing/2014/main" id="{FD0F877D-215D-0EA2-6B6F-ADE967C01064}"/>
              </a:ext>
            </a:extLst>
          </p:cNvPr>
          <p:cNvSpPr>
            <a:spLocks noGrp="1"/>
          </p:cNvSpPr>
          <p:nvPr>
            <p:ph type="dt" sz="half" idx="10"/>
          </p:nvPr>
        </p:nvSpPr>
        <p:spPr/>
        <p:txBody>
          <a:bodyPr/>
          <a:lstStyle/>
          <a:p>
            <a:pPr>
              <a:defRPr/>
            </a:pPr>
            <a:fld id="{72795A5C-ABA9-164F-9A37-0CFC1B48C772}" type="datetime1">
              <a:rPr lang="en-US" altLang="zh-CN" smtClean="0"/>
              <a:t>6/5/2022</a:t>
            </a:fld>
            <a:endParaRPr lang="en-US" altLang="zh-CN" dirty="0"/>
          </a:p>
        </p:txBody>
      </p:sp>
      <p:sp>
        <p:nvSpPr>
          <p:cNvPr id="5" name="灯片编号占位符 4">
            <a:extLst>
              <a:ext uri="{FF2B5EF4-FFF2-40B4-BE49-F238E27FC236}">
                <a16:creationId xmlns:a16="http://schemas.microsoft.com/office/drawing/2014/main" id="{9164A272-B56C-4D28-81FE-A23F609A92D5}"/>
              </a:ext>
            </a:extLst>
          </p:cNvPr>
          <p:cNvSpPr>
            <a:spLocks noGrp="1"/>
          </p:cNvSpPr>
          <p:nvPr>
            <p:ph type="sldNum" sz="quarter" idx="12"/>
          </p:nvPr>
        </p:nvSpPr>
        <p:spPr/>
        <p:txBody>
          <a:bodyPr/>
          <a:lstStyle/>
          <a:p>
            <a:pPr>
              <a:defRPr/>
            </a:pPr>
            <a:fld id="{4FF538FA-A287-4FBD-9703-6DB9C5344803}" type="slidenum">
              <a:rPr lang="zh-CN" altLang="en-US" smtClean="0"/>
              <a:t>55</a:t>
            </a:fld>
            <a:endParaRPr lang="en-US" altLang="zh-CN" dirty="0"/>
          </a:p>
        </p:txBody>
      </p:sp>
      <p:grpSp>
        <p:nvGrpSpPr>
          <p:cNvPr id="6" name="Group 109">
            <a:extLst>
              <a:ext uri="{FF2B5EF4-FFF2-40B4-BE49-F238E27FC236}">
                <a16:creationId xmlns:a16="http://schemas.microsoft.com/office/drawing/2014/main" id="{24C3932F-3200-0587-209D-D40A1FE9F3CF}"/>
              </a:ext>
            </a:extLst>
          </p:cNvPr>
          <p:cNvGrpSpPr>
            <a:grpSpLocks/>
          </p:cNvGrpSpPr>
          <p:nvPr/>
        </p:nvGrpSpPr>
        <p:grpSpPr bwMode="auto">
          <a:xfrm>
            <a:off x="395288" y="1196975"/>
            <a:ext cx="4259262" cy="549275"/>
            <a:chOff x="249" y="816"/>
            <a:chExt cx="2683" cy="346"/>
          </a:xfrm>
        </p:grpSpPr>
        <p:sp>
          <p:nvSpPr>
            <p:cNvPr id="7" name="Oval 3">
              <a:extLst>
                <a:ext uri="{FF2B5EF4-FFF2-40B4-BE49-F238E27FC236}">
                  <a16:creationId xmlns:a16="http://schemas.microsoft.com/office/drawing/2014/main" id="{ADA6CAE8-E1E5-CEF7-1D33-5C2FBF890A63}"/>
                </a:ext>
              </a:extLst>
            </p:cNvPr>
            <p:cNvSpPr>
              <a:spLocks noChangeArrowheads="1"/>
            </p:cNvSpPr>
            <p:nvPr/>
          </p:nvSpPr>
          <p:spPr bwMode="auto">
            <a:xfrm>
              <a:off x="249" y="816"/>
              <a:ext cx="2683" cy="346"/>
            </a:xfrm>
            <a:prstGeom prst="ellipse">
              <a:avLst/>
            </a:prstGeom>
            <a:solidFill>
              <a:schemeClr val="accent4">
                <a:lumMod val="20000"/>
                <a:lumOff val="80000"/>
              </a:schemeClr>
            </a:solidFill>
            <a:ln>
              <a:noFill/>
            </a:ln>
            <a:effectLst>
              <a:outerShdw dist="113592" dir="1593903" algn="ctr" rotWithShape="0">
                <a:srgbClr val="C0C0C0"/>
              </a:outerShdw>
            </a:effectLst>
            <a:extLst>
              <a:ext uri="{91240B29-F687-4F45-9708-019B960494DF}">
                <a14:hiddenLine xmlns:a14="http://schemas.microsoft.com/office/drawing/2010/main" w="12700" cap="sq">
                  <a:solidFill>
                    <a:schemeClr val="bg1"/>
                  </a:solidFill>
                  <a:round/>
                  <a:headEnd type="none" w="sm" len="sm"/>
                  <a:tailEnd type="none" w="sm" len="sm"/>
                </a14:hiddenLine>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8" name="Text Box 4">
              <a:extLst>
                <a:ext uri="{FF2B5EF4-FFF2-40B4-BE49-F238E27FC236}">
                  <a16:creationId xmlns:a16="http://schemas.microsoft.com/office/drawing/2014/main" id="{451C2964-1DDA-6508-2001-ED8DE4F2F993}"/>
                </a:ext>
              </a:extLst>
            </p:cNvPr>
            <p:cNvSpPr txBox="1">
              <a:spLocks noChangeArrowheads="1"/>
            </p:cNvSpPr>
            <p:nvPr/>
          </p:nvSpPr>
          <p:spPr bwMode="auto">
            <a:xfrm>
              <a:off x="384" y="832"/>
              <a:ext cx="2544"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45791" dir="2021404" algn="ctr" rotWithShape="0">
                      <a:schemeClr val="bg1"/>
                    </a:outerShdw>
                  </a:effectLst>
                </a14:hiddenEffects>
              </a:ext>
            </a:extLst>
          </p:spPr>
          <p:txBody>
            <a:bodyPr>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eaLnBrk="1" hangingPunct="1">
                <a:spcBef>
                  <a:spcPct val="0"/>
                </a:spcBef>
                <a:buClrTx/>
                <a:buFontTx/>
                <a:buNone/>
              </a:pPr>
              <a:r>
                <a:rPr lang="zh-CN" altLang="en-US" sz="2800" dirty="0">
                  <a:solidFill>
                    <a:srgbClr val="002D88"/>
                  </a:solidFill>
                  <a:latin typeface="黑体" pitchFamily="49" charset="-122"/>
                  <a:ea typeface="黑体" pitchFamily="49" charset="-122"/>
                </a:rPr>
                <a:t>一</a:t>
              </a:r>
              <a:r>
                <a:rPr lang="en-US" altLang="zh-CN" sz="2800" dirty="0">
                  <a:solidFill>
                    <a:srgbClr val="002D88"/>
                  </a:solidFill>
                  <a:latin typeface="黑体" pitchFamily="49" charset="-122"/>
                  <a:ea typeface="黑体" pitchFamily="49" charset="-122"/>
                </a:rPr>
                <a:t>.</a:t>
              </a:r>
              <a:r>
                <a:rPr lang="zh-CN" altLang="en-US" sz="2800" dirty="0">
                  <a:solidFill>
                    <a:srgbClr val="002D88"/>
                  </a:solidFill>
                  <a:latin typeface="黑体" pitchFamily="49" charset="-122"/>
                  <a:ea typeface="黑体" pitchFamily="49" charset="-122"/>
                </a:rPr>
                <a:t>什么是最小生成树</a:t>
              </a:r>
              <a:endParaRPr lang="zh-CN" altLang="en-US" sz="2800" b="0" dirty="0">
                <a:solidFill>
                  <a:srgbClr val="002D88"/>
                </a:solidFill>
                <a:latin typeface="黑体" pitchFamily="49" charset="-122"/>
                <a:ea typeface="黑体" pitchFamily="49" charset="-122"/>
              </a:endParaRPr>
            </a:p>
          </p:txBody>
        </p:sp>
      </p:grpSp>
      <p:grpSp>
        <p:nvGrpSpPr>
          <p:cNvPr id="9" name="Group 5">
            <a:extLst>
              <a:ext uri="{FF2B5EF4-FFF2-40B4-BE49-F238E27FC236}">
                <a16:creationId xmlns:a16="http://schemas.microsoft.com/office/drawing/2014/main" id="{F9B8BA8B-25EA-9B97-6B40-A50554D20744}"/>
              </a:ext>
            </a:extLst>
          </p:cNvPr>
          <p:cNvGrpSpPr>
            <a:grpSpLocks/>
          </p:cNvGrpSpPr>
          <p:nvPr/>
        </p:nvGrpSpPr>
        <p:grpSpPr bwMode="auto">
          <a:xfrm>
            <a:off x="738188" y="2833688"/>
            <a:ext cx="1746250" cy="1458912"/>
            <a:chOff x="192" y="1817"/>
            <a:chExt cx="1100" cy="919"/>
          </a:xfrm>
        </p:grpSpPr>
        <p:sp>
          <p:nvSpPr>
            <p:cNvPr id="10" name="Oval 6">
              <a:extLst>
                <a:ext uri="{FF2B5EF4-FFF2-40B4-BE49-F238E27FC236}">
                  <a16:creationId xmlns:a16="http://schemas.microsoft.com/office/drawing/2014/main" id="{2A3B8111-DE84-BC04-F837-4695CA325144}"/>
                </a:ext>
              </a:extLst>
            </p:cNvPr>
            <p:cNvSpPr>
              <a:spLocks noChangeArrowheads="1"/>
            </p:cNvSpPr>
            <p:nvPr/>
          </p:nvSpPr>
          <p:spPr bwMode="auto">
            <a:xfrm>
              <a:off x="624" y="1872"/>
              <a:ext cx="215" cy="215"/>
            </a:xfrm>
            <a:prstGeom prst="ellipse">
              <a:avLst/>
            </a:prstGeom>
            <a:noFill/>
            <a:ln w="25400">
              <a:solidFill>
                <a:schemeClr val="tx1"/>
              </a:solidFill>
              <a:round/>
              <a:headEnd/>
              <a:tailEnd/>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11" name="Oval 7">
              <a:extLst>
                <a:ext uri="{FF2B5EF4-FFF2-40B4-BE49-F238E27FC236}">
                  <a16:creationId xmlns:a16="http://schemas.microsoft.com/office/drawing/2014/main" id="{20D4E6CB-7625-61A7-DF6C-F3BB794F06CF}"/>
                </a:ext>
              </a:extLst>
            </p:cNvPr>
            <p:cNvSpPr>
              <a:spLocks noChangeArrowheads="1"/>
            </p:cNvSpPr>
            <p:nvPr/>
          </p:nvSpPr>
          <p:spPr bwMode="auto">
            <a:xfrm>
              <a:off x="624" y="2521"/>
              <a:ext cx="215" cy="215"/>
            </a:xfrm>
            <a:prstGeom prst="ellipse">
              <a:avLst/>
            </a:prstGeom>
            <a:noFill/>
            <a:ln w="25400">
              <a:solidFill>
                <a:schemeClr val="tx1"/>
              </a:solidFill>
              <a:round/>
              <a:headEnd/>
              <a:tailEnd/>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12" name="Oval 8">
              <a:extLst>
                <a:ext uri="{FF2B5EF4-FFF2-40B4-BE49-F238E27FC236}">
                  <a16:creationId xmlns:a16="http://schemas.microsoft.com/office/drawing/2014/main" id="{1282072A-25F7-3927-1D5B-2E68E2D2A444}"/>
                </a:ext>
              </a:extLst>
            </p:cNvPr>
            <p:cNvSpPr>
              <a:spLocks noChangeArrowheads="1"/>
            </p:cNvSpPr>
            <p:nvPr/>
          </p:nvSpPr>
          <p:spPr bwMode="auto">
            <a:xfrm>
              <a:off x="217" y="2233"/>
              <a:ext cx="215" cy="215"/>
            </a:xfrm>
            <a:prstGeom prst="ellipse">
              <a:avLst/>
            </a:prstGeom>
            <a:noFill/>
            <a:ln w="25400">
              <a:solidFill>
                <a:schemeClr val="tx1"/>
              </a:solidFill>
              <a:round/>
              <a:headEnd/>
              <a:tailEnd/>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13" name="Oval 9">
              <a:extLst>
                <a:ext uri="{FF2B5EF4-FFF2-40B4-BE49-F238E27FC236}">
                  <a16:creationId xmlns:a16="http://schemas.microsoft.com/office/drawing/2014/main" id="{8ABE0E66-DF6D-FA13-46B5-24F89820D291}"/>
                </a:ext>
              </a:extLst>
            </p:cNvPr>
            <p:cNvSpPr>
              <a:spLocks noChangeArrowheads="1"/>
            </p:cNvSpPr>
            <p:nvPr/>
          </p:nvSpPr>
          <p:spPr bwMode="auto">
            <a:xfrm>
              <a:off x="1049" y="2230"/>
              <a:ext cx="215" cy="215"/>
            </a:xfrm>
            <a:prstGeom prst="ellipse">
              <a:avLst/>
            </a:prstGeom>
            <a:noFill/>
            <a:ln w="25400">
              <a:solidFill>
                <a:schemeClr val="tx1"/>
              </a:solidFill>
              <a:round/>
              <a:headEnd/>
              <a:tailEnd/>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14" name="Line 10">
              <a:extLst>
                <a:ext uri="{FF2B5EF4-FFF2-40B4-BE49-F238E27FC236}">
                  <a16:creationId xmlns:a16="http://schemas.microsoft.com/office/drawing/2014/main" id="{423A4CF1-F2FF-DF68-E31A-620F137F58EC}"/>
                </a:ext>
              </a:extLst>
            </p:cNvPr>
            <p:cNvSpPr>
              <a:spLocks noChangeShapeType="1"/>
            </p:cNvSpPr>
            <p:nvPr/>
          </p:nvSpPr>
          <p:spPr bwMode="auto">
            <a:xfrm>
              <a:off x="432" y="2352"/>
              <a:ext cx="624" cy="0"/>
            </a:xfrm>
            <a:prstGeom prst="line">
              <a:avLst/>
            </a:prstGeom>
            <a:noFill/>
            <a:ln w="222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 name="Line 11">
              <a:extLst>
                <a:ext uri="{FF2B5EF4-FFF2-40B4-BE49-F238E27FC236}">
                  <a16:creationId xmlns:a16="http://schemas.microsoft.com/office/drawing/2014/main" id="{B21B169F-CAD0-E322-778F-5FDA4651E9DC}"/>
                </a:ext>
              </a:extLst>
            </p:cNvPr>
            <p:cNvSpPr>
              <a:spLocks noChangeShapeType="1"/>
            </p:cNvSpPr>
            <p:nvPr/>
          </p:nvSpPr>
          <p:spPr bwMode="auto">
            <a:xfrm>
              <a:off x="731" y="2086"/>
              <a:ext cx="0" cy="432"/>
            </a:xfrm>
            <a:prstGeom prst="line">
              <a:avLst/>
            </a:prstGeom>
            <a:noFill/>
            <a:ln w="222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 name="Line 12">
              <a:extLst>
                <a:ext uri="{FF2B5EF4-FFF2-40B4-BE49-F238E27FC236}">
                  <a16:creationId xmlns:a16="http://schemas.microsoft.com/office/drawing/2014/main" id="{FC884E36-9BAB-7D46-C56D-929AC732A961}"/>
                </a:ext>
              </a:extLst>
            </p:cNvPr>
            <p:cNvSpPr>
              <a:spLocks noChangeShapeType="1"/>
            </p:cNvSpPr>
            <p:nvPr/>
          </p:nvSpPr>
          <p:spPr bwMode="auto">
            <a:xfrm flipH="1">
              <a:off x="406" y="2042"/>
              <a:ext cx="240" cy="240"/>
            </a:xfrm>
            <a:prstGeom prst="line">
              <a:avLst/>
            </a:prstGeom>
            <a:noFill/>
            <a:ln w="222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 name="Line 13">
              <a:extLst>
                <a:ext uri="{FF2B5EF4-FFF2-40B4-BE49-F238E27FC236}">
                  <a16:creationId xmlns:a16="http://schemas.microsoft.com/office/drawing/2014/main" id="{2C8651AB-DBB7-BBD8-5835-938F8E3CED14}"/>
                </a:ext>
              </a:extLst>
            </p:cNvPr>
            <p:cNvSpPr>
              <a:spLocks noChangeShapeType="1"/>
            </p:cNvSpPr>
            <p:nvPr/>
          </p:nvSpPr>
          <p:spPr bwMode="auto">
            <a:xfrm>
              <a:off x="838" y="2042"/>
              <a:ext cx="240" cy="240"/>
            </a:xfrm>
            <a:prstGeom prst="line">
              <a:avLst/>
            </a:prstGeom>
            <a:noFill/>
            <a:ln w="222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 name="Line 14">
              <a:extLst>
                <a:ext uri="{FF2B5EF4-FFF2-40B4-BE49-F238E27FC236}">
                  <a16:creationId xmlns:a16="http://schemas.microsoft.com/office/drawing/2014/main" id="{A62DF0D6-AF49-B22C-008A-75DE9874D9E4}"/>
                </a:ext>
              </a:extLst>
            </p:cNvPr>
            <p:cNvSpPr>
              <a:spLocks noChangeShapeType="1"/>
            </p:cNvSpPr>
            <p:nvPr/>
          </p:nvSpPr>
          <p:spPr bwMode="auto">
            <a:xfrm>
              <a:off x="410" y="2400"/>
              <a:ext cx="214" cy="192"/>
            </a:xfrm>
            <a:prstGeom prst="line">
              <a:avLst/>
            </a:prstGeom>
            <a:noFill/>
            <a:ln w="222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 name="Rectangle 15">
              <a:extLst>
                <a:ext uri="{FF2B5EF4-FFF2-40B4-BE49-F238E27FC236}">
                  <a16:creationId xmlns:a16="http://schemas.microsoft.com/office/drawing/2014/main" id="{C3C95419-3506-9EB2-EBA9-A172BA8A09FD}"/>
                </a:ext>
              </a:extLst>
            </p:cNvPr>
            <p:cNvSpPr>
              <a:spLocks noChangeArrowheads="1"/>
            </p:cNvSpPr>
            <p:nvPr/>
          </p:nvSpPr>
          <p:spPr bwMode="auto">
            <a:xfrm>
              <a:off x="613" y="1817"/>
              <a:ext cx="264" cy="269"/>
            </a:xfrm>
            <a:prstGeom prst="rect">
              <a:avLst/>
            </a:prstGeom>
            <a:noFill/>
            <a:ln w="9525">
              <a:noFill/>
              <a:miter lim="800000"/>
              <a:headEnd/>
              <a:tailEnd/>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200">
                  <a:solidFill>
                    <a:schemeClr val="accent2"/>
                  </a:solidFill>
                </a:rPr>
                <a:t>v</a:t>
              </a:r>
              <a:r>
                <a:rPr lang="en-US" altLang="zh-CN" sz="2200" baseline="-25000">
                  <a:solidFill>
                    <a:schemeClr val="accent2"/>
                  </a:solidFill>
                </a:rPr>
                <a:t>1</a:t>
              </a:r>
            </a:p>
          </p:txBody>
        </p:sp>
        <p:sp>
          <p:nvSpPr>
            <p:cNvPr id="20" name="Rectangle 16">
              <a:extLst>
                <a:ext uri="{FF2B5EF4-FFF2-40B4-BE49-F238E27FC236}">
                  <a16:creationId xmlns:a16="http://schemas.microsoft.com/office/drawing/2014/main" id="{B37DBBBD-B34A-9BEB-17BE-5AA9329A6E66}"/>
                </a:ext>
              </a:extLst>
            </p:cNvPr>
            <p:cNvSpPr>
              <a:spLocks noChangeArrowheads="1"/>
            </p:cNvSpPr>
            <p:nvPr/>
          </p:nvSpPr>
          <p:spPr bwMode="auto">
            <a:xfrm>
              <a:off x="192" y="2179"/>
              <a:ext cx="264" cy="269"/>
            </a:xfrm>
            <a:prstGeom prst="rect">
              <a:avLst/>
            </a:prstGeom>
            <a:noFill/>
            <a:ln w="9525">
              <a:noFill/>
              <a:miter lim="800000"/>
              <a:headEnd/>
              <a:tailEnd/>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200">
                  <a:solidFill>
                    <a:schemeClr val="accent2"/>
                  </a:solidFill>
                </a:rPr>
                <a:t>v</a:t>
              </a:r>
              <a:r>
                <a:rPr lang="en-US" altLang="zh-CN" sz="2200" baseline="-25000">
                  <a:solidFill>
                    <a:schemeClr val="accent2"/>
                  </a:solidFill>
                </a:rPr>
                <a:t>2</a:t>
              </a:r>
            </a:p>
          </p:txBody>
        </p:sp>
        <p:sp>
          <p:nvSpPr>
            <p:cNvPr id="21" name="Rectangle 17">
              <a:extLst>
                <a:ext uri="{FF2B5EF4-FFF2-40B4-BE49-F238E27FC236}">
                  <a16:creationId xmlns:a16="http://schemas.microsoft.com/office/drawing/2014/main" id="{502CD0F8-675A-CAB1-4F62-635F8940105A}"/>
                </a:ext>
              </a:extLst>
            </p:cNvPr>
            <p:cNvSpPr>
              <a:spLocks noChangeArrowheads="1"/>
            </p:cNvSpPr>
            <p:nvPr/>
          </p:nvSpPr>
          <p:spPr bwMode="auto">
            <a:xfrm>
              <a:off x="1028" y="2160"/>
              <a:ext cx="264" cy="269"/>
            </a:xfrm>
            <a:prstGeom prst="rect">
              <a:avLst/>
            </a:prstGeom>
            <a:noFill/>
            <a:ln w="9525">
              <a:noFill/>
              <a:miter lim="800000"/>
              <a:headEnd/>
              <a:tailEnd/>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200">
                  <a:solidFill>
                    <a:schemeClr val="accent2"/>
                  </a:solidFill>
                </a:rPr>
                <a:t>v</a:t>
              </a:r>
              <a:r>
                <a:rPr lang="en-US" altLang="zh-CN" sz="2200" baseline="-25000">
                  <a:solidFill>
                    <a:schemeClr val="accent2"/>
                  </a:solidFill>
                </a:rPr>
                <a:t>3</a:t>
              </a:r>
            </a:p>
          </p:txBody>
        </p:sp>
        <p:sp>
          <p:nvSpPr>
            <p:cNvPr id="22" name="Rectangle 18">
              <a:extLst>
                <a:ext uri="{FF2B5EF4-FFF2-40B4-BE49-F238E27FC236}">
                  <a16:creationId xmlns:a16="http://schemas.microsoft.com/office/drawing/2014/main" id="{6FFA0112-B91A-1227-FDA3-A7946DD21A0A}"/>
                </a:ext>
              </a:extLst>
            </p:cNvPr>
            <p:cNvSpPr>
              <a:spLocks noChangeArrowheads="1"/>
            </p:cNvSpPr>
            <p:nvPr/>
          </p:nvSpPr>
          <p:spPr bwMode="auto">
            <a:xfrm>
              <a:off x="600" y="2467"/>
              <a:ext cx="264" cy="269"/>
            </a:xfrm>
            <a:prstGeom prst="rect">
              <a:avLst/>
            </a:prstGeom>
            <a:noFill/>
            <a:ln w="9525">
              <a:noFill/>
              <a:miter lim="800000"/>
              <a:headEnd/>
              <a:tailEnd/>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200">
                  <a:solidFill>
                    <a:schemeClr val="accent2"/>
                  </a:solidFill>
                </a:rPr>
                <a:t>v</a:t>
              </a:r>
              <a:r>
                <a:rPr lang="en-US" altLang="zh-CN" sz="2200" baseline="-25000">
                  <a:solidFill>
                    <a:schemeClr val="accent2"/>
                  </a:solidFill>
                </a:rPr>
                <a:t>4</a:t>
              </a:r>
            </a:p>
          </p:txBody>
        </p:sp>
        <p:sp>
          <p:nvSpPr>
            <p:cNvPr id="23" name="Line 19">
              <a:extLst>
                <a:ext uri="{FF2B5EF4-FFF2-40B4-BE49-F238E27FC236}">
                  <a16:creationId xmlns:a16="http://schemas.microsoft.com/office/drawing/2014/main" id="{68D95F88-17E3-ED3A-6479-D0A145444883}"/>
                </a:ext>
              </a:extLst>
            </p:cNvPr>
            <p:cNvSpPr>
              <a:spLocks noChangeShapeType="1"/>
            </p:cNvSpPr>
            <p:nvPr/>
          </p:nvSpPr>
          <p:spPr bwMode="auto">
            <a:xfrm rot="123031" flipV="1">
              <a:off x="842" y="2389"/>
              <a:ext cx="240" cy="240"/>
            </a:xfrm>
            <a:prstGeom prst="line">
              <a:avLst/>
            </a:prstGeom>
            <a:noFill/>
            <a:ln w="222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4" name="Group 33">
            <a:extLst>
              <a:ext uri="{FF2B5EF4-FFF2-40B4-BE49-F238E27FC236}">
                <a16:creationId xmlns:a16="http://schemas.microsoft.com/office/drawing/2014/main" id="{EF0545F2-C022-06FA-1014-4C514BEF03D5}"/>
              </a:ext>
            </a:extLst>
          </p:cNvPr>
          <p:cNvGrpSpPr>
            <a:grpSpLocks/>
          </p:cNvGrpSpPr>
          <p:nvPr/>
        </p:nvGrpSpPr>
        <p:grpSpPr bwMode="auto">
          <a:xfrm>
            <a:off x="3076575" y="2657475"/>
            <a:ext cx="5708650" cy="3198813"/>
            <a:chOff x="1636" y="1821"/>
            <a:chExt cx="3596" cy="2015"/>
          </a:xfrm>
        </p:grpSpPr>
        <p:grpSp>
          <p:nvGrpSpPr>
            <p:cNvPr id="25" name="Group 34">
              <a:extLst>
                <a:ext uri="{FF2B5EF4-FFF2-40B4-BE49-F238E27FC236}">
                  <a16:creationId xmlns:a16="http://schemas.microsoft.com/office/drawing/2014/main" id="{5F35473E-2B4C-77D3-D85E-A92EACCA417C}"/>
                </a:ext>
              </a:extLst>
            </p:cNvPr>
            <p:cNvGrpSpPr>
              <a:grpSpLocks/>
            </p:cNvGrpSpPr>
            <p:nvPr/>
          </p:nvGrpSpPr>
          <p:grpSpPr bwMode="auto">
            <a:xfrm>
              <a:off x="1636" y="1824"/>
              <a:ext cx="1100" cy="919"/>
              <a:chOff x="1636" y="1824"/>
              <a:chExt cx="1100" cy="919"/>
            </a:xfrm>
          </p:grpSpPr>
          <p:sp>
            <p:nvSpPr>
              <p:cNvPr id="71" name="Oval 35">
                <a:extLst>
                  <a:ext uri="{FF2B5EF4-FFF2-40B4-BE49-F238E27FC236}">
                    <a16:creationId xmlns:a16="http://schemas.microsoft.com/office/drawing/2014/main" id="{B954A34D-D135-726E-9949-B2684BC2D642}"/>
                  </a:ext>
                </a:extLst>
              </p:cNvPr>
              <p:cNvSpPr>
                <a:spLocks noChangeArrowheads="1"/>
              </p:cNvSpPr>
              <p:nvPr/>
            </p:nvSpPr>
            <p:spPr bwMode="auto">
              <a:xfrm>
                <a:off x="2068" y="1879"/>
                <a:ext cx="215" cy="215"/>
              </a:xfrm>
              <a:prstGeom prst="ellipse">
                <a:avLst/>
              </a:prstGeom>
              <a:noFill/>
              <a:ln w="25400">
                <a:solidFill>
                  <a:schemeClr val="tx1"/>
                </a:solidFill>
                <a:round/>
                <a:headEnd/>
                <a:tailEnd/>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72" name="Oval 36">
                <a:extLst>
                  <a:ext uri="{FF2B5EF4-FFF2-40B4-BE49-F238E27FC236}">
                    <a16:creationId xmlns:a16="http://schemas.microsoft.com/office/drawing/2014/main" id="{6894D19A-4D73-73B1-70F8-8C6012137079}"/>
                  </a:ext>
                </a:extLst>
              </p:cNvPr>
              <p:cNvSpPr>
                <a:spLocks noChangeArrowheads="1"/>
              </p:cNvSpPr>
              <p:nvPr/>
            </p:nvSpPr>
            <p:spPr bwMode="auto">
              <a:xfrm>
                <a:off x="2068" y="2528"/>
                <a:ext cx="215" cy="215"/>
              </a:xfrm>
              <a:prstGeom prst="ellipse">
                <a:avLst/>
              </a:prstGeom>
              <a:noFill/>
              <a:ln w="25400">
                <a:solidFill>
                  <a:schemeClr val="tx1"/>
                </a:solidFill>
                <a:round/>
                <a:headEnd/>
                <a:tailEnd/>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73" name="Oval 37">
                <a:extLst>
                  <a:ext uri="{FF2B5EF4-FFF2-40B4-BE49-F238E27FC236}">
                    <a16:creationId xmlns:a16="http://schemas.microsoft.com/office/drawing/2014/main" id="{4F76D12C-4216-03CD-25BC-AF7FCD969E84}"/>
                  </a:ext>
                </a:extLst>
              </p:cNvPr>
              <p:cNvSpPr>
                <a:spLocks noChangeArrowheads="1"/>
              </p:cNvSpPr>
              <p:nvPr/>
            </p:nvSpPr>
            <p:spPr bwMode="auto">
              <a:xfrm>
                <a:off x="1661" y="2240"/>
                <a:ext cx="215" cy="215"/>
              </a:xfrm>
              <a:prstGeom prst="ellipse">
                <a:avLst/>
              </a:prstGeom>
              <a:noFill/>
              <a:ln w="25400">
                <a:solidFill>
                  <a:schemeClr val="tx1"/>
                </a:solidFill>
                <a:round/>
                <a:headEnd/>
                <a:tailEnd/>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74" name="Oval 38">
                <a:extLst>
                  <a:ext uri="{FF2B5EF4-FFF2-40B4-BE49-F238E27FC236}">
                    <a16:creationId xmlns:a16="http://schemas.microsoft.com/office/drawing/2014/main" id="{3010ABE4-6732-8CD2-ABAF-D1D10DB32ADF}"/>
                  </a:ext>
                </a:extLst>
              </p:cNvPr>
              <p:cNvSpPr>
                <a:spLocks noChangeArrowheads="1"/>
              </p:cNvSpPr>
              <p:nvPr/>
            </p:nvSpPr>
            <p:spPr bwMode="auto">
              <a:xfrm>
                <a:off x="2493" y="2237"/>
                <a:ext cx="215" cy="215"/>
              </a:xfrm>
              <a:prstGeom prst="ellipse">
                <a:avLst/>
              </a:prstGeom>
              <a:noFill/>
              <a:ln w="25400">
                <a:solidFill>
                  <a:schemeClr val="tx1"/>
                </a:solidFill>
                <a:round/>
                <a:headEnd/>
                <a:tailEnd/>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75" name="Line 39">
                <a:extLst>
                  <a:ext uri="{FF2B5EF4-FFF2-40B4-BE49-F238E27FC236}">
                    <a16:creationId xmlns:a16="http://schemas.microsoft.com/office/drawing/2014/main" id="{C923834F-F4BF-18F0-0E71-F2C068383011}"/>
                  </a:ext>
                </a:extLst>
              </p:cNvPr>
              <p:cNvSpPr>
                <a:spLocks noChangeShapeType="1"/>
              </p:cNvSpPr>
              <p:nvPr/>
            </p:nvSpPr>
            <p:spPr bwMode="auto">
              <a:xfrm>
                <a:off x="2175" y="2093"/>
                <a:ext cx="0" cy="432"/>
              </a:xfrm>
              <a:prstGeom prst="line">
                <a:avLst/>
              </a:prstGeom>
              <a:noFill/>
              <a:ln w="222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 name="Line 40">
                <a:extLst>
                  <a:ext uri="{FF2B5EF4-FFF2-40B4-BE49-F238E27FC236}">
                    <a16:creationId xmlns:a16="http://schemas.microsoft.com/office/drawing/2014/main" id="{0F7C4B0D-6B9A-2C58-24AD-E444838947AA}"/>
                  </a:ext>
                </a:extLst>
              </p:cNvPr>
              <p:cNvSpPr>
                <a:spLocks noChangeShapeType="1"/>
              </p:cNvSpPr>
              <p:nvPr/>
            </p:nvSpPr>
            <p:spPr bwMode="auto">
              <a:xfrm flipH="1">
                <a:off x="1850" y="2049"/>
                <a:ext cx="240" cy="240"/>
              </a:xfrm>
              <a:prstGeom prst="line">
                <a:avLst/>
              </a:prstGeom>
              <a:noFill/>
              <a:ln w="222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7" name="Line 41">
                <a:extLst>
                  <a:ext uri="{FF2B5EF4-FFF2-40B4-BE49-F238E27FC236}">
                    <a16:creationId xmlns:a16="http://schemas.microsoft.com/office/drawing/2014/main" id="{073B49E5-A278-A7F1-92F0-5DF1DF70AEEA}"/>
                  </a:ext>
                </a:extLst>
              </p:cNvPr>
              <p:cNvSpPr>
                <a:spLocks noChangeShapeType="1"/>
              </p:cNvSpPr>
              <p:nvPr/>
            </p:nvSpPr>
            <p:spPr bwMode="auto">
              <a:xfrm>
                <a:off x="2282" y="2049"/>
                <a:ext cx="240" cy="240"/>
              </a:xfrm>
              <a:prstGeom prst="line">
                <a:avLst/>
              </a:prstGeom>
              <a:noFill/>
              <a:ln w="222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8" name="Rectangle 42">
                <a:extLst>
                  <a:ext uri="{FF2B5EF4-FFF2-40B4-BE49-F238E27FC236}">
                    <a16:creationId xmlns:a16="http://schemas.microsoft.com/office/drawing/2014/main" id="{679ACE6F-59FB-4915-70BA-700A6370D08A}"/>
                  </a:ext>
                </a:extLst>
              </p:cNvPr>
              <p:cNvSpPr>
                <a:spLocks noChangeArrowheads="1"/>
              </p:cNvSpPr>
              <p:nvPr/>
            </p:nvSpPr>
            <p:spPr bwMode="auto">
              <a:xfrm>
                <a:off x="2057" y="1824"/>
                <a:ext cx="264" cy="269"/>
              </a:xfrm>
              <a:prstGeom prst="rect">
                <a:avLst/>
              </a:prstGeom>
              <a:noFill/>
              <a:ln w="9525">
                <a:noFill/>
                <a:miter lim="800000"/>
                <a:headEnd/>
                <a:tailEnd/>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200">
                    <a:solidFill>
                      <a:schemeClr val="accent2"/>
                    </a:solidFill>
                  </a:rPr>
                  <a:t>v</a:t>
                </a:r>
                <a:r>
                  <a:rPr lang="en-US" altLang="zh-CN" sz="2200" baseline="-25000">
                    <a:solidFill>
                      <a:schemeClr val="accent2"/>
                    </a:solidFill>
                  </a:rPr>
                  <a:t>1</a:t>
                </a:r>
              </a:p>
            </p:txBody>
          </p:sp>
          <p:sp>
            <p:nvSpPr>
              <p:cNvPr id="79" name="Rectangle 43">
                <a:extLst>
                  <a:ext uri="{FF2B5EF4-FFF2-40B4-BE49-F238E27FC236}">
                    <a16:creationId xmlns:a16="http://schemas.microsoft.com/office/drawing/2014/main" id="{89AAE131-473C-A517-4C3A-E2C1E00ED1CF}"/>
                  </a:ext>
                </a:extLst>
              </p:cNvPr>
              <p:cNvSpPr>
                <a:spLocks noChangeArrowheads="1"/>
              </p:cNvSpPr>
              <p:nvPr/>
            </p:nvSpPr>
            <p:spPr bwMode="auto">
              <a:xfrm>
                <a:off x="1636" y="2186"/>
                <a:ext cx="264" cy="269"/>
              </a:xfrm>
              <a:prstGeom prst="rect">
                <a:avLst/>
              </a:prstGeom>
              <a:noFill/>
              <a:ln w="9525">
                <a:noFill/>
                <a:miter lim="800000"/>
                <a:headEnd/>
                <a:tailEnd/>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200" dirty="0">
                    <a:solidFill>
                      <a:schemeClr val="accent2"/>
                    </a:solidFill>
                  </a:rPr>
                  <a:t>v</a:t>
                </a:r>
                <a:r>
                  <a:rPr lang="en-US" altLang="zh-CN" sz="2200" baseline="-25000" dirty="0">
                    <a:solidFill>
                      <a:schemeClr val="accent2"/>
                    </a:solidFill>
                  </a:rPr>
                  <a:t>2</a:t>
                </a:r>
              </a:p>
            </p:txBody>
          </p:sp>
          <p:sp>
            <p:nvSpPr>
              <p:cNvPr id="80" name="Rectangle 44">
                <a:extLst>
                  <a:ext uri="{FF2B5EF4-FFF2-40B4-BE49-F238E27FC236}">
                    <a16:creationId xmlns:a16="http://schemas.microsoft.com/office/drawing/2014/main" id="{05831575-5D03-0005-2CA3-7316F170E333}"/>
                  </a:ext>
                </a:extLst>
              </p:cNvPr>
              <p:cNvSpPr>
                <a:spLocks noChangeArrowheads="1"/>
              </p:cNvSpPr>
              <p:nvPr/>
            </p:nvSpPr>
            <p:spPr bwMode="auto">
              <a:xfrm>
                <a:off x="2472" y="2167"/>
                <a:ext cx="264" cy="269"/>
              </a:xfrm>
              <a:prstGeom prst="rect">
                <a:avLst/>
              </a:prstGeom>
              <a:noFill/>
              <a:ln w="9525">
                <a:noFill/>
                <a:miter lim="800000"/>
                <a:headEnd/>
                <a:tailEnd/>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200">
                    <a:solidFill>
                      <a:schemeClr val="accent2"/>
                    </a:solidFill>
                  </a:rPr>
                  <a:t>v</a:t>
                </a:r>
                <a:r>
                  <a:rPr lang="en-US" altLang="zh-CN" sz="2200" baseline="-25000">
                    <a:solidFill>
                      <a:schemeClr val="accent2"/>
                    </a:solidFill>
                  </a:rPr>
                  <a:t>3</a:t>
                </a:r>
              </a:p>
            </p:txBody>
          </p:sp>
          <p:sp>
            <p:nvSpPr>
              <p:cNvPr id="81" name="Rectangle 45">
                <a:extLst>
                  <a:ext uri="{FF2B5EF4-FFF2-40B4-BE49-F238E27FC236}">
                    <a16:creationId xmlns:a16="http://schemas.microsoft.com/office/drawing/2014/main" id="{76A1016B-063B-8C0B-427F-51C1D9132D4B}"/>
                  </a:ext>
                </a:extLst>
              </p:cNvPr>
              <p:cNvSpPr>
                <a:spLocks noChangeArrowheads="1"/>
              </p:cNvSpPr>
              <p:nvPr/>
            </p:nvSpPr>
            <p:spPr bwMode="auto">
              <a:xfrm>
                <a:off x="2044" y="2474"/>
                <a:ext cx="264" cy="269"/>
              </a:xfrm>
              <a:prstGeom prst="rect">
                <a:avLst/>
              </a:prstGeom>
              <a:noFill/>
              <a:ln w="9525">
                <a:noFill/>
                <a:miter lim="800000"/>
                <a:headEnd/>
                <a:tailEnd/>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200">
                    <a:solidFill>
                      <a:schemeClr val="accent2"/>
                    </a:solidFill>
                  </a:rPr>
                  <a:t>v</a:t>
                </a:r>
                <a:r>
                  <a:rPr lang="en-US" altLang="zh-CN" sz="2200" baseline="-25000">
                    <a:solidFill>
                      <a:schemeClr val="accent2"/>
                    </a:solidFill>
                  </a:rPr>
                  <a:t>4</a:t>
                </a:r>
              </a:p>
            </p:txBody>
          </p:sp>
        </p:grpSp>
        <p:sp>
          <p:nvSpPr>
            <p:cNvPr id="26" name="Oval 46">
              <a:extLst>
                <a:ext uri="{FF2B5EF4-FFF2-40B4-BE49-F238E27FC236}">
                  <a16:creationId xmlns:a16="http://schemas.microsoft.com/office/drawing/2014/main" id="{C4DE6512-C042-42BD-9757-8C9A5C187D21}"/>
                </a:ext>
              </a:extLst>
            </p:cNvPr>
            <p:cNvSpPr>
              <a:spLocks noChangeArrowheads="1"/>
            </p:cNvSpPr>
            <p:nvPr/>
          </p:nvSpPr>
          <p:spPr bwMode="auto">
            <a:xfrm>
              <a:off x="3360" y="1876"/>
              <a:ext cx="215" cy="215"/>
            </a:xfrm>
            <a:prstGeom prst="ellipse">
              <a:avLst/>
            </a:prstGeom>
            <a:noFill/>
            <a:ln w="25400">
              <a:solidFill>
                <a:schemeClr val="tx1"/>
              </a:solidFill>
              <a:round/>
              <a:headEnd/>
              <a:tailEnd/>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27" name="Oval 47">
              <a:extLst>
                <a:ext uri="{FF2B5EF4-FFF2-40B4-BE49-F238E27FC236}">
                  <a16:creationId xmlns:a16="http://schemas.microsoft.com/office/drawing/2014/main" id="{6A504FAB-3639-FE9D-F709-31225E555D58}"/>
                </a:ext>
              </a:extLst>
            </p:cNvPr>
            <p:cNvSpPr>
              <a:spLocks noChangeArrowheads="1"/>
            </p:cNvSpPr>
            <p:nvPr/>
          </p:nvSpPr>
          <p:spPr bwMode="auto">
            <a:xfrm>
              <a:off x="3360" y="2525"/>
              <a:ext cx="215" cy="215"/>
            </a:xfrm>
            <a:prstGeom prst="ellipse">
              <a:avLst/>
            </a:prstGeom>
            <a:noFill/>
            <a:ln w="25400">
              <a:solidFill>
                <a:schemeClr val="tx1"/>
              </a:solidFill>
              <a:round/>
              <a:headEnd/>
              <a:tailEnd/>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28" name="Oval 48">
              <a:extLst>
                <a:ext uri="{FF2B5EF4-FFF2-40B4-BE49-F238E27FC236}">
                  <a16:creationId xmlns:a16="http://schemas.microsoft.com/office/drawing/2014/main" id="{E2461C1C-046B-FF42-9584-77B3B9BCC86D}"/>
                </a:ext>
              </a:extLst>
            </p:cNvPr>
            <p:cNvSpPr>
              <a:spLocks noChangeArrowheads="1"/>
            </p:cNvSpPr>
            <p:nvPr/>
          </p:nvSpPr>
          <p:spPr bwMode="auto">
            <a:xfrm>
              <a:off x="2953" y="2237"/>
              <a:ext cx="215" cy="215"/>
            </a:xfrm>
            <a:prstGeom prst="ellipse">
              <a:avLst/>
            </a:prstGeom>
            <a:noFill/>
            <a:ln w="25400">
              <a:solidFill>
                <a:schemeClr val="tx1"/>
              </a:solidFill>
              <a:round/>
              <a:headEnd/>
              <a:tailEnd/>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29" name="Oval 49">
              <a:extLst>
                <a:ext uri="{FF2B5EF4-FFF2-40B4-BE49-F238E27FC236}">
                  <a16:creationId xmlns:a16="http://schemas.microsoft.com/office/drawing/2014/main" id="{97895CDB-06EF-B8E4-C425-3111AB7CCA58}"/>
                </a:ext>
              </a:extLst>
            </p:cNvPr>
            <p:cNvSpPr>
              <a:spLocks noChangeArrowheads="1"/>
            </p:cNvSpPr>
            <p:nvPr/>
          </p:nvSpPr>
          <p:spPr bwMode="auto">
            <a:xfrm>
              <a:off x="3785" y="2234"/>
              <a:ext cx="215" cy="215"/>
            </a:xfrm>
            <a:prstGeom prst="ellipse">
              <a:avLst/>
            </a:prstGeom>
            <a:noFill/>
            <a:ln w="25400">
              <a:solidFill>
                <a:schemeClr val="tx1"/>
              </a:solidFill>
              <a:round/>
              <a:headEnd/>
              <a:tailEnd/>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30" name="Line 50">
              <a:extLst>
                <a:ext uri="{FF2B5EF4-FFF2-40B4-BE49-F238E27FC236}">
                  <a16:creationId xmlns:a16="http://schemas.microsoft.com/office/drawing/2014/main" id="{DC07A7D1-4067-2331-6803-C2267DABD003}"/>
                </a:ext>
              </a:extLst>
            </p:cNvPr>
            <p:cNvSpPr>
              <a:spLocks noChangeShapeType="1"/>
            </p:cNvSpPr>
            <p:nvPr/>
          </p:nvSpPr>
          <p:spPr bwMode="auto">
            <a:xfrm>
              <a:off x="3168" y="2356"/>
              <a:ext cx="624" cy="0"/>
            </a:xfrm>
            <a:prstGeom prst="line">
              <a:avLst/>
            </a:prstGeom>
            <a:noFill/>
            <a:ln w="222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 name="Line 51">
              <a:extLst>
                <a:ext uri="{FF2B5EF4-FFF2-40B4-BE49-F238E27FC236}">
                  <a16:creationId xmlns:a16="http://schemas.microsoft.com/office/drawing/2014/main" id="{AB173065-93D8-1127-7BA5-27AB6AF9699F}"/>
                </a:ext>
              </a:extLst>
            </p:cNvPr>
            <p:cNvSpPr>
              <a:spLocks noChangeShapeType="1"/>
            </p:cNvSpPr>
            <p:nvPr/>
          </p:nvSpPr>
          <p:spPr bwMode="auto">
            <a:xfrm>
              <a:off x="3574" y="2046"/>
              <a:ext cx="240" cy="240"/>
            </a:xfrm>
            <a:prstGeom prst="line">
              <a:avLst/>
            </a:prstGeom>
            <a:noFill/>
            <a:ln w="222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 name="Rectangle 52">
              <a:extLst>
                <a:ext uri="{FF2B5EF4-FFF2-40B4-BE49-F238E27FC236}">
                  <a16:creationId xmlns:a16="http://schemas.microsoft.com/office/drawing/2014/main" id="{F9D6F256-D269-7D00-4695-C39ABCCABAFA}"/>
                </a:ext>
              </a:extLst>
            </p:cNvPr>
            <p:cNvSpPr>
              <a:spLocks noChangeArrowheads="1"/>
            </p:cNvSpPr>
            <p:nvPr/>
          </p:nvSpPr>
          <p:spPr bwMode="auto">
            <a:xfrm>
              <a:off x="3349" y="1821"/>
              <a:ext cx="264" cy="269"/>
            </a:xfrm>
            <a:prstGeom prst="rect">
              <a:avLst/>
            </a:prstGeom>
            <a:noFill/>
            <a:ln w="9525">
              <a:noFill/>
              <a:miter lim="800000"/>
              <a:headEnd/>
              <a:tailEnd/>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200">
                  <a:solidFill>
                    <a:schemeClr val="accent2"/>
                  </a:solidFill>
                </a:rPr>
                <a:t>v</a:t>
              </a:r>
              <a:r>
                <a:rPr lang="en-US" altLang="zh-CN" sz="2200" baseline="-25000">
                  <a:solidFill>
                    <a:schemeClr val="accent2"/>
                  </a:solidFill>
                </a:rPr>
                <a:t>1</a:t>
              </a:r>
            </a:p>
          </p:txBody>
        </p:sp>
        <p:sp>
          <p:nvSpPr>
            <p:cNvPr id="33" name="Rectangle 53">
              <a:extLst>
                <a:ext uri="{FF2B5EF4-FFF2-40B4-BE49-F238E27FC236}">
                  <a16:creationId xmlns:a16="http://schemas.microsoft.com/office/drawing/2014/main" id="{41BDA897-2E15-D164-48F4-940B4BA96E4B}"/>
                </a:ext>
              </a:extLst>
            </p:cNvPr>
            <p:cNvSpPr>
              <a:spLocks noChangeArrowheads="1"/>
            </p:cNvSpPr>
            <p:nvPr/>
          </p:nvSpPr>
          <p:spPr bwMode="auto">
            <a:xfrm>
              <a:off x="2928" y="2183"/>
              <a:ext cx="264" cy="269"/>
            </a:xfrm>
            <a:prstGeom prst="rect">
              <a:avLst/>
            </a:prstGeom>
            <a:noFill/>
            <a:ln w="9525">
              <a:noFill/>
              <a:miter lim="800000"/>
              <a:headEnd/>
              <a:tailEnd/>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200">
                  <a:solidFill>
                    <a:schemeClr val="accent2"/>
                  </a:solidFill>
                </a:rPr>
                <a:t>v</a:t>
              </a:r>
              <a:r>
                <a:rPr lang="en-US" altLang="zh-CN" sz="2200" baseline="-25000">
                  <a:solidFill>
                    <a:schemeClr val="accent2"/>
                  </a:solidFill>
                </a:rPr>
                <a:t>2</a:t>
              </a:r>
            </a:p>
          </p:txBody>
        </p:sp>
        <p:sp>
          <p:nvSpPr>
            <p:cNvPr id="34" name="Rectangle 54">
              <a:extLst>
                <a:ext uri="{FF2B5EF4-FFF2-40B4-BE49-F238E27FC236}">
                  <a16:creationId xmlns:a16="http://schemas.microsoft.com/office/drawing/2014/main" id="{1FDBE6A4-29C1-398A-15AC-8D607EADC25D}"/>
                </a:ext>
              </a:extLst>
            </p:cNvPr>
            <p:cNvSpPr>
              <a:spLocks noChangeArrowheads="1"/>
            </p:cNvSpPr>
            <p:nvPr/>
          </p:nvSpPr>
          <p:spPr bwMode="auto">
            <a:xfrm>
              <a:off x="3764" y="2164"/>
              <a:ext cx="264" cy="269"/>
            </a:xfrm>
            <a:prstGeom prst="rect">
              <a:avLst/>
            </a:prstGeom>
            <a:noFill/>
            <a:ln w="9525">
              <a:noFill/>
              <a:miter lim="800000"/>
              <a:headEnd/>
              <a:tailEnd/>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200">
                  <a:solidFill>
                    <a:schemeClr val="accent2"/>
                  </a:solidFill>
                </a:rPr>
                <a:t>v</a:t>
              </a:r>
              <a:r>
                <a:rPr lang="en-US" altLang="zh-CN" sz="2200" baseline="-25000">
                  <a:solidFill>
                    <a:schemeClr val="accent2"/>
                  </a:solidFill>
                </a:rPr>
                <a:t>3</a:t>
              </a:r>
            </a:p>
          </p:txBody>
        </p:sp>
        <p:sp>
          <p:nvSpPr>
            <p:cNvPr id="35" name="Rectangle 55">
              <a:extLst>
                <a:ext uri="{FF2B5EF4-FFF2-40B4-BE49-F238E27FC236}">
                  <a16:creationId xmlns:a16="http://schemas.microsoft.com/office/drawing/2014/main" id="{14CFFA99-73E1-344E-DEF5-40C7E97B67A1}"/>
                </a:ext>
              </a:extLst>
            </p:cNvPr>
            <p:cNvSpPr>
              <a:spLocks noChangeArrowheads="1"/>
            </p:cNvSpPr>
            <p:nvPr/>
          </p:nvSpPr>
          <p:spPr bwMode="auto">
            <a:xfrm>
              <a:off x="3336" y="2471"/>
              <a:ext cx="264" cy="269"/>
            </a:xfrm>
            <a:prstGeom prst="rect">
              <a:avLst/>
            </a:prstGeom>
            <a:noFill/>
            <a:ln w="9525">
              <a:noFill/>
              <a:miter lim="800000"/>
              <a:headEnd/>
              <a:tailEnd/>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200">
                  <a:solidFill>
                    <a:schemeClr val="accent2"/>
                  </a:solidFill>
                </a:rPr>
                <a:t>v</a:t>
              </a:r>
              <a:r>
                <a:rPr lang="en-US" altLang="zh-CN" sz="2200" baseline="-25000">
                  <a:solidFill>
                    <a:schemeClr val="accent2"/>
                  </a:solidFill>
                </a:rPr>
                <a:t>4</a:t>
              </a:r>
            </a:p>
          </p:txBody>
        </p:sp>
        <p:sp>
          <p:nvSpPr>
            <p:cNvPr id="36" name="Line 56">
              <a:extLst>
                <a:ext uri="{FF2B5EF4-FFF2-40B4-BE49-F238E27FC236}">
                  <a16:creationId xmlns:a16="http://schemas.microsoft.com/office/drawing/2014/main" id="{3D11C2CE-9452-331E-3790-BE35031636AE}"/>
                </a:ext>
              </a:extLst>
            </p:cNvPr>
            <p:cNvSpPr>
              <a:spLocks noChangeShapeType="1"/>
            </p:cNvSpPr>
            <p:nvPr/>
          </p:nvSpPr>
          <p:spPr bwMode="auto">
            <a:xfrm rot="123031" flipV="1">
              <a:off x="3578" y="2393"/>
              <a:ext cx="240" cy="240"/>
            </a:xfrm>
            <a:prstGeom prst="line">
              <a:avLst/>
            </a:prstGeom>
            <a:noFill/>
            <a:ln w="222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 name="Oval 57">
              <a:extLst>
                <a:ext uri="{FF2B5EF4-FFF2-40B4-BE49-F238E27FC236}">
                  <a16:creationId xmlns:a16="http://schemas.microsoft.com/office/drawing/2014/main" id="{0BDFF53F-E865-E92C-53FD-8216CEEE3FC3}"/>
                </a:ext>
              </a:extLst>
            </p:cNvPr>
            <p:cNvSpPr>
              <a:spLocks noChangeArrowheads="1"/>
            </p:cNvSpPr>
            <p:nvPr/>
          </p:nvSpPr>
          <p:spPr bwMode="auto">
            <a:xfrm>
              <a:off x="4564" y="1879"/>
              <a:ext cx="215" cy="215"/>
            </a:xfrm>
            <a:prstGeom prst="ellipse">
              <a:avLst/>
            </a:prstGeom>
            <a:noFill/>
            <a:ln w="25400">
              <a:solidFill>
                <a:schemeClr val="tx1"/>
              </a:solidFill>
              <a:round/>
              <a:headEnd/>
              <a:tailEnd/>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38" name="Oval 58">
              <a:extLst>
                <a:ext uri="{FF2B5EF4-FFF2-40B4-BE49-F238E27FC236}">
                  <a16:creationId xmlns:a16="http://schemas.microsoft.com/office/drawing/2014/main" id="{83D37E58-C7AC-9F8A-1D96-B135153520F4}"/>
                </a:ext>
              </a:extLst>
            </p:cNvPr>
            <p:cNvSpPr>
              <a:spLocks noChangeArrowheads="1"/>
            </p:cNvSpPr>
            <p:nvPr/>
          </p:nvSpPr>
          <p:spPr bwMode="auto">
            <a:xfrm>
              <a:off x="4564" y="2528"/>
              <a:ext cx="215" cy="215"/>
            </a:xfrm>
            <a:prstGeom prst="ellipse">
              <a:avLst/>
            </a:prstGeom>
            <a:noFill/>
            <a:ln w="25400">
              <a:solidFill>
                <a:schemeClr val="tx1"/>
              </a:solidFill>
              <a:round/>
              <a:headEnd/>
              <a:tailEnd/>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39" name="Oval 59">
              <a:extLst>
                <a:ext uri="{FF2B5EF4-FFF2-40B4-BE49-F238E27FC236}">
                  <a16:creationId xmlns:a16="http://schemas.microsoft.com/office/drawing/2014/main" id="{76785F1E-6CF1-F581-88A8-1532CE01FA42}"/>
                </a:ext>
              </a:extLst>
            </p:cNvPr>
            <p:cNvSpPr>
              <a:spLocks noChangeArrowheads="1"/>
            </p:cNvSpPr>
            <p:nvPr/>
          </p:nvSpPr>
          <p:spPr bwMode="auto">
            <a:xfrm>
              <a:off x="4157" y="2240"/>
              <a:ext cx="215" cy="215"/>
            </a:xfrm>
            <a:prstGeom prst="ellipse">
              <a:avLst/>
            </a:prstGeom>
            <a:noFill/>
            <a:ln w="25400">
              <a:solidFill>
                <a:schemeClr val="tx1"/>
              </a:solidFill>
              <a:round/>
              <a:headEnd/>
              <a:tailEnd/>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40" name="Oval 60">
              <a:extLst>
                <a:ext uri="{FF2B5EF4-FFF2-40B4-BE49-F238E27FC236}">
                  <a16:creationId xmlns:a16="http://schemas.microsoft.com/office/drawing/2014/main" id="{013036B2-316E-7E1A-A792-5DCA40831AA0}"/>
                </a:ext>
              </a:extLst>
            </p:cNvPr>
            <p:cNvSpPr>
              <a:spLocks noChangeArrowheads="1"/>
            </p:cNvSpPr>
            <p:nvPr/>
          </p:nvSpPr>
          <p:spPr bwMode="auto">
            <a:xfrm>
              <a:off x="4989" y="2237"/>
              <a:ext cx="215" cy="215"/>
            </a:xfrm>
            <a:prstGeom prst="ellipse">
              <a:avLst/>
            </a:prstGeom>
            <a:noFill/>
            <a:ln w="25400">
              <a:solidFill>
                <a:schemeClr val="tx1"/>
              </a:solidFill>
              <a:round/>
              <a:headEnd/>
              <a:tailEnd/>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41" name="Line 61">
              <a:extLst>
                <a:ext uri="{FF2B5EF4-FFF2-40B4-BE49-F238E27FC236}">
                  <a16:creationId xmlns:a16="http://schemas.microsoft.com/office/drawing/2014/main" id="{A8D2C764-1847-D961-F964-E3265C68F17D}"/>
                </a:ext>
              </a:extLst>
            </p:cNvPr>
            <p:cNvSpPr>
              <a:spLocks noChangeShapeType="1"/>
            </p:cNvSpPr>
            <p:nvPr/>
          </p:nvSpPr>
          <p:spPr bwMode="auto">
            <a:xfrm>
              <a:off x="4372" y="2359"/>
              <a:ext cx="624" cy="0"/>
            </a:xfrm>
            <a:prstGeom prst="line">
              <a:avLst/>
            </a:prstGeom>
            <a:noFill/>
            <a:ln w="222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2" name="Line 62">
              <a:extLst>
                <a:ext uri="{FF2B5EF4-FFF2-40B4-BE49-F238E27FC236}">
                  <a16:creationId xmlns:a16="http://schemas.microsoft.com/office/drawing/2014/main" id="{78B2AD0D-5BA5-B005-FEBF-1FD617703B6E}"/>
                </a:ext>
              </a:extLst>
            </p:cNvPr>
            <p:cNvSpPr>
              <a:spLocks noChangeShapeType="1"/>
            </p:cNvSpPr>
            <p:nvPr/>
          </p:nvSpPr>
          <p:spPr bwMode="auto">
            <a:xfrm flipH="1">
              <a:off x="4346" y="2049"/>
              <a:ext cx="240" cy="240"/>
            </a:xfrm>
            <a:prstGeom prst="line">
              <a:avLst/>
            </a:prstGeom>
            <a:noFill/>
            <a:ln w="222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 name="Rectangle 63">
              <a:extLst>
                <a:ext uri="{FF2B5EF4-FFF2-40B4-BE49-F238E27FC236}">
                  <a16:creationId xmlns:a16="http://schemas.microsoft.com/office/drawing/2014/main" id="{1CE14C83-BEFD-0FFD-7E9B-2330889B704C}"/>
                </a:ext>
              </a:extLst>
            </p:cNvPr>
            <p:cNvSpPr>
              <a:spLocks noChangeArrowheads="1"/>
            </p:cNvSpPr>
            <p:nvPr/>
          </p:nvSpPr>
          <p:spPr bwMode="auto">
            <a:xfrm>
              <a:off x="4553" y="1824"/>
              <a:ext cx="264" cy="269"/>
            </a:xfrm>
            <a:prstGeom prst="rect">
              <a:avLst/>
            </a:prstGeom>
            <a:noFill/>
            <a:ln w="9525">
              <a:noFill/>
              <a:miter lim="800000"/>
              <a:headEnd/>
              <a:tailEnd/>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200">
                  <a:solidFill>
                    <a:schemeClr val="accent2"/>
                  </a:solidFill>
                </a:rPr>
                <a:t>v</a:t>
              </a:r>
              <a:r>
                <a:rPr lang="en-US" altLang="zh-CN" sz="2200" baseline="-25000">
                  <a:solidFill>
                    <a:schemeClr val="accent2"/>
                  </a:solidFill>
                </a:rPr>
                <a:t>1</a:t>
              </a:r>
            </a:p>
          </p:txBody>
        </p:sp>
        <p:sp>
          <p:nvSpPr>
            <p:cNvPr id="44" name="Rectangle 64">
              <a:extLst>
                <a:ext uri="{FF2B5EF4-FFF2-40B4-BE49-F238E27FC236}">
                  <a16:creationId xmlns:a16="http://schemas.microsoft.com/office/drawing/2014/main" id="{7565303A-D264-F5E1-34D2-D4074470CA60}"/>
                </a:ext>
              </a:extLst>
            </p:cNvPr>
            <p:cNvSpPr>
              <a:spLocks noChangeArrowheads="1"/>
            </p:cNvSpPr>
            <p:nvPr/>
          </p:nvSpPr>
          <p:spPr bwMode="auto">
            <a:xfrm>
              <a:off x="4132" y="2186"/>
              <a:ext cx="264" cy="269"/>
            </a:xfrm>
            <a:prstGeom prst="rect">
              <a:avLst/>
            </a:prstGeom>
            <a:noFill/>
            <a:ln w="9525">
              <a:noFill/>
              <a:miter lim="800000"/>
              <a:headEnd/>
              <a:tailEnd/>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200">
                  <a:solidFill>
                    <a:schemeClr val="accent2"/>
                  </a:solidFill>
                </a:rPr>
                <a:t>v</a:t>
              </a:r>
              <a:r>
                <a:rPr lang="en-US" altLang="zh-CN" sz="2200" baseline="-25000">
                  <a:solidFill>
                    <a:schemeClr val="accent2"/>
                  </a:solidFill>
                </a:rPr>
                <a:t>2</a:t>
              </a:r>
            </a:p>
          </p:txBody>
        </p:sp>
        <p:sp>
          <p:nvSpPr>
            <p:cNvPr id="45" name="Rectangle 65">
              <a:extLst>
                <a:ext uri="{FF2B5EF4-FFF2-40B4-BE49-F238E27FC236}">
                  <a16:creationId xmlns:a16="http://schemas.microsoft.com/office/drawing/2014/main" id="{54175E45-058C-D43C-173E-732DD1AEC0B9}"/>
                </a:ext>
              </a:extLst>
            </p:cNvPr>
            <p:cNvSpPr>
              <a:spLocks noChangeArrowheads="1"/>
            </p:cNvSpPr>
            <p:nvPr/>
          </p:nvSpPr>
          <p:spPr bwMode="auto">
            <a:xfrm>
              <a:off x="4968" y="2167"/>
              <a:ext cx="264" cy="269"/>
            </a:xfrm>
            <a:prstGeom prst="rect">
              <a:avLst/>
            </a:prstGeom>
            <a:noFill/>
            <a:ln w="9525">
              <a:noFill/>
              <a:miter lim="800000"/>
              <a:headEnd/>
              <a:tailEnd/>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200">
                  <a:solidFill>
                    <a:schemeClr val="accent2"/>
                  </a:solidFill>
                </a:rPr>
                <a:t>v</a:t>
              </a:r>
              <a:r>
                <a:rPr lang="en-US" altLang="zh-CN" sz="2200" baseline="-25000">
                  <a:solidFill>
                    <a:schemeClr val="accent2"/>
                  </a:solidFill>
                </a:rPr>
                <a:t>3</a:t>
              </a:r>
            </a:p>
          </p:txBody>
        </p:sp>
        <p:sp>
          <p:nvSpPr>
            <p:cNvPr id="46" name="Rectangle 66">
              <a:extLst>
                <a:ext uri="{FF2B5EF4-FFF2-40B4-BE49-F238E27FC236}">
                  <a16:creationId xmlns:a16="http://schemas.microsoft.com/office/drawing/2014/main" id="{84EA88E3-B056-2C35-F413-876657162172}"/>
                </a:ext>
              </a:extLst>
            </p:cNvPr>
            <p:cNvSpPr>
              <a:spLocks noChangeArrowheads="1"/>
            </p:cNvSpPr>
            <p:nvPr/>
          </p:nvSpPr>
          <p:spPr bwMode="auto">
            <a:xfrm>
              <a:off x="4540" y="2474"/>
              <a:ext cx="264" cy="269"/>
            </a:xfrm>
            <a:prstGeom prst="rect">
              <a:avLst/>
            </a:prstGeom>
            <a:noFill/>
            <a:ln w="9525">
              <a:noFill/>
              <a:miter lim="800000"/>
              <a:headEnd/>
              <a:tailEnd/>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200">
                  <a:solidFill>
                    <a:schemeClr val="accent2"/>
                  </a:solidFill>
                </a:rPr>
                <a:t>v</a:t>
              </a:r>
              <a:r>
                <a:rPr lang="en-US" altLang="zh-CN" sz="2200" baseline="-25000">
                  <a:solidFill>
                    <a:schemeClr val="accent2"/>
                  </a:solidFill>
                </a:rPr>
                <a:t>4</a:t>
              </a:r>
            </a:p>
          </p:txBody>
        </p:sp>
        <p:sp>
          <p:nvSpPr>
            <p:cNvPr id="47" name="Line 67">
              <a:extLst>
                <a:ext uri="{FF2B5EF4-FFF2-40B4-BE49-F238E27FC236}">
                  <a16:creationId xmlns:a16="http://schemas.microsoft.com/office/drawing/2014/main" id="{A497AEBF-DDCA-24F3-9594-719C2D6FDDD5}"/>
                </a:ext>
              </a:extLst>
            </p:cNvPr>
            <p:cNvSpPr>
              <a:spLocks noChangeShapeType="1"/>
            </p:cNvSpPr>
            <p:nvPr/>
          </p:nvSpPr>
          <p:spPr bwMode="auto">
            <a:xfrm rot="123031" flipV="1">
              <a:off x="4782" y="2396"/>
              <a:ext cx="240" cy="240"/>
            </a:xfrm>
            <a:prstGeom prst="line">
              <a:avLst/>
            </a:prstGeom>
            <a:noFill/>
            <a:ln w="222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 name="Oval 68">
              <a:extLst>
                <a:ext uri="{FF2B5EF4-FFF2-40B4-BE49-F238E27FC236}">
                  <a16:creationId xmlns:a16="http://schemas.microsoft.com/office/drawing/2014/main" id="{74AA3A03-BB44-9A88-7039-7D176CD312D6}"/>
                </a:ext>
              </a:extLst>
            </p:cNvPr>
            <p:cNvSpPr>
              <a:spLocks noChangeArrowheads="1"/>
            </p:cNvSpPr>
            <p:nvPr/>
          </p:nvSpPr>
          <p:spPr bwMode="auto">
            <a:xfrm>
              <a:off x="2116" y="2972"/>
              <a:ext cx="215" cy="215"/>
            </a:xfrm>
            <a:prstGeom prst="ellipse">
              <a:avLst/>
            </a:prstGeom>
            <a:noFill/>
            <a:ln w="25400">
              <a:solidFill>
                <a:schemeClr val="tx1"/>
              </a:solidFill>
              <a:round/>
              <a:headEnd/>
              <a:tailEnd/>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49" name="Oval 69">
              <a:extLst>
                <a:ext uri="{FF2B5EF4-FFF2-40B4-BE49-F238E27FC236}">
                  <a16:creationId xmlns:a16="http://schemas.microsoft.com/office/drawing/2014/main" id="{7D3669D4-1253-B72C-A048-FBE81F8B37E6}"/>
                </a:ext>
              </a:extLst>
            </p:cNvPr>
            <p:cNvSpPr>
              <a:spLocks noChangeArrowheads="1"/>
            </p:cNvSpPr>
            <p:nvPr/>
          </p:nvSpPr>
          <p:spPr bwMode="auto">
            <a:xfrm>
              <a:off x="2116" y="3621"/>
              <a:ext cx="215" cy="215"/>
            </a:xfrm>
            <a:prstGeom prst="ellipse">
              <a:avLst/>
            </a:prstGeom>
            <a:noFill/>
            <a:ln w="25400">
              <a:solidFill>
                <a:schemeClr val="tx1"/>
              </a:solidFill>
              <a:round/>
              <a:headEnd/>
              <a:tailEnd/>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50" name="Oval 70">
              <a:extLst>
                <a:ext uri="{FF2B5EF4-FFF2-40B4-BE49-F238E27FC236}">
                  <a16:creationId xmlns:a16="http://schemas.microsoft.com/office/drawing/2014/main" id="{7CBF1FE4-0AE3-E429-2912-38B2CCA67B29}"/>
                </a:ext>
              </a:extLst>
            </p:cNvPr>
            <p:cNvSpPr>
              <a:spLocks noChangeArrowheads="1"/>
            </p:cNvSpPr>
            <p:nvPr/>
          </p:nvSpPr>
          <p:spPr bwMode="auto">
            <a:xfrm>
              <a:off x="1709" y="3333"/>
              <a:ext cx="215" cy="215"/>
            </a:xfrm>
            <a:prstGeom prst="ellipse">
              <a:avLst/>
            </a:prstGeom>
            <a:noFill/>
            <a:ln w="25400">
              <a:solidFill>
                <a:schemeClr val="tx1"/>
              </a:solidFill>
              <a:round/>
              <a:headEnd/>
              <a:tailEnd/>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51" name="Oval 71">
              <a:extLst>
                <a:ext uri="{FF2B5EF4-FFF2-40B4-BE49-F238E27FC236}">
                  <a16:creationId xmlns:a16="http://schemas.microsoft.com/office/drawing/2014/main" id="{2841AD78-AAB5-9089-8352-1A1ACB4B3C61}"/>
                </a:ext>
              </a:extLst>
            </p:cNvPr>
            <p:cNvSpPr>
              <a:spLocks noChangeArrowheads="1"/>
            </p:cNvSpPr>
            <p:nvPr/>
          </p:nvSpPr>
          <p:spPr bwMode="auto">
            <a:xfrm>
              <a:off x="2541" y="3330"/>
              <a:ext cx="215" cy="215"/>
            </a:xfrm>
            <a:prstGeom prst="ellipse">
              <a:avLst/>
            </a:prstGeom>
            <a:noFill/>
            <a:ln w="25400">
              <a:solidFill>
                <a:schemeClr val="tx1"/>
              </a:solidFill>
              <a:round/>
              <a:headEnd/>
              <a:tailEnd/>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52" name="Line 72">
              <a:extLst>
                <a:ext uri="{FF2B5EF4-FFF2-40B4-BE49-F238E27FC236}">
                  <a16:creationId xmlns:a16="http://schemas.microsoft.com/office/drawing/2014/main" id="{8F5F9CA9-73A3-D35C-699C-C9513ACE0C95}"/>
                </a:ext>
              </a:extLst>
            </p:cNvPr>
            <p:cNvSpPr>
              <a:spLocks noChangeShapeType="1"/>
            </p:cNvSpPr>
            <p:nvPr/>
          </p:nvSpPr>
          <p:spPr bwMode="auto">
            <a:xfrm flipH="1">
              <a:off x="1898" y="3142"/>
              <a:ext cx="240" cy="240"/>
            </a:xfrm>
            <a:prstGeom prst="line">
              <a:avLst/>
            </a:prstGeom>
            <a:noFill/>
            <a:ln w="222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 name="Line 73">
              <a:extLst>
                <a:ext uri="{FF2B5EF4-FFF2-40B4-BE49-F238E27FC236}">
                  <a16:creationId xmlns:a16="http://schemas.microsoft.com/office/drawing/2014/main" id="{E8787A8A-2DEF-14E5-865D-0E7A98ADF3FA}"/>
                </a:ext>
              </a:extLst>
            </p:cNvPr>
            <p:cNvSpPr>
              <a:spLocks noChangeShapeType="1"/>
            </p:cNvSpPr>
            <p:nvPr/>
          </p:nvSpPr>
          <p:spPr bwMode="auto">
            <a:xfrm>
              <a:off x="1902" y="3500"/>
              <a:ext cx="214" cy="192"/>
            </a:xfrm>
            <a:prstGeom prst="line">
              <a:avLst/>
            </a:prstGeom>
            <a:noFill/>
            <a:ln w="222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 name="Rectangle 74">
              <a:extLst>
                <a:ext uri="{FF2B5EF4-FFF2-40B4-BE49-F238E27FC236}">
                  <a16:creationId xmlns:a16="http://schemas.microsoft.com/office/drawing/2014/main" id="{EFC67AA3-DD31-7CA5-D3F1-7C88C86A69E1}"/>
                </a:ext>
              </a:extLst>
            </p:cNvPr>
            <p:cNvSpPr>
              <a:spLocks noChangeArrowheads="1"/>
            </p:cNvSpPr>
            <p:nvPr/>
          </p:nvSpPr>
          <p:spPr bwMode="auto">
            <a:xfrm>
              <a:off x="2105" y="2917"/>
              <a:ext cx="264" cy="269"/>
            </a:xfrm>
            <a:prstGeom prst="rect">
              <a:avLst/>
            </a:prstGeom>
            <a:noFill/>
            <a:ln w="9525">
              <a:noFill/>
              <a:miter lim="800000"/>
              <a:headEnd/>
              <a:tailEnd/>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200">
                  <a:solidFill>
                    <a:schemeClr val="accent2"/>
                  </a:solidFill>
                </a:rPr>
                <a:t>v</a:t>
              </a:r>
              <a:r>
                <a:rPr lang="en-US" altLang="zh-CN" sz="2200" baseline="-25000">
                  <a:solidFill>
                    <a:schemeClr val="accent2"/>
                  </a:solidFill>
                </a:rPr>
                <a:t>1</a:t>
              </a:r>
            </a:p>
          </p:txBody>
        </p:sp>
        <p:sp>
          <p:nvSpPr>
            <p:cNvPr id="55" name="Rectangle 75">
              <a:extLst>
                <a:ext uri="{FF2B5EF4-FFF2-40B4-BE49-F238E27FC236}">
                  <a16:creationId xmlns:a16="http://schemas.microsoft.com/office/drawing/2014/main" id="{F6711C7E-5CCA-247E-A6F7-A50ABBED84C8}"/>
                </a:ext>
              </a:extLst>
            </p:cNvPr>
            <p:cNvSpPr>
              <a:spLocks noChangeArrowheads="1"/>
            </p:cNvSpPr>
            <p:nvPr/>
          </p:nvSpPr>
          <p:spPr bwMode="auto">
            <a:xfrm>
              <a:off x="1684" y="3279"/>
              <a:ext cx="264" cy="269"/>
            </a:xfrm>
            <a:prstGeom prst="rect">
              <a:avLst/>
            </a:prstGeom>
            <a:noFill/>
            <a:ln w="9525">
              <a:noFill/>
              <a:miter lim="800000"/>
              <a:headEnd/>
              <a:tailEnd/>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200">
                  <a:solidFill>
                    <a:schemeClr val="accent2"/>
                  </a:solidFill>
                </a:rPr>
                <a:t>v</a:t>
              </a:r>
              <a:r>
                <a:rPr lang="en-US" altLang="zh-CN" sz="2200" baseline="-25000">
                  <a:solidFill>
                    <a:schemeClr val="accent2"/>
                  </a:solidFill>
                </a:rPr>
                <a:t>2</a:t>
              </a:r>
            </a:p>
          </p:txBody>
        </p:sp>
        <p:sp>
          <p:nvSpPr>
            <p:cNvPr id="56" name="Rectangle 76">
              <a:extLst>
                <a:ext uri="{FF2B5EF4-FFF2-40B4-BE49-F238E27FC236}">
                  <a16:creationId xmlns:a16="http://schemas.microsoft.com/office/drawing/2014/main" id="{A53474FC-9ECE-595F-2601-49683F4530C6}"/>
                </a:ext>
              </a:extLst>
            </p:cNvPr>
            <p:cNvSpPr>
              <a:spLocks noChangeArrowheads="1"/>
            </p:cNvSpPr>
            <p:nvPr/>
          </p:nvSpPr>
          <p:spPr bwMode="auto">
            <a:xfrm>
              <a:off x="2520" y="3260"/>
              <a:ext cx="264" cy="269"/>
            </a:xfrm>
            <a:prstGeom prst="rect">
              <a:avLst/>
            </a:prstGeom>
            <a:noFill/>
            <a:ln w="9525">
              <a:noFill/>
              <a:miter lim="800000"/>
              <a:headEnd/>
              <a:tailEnd/>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200">
                  <a:solidFill>
                    <a:schemeClr val="accent2"/>
                  </a:solidFill>
                </a:rPr>
                <a:t>v</a:t>
              </a:r>
              <a:r>
                <a:rPr lang="en-US" altLang="zh-CN" sz="2200" baseline="-25000">
                  <a:solidFill>
                    <a:schemeClr val="accent2"/>
                  </a:solidFill>
                </a:rPr>
                <a:t>3</a:t>
              </a:r>
            </a:p>
          </p:txBody>
        </p:sp>
        <p:sp>
          <p:nvSpPr>
            <p:cNvPr id="57" name="Rectangle 77">
              <a:extLst>
                <a:ext uri="{FF2B5EF4-FFF2-40B4-BE49-F238E27FC236}">
                  <a16:creationId xmlns:a16="http://schemas.microsoft.com/office/drawing/2014/main" id="{485E91D3-86BC-DD91-54DD-DAC4CFD03E36}"/>
                </a:ext>
              </a:extLst>
            </p:cNvPr>
            <p:cNvSpPr>
              <a:spLocks noChangeArrowheads="1"/>
            </p:cNvSpPr>
            <p:nvPr/>
          </p:nvSpPr>
          <p:spPr bwMode="auto">
            <a:xfrm>
              <a:off x="2092" y="3567"/>
              <a:ext cx="264" cy="269"/>
            </a:xfrm>
            <a:prstGeom prst="rect">
              <a:avLst/>
            </a:prstGeom>
            <a:noFill/>
            <a:ln w="9525">
              <a:noFill/>
              <a:miter lim="800000"/>
              <a:headEnd/>
              <a:tailEnd/>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200">
                  <a:solidFill>
                    <a:schemeClr val="accent2"/>
                  </a:solidFill>
                </a:rPr>
                <a:t>v</a:t>
              </a:r>
              <a:r>
                <a:rPr lang="en-US" altLang="zh-CN" sz="2200" baseline="-25000">
                  <a:solidFill>
                    <a:schemeClr val="accent2"/>
                  </a:solidFill>
                </a:rPr>
                <a:t>4</a:t>
              </a:r>
            </a:p>
          </p:txBody>
        </p:sp>
        <p:sp>
          <p:nvSpPr>
            <p:cNvPr id="58" name="Line 78">
              <a:extLst>
                <a:ext uri="{FF2B5EF4-FFF2-40B4-BE49-F238E27FC236}">
                  <a16:creationId xmlns:a16="http://schemas.microsoft.com/office/drawing/2014/main" id="{85849742-987F-F494-42A6-F2AEED114317}"/>
                </a:ext>
              </a:extLst>
            </p:cNvPr>
            <p:cNvSpPr>
              <a:spLocks noChangeShapeType="1"/>
            </p:cNvSpPr>
            <p:nvPr/>
          </p:nvSpPr>
          <p:spPr bwMode="auto">
            <a:xfrm rot="123031" flipV="1">
              <a:off x="2334" y="3489"/>
              <a:ext cx="240" cy="240"/>
            </a:xfrm>
            <a:prstGeom prst="line">
              <a:avLst/>
            </a:prstGeom>
            <a:noFill/>
            <a:ln w="222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9" name="Oval 79">
              <a:extLst>
                <a:ext uri="{FF2B5EF4-FFF2-40B4-BE49-F238E27FC236}">
                  <a16:creationId xmlns:a16="http://schemas.microsoft.com/office/drawing/2014/main" id="{2E18FFA5-61E5-3628-E64C-439C34046D7C}"/>
                </a:ext>
              </a:extLst>
            </p:cNvPr>
            <p:cNvSpPr>
              <a:spLocks noChangeArrowheads="1"/>
            </p:cNvSpPr>
            <p:nvPr/>
          </p:nvSpPr>
          <p:spPr bwMode="auto">
            <a:xfrm>
              <a:off x="3412" y="2972"/>
              <a:ext cx="215" cy="215"/>
            </a:xfrm>
            <a:prstGeom prst="ellipse">
              <a:avLst/>
            </a:prstGeom>
            <a:noFill/>
            <a:ln w="25400">
              <a:solidFill>
                <a:schemeClr val="tx1"/>
              </a:solidFill>
              <a:round/>
              <a:headEnd/>
              <a:tailEnd/>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60" name="Oval 80">
              <a:extLst>
                <a:ext uri="{FF2B5EF4-FFF2-40B4-BE49-F238E27FC236}">
                  <a16:creationId xmlns:a16="http://schemas.microsoft.com/office/drawing/2014/main" id="{C36C162E-4F90-3681-1F18-CF3D446DE7AC}"/>
                </a:ext>
              </a:extLst>
            </p:cNvPr>
            <p:cNvSpPr>
              <a:spLocks noChangeArrowheads="1"/>
            </p:cNvSpPr>
            <p:nvPr/>
          </p:nvSpPr>
          <p:spPr bwMode="auto">
            <a:xfrm>
              <a:off x="3412" y="3621"/>
              <a:ext cx="215" cy="215"/>
            </a:xfrm>
            <a:prstGeom prst="ellipse">
              <a:avLst/>
            </a:prstGeom>
            <a:noFill/>
            <a:ln w="25400">
              <a:solidFill>
                <a:schemeClr val="tx1"/>
              </a:solidFill>
              <a:round/>
              <a:headEnd/>
              <a:tailEnd/>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61" name="Oval 81">
              <a:extLst>
                <a:ext uri="{FF2B5EF4-FFF2-40B4-BE49-F238E27FC236}">
                  <a16:creationId xmlns:a16="http://schemas.microsoft.com/office/drawing/2014/main" id="{D3D21017-A390-D37F-9ED8-DC4C7FE8A9A1}"/>
                </a:ext>
              </a:extLst>
            </p:cNvPr>
            <p:cNvSpPr>
              <a:spLocks noChangeArrowheads="1"/>
            </p:cNvSpPr>
            <p:nvPr/>
          </p:nvSpPr>
          <p:spPr bwMode="auto">
            <a:xfrm>
              <a:off x="3005" y="3333"/>
              <a:ext cx="215" cy="215"/>
            </a:xfrm>
            <a:prstGeom prst="ellipse">
              <a:avLst/>
            </a:prstGeom>
            <a:noFill/>
            <a:ln w="25400">
              <a:solidFill>
                <a:schemeClr val="tx1"/>
              </a:solidFill>
              <a:round/>
              <a:headEnd/>
              <a:tailEnd/>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62" name="Oval 82">
              <a:extLst>
                <a:ext uri="{FF2B5EF4-FFF2-40B4-BE49-F238E27FC236}">
                  <a16:creationId xmlns:a16="http://schemas.microsoft.com/office/drawing/2014/main" id="{FD339FD2-3E39-0C7E-1146-4DF572B50B41}"/>
                </a:ext>
              </a:extLst>
            </p:cNvPr>
            <p:cNvSpPr>
              <a:spLocks noChangeArrowheads="1"/>
            </p:cNvSpPr>
            <p:nvPr/>
          </p:nvSpPr>
          <p:spPr bwMode="auto">
            <a:xfrm>
              <a:off x="3837" y="3330"/>
              <a:ext cx="215" cy="215"/>
            </a:xfrm>
            <a:prstGeom prst="ellipse">
              <a:avLst/>
            </a:prstGeom>
            <a:noFill/>
            <a:ln w="25400">
              <a:solidFill>
                <a:schemeClr val="tx1"/>
              </a:solidFill>
              <a:round/>
              <a:headEnd/>
              <a:tailEnd/>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63" name="Line 83">
              <a:extLst>
                <a:ext uri="{FF2B5EF4-FFF2-40B4-BE49-F238E27FC236}">
                  <a16:creationId xmlns:a16="http://schemas.microsoft.com/office/drawing/2014/main" id="{B8EDFF0E-EDA7-2A5F-FA65-7785323AF097}"/>
                </a:ext>
              </a:extLst>
            </p:cNvPr>
            <p:cNvSpPr>
              <a:spLocks noChangeShapeType="1"/>
            </p:cNvSpPr>
            <p:nvPr/>
          </p:nvSpPr>
          <p:spPr bwMode="auto">
            <a:xfrm>
              <a:off x="3519" y="3186"/>
              <a:ext cx="0" cy="432"/>
            </a:xfrm>
            <a:prstGeom prst="line">
              <a:avLst/>
            </a:prstGeom>
            <a:noFill/>
            <a:ln w="222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4" name="Line 84">
              <a:extLst>
                <a:ext uri="{FF2B5EF4-FFF2-40B4-BE49-F238E27FC236}">
                  <a16:creationId xmlns:a16="http://schemas.microsoft.com/office/drawing/2014/main" id="{2EF04D6B-B3E2-1B2B-9016-DFBDA96C8092}"/>
                </a:ext>
              </a:extLst>
            </p:cNvPr>
            <p:cNvSpPr>
              <a:spLocks noChangeShapeType="1"/>
            </p:cNvSpPr>
            <p:nvPr/>
          </p:nvSpPr>
          <p:spPr bwMode="auto">
            <a:xfrm>
              <a:off x="3626" y="3142"/>
              <a:ext cx="240" cy="240"/>
            </a:xfrm>
            <a:prstGeom prst="line">
              <a:avLst/>
            </a:prstGeom>
            <a:noFill/>
            <a:ln w="222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5" name="Line 85">
              <a:extLst>
                <a:ext uri="{FF2B5EF4-FFF2-40B4-BE49-F238E27FC236}">
                  <a16:creationId xmlns:a16="http://schemas.microsoft.com/office/drawing/2014/main" id="{68F79305-04E8-DBE9-4C7E-D4BC74B23A1E}"/>
                </a:ext>
              </a:extLst>
            </p:cNvPr>
            <p:cNvSpPr>
              <a:spLocks noChangeShapeType="1"/>
            </p:cNvSpPr>
            <p:nvPr/>
          </p:nvSpPr>
          <p:spPr bwMode="auto">
            <a:xfrm>
              <a:off x="3198" y="3500"/>
              <a:ext cx="214" cy="192"/>
            </a:xfrm>
            <a:prstGeom prst="line">
              <a:avLst/>
            </a:prstGeom>
            <a:noFill/>
            <a:ln w="222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6" name="Rectangle 86">
              <a:extLst>
                <a:ext uri="{FF2B5EF4-FFF2-40B4-BE49-F238E27FC236}">
                  <a16:creationId xmlns:a16="http://schemas.microsoft.com/office/drawing/2014/main" id="{28EEC5D4-EF1A-605D-BBD0-1702A39BC816}"/>
                </a:ext>
              </a:extLst>
            </p:cNvPr>
            <p:cNvSpPr>
              <a:spLocks noChangeArrowheads="1"/>
            </p:cNvSpPr>
            <p:nvPr/>
          </p:nvSpPr>
          <p:spPr bwMode="auto">
            <a:xfrm>
              <a:off x="3401" y="2917"/>
              <a:ext cx="264" cy="269"/>
            </a:xfrm>
            <a:prstGeom prst="rect">
              <a:avLst/>
            </a:prstGeom>
            <a:noFill/>
            <a:ln w="9525">
              <a:noFill/>
              <a:miter lim="800000"/>
              <a:headEnd/>
              <a:tailEnd/>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200">
                  <a:solidFill>
                    <a:schemeClr val="accent2"/>
                  </a:solidFill>
                </a:rPr>
                <a:t>v</a:t>
              </a:r>
              <a:r>
                <a:rPr lang="en-US" altLang="zh-CN" sz="2200" baseline="-25000">
                  <a:solidFill>
                    <a:schemeClr val="accent2"/>
                  </a:solidFill>
                </a:rPr>
                <a:t>1</a:t>
              </a:r>
            </a:p>
          </p:txBody>
        </p:sp>
        <p:sp>
          <p:nvSpPr>
            <p:cNvPr id="67" name="Rectangle 87">
              <a:extLst>
                <a:ext uri="{FF2B5EF4-FFF2-40B4-BE49-F238E27FC236}">
                  <a16:creationId xmlns:a16="http://schemas.microsoft.com/office/drawing/2014/main" id="{606F5A2D-FE76-308E-C63A-AEEB3E5494C8}"/>
                </a:ext>
              </a:extLst>
            </p:cNvPr>
            <p:cNvSpPr>
              <a:spLocks noChangeArrowheads="1"/>
            </p:cNvSpPr>
            <p:nvPr/>
          </p:nvSpPr>
          <p:spPr bwMode="auto">
            <a:xfrm>
              <a:off x="2980" y="3279"/>
              <a:ext cx="264" cy="269"/>
            </a:xfrm>
            <a:prstGeom prst="rect">
              <a:avLst/>
            </a:prstGeom>
            <a:noFill/>
            <a:ln w="9525">
              <a:noFill/>
              <a:miter lim="800000"/>
              <a:headEnd/>
              <a:tailEnd/>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200">
                  <a:solidFill>
                    <a:schemeClr val="accent2"/>
                  </a:solidFill>
                </a:rPr>
                <a:t>v</a:t>
              </a:r>
              <a:r>
                <a:rPr lang="en-US" altLang="zh-CN" sz="2200" baseline="-25000">
                  <a:solidFill>
                    <a:schemeClr val="accent2"/>
                  </a:solidFill>
                </a:rPr>
                <a:t>2</a:t>
              </a:r>
            </a:p>
          </p:txBody>
        </p:sp>
        <p:sp>
          <p:nvSpPr>
            <p:cNvPr id="68" name="Rectangle 88">
              <a:extLst>
                <a:ext uri="{FF2B5EF4-FFF2-40B4-BE49-F238E27FC236}">
                  <a16:creationId xmlns:a16="http://schemas.microsoft.com/office/drawing/2014/main" id="{6BCDDB30-ECFF-29BB-C666-FA923497D65B}"/>
                </a:ext>
              </a:extLst>
            </p:cNvPr>
            <p:cNvSpPr>
              <a:spLocks noChangeArrowheads="1"/>
            </p:cNvSpPr>
            <p:nvPr/>
          </p:nvSpPr>
          <p:spPr bwMode="auto">
            <a:xfrm>
              <a:off x="3816" y="3260"/>
              <a:ext cx="264" cy="269"/>
            </a:xfrm>
            <a:prstGeom prst="rect">
              <a:avLst/>
            </a:prstGeom>
            <a:noFill/>
            <a:ln w="9525">
              <a:noFill/>
              <a:miter lim="800000"/>
              <a:headEnd/>
              <a:tailEnd/>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200">
                  <a:solidFill>
                    <a:schemeClr val="accent2"/>
                  </a:solidFill>
                </a:rPr>
                <a:t>v</a:t>
              </a:r>
              <a:r>
                <a:rPr lang="en-US" altLang="zh-CN" sz="2200" baseline="-25000">
                  <a:solidFill>
                    <a:schemeClr val="accent2"/>
                  </a:solidFill>
                </a:rPr>
                <a:t>3</a:t>
              </a:r>
            </a:p>
          </p:txBody>
        </p:sp>
        <p:sp>
          <p:nvSpPr>
            <p:cNvPr id="69" name="Rectangle 89">
              <a:extLst>
                <a:ext uri="{FF2B5EF4-FFF2-40B4-BE49-F238E27FC236}">
                  <a16:creationId xmlns:a16="http://schemas.microsoft.com/office/drawing/2014/main" id="{DF88FE8A-593F-E7E5-64F0-782358F76064}"/>
                </a:ext>
              </a:extLst>
            </p:cNvPr>
            <p:cNvSpPr>
              <a:spLocks noChangeArrowheads="1"/>
            </p:cNvSpPr>
            <p:nvPr/>
          </p:nvSpPr>
          <p:spPr bwMode="auto">
            <a:xfrm>
              <a:off x="3388" y="3567"/>
              <a:ext cx="264" cy="269"/>
            </a:xfrm>
            <a:prstGeom prst="rect">
              <a:avLst/>
            </a:prstGeom>
            <a:noFill/>
            <a:ln w="9525">
              <a:noFill/>
              <a:miter lim="800000"/>
              <a:headEnd/>
              <a:tailEnd/>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200">
                  <a:solidFill>
                    <a:schemeClr val="accent2"/>
                  </a:solidFill>
                </a:rPr>
                <a:t>v</a:t>
              </a:r>
              <a:r>
                <a:rPr lang="en-US" altLang="zh-CN" sz="2200" baseline="-25000">
                  <a:solidFill>
                    <a:schemeClr val="accent2"/>
                  </a:solidFill>
                </a:rPr>
                <a:t>4</a:t>
              </a:r>
            </a:p>
          </p:txBody>
        </p:sp>
        <p:sp>
          <p:nvSpPr>
            <p:cNvPr id="70" name="Rectangle 90">
              <a:extLst>
                <a:ext uri="{FF2B5EF4-FFF2-40B4-BE49-F238E27FC236}">
                  <a16:creationId xmlns:a16="http://schemas.microsoft.com/office/drawing/2014/main" id="{507A6DAE-7BCB-B38E-ACA3-FE0AE826FD30}"/>
                </a:ext>
              </a:extLst>
            </p:cNvPr>
            <p:cNvSpPr>
              <a:spLocks noChangeArrowheads="1"/>
            </p:cNvSpPr>
            <p:nvPr/>
          </p:nvSpPr>
          <p:spPr bwMode="auto">
            <a:xfrm>
              <a:off x="4396" y="3264"/>
              <a:ext cx="308" cy="288"/>
            </a:xfrm>
            <a:prstGeom prst="rect">
              <a:avLst/>
            </a:prstGeom>
            <a:noFill/>
            <a:ln w="9525">
              <a:noFill/>
              <a:miter lim="800000"/>
              <a:headEnd/>
              <a:tailEnd/>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400" dirty="0">
                  <a:solidFill>
                    <a:schemeClr val="accent2"/>
                  </a:solidFill>
                </a:rPr>
                <a:t>…</a:t>
              </a:r>
            </a:p>
          </p:txBody>
        </p:sp>
      </p:grpSp>
      <p:grpSp>
        <p:nvGrpSpPr>
          <p:cNvPr id="87" name="Group 110">
            <a:extLst>
              <a:ext uri="{FF2B5EF4-FFF2-40B4-BE49-F238E27FC236}">
                <a16:creationId xmlns:a16="http://schemas.microsoft.com/office/drawing/2014/main" id="{E223605B-5D89-5043-3317-FDFEAA147CF6}"/>
              </a:ext>
            </a:extLst>
          </p:cNvPr>
          <p:cNvGrpSpPr>
            <a:grpSpLocks/>
          </p:cNvGrpSpPr>
          <p:nvPr/>
        </p:nvGrpSpPr>
        <p:grpSpPr bwMode="auto">
          <a:xfrm>
            <a:off x="2689225" y="2428875"/>
            <a:ext cx="6275388" cy="3663950"/>
            <a:chOff x="1536" y="1440"/>
            <a:chExt cx="3953" cy="2308"/>
          </a:xfrm>
        </p:grpSpPr>
        <p:sp>
          <p:nvSpPr>
            <p:cNvPr id="88" name="AutoShape 111">
              <a:extLst>
                <a:ext uri="{FF2B5EF4-FFF2-40B4-BE49-F238E27FC236}">
                  <a16:creationId xmlns:a16="http://schemas.microsoft.com/office/drawing/2014/main" id="{F6EECDD0-857F-AC95-7D64-D7263C763099}"/>
                </a:ext>
              </a:extLst>
            </p:cNvPr>
            <p:cNvSpPr>
              <a:spLocks noChangeArrowheads="1"/>
            </p:cNvSpPr>
            <p:nvPr/>
          </p:nvSpPr>
          <p:spPr bwMode="auto">
            <a:xfrm>
              <a:off x="2458" y="2503"/>
              <a:ext cx="1482" cy="317"/>
            </a:xfrm>
            <a:prstGeom prst="cloudCallout">
              <a:avLst>
                <a:gd name="adj1" fmla="val -47421"/>
                <a:gd name="adj2" fmla="val 69875"/>
              </a:avLst>
            </a:prstGeom>
            <a:ln>
              <a:headEnd/>
              <a:tailEnd/>
            </a:ln>
            <a:effectLst/>
          </p:spPr>
          <p:style>
            <a:lnRef idx="1">
              <a:schemeClr val="accent5"/>
            </a:lnRef>
            <a:fillRef idx="3">
              <a:schemeClr val="accent5"/>
            </a:fillRef>
            <a:effectRef idx="2">
              <a:schemeClr val="accent5"/>
            </a:effectRef>
            <a:fontRef idx="minor">
              <a:schemeClr val="lt1"/>
            </a:fontRef>
          </p:style>
          <p:txBody>
            <a:bodyPr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en-US" altLang="zh-CN" sz="2400">
                <a:solidFill>
                  <a:schemeClr val="bg1"/>
                </a:solidFill>
              </a:endParaRPr>
            </a:p>
          </p:txBody>
        </p:sp>
        <p:sp>
          <p:nvSpPr>
            <p:cNvPr id="89" name="Text Box 112">
              <a:extLst>
                <a:ext uri="{FF2B5EF4-FFF2-40B4-BE49-F238E27FC236}">
                  <a16:creationId xmlns:a16="http://schemas.microsoft.com/office/drawing/2014/main" id="{1BE1F148-C8DB-95BC-5D1E-D890D90EC5E4}"/>
                </a:ext>
              </a:extLst>
            </p:cNvPr>
            <p:cNvSpPr txBox="1">
              <a:spLocks noChangeArrowheads="1"/>
            </p:cNvSpPr>
            <p:nvPr/>
          </p:nvSpPr>
          <p:spPr bwMode="auto">
            <a:xfrm>
              <a:off x="2563" y="2503"/>
              <a:ext cx="1380" cy="291"/>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Lst>
          </p:spPr>
          <p:txBody>
            <a:bodyPr wrap="squar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eaLnBrk="1" hangingPunct="1">
                <a:spcBef>
                  <a:spcPct val="0"/>
                </a:spcBef>
                <a:buClrTx/>
                <a:buFontTx/>
                <a:buNone/>
              </a:pPr>
              <a:r>
                <a:rPr lang="zh-CN" altLang="en-US" sz="2400" i="1" dirty="0">
                  <a:solidFill>
                    <a:schemeClr val="bg1"/>
                  </a:solidFill>
                  <a:ea typeface="黑体" pitchFamily="49" charset="-122"/>
                </a:rPr>
                <a:t>生成树（</a:t>
              </a:r>
              <a:r>
                <a:rPr lang="en-US" altLang="zh-CN" sz="2400" i="1" dirty="0">
                  <a:solidFill>
                    <a:schemeClr val="bg1"/>
                  </a:solidFill>
                  <a:ea typeface="黑体" pitchFamily="49" charset="-122"/>
                </a:rPr>
                <a:t>P20</a:t>
              </a:r>
              <a:r>
                <a:rPr lang="zh-CN" altLang="en-US" sz="2400" i="1" dirty="0">
                  <a:solidFill>
                    <a:schemeClr val="bg1"/>
                  </a:solidFill>
                  <a:ea typeface="黑体" pitchFamily="49" charset="-122"/>
                </a:rPr>
                <a:t>）</a:t>
              </a:r>
            </a:p>
          </p:txBody>
        </p:sp>
        <p:sp>
          <p:nvSpPr>
            <p:cNvPr id="90" name="Freeform 113">
              <a:extLst>
                <a:ext uri="{FF2B5EF4-FFF2-40B4-BE49-F238E27FC236}">
                  <a16:creationId xmlns:a16="http://schemas.microsoft.com/office/drawing/2014/main" id="{DADCA7A5-77AB-B795-D91C-3C9712D90376}"/>
                </a:ext>
              </a:extLst>
            </p:cNvPr>
            <p:cNvSpPr>
              <a:spLocks/>
            </p:cNvSpPr>
            <p:nvPr/>
          </p:nvSpPr>
          <p:spPr bwMode="auto">
            <a:xfrm>
              <a:off x="1536" y="1440"/>
              <a:ext cx="3953" cy="2308"/>
            </a:xfrm>
            <a:prstGeom prst="roundRect">
              <a:avLst/>
            </a:prstGeom>
            <a:noFill/>
            <a:ln w="73025" cap="flat" cmpd="sng">
              <a:solidFill>
                <a:schemeClr val="accent1"/>
              </a:solidFill>
              <a:prstDash val="solid"/>
              <a:round/>
              <a:headEnd/>
              <a:tailEnd/>
            </a:ln>
            <a:effectLst/>
            <a:extLst>
              <a:ext uri="{909E8E84-426E-40DD-AFC4-6F175D3DCCD1}">
                <a14:hiddenFill xmlns:a14="http://schemas.microsoft.com/office/drawing/2010/main">
                  <a:solidFill>
                    <a:srgbClr val="FF33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91" name="Group 95">
            <a:extLst>
              <a:ext uri="{FF2B5EF4-FFF2-40B4-BE49-F238E27FC236}">
                <a16:creationId xmlns:a16="http://schemas.microsoft.com/office/drawing/2014/main" id="{1D838B9D-9AA9-7843-20AB-276C7BCDA40A}"/>
              </a:ext>
            </a:extLst>
          </p:cNvPr>
          <p:cNvGrpSpPr>
            <a:grpSpLocks/>
          </p:cNvGrpSpPr>
          <p:nvPr/>
        </p:nvGrpSpPr>
        <p:grpSpPr bwMode="auto">
          <a:xfrm>
            <a:off x="4779964" y="463551"/>
            <a:ext cx="4040188" cy="1362075"/>
            <a:chOff x="2971" y="384"/>
            <a:chExt cx="2545" cy="858"/>
          </a:xfrm>
          <a:solidFill>
            <a:schemeClr val="bg2">
              <a:lumMod val="20000"/>
              <a:lumOff val="80000"/>
            </a:schemeClr>
          </a:solidFill>
        </p:grpSpPr>
        <p:grpSp>
          <p:nvGrpSpPr>
            <p:cNvPr id="92" name="Group 96">
              <a:extLst>
                <a:ext uri="{FF2B5EF4-FFF2-40B4-BE49-F238E27FC236}">
                  <a16:creationId xmlns:a16="http://schemas.microsoft.com/office/drawing/2014/main" id="{1580BB9C-24FE-B711-58D0-720889864553}"/>
                </a:ext>
              </a:extLst>
            </p:cNvPr>
            <p:cNvGrpSpPr>
              <a:grpSpLocks/>
            </p:cNvGrpSpPr>
            <p:nvPr/>
          </p:nvGrpSpPr>
          <p:grpSpPr bwMode="auto">
            <a:xfrm>
              <a:off x="2971" y="384"/>
              <a:ext cx="2545" cy="858"/>
              <a:chOff x="3346" y="240"/>
              <a:chExt cx="1524" cy="814"/>
            </a:xfrm>
            <a:grpFill/>
          </p:grpSpPr>
          <p:sp>
            <p:nvSpPr>
              <p:cNvPr id="94" name="Freeform 97">
                <a:extLst>
                  <a:ext uri="{FF2B5EF4-FFF2-40B4-BE49-F238E27FC236}">
                    <a16:creationId xmlns:a16="http://schemas.microsoft.com/office/drawing/2014/main" id="{18751E79-411D-7FC4-5B76-13159DF448DC}"/>
                  </a:ext>
                </a:extLst>
              </p:cNvPr>
              <p:cNvSpPr>
                <a:spLocks/>
              </p:cNvSpPr>
              <p:nvPr/>
            </p:nvSpPr>
            <p:spPr bwMode="auto">
              <a:xfrm>
                <a:off x="3353" y="592"/>
                <a:ext cx="1517" cy="462"/>
              </a:xfrm>
              <a:custGeom>
                <a:avLst/>
                <a:gdLst>
                  <a:gd name="T0" fmla="*/ 8653 w 962"/>
                  <a:gd name="T1" fmla="*/ 14 h 462"/>
                  <a:gd name="T2" fmla="*/ 9545 w 962"/>
                  <a:gd name="T3" fmla="*/ 104 h 462"/>
                  <a:gd name="T4" fmla="*/ 9545 w 962"/>
                  <a:gd name="T5" fmla="*/ 198 h 462"/>
                  <a:gd name="T6" fmla="*/ 8721 w 962"/>
                  <a:gd name="T7" fmla="*/ 278 h 462"/>
                  <a:gd name="T8" fmla="*/ 8788 w 962"/>
                  <a:gd name="T9" fmla="*/ 332 h 462"/>
                  <a:gd name="T10" fmla="*/ 7822 w 962"/>
                  <a:gd name="T11" fmla="*/ 382 h 462"/>
                  <a:gd name="T12" fmla="*/ 6788 w 962"/>
                  <a:gd name="T13" fmla="*/ 342 h 462"/>
                  <a:gd name="T14" fmla="*/ 6439 w 962"/>
                  <a:gd name="T15" fmla="*/ 402 h 462"/>
                  <a:gd name="T16" fmla="*/ 5601 w 962"/>
                  <a:gd name="T17" fmla="*/ 372 h 462"/>
                  <a:gd name="T18" fmla="*/ 5399 w 962"/>
                  <a:gd name="T19" fmla="*/ 392 h 462"/>
                  <a:gd name="T20" fmla="*/ 4574 w 962"/>
                  <a:gd name="T21" fmla="*/ 441 h 462"/>
                  <a:gd name="T22" fmla="*/ 3466 w 962"/>
                  <a:gd name="T23" fmla="*/ 422 h 462"/>
                  <a:gd name="T24" fmla="*/ 2972 w 962"/>
                  <a:gd name="T25" fmla="*/ 367 h 462"/>
                  <a:gd name="T26" fmla="*/ 2693 w 962"/>
                  <a:gd name="T27" fmla="*/ 402 h 462"/>
                  <a:gd name="T28" fmla="*/ 2012 w 962"/>
                  <a:gd name="T29" fmla="*/ 392 h 462"/>
                  <a:gd name="T30" fmla="*/ 1453 w 962"/>
                  <a:gd name="T31" fmla="*/ 377 h 462"/>
                  <a:gd name="T32" fmla="*/ 412 w 962"/>
                  <a:gd name="T33" fmla="*/ 317 h 462"/>
                  <a:gd name="T34" fmla="*/ 628 w 962"/>
                  <a:gd name="T35" fmla="*/ 243 h 462"/>
                  <a:gd name="T36" fmla="*/ 1525 w 962"/>
                  <a:gd name="T37" fmla="*/ 208 h 462"/>
                  <a:gd name="T38" fmla="*/ 835 w 962"/>
                  <a:gd name="T39" fmla="*/ 168 h 462"/>
                  <a:gd name="T40" fmla="*/ 559 w 962"/>
                  <a:gd name="T41" fmla="*/ 144 h 462"/>
                  <a:gd name="T42" fmla="*/ 559 w 962"/>
                  <a:gd name="T43" fmla="*/ 84 h 462"/>
                  <a:gd name="T44" fmla="*/ 412 w 962"/>
                  <a:gd name="T45" fmla="*/ 49 h 462"/>
                  <a:gd name="T46" fmla="*/ 69 w 962"/>
                  <a:gd name="T47" fmla="*/ 104 h 462"/>
                  <a:gd name="T48" fmla="*/ 481 w 962"/>
                  <a:gd name="T49" fmla="*/ 158 h 462"/>
                  <a:gd name="T50" fmla="*/ 761 w 962"/>
                  <a:gd name="T51" fmla="*/ 203 h 462"/>
                  <a:gd name="T52" fmla="*/ 628 w 962"/>
                  <a:gd name="T53" fmla="*/ 223 h 462"/>
                  <a:gd name="T54" fmla="*/ 69 w 962"/>
                  <a:gd name="T55" fmla="*/ 263 h 462"/>
                  <a:gd name="T56" fmla="*/ 131 w 962"/>
                  <a:gd name="T57" fmla="*/ 342 h 462"/>
                  <a:gd name="T58" fmla="*/ 968 w 962"/>
                  <a:gd name="T59" fmla="*/ 387 h 462"/>
                  <a:gd name="T60" fmla="*/ 1245 w 962"/>
                  <a:gd name="T61" fmla="*/ 402 h 462"/>
                  <a:gd name="T62" fmla="*/ 1602 w 962"/>
                  <a:gd name="T63" fmla="*/ 412 h 462"/>
                  <a:gd name="T64" fmla="*/ 1864 w 962"/>
                  <a:gd name="T65" fmla="*/ 417 h 462"/>
                  <a:gd name="T66" fmla="*/ 2839 w 962"/>
                  <a:gd name="T67" fmla="*/ 422 h 462"/>
                  <a:gd name="T68" fmla="*/ 3466 w 962"/>
                  <a:gd name="T69" fmla="*/ 446 h 462"/>
                  <a:gd name="T70" fmla="*/ 5189 w 962"/>
                  <a:gd name="T71" fmla="*/ 441 h 462"/>
                  <a:gd name="T72" fmla="*/ 5958 w 962"/>
                  <a:gd name="T73" fmla="*/ 412 h 462"/>
                  <a:gd name="T74" fmla="*/ 6568 w 962"/>
                  <a:gd name="T75" fmla="*/ 417 h 462"/>
                  <a:gd name="T76" fmla="*/ 6924 w 962"/>
                  <a:gd name="T77" fmla="*/ 377 h 462"/>
                  <a:gd name="T78" fmla="*/ 8039 w 962"/>
                  <a:gd name="T79" fmla="*/ 402 h 462"/>
                  <a:gd name="T80" fmla="*/ 9132 w 962"/>
                  <a:gd name="T81" fmla="*/ 342 h 462"/>
                  <a:gd name="T82" fmla="*/ 9278 w 962"/>
                  <a:gd name="T83" fmla="*/ 258 h 462"/>
                  <a:gd name="T84" fmla="*/ 9903 w 962"/>
                  <a:gd name="T85" fmla="*/ 163 h 462"/>
                  <a:gd name="T86" fmla="*/ 9545 w 962"/>
                  <a:gd name="T87" fmla="*/ 49 h 462"/>
                  <a:gd name="T88" fmla="*/ 8653 w 962"/>
                  <a:gd name="T89" fmla="*/ 0 h 462"/>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962" h="462">
                    <a:moveTo>
                      <a:pt x="840" y="0"/>
                    </a:moveTo>
                    <a:lnTo>
                      <a:pt x="793" y="4"/>
                    </a:lnTo>
                    <a:lnTo>
                      <a:pt x="840" y="14"/>
                    </a:lnTo>
                    <a:lnTo>
                      <a:pt x="874" y="29"/>
                    </a:lnTo>
                    <a:lnTo>
                      <a:pt x="907" y="64"/>
                    </a:lnTo>
                    <a:lnTo>
                      <a:pt x="927" y="104"/>
                    </a:lnTo>
                    <a:lnTo>
                      <a:pt x="934" y="144"/>
                    </a:lnTo>
                    <a:lnTo>
                      <a:pt x="927" y="183"/>
                    </a:lnTo>
                    <a:lnTo>
                      <a:pt x="927" y="198"/>
                    </a:lnTo>
                    <a:lnTo>
                      <a:pt x="921" y="213"/>
                    </a:lnTo>
                    <a:lnTo>
                      <a:pt x="833" y="273"/>
                    </a:lnTo>
                    <a:lnTo>
                      <a:pt x="847" y="278"/>
                    </a:lnTo>
                    <a:lnTo>
                      <a:pt x="853" y="288"/>
                    </a:lnTo>
                    <a:lnTo>
                      <a:pt x="860" y="312"/>
                    </a:lnTo>
                    <a:lnTo>
                      <a:pt x="853" y="332"/>
                    </a:lnTo>
                    <a:lnTo>
                      <a:pt x="833" y="362"/>
                    </a:lnTo>
                    <a:lnTo>
                      <a:pt x="800" y="377"/>
                    </a:lnTo>
                    <a:lnTo>
                      <a:pt x="759" y="382"/>
                    </a:lnTo>
                    <a:lnTo>
                      <a:pt x="719" y="382"/>
                    </a:lnTo>
                    <a:lnTo>
                      <a:pt x="685" y="362"/>
                    </a:lnTo>
                    <a:lnTo>
                      <a:pt x="659" y="342"/>
                    </a:lnTo>
                    <a:lnTo>
                      <a:pt x="652" y="362"/>
                    </a:lnTo>
                    <a:lnTo>
                      <a:pt x="645" y="382"/>
                    </a:lnTo>
                    <a:lnTo>
                      <a:pt x="625" y="402"/>
                    </a:lnTo>
                    <a:lnTo>
                      <a:pt x="591" y="402"/>
                    </a:lnTo>
                    <a:lnTo>
                      <a:pt x="571" y="397"/>
                    </a:lnTo>
                    <a:lnTo>
                      <a:pt x="544" y="372"/>
                    </a:lnTo>
                    <a:lnTo>
                      <a:pt x="524" y="347"/>
                    </a:lnTo>
                    <a:lnTo>
                      <a:pt x="524" y="377"/>
                    </a:lnTo>
                    <a:lnTo>
                      <a:pt x="524" y="392"/>
                    </a:lnTo>
                    <a:lnTo>
                      <a:pt x="524" y="402"/>
                    </a:lnTo>
                    <a:lnTo>
                      <a:pt x="491" y="427"/>
                    </a:lnTo>
                    <a:lnTo>
                      <a:pt x="444" y="441"/>
                    </a:lnTo>
                    <a:lnTo>
                      <a:pt x="397" y="441"/>
                    </a:lnTo>
                    <a:lnTo>
                      <a:pt x="356" y="432"/>
                    </a:lnTo>
                    <a:lnTo>
                      <a:pt x="336" y="422"/>
                    </a:lnTo>
                    <a:lnTo>
                      <a:pt x="309" y="402"/>
                    </a:lnTo>
                    <a:lnTo>
                      <a:pt x="302" y="387"/>
                    </a:lnTo>
                    <a:lnTo>
                      <a:pt x="289" y="367"/>
                    </a:lnTo>
                    <a:lnTo>
                      <a:pt x="282" y="382"/>
                    </a:lnTo>
                    <a:lnTo>
                      <a:pt x="276" y="397"/>
                    </a:lnTo>
                    <a:lnTo>
                      <a:pt x="262" y="402"/>
                    </a:lnTo>
                    <a:lnTo>
                      <a:pt x="229" y="407"/>
                    </a:lnTo>
                    <a:lnTo>
                      <a:pt x="202" y="402"/>
                    </a:lnTo>
                    <a:lnTo>
                      <a:pt x="195" y="392"/>
                    </a:lnTo>
                    <a:lnTo>
                      <a:pt x="195" y="382"/>
                    </a:lnTo>
                    <a:lnTo>
                      <a:pt x="202" y="357"/>
                    </a:lnTo>
                    <a:lnTo>
                      <a:pt x="141" y="377"/>
                    </a:lnTo>
                    <a:lnTo>
                      <a:pt x="74" y="362"/>
                    </a:lnTo>
                    <a:lnTo>
                      <a:pt x="54" y="342"/>
                    </a:lnTo>
                    <a:lnTo>
                      <a:pt x="40" y="317"/>
                    </a:lnTo>
                    <a:lnTo>
                      <a:pt x="34" y="288"/>
                    </a:lnTo>
                    <a:lnTo>
                      <a:pt x="40" y="263"/>
                    </a:lnTo>
                    <a:lnTo>
                      <a:pt x="61" y="243"/>
                    </a:lnTo>
                    <a:lnTo>
                      <a:pt x="87" y="223"/>
                    </a:lnTo>
                    <a:lnTo>
                      <a:pt x="121" y="218"/>
                    </a:lnTo>
                    <a:lnTo>
                      <a:pt x="148" y="208"/>
                    </a:lnTo>
                    <a:lnTo>
                      <a:pt x="114" y="198"/>
                    </a:lnTo>
                    <a:lnTo>
                      <a:pt x="87" y="183"/>
                    </a:lnTo>
                    <a:lnTo>
                      <a:pt x="81" y="168"/>
                    </a:lnTo>
                    <a:lnTo>
                      <a:pt x="87" y="163"/>
                    </a:lnTo>
                    <a:lnTo>
                      <a:pt x="114" y="158"/>
                    </a:lnTo>
                    <a:lnTo>
                      <a:pt x="54" y="144"/>
                    </a:lnTo>
                    <a:lnTo>
                      <a:pt x="34" y="104"/>
                    </a:lnTo>
                    <a:lnTo>
                      <a:pt x="40" y="94"/>
                    </a:lnTo>
                    <a:lnTo>
                      <a:pt x="54" y="84"/>
                    </a:lnTo>
                    <a:lnTo>
                      <a:pt x="87" y="69"/>
                    </a:lnTo>
                    <a:lnTo>
                      <a:pt x="121" y="64"/>
                    </a:lnTo>
                    <a:lnTo>
                      <a:pt x="40" y="49"/>
                    </a:lnTo>
                    <a:lnTo>
                      <a:pt x="20" y="64"/>
                    </a:lnTo>
                    <a:lnTo>
                      <a:pt x="13" y="84"/>
                    </a:lnTo>
                    <a:lnTo>
                      <a:pt x="7" y="104"/>
                    </a:lnTo>
                    <a:lnTo>
                      <a:pt x="7" y="124"/>
                    </a:lnTo>
                    <a:lnTo>
                      <a:pt x="27" y="139"/>
                    </a:lnTo>
                    <a:lnTo>
                      <a:pt x="47" y="158"/>
                    </a:lnTo>
                    <a:lnTo>
                      <a:pt x="47" y="168"/>
                    </a:lnTo>
                    <a:lnTo>
                      <a:pt x="54" y="183"/>
                    </a:lnTo>
                    <a:lnTo>
                      <a:pt x="74" y="203"/>
                    </a:lnTo>
                    <a:lnTo>
                      <a:pt x="101" y="208"/>
                    </a:lnTo>
                    <a:lnTo>
                      <a:pt x="67" y="218"/>
                    </a:lnTo>
                    <a:lnTo>
                      <a:pt x="61" y="223"/>
                    </a:lnTo>
                    <a:lnTo>
                      <a:pt x="54" y="223"/>
                    </a:lnTo>
                    <a:lnTo>
                      <a:pt x="20" y="238"/>
                    </a:lnTo>
                    <a:lnTo>
                      <a:pt x="7" y="263"/>
                    </a:lnTo>
                    <a:lnTo>
                      <a:pt x="0" y="288"/>
                    </a:lnTo>
                    <a:lnTo>
                      <a:pt x="7" y="317"/>
                    </a:lnTo>
                    <a:lnTo>
                      <a:pt x="13" y="342"/>
                    </a:lnTo>
                    <a:lnTo>
                      <a:pt x="40" y="362"/>
                    </a:lnTo>
                    <a:lnTo>
                      <a:pt x="61" y="377"/>
                    </a:lnTo>
                    <a:lnTo>
                      <a:pt x="94" y="387"/>
                    </a:lnTo>
                    <a:lnTo>
                      <a:pt x="108" y="392"/>
                    </a:lnTo>
                    <a:lnTo>
                      <a:pt x="121" y="402"/>
                    </a:lnTo>
                    <a:lnTo>
                      <a:pt x="134" y="402"/>
                    </a:lnTo>
                    <a:lnTo>
                      <a:pt x="148" y="402"/>
                    </a:lnTo>
                    <a:lnTo>
                      <a:pt x="155" y="412"/>
                    </a:lnTo>
                    <a:lnTo>
                      <a:pt x="168" y="412"/>
                    </a:lnTo>
                    <a:lnTo>
                      <a:pt x="175" y="417"/>
                    </a:lnTo>
                    <a:lnTo>
                      <a:pt x="181" y="417"/>
                    </a:lnTo>
                    <a:lnTo>
                      <a:pt x="215" y="422"/>
                    </a:lnTo>
                    <a:lnTo>
                      <a:pt x="255" y="427"/>
                    </a:lnTo>
                    <a:lnTo>
                      <a:pt x="276" y="422"/>
                    </a:lnTo>
                    <a:lnTo>
                      <a:pt x="289" y="412"/>
                    </a:lnTo>
                    <a:lnTo>
                      <a:pt x="296" y="422"/>
                    </a:lnTo>
                    <a:lnTo>
                      <a:pt x="336" y="446"/>
                    </a:lnTo>
                    <a:lnTo>
                      <a:pt x="390" y="461"/>
                    </a:lnTo>
                    <a:lnTo>
                      <a:pt x="450" y="461"/>
                    </a:lnTo>
                    <a:lnTo>
                      <a:pt x="504" y="441"/>
                    </a:lnTo>
                    <a:lnTo>
                      <a:pt x="531" y="427"/>
                    </a:lnTo>
                    <a:lnTo>
                      <a:pt x="551" y="402"/>
                    </a:lnTo>
                    <a:lnTo>
                      <a:pt x="578" y="412"/>
                    </a:lnTo>
                    <a:lnTo>
                      <a:pt x="598" y="422"/>
                    </a:lnTo>
                    <a:lnTo>
                      <a:pt x="618" y="422"/>
                    </a:lnTo>
                    <a:lnTo>
                      <a:pt x="638" y="417"/>
                    </a:lnTo>
                    <a:lnTo>
                      <a:pt x="659" y="407"/>
                    </a:lnTo>
                    <a:lnTo>
                      <a:pt x="665" y="392"/>
                    </a:lnTo>
                    <a:lnTo>
                      <a:pt x="672" y="377"/>
                    </a:lnTo>
                    <a:lnTo>
                      <a:pt x="685" y="382"/>
                    </a:lnTo>
                    <a:lnTo>
                      <a:pt x="733" y="402"/>
                    </a:lnTo>
                    <a:lnTo>
                      <a:pt x="780" y="402"/>
                    </a:lnTo>
                    <a:lnTo>
                      <a:pt x="827" y="392"/>
                    </a:lnTo>
                    <a:lnTo>
                      <a:pt x="874" y="362"/>
                    </a:lnTo>
                    <a:lnTo>
                      <a:pt x="887" y="342"/>
                    </a:lnTo>
                    <a:lnTo>
                      <a:pt x="894" y="312"/>
                    </a:lnTo>
                    <a:lnTo>
                      <a:pt x="880" y="263"/>
                    </a:lnTo>
                    <a:lnTo>
                      <a:pt x="901" y="258"/>
                    </a:lnTo>
                    <a:lnTo>
                      <a:pt x="934" y="228"/>
                    </a:lnTo>
                    <a:lnTo>
                      <a:pt x="954" y="193"/>
                    </a:lnTo>
                    <a:lnTo>
                      <a:pt x="961" y="163"/>
                    </a:lnTo>
                    <a:lnTo>
                      <a:pt x="954" y="124"/>
                    </a:lnTo>
                    <a:lnTo>
                      <a:pt x="948" y="84"/>
                    </a:lnTo>
                    <a:lnTo>
                      <a:pt x="927" y="49"/>
                    </a:lnTo>
                    <a:lnTo>
                      <a:pt x="887" y="19"/>
                    </a:lnTo>
                    <a:lnTo>
                      <a:pt x="840" y="0"/>
                    </a:lnTo>
                    <a:close/>
                  </a:path>
                </a:pathLst>
              </a:custGeom>
              <a:grpFill/>
              <a:ln w="12700" cap="flat">
                <a:solidFill>
                  <a:srgbClr val="808080"/>
                </a:solidFill>
                <a:prstDash val="solid"/>
                <a:round/>
                <a:headEnd/>
                <a:tailEnd/>
              </a:ln>
              <a:effectLst/>
              <a:extLst>
                <a:ext uri="{AF507438-7753-43E0-B8FC-AC1667EBCBE1}">
                  <a14:hiddenEffects xmlns:a14="http://schemas.microsoft.com/office/drawing/2010/main">
                    <a:effectLst>
                      <a:outerShdw dist="56796" dir="1593903" algn="ctr" rotWithShape="0">
                        <a:srgbClr val="969696"/>
                      </a:outerShdw>
                    </a:effectLst>
                  </a14:hiddenEffects>
                </a:ext>
              </a:extLst>
            </p:spPr>
            <p:txBody>
              <a:bodyPr wrap="square" anchor="ctr">
                <a:spAutoFit/>
              </a:bodyPr>
              <a:lstStyle/>
              <a:p>
                <a:endParaRPr lang="zh-CN" altLang="en-US"/>
              </a:p>
            </p:txBody>
          </p:sp>
          <p:sp>
            <p:nvSpPr>
              <p:cNvPr id="95" name="Freeform 98">
                <a:extLst>
                  <a:ext uri="{FF2B5EF4-FFF2-40B4-BE49-F238E27FC236}">
                    <a16:creationId xmlns:a16="http://schemas.microsoft.com/office/drawing/2014/main" id="{18E83915-E0DF-6CA4-2023-AB302FF64259}"/>
                  </a:ext>
                </a:extLst>
              </p:cNvPr>
              <p:cNvSpPr>
                <a:spLocks/>
              </p:cNvSpPr>
              <p:nvPr/>
            </p:nvSpPr>
            <p:spPr bwMode="auto">
              <a:xfrm>
                <a:off x="3346" y="240"/>
                <a:ext cx="1517" cy="428"/>
              </a:xfrm>
              <a:custGeom>
                <a:avLst/>
                <a:gdLst>
                  <a:gd name="T0" fmla="*/ 9592 w 955"/>
                  <a:gd name="T1" fmla="*/ 362 h 428"/>
                  <a:gd name="T2" fmla="*/ 9592 w 955"/>
                  <a:gd name="T3" fmla="*/ 308 h 428"/>
                  <a:gd name="T4" fmla="*/ 9661 w 955"/>
                  <a:gd name="T5" fmla="*/ 263 h 428"/>
                  <a:gd name="T6" fmla="*/ 9592 w 955"/>
                  <a:gd name="T7" fmla="*/ 184 h 428"/>
                  <a:gd name="T8" fmla="*/ 9801 w 955"/>
                  <a:gd name="T9" fmla="*/ 94 h 428"/>
                  <a:gd name="T10" fmla="*/ 9182 w 955"/>
                  <a:gd name="T11" fmla="*/ 20 h 428"/>
                  <a:gd name="T12" fmla="*/ 8491 w 955"/>
                  <a:gd name="T13" fmla="*/ 15 h 428"/>
                  <a:gd name="T14" fmla="*/ 7796 w 955"/>
                  <a:gd name="T15" fmla="*/ 30 h 428"/>
                  <a:gd name="T16" fmla="*/ 7182 w 955"/>
                  <a:gd name="T17" fmla="*/ 45 h 428"/>
                  <a:gd name="T18" fmla="*/ 6416 w 955"/>
                  <a:gd name="T19" fmla="*/ 5 h 428"/>
                  <a:gd name="T20" fmla="*/ 5247 w 955"/>
                  <a:gd name="T21" fmla="*/ 5 h 428"/>
                  <a:gd name="T22" fmla="*/ 4141 w 955"/>
                  <a:gd name="T23" fmla="*/ 40 h 428"/>
                  <a:gd name="T24" fmla="*/ 3378 w 955"/>
                  <a:gd name="T25" fmla="*/ 30 h 428"/>
                  <a:gd name="T26" fmla="*/ 2620 w 955"/>
                  <a:gd name="T27" fmla="*/ 15 h 428"/>
                  <a:gd name="T28" fmla="*/ 1317 w 955"/>
                  <a:gd name="T29" fmla="*/ 25 h 428"/>
                  <a:gd name="T30" fmla="*/ 893 w 955"/>
                  <a:gd name="T31" fmla="*/ 70 h 428"/>
                  <a:gd name="T32" fmla="*/ 559 w 955"/>
                  <a:gd name="T33" fmla="*/ 139 h 428"/>
                  <a:gd name="T34" fmla="*/ 689 w 955"/>
                  <a:gd name="T35" fmla="*/ 184 h 428"/>
                  <a:gd name="T36" fmla="*/ 69 w 955"/>
                  <a:gd name="T37" fmla="*/ 248 h 428"/>
                  <a:gd name="T38" fmla="*/ 279 w 955"/>
                  <a:gd name="T39" fmla="*/ 387 h 428"/>
                  <a:gd name="T40" fmla="*/ 615 w 955"/>
                  <a:gd name="T41" fmla="*/ 392 h 428"/>
                  <a:gd name="T42" fmla="*/ 689 w 955"/>
                  <a:gd name="T43" fmla="*/ 238 h 428"/>
                  <a:gd name="T44" fmla="*/ 1317 w 955"/>
                  <a:gd name="T45" fmla="*/ 199 h 428"/>
                  <a:gd name="T46" fmla="*/ 1039 w 955"/>
                  <a:gd name="T47" fmla="*/ 159 h 428"/>
                  <a:gd name="T48" fmla="*/ 1731 w 955"/>
                  <a:gd name="T49" fmla="*/ 154 h 428"/>
                  <a:gd name="T50" fmla="*/ 1174 w 955"/>
                  <a:gd name="T51" fmla="*/ 94 h 428"/>
                  <a:gd name="T52" fmla="*/ 1864 w 955"/>
                  <a:gd name="T53" fmla="*/ 40 h 428"/>
                  <a:gd name="T54" fmla="*/ 2837 w 955"/>
                  <a:gd name="T55" fmla="*/ 45 h 428"/>
                  <a:gd name="T56" fmla="*/ 3099 w 955"/>
                  <a:gd name="T57" fmla="*/ 99 h 428"/>
                  <a:gd name="T58" fmla="*/ 3656 w 955"/>
                  <a:gd name="T59" fmla="*/ 50 h 428"/>
                  <a:gd name="T60" fmla="*/ 4211 w 955"/>
                  <a:gd name="T61" fmla="*/ 99 h 428"/>
                  <a:gd name="T62" fmla="*/ 5386 w 955"/>
                  <a:gd name="T63" fmla="*/ 25 h 428"/>
                  <a:gd name="T64" fmla="*/ 6974 w 955"/>
                  <a:gd name="T65" fmla="*/ 65 h 428"/>
                  <a:gd name="T66" fmla="*/ 7251 w 955"/>
                  <a:gd name="T67" fmla="*/ 65 h 428"/>
                  <a:gd name="T68" fmla="*/ 7796 w 955"/>
                  <a:gd name="T69" fmla="*/ 45 h 428"/>
                  <a:gd name="T70" fmla="*/ 7941 w 955"/>
                  <a:gd name="T71" fmla="*/ 74 h 428"/>
                  <a:gd name="T72" fmla="*/ 9243 w 955"/>
                  <a:gd name="T73" fmla="*/ 45 h 428"/>
                  <a:gd name="T74" fmla="*/ 9521 w 955"/>
                  <a:gd name="T75" fmla="*/ 99 h 428"/>
                  <a:gd name="T76" fmla="*/ 8765 w 955"/>
                  <a:gd name="T77" fmla="*/ 129 h 428"/>
                  <a:gd name="T78" fmla="*/ 9459 w 955"/>
                  <a:gd name="T79" fmla="*/ 204 h 428"/>
                  <a:gd name="T80" fmla="*/ 8623 w 955"/>
                  <a:gd name="T81" fmla="*/ 298 h 428"/>
                  <a:gd name="T82" fmla="*/ 9312 w 955"/>
                  <a:gd name="T83" fmla="*/ 323 h 428"/>
                  <a:gd name="T84" fmla="*/ 9111 w 955"/>
                  <a:gd name="T85" fmla="*/ 358 h 428"/>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955" h="428">
                    <a:moveTo>
                      <a:pt x="887" y="358"/>
                    </a:moveTo>
                    <a:lnTo>
                      <a:pt x="921" y="367"/>
                    </a:lnTo>
                    <a:lnTo>
                      <a:pt x="934" y="362"/>
                    </a:lnTo>
                    <a:lnTo>
                      <a:pt x="948" y="343"/>
                    </a:lnTo>
                    <a:lnTo>
                      <a:pt x="941" y="323"/>
                    </a:lnTo>
                    <a:lnTo>
                      <a:pt x="934" y="308"/>
                    </a:lnTo>
                    <a:lnTo>
                      <a:pt x="900" y="288"/>
                    </a:lnTo>
                    <a:lnTo>
                      <a:pt x="921" y="278"/>
                    </a:lnTo>
                    <a:lnTo>
                      <a:pt x="941" y="263"/>
                    </a:lnTo>
                    <a:lnTo>
                      <a:pt x="948" y="228"/>
                    </a:lnTo>
                    <a:lnTo>
                      <a:pt x="948" y="204"/>
                    </a:lnTo>
                    <a:lnTo>
                      <a:pt x="934" y="184"/>
                    </a:lnTo>
                    <a:lnTo>
                      <a:pt x="894" y="144"/>
                    </a:lnTo>
                    <a:lnTo>
                      <a:pt x="948" y="114"/>
                    </a:lnTo>
                    <a:lnTo>
                      <a:pt x="954" y="94"/>
                    </a:lnTo>
                    <a:lnTo>
                      <a:pt x="954" y="70"/>
                    </a:lnTo>
                    <a:lnTo>
                      <a:pt x="934" y="40"/>
                    </a:lnTo>
                    <a:lnTo>
                      <a:pt x="894" y="20"/>
                    </a:lnTo>
                    <a:lnTo>
                      <a:pt x="874" y="15"/>
                    </a:lnTo>
                    <a:lnTo>
                      <a:pt x="847" y="15"/>
                    </a:lnTo>
                    <a:lnTo>
                      <a:pt x="827" y="15"/>
                    </a:lnTo>
                    <a:lnTo>
                      <a:pt x="806" y="25"/>
                    </a:lnTo>
                    <a:lnTo>
                      <a:pt x="780" y="35"/>
                    </a:lnTo>
                    <a:lnTo>
                      <a:pt x="759" y="30"/>
                    </a:lnTo>
                    <a:lnTo>
                      <a:pt x="746" y="25"/>
                    </a:lnTo>
                    <a:lnTo>
                      <a:pt x="719" y="35"/>
                    </a:lnTo>
                    <a:lnTo>
                      <a:pt x="699" y="45"/>
                    </a:lnTo>
                    <a:lnTo>
                      <a:pt x="692" y="40"/>
                    </a:lnTo>
                    <a:lnTo>
                      <a:pt x="659" y="20"/>
                    </a:lnTo>
                    <a:lnTo>
                      <a:pt x="625" y="5"/>
                    </a:lnTo>
                    <a:lnTo>
                      <a:pt x="591" y="5"/>
                    </a:lnTo>
                    <a:lnTo>
                      <a:pt x="544" y="0"/>
                    </a:lnTo>
                    <a:lnTo>
                      <a:pt x="511" y="5"/>
                    </a:lnTo>
                    <a:lnTo>
                      <a:pt x="470" y="10"/>
                    </a:lnTo>
                    <a:lnTo>
                      <a:pt x="437" y="25"/>
                    </a:lnTo>
                    <a:lnTo>
                      <a:pt x="403" y="40"/>
                    </a:lnTo>
                    <a:lnTo>
                      <a:pt x="383" y="30"/>
                    </a:lnTo>
                    <a:lnTo>
                      <a:pt x="356" y="30"/>
                    </a:lnTo>
                    <a:lnTo>
                      <a:pt x="329" y="30"/>
                    </a:lnTo>
                    <a:lnTo>
                      <a:pt x="302" y="45"/>
                    </a:lnTo>
                    <a:lnTo>
                      <a:pt x="276" y="25"/>
                    </a:lnTo>
                    <a:lnTo>
                      <a:pt x="255" y="15"/>
                    </a:lnTo>
                    <a:lnTo>
                      <a:pt x="202" y="10"/>
                    </a:lnTo>
                    <a:lnTo>
                      <a:pt x="155" y="15"/>
                    </a:lnTo>
                    <a:lnTo>
                      <a:pt x="128" y="25"/>
                    </a:lnTo>
                    <a:lnTo>
                      <a:pt x="114" y="40"/>
                    </a:lnTo>
                    <a:lnTo>
                      <a:pt x="94" y="55"/>
                    </a:lnTo>
                    <a:lnTo>
                      <a:pt x="87" y="70"/>
                    </a:lnTo>
                    <a:lnTo>
                      <a:pt x="81" y="124"/>
                    </a:lnTo>
                    <a:lnTo>
                      <a:pt x="60" y="129"/>
                    </a:lnTo>
                    <a:lnTo>
                      <a:pt x="54" y="139"/>
                    </a:lnTo>
                    <a:lnTo>
                      <a:pt x="47" y="159"/>
                    </a:lnTo>
                    <a:lnTo>
                      <a:pt x="54" y="174"/>
                    </a:lnTo>
                    <a:lnTo>
                      <a:pt x="67" y="184"/>
                    </a:lnTo>
                    <a:lnTo>
                      <a:pt x="87" y="204"/>
                    </a:lnTo>
                    <a:lnTo>
                      <a:pt x="40" y="223"/>
                    </a:lnTo>
                    <a:lnTo>
                      <a:pt x="7" y="248"/>
                    </a:lnTo>
                    <a:lnTo>
                      <a:pt x="0" y="298"/>
                    </a:lnTo>
                    <a:lnTo>
                      <a:pt x="0" y="343"/>
                    </a:lnTo>
                    <a:lnTo>
                      <a:pt x="27" y="387"/>
                    </a:lnTo>
                    <a:lnTo>
                      <a:pt x="67" y="427"/>
                    </a:lnTo>
                    <a:lnTo>
                      <a:pt x="87" y="407"/>
                    </a:lnTo>
                    <a:lnTo>
                      <a:pt x="60" y="392"/>
                    </a:lnTo>
                    <a:lnTo>
                      <a:pt x="34" y="333"/>
                    </a:lnTo>
                    <a:lnTo>
                      <a:pt x="47" y="268"/>
                    </a:lnTo>
                    <a:lnTo>
                      <a:pt x="67" y="238"/>
                    </a:lnTo>
                    <a:lnTo>
                      <a:pt x="114" y="223"/>
                    </a:lnTo>
                    <a:lnTo>
                      <a:pt x="161" y="209"/>
                    </a:lnTo>
                    <a:lnTo>
                      <a:pt x="128" y="199"/>
                    </a:lnTo>
                    <a:lnTo>
                      <a:pt x="101" y="184"/>
                    </a:lnTo>
                    <a:lnTo>
                      <a:pt x="87" y="174"/>
                    </a:lnTo>
                    <a:lnTo>
                      <a:pt x="101" y="159"/>
                    </a:lnTo>
                    <a:lnTo>
                      <a:pt x="114" y="154"/>
                    </a:lnTo>
                    <a:lnTo>
                      <a:pt x="141" y="149"/>
                    </a:lnTo>
                    <a:lnTo>
                      <a:pt x="168" y="154"/>
                    </a:lnTo>
                    <a:lnTo>
                      <a:pt x="141" y="139"/>
                    </a:lnTo>
                    <a:lnTo>
                      <a:pt x="114" y="119"/>
                    </a:lnTo>
                    <a:lnTo>
                      <a:pt x="114" y="94"/>
                    </a:lnTo>
                    <a:lnTo>
                      <a:pt x="121" y="70"/>
                    </a:lnTo>
                    <a:lnTo>
                      <a:pt x="148" y="50"/>
                    </a:lnTo>
                    <a:lnTo>
                      <a:pt x="181" y="40"/>
                    </a:lnTo>
                    <a:lnTo>
                      <a:pt x="215" y="35"/>
                    </a:lnTo>
                    <a:lnTo>
                      <a:pt x="249" y="40"/>
                    </a:lnTo>
                    <a:lnTo>
                      <a:pt x="276" y="45"/>
                    </a:lnTo>
                    <a:lnTo>
                      <a:pt x="282" y="74"/>
                    </a:lnTo>
                    <a:lnTo>
                      <a:pt x="282" y="104"/>
                    </a:lnTo>
                    <a:lnTo>
                      <a:pt x="302" y="99"/>
                    </a:lnTo>
                    <a:lnTo>
                      <a:pt x="309" y="70"/>
                    </a:lnTo>
                    <a:lnTo>
                      <a:pt x="329" y="55"/>
                    </a:lnTo>
                    <a:lnTo>
                      <a:pt x="356" y="50"/>
                    </a:lnTo>
                    <a:lnTo>
                      <a:pt x="376" y="50"/>
                    </a:lnTo>
                    <a:lnTo>
                      <a:pt x="396" y="74"/>
                    </a:lnTo>
                    <a:lnTo>
                      <a:pt x="410" y="99"/>
                    </a:lnTo>
                    <a:lnTo>
                      <a:pt x="423" y="70"/>
                    </a:lnTo>
                    <a:lnTo>
                      <a:pt x="464" y="40"/>
                    </a:lnTo>
                    <a:lnTo>
                      <a:pt x="524" y="25"/>
                    </a:lnTo>
                    <a:lnTo>
                      <a:pt x="591" y="30"/>
                    </a:lnTo>
                    <a:lnTo>
                      <a:pt x="652" y="45"/>
                    </a:lnTo>
                    <a:lnTo>
                      <a:pt x="679" y="65"/>
                    </a:lnTo>
                    <a:lnTo>
                      <a:pt x="692" y="94"/>
                    </a:lnTo>
                    <a:lnTo>
                      <a:pt x="706" y="79"/>
                    </a:lnTo>
                    <a:lnTo>
                      <a:pt x="706" y="65"/>
                    </a:lnTo>
                    <a:lnTo>
                      <a:pt x="732" y="45"/>
                    </a:lnTo>
                    <a:lnTo>
                      <a:pt x="739" y="45"/>
                    </a:lnTo>
                    <a:lnTo>
                      <a:pt x="759" y="45"/>
                    </a:lnTo>
                    <a:lnTo>
                      <a:pt x="766" y="50"/>
                    </a:lnTo>
                    <a:lnTo>
                      <a:pt x="773" y="65"/>
                    </a:lnTo>
                    <a:lnTo>
                      <a:pt x="773" y="74"/>
                    </a:lnTo>
                    <a:lnTo>
                      <a:pt x="813" y="45"/>
                    </a:lnTo>
                    <a:lnTo>
                      <a:pt x="880" y="40"/>
                    </a:lnTo>
                    <a:lnTo>
                      <a:pt x="900" y="45"/>
                    </a:lnTo>
                    <a:lnTo>
                      <a:pt x="921" y="65"/>
                    </a:lnTo>
                    <a:lnTo>
                      <a:pt x="927" y="79"/>
                    </a:lnTo>
                    <a:lnTo>
                      <a:pt x="927" y="99"/>
                    </a:lnTo>
                    <a:lnTo>
                      <a:pt x="921" y="114"/>
                    </a:lnTo>
                    <a:lnTo>
                      <a:pt x="894" y="124"/>
                    </a:lnTo>
                    <a:lnTo>
                      <a:pt x="853" y="129"/>
                    </a:lnTo>
                    <a:lnTo>
                      <a:pt x="880" y="149"/>
                    </a:lnTo>
                    <a:lnTo>
                      <a:pt x="907" y="174"/>
                    </a:lnTo>
                    <a:lnTo>
                      <a:pt x="921" y="204"/>
                    </a:lnTo>
                    <a:lnTo>
                      <a:pt x="921" y="228"/>
                    </a:lnTo>
                    <a:lnTo>
                      <a:pt x="894" y="268"/>
                    </a:lnTo>
                    <a:lnTo>
                      <a:pt x="840" y="298"/>
                    </a:lnTo>
                    <a:lnTo>
                      <a:pt x="887" y="303"/>
                    </a:lnTo>
                    <a:lnTo>
                      <a:pt x="894" y="313"/>
                    </a:lnTo>
                    <a:lnTo>
                      <a:pt x="907" y="323"/>
                    </a:lnTo>
                    <a:lnTo>
                      <a:pt x="907" y="338"/>
                    </a:lnTo>
                    <a:lnTo>
                      <a:pt x="907" y="348"/>
                    </a:lnTo>
                    <a:lnTo>
                      <a:pt x="887" y="358"/>
                    </a:lnTo>
                    <a:close/>
                  </a:path>
                </a:pathLst>
              </a:custGeom>
              <a:grpFill/>
              <a:ln w="12700" cap="flat">
                <a:solidFill>
                  <a:srgbClr val="969696"/>
                </a:solidFill>
                <a:prstDash val="solid"/>
                <a:round/>
                <a:headEnd/>
                <a:tailEnd/>
              </a:ln>
              <a:effectLst/>
              <a:extLst>
                <a:ext uri="{AF507438-7753-43E0-B8FC-AC1667EBCBE1}">
                  <a14:hiddenEffects xmlns:a14="http://schemas.microsoft.com/office/drawing/2010/main">
                    <a:effectLst>
                      <a:outerShdw dist="56796" dir="1593903" algn="ctr" rotWithShape="0">
                        <a:srgbClr val="969696"/>
                      </a:outerShdw>
                    </a:effectLst>
                  </a14:hiddenEffects>
                </a:ext>
              </a:extLst>
            </p:spPr>
            <p:txBody>
              <a:bodyPr wrap="square" anchor="ctr">
                <a:spAutoFit/>
              </a:bodyPr>
              <a:lstStyle/>
              <a:p>
                <a:endParaRPr lang="zh-CN" altLang="en-US"/>
              </a:p>
            </p:txBody>
          </p:sp>
        </p:grpSp>
        <p:sp>
          <p:nvSpPr>
            <p:cNvPr id="93" name="Rectangle 99">
              <a:extLst>
                <a:ext uri="{FF2B5EF4-FFF2-40B4-BE49-F238E27FC236}">
                  <a16:creationId xmlns:a16="http://schemas.microsoft.com/office/drawing/2014/main" id="{5716E8D3-BA8D-7E52-D163-7DAC8C857958}"/>
                </a:ext>
              </a:extLst>
            </p:cNvPr>
            <p:cNvSpPr>
              <a:spLocks noChangeArrowheads="1"/>
            </p:cNvSpPr>
            <p:nvPr/>
          </p:nvSpPr>
          <p:spPr bwMode="auto">
            <a:xfrm>
              <a:off x="3374" y="464"/>
              <a:ext cx="1894" cy="698"/>
            </a:xfrm>
            <a:prstGeom prst="rect">
              <a:avLst/>
            </a:prstGeom>
            <a:noFill/>
            <a:ln>
              <a:noFill/>
            </a:ln>
            <a:effectLst/>
            <a:extLst>
              <a:ext uri="{91240B29-F687-4F45-9708-019B960494DF}">
                <a14:hiddenLine xmlns:a14="http://schemas.microsoft.com/office/drawing/2010/main" w="9525">
                  <a:solidFill>
                    <a:srgbClr val="FFFF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eaLnBrk="1" hangingPunct="1">
                <a:spcBef>
                  <a:spcPct val="0"/>
                </a:spcBef>
                <a:buClrTx/>
                <a:buFontTx/>
                <a:buNone/>
              </a:pPr>
              <a:r>
                <a:rPr lang="zh-CN" altLang="en-US" sz="2200" dirty="0">
                  <a:solidFill>
                    <a:schemeClr val="accent2"/>
                  </a:solidFill>
                  <a:ea typeface="黑体" pitchFamily="49" charset="-122"/>
                </a:rPr>
                <a:t>包含着</a:t>
              </a:r>
              <a:r>
                <a:rPr lang="zh-CN" altLang="en-US" sz="2200" dirty="0">
                  <a:solidFill>
                    <a:srgbClr val="002B80"/>
                  </a:solidFill>
                  <a:ea typeface="黑体" pitchFamily="49" charset="-122"/>
                </a:rPr>
                <a:t>连通图</a:t>
              </a:r>
              <a:r>
                <a:rPr lang="zh-CN" altLang="en-US" sz="2200" dirty="0">
                  <a:solidFill>
                    <a:schemeClr val="accent2"/>
                  </a:solidFill>
                  <a:ea typeface="黑体" pitchFamily="49" charset="-122"/>
                </a:rPr>
                <a:t>的全部</a:t>
              </a:r>
              <a:r>
                <a:rPr lang="en-US" altLang="zh-CN" sz="2200" dirty="0">
                  <a:solidFill>
                    <a:schemeClr val="accent2"/>
                  </a:solidFill>
                  <a:ea typeface="黑体" pitchFamily="49" charset="-122"/>
                </a:rPr>
                <a:t>n</a:t>
              </a:r>
            </a:p>
            <a:p>
              <a:pPr eaLnBrk="1" hangingPunct="1">
                <a:spcBef>
                  <a:spcPct val="0"/>
                </a:spcBef>
                <a:buClrTx/>
                <a:buFontTx/>
                <a:buNone/>
              </a:pPr>
              <a:r>
                <a:rPr lang="zh-CN" altLang="en-US" sz="2200" dirty="0">
                  <a:solidFill>
                    <a:schemeClr val="accent2"/>
                  </a:solidFill>
                  <a:ea typeface="黑体" pitchFamily="49" charset="-122"/>
                </a:rPr>
                <a:t>个顶点，仅包含其</a:t>
              </a:r>
              <a:r>
                <a:rPr lang="en-US" altLang="zh-CN" sz="2200" dirty="0">
                  <a:solidFill>
                    <a:schemeClr val="accent2"/>
                  </a:solidFill>
                  <a:ea typeface="黑体" pitchFamily="49" charset="-122"/>
                </a:rPr>
                <a:t>n-1</a:t>
              </a:r>
            </a:p>
            <a:p>
              <a:pPr eaLnBrk="1" hangingPunct="1">
                <a:spcBef>
                  <a:spcPct val="0"/>
                </a:spcBef>
                <a:buClrTx/>
                <a:buFontTx/>
                <a:buNone/>
              </a:pPr>
              <a:r>
                <a:rPr lang="zh-CN" altLang="en-US" sz="2200" dirty="0">
                  <a:solidFill>
                    <a:schemeClr val="accent2"/>
                  </a:solidFill>
                  <a:ea typeface="黑体" pitchFamily="49" charset="-122"/>
                </a:rPr>
                <a:t>条边的极小</a:t>
              </a:r>
              <a:r>
                <a:rPr lang="zh-CN" altLang="en-US" sz="2200" dirty="0">
                  <a:solidFill>
                    <a:srgbClr val="002B80"/>
                  </a:solidFill>
                  <a:ea typeface="黑体" pitchFamily="49" charset="-122"/>
                </a:rPr>
                <a:t>连通子图</a:t>
              </a:r>
              <a:r>
                <a:rPr lang="zh-CN" altLang="en-US" sz="2200" dirty="0">
                  <a:solidFill>
                    <a:schemeClr val="accent2"/>
                  </a:solidFill>
                  <a:ea typeface="黑体" pitchFamily="49" charset="-122"/>
                </a:rPr>
                <a:t>。</a:t>
              </a:r>
            </a:p>
          </p:txBody>
        </p:sp>
      </p:grpSp>
    </p:spTree>
    <p:extLst>
      <p:ext uri="{BB962C8B-B14F-4D97-AF65-F5344CB8AC3E}">
        <p14:creationId xmlns:p14="http://schemas.microsoft.com/office/powerpoint/2010/main" val="551667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500" fill="hold"/>
                                        <p:tgtEl>
                                          <p:spTgt spid="9"/>
                                        </p:tgtEl>
                                        <p:attrNameLst>
                                          <p:attrName>ppt_x</p:attrName>
                                        </p:attrNameLst>
                                      </p:cBhvr>
                                      <p:tavLst>
                                        <p:tav tm="0">
                                          <p:val>
                                            <p:strVal val="0-#ppt_w/2"/>
                                          </p:val>
                                        </p:tav>
                                        <p:tav tm="100000">
                                          <p:val>
                                            <p:strVal val="#ppt_x"/>
                                          </p:val>
                                        </p:tav>
                                      </p:tavLst>
                                    </p:anim>
                                    <p:anim calcmode="lin" valueType="num">
                                      <p:cBhvr additive="base">
                                        <p:cTn id="13"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2" presetClass="entr" presetSubtype="2" fill="hold" nodeType="clickEffect">
                                  <p:stCondLst>
                                    <p:cond delay="0"/>
                                  </p:stCondLst>
                                  <p:childTnLst>
                                    <p:set>
                                      <p:cBhvr>
                                        <p:cTn id="17" dur="1" fill="hold">
                                          <p:stCondLst>
                                            <p:cond delay="0"/>
                                          </p:stCondLst>
                                        </p:cTn>
                                        <p:tgtEl>
                                          <p:spTgt spid="24"/>
                                        </p:tgtEl>
                                        <p:attrNameLst>
                                          <p:attrName>style.visibility</p:attrName>
                                        </p:attrNameLst>
                                      </p:cBhvr>
                                      <p:to>
                                        <p:strVal val="visible"/>
                                      </p:to>
                                    </p:set>
                                    <p:animEffect transition="in" filter="wipe(right)">
                                      <p:cBhvr>
                                        <p:cTn id="18" dur="500"/>
                                        <p:tgtEl>
                                          <p:spTgt spid="24"/>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87"/>
                                        </p:tgtEl>
                                        <p:attrNameLst>
                                          <p:attrName>style.visibility</p:attrName>
                                        </p:attrNameLst>
                                      </p:cBhvr>
                                      <p:to>
                                        <p:strVal val="visible"/>
                                      </p:to>
                                    </p:set>
                                    <p:animEffect transition="in" filter="wipe(left)">
                                      <p:cBhvr>
                                        <p:cTn id="23" dur="1000"/>
                                        <p:tgtEl>
                                          <p:spTgt spid="87"/>
                                        </p:tgtEl>
                                      </p:cBhvr>
                                    </p:animEffect>
                                  </p:childTnLst>
                                </p:cTn>
                              </p:par>
                            </p:childTnLst>
                          </p:cTn>
                        </p:par>
                      </p:childTnLst>
                    </p:cTn>
                  </p:par>
                  <p:par>
                    <p:cTn id="24" fill="hold">
                      <p:stCondLst>
                        <p:cond delay="indefinite"/>
                      </p:stCondLst>
                      <p:childTnLst>
                        <p:par>
                          <p:cTn id="25" fill="hold">
                            <p:stCondLst>
                              <p:cond delay="0"/>
                            </p:stCondLst>
                            <p:childTnLst>
                              <p:par>
                                <p:cTn id="26" presetID="2" presetClass="entr" presetSubtype="3" fill="hold" nodeType="clickEffect">
                                  <p:stCondLst>
                                    <p:cond delay="0"/>
                                  </p:stCondLst>
                                  <p:childTnLst>
                                    <p:set>
                                      <p:cBhvr>
                                        <p:cTn id="27" dur="1" fill="hold">
                                          <p:stCondLst>
                                            <p:cond delay="0"/>
                                          </p:stCondLst>
                                        </p:cTn>
                                        <p:tgtEl>
                                          <p:spTgt spid="91"/>
                                        </p:tgtEl>
                                        <p:attrNameLst>
                                          <p:attrName>style.visibility</p:attrName>
                                        </p:attrNameLst>
                                      </p:cBhvr>
                                      <p:to>
                                        <p:strVal val="visible"/>
                                      </p:to>
                                    </p:set>
                                    <p:anim calcmode="lin" valueType="num">
                                      <p:cBhvr additive="base">
                                        <p:cTn id="28" dur="500" fill="hold"/>
                                        <p:tgtEl>
                                          <p:spTgt spid="91"/>
                                        </p:tgtEl>
                                        <p:attrNameLst>
                                          <p:attrName>ppt_x</p:attrName>
                                        </p:attrNameLst>
                                      </p:cBhvr>
                                      <p:tavLst>
                                        <p:tav tm="0">
                                          <p:val>
                                            <p:strVal val="1+#ppt_w/2"/>
                                          </p:val>
                                        </p:tav>
                                        <p:tav tm="100000">
                                          <p:val>
                                            <p:strVal val="#ppt_x"/>
                                          </p:val>
                                        </p:tav>
                                      </p:tavLst>
                                    </p:anim>
                                    <p:anim calcmode="lin" valueType="num">
                                      <p:cBhvr additive="base">
                                        <p:cTn id="29" dur="500" fill="hold"/>
                                        <p:tgtEl>
                                          <p:spTgt spid="9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647356-79D4-83B0-BE98-1FDF0B76CCF4}"/>
              </a:ext>
            </a:extLst>
          </p:cNvPr>
          <p:cNvSpPr>
            <a:spLocks noGrp="1"/>
          </p:cNvSpPr>
          <p:nvPr>
            <p:ph type="title"/>
          </p:nvPr>
        </p:nvSpPr>
        <p:spPr/>
        <p:txBody>
          <a:bodyPr/>
          <a:lstStyle/>
          <a:p>
            <a:r>
              <a:rPr kumimoji="1" lang="zh-CN" altLang="en-US" sz="2800" dirty="0"/>
              <a:t> </a:t>
            </a:r>
            <a:r>
              <a:rPr kumimoji="1" lang="en-US" altLang="zh-CN" sz="2800" dirty="0"/>
              <a:t>6.4 </a:t>
            </a:r>
            <a:r>
              <a:rPr kumimoji="1" lang="zh-CN" altLang="en-US" sz="2800" dirty="0"/>
              <a:t>最小生成树</a:t>
            </a:r>
            <a:r>
              <a:rPr kumimoji="1" lang="en-US" altLang="zh-CN" sz="2800" dirty="0"/>
              <a:t>(</a:t>
            </a:r>
            <a:r>
              <a:rPr kumimoji="1" lang="en" altLang="zh-CN" sz="2800" dirty="0"/>
              <a:t>Minimum Cost Spanning Tree)</a:t>
            </a:r>
            <a:endParaRPr kumimoji="1" lang="zh-CN" altLang="en-US" sz="2800" dirty="0"/>
          </a:p>
        </p:txBody>
      </p:sp>
      <p:sp>
        <p:nvSpPr>
          <p:cNvPr id="4" name="日期占位符 3">
            <a:extLst>
              <a:ext uri="{FF2B5EF4-FFF2-40B4-BE49-F238E27FC236}">
                <a16:creationId xmlns:a16="http://schemas.microsoft.com/office/drawing/2014/main" id="{65B3DF6D-8921-570D-2C62-BD7F95180B47}"/>
              </a:ext>
            </a:extLst>
          </p:cNvPr>
          <p:cNvSpPr>
            <a:spLocks noGrp="1"/>
          </p:cNvSpPr>
          <p:nvPr>
            <p:ph type="dt" sz="half" idx="10"/>
          </p:nvPr>
        </p:nvSpPr>
        <p:spPr/>
        <p:txBody>
          <a:bodyPr/>
          <a:lstStyle/>
          <a:p>
            <a:pPr>
              <a:defRPr/>
            </a:pPr>
            <a:fld id="{72795A5C-ABA9-164F-9A37-0CFC1B48C772}" type="datetime1">
              <a:rPr lang="en-US" altLang="zh-CN" smtClean="0"/>
              <a:t>6/5/2022</a:t>
            </a:fld>
            <a:endParaRPr lang="en-US" altLang="zh-CN" dirty="0"/>
          </a:p>
        </p:txBody>
      </p:sp>
      <p:sp>
        <p:nvSpPr>
          <p:cNvPr id="5" name="灯片编号占位符 4">
            <a:extLst>
              <a:ext uri="{FF2B5EF4-FFF2-40B4-BE49-F238E27FC236}">
                <a16:creationId xmlns:a16="http://schemas.microsoft.com/office/drawing/2014/main" id="{4F0F4063-3E9C-55AF-BAA6-30F38A82181B}"/>
              </a:ext>
            </a:extLst>
          </p:cNvPr>
          <p:cNvSpPr>
            <a:spLocks noGrp="1"/>
          </p:cNvSpPr>
          <p:nvPr>
            <p:ph type="sldNum" sz="quarter" idx="12"/>
          </p:nvPr>
        </p:nvSpPr>
        <p:spPr/>
        <p:txBody>
          <a:bodyPr/>
          <a:lstStyle/>
          <a:p>
            <a:pPr>
              <a:defRPr/>
            </a:pPr>
            <a:fld id="{4FF538FA-A287-4FBD-9703-6DB9C5344803}" type="slidenum">
              <a:rPr lang="zh-CN" altLang="en-US" smtClean="0"/>
              <a:t>56</a:t>
            </a:fld>
            <a:endParaRPr lang="en-US" altLang="zh-CN" dirty="0"/>
          </a:p>
        </p:txBody>
      </p:sp>
      <p:grpSp>
        <p:nvGrpSpPr>
          <p:cNvPr id="13" name="Group 109">
            <a:extLst>
              <a:ext uri="{FF2B5EF4-FFF2-40B4-BE49-F238E27FC236}">
                <a16:creationId xmlns:a16="http://schemas.microsoft.com/office/drawing/2014/main" id="{CF485E32-C0DB-178F-04AF-DF8DEC68D843}"/>
              </a:ext>
            </a:extLst>
          </p:cNvPr>
          <p:cNvGrpSpPr>
            <a:grpSpLocks/>
          </p:cNvGrpSpPr>
          <p:nvPr/>
        </p:nvGrpSpPr>
        <p:grpSpPr bwMode="auto">
          <a:xfrm>
            <a:off x="633522" y="1005385"/>
            <a:ext cx="3421062" cy="549275"/>
            <a:chOff x="249" y="816"/>
            <a:chExt cx="2683" cy="346"/>
          </a:xfrm>
        </p:grpSpPr>
        <p:sp>
          <p:nvSpPr>
            <p:cNvPr id="14" name="Oval 3">
              <a:extLst>
                <a:ext uri="{FF2B5EF4-FFF2-40B4-BE49-F238E27FC236}">
                  <a16:creationId xmlns:a16="http://schemas.microsoft.com/office/drawing/2014/main" id="{7226D065-5C4E-11C8-803E-8ABF77D01A59}"/>
                </a:ext>
              </a:extLst>
            </p:cNvPr>
            <p:cNvSpPr>
              <a:spLocks noChangeArrowheads="1"/>
            </p:cNvSpPr>
            <p:nvPr/>
          </p:nvSpPr>
          <p:spPr bwMode="auto">
            <a:xfrm>
              <a:off x="249" y="816"/>
              <a:ext cx="2683" cy="346"/>
            </a:xfrm>
            <a:prstGeom prst="ellipse">
              <a:avLst/>
            </a:prstGeom>
            <a:solidFill>
              <a:schemeClr val="accent4">
                <a:lumMod val="20000"/>
                <a:lumOff val="80000"/>
              </a:schemeClr>
            </a:solidFill>
            <a:ln>
              <a:noFill/>
            </a:ln>
            <a:effectLst>
              <a:outerShdw dist="113592" dir="1593903" algn="ctr" rotWithShape="0">
                <a:srgbClr val="C0C0C0"/>
              </a:outerShdw>
            </a:effectLst>
            <a:extLst>
              <a:ext uri="{91240B29-F687-4F45-9708-019B960494DF}">
                <a14:hiddenLine xmlns:a14="http://schemas.microsoft.com/office/drawing/2010/main" w="12700" cap="sq">
                  <a:solidFill>
                    <a:schemeClr val="bg1"/>
                  </a:solidFill>
                  <a:round/>
                  <a:headEnd type="none" w="sm" len="sm"/>
                  <a:tailEnd type="none" w="sm" len="sm"/>
                </a14:hiddenLine>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15" name="Text Box 4">
              <a:extLst>
                <a:ext uri="{FF2B5EF4-FFF2-40B4-BE49-F238E27FC236}">
                  <a16:creationId xmlns:a16="http://schemas.microsoft.com/office/drawing/2014/main" id="{271F40ED-1B21-4BB1-F584-DEE58BF2A8E2}"/>
                </a:ext>
              </a:extLst>
            </p:cNvPr>
            <p:cNvSpPr txBox="1">
              <a:spLocks noChangeArrowheads="1"/>
            </p:cNvSpPr>
            <p:nvPr/>
          </p:nvSpPr>
          <p:spPr bwMode="auto">
            <a:xfrm>
              <a:off x="384" y="832"/>
              <a:ext cx="2544"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45791" dir="2021404" algn="ctr" rotWithShape="0">
                      <a:schemeClr val="bg1"/>
                    </a:outerShdw>
                  </a:effectLst>
                </a14:hiddenEffects>
              </a:ext>
            </a:extLst>
          </p:spPr>
          <p:txBody>
            <a:bodyPr>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zh-CN" altLang="en-US" sz="2800" dirty="0">
                  <a:solidFill>
                    <a:srgbClr val="002D88"/>
                  </a:solidFill>
                  <a:latin typeface="黑体" pitchFamily="49" charset="-122"/>
                  <a:ea typeface="黑体" pitchFamily="49" charset="-122"/>
                </a:rPr>
                <a:t>生成树性质（</a:t>
              </a:r>
              <a:r>
                <a:rPr lang="en-US" altLang="zh-CN" sz="2800" dirty="0">
                  <a:solidFill>
                    <a:srgbClr val="002D88"/>
                  </a:solidFill>
                  <a:latin typeface="黑体" pitchFamily="49" charset="-122"/>
                  <a:ea typeface="黑体" pitchFamily="49" charset="-122"/>
                </a:rPr>
                <a:t>P20</a:t>
              </a:r>
              <a:r>
                <a:rPr lang="zh-CN" altLang="en-US" sz="2800" dirty="0">
                  <a:solidFill>
                    <a:srgbClr val="002D88"/>
                  </a:solidFill>
                  <a:latin typeface="黑体" pitchFamily="49" charset="-122"/>
                  <a:ea typeface="黑体" pitchFamily="49" charset="-122"/>
                </a:rPr>
                <a:t>）</a:t>
              </a:r>
              <a:endParaRPr lang="zh-CN" altLang="en-US" sz="2800" b="0" dirty="0">
                <a:solidFill>
                  <a:srgbClr val="002D88"/>
                </a:solidFill>
                <a:latin typeface="黑体" pitchFamily="49" charset="-122"/>
                <a:ea typeface="黑体" pitchFamily="49" charset="-122"/>
              </a:endParaRPr>
            </a:p>
          </p:txBody>
        </p:sp>
      </p:grpSp>
      <p:grpSp>
        <p:nvGrpSpPr>
          <p:cNvPr id="16" name="Group 2">
            <a:extLst>
              <a:ext uri="{FF2B5EF4-FFF2-40B4-BE49-F238E27FC236}">
                <a16:creationId xmlns:a16="http://schemas.microsoft.com/office/drawing/2014/main" id="{4EE58546-C705-B59F-7AD7-2FFF676F405F}"/>
              </a:ext>
            </a:extLst>
          </p:cNvPr>
          <p:cNvGrpSpPr>
            <a:grpSpLocks/>
          </p:cNvGrpSpPr>
          <p:nvPr/>
        </p:nvGrpSpPr>
        <p:grpSpPr bwMode="auto">
          <a:xfrm>
            <a:off x="612775" y="1647826"/>
            <a:ext cx="8226426" cy="4319588"/>
            <a:chOff x="498" y="743"/>
            <a:chExt cx="5182" cy="2721"/>
          </a:xfrm>
        </p:grpSpPr>
        <p:sp>
          <p:nvSpPr>
            <p:cNvPr id="17" name="AutoShape 3">
              <a:extLst>
                <a:ext uri="{FF2B5EF4-FFF2-40B4-BE49-F238E27FC236}">
                  <a16:creationId xmlns:a16="http://schemas.microsoft.com/office/drawing/2014/main" id="{652E40DD-BB66-25EA-7AB3-B9CD6C5BAA68}"/>
                </a:ext>
              </a:extLst>
            </p:cNvPr>
            <p:cNvSpPr>
              <a:spLocks noChangeArrowheads="1"/>
            </p:cNvSpPr>
            <p:nvPr/>
          </p:nvSpPr>
          <p:spPr bwMode="auto">
            <a:xfrm>
              <a:off x="498" y="743"/>
              <a:ext cx="4973" cy="768"/>
            </a:xfrm>
            <a:prstGeom prst="plaque">
              <a:avLst>
                <a:gd name="adj" fmla="val 16667"/>
              </a:avLst>
            </a:prstGeom>
            <a:solidFill>
              <a:schemeClr val="accent1">
                <a:lumMod val="20000"/>
                <a:lumOff val="80000"/>
              </a:schemeClr>
            </a:solidFill>
            <a:ln>
              <a:noFill/>
            </a:ln>
            <a:effectLst>
              <a:outerShdw dist="127000" dir="2212194" algn="ctr" rotWithShape="0">
                <a:srgbClr val="B2B2B2"/>
              </a:outerShdw>
            </a:effectLst>
            <a:extLst>
              <a:ext uri="{91240B29-F687-4F45-9708-019B960494DF}">
                <a14:hiddenLine xmlns:a14="http://schemas.microsoft.com/office/drawing/2010/main" w="12700" cap="sq">
                  <a:solidFill>
                    <a:srgbClr val="FFFFFF"/>
                  </a:solidFill>
                  <a:miter lim="800000"/>
                  <a:headEnd type="none" w="sm" len="sm"/>
                  <a:tailEnd type="none" w="sm" len="sm"/>
                </a14:hiddenLine>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18" name="Text Box 4">
              <a:extLst>
                <a:ext uri="{FF2B5EF4-FFF2-40B4-BE49-F238E27FC236}">
                  <a16:creationId xmlns:a16="http://schemas.microsoft.com/office/drawing/2014/main" id="{527DB87D-4696-82FD-FF7A-9860AE19D295}"/>
                </a:ext>
              </a:extLst>
            </p:cNvPr>
            <p:cNvSpPr txBox="1">
              <a:spLocks noChangeArrowheads="1"/>
            </p:cNvSpPr>
            <p:nvPr/>
          </p:nvSpPr>
          <p:spPr bwMode="auto">
            <a:xfrm>
              <a:off x="639" y="833"/>
              <a:ext cx="4856" cy="543"/>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eaLnBrk="1" hangingPunct="1">
                <a:spcBef>
                  <a:spcPct val="0"/>
                </a:spcBef>
                <a:buClrTx/>
                <a:buFontTx/>
                <a:buNone/>
              </a:pPr>
              <a:r>
                <a:rPr lang="en-US" altLang="zh-CN" sz="2500" b="0" dirty="0">
                  <a:solidFill>
                    <a:srgbClr val="002C84"/>
                  </a:solidFill>
                </a:rPr>
                <a:t>       </a:t>
              </a:r>
              <a:r>
                <a:rPr lang="zh-CN" altLang="en-US" sz="2500" dirty="0">
                  <a:solidFill>
                    <a:srgbClr val="002C84"/>
                  </a:solidFill>
                  <a:latin typeface="幼圆" pitchFamily="49" charset="-122"/>
                  <a:ea typeface="幼圆" pitchFamily="49" charset="-122"/>
                </a:rPr>
                <a:t>包含具有</a:t>
              </a:r>
              <a:r>
                <a:rPr lang="en-US" altLang="zh-CN" sz="2500" dirty="0">
                  <a:solidFill>
                    <a:srgbClr val="002C84"/>
                  </a:solidFill>
                </a:rPr>
                <a:t>n</a:t>
              </a:r>
              <a:r>
                <a:rPr lang="zh-CN" altLang="en-US" sz="2500" dirty="0">
                  <a:solidFill>
                    <a:srgbClr val="002C84"/>
                  </a:solidFill>
                  <a:latin typeface="幼圆" pitchFamily="49" charset="-122"/>
                  <a:ea typeface="幼圆" pitchFamily="49" charset="-122"/>
                </a:rPr>
                <a:t>个顶点的连通图</a:t>
              </a:r>
              <a:r>
                <a:rPr lang="en-US" altLang="zh-CN" sz="2500" dirty="0">
                  <a:solidFill>
                    <a:srgbClr val="002C84"/>
                  </a:solidFill>
                </a:rPr>
                <a:t>G</a:t>
              </a:r>
              <a:r>
                <a:rPr lang="zh-CN" altLang="en-US" sz="2500" dirty="0">
                  <a:solidFill>
                    <a:srgbClr val="002C84"/>
                  </a:solidFill>
                  <a:latin typeface="幼圆" pitchFamily="49" charset="-122"/>
                  <a:ea typeface="幼圆" pitchFamily="49" charset="-122"/>
                </a:rPr>
                <a:t>的全部</a:t>
              </a:r>
              <a:r>
                <a:rPr lang="en-US" altLang="zh-CN" sz="2500" dirty="0">
                  <a:solidFill>
                    <a:srgbClr val="002C84"/>
                  </a:solidFill>
                </a:rPr>
                <a:t>n</a:t>
              </a:r>
              <a:r>
                <a:rPr lang="zh-CN" altLang="en-US" sz="2500" dirty="0">
                  <a:solidFill>
                    <a:srgbClr val="002C84"/>
                  </a:solidFill>
                  <a:latin typeface="幼圆" pitchFamily="49" charset="-122"/>
                  <a:ea typeface="幼圆" pitchFamily="49" charset="-122"/>
                </a:rPr>
                <a:t>个顶点</a:t>
              </a:r>
              <a:r>
                <a:rPr lang="en-US" altLang="zh-CN" sz="2500" dirty="0">
                  <a:solidFill>
                    <a:srgbClr val="002C84"/>
                  </a:solidFill>
                  <a:latin typeface="幼圆" pitchFamily="49" charset="-122"/>
                  <a:ea typeface="幼圆" pitchFamily="49" charset="-122"/>
                </a:rPr>
                <a:t>,</a:t>
              </a:r>
              <a:r>
                <a:rPr lang="zh-CN" altLang="en-US" sz="2500" dirty="0">
                  <a:solidFill>
                    <a:srgbClr val="002C84"/>
                  </a:solidFill>
                  <a:latin typeface="幼圆" pitchFamily="49" charset="-122"/>
                  <a:ea typeface="幼圆" pitchFamily="49" charset="-122"/>
                </a:rPr>
                <a:t>仅</a:t>
              </a:r>
            </a:p>
            <a:p>
              <a:pPr eaLnBrk="1" hangingPunct="1">
                <a:spcBef>
                  <a:spcPct val="0"/>
                </a:spcBef>
                <a:buClrTx/>
                <a:buFontTx/>
                <a:buNone/>
              </a:pPr>
              <a:r>
                <a:rPr lang="zh-CN" altLang="en-US" sz="2500" dirty="0">
                  <a:solidFill>
                    <a:srgbClr val="002C84"/>
                  </a:solidFill>
                  <a:latin typeface="幼圆" pitchFamily="49" charset="-122"/>
                  <a:ea typeface="幼圆" pitchFamily="49" charset="-122"/>
                </a:rPr>
                <a:t>包含其</a:t>
              </a:r>
              <a:r>
                <a:rPr lang="en-US" altLang="zh-CN" sz="2500" dirty="0">
                  <a:solidFill>
                    <a:srgbClr val="002C84"/>
                  </a:solidFill>
                </a:rPr>
                <a:t>n</a:t>
              </a:r>
              <a:r>
                <a:rPr lang="en-US" altLang="zh-CN" sz="2500" dirty="0">
                  <a:solidFill>
                    <a:srgbClr val="002C84"/>
                  </a:solidFill>
                  <a:latin typeface="宋体" pitchFamily="2" charset="-122"/>
                </a:rPr>
                <a:t>-</a:t>
              </a:r>
              <a:r>
                <a:rPr lang="en-US" altLang="zh-CN" sz="2500" dirty="0">
                  <a:solidFill>
                    <a:srgbClr val="002C84"/>
                  </a:solidFill>
                </a:rPr>
                <a:t>1</a:t>
              </a:r>
              <a:r>
                <a:rPr lang="zh-CN" altLang="en-US" sz="2500" dirty="0">
                  <a:solidFill>
                    <a:srgbClr val="002C84"/>
                  </a:solidFill>
                  <a:latin typeface="幼圆" pitchFamily="49" charset="-122"/>
                  <a:ea typeface="幼圆" pitchFamily="49" charset="-122"/>
                </a:rPr>
                <a:t>条边的极小连通子图称为</a:t>
              </a:r>
              <a:r>
                <a:rPr lang="en-US" altLang="zh-CN" sz="2500" dirty="0">
                  <a:solidFill>
                    <a:srgbClr val="002C84"/>
                  </a:solidFill>
                </a:rPr>
                <a:t>G</a:t>
              </a:r>
              <a:r>
                <a:rPr lang="zh-CN" altLang="en-US" sz="2500" dirty="0">
                  <a:solidFill>
                    <a:srgbClr val="002C84"/>
                  </a:solidFill>
                  <a:latin typeface="幼圆" pitchFamily="49" charset="-122"/>
                  <a:ea typeface="幼圆" pitchFamily="49" charset="-122"/>
                </a:rPr>
                <a:t>的一个生成树</a:t>
              </a:r>
              <a:r>
                <a:rPr lang="zh-CN" altLang="en-US" sz="2500" dirty="0">
                  <a:solidFill>
                    <a:srgbClr val="003399"/>
                  </a:solidFill>
                  <a:latin typeface="楷体_GB2312" pitchFamily="49" charset="-122"/>
                  <a:ea typeface="楷体_GB2312" pitchFamily="49" charset="-122"/>
                </a:rPr>
                <a:t>。</a:t>
              </a:r>
            </a:p>
          </p:txBody>
        </p:sp>
        <p:sp>
          <p:nvSpPr>
            <p:cNvPr id="19" name="Text Box 4">
              <a:extLst>
                <a:ext uri="{FF2B5EF4-FFF2-40B4-BE49-F238E27FC236}">
                  <a16:creationId xmlns:a16="http://schemas.microsoft.com/office/drawing/2014/main" id="{9D0D4F36-B58B-EB19-1DB2-F9D87A4CE6ED}"/>
                </a:ext>
              </a:extLst>
            </p:cNvPr>
            <p:cNvSpPr txBox="1">
              <a:spLocks noChangeArrowheads="1"/>
            </p:cNvSpPr>
            <p:nvPr/>
          </p:nvSpPr>
          <p:spPr bwMode="auto">
            <a:xfrm>
              <a:off x="602" y="1564"/>
              <a:ext cx="5078" cy="1900"/>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lnSpc>
                  <a:spcPct val="95000"/>
                </a:lnSpc>
                <a:defRPr/>
              </a:pPr>
              <a:r>
                <a:rPr lang="zh-CN" altLang="en-US" sz="2500" dirty="0">
                  <a:solidFill>
                    <a:srgbClr val="002C84"/>
                  </a:solidFill>
                  <a:latin typeface="幼圆" pitchFamily="49" charset="-122"/>
                  <a:ea typeface="幼圆" pitchFamily="49" charset="-122"/>
                </a:rPr>
                <a:t>性质：</a:t>
              </a:r>
              <a:endParaRPr lang="en-US" altLang="zh-CN" sz="2500" dirty="0">
                <a:solidFill>
                  <a:srgbClr val="002C84"/>
                </a:solidFill>
                <a:latin typeface="幼圆" pitchFamily="49" charset="-122"/>
                <a:ea typeface="幼圆" pitchFamily="49" charset="-122"/>
              </a:endParaRPr>
            </a:p>
            <a:p>
              <a:pPr marL="457200" indent="-457200" algn="l">
                <a:lnSpc>
                  <a:spcPct val="95000"/>
                </a:lnSpc>
                <a:buFontTx/>
                <a:buAutoNum type="arabicPeriod"/>
                <a:defRPr/>
              </a:pPr>
              <a:r>
                <a:rPr lang="zh-CN" altLang="en-US" sz="2500" dirty="0">
                  <a:solidFill>
                    <a:srgbClr val="002C84"/>
                  </a:solidFill>
                  <a:latin typeface="幼圆" pitchFamily="49" charset="-122"/>
                  <a:ea typeface="幼圆" pitchFamily="49" charset="-122"/>
                </a:rPr>
                <a:t>包含</a:t>
              </a:r>
              <a:r>
                <a:rPr lang="en-US" altLang="zh-CN" sz="2500" dirty="0">
                  <a:solidFill>
                    <a:srgbClr val="002C84"/>
                  </a:solidFill>
                  <a:latin typeface="幼圆" pitchFamily="49" charset="-122"/>
                  <a:ea typeface="幼圆" pitchFamily="49" charset="-122"/>
                </a:rPr>
                <a:t>n</a:t>
              </a:r>
              <a:r>
                <a:rPr lang="zh-CN" altLang="en-US" sz="2500" dirty="0">
                  <a:solidFill>
                    <a:srgbClr val="002C84"/>
                  </a:solidFill>
                  <a:latin typeface="幼圆" pitchFamily="49" charset="-122"/>
                  <a:ea typeface="幼圆" pitchFamily="49" charset="-122"/>
                </a:rPr>
                <a:t>个顶点的图：</a:t>
              </a:r>
              <a:r>
                <a:rPr lang="zh-CN" altLang="en-US" sz="2500" dirty="0">
                  <a:solidFill>
                    <a:srgbClr val="FF0000"/>
                  </a:solidFill>
                  <a:latin typeface="幼圆" pitchFamily="49" charset="-122"/>
                  <a:ea typeface="幼圆" pitchFamily="49" charset="-122"/>
                </a:rPr>
                <a:t>连通</a:t>
              </a:r>
              <a:r>
                <a:rPr lang="zh-CN" altLang="en-US" sz="2500" dirty="0">
                  <a:solidFill>
                    <a:srgbClr val="002C84"/>
                  </a:solidFill>
                  <a:latin typeface="幼圆" pitchFamily="49" charset="-122"/>
                  <a:ea typeface="幼圆" pitchFamily="49" charset="-122"/>
                </a:rPr>
                <a:t>且有</a:t>
              </a:r>
              <a:r>
                <a:rPr lang="en-US" altLang="zh-CN" sz="2500" dirty="0">
                  <a:solidFill>
                    <a:srgbClr val="002C84"/>
                  </a:solidFill>
                  <a:latin typeface="幼圆" pitchFamily="49" charset="-122"/>
                  <a:ea typeface="幼圆" pitchFamily="49" charset="-122"/>
                </a:rPr>
                <a:t>n-1</a:t>
              </a:r>
              <a:r>
                <a:rPr lang="zh-CN" altLang="en-US" sz="2500" dirty="0">
                  <a:solidFill>
                    <a:srgbClr val="002C84"/>
                  </a:solidFill>
                  <a:latin typeface="幼圆" pitchFamily="49" charset="-122"/>
                  <a:ea typeface="幼圆" pitchFamily="49" charset="-122"/>
                </a:rPr>
                <a:t>条边</a:t>
              </a:r>
              <a:endParaRPr lang="en-US" altLang="zh-CN" sz="2500" dirty="0">
                <a:solidFill>
                  <a:srgbClr val="002C84"/>
                </a:solidFill>
                <a:latin typeface="幼圆" pitchFamily="49" charset="-122"/>
                <a:ea typeface="幼圆" pitchFamily="49" charset="-122"/>
              </a:endParaRPr>
            </a:p>
            <a:p>
              <a:pPr lvl="1" algn="l">
                <a:lnSpc>
                  <a:spcPct val="95000"/>
                </a:lnSpc>
                <a:defRPr/>
              </a:pPr>
              <a:r>
                <a:rPr lang="en-US" altLang="zh-CN" sz="2500" dirty="0">
                  <a:solidFill>
                    <a:srgbClr val="002C84"/>
                  </a:solidFill>
                  <a:latin typeface="幼圆" pitchFamily="49" charset="-122"/>
                  <a:ea typeface="幼圆" pitchFamily="49" charset="-122"/>
                </a:rPr>
                <a:t>&lt;=&gt;</a:t>
              </a:r>
              <a:r>
                <a:rPr lang="zh-CN" altLang="en-US" sz="2500" dirty="0">
                  <a:solidFill>
                    <a:srgbClr val="FF0000"/>
                  </a:solidFill>
                  <a:latin typeface="幼圆" pitchFamily="49" charset="-122"/>
                  <a:ea typeface="幼圆" pitchFamily="49" charset="-122"/>
                </a:rPr>
                <a:t>无回路</a:t>
              </a:r>
              <a:r>
                <a:rPr lang="zh-CN" altLang="en-US" sz="2500" dirty="0">
                  <a:solidFill>
                    <a:srgbClr val="002C84"/>
                  </a:solidFill>
                  <a:latin typeface="幼圆" pitchFamily="49" charset="-122"/>
                  <a:ea typeface="幼圆" pitchFamily="49" charset="-122"/>
                </a:rPr>
                <a:t>且有</a:t>
              </a:r>
              <a:r>
                <a:rPr lang="en-US" altLang="zh-CN" sz="2500" dirty="0">
                  <a:solidFill>
                    <a:srgbClr val="002C84"/>
                  </a:solidFill>
                  <a:latin typeface="幼圆" pitchFamily="49" charset="-122"/>
                  <a:ea typeface="幼圆" pitchFamily="49" charset="-122"/>
                </a:rPr>
                <a:t>n-1</a:t>
              </a:r>
              <a:r>
                <a:rPr lang="zh-CN" altLang="en-US" sz="2500" dirty="0">
                  <a:solidFill>
                    <a:srgbClr val="002C84"/>
                  </a:solidFill>
                  <a:latin typeface="幼圆" pitchFamily="49" charset="-122"/>
                  <a:ea typeface="幼圆" pitchFamily="49" charset="-122"/>
                </a:rPr>
                <a:t>条边</a:t>
              </a:r>
              <a:endParaRPr lang="en-US" altLang="zh-CN" sz="2500" dirty="0">
                <a:solidFill>
                  <a:srgbClr val="002C84"/>
                </a:solidFill>
                <a:latin typeface="幼圆" pitchFamily="49" charset="-122"/>
                <a:ea typeface="幼圆" pitchFamily="49" charset="-122"/>
              </a:endParaRPr>
            </a:p>
            <a:p>
              <a:pPr lvl="1" algn="l">
                <a:lnSpc>
                  <a:spcPct val="95000"/>
                </a:lnSpc>
                <a:defRPr/>
              </a:pPr>
              <a:r>
                <a:rPr lang="en-US" altLang="zh-CN" sz="2500" dirty="0">
                  <a:solidFill>
                    <a:srgbClr val="002C84"/>
                  </a:solidFill>
                  <a:latin typeface="幼圆" pitchFamily="49" charset="-122"/>
                  <a:ea typeface="幼圆" pitchFamily="49" charset="-122"/>
                </a:rPr>
                <a:t>&lt;=&gt;</a:t>
              </a:r>
              <a:r>
                <a:rPr lang="zh-CN" altLang="en-US" sz="2500" dirty="0">
                  <a:solidFill>
                    <a:srgbClr val="002C84"/>
                  </a:solidFill>
                  <a:latin typeface="幼圆" pitchFamily="49" charset="-122"/>
                  <a:ea typeface="幼圆" pitchFamily="49" charset="-122"/>
                </a:rPr>
                <a:t>无回路且连通</a:t>
              </a:r>
              <a:endParaRPr lang="en-US" altLang="zh-CN" sz="2500" dirty="0">
                <a:solidFill>
                  <a:srgbClr val="002C84"/>
                </a:solidFill>
                <a:latin typeface="幼圆" pitchFamily="49" charset="-122"/>
                <a:ea typeface="幼圆" pitchFamily="49" charset="-122"/>
              </a:endParaRPr>
            </a:p>
            <a:p>
              <a:pPr lvl="1" algn="l">
                <a:lnSpc>
                  <a:spcPct val="95000"/>
                </a:lnSpc>
                <a:defRPr/>
              </a:pPr>
              <a:r>
                <a:rPr lang="en-US" altLang="zh-CN" sz="2500" dirty="0">
                  <a:solidFill>
                    <a:srgbClr val="002C84"/>
                  </a:solidFill>
                  <a:latin typeface="幼圆" pitchFamily="49" charset="-122"/>
                  <a:ea typeface="幼圆" pitchFamily="49" charset="-122"/>
                </a:rPr>
                <a:t>&lt;=&gt;</a:t>
              </a:r>
              <a:r>
                <a:rPr lang="zh-CN" altLang="en-US" sz="2500" dirty="0">
                  <a:solidFill>
                    <a:srgbClr val="002C84"/>
                  </a:solidFill>
                  <a:latin typeface="幼圆" pitchFamily="49" charset="-122"/>
                  <a:ea typeface="幼圆" pitchFamily="49" charset="-122"/>
                </a:rPr>
                <a:t>是一棵树</a:t>
              </a:r>
              <a:endParaRPr lang="en-US" altLang="zh-CN" sz="2500" dirty="0">
                <a:solidFill>
                  <a:srgbClr val="002C84"/>
                </a:solidFill>
                <a:latin typeface="幼圆" pitchFamily="49" charset="-122"/>
                <a:ea typeface="幼圆" pitchFamily="49" charset="-122"/>
              </a:endParaRPr>
            </a:p>
            <a:p>
              <a:pPr marL="457200" indent="-457200" algn="l">
                <a:lnSpc>
                  <a:spcPct val="95000"/>
                </a:lnSpc>
                <a:buFontTx/>
                <a:buAutoNum type="arabicPeriod"/>
                <a:defRPr/>
              </a:pPr>
              <a:r>
                <a:rPr lang="zh-CN" altLang="en-US" sz="2500" dirty="0">
                  <a:solidFill>
                    <a:srgbClr val="002C84"/>
                  </a:solidFill>
                  <a:latin typeface="幼圆" pitchFamily="49" charset="-122"/>
                  <a:ea typeface="幼圆" pitchFamily="49" charset="-122"/>
                </a:rPr>
                <a:t>如果</a:t>
              </a:r>
              <a:r>
                <a:rPr lang="en-US" altLang="zh-CN" sz="2500" dirty="0">
                  <a:solidFill>
                    <a:srgbClr val="002C84"/>
                  </a:solidFill>
                  <a:latin typeface="幼圆" pitchFamily="49" charset="-122"/>
                  <a:ea typeface="幼圆" pitchFamily="49" charset="-122"/>
                </a:rPr>
                <a:t>n</a:t>
              </a:r>
              <a:r>
                <a:rPr lang="zh-CN" altLang="en-US" sz="2500" dirty="0">
                  <a:solidFill>
                    <a:srgbClr val="002C84"/>
                  </a:solidFill>
                  <a:latin typeface="幼圆" pitchFamily="49" charset="-122"/>
                  <a:ea typeface="幼圆" pitchFamily="49" charset="-122"/>
                </a:rPr>
                <a:t>个顶点的图中只有少于</a:t>
              </a:r>
              <a:r>
                <a:rPr lang="en-US" altLang="zh-CN" sz="2500" dirty="0">
                  <a:solidFill>
                    <a:srgbClr val="002C84"/>
                  </a:solidFill>
                  <a:latin typeface="幼圆" pitchFamily="49" charset="-122"/>
                  <a:ea typeface="幼圆" pitchFamily="49" charset="-122"/>
                </a:rPr>
                <a:t>n-1</a:t>
              </a:r>
              <a:r>
                <a:rPr lang="zh-CN" altLang="en-US" sz="2500" dirty="0">
                  <a:solidFill>
                    <a:srgbClr val="002C84"/>
                  </a:solidFill>
                  <a:latin typeface="幼圆" pitchFamily="49" charset="-122"/>
                  <a:ea typeface="幼圆" pitchFamily="49" charset="-122"/>
                </a:rPr>
                <a:t>条边，图将不连通</a:t>
              </a:r>
              <a:endParaRPr lang="en-US" altLang="zh-CN" sz="2500" dirty="0">
                <a:solidFill>
                  <a:srgbClr val="002C84"/>
                </a:solidFill>
                <a:latin typeface="幼圆" pitchFamily="49" charset="-122"/>
                <a:ea typeface="幼圆" pitchFamily="49" charset="-122"/>
              </a:endParaRPr>
            </a:p>
            <a:p>
              <a:pPr marL="457200" indent="-457200" algn="l">
                <a:lnSpc>
                  <a:spcPct val="95000"/>
                </a:lnSpc>
                <a:buFontTx/>
                <a:buAutoNum type="arabicPeriod"/>
                <a:defRPr/>
              </a:pPr>
              <a:r>
                <a:rPr lang="zh-CN" altLang="en-US" sz="2500" dirty="0">
                  <a:solidFill>
                    <a:srgbClr val="002C84"/>
                  </a:solidFill>
                  <a:latin typeface="幼圆" pitchFamily="49" charset="-122"/>
                  <a:ea typeface="幼圆" pitchFamily="49" charset="-122"/>
                </a:rPr>
                <a:t>如果</a:t>
              </a:r>
              <a:r>
                <a:rPr lang="en-US" altLang="zh-CN" sz="2500" dirty="0">
                  <a:solidFill>
                    <a:srgbClr val="002C84"/>
                  </a:solidFill>
                  <a:latin typeface="幼圆" pitchFamily="49" charset="-122"/>
                  <a:ea typeface="幼圆" pitchFamily="49" charset="-122"/>
                </a:rPr>
                <a:t>n</a:t>
              </a:r>
              <a:r>
                <a:rPr lang="zh-CN" altLang="en-US" sz="2500" dirty="0">
                  <a:solidFill>
                    <a:srgbClr val="002C84"/>
                  </a:solidFill>
                  <a:latin typeface="幼圆" pitchFamily="49" charset="-122"/>
                  <a:ea typeface="幼圆" pitchFamily="49" charset="-122"/>
                </a:rPr>
                <a:t>个顶点的图中有多于</a:t>
              </a:r>
              <a:r>
                <a:rPr lang="en-US" altLang="zh-CN" sz="2500" dirty="0">
                  <a:solidFill>
                    <a:srgbClr val="002C84"/>
                  </a:solidFill>
                  <a:latin typeface="幼圆" pitchFamily="49" charset="-122"/>
                  <a:ea typeface="幼圆" pitchFamily="49" charset="-122"/>
                </a:rPr>
                <a:t>n-1</a:t>
              </a:r>
              <a:r>
                <a:rPr lang="zh-CN" altLang="en-US" sz="2500" dirty="0">
                  <a:solidFill>
                    <a:srgbClr val="002C84"/>
                  </a:solidFill>
                  <a:latin typeface="幼圆" pitchFamily="49" charset="-122"/>
                  <a:ea typeface="幼圆" pitchFamily="49" charset="-122"/>
                </a:rPr>
                <a:t>条边，图将有环（回路）</a:t>
              </a:r>
              <a:endParaRPr lang="en-US" altLang="zh-CN" sz="2500" dirty="0">
                <a:solidFill>
                  <a:srgbClr val="002C84"/>
                </a:solidFill>
                <a:latin typeface="幼圆" pitchFamily="49" charset="-122"/>
                <a:ea typeface="幼圆" pitchFamily="49" charset="-122"/>
              </a:endParaRPr>
            </a:p>
            <a:p>
              <a:pPr marL="457200" indent="-457200" algn="l">
                <a:lnSpc>
                  <a:spcPct val="95000"/>
                </a:lnSpc>
                <a:buFontTx/>
                <a:buAutoNum type="arabicPeriod"/>
                <a:defRPr/>
              </a:pPr>
              <a:r>
                <a:rPr lang="zh-CN" altLang="en-US" sz="2500" dirty="0">
                  <a:solidFill>
                    <a:srgbClr val="002C84"/>
                  </a:solidFill>
                  <a:latin typeface="幼圆" pitchFamily="49" charset="-122"/>
                  <a:ea typeface="幼圆" pitchFamily="49" charset="-122"/>
                </a:rPr>
                <a:t>一般情况下，生成树不唯一</a:t>
              </a:r>
              <a:endParaRPr lang="en-US" altLang="zh-CN" sz="2500" dirty="0">
                <a:solidFill>
                  <a:srgbClr val="002C84"/>
                </a:solidFill>
                <a:latin typeface="幼圆" pitchFamily="49" charset="-122"/>
                <a:ea typeface="幼圆" pitchFamily="49" charset="-122"/>
              </a:endParaRPr>
            </a:p>
          </p:txBody>
        </p:sp>
      </p:grpSp>
    </p:spTree>
    <p:extLst>
      <p:ext uri="{BB962C8B-B14F-4D97-AF65-F5344CB8AC3E}">
        <p14:creationId xmlns:p14="http://schemas.microsoft.com/office/powerpoint/2010/main" val="1046246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dissolv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9"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strips(upLeft)">
                                      <p:cBhvr>
                                        <p:cTn id="1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FA1A0DD9-06F2-E66B-0AA5-0DC56E618461}"/>
              </a:ext>
            </a:extLst>
          </p:cNvPr>
          <p:cNvSpPr>
            <a:spLocks noGrp="1"/>
          </p:cNvSpPr>
          <p:nvPr>
            <p:ph type="dt" sz="half" idx="10"/>
          </p:nvPr>
        </p:nvSpPr>
        <p:spPr/>
        <p:txBody>
          <a:bodyPr/>
          <a:lstStyle/>
          <a:p>
            <a:pPr>
              <a:defRPr/>
            </a:pPr>
            <a:fld id="{72795A5C-ABA9-164F-9A37-0CFC1B48C772}" type="datetime1">
              <a:rPr lang="en-US" altLang="zh-CN" smtClean="0"/>
              <a:t>6/5/2022</a:t>
            </a:fld>
            <a:endParaRPr lang="en-US" altLang="zh-CN" dirty="0"/>
          </a:p>
        </p:txBody>
      </p:sp>
      <p:sp>
        <p:nvSpPr>
          <p:cNvPr id="5" name="灯片编号占位符 4">
            <a:extLst>
              <a:ext uri="{FF2B5EF4-FFF2-40B4-BE49-F238E27FC236}">
                <a16:creationId xmlns:a16="http://schemas.microsoft.com/office/drawing/2014/main" id="{F475121D-9751-0B39-2157-160773D15E46}"/>
              </a:ext>
            </a:extLst>
          </p:cNvPr>
          <p:cNvSpPr>
            <a:spLocks noGrp="1"/>
          </p:cNvSpPr>
          <p:nvPr>
            <p:ph type="sldNum" sz="quarter" idx="12"/>
          </p:nvPr>
        </p:nvSpPr>
        <p:spPr/>
        <p:txBody>
          <a:bodyPr/>
          <a:lstStyle/>
          <a:p>
            <a:pPr>
              <a:defRPr/>
            </a:pPr>
            <a:fld id="{4FF538FA-A287-4FBD-9703-6DB9C5344803}" type="slidenum">
              <a:rPr lang="zh-CN" altLang="en-US" smtClean="0"/>
              <a:t>57</a:t>
            </a:fld>
            <a:endParaRPr lang="en-US" altLang="zh-CN" dirty="0"/>
          </a:p>
        </p:txBody>
      </p:sp>
      <p:grpSp>
        <p:nvGrpSpPr>
          <p:cNvPr id="6" name="Group 134">
            <a:extLst>
              <a:ext uri="{FF2B5EF4-FFF2-40B4-BE49-F238E27FC236}">
                <a16:creationId xmlns:a16="http://schemas.microsoft.com/office/drawing/2014/main" id="{79251C46-5709-5BB5-08EA-C689F365AE59}"/>
              </a:ext>
            </a:extLst>
          </p:cNvPr>
          <p:cNvGrpSpPr>
            <a:grpSpLocks/>
          </p:cNvGrpSpPr>
          <p:nvPr/>
        </p:nvGrpSpPr>
        <p:grpSpPr bwMode="auto">
          <a:xfrm>
            <a:off x="380205" y="1120172"/>
            <a:ext cx="1746250" cy="1458913"/>
            <a:chOff x="192" y="480"/>
            <a:chExt cx="1100" cy="919"/>
          </a:xfrm>
        </p:grpSpPr>
        <p:sp>
          <p:nvSpPr>
            <p:cNvPr id="7" name="Oval 3">
              <a:extLst>
                <a:ext uri="{FF2B5EF4-FFF2-40B4-BE49-F238E27FC236}">
                  <a16:creationId xmlns:a16="http://schemas.microsoft.com/office/drawing/2014/main" id="{E7608460-52E0-E169-5E58-5D5713A34151}"/>
                </a:ext>
              </a:extLst>
            </p:cNvPr>
            <p:cNvSpPr>
              <a:spLocks noChangeArrowheads="1"/>
            </p:cNvSpPr>
            <p:nvPr/>
          </p:nvSpPr>
          <p:spPr bwMode="auto">
            <a:xfrm>
              <a:off x="624" y="535"/>
              <a:ext cx="215" cy="215"/>
            </a:xfrm>
            <a:prstGeom prst="ellipse">
              <a:avLst/>
            </a:prstGeom>
            <a:noFill/>
            <a:ln w="25400">
              <a:solidFill>
                <a:schemeClr val="tx1"/>
              </a:solidFill>
              <a:round/>
              <a:headEnd/>
              <a:tailEnd/>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8" name="Oval 4">
              <a:extLst>
                <a:ext uri="{FF2B5EF4-FFF2-40B4-BE49-F238E27FC236}">
                  <a16:creationId xmlns:a16="http://schemas.microsoft.com/office/drawing/2014/main" id="{0DD22720-FE93-6002-91E2-226C673B01DE}"/>
                </a:ext>
              </a:extLst>
            </p:cNvPr>
            <p:cNvSpPr>
              <a:spLocks noChangeArrowheads="1"/>
            </p:cNvSpPr>
            <p:nvPr/>
          </p:nvSpPr>
          <p:spPr bwMode="auto">
            <a:xfrm>
              <a:off x="624" y="1184"/>
              <a:ext cx="215" cy="215"/>
            </a:xfrm>
            <a:prstGeom prst="ellipse">
              <a:avLst/>
            </a:prstGeom>
            <a:noFill/>
            <a:ln w="25400">
              <a:solidFill>
                <a:schemeClr val="tx1"/>
              </a:solidFill>
              <a:round/>
              <a:headEnd/>
              <a:tailEnd/>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9" name="Oval 5">
              <a:extLst>
                <a:ext uri="{FF2B5EF4-FFF2-40B4-BE49-F238E27FC236}">
                  <a16:creationId xmlns:a16="http://schemas.microsoft.com/office/drawing/2014/main" id="{98D06703-E724-E724-80BE-C1B11140E196}"/>
                </a:ext>
              </a:extLst>
            </p:cNvPr>
            <p:cNvSpPr>
              <a:spLocks noChangeArrowheads="1"/>
            </p:cNvSpPr>
            <p:nvPr/>
          </p:nvSpPr>
          <p:spPr bwMode="auto">
            <a:xfrm>
              <a:off x="217" y="896"/>
              <a:ext cx="215" cy="215"/>
            </a:xfrm>
            <a:prstGeom prst="ellipse">
              <a:avLst/>
            </a:prstGeom>
            <a:noFill/>
            <a:ln w="25400">
              <a:solidFill>
                <a:schemeClr val="tx1"/>
              </a:solidFill>
              <a:round/>
              <a:headEnd/>
              <a:tailEnd/>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10" name="Oval 6">
              <a:extLst>
                <a:ext uri="{FF2B5EF4-FFF2-40B4-BE49-F238E27FC236}">
                  <a16:creationId xmlns:a16="http://schemas.microsoft.com/office/drawing/2014/main" id="{5FED8154-3AB1-8763-26FA-659C977365BB}"/>
                </a:ext>
              </a:extLst>
            </p:cNvPr>
            <p:cNvSpPr>
              <a:spLocks noChangeArrowheads="1"/>
            </p:cNvSpPr>
            <p:nvPr/>
          </p:nvSpPr>
          <p:spPr bwMode="auto">
            <a:xfrm>
              <a:off x="1049" y="893"/>
              <a:ext cx="215" cy="215"/>
            </a:xfrm>
            <a:prstGeom prst="ellipse">
              <a:avLst/>
            </a:prstGeom>
            <a:noFill/>
            <a:ln w="25400">
              <a:solidFill>
                <a:schemeClr val="tx1"/>
              </a:solidFill>
              <a:round/>
              <a:headEnd/>
              <a:tailEnd/>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11" name="Line 7">
              <a:extLst>
                <a:ext uri="{FF2B5EF4-FFF2-40B4-BE49-F238E27FC236}">
                  <a16:creationId xmlns:a16="http://schemas.microsoft.com/office/drawing/2014/main" id="{30237EF0-6135-A563-9756-346D055DE428}"/>
                </a:ext>
              </a:extLst>
            </p:cNvPr>
            <p:cNvSpPr>
              <a:spLocks noChangeShapeType="1"/>
            </p:cNvSpPr>
            <p:nvPr/>
          </p:nvSpPr>
          <p:spPr bwMode="auto">
            <a:xfrm>
              <a:off x="432" y="1015"/>
              <a:ext cx="624" cy="0"/>
            </a:xfrm>
            <a:prstGeom prst="line">
              <a:avLst/>
            </a:prstGeom>
            <a:noFill/>
            <a:ln w="222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Line 8">
              <a:extLst>
                <a:ext uri="{FF2B5EF4-FFF2-40B4-BE49-F238E27FC236}">
                  <a16:creationId xmlns:a16="http://schemas.microsoft.com/office/drawing/2014/main" id="{509B8B53-87FA-AD5C-E366-704A7709397A}"/>
                </a:ext>
              </a:extLst>
            </p:cNvPr>
            <p:cNvSpPr>
              <a:spLocks noChangeShapeType="1"/>
            </p:cNvSpPr>
            <p:nvPr/>
          </p:nvSpPr>
          <p:spPr bwMode="auto">
            <a:xfrm>
              <a:off x="731" y="749"/>
              <a:ext cx="0" cy="432"/>
            </a:xfrm>
            <a:prstGeom prst="line">
              <a:avLst/>
            </a:prstGeom>
            <a:noFill/>
            <a:ln w="222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Line 9">
              <a:extLst>
                <a:ext uri="{FF2B5EF4-FFF2-40B4-BE49-F238E27FC236}">
                  <a16:creationId xmlns:a16="http://schemas.microsoft.com/office/drawing/2014/main" id="{F8F384B1-11C1-3DE2-EF28-8F1278A876B2}"/>
                </a:ext>
              </a:extLst>
            </p:cNvPr>
            <p:cNvSpPr>
              <a:spLocks noChangeShapeType="1"/>
            </p:cNvSpPr>
            <p:nvPr/>
          </p:nvSpPr>
          <p:spPr bwMode="auto">
            <a:xfrm flipH="1">
              <a:off x="406" y="705"/>
              <a:ext cx="240" cy="240"/>
            </a:xfrm>
            <a:prstGeom prst="line">
              <a:avLst/>
            </a:prstGeom>
            <a:noFill/>
            <a:ln w="222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Line 10">
              <a:extLst>
                <a:ext uri="{FF2B5EF4-FFF2-40B4-BE49-F238E27FC236}">
                  <a16:creationId xmlns:a16="http://schemas.microsoft.com/office/drawing/2014/main" id="{35008C44-CA75-A968-3101-56CE382E61DC}"/>
                </a:ext>
              </a:extLst>
            </p:cNvPr>
            <p:cNvSpPr>
              <a:spLocks noChangeShapeType="1"/>
            </p:cNvSpPr>
            <p:nvPr/>
          </p:nvSpPr>
          <p:spPr bwMode="auto">
            <a:xfrm>
              <a:off x="830" y="697"/>
              <a:ext cx="240" cy="240"/>
            </a:xfrm>
            <a:prstGeom prst="line">
              <a:avLst/>
            </a:prstGeom>
            <a:noFill/>
            <a:ln w="222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 name="Line 11">
              <a:extLst>
                <a:ext uri="{FF2B5EF4-FFF2-40B4-BE49-F238E27FC236}">
                  <a16:creationId xmlns:a16="http://schemas.microsoft.com/office/drawing/2014/main" id="{35745036-099F-CDB4-B4A3-8D4730FC1285}"/>
                </a:ext>
              </a:extLst>
            </p:cNvPr>
            <p:cNvSpPr>
              <a:spLocks noChangeShapeType="1"/>
            </p:cNvSpPr>
            <p:nvPr/>
          </p:nvSpPr>
          <p:spPr bwMode="auto">
            <a:xfrm>
              <a:off x="410" y="1063"/>
              <a:ext cx="214" cy="192"/>
            </a:xfrm>
            <a:prstGeom prst="line">
              <a:avLst/>
            </a:prstGeom>
            <a:noFill/>
            <a:ln w="222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 name="Rectangle 12">
              <a:extLst>
                <a:ext uri="{FF2B5EF4-FFF2-40B4-BE49-F238E27FC236}">
                  <a16:creationId xmlns:a16="http://schemas.microsoft.com/office/drawing/2014/main" id="{E6C2E3D4-3693-716A-93E4-D48CC86821DB}"/>
                </a:ext>
              </a:extLst>
            </p:cNvPr>
            <p:cNvSpPr>
              <a:spLocks noChangeArrowheads="1"/>
            </p:cNvSpPr>
            <p:nvPr/>
          </p:nvSpPr>
          <p:spPr bwMode="auto">
            <a:xfrm>
              <a:off x="613" y="480"/>
              <a:ext cx="264" cy="269"/>
            </a:xfrm>
            <a:prstGeom prst="rect">
              <a:avLst/>
            </a:prstGeom>
            <a:noFill/>
            <a:ln w="9525">
              <a:noFill/>
              <a:miter lim="800000"/>
              <a:headEnd/>
              <a:tailEnd/>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200"/>
                <a:t>v</a:t>
              </a:r>
              <a:r>
                <a:rPr lang="en-US" altLang="zh-CN" sz="2200" baseline="-25000"/>
                <a:t>1</a:t>
              </a:r>
            </a:p>
          </p:txBody>
        </p:sp>
        <p:sp>
          <p:nvSpPr>
            <p:cNvPr id="17" name="Rectangle 13">
              <a:extLst>
                <a:ext uri="{FF2B5EF4-FFF2-40B4-BE49-F238E27FC236}">
                  <a16:creationId xmlns:a16="http://schemas.microsoft.com/office/drawing/2014/main" id="{5463B7B2-9311-FE73-FD58-9EF0C9E751C3}"/>
                </a:ext>
              </a:extLst>
            </p:cNvPr>
            <p:cNvSpPr>
              <a:spLocks noChangeArrowheads="1"/>
            </p:cNvSpPr>
            <p:nvPr/>
          </p:nvSpPr>
          <p:spPr bwMode="auto">
            <a:xfrm>
              <a:off x="192" y="842"/>
              <a:ext cx="264" cy="269"/>
            </a:xfrm>
            <a:prstGeom prst="rect">
              <a:avLst/>
            </a:prstGeom>
            <a:noFill/>
            <a:ln w="9525">
              <a:noFill/>
              <a:miter lim="800000"/>
              <a:headEnd/>
              <a:tailEnd/>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200"/>
                <a:t>v</a:t>
              </a:r>
              <a:r>
                <a:rPr lang="en-US" altLang="zh-CN" sz="2200" baseline="-25000"/>
                <a:t>2</a:t>
              </a:r>
            </a:p>
          </p:txBody>
        </p:sp>
        <p:sp>
          <p:nvSpPr>
            <p:cNvPr id="18" name="Rectangle 14">
              <a:extLst>
                <a:ext uri="{FF2B5EF4-FFF2-40B4-BE49-F238E27FC236}">
                  <a16:creationId xmlns:a16="http://schemas.microsoft.com/office/drawing/2014/main" id="{66FBA12E-311C-D3EC-12F5-C71A16E19671}"/>
                </a:ext>
              </a:extLst>
            </p:cNvPr>
            <p:cNvSpPr>
              <a:spLocks noChangeArrowheads="1"/>
            </p:cNvSpPr>
            <p:nvPr/>
          </p:nvSpPr>
          <p:spPr bwMode="auto">
            <a:xfrm>
              <a:off x="1028" y="823"/>
              <a:ext cx="264" cy="269"/>
            </a:xfrm>
            <a:prstGeom prst="rect">
              <a:avLst/>
            </a:prstGeom>
            <a:noFill/>
            <a:ln w="9525">
              <a:noFill/>
              <a:miter lim="800000"/>
              <a:headEnd/>
              <a:tailEnd/>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200"/>
                <a:t>v</a:t>
              </a:r>
              <a:r>
                <a:rPr lang="en-US" altLang="zh-CN" sz="2200" baseline="-25000"/>
                <a:t>3</a:t>
              </a:r>
            </a:p>
          </p:txBody>
        </p:sp>
        <p:sp>
          <p:nvSpPr>
            <p:cNvPr id="19" name="Rectangle 15">
              <a:extLst>
                <a:ext uri="{FF2B5EF4-FFF2-40B4-BE49-F238E27FC236}">
                  <a16:creationId xmlns:a16="http://schemas.microsoft.com/office/drawing/2014/main" id="{99568B15-B77E-6DBF-6ED2-9DB5CA01D589}"/>
                </a:ext>
              </a:extLst>
            </p:cNvPr>
            <p:cNvSpPr>
              <a:spLocks noChangeArrowheads="1"/>
            </p:cNvSpPr>
            <p:nvPr/>
          </p:nvSpPr>
          <p:spPr bwMode="auto">
            <a:xfrm>
              <a:off x="600" y="1130"/>
              <a:ext cx="264" cy="269"/>
            </a:xfrm>
            <a:prstGeom prst="rect">
              <a:avLst/>
            </a:prstGeom>
            <a:noFill/>
            <a:ln w="9525">
              <a:noFill/>
              <a:miter lim="800000"/>
              <a:headEnd/>
              <a:tailEnd/>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200"/>
                <a:t>v</a:t>
              </a:r>
              <a:r>
                <a:rPr lang="en-US" altLang="zh-CN" sz="2200" baseline="-25000"/>
                <a:t>4</a:t>
              </a:r>
            </a:p>
          </p:txBody>
        </p:sp>
        <p:sp>
          <p:nvSpPr>
            <p:cNvPr id="20" name="Line 16">
              <a:extLst>
                <a:ext uri="{FF2B5EF4-FFF2-40B4-BE49-F238E27FC236}">
                  <a16:creationId xmlns:a16="http://schemas.microsoft.com/office/drawing/2014/main" id="{313389CB-061F-D33C-0093-2925FFD6F92A}"/>
                </a:ext>
              </a:extLst>
            </p:cNvPr>
            <p:cNvSpPr>
              <a:spLocks noChangeShapeType="1"/>
            </p:cNvSpPr>
            <p:nvPr/>
          </p:nvSpPr>
          <p:spPr bwMode="auto">
            <a:xfrm rot="123031" flipV="1">
              <a:off x="842" y="1052"/>
              <a:ext cx="240" cy="240"/>
            </a:xfrm>
            <a:prstGeom prst="line">
              <a:avLst/>
            </a:prstGeom>
            <a:noFill/>
            <a:ln w="222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1" name="Group 97">
            <a:extLst>
              <a:ext uri="{FF2B5EF4-FFF2-40B4-BE49-F238E27FC236}">
                <a16:creationId xmlns:a16="http://schemas.microsoft.com/office/drawing/2014/main" id="{EDAC1E87-D77A-F6E5-2AC9-EE5819B0B797}"/>
              </a:ext>
            </a:extLst>
          </p:cNvPr>
          <p:cNvGrpSpPr>
            <a:grpSpLocks/>
          </p:cNvGrpSpPr>
          <p:nvPr/>
        </p:nvGrpSpPr>
        <p:grpSpPr bwMode="auto">
          <a:xfrm>
            <a:off x="2901155" y="969360"/>
            <a:ext cx="5708650" cy="3198812"/>
            <a:chOff x="1780" y="299"/>
            <a:chExt cx="3596" cy="2015"/>
          </a:xfrm>
        </p:grpSpPr>
        <p:grpSp>
          <p:nvGrpSpPr>
            <p:cNvPr id="22" name="Group 25">
              <a:extLst>
                <a:ext uri="{FF2B5EF4-FFF2-40B4-BE49-F238E27FC236}">
                  <a16:creationId xmlns:a16="http://schemas.microsoft.com/office/drawing/2014/main" id="{64EF2E6C-1B5B-20E2-3D9F-3B3465A65B6F}"/>
                </a:ext>
              </a:extLst>
            </p:cNvPr>
            <p:cNvGrpSpPr>
              <a:grpSpLocks/>
            </p:cNvGrpSpPr>
            <p:nvPr/>
          </p:nvGrpSpPr>
          <p:grpSpPr bwMode="auto">
            <a:xfrm>
              <a:off x="1780" y="302"/>
              <a:ext cx="1100" cy="919"/>
              <a:chOff x="1636" y="1824"/>
              <a:chExt cx="1100" cy="919"/>
            </a:xfrm>
          </p:grpSpPr>
          <p:sp>
            <p:nvSpPr>
              <p:cNvPr id="83" name="Oval 26">
                <a:extLst>
                  <a:ext uri="{FF2B5EF4-FFF2-40B4-BE49-F238E27FC236}">
                    <a16:creationId xmlns:a16="http://schemas.microsoft.com/office/drawing/2014/main" id="{E113E636-3A91-82CF-CEEB-AEA5057DF289}"/>
                  </a:ext>
                </a:extLst>
              </p:cNvPr>
              <p:cNvSpPr>
                <a:spLocks noChangeArrowheads="1"/>
              </p:cNvSpPr>
              <p:nvPr/>
            </p:nvSpPr>
            <p:spPr bwMode="auto">
              <a:xfrm>
                <a:off x="2068" y="1879"/>
                <a:ext cx="215" cy="215"/>
              </a:xfrm>
              <a:prstGeom prst="ellipse">
                <a:avLst/>
              </a:prstGeom>
              <a:noFill/>
              <a:ln w="25400">
                <a:solidFill>
                  <a:schemeClr val="tx1"/>
                </a:solidFill>
                <a:round/>
                <a:headEnd/>
                <a:tailEnd/>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84" name="Oval 27">
                <a:extLst>
                  <a:ext uri="{FF2B5EF4-FFF2-40B4-BE49-F238E27FC236}">
                    <a16:creationId xmlns:a16="http://schemas.microsoft.com/office/drawing/2014/main" id="{21336E83-1332-8B74-5CB5-2010B23CE0F6}"/>
                  </a:ext>
                </a:extLst>
              </p:cNvPr>
              <p:cNvSpPr>
                <a:spLocks noChangeArrowheads="1"/>
              </p:cNvSpPr>
              <p:nvPr/>
            </p:nvSpPr>
            <p:spPr bwMode="auto">
              <a:xfrm>
                <a:off x="2068" y="2528"/>
                <a:ext cx="215" cy="215"/>
              </a:xfrm>
              <a:prstGeom prst="ellipse">
                <a:avLst/>
              </a:prstGeom>
              <a:noFill/>
              <a:ln w="25400">
                <a:solidFill>
                  <a:schemeClr val="tx1"/>
                </a:solidFill>
                <a:round/>
                <a:headEnd/>
                <a:tailEnd/>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85" name="Oval 28">
                <a:extLst>
                  <a:ext uri="{FF2B5EF4-FFF2-40B4-BE49-F238E27FC236}">
                    <a16:creationId xmlns:a16="http://schemas.microsoft.com/office/drawing/2014/main" id="{E0125558-517E-5214-B534-C3995A6DE248}"/>
                  </a:ext>
                </a:extLst>
              </p:cNvPr>
              <p:cNvSpPr>
                <a:spLocks noChangeArrowheads="1"/>
              </p:cNvSpPr>
              <p:nvPr/>
            </p:nvSpPr>
            <p:spPr bwMode="auto">
              <a:xfrm>
                <a:off x="1661" y="2240"/>
                <a:ext cx="215" cy="215"/>
              </a:xfrm>
              <a:prstGeom prst="ellipse">
                <a:avLst/>
              </a:prstGeom>
              <a:noFill/>
              <a:ln w="25400">
                <a:solidFill>
                  <a:schemeClr val="tx1"/>
                </a:solidFill>
                <a:round/>
                <a:headEnd/>
                <a:tailEnd/>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86" name="Oval 29">
                <a:extLst>
                  <a:ext uri="{FF2B5EF4-FFF2-40B4-BE49-F238E27FC236}">
                    <a16:creationId xmlns:a16="http://schemas.microsoft.com/office/drawing/2014/main" id="{0F9CBCDF-8377-974A-6327-BF1B4899C533}"/>
                  </a:ext>
                </a:extLst>
              </p:cNvPr>
              <p:cNvSpPr>
                <a:spLocks noChangeArrowheads="1"/>
              </p:cNvSpPr>
              <p:nvPr/>
            </p:nvSpPr>
            <p:spPr bwMode="auto">
              <a:xfrm>
                <a:off x="2493" y="2237"/>
                <a:ext cx="215" cy="215"/>
              </a:xfrm>
              <a:prstGeom prst="ellipse">
                <a:avLst/>
              </a:prstGeom>
              <a:noFill/>
              <a:ln w="25400">
                <a:solidFill>
                  <a:schemeClr val="tx1"/>
                </a:solidFill>
                <a:round/>
                <a:headEnd/>
                <a:tailEnd/>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87" name="Line 30">
                <a:extLst>
                  <a:ext uri="{FF2B5EF4-FFF2-40B4-BE49-F238E27FC236}">
                    <a16:creationId xmlns:a16="http://schemas.microsoft.com/office/drawing/2014/main" id="{767852FC-4D52-A896-38E2-2F61E15ED64A}"/>
                  </a:ext>
                </a:extLst>
              </p:cNvPr>
              <p:cNvSpPr>
                <a:spLocks noChangeShapeType="1"/>
              </p:cNvSpPr>
              <p:nvPr/>
            </p:nvSpPr>
            <p:spPr bwMode="auto">
              <a:xfrm>
                <a:off x="2175" y="2093"/>
                <a:ext cx="0" cy="432"/>
              </a:xfrm>
              <a:prstGeom prst="line">
                <a:avLst/>
              </a:prstGeom>
              <a:noFill/>
              <a:ln w="222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8" name="Line 31">
                <a:extLst>
                  <a:ext uri="{FF2B5EF4-FFF2-40B4-BE49-F238E27FC236}">
                    <a16:creationId xmlns:a16="http://schemas.microsoft.com/office/drawing/2014/main" id="{E7CB1E3F-7895-0299-E4F1-E1012D1DD74C}"/>
                  </a:ext>
                </a:extLst>
              </p:cNvPr>
              <p:cNvSpPr>
                <a:spLocks noChangeShapeType="1"/>
              </p:cNvSpPr>
              <p:nvPr/>
            </p:nvSpPr>
            <p:spPr bwMode="auto">
              <a:xfrm flipH="1">
                <a:off x="1850" y="2049"/>
                <a:ext cx="240" cy="240"/>
              </a:xfrm>
              <a:prstGeom prst="line">
                <a:avLst/>
              </a:prstGeom>
              <a:noFill/>
              <a:ln w="222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9" name="Line 32">
                <a:extLst>
                  <a:ext uri="{FF2B5EF4-FFF2-40B4-BE49-F238E27FC236}">
                    <a16:creationId xmlns:a16="http://schemas.microsoft.com/office/drawing/2014/main" id="{CC0E08B2-0BF7-CEAA-4342-7ADDA4D16348}"/>
                  </a:ext>
                </a:extLst>
              </p:cNvPr>
              <p:cNvSpPr>
                <a:spLocks noChangeShapeType="1"/>
              </p:cNvSpPr>
              <p:nvPr/>
            </p:nvSpPr>
            <p:spPr bwMode="auto">
              <a:xfrm>
                <a:off x="2282" y="2049"/>
                <a:ext cx="240" cy="240"/>
              </a:xfrm>
              <a:prstGeom prst="line">
                <a:avLst/>
              </a:prstGeom>
              <a:noFill/>
              <a:ln w="222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0" name="Rectangle 33">
                <a:extLst>
                  <a:ext uri="{FF2B5EF4-FFF2-40B4-BE49-F238E27FC236}">
                    <a16:creationId xmlns:a16="http://schemas.microsoft.com/office/drawing/2014/main" id="{C91AB791-D8F9-68F6-CB18-CA9D0C6A546B}"/>
                  </a:ext>
                </a:extLst>
              </p:cNvPr>
              <p:cNvSpPr>
                <a:spLocks noChangeArrowheads="1"/>
              </p:cNvSpPr>
              <p:nvPr/>
            </p:nvSpPr>
            <p:spPr bwMode="auto">
              <a:xfrm>
                <a:off x="2057" y="1824"/>
                <a:ext cx="264" cy="269"/>
              </a:xfrm>
              <a:prstGeom prst="rect">
                <a:avLst/>
              </a:prstGeom>
              <a:noFill/>
              <a:ln w="9525">
                <a:noFill/>
                <a:miter lim="800000"/>
                <a:headEnd/>
                <a:tailEnd/>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200"/>
                  <a:t>v</a:t>
                </a:r>
                <a:r>
                  <a:rPr lang="en-US" altLang="zh-CN" sz="2200" baseline="-25000"/>
                  <a:t>1</a:t>
                </a:r>
              </a:p>
            </p:txBody>
          </p:sp>
          <p:sp>
            <p:nvSpPr>
              <p:cNvPr id="91" name="Rectangle 34">
                <a:extLst>
                  <a:ext uri="{FF2B5EF4-FFF2-40B4-BE49-F238E27FC236}">
                    <a16:creationId xmlns:a16="http://schemas.microsoft.com/office/drawing/2014/main" id="{02CB2294-7E59-BFB0-9A17-CBB845EA6812}"/>
                  </a:ext>
                </a:extLst>
              </p:cNvPr>
              <p:cNvSpPr>
                <a:spLocks noChangeArrowheads="1"/>
              </p:cNvSpPr>
              <p:nvPr/>
            </p:nvSpPr>
            <p:spPr bwMode="auto">
              <a:xfrm>
                <a:off x="1636" y="2186"/>
                <a:ext cx="264" cy="269"/>
              </a:xfrm>
              <a:prstGeom prst="rect">
                <a:avLst/>
              </a:prstGeom>
              <a:noFill/>
              <a:ln w="9525">
                <a:noFill/>
                <a:miter lim="800000"/>
                <a:headEnd/>
                <a:tailEnd/>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200"/>
                  <a:t>v</a:t>
                </a:r>
                <a:r>
                  <a:rPr lang="en-US" altLang="zh-CN" sz="2200" baseline="-25000"/>
                  <a:t>2</a:t>
                </a:r>
              </a:p>
            </p:txBody>
          </p:sp>
          <p:sp>
            <p:nvSpPr>
              <p:cNvPr id="92" name="Rectangle 35">
                <a:extLst>
                  <a:ext uri="{FF2B5EF4-FFF2-40B4-BE49-F238E27FC236}">
                    <a16:creationId xmlns:a16="http://schemas.microsoft.com/office/drawing/2014/main" id="{C0A32052-63C5-4FCA-2C7E-AEB8EF5E62D1}"/>
                  </a:ext>
                </a:extLst>
              </p:cNvPr>
              <p:cNvSpPr>
                <a:spLocks noChangeArrowheads="1"/>
              </p:cNvSpPr>
              <p:nvPr/>
            </p:nvSpPr>
            <p:spPr bwMode="auto">
              <a:xfrm>
                <a:off x="2472" y="2167"/>
                <a:ext cx="264" cy="269"/>
              </a:xfrm>
              <a:prstGeom prst="rect">
                <a:avLst/>
              </a:prstGeom>
              <a:noFill/>
              <a:ln w="9525">
                <a:noFill/>
                <a:miter lim="800000"/>
                <a:headEnd/>
                <a:tailEnd/>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200"/>
                  <a:t>v</a:t>
                </a:r>
                <a:r>
                  <a:rPr lang="en-US" altLang="zh-CN" sz="2200" baseline="-25000"/>
                  <a:t>3</a:t>
                </a:r>
              </a:p>
            </p:txBody>
          </p:sp>
          <p:sp>
            <p:nvSpPr>
              <p:cNvPr id="93" name="Rectangle 36">
                <a:extLst>
                  <a:ext uri="{FF2B5EF4-FFF2-40B4-BE49-F238E27FC236}">
                    <a16:creationId xmlns:a16="http://schemas.microsoft.com/office/drawing/2014/main" id="{05CBCBE6-FF56-6D06-36FD-AACDE9642275}"/>
                  </a:ext>
                </a:extLst>
              </p:cNvPr>
              <p:cNvSpPr>
                <a:spLocks noChangeArrowheads="1"/>
              </p:cNvSpPr>
              <p:nvPr/>
            </p:nvSpPr>
            <p:spPr bwMode="auto">
              <a:xfrm>
                <a:off x="2044" y="2474"/>
                <a:ext cx="264" cy="269"/>
              </a:xfrm>
              <a:prstGeom prst="rect">
                <a:avLst/>
              </a:prstGeom>
              <a:noFill/>
              <a:ln w="9525">
                <a:noFill/>
                <a:miter lim="800000"/>
                <a:headEnd/>
                <a:tailEnd/>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200" dirty="0"/>
                  <a:t>v</a:t>
                </a:r>
                <a:r>
                  <a:rPr lang="en-US" altLang="zh-CN" sz="2200" baseline="-25000" dirty="0"/>
                  <a:t>4</a:t>
                </a:r>
              </a:p>
            </p:txBody>
          </p:sp>
        </p:grpSp>
        <p:sp>
          <p:nvSpPr>
            <p:cNvPr id="23" name="Oval 37">
              <a:extLst>
                <a:ext uri="{FF2B5EF4-FFF2-40B4-BE49-F238E27FC236}">
                  <a16:creationId xmlns:a16="http://schemas.microsoft.com/office/drawing/2014/main" id="{AB7D89C9-57FB-66FF-AAA8-EFF97ED9BF5F}"/>
                </a:ext>
              </a:extLst>
            </p:cNvPr>
            <p:cNvSpPr>
              <a:spLocks noChangeArrowheads="1"/>
            </p:cNvSpPr>
            <p:nvPr/>
          </p:nvSpPr>
          <p:spPr bwMode="auto">
            <a:xfrm>
              <a:off x="3504" y="354"/>
              <a:ext cx="215" cy="215"/>
            </a:xfrm>
            <a:prstGeom prst="ellipse">
              <a:avLst/>
            </a:prstGeom>
            <a:noFill/>
            <a:ln w="25400">
              <a:solidFill>
                <a:schemeClr val="tx1"/>
              </a:solidFill>
              <a:round/>
              <a:headEnd/>
              <a:tailEnd/>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24" name="Oval 38">
              <a:extLst>
                <a:ext uri="{FF2B5EF4-FFF2-40B4-BE49-F238E27FC236}">
                  <a16:creationId xmlns:a16="http://schemas.microsoft.com/office/drawing/2014/main" id="{5018B3BE-FFA6-DA30-74AD-B1F04B428930}"/>
                </a:ext>
              </a:extLst>
            </p:cNvPr>
            <p:cNvSpPr>
              <a:spLocks noChangeArrowheads="1"/>
            </p:cNvSpPr>
            <p:nvPr/>
          </p:nvSpPr>
          <p:spPr bwMode="auto">
            <a:xfrm>
              <a:off x="3504" y="1003"/>
              <a:ext cx="215" cy="215"/>
            </a:xfrm>
            <a:prstGeom prst="ellipse">
              <a:avLst/>
            </a:prstGeom>
            <a:noFill/>
            <a:ln w="25400">
              <a:solidFill>
                <a:schemeClr val="tx1"/>
              </a:solidFill>
              <a:round/>
              <a:headEnd/>
              <a:tailEnd/>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25" name="Oval 39">
              <a:extLst>
                <a:ext uri="{FF2B5EF4-FFF2-40B4-BE49-F238E27FC236}">
                  <a16:creationId xmlns:a16="http://schemas.microsoft.com/office/drawing/2014/main" id="{C97C2F24-25C6-BC1D-49B9-BA6498EAC42A}"/>
                </a:ext>
              </a:extLst>
            </p:cNvPr>
            <p:cNvSpPr>
              <a:spLocks noChangeArrowheads="1"/>
            </p:cNvSpPr>
            <p:nvPr/>
          </p:nvSpPr>
          <p:spPr bwMode="auto">
            <a:xfrm>
              <a:off x="3097" y="715"/>
              <a:ext cx="215" cy="215"/>
            </a:xfrm>
            <a:prstGeom prst="ellipse">
              <a:avLst/>
            </a:prstGeom>
            <a:noFill/>
            <a:ln w="25400">
              <a:solidFill>
                <a:schemeClr val="tx1"/>
              </a:solidFill>
              <a:round/>
              <a:headEnd/>
              <a:tailEnd/>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26" name="Oval 40">
              <a:extLst>
                <a:ext uri="{FF2B5EF4-FFF2-40B4-BE49-F238E27FC236}">
                  <a16:creationId xmlns:a16="http://schemas.microsoft.com/office/drawing/2014/main" id="{586F46E2-80DC-50DB-72B3-742FB2C9BC79}"/>
                </a:ext>
              </a:extLst>
            </p:cNvPr>
            <p:cNvSpPr>
              <a:spLocks noChangeArrowheads="1"/>
            </p:cNvSpPr>
            <p:nvPr/>
          </p:nvSpPr>
          <p:spPr bwMode="auto">
            <a:xfrm>
              <a:off x="3929" y="712"/>
              <a:ext cx="215" cy="215"/>
            </a:xfrm>
            <a:prstGeom prst="ellipse">
              <a:avLst/>
            </a:prstGeom>
            <a:noFill/>
            <a:ln w="25400">
              <a:solidFill>
                <a:schemeClr val="tx1"/>
              </a:solidFill>
              <a:round/>
              <a:headEnd/>
              <a:tailEnd/>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27" name="Line 41">
              <a:extLst>
                <a:ext uri="{FF2B5EF4-FFF2-40B4-BE49-F238E27FC236}">
                  <a16:creationId xmlns:a16="http://schemas.microsoft.com/office/drawing/2014/main" id="{57F1A08B-B427-8D3A-019A-C259517DC0B8}"/>
                </a:ext>
              </a:extLst>
            </p:cNvPr>
            <p:cNvSpPr>
              <a:spLocks noChangeShapeType="1"/>
            </p:cNvSpPr>
            <p:nvPr/>
          </p:nvSpPr>
          <p:spPr bwMode="auto">
            <a:xfrm>
              <a:off x="3312" y="834"/>
              <a:ext cx="624" cy="0"/>
            </a:xfrm>
            <a:prstGeom prst="line">
              <a:avLst/>
            </a:prstGeom>
            <a:noFill/>
            <a:ln w="222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 name="Line 42">
              <a:extLst>
                <a:ext uri="{FF2B5EF4-FFF2-40B4-BE49-F238E27FC236}">
                  <a16:creationId xmlns:a16="http://schemas.microsoft.com/office/drawing/2014/main" id="{7286015C-A91C-4172-B092-3A07F8DBD339}"/>
                </a:ext>
              </a:extLst>
            </p:cNvPr>
            <p:cNvSpPr>
              <a:spLocks noChangeShapeType="1"/>
            </p:cNvSpPr>
            <p:nvPr/>
          </p:nvSpPr>
          <p:spPr bwMode="auto">
            <a:xfrm>
              <a:off x="3718" y="524"/>
              <a:ext cx="240" cy="240"/>
            </a:xfrm>
            <a:prstGeom prst="line">
              <a:avLst/>
            </a:prstGeom>
            <a:noFill/>
            <a:ln w="222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 name="Rectangle 43">
              <a:extLst>
                <a:ext uri="{FF2B5EF4-FFF2-40B4-BE49-F238E27FC236}">
                  <a16:creationId xmlns:a16="http://schemas.microsoft.com/office/drawing/2014/main" id="{0AABAAE7-A76D-6385-9548-4F222FF374DA}"/>
                </a:ext>
              </a:extLst>
            </p:cNvPr>
            <p:cNvSpPr>
              <a:spLocks noChangeArrowheads="1"/>
            </p:cNvSpPr>
            <p:nvPr/>
          </p:nvSpPr>
          <p:spPr bwMode="auto">
            <a:xfrm>
              <a:off x="3493" y="299"/>
              <a:ext cx="264" cy="269"/>
            </a:xfrm>
            <a:prstGeom prst="rect">
              <a:avLst/>
            </a:prstGeom>
            <a:noFill/>
            <a:ln w="9525">
              <a:noFill/>
              <a:miter lim="800000"/>
              <a:headEnd/>
              <a:tailEnd/>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200"/>
                <a:t>v</a:t>
              </a:r>
              <a:r>
                <a:rPr lang="en-US" altLang="zh-CN" sz="2200" baseline="-25000"/>
                <a:t>1</a:t>
              </a:r>
            </a:p>
          </p:txBody>
        </p:sp>
        <p:sp>
          <p:nvSpPr>
            <p:cNvPr id="30" name="Rectangle 44">
              <a:extLst>
                <a:ext uri="{FF2B5EF4-FFF2-40B4-BE49-F238E27FC236}">
                  <a16:creationId xmlns:a16="http://schemas.microsoft.com/office/drawing/2014/main" id="{05B263E3-5B19-353D-EAD4-7C00702E62AC}"/>
                </a:ext>
              </a:extLst>
            </p:cNvPr>
            <p:cNvSpPr>
              <a:spLocks noChangeArrowheads="1"/>
            </p:cNvSpPr>
            <p:nvPr/>
          </p:nvSpPr>
          <p:spPr bwMode="auto">
            <a:xfrm>
              <a:off x="3072" y="661"/>
              <a:ext cx="264" cy="269"/>
            </a:xfrm>
            <a:prstGeom prst="rect">
              <a:avLst/>
            </a:prstGeom>
            <a:noFill/>
            <a:ln w="9525">
              <a:noFill/>
              <a:miter lim="800000"/>
              <a:headEnd/>
              <a:tailEnd/>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200"/>
                <a:t>v</a:t>
              </a:r>
              <a:r>
                <a:rPr lang="en-US" altLang="zh-CN" sz="2200" baseline="-25000"/>
                <a:t>2</a:t>
              </a:r>
            </a:p>
          </p:txBody>
        </p:sp>
        <p:sp>
          <p:nvSpPr>
            <p:cNvPr id="31" name="Rectangle 45">
              <a:extLst>
                <a:ext uri="{FF2B5EF4-FFF2-40B4-BE49-F238E27FC236}">
                  <a16:creationId xmlns:a16="http://schemas.microsoft.com/office/drawing/2014/main" id="{034465FF-FC6F-9288-DF5D-ED4C6EAF852B}"/>
                </a:ext>
              </a:extLst>
            </p:cNvPr>
            <p:cNvSpPr>
              <a:spLocks noChangeArrowheads="1"/>
            </p:cNvSpPr>
            <p:nvPr/>
          </p:nvSpPr>
          <p:spPr bwMode="auto">
            <a:xfrm>
              <a:off x="3908" y="642"/>
              <a:ext cx="264" cy="269"/>
            </a:xfrm>
            <a:prstGeom prst="rect">
              <a:avLst/>
            </a:prstGeom>
            <a:noFill/>
            <a:ln w="9525">
              <a:noFill/>
              <a:miter lim="800000"/>
              <a:headEnd/>
              <a:tailEnd/>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200" dirty="0"/>
                <a:t>v</a:t>
              </a:r>
              <a:r>
                <a:rPr lang="en-US" altLang="zh-CN" sz="2200" baseline="-25000" dirty="0"/>
                <a:t>3</a:t>
              </a:r>
            </a:p>
          </p:txBody>
        </p:sp>
        <p:sp>
          <p:nvSpPr>
            <p:cNvPr id="32" name="Rectangle 46">
              <a:extLst>
                <a:ext uri="{FF2B5EF4-FFF2-40B4-BE49-F238E27FC236}">
                  <a16:creationId xmlns:a16="http://schemas.microsoft.com/office/drawing/2014/main" id="{8C9A462E-FF3B-98CC-C1DE-2960FFA79897}"/>
                </a:ext>
              </a:extLst>
            </p:cNvPr>
            <p:cNvSpPr>
              <a:spLocks noChangeArrowheads="1"/>
            </p:cNvSpPr>
            <p:nvPr/>
          </p:nvSpPr>
          <p:spPr bwMode="auto">
            <a:xfrm>
              <a:off x="3480" y="949"/>
              <a:ext cx="264" cy="269"/>
            </a:xfrm>
            <a:prstGeom prst="rect">
              <a:avLst/>
            </a:prstGeom>
            <a:noFill/>
            <a:ln w="9525">
              <a:noFill/>
              <a:miter lim="800000"/>
              <a:headEnd/>
              <a:tailEnd/>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200"/>
                <a:t>v</a:t>
              </a:r>
              <a:r>
                <a:rPr lang="en-US" altLang="zh-CN" sz="2200" baseline="-25000"/>
                <a:t>4</a:t>
              </a:r>
            </a:p>
          </p:txBody>
        </p:sp>
        <p:sp>
          <p:nvSpPr>
            <p:cNvPr id="33" name="Line 47">
              <a:extLst>
                <a:ext uri="{FF2B5EF4-FFF2-40B4-BE49-F238E27FC236}">
                  <a16:creationId xmlns:a16="http://schemas.microsoft.com/office/drawing/2014/main" id="{96370254-1830-37FC-A59B-A1FD571209C9}"/>
                </a:ext>
              </a:extLst>
            </p:cNvPr>
            <p:cNvSpPr>
              <a:spLocks noChangeShapeType="1"/>
            </p:cNvSpPr>
            <p:nvPr/>
          </p:nvSpPr>
          <p:spPr bwMode="auto">
            <a:xfrm rot="123031" flipV="1">
              <a:off x="3722" y="871"/>
              <a:ext cx="240" cy="240"/>
            </a:xfrm>
            <a:prstGeom prst="line">
              <a:avLst/>
            </a:prstGeom>
            <a:noFill/>
            <a:ln w="222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 name="Oval 48">
              <a:extLst>
                <a:ext uri="{FF2B5EF4-FFF2-40B4-BE49-F238E27FC236}">
                  <a16:creationId xmlns:a16="http://schemas.microsoft.com/office/drawing/2014/main" id="{50521604-8BFB-8BB2-BA7A-FCBE0508B7B3}"/>
                </a:ext>
              </a:extLst>
            </p:cNvPr>
            <p:cNvSpPr>
              <a:spLocks noChangeArrowheads="1"/>
            </p:cNvSpPr>
            <p:nvPr/>
          </p:nvSpPr>
          <p:spPr bwMode="auto">
            <a:xfrm>
              <a:off x="4708" y="357"/>
              <a:ext cx="215" cy="215"/>
            </a:xfrm>
            <a:prstGeom prst="ellipse">
              <a:avLst/>
            </a:prstGeom>
            <a:noFill/>
            <a:ln w="25400">
              <a:solidFill>
                <a:schemeClr val="tx1"/>
              </a:solidFill>
              <a:round/>
              <a:headEnd/>
              <a:tailEnd/>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35" name="Oval 49">
              <a:extLst>
                <a:ext uri="{FF2B5EF4-FFF2-40B4-BE49-F238E27FC236}">
                  <a16:creationId xmlns:a16="http://schemas.microsoft.com/office/drawing/2014/main" id="{02E2C27D-5D4E-9882-F4D5-AC42F4E71978}"/>
                </a:ext>
              </a:extLst>
            </p:cNvPr>
            <p:cNvSpPr>
              <a:spLocks noChangeArrowheads="1"/>
            </p:cNvSpPr>
            <p:nvPr/>
          </p:nvSpPr>
          <p:spPr bwMode="auto">
            <a:xfrm>
              <a:off x="4708" y="1006"/>
              <a:ext cx="215" cy="215"/>
            </a:xfrm>
            <a:prstGeom prst="ellipse">
              <a:avLst/>
            </a:prstGeom>
            <a:noFill/>
            <a:ln w="25400">
              <a:solidFill>
                <a:schemeClr val="tx1"/>
              </a:solidFill>
              <a:round/>
              <a:headEnd/>
              <a:tailEnd/>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36" name="Oval 50">
              <a:extLst>
                <a:ext uri="{FF2B5EF4-FFF2-40B4-BE49-F238E27FC236}">
                  <a16:creationId xmlns:a16="http://schemas.microsoft.com/office/drawing/2014/main" id="{D3B70C63-0461-F1CD-FBA9-1D6C343BB67C}"/>
                </a:ext>
              </a:extLst>
            </p:cNvPr>
            <p:cNvSpPr>
              <a:spLocks noChangeArrowheads="1"/>
            </p:cNvSpPr>
            <p:nvPr/>
          </p:nvSpPr>
          <p:spPr bwMode="auto">
            <a:xfrm>
              <a:off x="4301" y="718"/>
              <a:ext cx="215" cy="215"/>
            </a:xfrm>
            <a:prstGeom prst="ellipse">
              <a:avLst/>
            </a:prstGeom>
            <a:noFill/>
            <a:ln w="25400">
              <a:solidFill>
                <a:schemeClr val="tx1"/>
              </a:solidFill>
              <a:round/>
              <a:headEnd/>
              <a:tailEnd/>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37" name="Oval 51">
              <a:extLst>
                <a:ext uri="{FF2B5EF4-FFF2-40B4-BE49-F238E27FC236}">
                  <a16:creationId xmlns:a16="http://schemas.microsoft.com/office/drawing/2014/main" id="{0BC4A3EB-F3B3-21EA-30E5-D16101B0677D}"/>
                </a:ext>
              </a:extLst>
            </p:cNvPr>
            <p:cNvSpPr>
              <a:spLocks noChangeArrowheads="1"/>
            </p:cNvSpPr>
            <p:nvPr/>
          </p:nvSpPr>
          <p:spPr bwMode="auto">
            <a:xfrm>
              <a:off x="5133" y="715"/>
              <a:ext cx="215" cy="215"/>
            </a:xfrm>
            <a:prstGeom prst="ellipse">
              <a:avLst/>
            </a:prstGeom>
            <a:noFill/>
            <a:ln w="25400">
              <a:solidFill>
                <a:schemeClr val="tx1"/>
              </a:solidFill>
              <a:round/>
              <a:headEnd/>
              <a:tailEnd/>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38" name="Line 52">
              <a:extLst>
                <a:ext uri="{FF2B5EF4-FFF2-40B4-BE49-F238E27FC236}">
                  <a16:creationId xmlns:a16="http://schemas.microsoft.com/office/drawing/2014/main" id="{91E5F882-4ED5-A57F-EC39-79450397034F}"/>
                </a:ext>
              </a:extLst>
            </p:cNvPr>
            <p:cNvSpPr>
              <a:spLocks noChangeShapeType="1"/>
            </p:cNvSpPr>
            <p:nvPr/>
          </p:nvSpPr>
          <p:spPr bwMode="auto">
            <a:xfrm>
              <a:off x="4516" y="837"/>
              <a:ext cx="624" cy="0"/>
            </a:xfrm>
            <a:prstGeom prst="line">
              <a:avLst/>
            </a:prstGeom>
            <a:noFill/>
            <a:ln w="222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 name="Line 53">
              <a:extLst>
                <a:ext uri="{FF2B5EF4-FFF2-40B4-BE49-F238E27FC236}">
                  <a16:creationId xmlns:a16="http://schemas.microsoft.com/office/drawing/2014/main" id="{6FE778BF-E918-F6E5-7DCD-8F2FC0FE9093}"/>
                </a:ext>
              </a:extLst>
            </p:cNvPr>
            <p:cNvSpPr>
              <a:spLocks noChangeShapeType="1"/>
            </p:cNvSpPr>
            <p:nvPr/>
          </p:nvSpPr>
          <p:spPr bwMode="auto">
            <a:xfrm flipH="1">
              <a:off x="4490" y="527"/>
              <a:ext cx="240" cy="240"/>
            </a:xfrm>
            <a:prstGeom prst="line">
              <a:avLst/>
            </a:prstGeom>
            <a:noFill/>
            <a:ln w="222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 name="Rectangle 54">
              <a:extLst>
                <a:ext uri="{FF2B5EF4-FFF2-40B4-BE49-F238E27FC236}">
                  <a16:creationId xmlns:a16="http://schemas.microsoft.com/office/drawing/2014/main" id="{5CC9C434-EB5F-F88A-FA17-FFB267BE2124}"/>
                </a:ext>
              </a:extLst>
            </p:cNvPr>
            <p:cNvSpPr>
              <a:spLocks noChangeArrowheads="1"/>
            </p:cNvSpPr>
            <p:nvPr/>
          </p:nvSpPr>
          <p:spPr bwMode="auto">
            <a:xfrm>
              <a:off x="4697" y="302"/>
              <a:ext cx="264" cy="269"/>
            </a:xfrm>
            <a:prstGeom prst="rect">
              <a:avLst/>
            </a:prstGeom>
            <a:noFill/>
            <a:ln w="9525">
              <a:noFill/>
              <a:miter lim="800000"/>
              <a:headEnd/>
              <a:tailEnd/>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200"/>
                <a:t>v</a:t>
              </a:r>
              <a:r>
                <a:rPr lang="en-US" altLang="zh-CN" sz="2200" baseline="-25000"/>
                <a:t>1</a:t>
              </a:r>
            </a:p>
          </p:txBody>
        </p:sp>
        <p:sp>
          <p:nvSpPr>
            <p:cNvPr id="41" name="Rectangle 55">
              <a:extLst>
                <a:ext uri="{FF2B5EF4-FFF2-40B4-BE49-F238E27FC236}">
                  <a16:creationId xmlns:a16="http://schemas.microsoft.com/office/drawing/2014/main" id="{CCF39631-483A-5106-476A-1BB7D55A332B}"/>
                </a:ext>
              </a:extLst>
            </p:cNvPr>
            <p:cNvSpPr>
              <a:spLocks noChangeArrowheads="1"/>
            </p:cNvSpPr>
            <p:nvPr/>
          </p:nvSpPr>
          <p:spPr bwMode="auto">
            <a:xfrm>
              <a:off x="4276" y="664"/>
              <a:ext cx="264" cy="269"/>
            </a:xfrm>
            <a:prstGeom prst="rect">
              <a:avLst/>
            </a:prstGeom>
            <a:noFill/>
            <a:ln w="9525">
              <a:noFill/>
              <a:miter lim="800000"/>
              <a:headEnd/>
              <a:tailEnd/>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200"/>
                <a:t>v</a:t>
              </a:r>
              <a:r>
                <a:rPr lang="en-US" altLang="zh-CN" sz="2200" baseline="-25000"/>
                <a:t>2</a:t>
              </a:r>
            </a:p>
          </p:txBody>
        </p:sp>
        <p:sp>
          <p:nvSpPr>
            <p:cNvPr id="42" name="Rectangle 56">
              <a:extLst>
                <a:ext uri="{FF2B5EF4-FFF2-40B4-BE49-F238E27FC236}">
                  <a16:creationId xmlns:a16="http://schemas.microsoft.com/office/drawing/2014/main" id="{4D772B8D-180E-9A24-2C73-F268F7E5D167}"/>
                </a:ext>
              </a:extLst>
            </p:cNvPr>
            <p:cNvSpPr>
              <a:spLocks noChangeArrowheads="1"/>
            </p:cNvSpPr>
            <p:nvPr/>
          </p:nvSpPr>
          <p:spPr bwMode="auto">
            <a:xfrm>
              <a:off x="5112" y="645"/>
              <a:ext cx="264" cy="269"/>
            </a:xfrm>
            <a:prstGeom prst="rect">
              <a:avLst/>
            </a:prstGeom>
            <a:noFill/>
            <a:ln w="9525">
              <a:noFill/>
              <a:miter lim="800000"/>
              <a:headEnd/>
              <a:tailEnd/>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200"/>
                <a:t>v</a:t>
              </a:r>
              <a:r>
                <a:rPr lang="en-US" altLang="zh-CN" sz="2200" baseline="-25000"/>
                <a:t>3</a:t>
              </a:r>
            </a:p>
          </p:txBody>
        </p:sp>
        <p:sp>
          <p:nvSpPr>
            <p:cNvPr id="43" name="Rectangle 57">
              <a:extLst>
                <a:ext uri="{FF2B5EF4-FFF2-40B4-BE49-F238E27FC236}">
                  <a16:creationId xmlns:a16="http://schemas.microsoft.com/office/drawing/2014/main" id="{BCF3DFE1-6253-D92B-F701-865E5A35EB27}"/>
                </a:ext>
              </a:extLst>
            </p:cNvPr>
            <p:cNvSpPr>
              <a:spLocks noChangeArrowheads="1"/>
            </p:cNvSpPr>
            <p:nvPr/>
          </p:nvSpPr>
          <p:spPr bwMode="auto">
            <a:xfrm>
              <a:off x="4684" y="952"/>
              <a:ext cx="264" cy="269"/>
            </a:xfrm>
            <a:prstGeom prst="rect">
              <a:avLst/>
            </a:prstGeom>
            <a:noFill/>
            <a:ln w="9525">
              <a:noFill/>
              <a:miter lim="800000"/>
              <a:headEnd/>
              <a:tailEnd/>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200"/>
                <a:t>v</a:t>
              </a:r>
              <a:r>
                <a:rPr lang="en-US" altLang="zh-CN" sz="2200" baseline="-25000"/>
                <a:t>4</a:t>
              </a:r>
            </a:p>
          </p:txBody>
        </p:sp>
        <p:sp>
          <p:nvSpPr>
            <p:cNvPr id="44" name="Line 58">
              <a:extLst>
                <a:ext uri="{FF2B5EF4-FFF2-40B4-BE49-F238E27FC236}">
                  <a16:creationId xmlns:a16="http://schemas.microsoft.com/office/drawing/2014/main" id="{DEF7DB39-B7E9-49AD-D95E-0C8A70CD9880}"/>
                </a:ext>
              </a:extLst>
            </p:cNvPr>
            <p:cNvSpPr>
              <a:spLocks noChangeShapeType="1"/>
            </p:cNvSpPr>
            <p:nvPr/>
          </p:nvSpPr>
          <p:spPr bwMode="auto">
            <a:xfrm rot="123031" flipV="1">
              <a:off x="4926" y="874"/>
              <a:ext cx="240" cy="240"/>
            </a:xfrm>
            <a:prstGeom prst="line">
              <a:avLst/>
            </a:prstGeom>
            <a:noFill/>
            <a:ln w="222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5" name="Oval 59">
              <a:extLst>
                <a:ext uri="{FF2B5EF4-FFF2-40B4-BE49-F238E27FC236}">
                  <a16:creationId xmlns:a16="http://schemas.microsoft.com/office/drawing/2014/main" id="{105BC1F1-E452-D121-3421-B24CDB8409E8}"/>
                </a:ext>
              </a:extLst>
            </p:cNvPr>
            <p:cNvSpPr>
              <a:spLocks noChangeArrowheads="1"/>
            </p:cNvSpPr>
            <p:nvPr/>
          </p:nvSpPr>
          <p:spPr bwMode="auto">
            <a:xfrm>
              <a:off x="2260" y="1450"/>
              <a:ext cx="215" cy="215"/>
            </a:xfrm>
            <a:prstGeom prst="ellipse">
              <a:avLst/>
            </a:prstGeom>
            <a:noFill/>
            <a:ln w="25400">
              <a:solidFill>
                <a:schemeClr val="tx1"/>
              </a:solidFill>
              <a:round/>
              <a:headEnd/>
              <a:tailEnd/>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46" name="Oval 60">
              <a:extLst>
                <a:ext uri="{FF2B5EF4-FFF2-40B4-BE49-F238E27FC236}">
                  <a16:creationId xmlns:a16="http://schemas.microsoft.com/office/drawing/2014/main" id="{C62A25F3-5C2F-D7F9-AAC2-9C0B6450A7E1}"/>
                </a:ext>
              </a:extLst>
            </p:cNvPr>
            <p:cNvSpPr>
              <a:spLocks noChangeArrowheads="1"/>
            </p:cNvSpPr>
            <p:nvPr/>
          </p:nvSpPr>
          <p:spPr bwMode="auto">
            <a:xfrm>
              <a:off x="2260" y="2099"/>
              <a:ext cx="215" cy="215"/>
            </a:xfrm>
            <a:prstGeom prst="ellipse">
              <a:avLst/>
            </a:prstGeom>
            <a:noFill/>
            <a:ln w="25400">
              <a:solidFill>
                <a:schemeClr val="tx1"/>
              </a:solidFill>
              <a:round/>
              <a:headEnd/>
              <a:tailEnd/>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47" name="Oval 61">
              <a:extLst>
                <a:ext uri="{FF2B5EF4-FFF2-40B4-BE49-F238E27FC236}">
                  <a16:creationId xmlns:a16="http://schemas.microsoft.com/office/drawing/2014/main" id="{E3539996-C23C-1862-6BEB-FD6BC071223F}"/>
                </a:ext>
              </a:extLst>
            </p:cNvPr>
            <p:cNvSpPr>
              <a:spLocks noChangeArrowheads="1"/>
            </p:cNvSpPr>
            <p:nvPr/>
          </p:nvSpPr>
          <p:spPr bwMode="auto">
            <a:xfrm>
              <a:off x="1853" y="1811"/>
              <a:ext cx="215" cy="215"/>
            </a:xfrm>
            <a:prstGeom prst="ellipse">
              <a:avLst/>
            </a:prstGeom>
            <a:noFill/>
            <a:ln w="25400">
              <a:solidFill>
                <a:schemeClr val="tx1"/>
              </a:solidFill>
              <a:round/>
              <a:headEnd/>
              <a:tailEnd/>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48" name="Oval 62">
              <a:extLst>
                <a:ext uri="{FF2B5EF4-FFF2-40B4-BE49-F238E27FC236}">
                  <a16:creationId xmlns:a16="http://schemas.microsoft.com/office/drawing/2014/main" id="{23E59FA8-FB7D-6574-F057-EB730A0A7596}"/>
                </a:ext>
              </a:extLst>
            </p:cNvPr>
            <p:cNvSpPr>
              <a:spLocks noChangeArrowheads="1"/>
            </p:cNvSpPr>
            <p:nvPr/>
          </p:nvSpPr>
          <p:spPr bwMode="auto">
            <a:xfrm>
              <a:off x="2685" y="1808"/>
              <a:ext cx="215" cy="215"/>
            </a:xfrm>
            <a:prstGeom prst="ellipse">
              <a:avLst/>
            </a:prstGeom>
            <a:noFill/>
            <a:ln w="25400">
              <a:solidFill>
                <a:schemeClr val="tx1"/>
              </a:solidFill>
              <a:round/>
              <a:headEnd/>
              <a:tailEnd/>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49" name="Line 63">
              <a:extLst>
                <a:ext uri="{FF2B5EF4-FFF2-40B4-BE49-F238E27FC236}">
                  <a16:creationId xmlns:a16="http://schemas.microsoft.com/office/drawing/2014/main" id="{9A9AA800-234D-D234-ED7A-4EDBFB61CF3F}"/>
                </a:ext>
              </a:extLst>
            </p:cNvPr>
            <p:cNvSpPr>
              <a:spLocks noChangeShapeType="1"/>
            </p:cNvSpPr>
            <p:nvPr/>
          </p:nvSpPr>
          <p:spPr bwMode="auto">
            <a:xfrm flipH="1">
              <a:off x="2042" y="1620"/>
              <a:ext cx="240" cy="240"/>
            </a:xfrm>
            <a:prstGeom prst="line">
              <a:avLst/>
            </a:prstGeom>
            <a:noFill/>
            <a:ln w="222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 name="Line 64">
              <a:extLst>
                <a:ext uri="{FF2B5EF4-FFF2-40B4-BE49-F238E27FC236}">
                  <a16:creationId xmlns:a16="http://schemas.microsoft.com/office/drawing/2014/main" id="{45221715-ED8B-0146-75AD-EE3323F3D598}"/>
                </a:ext>
              </a:extLst>
            </p:cNvPr>
            <p:cNvSpPr>
              <a:spLocks noChangeShapeType="1"/>
            </p:cNvSpPr>
            <p:nvPr/>
          </p:nvSpPr>
          <p:spPr bwMode="auto">
            <a:xfrm>
              <a:off x="2046" y="1978"/>
              <a:ext cx="214" cy="192"/>
            </a:xfrm>
            <a:prstGeom prst="line">
              <a:avLst/>
            </a:prstGeom>
            <a:noFill/>
            <a:ln w="222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 name="Rectangle 65">
              <a:extLst>
                <a:ext uri="{FF2B5EF4-FFF2-40B4-BE49-F238E27FC236}">
                  <a16:creationId xmlns:a16="http://schemas.microsoft.com/office/drawing/2014/main" id="{DE7E5599-E04C-5F77-F445-7E564644D5BD}"/>
                </a:ext>
              </a:extLst>
            </p:cNvPr>
            <p:cNvSpPr>
              <a:spLocks noChangeArrowheads="1"/>
            </p:cNvSpPr>
            <p:nvPr/>
          </p:nvSpPr>
          <p:spPr bwMode="auto">
            <a:xfrm>
              <a:off x="2249" y="1395"/>
              <a:ext cx="264" cy="269"/>
            </a:xfrm>
            <a:prstGeom prst="rect">
              <a:avLst/>
            </a:prstGeom>
            <a:noFill/>
            <a:ln w="9525">
              <a:noFill/>
              <a:miter lim="800000"/>
              <a:headEnd/>
              <a:tailEnd/>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200"/>
                <a:t>v</a:t>
              </a:r>
              <a:r>
                <a:rPr lang="en-US" altLang="zh-CN" sz="2200" baseline="-25000"/>
                <a:t>1</a:t>
              </a:r>
            </a:p>
          </p:txBody>
        </p:sp>
        <p:sp>
          <p:nvSpPr>
            <p:cNvPr id="52" name="Rectangle 66">
              <a:extLst>
                <a:ext uri="{FF2B5EF4-FFF2-40B4-BE49-F238E27FC236}">
                  <a16:creationId xmlns:a16="http://schemas.microsoft.com/office/drawing/2014/main" id="{BA90ABA5-1F82-F866-CC71-347918D142AC}"/>
                </a:ext>
              </a:extLst>
            </p:cNvPr>
            <p:cNvSpPr>
              <a:spLocks noChangeArrowheads="1"/>
            </p:cNvSpPr>
            <p:nvPr/>
          </p:nvSpPr>
          <p:spPr bwMode="auto">
            <a:xfrm>
              <a:off x="1828" y="1757"/>
              <a:ext cx="264" cy="269"/>
            </a:xfrm>
            <a:prstGeom prst="rect">
              <a:avLst/>
            </a:prstGeom>
            <a:noFill/>
            <a:ln w="9525">
              <a:noFill/>
              <a:miter lim="800000"/>
              <a:headEnd/>
              <a:tailEnd/>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200"/>
                <a:t>v</a:t>
              </a:r>
              <a:r>
                <a:rPr lang="en-US" altLang="zh-CN" sz="2200" baseline="-25000"/>
                <a:t>2</a:t>
              </a:r>
            </a:p>
          </p:txBody>
        </p:sp>
        <p:sp>
          <p:nvSpPr>
            <p:cNvPr id="53" name="Rectangle 67">
              <a:extLst>
                <a:ext uri="{FF2B5EF4-FFF2-40B4-BE49-F238E27FC236}">
                  <a16:creationId xmlns:a16="http://schemas.microsoft.com/office/drawing/2014/main" id="{CFC5E8CA-25C8-75DE-4C8F-C1B9F23395AE}"/>
                </a:ext>
              </a:extLst>
            </p:cNvPr>
            <p:cNvSpPr>
              <a:spLocks noChangeArrowheads="1"/>
            </p:cNvSpPr>
            <p:nvPr/>
          </p:nvSpPr>
          <p:spPr bwMode="auto">
            <a:xfrm>
              <a:off x="2664" y="1738"/>
              <a:ext cx="264" cy="269"/>
            </a:xfrm>
            <a:prstGeom prst="rect">
              <a:avLst/>
            </a:prstGeom>
            <a:noFill/>
            <a:ln w="9525">
              <a:noFill/>
              <a:miter lim="800000"/>
              <a:headEnd/>
              <a:tailEnd/>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200"/>
                <a:t>v</a:t>
              </a:r>
              <a:r>
                <a:rPr lang="en-US" altLang="zh-CN" sz="2200" baseline="-25000"/>
                <a:t>3</a:t>
              </a:r>
            </a:p>
          </p:txBody>
        </p:sp>
        <p:sp>
          <p:nvSpPr>
            <p:cNvPr id="54" name="Rectangle 68">
              <a:extLst>
                <a:ext uri="{FF2B5EF4-FFF2-40B4-BE49-F238E27FC236}">
                  <a16:creationId xmlns:a16="http://schemas.microsoft.com/office/drawing/2014/main" id="{BA5521CC-ED7D-388A-E651-0D2ACFDB4405}"/>
                </a:ext>
              </a:extLst>
            </p:cNvPr>
            <p:cNvSpPr>
              <a:spLocks noChangeArrowheads="1"/>
            </p:cNvSpPr>
            <p:nvPr/>
          </p:nvSpPr>
          <p:spPr bwMode="auto">
            <a:xfrm>
              <a:off x="2236" y="2045"/>
              <a:ext cx="264" cy="269"/>
            </a:xfrm>
            <a:prstGeom prst="rect">
              <a:avLst/>
            </a:prstGeom>
            <a:noFill/>
            <a:ln w="9525">
              <a:noFill/>
              <a:miter lim="800000"/>
              <a:headEnd/>
              <a:tailEnd/>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200"/>
                <a:t>v</a:t>
              </a:r>
              <a:r>
                <a:rPr lang="en-US" altLang="zh-CN" sz="2200" baseline="-25000"/>
                <a:t>4</a:t>
              </a:r>
            </a:p>
          </p:txBody>
        </p:sp>
        <p:sp>
          <p:nvSpPr>
            <p:cNvPr id="55" name="Line 69">
              <a:extLst>
                <a:ext uri="{FF2B5EF4-FFF2-40B4-BE49-F238E27FC236}">
                  <a16:creationId xmlns:a16="http://schemas.microsoft.com/office/drawing/2014/main" id="{1A7BEE0A-027F-2703-28EA-489E2D8C0A86}"/>
                </a:ext>
              </a:extLst>
            </p:cNvPr>
            <p:cNvSpPr>
              <a:spLocks noChangeShapeType="1"/>
            </p:cNvSpPr>
            <p:nvPr/>
          </p:nvSpPr>
          <p:spPr bwMode="auto">
            <a:xfrm rot="123031" flipV="1">
              <a:off x="2478" y="1967"/>
              <a:ext cx="240" cy="240"/>
            </a:xfrm>
            <a:prstGeom prst="line">
              <a:avLst/>
            </a:prstGeom>
            <a:noFill/>
            <a:ln w="222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6" name="Oval 70">
              <a:extLst>
                <a:ext uri="{FF2B5EF4-FFF2-40B4-BE49-F238E27FC236}">
                  <a16:creationId xmlns:a16="http://schemas.microsoft.com/office/drawing/2014/main" id="{D69BC111-DCAB-D70C-AECE-CFE8B9BBFBA9}"/>
                </a:ext>
              </a:extLst>
            </p:cNvPr>
            <p:cNvSpPr>
              <a:spLocks noChangeArrowheads="1"/>
            </p:cNvSpPr>
            <p:nvPr/>
          </p:nvSpPr>
          <p:spPr bwMode="auto">
            <a:xfrm>
              <a:off x="3556" y="1450"/>
              <a:ext cx="215" cy="215"/>
            </a:xfrm>
            <a:prstGeom prst="ellipse">
              <a:avLst/>
            </a:prstGeom>
            <a:noFill/>
            <a:ln w="25400">
              <a:solidFill>
                <a:schemeClr val="tx1"/>
              </a:solidFill>
              <a:round/>
              <a:headEnd/>
              <a:tailEnd/>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57" name="Oval 71">
              <a:extLst>
                <a:ext uri="{FF2B5EF4-FFF2-40B4-BE49-F238E27FC236}">
                  <a16:creationId xmlns:a16="http://schemas.microsoft.com/office/drawing/2014/main" id="{C8F6AD9F-0778-A0EB-CEA3-AFE127253C8A}"/>
                </a:ext>
              </a:extLst>
            </p:cNvPr>
            <p:cNvSpPr>
              <a:spLocks noChangeArrowheads="1"/>
            </p:cNvSpPr>
            <p:nvPr/>
          </p:nvSpPr>
          <p:spPr bwMode="auto">
            <a:xfrm>
              <a:off x="3556" y="2099"/>
              <a:ext cx="215" cy="215"/>
            </a:xfrm>
            <a:prstGeom prst="ellipse">
              <a:avLst/>
            </a:prstGeom>
            <a:noFill/>
            <a:ln w="25400">
              <a:solidFill>
                <a:schemeClr val="tx1"/>
              </a:solidFill>
              <a:round/>
              <a:headEnd/>
              <a:tailEnd/>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58" name="Oval 72">
              <a:extLst>
                <a:ext uri="{FF2B5EF4-FFF2-40B4-BE49-F238E27FC236}">
                  <a16:creationId xmlns:a16="http://schemas.microsoft.com/office/drawing/2014/main" id="{23544DD3-0DB0-33D9-DFF5-485B16F49ACD}"/>
                </a:ext>
              </a:extLst>
            </p:cNvPr>
            <p:cNvSpPr>
              <a:spLocks noChangeArrowheads="1"/>
            </p:cNvSpPr>
            <p:nvPr/>
          </p:nvSpPr>
          <p:spPr bwMode="auto">
            <a:xfrm>
              <a:off x="3149" y="1811"/>
              <a:ext cx="215" cy="215"/>
            </a:xfrm>
            <a:prstGeom prst="ellipse">
              <a:avLst/>
            </a:prstGeom>
            <a:noFill/>
            <a:ln w="25400">
              <a:solidFill>
                <a:schemeClr val="tx1"/>
              </a:solidFill>
              <a:round/>
              <a:headEnd/>
              <a:tailEnd/>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59" name="Oval 73">
              <a:extLst>
                <a:ext uri="{FF2B5EF4-FFF2-40B4-BE49-F238E27FC236}">
                  <a16:creationId xmlns:a16="http://schemas.microsoft.com/office/drawing/2014/main" id="{47E1C5B0-9750-7184-8621-467E7C228CF3}"/>
                </a:ext>
              </a:extLst>
            </p:cNvPr>
            <p:cNvSpPr>
              <a:spLocks noChangeArrowheads="1"/>
            </p:cNvSpPr>
            <p:nvPr/>
          </p:nvSpPr>
          <p:spPr bwMode="auto">
            <a:xfrm>
              <a:off x="3981" y="1808"/>
              <a:ext cx="215" cy="215"/>
            </a:xfrm>
            <a:prstGeom prst="ellipse">
              <a:avLst/>
            </a:prstGeom>
            <a:noFill/>
            <a:ln w="25400">
              <a:solidFill>
                <a:schemeClr val="tx1"/>
              </a:solidFill>
              <a:round/>
              <a:headEnd/>
              <a:tailEnd/>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60" name="Line 74">
              <a:extLst>
                <a:ext uri="{FF2B5EF4-FFF2-40B4-BE49-F238E27FC236}">
                  <a16:creationId xmlns:a16="http://schemas.microsoft.com/office/drawing/2014/main" id="{44976978-DEE9-C405-169C-91C17AA77E82}"/>
                </a:ext>
              </a:extLst>
            </p:cNvPr>
            <p:cNvSpPr>
              <a:spLocks noChangeShapeType="1"/>
            </p:cNvSpPr>
            <p:nvPr/>
          </p:nvSpPr>
          <p:spPr bwMode="auto">
            <a:xfrm>
              <a:off x="3663" y="1664"/>
              <a:ext cx="0" cy="432"/>
            </a:xfrm>
            <a:prstGeom prst="line">
              <a:avLst/>
            </a:prstGeom>
            <a:noFill/>
            <a:ln w="222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 name="Line 75">
              <a:extLst>
                <a:ext uri="{FF2B5EF4-FFF2-40B4-BE49-F238E27FC236}">
                  <a16:creationId xmlns:a16="http://schemas.microsoft.com/office/drawing/2014/main" id="{7BE9D5F4-4E65-0F2A-310E-8705D744A51D}"/>
                </a:ext>
              </a:extLst>
            </p:cNvPr>
            <p:cNvSpPr>
              <a:spLocks noChangeShapeType="1"/>
            </p:cNvSpPr>
            <p:nvPr/>
          </p:nvSpPr>
          <p:spPr bwMode="auto">
            <a:xfrm>
              <a:off x="3770" y="1620"/>
              <a:ext cx="240" cy="240"/>
            </a:xfrm>
            <a:prstGeom prst="line">
              <a:avLst/>
            </a:prstGeom>
            <a:noFill/>
            <a:ln w="222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2" name="Line 76">
              <a:extLst>
                <a:ext uri="{FF2B5EF4-FFF2-40B4-BE49-F238E27FC236}">
                  <a16:creationId xmlns:a16="http://schemas.microsoft.com/office/drawing/2014/main" id="{EAF0CADF-E18F-09EE-6E00-1FD666ADD169}"/>
                </a:ext>
              </a:extLst>
            </p:cNvPr>
            <p:cNvSpPr>
              <a:spLocks noChangeShapeType="1"/>
            </p:cNvSpPr>
            <p:nvPr/>
          </p:nvSpPr>
          <p:spPr bwMode="auto">
            <a:xfrm>
              <a:off x="3342" y="1978"/>
              <a:ext cx="214" cy="192"/>
            </a:xfrm>
            <a:prstGeom prst="line">
              <a:avLst/>
            </a:prstGeom>
            <a:noFill/>
            <a:ln w="222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3" name="Rectangle 77">
              <a:extLst>
                <a:ext uri="{FF2B5EF4-FFF2-40B4-BE49-F238E27FC236}">
                  <a16:creationId xmlns:a16="http://schemas.microsoft.com/office/drawing/2014/main" id="{6EE94651-4CBB-48B5-7073-D199CEDD8A73}"/>
                </a:ext>
              </a:extLst>
            </p:cNvPr>
            <p:cNvSpPr>
              <a:spLocks noChangeArrowheads="1"/>
            </p:cNvSpPr>
            <p:nvPr/>
          </p:nvSpPr>
          <p:spPr bwMode="auto">
            <a:xfrm>
              <a:off x="3545" y="1395"/>
              <a:ext cx="264" cy="269"/>
            </a:xfrm>
            <a:prstGeom prst="rect">
              <a:avLst/>
            </a:prstGeom>
            <a:noFill/>
            <a:ln w="9525">
              <a:solidFill>
                <a:srgbClr val="FFFF99"/>
              </a:solidFill>
              <a:miter lim="800000"/>
              <a:headEnd/>
              <a:tailEnd/>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200"/>
                <a:t>v</a:t>
              </a:r>
              <a:r>
                <a:rPr lang="en-US" altLang="zh-CN" sz="2200" baseline="-25000"/>
                <a:t>1</a:t>
              </a:r>
            </a:p>
          </p:txBody>
        </p:sp>
        <p:sp>
          <p:nvSpPr>
            <p:cNvPr id="64" name="Rectangle 78">
              <a:extLst>
                <a:ext uri="{FF2B5EF4-FFF2-40B4-BE49-F238E27FC236}">
                  <a16:creationId xmlns:a16="http://schemas.microsoft.com/office/drawing/2014/main" id="{9164BCCB-C497-2F80-C53C-1199FC262E8C}"/>
                </a:ext>
              </a:extLst>
            </p:cNvPr>
            <p:cNvSpPr>
              <a:spLocks noChangeArrowheads="1"/>
            </p:cNvSpPr>
            <p:nvPr/>
          </p:nvSpPr>
          <p:spPr bwMode="auto">
            <a:xfrm>
              <a:off x="3124" y="1757"/>
              <a:ext cx="264" cy="269"/>
            </a:xfrm>
            <a:prstGeom prst="rect">
              <a:avLst/>
            </a:prstGeom>
            <a:noFill/>
            <a:ln w="9525">
              <a:noFill/>
              <a:miter lim="800000"/>
              <a:headEnd/>
              <a:tailEnd/>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200"/>
                <a:t>v</a:t>
              </a:r>
              <a:r>
                <a:rPr lang="en-US" altLang="zh-CN" sz="2200" baseline="-25000"/>
                <a:t>2</a:t>
              </a:r>
            </a:p>
          </p:txBody>
        </p:sp>
        <p:sp>
          <p:nvSpPr>
            <p:cNvPr id="65" name="Rectangle 79">
              <a:extLst>
                <a:ext uri="{FF2B5EF4-FFF2-40B4-BE49-F238E27FC236}">
                  <a16:creationId xmlns:a16="http://schemas.microsoft.com/office/drawing/2014/main" id="{1D81C12A-2B31-935D-2C8A-3150F30EF7ED}"/>
                </a:ext>
              </a:extLst>
            </p:cNvPr>
            <p:cNvSpPr>
              <a:spLocks noChangeArrowheads="1"/>
            </p:cNvSpPr>
            <p:nvPr/>
          </p:nvSpPr>
          <p:spPr bwMode="auto">
            <a:xfrm>
              <a:off x="3960" y="1738"/>
              <a:ext cx="264" cy="269"/>
            </a:xfrm>
            <a:prstGeom prst="rect">
              <a:avLst/>
            </a:prstGeom>
            <a:noFill/>
            <a:ln w="9525">
              <a:noFill/>
              <a:miter lim="800000"/>
              <a:headEnd/>
              <a:tailEnd/>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200"/>
                <a:t>v</a:t>
              </a:r>
              <a:r>
                <a:rPr lang="en-US" altLang="zh-CN" sz="2200" baseline="-25000"/>
                <a:t>3</a:t>
              </a:r>
            </a:p>
          </p:txBody>
        </p:sp>
        <p:sp>
          <p:nvSpPr>
            <p:cNvPr id="66" name="Rectangle 80">
              <a:extLst>
                <a:ext uri="{FF2B5EF4-FFF2-40B4-BE49-F238E27FC236}">
                  <a16:creationId xmlns:a16="http://schemas.microsoft.com/office/drawing/2014/main" id="{69577B40-8611-2CBD-765C-79524275A998}"/>
                </a:ext>
              </a:extLst>
            </p:cNvPr>
            <p:cNvSpPr>
              <a:spLocks noChangeArrowheads="1"/>
            </p:cNvSpPr>
            <p:nvPr/>
          </p:nvSpPr>
          <p:spPr bwMode="auto">
            <a:xfrm>
              <a:off x="3532" y="2045"/>
              <a:ext cx="264" cy="269"/>
            </a:xfrm>
            <a:prstGeom prst="rect">
              <a:avLst/>
            </a:prstGeom>
            <a:noFill/>
            <a:ln w="9525">
              <a:noFill/>
              <a:miter lim="800000"/>
              <a:headEnd/>
              <a:tailEnd/>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200"/>
                <a:t>v</a:t>
              </a:r>
              <a:r>
                <a:rPr lang="en-US" altLang="zh-CN" sz="2200" baseline="-25000"/>
                <a:t>4</a:t>
              </a:r>
            </a:p>
          </p:txBody>
        </p:sp>
        <p:sp>
          <p:nvSpPr>
            <p:cNvPr id="67" name="Rectangle 81">
              <a:extLst>
                <a:ext uri="{FF2B5EF4-FFF2-40B4-BE49-F238E27FC236}">
                  <a16:creationId xmlns:a16="http://schemas.microsoft.com/office/drawing/2014/main" id="{D626DC7A-86F8-E8C4-556E-42A0833C383E}"/>
                </a:ext>
              </a:extLst>
            </p:cNvPr>
            <p:cNvSpPr>
              <a:spLocks noChangeArrowheads="1"/>
            </p:cNvSpPr>
            <p:nvPr/>
          </p:nvSpPr>
          <p:spPr bwMode="auto">
            <a:xfrm>
              <a:off x="4540" y="1742"/>
              <a:ext cx="308" cy="288"/>
            </a:xfrm>
            <a:prstGeom prst="rect">
              <a:avLst/>
            </a:prstGeom>
            <a:noFill/>
            <a:ln w="9525">
              <a:solidFill>
                <a:srgbClr val="FFFF99"/>
              </a:solidFill>
              <a:miter lim="800000"/>
              <a:headEnd/>
              <a:tailEnd/>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400"/>
                <a:t>…</a:t>
              </a:r>
            </a:p>
          </p:txBody>
        </p:sp>
        <p:sp>
          <p:nvSpPr>
            <p:cNvPr id="68" name="Rectangle 82">
              <a:extLst>
                <a:ext uri="{FF2B5EF4-FFF2-40B4-BE49-F238E27FC236}">
                  <a16:creationId xmlns:a16="http://schemas.microsoft.com/office/drawing/2014/main" id="{89C379D7-ADE9-E1BE-B88E-596D57AAC996}"/>
                </a:ext>
              </a:extLst>
            </p:cNvPr>
            <p:cNvSpPr>
              <a:spLocks noChangeArrowheads="1"/>
            </p:cNvSpPr>
            <p:nvPr/>
          </p:nvSpPr>
          <p:spPr bwMode="auto">
            <a:xfrm>
              <a:off x="1987" y="469"/>
              <a:ext cx="196" cy="250"/>
            </a:xfrm>
            <a:prstGeom prst="rect">
              <a:avLst/>
            </a:prstGeom>
            <a:noFill/>
            <a:ln w="9525">
              <a:noFill/>
              <a:miter lim="800000"/>
              <a:headEnd/>
              <a:tailEnd/>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000"/>
                <a:t>2</a:t>
              </a:r>
            </a:p>
          </p:txBody>
        </p:sp>
        <p:sp>
          <p:nvSpPr>
            <p:cNvPr id="69" name="Rectangle 83">
              <a:extLst>
                <a:ext uri="{FF2B5EF4-FFF2-40B4-BE49-F238E27FC236}">
                  <a16:creationId xmlns:a16="http://schemas.microsoft.com/office/drawing/2014/main" id="{7D617219-D482-E59E-6E57-E01CB856A708}"/>
                </a:ext>
              </a:extLst>
            </p:cNvPr>
            <p:cNvSpPr>
              <a:spLocks noChangeArrowheads="1"/>
            </p:cNvSpPr>
            <p:nvPr/>
          </p:nvSpPr>
          <p:spPr bwMode="auto">
            <a:xfrm>
              <a:off x="2285" y="566"/>
              <a:ext cx="196" cy="250"/>
            </a:xfrm>
            <a:prstGeom prst="rect">
              <a:avLst/>
            </a:prstGeom>
            <a:noFill/>
            <a:ln w="9525">
              <a:noFill/>
              <a:miter lim="800000"/>
              <a:headEnd/>
              <a:tailEnd/>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000"/>
                <a:t>4</a:t>
              </a:r>
            </a:p>
          </p:txBody>
        </p:sp>
        <p:sp>
          <p:nvSpPr>
            <p:cNvPr id="70" name="Rectangle 84">
              <a:extLst>
                <a:ext uri="{FF2B5EF4-FFF2-40B4-BE49-F238E27FC236}">
                  <a16:creationId xmlns:a16="http://schemas.microsoft.com/office/drawing/2014/main" id="{C2C871F2-73FF-506C-3FFC-C497CB468A59}"/>
                </a:ext>
              </a:extLst>
            </p:cNvPr>
            <p:cNvSpPr>
              <a:spLocks noChangeArrowheads="1"/>
            </p:cNvSpPr>
            <p:nvPr/>
          </p:nvSpPr>
          <p:spPr bwMode="auto">
            <a:xfrm>
              <a:off x="2492" y="443"/>
              <a:ext cx="196" cy="250"/>
            </a:xfrm>
            <a:prstGeom prst="rect">
              <a:avLst/>
            </a:prstGeom>
            <a:noFill/>
            <a:ln w="9525">
              <a:noFill/>
              <a:miter lim="800000"/>
              <a:headEnd/>
              <a:tailEnd/>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000"/>
                <a:t>3</a:t>
              </a:r>
            </a:p>
          </p:txBody>
        </p:sp>
        <p:sp>
          <p:nvSpPr>
            <p:cNvPr id="71" name="Rectangle 85">
              <a:extLst>
                <a:ext uri="{FF2B5EF4-FFF2-40B4-BE49-F238E27FC236}">
                  <a16:creationId xmlns:a16="http://schemas.microsoft.com/office/drawing/2014/main" id="{2F7C085C-BDE2-5881-FD62-7F3D190B938C}"/>
                </a:ext>
              </a:extLst>
            </p:cNvPr>
            <p:cNvSpPr>
              <a:spLocks noChangeArrowheads="1"/>
            </p:cNvSpPr>
            <p:nvPr/>
          </p:nvSpPr>
          <p:spPr bwMode="auto">
            <a:xfrm>
              <a:off x="3803" y="458"/>
              <a:ext cx="196" cy="250"/>
            </a:xfrm>
            <a:prstGeom prst="rect">
              <a:avLst/>
            </a:prstGeom>
            <a:noFill/>
            <a:ln w="9525">
              <a:noFill/>
              <a:miter lim="800000"/>
              <a:headEnd/>
              <a:tailEnd/>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000"/>
                <a:t>3</a:t>
              </a:r>
            </a:p>
          </p:txBody>
        </p:sp>
        <p:sp>
          <p:nvSpPr>
            <p:cNvPr id="72" name="Rectangle 86">
              <a:extLst>
                <a:ext uri="{FF2B5EF4-FFF2-40B4-BE49-F238E27FC236}">
                  <a16:creationId xmlns:a16="http://schemas.microsoft.com/office/drawing/2014/main" id="{130BEA4D-C6CA-5BF6-CC54-59C48A1C1747}"/>
                </a:ext>
              </a:extLst>
            </p:cNvPr>
            <p:cNvSpPr>
              <a:spLocks noChangeArrowheads="1"/>
            </p:cNvSpPr>
            <p:nvPr/>
          </p:nvSpPr>
          <p:spPr bwMode="auto">
            <a:xfrm>
              <a:off x="3836" y="1526"/>
              <a:ext cx="196" cy="250"/>
            </a:xfrm>
            <a:prstGeom prst="rect">
              <a:avLst/>
            </a:prstGeom>
            <a:noFill/>
            <a:ln w="9525">
              <a:noFill/>
              <a:miter lim="800000"/>
              <a:headEnd/>
              <a:tailEnd/>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000"/>
                <a:t>3</a:t>
              </a:r>
            </a:p>
          </p:txBody>
        </p:sp>
        <p:sp>
          <p:nvSpPr>
            <p:cNvPr id="73" name="Rectangle 87">
              <a:extLst>
                <a:ext uri="{FF2B5EF4-FFF2-40B4-BE49-F238E27FC236}">
                  <a16:creationId xmlns:a16="http://schemas.microsoft.com/office/drawing/2014/main" id="{23065144-8A40-8B72-1C9E-0D5AB6EEAE30}"/>
                </a:ext>
              </a:extLst>
            </p:cNvPr>
            <p:cNvSpPr>
              <a:spLocks noChangeArrowheads="1"/>
            </p:cNvSpPr>
            <p:nvPr/>
          </p:nvSpPr>
          <p:spPr bwMode="auto">
            <a:xfrm>
              <a:off x="2071" y="1499"/>
              <a:ext cx="196" cy="250"/>
            </a:xfrm>
            <a:prstGeom prst="rect">
              <a:avLst/>
            </a:prstGeom>
            <a:noFill/>
            <a:ln w="9525">
              <a:noFill/>
              <a:miter lim="800000"/>
              <a:headEnd/>
              <a:tailEnd/>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000"/>
                <a:t>2</a:t>
              </a:r>
            </a:p>
          </p:txBody>
        </p:sp>
        <p:sp>
          <p:nvSpPr>
            <p:cNvPr id="74" name="Rectangle 88">
              <a:extLst>
                <a:ext uri="{FF2B5EF4-FFF2-40B4-BE49-F238E27FC236}">
                  <a16:creationId xmlns:a16="http://schemas.microsoft.com/office/drawing/2014/main" id="{2DB4DB61-650A-157E-88AF-DD7867F65742}"/>
                </a:ext>
              </a:extLst>
            </p:cNvPr>
            <p:cNvSpPr>
              <a:spLocks noChangeArrowheads="1"/>
            </p:cNvSpPr>
            <p:nvPr/>
          </p:nvSpPr>
          <p:spPr bwMode="auto">
            <a:xfrm>
              <a:off x="4508" y="432"/>
              <a:ext cx="196" cy="250"/>
            </a:xfrm>
            <a:prstGeom prst="rect">
              <a:avLst/>
            </a:prstGeom>
            <a:noFill/>
            <a:ln w="9525">
              <a:noFill/>
              <a:miter lim="800000"/>
              <a:headEnd/>
              <a:tailEnd/>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000"/>
                <a:t>2</a:t>
              </a:r>
            </a:p>
          </p:txBody>
        </p:sp>
        <p:sp>
          <p:nvSpPr>
            <p:cNvPr id="75" name="Rectangle 89">
              <a:extLst>
                <a:ext uri="{FF2B5EF4-FFF2-40B4-BE49-F238E27FC236}">
                  <a16:creationId xmlns:a16="http://schemas.microsoft.com/office/drawing/2014/main" id="{439946E3-88EC-1939-3326-3885D575BDB4}"/>
                </a:ext>
              </a:extLst>
            </p:cNvPr>
            <p:cNvSpPr>
              <a:spLocks noChangeArrowheads="1"/>
            </p:cNvSpPr>
            <p:nvPr/>
          </p:nvSpPr>
          <p:spPr bwMode="auto">
            <a:xfrm>
              <a:off x="3652" y="1639"/>
              <a:ext cx="196" cy="250"/>
            </a:xfrm>
            <a:prstGeom prst="rect">
              <a:avLst/>
            </a:prstGeom>
            <a:noFill/>
            <a:ln w="9525">
              <a:noFill/>
              <a:miter lim="800000"/>
              <a:headEnd/>
              <a:tailEnd/>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000"/>
                <a:t>4</a:t>
              </a:r>
            </a:p>
          </p:txBody>
        </p:sp>
        <p:sp>
          <p:nvSpPr>
            <p:cNvPr id="76" name="Rectangle 90">
              <a:extLst>
                <a:ext uri="{FF2B5EF4-FFF2-40B4-BE49-F238E27FC236}">
                  <a16:creationId xmlns:a16="http://schemas.microsoft.com/office/drawing/2014/main" id="{556FA744-8F3C-3396-7CAE-84921EDF6D79}"/>
                </a:ext>
              </a:extLst>
            </p:cNvPr>
            <p:cNvSpPr>
              <a:spLocks noChangeArrowheads="1"/>
            </p:cNvSpPr>
            <p:nvPr/>
          </p:nvSpPr>
          <p:spPr bwMode="auto">
            <a:xfrm>
              <a:off x="3382" y="639"/>
              <a:ext cx="196" cy="250"/>
            </a:xfrm>
            <a:prstGeom prst="rect">
              <a:avLst/>
            </a:prstGeom>
            <a:noFill/>
            <a:ln w="9525">
              <a:solidFill>
                <a:srgbClr val="FFFF99"/>
              </a:solidFill>
              <a:miter lim="800000"/>
              <a:headEnd/>
              <a:tailEnd/>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000"/>
                <a:t>9</a:t>
              </a:r>
            </a:p>
          </p:txBody>
        </p:sp>
        <p:sp>
          <p:nvSpPr>
            <p:cNvPr id="77" name="Rectangle 91">
              <a:extLst>
                <a:ext uri="{FF2B5EF4-FFF2-40B4-BE49-F238E27FC236}">
                  <a16:creationId xmlns:a16="http://schemas.microsoft.com/office/drawing/2014/main" id="{9E5632CA-6E7B-CAC8-9236-E33CFC262917}"/>
                </a:ext>
              </a:extLst>
            </p:cNvPr>
            <p:cNvSpPr>
              <a:spLocks noChangeArrowheads="1"/>
            </p:cNvSpPr>
            <p:nvPr/>
          </p:nvSpPr>
          <p:spPr bwMode="auto">
            <a:xfrm>
              <a:off x="4582" y="646"/>
              <a:ext cx="196" cy="250"/>
            </a:xfrm>
            <a:prstGeom prst="rect">
              <a:avLst/>
            </a:prstGeom>
            <a:noFill/>
            <a:ln w="9525">
              <a:noFill/>
              <a:miter lim="800000"/>
              <a:headEnd/>
              <a:tailEnd/>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000"/>
                <a:t>9</a:t>
              </a:r>
            </a:p>
          </p:txBody>
        </p:sp>
        <p:sp>
          <p:nvSpPr>
            <p:cNvPr id="78" name="Rectangle 92">
              <a:extLst>
                <a:ext uri="{FF2B5EF4-FFF2-40B4-BE49-F238E27FC236}">
                  <a16:creationId xmlns:a16="http://schemas.microsoft.com/office/drawing/2014/main" id="{2C2A6AED-E79A-AFD6-BF72-173B2CF476D0}"/>
                </a:ext>
              </a:extLst>
            </p:cNvPr>
            <p:cNvSpPr>
              <a:spLocks noChangeArrowheads="1"/>
            </p:cNvSpPr>
            <p:nvPr/>
          </p:nvSpPr>
          <p:spPr bwMode="auto">
            <a:xfrm>
              <a:off x="2031" y="2024"/>
              <a:ext cx="196" cy="250"/>
            </a:xfrm>
            <a:prstGeom prst="rect">
              <a:avLst/>
            </a:prstGeom>
            <a:noFill/>
            <a:ln w="9525">
              <a:noFill/>
              <a:miter lim="800000"/>
              <a:headEnd/>
              <a:tailEnd/>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000" dirty="0"/>
                <a:t>6</a:t>
              </a:r>
            </a:p>
          </p:txBody>
        </p:sp>
        <p:sp>
          <p:nvSpPr>
            <p:cNvPr id="79" name="Rectangle 93">
              <a:extLst>
                <a:ext uri="{FF2B5EF4-FFF2-40B4-BE49-F238E27FC236}">
                  <a16:creationId xmlns:a16="http://schemas.microsoft.com/office/drawing/2014/main" id="{23AB76E7-F9D6-F59C-35F0-B2F1587A7530}"/>
                </a:ext>
              </a:extLst>
            </p:cNvPr>
            <p:cNvSpPr>
              <a:spLocks noChangeArrowheads="1"/>
            </p:cNvSpPr>
            <p:nvPr/>
          </p:nvSpPr>
          <p:spPr bwMode="auto">
            <a:xfrm>
              <a:off x="3271" y="1968"/>
              <a:ext cx="196" cy="250"/>
            </a:xfrm>
            <a:prstGeom prst="rect">
              <a:avLst/>
            </a:prstGeom>
            <a:noFill/>
            <a:ln w="9525">
              <a:noFill/>
              <a:miter lim="800000"/>
              <a:headEnd/>
              <a:tailEnd/>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000"/>
                <a:t>6</a:t>
              </a:r>
            </a:p>
          </p:txBody>
        </p:sp>
        <p:sp>
          <p:nvSpPr>
            <p:cNvPr id="80" name="Rectangle 94">
              <a:extLst>
                <a:ext uri="{FF2B5EF4-FFF2-40B4-BE49-F238E27FC236}">
                  <a16:creationId xmlns:a16="http://schemas.microsoft.com/office/drawing/2014/main" id="{553E24AB-02A2-1611-76DE-1CF5293B7C6C}"/>
                </a:ext>
              </a:extLst>
            </p:cNvPr>
            <p:cNvSpPr>
              <a:spLocks noChangeArrowheads="1"/>
            </p:cNvSpPr>
            <p:nvPr/>
          </p:nvSpPr>
          <p:spPr bwMode="auto">
            <a:xfrm>
              <a:off x="2573" y="2016"/>
              <a:ext cx="196" cy="250"/>
            </a:xfrm>
            <a:prstGeom prst="rect">
              <a:avLst/>
            </a:prstGeom>
            <a:noFill/>
            <a:ln w="9525">
              <a:noFill/>
              <a:miter lim="800000"/>
              <a:headEnd/>
              <a:tailEnd/>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000"/>
                <a:t>5</a:t>
              </a:r>
            </a:p>
          </p:txBody>
        </p:sp>
        <p:sp>
          <p:nvSpPr>
            <p:cNvPr id="81" name="Rectangle 95">
              <a:extLst>
                <a:ext uri="{FF2B5EF4-FFF2-40B4-BE49-F238E27FC236}">
                  <a16:creationId xmlns:a16="http://schemas.microsoft.com/office/drawing/2014/main" id="{EB833353-E658-015D-43F9-6BDBA9135C8B}"/>
                </a:ext>
              </a:extLst>
            </p:cNvPr>
            <p:cNvSpPr>
              <a:spLocks noChangeArrowheads="1"/>
            </p:cNvSpPr>
            <p:nvPr/>
          </p:nvSpPr>
          <p:spPr bwMode="auto">
            <a:xfrm>
              <a:off x="3800" y="916"/>
              <a:ext cx="196" cy="250"/>
            </a:xfrm>
            <a:prstGeom prst="rect">
              <a:avLst/>
            </a:prstGeom>
            <a:noFill/>
            <a:ln w="9525">
              <a:noFill/>
              <a:miter lim="800000"/>
              <a:headEnd/>
              <a:tailEnd/>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000"/>
                <a:t>5</a:t>
              </a:r>
            </a:p>
          </p:txBody>
        </p:sp>
        <p:sp>
          <p:nvSpPr>
            <p:cNvPr id="82" name="Rectangle 96">
              <a:extLst>
                <a:ext uri="{FF2B5EF4-FFF2-40B4-BE49-F238E27FC236}">
                  <a16:creationId xmlns:a16="http://schemas.microsoft.com/office/drawing/2014/main" id="{12C3C05D-E654-97EE-B0F8-800D924157B5}"/>
                </a:ext>
              </a:extLst>
            </p:cNvPr>
            <p:cNvSpPr>
              <a:spLocks noChangeArrowheads="1"/>
            </p:cNvSpPr>
            <p:nvPr/>
          </p:nvSpPr>
          <p:spPr bwMode="auto">
            <a:xfrm>
              <a:off x="5029" y="913"/>
              <a:ext cx="196" cy="250"/>
            </a:xfrm>
            <a:prstGeom prst="rect">
              <a:avLst/>
            </a:prstGeom>
            <a:noFill/>
            <a:ln w="9525">
              <a:noFill/>
              <a:miter lim="800000"/>
              <a:headEnd/>
              <a:tailEnd/>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000"/>
                <a:t>5</a:t>
              </a:r>
            </a:p>
          </p:txBody>
        </p:sp>
      </p:grpSp>
      <p:grpSp>
        <p:nvGrpSpPr>
          <p:cNvPr id="94" name="Group 153">
            <a:extLst>
              <a:ext uri="{FF2B5EF4-FFF2-40B4-BE49-F238E27FC236}">
                <a16:creationId xmlns:a16="http://schemas.microsoft.com/office/drawing/2014/main" id="{761CB169-4B20-C54D-3398-BE0AA6204254}"/>
              </a:ext>
            </a:extLst>
          </p:cNvPr>
          <p:cNvGrpSpPr>
            <a:grpSpLocks/>
          </p:cNvGrpSpPr>
          <p:nvPr/>
        </p:nvGrpSpPr>
        <p:grpSpPr bwMode="auto">
          <a:xfrm>
            <a:off x="534193" y="4646009"/>
            <a:ext cx="8075613" cy="1778000"/>
            <a:chOff x="567" y="2588"/>
            <a:chExt cx="5087" cy="1120"/>
          </a:xfrm>
        </p:grpSpPr>
        <p:sp>
          <p:nvSpPr>
            <p:cNvPr id="95" name="Rectangle 105">
              <a:extLst>
                <a:ext uri="{FF2B5EF4-FFF2-40B4-BE49-F238E27FC236}">
                  <a16:creationId xmlns:a16="http://schemas.microsoft.com/office/drawing/2014/main" id="{27362470-62D4-F759-9B3C-88DB7E1E6E30}"/>
                </a:ext>
              </a:extLst>
            </p:cNvPr>
            <p:cNvSpPr>
              <a:spLocks noChangeArrowheads="1"/>
            </p:cNvSpPr>
            <p:nvPr/>
          </p:nvSpPr>
          <p:spPr bwMode="auto">
            <a:xfrm>
              <a:off x="567" y="2588"/>
              <a:ext cx="5087" cy="1120"/>
            </a:xfrm>
            <a:prstGeom prst="rect">
              <a:avLst/>
            </a:prstGeom>
            <a:solidFill>
              <a:schemeClr val="accent4">
                <a:lumMod val="20000"/>
                <a:lumOff val="80000"/>
              </a:schemeClr>
            </a:solidFill>
            <a:ln>
              <a:noFill/>
            </a:ln>
            <a:effectLst>
              <a:outerShdw dist="143684" dir="2700000" algn="ctr" rotWithShape="0">
                <a:srgbClr val="B2B2B2"/>
              </a:outerShdw>
            </a:effectLst>
            <a:extLst>
              <a:ext uri="{91240B29-F687-4F45-9708-019B960494DF}">
                <a14:hiddenLine xmlns:a14="http://schemas.microsoft.com/office/drawing/2010/main" w="9525">
                  <a:solidFill>
                    <a:srgbClr val="FFFF99"/>
                  </a:solidFill>
                  <a:miter lim="800000"/>
                  <a:headEnd/>
                  <a:tailEnd/>
                </a14:hiddenLine>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96" name="Text Box 107">
              <a:extLst>
                <a:ext uri="{FF2B5EF4-FFF2-40B4-BE49-F238E27FC236}">
                  <a16:creationId xmlns:a16="http://schemas.microsoft.com/office/drawing/2014/main" id="{6F8F017A-3237-928C-45D3-B8C79F0E9AB9}"/>
                </a:ext>
              </a:extLst>
            </p:cNvPr>
            <p:cNvSpPr txBox="1">
              <a:spLocks noChangeArrowheads="1"/>
            </p:cNvSpPr>
            <p:nvPr/>
          </p:nvSpPr>
          <p:spPr bwMode="auto">
            <a:xfrm>
              <a:off x="797" y="2732"/>
              <a:ext cx="4593" cy="808"/>
            </a:xfrm>
            <a:prstGeom prst="rect">
              <a:avLst/>
            </a:prstGeom>
            <a:noFill/>
            <a:ln>
              <a:noFill/>
            </a:ln>
            <a:effectLst/>
            <a:extLst>
              <a:ext uri="{909E8E84-426E-40DD-AFC4-6F175D3DCCD1}">
                <a14:hiddenFill xmlns:a14="http://schemas.microsoft.com/office/drawing/2010/main">
                  <a:solidFill>
                    <a:srgbClr val="FF9900"/>
                  </a:solidFill>
                </a14:hiddenFill>
              </a:ext>
              <a:ext uri="{91240B29-F687-4F45-9708-019B960494DF}">
                <a14:hiddenLine xmlns:a14="http://schemas.microsoft.com/office/drawing/2010/main" w="57150" cap="sq">
                  <a:solidFill>
                    <a:srgbClr val="80808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just" eaLnBrk="1" hangingPunct="1">
                <a:spcBef>
                  <a:spcPct val="0"/>
                </a:spcBef>
                <a:buClrTx/>
                <a:buFontTx/>
                <a:buNone/>
              </a:pPr>
              <a:r>
                <a:rPr lang="en-US" altLang="zh-CN" sz="2600" dirty="0">
                  <a:solidFill>
                    <a:srgbClr val="000099"/>
                  </a:solidFill>
                  <a:latin typeface="幼圆" pitchFamily="49" charset="-122"/>
                  <a:ea typeface="幼圆" pitchFamily="49" charset="-122"/>
                </a:rPr>
                <a:t>    </a:t>
              </a:r>
              <a:r>
                <a:rPr lang="zh-CN" altLang="en-US" sz="2600" dirty="0">
                  <a:solidFill>
                    <a:srgbClr val="000099"/>
                  </a:solidFill>
                  <a:latin typeface="幼圆" pitchFamily="49" charset="-122"/>
                  <a:ea typeface="幼圆" pitchFamily="49" charset="-122"/>
                </a:rPr>
                <a:t>带权连通图中，总的权值之和最小的带权生成树为                     。最小生成树也称</a:t>
              </a:r>
              <a:r>
                <a:rPr lang="zh-CN" altLang="en-US" sz="2600" dirty="0">
                  <a:solidFill>
                    <a:srgbClr val="FF0000"/>
                  </a:solidFill>
                  <a:latin typeface="黑体" pitchFamily="49" charset="-122"/>
                  <a:ea typeface="黑体" pitchFamily="49" charset="-122"/>
                </a:rPr>
                <a:t>最小代价生成树</a:t>
              </a:r>
              <a:r>
                <a:rPr lang="en-US" altLang="zh-CN" sz="2600" dirty="0">
                  <a:solidFill>
                    <a:srgbClr val="000099"/>
                  </a:solidFill>
                  <a:latin typeface="幼圆" pitchFamily="49" charset="-122"/>
                  <a:ea typeface="幼圆" pitchFamily="49" charset="-122"/>
                </a:rPr>
                <a:t>,</a:t>
              </a:r>
              <a:r>
                <a:rPr lang="zh-CN" altLang="en-US" sz="2600" dirty="0">
                  <a:solidFill>
                    <a:srgbClr val="000099"/>
                  </a:solidFill>
                  <a:latin typeface="幼圆" pitchFamily="49" charset="-122"/>
                  <a:ea typeface="幼圆" pitchFamily="49" charset="-122"/>
                </a:rPr>
                <a:t>或</a:t>
              </a:r>
              <a:r>
                <a:rPr lang="zh-CN" altLang="en-US" sz="2600" dirty="0">
                  <a:solidFill>
                    <a:srgbClr val="FF0000"/>
                  </a:solidFill>
                  <a:latin typeface="黑体" pitchFamily="49" charset="-122"/>
                  <a:ea typeface="黑体" pitchFamily="49" charset="-122"/>
                </a:rPr>
                <a:t>最小花费生成树</a:t>
              </a:r>
              <a:r>
                <a:rPr lang="zh-CN" altLang="en-US" sz="2600" dirty="0">
                  <a:solidFill>
                    <a:srgbClr val="000099"/>
                  </a:solidFill>
                  <a:latin typeface="幼圆" pitchFamily="49" charset="-122"/>
                  <a:ea typeface="幼圆" pitchFamily="49" charset="-122"/>
                </a:rPr>
                <a:t>。</a:t>
              </a:r>
            </a:p>
          </p:txBody>
        </p:sp>
        <p:sp>
          <p:nvSpPr>
            <p:cNvPr id="97" name="Rectangle 108">
              <a:extLst>
                <a:ext uri="{FF2B5EF4-FFF2-40B4-BE49-F238E27FC236}">
                  <a16:creationId xmlns:a16="http://schemas.microsoft.com/office/drawing/2014/main" id="{4848017D-B8D3-5942-D098-EA72293A28F2}"/>
                </a:ext>
              </a:extLst>
            </p:cNvPr>
            <p:cNvSpPr>
              <a:spLocks noChangeArrowheads="1"/>
            </p:cNvSpPr>
            <p:nvPr/>
          </p:nvSpPr>
          <p:spPr bwMode="auto">
            <a:xfrm>
              <a:off x="1240" y="2933"/>
              <a:ext cx="1995" cy="356"/>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Lst>
          </p:spPr>
          <p:txBody>
            <a:bodyPr>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eaLnBrk="1" hangingPunct="1">
                <a:spcBef>
                  <a:spcPct val="0"/>
                </a:spcBef>
                <a:buClrTx/>
                <a:buFontTx/>
                <a:buNone/>
              </a:pPr>
              <a:r>
                <a:rPr lang="zh-CN" altLang="en-US" sz="3100" i="1" dirty="0">
                  <a:solidFill>
                    <a:srgbClr val="FF3300"/>
                  </a:solidFill>
                  <a:latin typeface="黑体" pitchFamily="49" charset="-122"/>
                  <a:ea typeface="黑体" pitchFamily="49" charset="-122"/>
                </a:rPr>
                <a:t>最小生成树</a:t>
              </a:r>
              <a:endParaRPr lang="en-US" altLang="zh-CN" sz="3100" i="1" dirty="0">
                <a:solidFill>
                  <a:srgbClr val="FF3300"/>
                </a:solidFill>
                <a:latin typeface="黑体" pitchFamily="49" charset="-122"/>
                <a:ea typeface="黑体" pitchFamily="49" charset="-122"/>
              </a:endParaRPr>
            </a:p>
          </p:txBody>
        </p:sp>
      </p:grpSp>
      <p:grpSp>
        <p:nvGrpSpPr>
          <p:cNvPr id="98" name="Group 132">
            <a:extLst>
              <a:ext uri="{FF2B5EF4-FFF2-40B4-BE49-F238E27FC236}">
                <a16:creationId xmlns:a16="http://schemas.microsoft.com/office/drawing/2014/main" id="{1EAC319E-83BA-1042-D563-B4DADE99998B}"/>
              </a:ext>
            </a:extLst>
          </p:cNvPr>
          <p:cNvGrpSpPr>
            <a:grpSpLocks/>
          </p:cNvGrpSpPr>
          <p:nvPr/>
        </p:nvGrpSpPr>
        <p:grpSpPr bwMode="auto">
          <a:xfrm>
            <a:off x="780255" y="669322"/>
            <a:ext cx="4200525" cy="2679700"/>
            <a:chOff x="432" y="232"/>
            <a:chExt cx="2646" cy="1688"/>
          </a:xfrm>
        </p:grpSpPr>
        <p:sp>
          <p:nvSpPr>
            <p:cNvPr id="99" name="Freeform 128">
              <a:extLst>
                <a:ext uri="{FF2B5EF4-FFF2-40B4-BE49-F238E27FC236}">
                  <a16:creationId xmlns:a16="http://schemas.microsoft.com/office/drawing/2014/main" id="{A15A3789-6DB4-9CAA-AF88-2F46C8AE7834}"/>
                </a:ext>
              </a:extLst>
            </p:cNvPr>
            <p:cNvSpPr>
              <a:spLocks/>
            </p:cNvSpPr>
            <p:nvPr/>
          </p:nvSpPr>
          <p:spPr bwMode="auto">
            <a:xfrm>
              <a:off x="1586" y="232"/>
              <a:ext cx="1492" cy="1290"/>
            </a:xfrm>
            <a:prstGeom prst="ellipse">
              <a:avLst/>
            </a:prstGeom>
            <a:noFill/>
            <a:ln w="66675" cap="flat" cmpd="sng">
              <a:solidFill>
                <a:schemeClr val="accent1"/>
              </a:solidFill>
              <a:prstDash val="solid"/>
              <a:round/>
              <a:headEnd/>
              <a:tailEnd/>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rect">
                      <a:fillToRect l="50000" t="50000" r="50000" b="50000"/>
                    </a:path>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0" name="AutoShape 130">
              <a:extLst>
                <a:ext uri="{FF2B5EF4-FFF2-40B4-BE49-F238E27FC236}">
                  <a16:creationId xmlns:a16="http://schemas.microsoft.com/office/drawing/2014/main" id="{441E2E69-A4C8-B921-D702-8BE23F7397C3}"/>
                </a:ext>
              </a:extLst>
            </p:cNvPr>
            <p:cNvSpPr>
              <a:spLocks noChangeArrowheads="1"/>
            </p:cNvSpPr>
            <p:nvPr/>
          </p:nvSpPr>
          <p:spPr bwMode="auto">
            <a:xfrm>
              <a:off x="432" y="1536"/>
              <a:ext cx="1584" cy="384"/>
            </a:xfrm>
            <a:prstGeom prst="cloudCallout">
              <a:avLst>
                <a:gd name="adj1" fmla="val 40278"/>
                <a:gd name="adj2" fmla="val -96093"/>
              </a:avLst>
            </a:prstGeom>
            <a:ln>
              <a:headEnd/>
              <a:tailEnd/>
            </a:ln>
          </p:spPr>
          <p:style>
            <a:lnRef idx="1">
              <a:schemeClr val="accent5"/>
            </a:lnRef>
            <a:fillRef idx="3">
              <a:schemeClr val="accent5"/>
            </a:fillRef>
            <a:effectRef idx="2">
              <a:schemeClr val="accent5"/>
            </a:effectRef>
            <a:fontRef idx="minor">
              <a:schemeClr val="lt1"/>
            </a:fontRef>
          </p:style>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en-US" altLang="zh-CN" sz="2400"/>
            </a:p>
          </p:txBody>
        </p:sp>
        <p:sp>
          <p:nvSpPr>
            <p:cNvPr id="101" name="Text Box 131">
              <a:extLst>
                <a:ext uri="{FF2B5EF4-FFF2-40B4-BE49-F238E27FC236}">
                  <a16:creationId xmlns:a16="http://schemas.microsoft.com/office/drawing/2014/main" id="{90D022C4-5C1C-25F0-315D-2FC87884620F}"/>
                </a:ext>
              </a:extLst>
            </p:cNvPr>
            <p:cNvSpPr txBox="1">
              <a:spLocks noChangeArrowheads="1"/>
            </p:cNvSpPr>
            <p:nvPr/>
          </p:nvSpPr>
          <p:spPr bwMode="auto">
            <a:xfrm>
              <a:off x="544" y="1530"/>
              <a:ext cx="1440" cy="3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FFFFFF"/>
                  </a:solidFill>
                  <a:miter lim="800000"/>
                  <a:headEnd/>
                  <a:tailEnd/>
                </a14:hiddenLine>
              </a:ext>
            </a:extLst>
          </p:spPr>
          <p:txBody>
            <a:bodyPr anchor="ctr">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eaLnBrk="1" hangingPunct="1">
                <a:spcBef>
                  <a:spcPct val="0"/>
                </a:spcBef>
                <a:buClrTx/>
                <a:buFontTx/>
                <a:buNone/>
              </a:pPr>
              <a:r>
                <a:rPr lang="zh-CN" altLang="en-US" sz="2900" i="1" dirty="0">
                  <a:solidFill>
                    <a:schemeClr val="bg1"/>
                  </a:solidFill>
                  <a:ea typeface="黑体" pitchFamily="49" charset="-122"/>
                </a:rPr>
                <a:t>最小生成树</a:t>
              </a:r>
            </a:p>
          </p:txBody>
        </p:sp>
      </p:grpSp>
      <p:grpSp>
        <p:nvGrpSpPr>
          <p:cNvPr id="102" name="Group 135">
            <a:extLst>
              <a:ext uri="{FF2B5EF4-FFF2-40B4-BE49-F238E27FC236}">
                <a16:creationId xmlns:a16="http://schemas.microsoft.com/office/drawing/2014/main" id="{5167384D-9784-89AD-C57E-FEB6A470B8AC}"/>
              </a:ext>
            </a:extLst>
          </p:cNvPr>
          <p:cNvGrpSpPr>
            <a:grpSpLocks/>
          </p:cNvGrpSpPr>
          <p:nvPr/>
        </p:nvGrpSpPr>
        <p:grpSpPr bwMode="auto">
          <a:xfrm>
            <a:off x="678655" y="1290035"/>
            <a:ext cx="1214438" cy="1201737"/>
            <a:chOff x="380" y="587"/>
            <a:chExt cx="765" cy="757"/>
          </a:xfrm>
        </p:grpSpPr>
        <p:sp>
          <p:nvSpPr>
            <p:cNvPr id="103" name="Text Box 136">
              <a:extLst>
                <a:ext uri="{FF2B5EF4-FFF2-40B4-BE49-F238E27FC236}">
                  <a16:creationId xmlns:a16="http://schemas.microsoft.com/office/drawing/2014/main" id="{73BFB41C-6BBD-C3A7-F15A-11C1218374D3}"/>
                </a:ext>
              </a:extLst>
            </p:cNvPr>
            <p:cNvSpPr txBox="1">
              <a:spLocks noChangeArrowheads="1"/>
            </p:cNvSpPr>
            <p:nvPr/>
          </p:nvSpPr>
          <p:spPr bwMode="auto">
            <a:xfrm>
              <a:off x="410" y="613"/>
              <a:ext cx="196" cy="250"/>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000" dirty="0"/>
                <a:t>2</a:t>
              </a:r>
            </a:p>
          </p:txBody>
        </p:sp>
        <p:sp>
          <p:nvSpPr>
            <p:cNvPr id="104" name="Text Box 137">
              <a:extLst>
                <a:ext uri="{FF2B5EF4-FFF2-40B4-BE49-F238E27FC236}">
                  <a16:creationId xmlns:a16="http://schemas.microsoft.com/office/drawing/2014/main" id="{4B1A0436-D8F6-03CD-F46E-8BE6F4CC2FC5}"/>
                </a:ext>
              </a:extLst>
            </p:cNvPr>
            <p:cNvSpPr txBox="1">
              <a:spLocks noChangeArrowheads="1"/>
            </p:cNvSpPr>
            <p:nvPr/>
          </p:nvSpPr>
          <p:spPr bwMode="auto">
            <a:xfrm>
              <a:off x="864" y="587"/>
              <a:ext cx="196" cy="250"/>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000" dirty="0"/>
                <a:t>3</a:t>
              </a:r>
            </a:p>
          </p:txBody>
        </p:sp>
        <p:sp>
          <p:nvSpPr>
            <p:cNvPr id="105" name="Text Box 138">
              <a:extLst>
                <a:ext uri="{FF2B5EF4-FFF2-40B4-BE49-F238E27FC236}">
                  <a16:creationId xmlns:a16="http://schemas.microsoft.com/office/drawing/2014/main" id="{02A956EC-8BA2-64D5-9E1C-856DCC308BD1}"/>
                </a:ext>
              </a:extLst>
            </p:cNvPr>
            <p:cNvSpPr txBox="1">
              <a:spLocks noChangeArrowheads="1"/>
            </p:cNvSpPr>
            <p:nvPr/>
          </p:nvSpPr>
          <p:spPr bwMode="auto">
            <a:xfrm>
              <a:off x="683" y="713"/>
              <a:ext cx="196" cy="250"/>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000"/>
                <a:t>4</a:t>
              </a:r>
            </a:p>
          </p:txBody>
        </p:sp>
        <p:sp>
          <p:nvSpPr>
            <p:cNvPr id="106" name="Text Box 139">
              <a:extLst>
                <a:ext uri="{FF2B5EF4-FFF2-40B4-BE49-F238E27FC236}">
                  <a16:creationId xmlns:a16="http://schemas.microsoft.com/office/drawing/2014/main" id="{9EB64A09-C6DB-1C5C-DA85-EEC551215A66}"/>
                </a:ext>
              </a:extLst>
            </p:cNvPr>
            <p:cNvSpPr txBox="1">
              <a:spLocks noChangeArrowheads="1"/>
            </p:cNvSpPr>
            <p:nvPr/>
          </p:nvSpPr>
          <p:spPr bwMode="auto">
            <a:xfrm>
              <a:off x="543" y="817"/>
              <a:ext cx="196" cy="250"/>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000" dirty="0"/>
                <a:t>9</a:t>
              </a:r>
            </a:p>
          </p:txBody>
        </p:sp>
        <p:sp>
          <p:nvSpPr>
            <p:cNvPr id="107" name="Text Box 140">
              <a:extLst>
                <a:ext uri="{FF2B5EF4-FFF2-40B4-BE49-F238E27FC236}">
                  <a16:creationId xmlns:a16="http://schemas.microsoft.com/office/drawing/2014/main" id="{DC0E9DDE-708F-CA93-933A-5C69E489783F}"/>
                </a:ext>
              </a:extLst>
            </p:cNvPr>
            <p:cNvSpPr txBox="1">
              <a:spLocks noChangeArrowheads="1"/>
            </p:cNvSpPr>
            <p:nvPr/>
          </p:nvSpPr>
          <p:spPr bwMode="auto">
            <a:xfrm>
              <a:off x="949" y="1079"/>
              <a:ext cx="196" cy="250"/>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000" dirty="0"/>
                <a:t>5</a:t>
              </a:r>
            </a:p>
          </p:txBody>
        </p:sp>
        <p:sp>
          <p:nvSpPr>
            <p:cNvPr id="108" name="Text Box 141">
              <a:extLst>
                <a:ext uri="{FF2B5EF4-FFF2-40B4-BE49-F238E27FC236}">
                  <a16:creationId xmlns:a16="http://schemas.microsoft.com/office/drawing/2014/main" id="{8CDA9B50-CE8D-84BD-61CC-CC300C5839A2}"/>
                </a:ext>
              </a:extLst>
            </p:cNvPr>
            <p:cNvSpPr txBox="1">
              <a:spLocks noChangeArrowheads="1"/>
            </p:cNvSpPr>
            <p:nvPr/>
          </p:nvSpPr>
          <p:spPr bwMode="auto">
            <a:xfrm>
              <a:off x="380" y="1094"/>
              <a:ext cx="196" cy="250"/>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000" dirty="0"/>
                <a:t>6</a:t>
              </a:r>
            </a:p>
          </p:txBody>
        </p:sp>
      </p:grpSp>
      <p:sp>
        <p:nvSpPr>
          <p:cNvPr id="109" name="标题 1">
            <a:extLst>
              <a:ext uri="{FF2B5EF4-FFF2-40B4-BE49-F238E27FC236}">
                <a16:creationId xmlns:a16="http://schemas.microsoft.com/office/drawing/2014/main" id="{F5DC79B0-3B7D-43CC-E674-46D2AD13CF5A}"/>
              </a:ext>
            </a:extLst>
          </p:cNvPr>
          <p:cNvSpPr>
            <a:spLocks noGrp="1"/>
          </p:cNvSpPr>
          <p:nvPr>
            <p:ph type="title"/>
          </p:nvPr>
        </p:nvSpPr>
        <p:spPr>
          <a:xfrm>
            <a:off x="633522" y="228600"/>
            <a:ext cx="7748478" cy="747712"/>
          </a:xfrm>
        </p:spPr>
        <p:txBody>
          <a:bodyPr/>
          <a:lstStyle/>
          <a:p>
            <a:r>
              <a:rPr lang="en-US" altLang="zh-CN" dirty="0"/>
              <a:t>6.4</a:t>
            </a:r>
            <a:r>
              <a:rPr lang="zh-CN" altLang="en-US" dirty="0"/>
              <a:t> 最小生成树</a:t>
            </a:r>
            <a:endParaRPr kumimoji="1" lang="zh-CN" altLang="en-US" dirty="0"/>
          </a:p>
        </p:txBody>
      </p:sp>
    </p:spTree>
    <p:extLst>
      <p:ext uri="{BB962C8B-B14F-4D97-AF65-F5344CB8AC3E}">
        <p14:creationId xmlns:p14="http://schemas.microsoft.com/office/powerpoint/2010/main" val="1230772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2"/>
                                        </p:tgtEl>
                                        <p:attrNameLst>
                                          <p:attrName>style.visibility</p:attrName>
                                        </p:attrNameLst>
                                      </p:cBhvr>
                                      <p:to>
                                        <p:strVal val="visible"/>
                                      </p:to>
                                    </p:set>
                                    <p:animEffect transition="in" filter="dissolve">
                                      <p:cBhvr>
                                        <p:cTn id="7" dur="500"/>
                                        <p:tgtEl>
                                          <p:spTgt spid="10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3" fill="hold" nodeType="clickEffect">
                                  <p:stCondLst>
                                    <p:cond delay="0"/>
                                  </p:stCondLst>
                                  <p:childTnLst>
                                    <p:set>
                                      <p:cBhvr>
                                        <p:cTn id="11" dur="1" fill="hold">
                                          <p:stCondLst>
                                            <p:cond delay="0"/>
                                          </p:stCondLst>
                                        </p:cTn>
                                        <p:tgtEl>
                                          <p:spTgt spid="21"/>
                                        </p:tgtEl>
                                        <p:attrNameLst>
                                          <p:attrName>style.visibility</p:attrName>
                                        </p:attrNameLst>
                                      </p:cBhvr>
                                      <p:to>
                                        <p:strVal val="visible"/>
                                      </p:to>
                                    </p:set>
                                    <p:anim calcmode="lin" valueType="num">
                                      <p:cBhvr additive="base">
                                        <p:cTn id="12" dur="1000" fill="hold"/>
                                        <p:tgtEl>
                                          <p:spTgt spid="21"/>
                                        </p:tgtEl>
                                        <p:attrNameLst>
                                          <p:attrName>ppt_x</p:attrName>
                                        </p:attrNameLst>
                                      </p:cBhvr>
                                      <p:tavLst>
                                        <p:tav tm="0">
                                          <p:val>
                                            <p:strVal val="1+#ppt_w/2"/>
                                          </p:val>
                                        </p:tav>
                                        <p:tav tm="100000">
                                          <p:val>
                                            <p:strVal val="#ppt_x"/>
                                          </p:val>
                                        </p:tav>
                                      </p:tavLst>
                                    </p:anim>
                                    <p:anim calcmode="lin" valueType="num">
                                      <p:cBhvr additive="base">
                                        <p:cTn id="13" dur="1000" fill="hold"/>
                                        <p:tgtEl>
                                          <p:spTgt spid="21"/>
                                        </p:tgtEl>
                                        <p:attrNameLst>
                                          <p:attrName>ppt_y</p:attrName>
                                        </p:attrNameLst>
                                      </p:cBhvr>
                                      <p:tavLst>
                                        <p:tav tm="0">
                                          <p:val>
                                            <p:strVal val="0-#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 presetClass="entr" presetSubtype="16" fill="hold" nodeType="clickEffect">
                                  <p:stCondLst>
                                    <p:cond delay="0"/>
                                  </p:stCondLst>
                                  <p:childTnLst>
                                    <p:set>
                                      <p:cBhvr>
                                        <p:cTn id="17" dur="1" fill="hold">
                                          <p:stCondLst>
                                            <p:cond delay="0"/>
                                          </p:stCondLst>
                                        </p:cTn>
                                        <p:tgtEl>
                                          <p:spTgt spid="98"/>
                                        </p:tgtEl>
                                        <p:attrNameLst>
                                          <p:attrName>style.visibility</p:attrName>
                                        </p:attrNameLst>
                                      </p:cBhvr>
                                      <p:to>
                                        <p:strVal val="visible"/>
                                      </p:to>
                                    </p:set>
                                    <p:animEffect transition="in" filter="box(in)">
                                      <p:cBhvr>
                                        <p:cTn id="18" dur="500"/>
                                        <p:tgtEl>
                                          <p:spTgt spid="98"/>
                                        </p:tgtEl>
                                      </p:cBhvr>
                                    </p:animEffect>
                                  </p:childTnLst>
                                </p:cTn>
                              </p:par>
                            </p:childTnLst>
                          </p:cTn>
                        </p:par>
                      </p:childTnLst>
                    </p:cTn>
                  </p:par>
                  <p:par>
                    <p:cTn id="19" fill="hold">
                      <p:stCondLst>
                        <p:cond delay="indefinite"/>
                      </p:stCondLst>
                      <p:childTnLst>
                        <p:par>
                          <p:cTn id="20" fill="hold">
                            <p:stCondLst>
                              <p:cond delay="0"/>
                            </p:stCondLst>
                            <p:childTnLst>
                              <p:par>
                                <p:cTn id="21" presetID="16" presetClass="entr" presetSubtype="37" fill="hold" nodeType="clickEffect">
                                  <p:stCondLst>
                                    <p:cond delay="0"/>
                                  </p:stCondLst>
                                  <p:childTnLst>
                                    <p:set>
                                      <p:cBhvr>
                                        <p:cTn id="22" dur="1" fill="hold">
                                          <p:stCondLst>
                                            <p:cond delay="0"/>
                                          </p:stCondLst>
                                        </p:cTn>
                                        <p:tgtEl>
                                          <p:spTgt spid="94"/>
                                        </p:tgtEl>
                                        <p:attrNameLst>
                                          <p:attrName>style.visibility</p:attrName>
                                        </p:attrNameLst>
                                      </p:cBhvr>
                                      <p:to>
                                        <p:strVal val="visible"/>
                                      </p:to>
                                    </p:set>
                                    <p:animEffect transition="in" filter="barn(outVertical)">
                                      <p:cBhvr>
                                        <p:cTn id="23" dur="500"/>
                                        <p:tgtEl>
                                          <p:spTgt spid="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38FBEF8C-A31F-DB1B-5588-854B7B9C0D7A}"/>
              </a:ext>
            </a:extLst>
          </p:cNvPr>
          <p:cNvSpPr>
            <a:spLocks noGrp="1"/>
          </p:cNvSpPr>
          <p:nvPr>
            <p:ph type="dt" sz="half" idx="10"/>
          </p:nvPr>
        </p:nvSpPr>
        <p:spPr/>
        <p:txBody>
          <a:bodyPr/>
          <a:lstStyle/>
          <a:p>
            <a:pPr>
              <a:defRPr/>
            </a:pPr>
            <a:fld id="{72795A5C-ABA9-164F-9A37-0CFC1B48C772}" type="datetime1">
              <a:rPr lang="en-US" altLang="zh-CN" smtClean="0"/>
              <a:t>6/5/2022</a:t>
            </a:fld>
            <a:endParaRPr lang="en-US" altLang="zh-CN" dirty="0"/>
          </a:p>
        </p:txBody>
      </p:sp>
      <p:sp>
        <p:nvSpPr>
          <p:cNvPr id="5" name="灯片编号占位符 4">
            <a:extLst>
              <a:ext uri="{FF2B5EF4-FFF2-40B4-BE49-F238E27FC236}">
                <a16:creationId xmlns:a16="http://schemas.microsoft.com/office/drawing/2014/main" id="{65933C26-4F8D-61DF-2839-093925C1625D}"/>
              </a:ext>
            </a:extLst>
          </p:cNvPr>
          <p:cNvSpPr>
            <a:spLocks noGrp="1"/>
          </p:cNvSpPr>
          <p:nvPr>
            <p:ph type="sldNum" sz="quarter" idx="12"/>
          </p:nvPr>
        </p:nvSpPr>
        <p:spPr/>
        <p:txBody>
          <a:bodyPr/>
          <a:lstStyle/>
          <a:p>
            <a:pPr>
              <a:defRPr/>
            </a:pPr>
            <a:fld id="{4FF538FA-A287-4FBD-9703-6DB9C5344803}" type="slidenum">
              <a:rPr lang="zh-CN" altLang="en-US" smtClean="0"/>
              <a:t>58</a:t>
            </a:fld>
            <a:endParaRPr lang="en-US" altLang="zh-CN" dirty="0"/>
          </a:p>
        </p:txBody>
      </p:sp>
      <p:grpSp>
        <p:nvGrpSpPr>
          <p:cNvPr id="6" name="Group 145">
            <a:extLst>
              <a:ext uri="{FF2B5EF4-FFF2-40B4-BE49-F238E27FC236}">
                <a16:creationId xmlns:a16="http://schemas.microsoft.com/office/drawing/2014/main" id="{CFCAB6E5-FA18-7771-D19C-7FA11F34234B}"/>
              </a:ext>
            </a:extLst>
          </p:cNvPr>
          <p:cNvGrpSpPr>
            <a:grpSpLocks/>
          </p:cNvGrpSpPr>
          <p:nvPr/>
        </p:nvGrpSpPr>
        <p:grpSpPr bwMode="auto">
          <a:xfrm>
            <a:off x="228600" y="1743075"/>
            <a:ext cx="8391525" cy="3559175"/>
            <a:chOff x="144" y="1098"/>
            <a:chExt cx="5286" cy="2242"/>
          </a:xfrm>
        </p:grpSpPr>
        <p:sp>
          <p:nvSpPr>
            <p:cNvPr id="7" name="Freeform 6">
              <a:extLst>
                <a:ext uri="{FF2B5EF4-FFF2-40B4-BE49-F238E27FC236}">
                  <a16:creationId xmlns:a16="http://schemas.microsoft.com/office/drawing/2014/main" id="{F402AF0B-648B-6338-69A4-0CDA2C749EC0}"/>
                </a:ext>
              </a:extLst>
            </p:cNvPr>
            <p:cNvSpPr>
              <a:spLocks/>
            </p:cNvSpPr>
            <p:nvPr/>
          </p:nvSpPr>
          <p:spPr bwMode="auto">
            <a:xfrm>
              <a:off x="144" y="1098"/>
              <a:ext cx="5286" cy="2242"/>
            </a:xfrm>
            <a:custGeom>
              <a:avLst/>
              <a:gdLst>
                <a:gd name="T0" fmla="*/ 1078 w 5286"/>
                <a:gd name="T1" fmla="*/ 176 h 2146"/>
                <a:gd name="T2" fmla="*/ 1191 w 5286"/>
                <a:gd name="T3" fmla="*/ 132 h 2146"/>
                <a:gd name="T4" fmla="*/ 1259 w 5286"/>
                <a:gd name="T5" fmla="*/ 87 h 2146"/>
                <a:gd name="T6" fmla="*/ 1564 w 5286"/>
                <a:gd name="T7" fmla="*/ 0 h 2146"/>
                <a:gd name="T8" fmla="*/ 1869 w 5286"/>
                <a:gd name="T9" fmla="*/ 11 h 2146"/>
                <a:gd name="T10" fmla="*/ 2038 w 5286"/>
                <a:gd name="T11" fmla="*/ 117 h 2146"/>
                <a:gd name="T12" fmla="*/ 2197 w 5286"/>
                <a:gd name="T13" fmla="*/ 162 h 2146"/>
                <a:gd name="T14" fmla="*/ 2829 w 5286"/>
                <a:gd name="T15" fmla="*/ 147 h 2146"/>
                <a:gd name="T16" fmla="*/ 3620 w 5286"/>
                <a:gd name="T17" fmla="*/ 57 h 2146"/>
                <a:gd name="T18" fmla="*/ 3936 w 5286"/>
                <a:gd name="T19" fmla="*/ 74 h 2146"/>
                <a:gd name="T20" fmla="*/ 3981 w 5286"/>
                <a:gd name="T21" fmla="*/ 87 h 2146"/>
                <a:gd name="T22" fmla="*/ 4026 w 5286"/>
                <a:gd name="T23" fmla="*/ 147 h 2146"/>
                <a:gd name="T24" fmla="*/ 4263 w 5286"/>
                <a:gd name="T25" fmla="*/ 337 h 2146"/>
                <a:gd name="T26" fmla="*/ 4839 w 5286"/>
                <a:gd name="T27" fmla="*/ 469 h 2146"/>
                <a:gd name="T28" fmla="*/ 4907 w 5286"/>
                <a:gd name="T29" fmla="*/ 529 h 2146"/>
                <a:gd name="T30" fmla="*/ 4941 w 5286"/>
                <a:gd name="T31" fmla="*/ 558 h 2146"/>
                <a:gd name="T32" fmla="*/ 5031 w 5286"/>
                <a:gd name="T33" fmla="*/ 704 h 2146"/>
                <a:gd name="T34" fmla="*/ 5099 w 5286"/>
                <a:gd name="T35" fmla="*/ 938 h 2146"/>
                <a:gd name="T36" fmla="*/ 5110 w 5286"/>
                <a:gd name="T37" fmla="*/ 1277 h 2146"/>
                <a:gd name="T38" fmla="*/ 5133 w 5286"/>
                <a:gd name="T39" fmla="*/ 1321 h 2146"/>
                <a:gd name="T40" fmla="*/ 5178 w 5286"/>
                <a:gd name="T41" fmla="*/ 1469 h 2146"/>
                <a:gd name="T42" fmla="*/ 5246 w 5286"/>
                <a:gd name="T43" fmla="*/ 1791 h 2146"/>
                <a:gd name="T44" fmla="*/ 5043 w 5286"/>
                <a:gd name="T45" fmla="*/ 2584 h 2146"/>
                <a:gd name="T46" fmla="*/ 4896 w 5286"/>
                <a:gd name="T47" fmla="*/ 2643 h 2146"/>
                <a:gd name="T48" fmla="*/ 4342 w 5286"/>
                <a:gd name="T49" fmla="*/ 2568 h 2146"/>
                <a:gd name="T50" fmla="*/ 3992 w 5286"/>
                <a:gd name="T51" fmla="*/ 2555 h 2146"/>
                <a:gd name="T52" fmla="*/ 3879 w 5286"/>
                <a:gd name="T53" fmla="*/ 2614 h 2146"/>
                <a:gd name="T54" fmla="*/ 3541 w 5286"/>
                <a:gd name="T55" fmla="*/ 2747 h 2146"/>
                <a:gd name="T56" fmla="*/ 3416 w 5286"/>
                <a:gd name="T57" fmla="*/ 2789 h 2146"/>
                <a:gd name="T58" fmla="*/ 3168 w 5286"/>
                <a:gd name="T59" fmla="*/ 2775 h 2146"/>
                <a:gd name="T60" fmla="*/ 3134 w 5286"/>
                <a:gd name="T61" fmla="*/ 2747 h 2146"/>
                <a:gd name="T62" fmla="*/ 2976 w 5286"/>
                <a:gd name="T63" fmla="*/ 2658 h 2146"/>
                <a:gd name="T64" fmla="*/ 2581 w 5286"/>
                <a:gd name="T65" fmla="*/ 2526 h 2146"/>
                <a:gd name="T66" fmla="*/ 2389 w 5286"/>
                <a:gd name="T67" fmla="*/ 2540 h 2146"/>
                <a:gd name="T68" fmla="*/ 2208 w 5286"/>
                <a:gd name="T69" fmla="*/ 2628 h 2146"/>
                <a:gd name="T70" fmla="*/ 2027 w 5286"/>
                <a:gd name="T71" fmla="*/ 2658 h 2146"/>
                <a:gd name="T72" fmla="*/ 1654 w 5286"/>
                <a:gd name="T73" fmla="*/ 2702 h 2146"/>
                <a:gd name="T74" fmla="*/ 1225 w 5286"/>
                <a:gd name="T75" fmla="*/ 2686 h 2146"/>
                <a:gd name="T76" fmla="*/ 1124 w 5286"/>
                <a:gd name="T77" fmla="*/ 2658 h 2146"/>
                <a:gd name="T78" fmla="*/ 1056 w 5286"/>
                <a:gd name="T79" fmla="*/ 2628 h 2146"/>
                <a:gd name="T80" fmla="*/ 853 w 5286"/>
                <a:gd name="T81" fmla="*/ 2393 h 2146"/>
                <a:gd name="T82" fmla="*/ 774 w 5286"/>
                <a:gd name="T83" fmla="*/ 2364 h 2146"/>
                <a:gd name="T84" fmla="*/ 536 w 5286"/>
                <a:gd name="T85" fmla="*/ 2364 h 2146"/>
                <a:gd name="T86" fmla="*/ 423 w 5286"/>
                <a:gd name="T87" fmla="*/ 2291 h 2146"/>
                <a:gd name="T88" fmla="*/ 288 w 5286"/>
                <a:gd name="T89" fmla="*/ 2070 h 2146"/>
                <a:gd name="T90" fmla="*/ 220 w 5286"/>
                <a:gd name="T91" fmla="*/ 1922 h 2146"/>
                <a:gd name="T92" fmla="*/ 152 w 5286"/>
                <a:gd name="T93" fmla="*/ 1806 h 2146"/>
                <a:gd name="T94" fmla="*/ 39 w 5286"/>
                <a:gd name="T95" fmla="*/ 1630 h 2146"/>
                <a:gd name="T96" fmla="*/ 51 w 5286"/>
                <a:gd name="T97" fmla="*/ 1335 h 2146"/>
                <a:gd name="T98" fmla="*/ 118 w 5286"/>
                <a:gd name="T99" fmla="*/ 1190 h 2146"/>
                <a:gd name="T100" fmla="*/ 231 w 5286"/>
                <a:gd name="T101" fmla="*/ 938 h 2146"/>
                <a:gd name="T102" fmla="*/ 322 w 5286"/>
                <a:gd name="T103" fmla="*/ 792 h 2146"/>
                <a:gd name="T104" fmla="*/ 401 w 5286"/>
                <a:gd name="T105" fmla="*/ 661 h 2146"/>
                <a:gd name="T106" fmla="*/ 446 w 5286"/>
                <a:gd name="T107" fmla="*/ 645 h 2146"/>
                <a:gd name="T108" fmla="*/ 694 w 5286"/>
                <a:gd name="T109" fmla="*/ 529 h 2146"/>
                <a:gd name="T110" fmla="*/ 728 w 5286"/>
                <a:gd name="T111" fmla="*/ 205 h 2146"/>
                <a:gd name="T112" fmla="*/ 796 w 5286"/>
                <a:gd name="T113" fmla="*/ 147 h 2146"/>
                <a:gd name="T114" fmla="*/ 886 w 5286"/>
                <a:gd name="T115" fmla="*/ 117 h 2146"/>
                <a:gd name="T116" fmla="*/ 1078 w 5286"/>
                <a:gd name="T117" fmla="*/ 147 h 2146"/>
                <a:gd name="T118" fmla="*/ 1124 w 5286"/>
                <a:gd name="T119" fmla="*/ 205 h 2146"/>
                <a:gd name="T120" fmla="*/ 1078 w 5286"/>
                <a:gd name="T121" fmla="*/ 176 h 214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5286" h="2146">
                  <a:moveTo>
                    <a:pt x="1078" y="135"/>
                  </a:moveTo>
                  <a:cubicBezTo>
                    <a:pt x="1115" y="123"/>
                    <a:pt x="1156" y="119"/>
                    <a:pt x="1191" y="101"/>
                  </a:cubicBezTo>
                  <a:cubicBezTo>
                    <a:pt x="1243" y="75"/>
                    <a:pt x="1205" y="82"/>
                    <a:pt x="1259" y="67"/>
                  </a:cubicBezTo>
                  <a:cubicBezTo>
                    <a:pt x="1359" y="40"/>
                    <a:pt x="1465" y="32"/>
                    <a:pt x="1564" y="0"/>
                  </a:cubicBezTo>
                  <a:cubicBezTo>
                    <a:pt x="1666" y="4"/>
                    <a:pt x="1767" y="5"/>
                    <a:pt x="1869" y="11"/>
                  </a:cubicBezTo>
                  <a:cubicBezTo>
                    <a:pt x="1935" y="15"/>
                    <a:pt x="1982" y="64"/>
                    <a:pt x="2038" y="90"/>
                  </a:cubicBezTo>
                  <a:cubicBezTo>
                    <a:pt x="2101" y="119"/>
                    <a:pt x="2126" y="115"/>
                    <a:pt x="2197" y="124"/>
                  </a:cubicBezTo>
                  <a:cubicBezTo>
                    <a:pt x="2408" y="120"/>
                    <a:pt x="2618" y="119"/>
                    <a:pt x="2829" y="113"/>
                  </a:cubicBezTo>
                  <a:cubicBezTo>
                    <a:pt x="3093" y="105"/>
                    <a:pt x="3356" y="58"/>
                    <a:pt x="3620" y="45"/>
                  </a:cubicBezTo>
                  <a:cubicBezTo>
                    <a:pt x="3725" y="49"/>
                    <a:pt x="3831" y="50"/>
                    <a:pt x="3936" y="56"/>
                  </a:cubicBezTo>
                  <a:cubicBezTo>
                    <a:pt x="3951" y="57"/>
                    <a:pt x="3968" y="59"/>
                    <a:pt x="3981" y="67"/>
                  </a:cubicBezTo>
                  <a:cubicBezTo>
                    <a:pt x="3999" y="78"/>
                    <a:pt x="4010" y="99"/>
                    <a:pt x="4026" y="113"/>
                  </a:cubicBezTo>
                  <a:cubicBezTo>
                    <a:pt x="4096" y="175"/>
                    <a:pt x="4174" y="229"/>
                    <a:pt x="4263" y="259"/>
                  </a:cubicBezTo>
                  <a:cubicBezTo>
                    <a:pt x="4374" y="423"/>
                    <a:pt x="4726" y="358"/>
                    <a:pt x="4839" y="361"/>
                  </a:cubicBezTo>
                  <a:cubicBezTo>
                    <a:pt x="4862" y="376"/>
                    <a:pt x="4884" y="391"/>
                    <a:pt x="4907" y="406"/>
                  </a:cubicBezTo>
                  <a:cubicBezTo>
                    <a:pt x="4918" y="414"/>
                    <a:pt x="4941" y="429"/>
                    <a:pt x="4941" y="429"/>
                  </a:cubicBezTo>
                  <a:cubicBezTo>
                    <a:pt x="4968" y="470"/>
                    <a:pt x="5006" y="500"/>
                    <a:pt x="5031" y="542"/>
                  </a:cubicBezTo>
                  <a:cubicBezTo>
                    <a:pt x="5071" y="611"/>
                    <a:pt x="5084" y="648"/>
                    <a:pt x="5099" y="722"/>
                  </a:cubicBezTo>
                  <a:cubicBezTo>
                    <a:pt x="5103" y="809"/>
                    <a:pt x="5100" y="896"/>
                    <a:pt x="5110" y="982"/>
                  </a:cubicBezTo>
                  <a:cubicBezTo>
                    <a:pt x="5112" y="996"/>
                    <a:pt x="5127" y="1004"/>
                    <a:pt x="5133" y="1016"/>
                  </a:cubicBezTo>
                  <a:cubicBezTo>
                    <a:pt x="5150" y="1053"/>
                    <a:pt x="5163" y="1091"/>
                    <a:pt x="5178" y="1129"/>
                  </a:cubicBezTo>
                  <a:cubicBezTo>
                    <a:pt x="5210" y="1210"/>
                    <a:pt x="5226" y="1294"/>
                    <a:pt x="5246" y="1378"/>
                  </a:cubicBezTo>
                  <a:cubicBezTo>
                    <a:pt x="5240" y="1564"/>
                    <a:pt x="5286" y="1908"/>
                    <a:pt x="5043" y="1987"/>
                  </a:cubicBezTo>
                  <a:cubicBezTo>
                    <a:pt x="4995" y="2019"/>
                    <a:pt x="4953" y="2023"/>
                    <a:pt x="4896" y="2033"/>
                  </a:cubicBezTo>
                  <a:cubicBezTo>
                    <a:pt x="4710" y="2022"/>
                    <a:pt x="4528" y="1991"/>
                    <a:pt x="4342" y="1976"/>
                  </a:cubicBezTo>
                  <a:cubicBezTo>
                    <a:pt x="4211" y="1944"/>
                    <a:pt x="4158" y="1958"/>
                    <a:pt x="3992" y="1965"/>
                  </a:cubicBezTo>
                  <a:cubicBezTo>
                    <a:pt x="3953" y="1990"/>
                    <a:pt x="3924" y="1999"/>
                    <a:pt x="3879" y="2010"/>
                  </a:cubicBezTo>
                  <a:cubicBezTo>
                    <a:pt x="3769" y="2065"/>
                    <a:pt x="3664" y="2093"/>
                    <a:pt x="3541" y="2112"/>
                  </a:cubicBezTo>
                  <a:cubicBezTo>
                    <a:pt x="3499" y="2125"/>
                    <a:pt x="3457" y="2131"/>
                    <a:pt x="3416" y="2146"/>
                  </a:cubicBezTo>
                  <a:cubicBezTo>
                    <a:pt x="3333" y="2142"/>
                    <a:pt x="3250" y="2144"/>
                    <a:pt x="3168" y="2134"/>
                  </a:cubicBezTo>
                  <a:cubicBezTo>
                    <a:pt x="3155" y="2132"/>
                    <a:pt x="3146" y="2118"/>
                    <a:pt x="3134" y="2112"/>
                  </a:cubicBezTo>
                  <a:cubicBezTo>
                    <a:pt x="3083" y="2086"/>
                    <a:pt x="3030" y="2064"/>
                    <a:pt x="2976" y="2044"/>
                  </a:cubicBezTo>
                  <a:cubicBezTo>
                    <a:pt x="2846" y="1997"/>
                    <a:pt x="2714" y="1977"/>
                    <a:pt x="2581" y="1942"/>
                  </a:cubicBezTo>
                  <a:cubicBezTo>
                    <a:pt x="2517" y="1946"/>
                    <a:pt x="2452" y="1945"/>
                    <a:pt x="2389" y="1954"/>
                  </a:cubicBezTo>
                  <a:cubicBezTo>
                    <a:pt x="2336" y="1962"/>
                    <a:pt x="2266" y="2011"/>
                    <a:pt x="2208" y="2021"/>
                  </a:cubicBezTo>
                  <a:cubicBezTo>
                    <a:pt x="2103" y="2040"/>
                    <a:pt x="2163" y="2031"/>
                    <a:pt x="2027" y="2044"/>
                  </a:cubicBezTo>
                  <a:cubicBezTo>
                    <a:pt x="1917" y="2080"/>
                    <a:pt x="1770" y="2069"/>
                    <a:pt x="1654" y="2078"/>
                  </a:cubicBezTo>
                  <a:cubicBezTo>
                    <a:pt x="1511" y="2074"/>
                    <a:pt x="1368" y="2073"/>
                    <a:pt x="1225" y="2066"/>
                  </a:cubicBezTo>
                  <a:cubicBezTo>
                    <a:pt x="1213" y="2065"/>
                    <a:pt x="1139" y="2049"/>
                    <a:pt x="1124" y="2044"/>
                  </a:cubicBezTo>
                  <a:cubicBezTo>
                    <a:pt x="1101" y="2037"/>
                    <a:pt x="1056" y="2021"/>
                    <a:pt x="1056" y="2021"/>
                  </a:cubicBezTo>
                  <a:cubicBezTo>
                    <a:pt x="986" y="1966"/>
                    <a:pt x="926" y="1890"/>
                    <a:pt x="853" y="1841"/>
                  </a:cubicBezTo>
                  <a:cubicBezTo>
                    <a:pt x="841" y="1833"/>
                    <a:pt x="784" y="1820"/>
                    <a:pt x="774" y="1818"/>
                  </a:cubicBezTo>
                  <a:cubicBezTo>
                    <a:pt x="673" y="1829"/>
                    <a:pt x="645" y="1838"/>
                    <a:pt x="536" y="1818"/>
                  </a:cubicBezTo>
                  <a:cubicBezTo>
                    <a:pt x="497" y="1811"/>
                    <a:pt x="461" y="1774"/>
                    <a:pt x="423" y="1762"/>
                  </a:cubicBezTo>
                  <a:cubicBezTo>
                    <a:pt x="339" y="1699"/>
                    <a:pt x="340" y="1672"/>
                    <a:pt x="288" y="1592"/>
                  </a:cubicBezTo>
                  <a:cubicBezTo>
                    <a:pt x="274" y="1535"/>
                    <a:pt x="256" y="1523"/>
                    <a:pt x="220" y="1479"/>
                  </a:cubicBezTo>
                  <a:cubicBezTo>
                    <a:pt x="196" y="1450"/>
                    <a:pt x="175" y="1419"/>
                    <a:pt x="152" y="1389"/>
                  </a:cubicBezTo>
                  <a:cubicBezTo>
                    <a:pt x="0" y="1188"/>
                    <a:pt x="101" y="1375"/>
                    <a:pt x="39" y="1253"/>
                  </a:cubicBezTo>
                  <a:cubicBezTo>
                    <a:pt x="43" y="1178"/>
                    <a:pt x="41" y="1102"/>
                    <a:pt x="51" y="1027"/>
                  </a:cubicBezTo>
                  <a:cubicBezTo>
                    <a:pt x="53" y="1009"/>
                    <a:pt x="110" y="928"/>
                    <a:pt x="118" y="914"/>
                  </a:cubicBezTo>
                  <a:cubicBezTo>
                    <a:pt x="153" y="852"/>
                    <a:pt x="188" y="780"/>
                    <a:pt x="231" y="722"/>
                  </a:cubicBezTo>
                  <a:cubicBezTo>
                    <a:pt x="259" y="684"/>
                    <a:pt x="294" y="650"/>
                    <a:pt x="322" y="610"/>
                  </a:cubicBezTo>
                  <a:cubicBezTo>
                    <a:pt x="337" y="589"/>
                    <a:pt x="382" y="521"/>
                    <a:pt x="401" y="508"/>
                  </a:cubicBezTo>
                  <a:cubicBezTo>
                    <a:pt x="414" y="499"/>
                    <a:pt x="431" y="501"/>
                    <a:pt x="446" y="497"/>
                  </a:cubicBezTo>
                  <a:cubicBezTo>
                    <a:pt x="535" y="471"/>
                    <a:pt x="618" y="459"/>
                    <a:pt x="694" y="406"/>
                  </a:cubicBezTo>
                  <a:cubicBezTo>
                    <a:pt x="725" y="318"/>
                    <a:pt x="706" y="257"/>
                    <a:pt x="728" y="158"/>
                  </a:cubicBezTo>
                  <a:cubicBezTo>
                    <a:pt x="734" y="129"/>
                    <a:pt x="773" y="119"/>
                    <a:pt x="796" y="113"/>
                  </a:cubicBezTo>
                  <a:cubicBezTo>
                    <a:pt x="826" y="105"/>
                    <a:pt x="886" y="90"/>
                    <a:pt x="886" y="90"/>
                  </a:cubicBezTo>
                  <a:cubicBezTo>
                    <a:pt x="950" y="98"/>
                    <a:pt x="1016" y="95"/>
                    <a:pt x="1078" y="113"/>
                  </a:cubicBezTo>
                  <a:cubicBezTo>
                    <a:pt x="1099" y="119"/>
                    <a:pt x="1124" y="137"/>
                    <a:pt x="1124" y="158"/>
                  </a:cubicBezTo>
                  <a:cubicBezTo>
                    <a:pt x="1124" y="175"/>
                    <a:pt x="1093" y="143"/>
                    <a:pt x="1078" y="135"/>
                  </a:cubicBezTo>
                  <a:close/>
                </a:path>
              </a:pathLst>
            </a:custGeom>
            <a:solidFill>
              <a:schemeClr val="accent1">
                <a:lumMod val="20000"/>
                <a:lumOff val="80000"/>
              </a:schemeClr>
            </a:solidFill>
            <a:ln>
              <a:noFill/>
            </a:ln>
            <a:effectLst>
              <a:outerShdw dist="155023" dir="2099521" algn="ctr" rotWithShape="0">
                <a:srgbClr val="C0C0C0"/>
              </a:outerShdw>
            </a:effectLst>
            <a:extLst>
              <a:ext uri="{91240B29-F687-4F45-9708-019B960494DF}">
                <a14:hiddenLine xmlns:a14="http://schemas.microsoft.com/office/drawing/2010/main" w="9525" cap="flat" cmpd="sng">
                  <a:solidFill>
                    <a:srgbClr val="FFFF99"/>
                  </a:solidFill>
                  <a:prstDash val="solid"/>
                  <a:round/>
                  <a:headEnd/>
                  <a:tailEnd/>
                </a14:hiddenLine>
              </a:ext>
            </a:extLst>
          </p:spPr>
          <p:txBody>
            <a:bodyPr wrap="none" anchor="ctr"/>
            <a:lstStyle/>
            <a:p>
              <a:endParaRPr lang="zh-CN" altLang="en-US" dirty="0"/>
            </a:p>
          </p:txBody>
        </p:sp>
        <p:sp>
          <p:nvSpPr>
            <p:cNvPr id="8" name="Text Box 10">
              <a:extLst>
                <a:ext uri="{FF2B5EF4-FFF2-40B4-BE49-F238E27FC236}">
                  <a16:creationId xmlns:a16="http://schemas.microsoft.com/office/drawing/2014/main" id="{459D6D8E-6B25-F846-8F13-A4DECAF318E7}"/>
                </a:ext>
              </a:extLst>
            </p:cNvPr>
            <p:cNvSpPr txBox="1">
              <a:spLocks noChangeArrowheads="1"/>
            </p:cNvSpPr>
            <p:nvPr/>
          </p:nvSpPr>
          <p:spPr bwMode="auto">
            <a:xfrm>
              <a:off x="996" y="1502"/>
              <a:ext cx="4166" cy="327"/>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eaLnBrk="1" hangingPunct="1">
                <a:spcBef>
                  <a:spcPct val="0"/>
                </a:spcBef>
                <a:buClrTx/>
                <a:buFontTx/>
                <a:buNone/>
              </a:pPr>
              <a:r>
                <a:rPr lang="zh-CN" altLang="en-US" sz="2800" dirty="0">
                  <a:solidFill>
                    <a:srgbClr val="002D88"/>
                  </a:solidFill>
                  <a:latin typeface="楷体_GB2312" pitchFamily="49" charset="-122"/>
                  <a:ea typeface="楷体_GB2312" pitchFamily="49" charset="-122"/>
                  <a:sym typeface="Symbol" pitchFamily="18" charset="2"/>
                </a:rPr>
                <a:t>　</a:t>
              </a:r>
              <a:r>
                <a:rPr lang="zh-CN" altLang="en-US" sz="2800" dirty="0">
                  <a:solidFill>
                    <a:srgbClr val="002D88"/>
                  </a:solidFill>
                  <a:latin typeface="幼圆" pitchFamily="49" charset="-122"/>
                  <a:ea typeface="幼圆" pitchFamily="49" charset="-122"/>
                </a:rPr>
                <a:t>只能利用图中的边来构造最小生成树</a:t>
              </a:r>
              <a:r>
                <a:rPr lang="zh-CN" altLang="en-US" sz="2800" dirty="0">
                  <a:solidFill>
                    <a:srgbClr val="002D88"/>
                  </a:solidFill>
                  <a:latin typeface="楷体_GB2312" pitchFamily="49" charset="-122"/>
                  <a:ea typeface="楷体_GB2312" pitchFamily="49" charset="-122"/>
                </a:rPr>
                <a:t>；</a:t>
              </a:r>
            </a:p>
          </p:txBody>
        </p:sp>
        <p:sp>
          <p:nvSpPr>
            <p:cNvPr id="9" name="Oval 115">
              <a:extLst>
                <a:ext uri="{FF2B5EF4-FFF2-40B4-BE49-F238E27FC236}">
                  <a16:creationId xmlns:a16="http://schemas.microsoft.com/office/drawing/2014/main" id="{A2D16AA0-F8EA-C2BB-4849-F6090753A348}"/>
                </a:ext>
              </a:extLst>
            </p:cNvPr>
            <p:cNvSpPr>
              <a:spLocks noChangeArrowheads="1"/>
            </p:cNvSpPr>
            <p:nvPr/>
          </p:nvSpPr>
          <p:spPr bwMode="auto">
            <a:xfrm>
              <a:off x="996" y="1632"/>
              <a:ext cx="136" cy="136"/>
            </a:xfrm>
            <a:prstGeom prst="ellipse">
              <a:avLst/>
            </a:prstGeom>
            <a:ln>
              <a:headEnd/>
              <a:tailEnd/>
            </a:ln>
          </p:spPr>
          <p:style>
            <a:lnRef idx="1">
              <a:schemeClr val="accent5"/>
            </a:lnRef>
            <a:fillRef idx="3">
              <a:schemeClr val="accent5"/>
            </a:fillRef>
            <a:effectRef idx="2">
              <a:schemeClr val="accent5"/>
            </a:effectRef>
            <a:fontRef idx="minor">
              <a:schemeClr val="lt1"/>
            </a:fontRef>
          </p:style>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grpSp>
      <p:grpSp>
        <p:nvGrpSpPr>
          <p:cNvPr id="10" name="Group 149">
            <a:extLst>
              <a:ext uri="{FF2B5EF4-FFF2-40B4-BE49-F238E27FC236}">
                <a16:creationId xmlns:a16="http://schemas.microsoft.com/office/drawing/2014/main" id="{D739D2D9-6CEC-3459-469D-7637AFB1AC4B}"/>
              </a:ext>
            </a:extLst>
          </p:cNvPr>
          <p:cNvGrpSpPr>
            <a:grpSpLocks/>
          </p:cNvGrpSpPr>
          <p:nvPr/>
        </p:nvGrpSpPr>
        <p:grpSpPr bwMode="auto">
          <a:xfrm>
            <a:off x="1181100" y="2952750"/>
            <a:ext cx="7408863" cy="860425"/>
            <a:chOff x="744" y="1836"/>
            <a:chExt cx="4667" cy="542"/>
          </a:xfrm>
        </p:grpSpPr>
        <p:sp>
          <p:nvSpPr>
            <p:cNvPr id="11" name="Text Box 119">
              <a:extLst>
                <a:ext uri="{FF2B5EF4-FFF2-40B4-BE49-F238E27FC236}">
                  <a16:creationId xmlns:a16="http://schemas.microsoft.com/office/drawing/2014/main" id="{6BD8ADD0-0EA3-978C-2284-4AABA3C7E329}"/>
                </a:ext>
              </a:extLst>
            </p:cNvPr>
            <p:cNvSpPr txBox="1">
              <a:spLocks noChangeArrowheads="1"/>
            </p:cNvSpPr>
            <p:nvPr/>
          </p:nvSpPr>
          <p:spPr bwMode="auto">
            <a:xfrm>
              <a:off x="744" y="1836"/>
              <a:ext cx="4667" cy="542"/>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eaLnBrk="1" hangingPunct="1">
                <a:lnSpc>
                  <a:spcPct val="90000"/>
                </a:lnSpc>
                <a:spcBef>
                  <a:spcPct val="0"/>
                </a:spcBef>
                <a:buClrTx/>
                <a:buFont typeface="Symbol" pitchFamily="18" charset="2"/>
                <a:buNone/>
              </a:pPr>
              <a:r>
                <a:rPr lang="en-US" altLang="zh-CN" sz="2800" dirty="0">
                  <a:solidFill>
                    <a:srgbClr val="002D88"/>
                  </a:solidFill>
                  <a:latin typeface="楷体_GB2312" pitchFamily="49" charset="-122"/>
                  <a:ea typeface="楷体_GB2312" pitchFamily="49" charset="-122"/>
                </a:rPr>
                <a:t>  </a:t>
              </a:r>
              <a:r>
                <a:rPr lang="zh-CN" altLang="en-US" sz="2800" dirty="0">
                  <a:solidFill>
                    <a:srgbClr val="002D88"/>
                  </a:solidFill>
                  <a:latin typeface="楷体_GB2312" pitchFamily="49" charset="-122"/>
                  <a:ea typeface="楷体_GB2312" pitchFamily="49" charset="-122"/>
                </a:rPr>
                <a:t>　  </a:t>
              </a:r>
              <a:r>
                <a:rPr lang="zh-CN" altLang="en-US" sz="2800" dirty="0">
                  <a:solidFill>
                    <a:srgbClr val="002D88"/>
                  </a:solidFill>
                  <a:latin typeface="幼圆" pitchFamily="49" charset="-122"/>
                  <a:ea typeface="幼圆" pitchFamily="49" charset="-122"/>
                </a:rPr>
                <a:t>只能使用、且仅能使用图中的</a:t>
              </a:r>
              <a:r>
                <a:rPr lang="en-US" altLang="zh-CN" sz="2800" dirty="0">
                  <a:solidFill>
                    <a:srgbClr val="002D88"/>
                  </a:solidFill>
                  <a:ea typeface="楷体_GB2312" pitchFamily="49" charset="-122"/>
                </a:rPr>
                <a:t>n</a:t>
              </a:r>
              <a:r>
                <a:rPr lang="en-US" altLang="zh-CN" sz="2800" dirty="0">
                  <a:solidFill>
                    <a:srgbClr val="002D88"/>
                  </a:solidFill>
                  <a:latin typeface="宋体" pitchFamily="2" charset="-122"/>
                </a:rPr>
                <a:t>-</a:t>
              </a:r>
              <a:r>
                <a:rPr lang="en-US" altLang="zh-CN" sz="2800" dirty="0">
                  <a:solidFill>
                    <a:srgbClr val="002D88"/>
                  </a:solidFill>
                  <a:ea typeface="楷体_GB2312" pitchFamily="49" charset="-122"/>
                </a:rPr>
                <a:t>1</a:t>
              </a:r>
              <a:r>
                <a:rPr lang="zh-CN" altLang="en-US" sz="2800" dirty="0">
                  <a:solidFill>
                    <a:srgbClr val="002D88"/>
                  </a:solidFill>
                  <a:latin typeface="幼圆" pitchFamily="49" charset="-122"/>
                  <a:ea typeface="幼圆" pitchFamily="49" charset="-122"/>
                </a:rPr>
                <a:t>条边</a:t>
              </a:r>
            </a:p>
            <a:p>
              <a:pPr eaLnBrk="1" hangingPunct="1">
                <a:lnSpc>
                  <a:spcPct val="90000"/>
                </a:lnSpc>
                <a:spcBef>
                  <a:spcPct val="0"/>
                </a:spcBef>
                <a:buClrTx/>
                <a:buFont typeface="Symbol" pitchFamily="18" charset="2"/>
                <a:buNone/>
              </a:pPr>
              <a:r>
                <a:rPr lang="zh-CN" altLang="en-US" sz="2800" dirty="0">
                  <a:solidFill>
                    <a:srgbClr val="002D88"/>
                  </a:solidFill>
                  <a:latin typeface="幼圆" pitchFamily="49" charset="-122"/>
                  <a:ea typeface="幼圆" pitchFamily="49" charset="-122"/>
                </a:rPr>
                <a:t>    来连接图中的</a:t>
              </a:r>
              <a:r>
                <a:rPr lang="en-US" altLang="zh-CN" sz="2800" dirty="0">
                  <a:solidFill>
                    <a:srgbClr val="002D88"/>
                  </a:solidFill>
                  <a:ea typeface="楷体_GB2312" pitchFamily="49" charset="-122"/>
                </a:rPr>
                <a:t>n</a:t>
              </a:r>
              <a:r>
                <a:rPr lang="zh-CN" altLang="en-US" sz="2800" dirty="0">
                  <a:solidFill>
                    <a:srgbClr val="002D88"/>
                  </a:solidFill>
                  <a:latin typeface="幼圆" pitchFamily="49" charset="-122"/>
                  <a:ea typeface="幼圆" pitchFamily="49" charset="-122"/>
                </a:rPr>
                <a:t>个顶点</a:t>
              </a:r>
              <a:r>
                <a:rPr lang="zh-CN" altLang="en-US" sz="2800" dirty="0">
                  <a:solidFill>
                    <a:srgbClr val="002D88"/>
                  </a:solidFill>
                  <a:latin typeface="楷体_GB2312" pitchFamily="49" charset="-122"/>
                  <a:ea typeface="楷体_GB2312" pitchFamily="49" charset="-122"/>
                </a:rPr>
                <a:t>；</a:t>
              </a:r>
            </a:p>
          </p:txBody>
        </p:sp>
        <p:sp>
          <p:nvSpPr>
            <p:cNvPr id="12" name="Oval 120">
              <a:extLst>
                <a:ext uri="{FF2B5EF4-FFF2-40B4-BE49-F238E27FC236}">
                  <a16:creationId xmlns:a16="http://schemas.microsoft.com/office/drawing/2014/main" id="{054D339B-5F93-67DA-B499-6DF538A88660}"/>
                </a:ext>
              </a:extLst>
            </p:cNvPr>
            <p:cNvSpPr>
              <a:spLocks noChangeArrowheads="1"/>
            </p:cNvSpPr>
            <p:nvPr/>
          </p:nvSpPr>
          <p:spPr bwMode="auto">
            <a:xfrm>
              <a:off x="995" y="1916"/>
              <a:ext cx="136" cy="136"/>
            </a:xfrm>
            <a:prstGeom prst="ellipse">
              <a:avLst/>
            </a:prstGeom>
            <a:ln>
              <a:headEnd/>
              <a:tailEnd/>
            </a:ln>
          </p:spPr>
          <p:style>
            <a:lnRef idx="1">
              <a:schemeClr val="accent5"/>
            </a:lnRef>
            <a:fillRef idx="3">
              <a:schemeClr val="accent5"/>
            </a:fillRef>
            <a:effectRef idx="2">
              <a:schemeClr val="accent5"/>
            </a:effectRef>
            <a:fontRef idx="minor">
              <a:schemeClr val="lt1"/>
            </a:fontRef>
          </p:style>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grpSp>
      <p:grpSp>
        <p:nvGrpSpPr>
          <p:cNvPr id="13" name="Group 148">
            <a:extLst>
              <a:ext uri="{FF2B5EF4-FFF2-40B4-BE49-F238E27FC236}">
                <a16:creationId xmlns:a16="http://schemas.microsoft.com/office/drawing/2014/main" id="{D1D204D1-6035-97E5-CBDE-318126E3C9FB}"/>
              </a:ext>
            </a:extLst>
          </p:cNvPr>
          <p:cNvGrpSpPr>
            <a:grpSpLocks/>
          </p:cNvGrpSpPr>
          <p:nvPr/>
        </p:nvGrpSpPr>
        <p:grpSpPr bwMode="auto">
          <a:xfrm>
            <a:off x="1579563" y="3812381"/>
            <a:ext cx="5295900" cy="519113"/>
            <a:chOff x="1008" y="2411"/>
            <a:chExt cx="3336" cy="327"/>
          </a:xfrm>
        </p:grpSpPr>
        <p:sp>
          <p:nvSpPr>
            <p:cNvPr id="14" name="Text Box 122">
              <a:extLst>
                <a:ext uri="{FF2B5EF4-FFF2-40B4-BE49-F238E27FC236}">
                  <a16:creationId xmlns:a16="http://schemas.microsoft.com/office/drawing/2014/main" id="{CBC04B05-3C72-1F6B-8D67-A6E3073A7DE3}"/>
                </a:ext>
              </a:extLst>
            </p:cNvPr>
            <p:cNvSpPr txBox="1">
              <a:spLocks noChangeArrowheads="1"/>
            </p:cNvSpPr>
            <p:nvPr/>
          </p:nvSpPr>
          <p:spPr bwMode="auto">
            <a:xfrm>
              <a:off x="1227" y="2411"/>
              <a:ext cx="3117" cy="327"/>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eaLnBrk="1" hangingPunct="1">
                <a:spcBef>
                  <a:spcPct val="0"/>
                </a:spcBef>
                <a:buClrTx/>
                <a:buFontTx/>
                <a:buNone/>
              </a:pPr>
              <a:r>
                <a:rPr lang="zh-CN" altLang="en-US" sz="2800">
                  <a:solidFill>
                    <a:srgbClr val="002D88"/>
                  </a:solidFill>
                  <a:latin typeface="幼圆" pitchFamily="49" charset="-122"/>
                  <a:ea typeface="幼圆" pitchFamily="49" charset="-122"/>
                </a:rPr>
                <a:t>不能使用图中产生回路的边</a:t>
              </a:r>
              <a:r>
                <a:rPr lang="zh-CN" altLang="en-US" sz="2800">
                  <a:solidFill>
                    <a:srgbClr val="002D88"/>
                  </a:solidFill>
                  <a:latin typeface="楷体_GB2312" pitchFamily="49" charset="-122"/>
                  <a:ea typeface="楷体_GB2312" pitchFamily="49" charset="-122"/>
                </a:rPr>
                <a:t>。</a:t>
              </a:r>
            </a:p>
          </p:txBody>
        </p:sp>
        <p:sp>
          <p:nvSpPr>
            <p:cNvPr id="15" name="Oval 123">
              <a:extLst>
                <a:ext uri="{FF2B5EF4-FFF2-40B4-BE49-F238E27FC236}">
                  <a16:creationId xmlns:a16="http://schemas.microsoft.com/office/drawing/2014/main" id="{3A71CC47-54A3-BEE9-7316-7DA10A9E4BD9}"/>
                </a:ext>
              </a:extLst>
            </p:cNvPr>
            <p:cNvSpPr>
              <a:spLocks noChangeArrowheads="1"/>
            </p:cNvSpPr>
            <p:nvPr/>
          </p:nvSpPr>
          <p:spPr bwMode="auto">
            <a:xfrm>
              <a:off x="1008" y="2532"/>
              <a:ext cx="136" cy="136"/>
            </a:xfrm>
            <a:prstGeom prst="ellipse">
              <a:avLst/>
            </a:prstGeom>
            <a:ln>
              <a:headEnd/>
              <a:tailEnd/>
            </a:ln>
          </p:spPr>
          <p:style>
            <a:lnRef idx="1">
              <a:schemeClr val="accent5"/>
            </a:lnRef>
            <a:fillRef idx="3">
              <a:schemeClr val="accent5"/>
            </a:fillRef>
            <a:effectRef idx="2">
              <a:schemeClr val="accent5"/>
            </a:effectRef>
            <a:fontRef idx="minor">
              <a:schemeClr val="lt1"/>
            </a:fontRef>
          </p:style>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grpSp>
      <p:grpSp>
        <p:nvGrpSpPr>
          <p:cNvPr id="16" name="Group 150">
            <a:extLst>
              <a:ext uri="{FF2B5EF4-FFF2-40B4-BE49-F238E27FC236}">
                <a16:creationId xmlns:a16="http://schemas.microsoft.com/office/drawing/2014/main" id="{E6A80C0A-016E-0EC8-7C7E-E7024532D799}"/>
              </a:ext>
            </a:extLst>
          </p:cNvPr>
          <p:cNvGrpSpPr>
            <a:grpSpLocks/>
          </p:cNvGrpSpPr>
          <p:nvPr/>
        </p:nvGrpSpPr>
        <p:grpSpPr bwMode="auto">
          <a:xfrm>
            <a:off x="1589723" y="1158081"/>
            <a:ext cx="5472112" cy="923925"/>
            <a:chOff x="295" y="560"/>
            <a:chExt cx="3447" cy="582"/>
          </a:xfrm>
        </p:grpSpPr>
        <p:sp>
          <p:nvSpPr>
            <p:cNvPr id="17" name="Cloud">
              <a:extLst>
                <a:ext uri="{FF2B5EF4-FFF2-40B4-BE49-F238E27FC236}">
                  <a16:creationId xmlns:a16="http://schemas.microsoft.com/office/drawing/2014/main" id="{36D85E4A-98A8-1D7C-D56E-463193D64CC8}"/>
                </a:ext>
              </a:extLst>
            </p:cNvPr>
            <p:cNvSpPr>
              <a:spLocks noChangeAspect="1" noEditPoints="1" noChangeArrowheads="1"/>
            </p:cNvSpPr>
            <p:nvPr/>
          </p:nvSpPr>
          <p:spPr bwMode="auto">
            <a:xfrm>
              <a:off x="295" y="560"/>
              <a:ext cx="3265" cy="58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2977 w 21600"/>
                <a:gd name="T13" fmla="*/ 3266 h 21600"/>
                <a:gd name="T14" fmla="*/ 17088 w 21600"/>
                <a:gd name="T15" fmla="*/ 17332 h 21600"/>
              </a:gdLst>
              <a:ahLst/>
              <a:cxnLst>
                <a:cxn ang="T8">
                  <a:pos x="T0" y="T1"/>
                </a:cxn>
                <a:cxn ang="T9">
                  <a:pos x="T2" y="T3"/>
                </a:cxn>
                <a:cxn ang="T10">
                  <a:pos x="T4" y="T5"/>
                </a:cxn>
                <a:cxn ang="T11">
                  <a:pos x="T6" y="T7"/>
                </a:cxn>
              </a:cxnLst>
              <a:rect l="T12" t="T13" r="T14" b="T15"/>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lnTo>
                    <a:pt x="1949" y="7180"/>
                  </a:ln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chemeClr val="accent4">
                <a:lumMod val="20000"/>
                <a:lumOff val="80000"/>
              </a:schemeClr>
            </a:solidFill>
            <a:ln w="28575">
              <a:noFill/>
              <a:miter lim="800000"/>
              <a:headEnd/>
              <a:tailEnd/>
            </a:ln>
            <a:effectLst>
              <a:outerShdw dist="170388" dir="1593903" algn="ctr" rotWithShape="0">
                <a:srgbClr val="C0C0C0"/>
              </a:outerShdw>
            </a:effectLst>
          </p:spPr>
          <p:txBody>
            <a:bodyPr/>
            <a:lstStyle/>
            <a:p>
              <a:endParaRPr lang="zh-CN" altLang="en-US"/>
            </a:p>
          </p:txBody>
        </p:sp>
        <p:sp>
          <p:nvSpPr>
            <p:cNvPr id="18" name="Text Box 126">
              <a:extLst>
                <a:ext uri="{FF2B5EF4-FFF2-40B4-BE49-F238E27FC236}">
                  <a16:creationId xmlns:a16="http://schemas.microsoft.com/office/drawing/2014/main" id="{07E830C7-C52A-D1C7-28B6-1EE3E78CF910}"/>
                </a:ext>
              </a:extLst>
            </p:cNvPr>
            <p:cNvSpPr txBox="1">
              <a:spLocks noChangeArrowheads="1"/>
            </p:cNvSpPr>
            <p:nvPr/>
          </p:nvSpPr>
          <p:spPr bwMode="auto">
            <a:xfrm>
              <a:off x="458" y="666"/>
              <a:ext cx="3284" cy="336"/>
            </a:xfrm>
            <a:prstGeom prst="rect">
              <a:avLst/>
            </a:prstGeom>
            <a:noFill/>
            <a:ln>
              <a:noFill/>
            </a:ln>
            <a:effectLst>
              <a:outerShdw dist="12700" dir="5400000" algn="ctr" rotWithShape="0">
                <a:schemeClr val="bg1"/>
              </a:outerShdw>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Lst>
          </p:spPr>
          <p:txBody>
            <a:bodyPr>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eaLnBrk="1" hangingPunct="1">
                <a:spcBef>
                  <a:spcPct val="0"/>
                </a:spcBef>
                <a:buClrTx/>
                <a:buFontTx/>
                <a:buNone/>
              </a:pPr>
              <a:r>
                <a:rPr lang="zh-CN" altLang="en-US" sz="2900" dirty="0">
                  <a:solidFill>
                    <a:srgbClr val="264AA5"/>
                  </a:solidFill>
                  <a:ea typeface="黑体" pitchFamily="49" charset="-122"/>
                </a:rPr>
                <a:t>构造最小生成树的基本原则</a:t>
              </a:r>
            </a:p>
          </p:txBody>
        </p:sp>
      </p:grpSp>
      <p:sp>
        <p:nvSpPr>
          <p:cNvPr id="19" name="标题 1">
            <a:extLst>
              <a:ext uri="{FF2B5EF4-FFF2-40B4-BE49-F238E27FC236}">
                <a16:creationId xmlns:a16="http://schemas.microsoft.com/office/drawing/2014/main" id="{9D6CE2F5-8F79-455F-ADD4-5177637202FF}"/>
              </a:ext>
            </a:extLst>
          </p:cNvPr>
          <p:cNvSpPr>
            <a:spLocks noGrp="1"/>
          </p:cNvSpPr>
          <p:nvPr>
            <p:ph type="title"/>
          </p:nvPr>
        </p:nvSpPr>
        <p:spPr>
          <a:xfrm>
            <a:off x="633522" y="228600"/>
            <a:ext cx="7748478" cy="747712"/>
          </a:xfrm>
        </p:spPr>
        <p:txBody>
          <a:bodyPr/>
          <a:lstStyle/>
          <a:p>
            <a:r>
              <a:rPr lang="en-US" altLang="zh-CN" dirty="0"/>
              <a:t>6.4</a:t>
            </a:r>
            <a:r>
              <a:rPr lang="zh-CN" altLang="en-US" dirty="0"/>
              <a:t> 最小生成树</a:t>
            </a:r>
            <a:endParaRPr kumimoji="1" lang="zh-CN" altLang="en-US" dirty="0"/>
          </a:p>
        </p:txBody>
      </p:sp>
    </p:spTree>
    <p:extLst>
      <p:ext uri="{BB962C8B-B14F-4D97-AF65-F5344CB8AC3E}">
        <p14:creationId xmlns:p14="http://schemas.microsoft.com/office/powerpoint/2010/main" val="1870949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right)">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left)">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wipe(right)">
                                      <p:cBhvr>
                                        <p:cTn id="1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65B3DF6D-8921-570D-2C62-BD7F95180B47}"/>
              </a:ext>
            </a:extLst>
          </p:cNvPr>
          <p:cNvSpPr>
            <a:spLocks noGrp="1"/>
          </p:cNvSpPr>
          <p:nvPr>
            <p:ph type="dt" sz="half" idx="10"/>
          </p:nvPr>
        </p:nvSpPr>
        <p:spPr/>
        <p:txBody>
          <a:bodyPr/>
          <a:lstStyle/>
          <a:p>
            <a:pPr>
              <a:defRPr/>
            </a:pPr>
            <a:fld id="{72795A5C-ABA9-164F-9A37-0CFC1B48C772}" type="datetime1">
              <a:rPr lang="en-US" altLang="zh-CN" smtClean="0"/>
              <a:t>6/5/2022</a:t>
            </a:fld>
            <a:endParaRPr lang="en-US" altLang="zh-CN" dirty="0"/>
          </a:p>
        </p:txBody>
      </p:sp>
      <p:sp>
        <p:nvSpPr>
          <p:cNvPr id="5" name="灯片编号占位符 4">
            <a:extLst>
              <a:ext uri="{FF2B5EF4-FFF2-40B4-BE49-F238E27FC236}">
                <a16:creationId xmlns:a16="http://schemas.microsoft.com/office/drawing/2014/main" id="{4F0F4063-3E9C-55AF-BAA6-30F38A82181B}"/>
              </a:ext>
            </a:extLst>
          </p:cNvPr>
          <p:cNvSpPr>
            <a:spLocks noGrp="1"/>
          </p:cNvSpPr>
          <p:nvPr>
            <p:ph type="sldNum" sz="quarter" idx="12"/>
          </p:nvPr>
        </p:nvSpPr>
        <p:spPr/>
        <p:txBody>
          <a:bodyPr/>
          <a:lstStyle/>
          <a:p>
            <a:pPr>
              <a:defRPr/>
            </a:pPr>
            <a:fld id="{4FF538FA-A287-4FBD-9703-6DB9C5344803}" type="slidenum">
              <a:rPr lang="zh-CN" altLang="en-US" smtClean="0"/>
              <a:t>59</a:t>
            </a:fld>
            <a:endParaRPr lang="en-US" altLang="zh-CN" dirty="0"/>
          </a:p>
        </p:txBody>
      </p:sp>
      <p:grpSp>
        <p:nvGrpSpPr>
          <p:cNvPr id="6" name="Group 84">
            <a:extLst>
              <a:ext uri="{FF2B5EF4-FFF2-40B4-BE49-F238E27FC236}">
                <a16:creationId xmlns:a16="http://schemas.microsoft.com/office/drawing/2014/main" id="{4274371D-26CC-480C-0065-E06C7B4C65E2}"/>
              </a:ext>
            </a:extLst>
          </p:cNvPr>
          <p:cNvGrpSpPr>
            <a:grpSpLocks/>
          </p:cNvGrpSpPr>
          <p:nvPr/>
        </p:nvGrpSpPr>
        <p:grpSpPr bwMode="auto">
          <a:xfrm>
            <a:off x="381000" y="1081120"/>
            <a:ext cx="4075113" cy="600075"/>
            <a:chOff x="288" y="240"/>
            <a:chExt cx="2567" cy="378"/>
          </a:xfrm>
        </p:grpSpPr>
        <p:sp>
          <p:nvSpPr>
            <p:cNvPr id="7" name="Oval 3">
              <a:extLst>
                <a:ext uri="{FF2B5EF4-FFF2-40B4-BE49-F238E27FC236}">
                  <a16:creationId xmlns:a16="http://schemas.microsoft.com/office/drawing/2014/main" id="{83D63921-43A7-BE31-73A4-A43A556A47E4}"/>
                </a:ext>
              </a:extLst>
            </p:cNvPr>
            <p:cNvSpPr>
              <a:spLocks noChangeArrowheads="1"/>
            </p:cNvSpPr>
            <p:nvPr/>
          </p:nvSpPr>
          <p:spPr bwMode="auto">
            <a:xfrm>
              <a:off x="288" y="240"/>
              <a:ext cx="2320" cy="378"/>
            </a:xfrm>
            <a:prstGeom prst="ellipse">
              <a:avLst/>
            </a:prstGeom>
            <a:solidFill>
              <a:schemeClr val="accent4">
                <a:lumMod val="20000"/>
                <a:lumOff val="80000"/>
              </a:schemeClr>
            </a:solidFill>
            <a:ln>
              <a:noFill/>
            </a:ln>
            <a:effectLst>
              <a:outerShdw dist="96720" dir="1391915" algn="ctr" rotWithShape="0">
                <a:srgbClr val="C0C0C0"/>
              </a:outerShdw>
            </a:effectLst>
            <a:extLst>
              <a:ext uri="{91240B29-F687-4F45-9708-019B960494DF}">
                <a14:hiddenLine xmlns:a14="http://schemas.microsoft.com/office/drawing/2010/main" w="12700" cap="sq">
                  <a:solidFill>
                    <a:schemeClr val="bg1"/>
                  </a:solidFill>
                  <a:round/>
                  <a:headEnd type="none" w="sm" len="sm"/>
                  <a:tailEnd type="none" w="sm" len="sm"/>
                </a14:hiddenLine>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8" name="Text Box 4">
              <a:extLst>
                <a:ext uri="{FF2B5EF4-FFF2-40B4-BE49-F238E27FC236}">
                  <a16:creationId xmlns:a16="http://schemas.microsoft.com/office/drawing/2014/main" id="{F47A8A27-A51E-1F14-E3EA-1C4A820ECA89}"/>
                </a:ext>
              </a:extLst>
            </p:cNvPr>
            <p:cNvSpPr txBox="1">
              <a:spLocks noChangeArrowheads="1"/>
            </p:cNvSpPr>
            <p:nvPr/>
          </p:nvSpPr>
          <p:spPr bwMode="auto">
            <a:xfrm>
              <a:off x="529" y="274"/>
              <a:ext cx="2326"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45791" dir="2021404" algn="ctr" rotWithShape="0">
                      <a:schemeClr val="bg1"/>
                    </a:outerShdw>
                  </a:effectLst>
                </a14:hiddenEffects>
              </a:ext>
            </a:extLst>
          </p:spPr>
          <p:txBody>
            <a:bodyPr>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eaLnBrk="1" hangingPunct="1">
                <a:spcBef>
                  <a:spcPct val="0"/>
                </a:spcBef>
                <a:buClrTx/>
                <a:buFontTx/>
                <a:buNone/>
              </a:pPr>
              <a:r>
                <a:rPr lang="zh-CN" altLang="en-US" sz="2800">
                  <a:solidFill>
                    <a:srgbClr val="002D88"/>
                  </a:solidFill>
                  <a:latin typeface="黑体" pitchFamily="49" charset="-122"/>
                  <a:ea typeface="黑体" pitchFamily="49" charset="-122"/>
                </a:rPr>
                <a:t>二</a:t>
              </a:r>
              <a:r>
                <a:rPr lang="en-US" altLang="zh-CN" sz="2800">
                  <a:solidFill>
                    <a:srgbClr val="002D88"/>
                  </a:solidFill>
                  <a:latin typeface="黑体" pitchFamily="49" charset="-122"/>
                  <a:ea typeface="黑体" pitchFamily="49" charset="-122"/>
                </a:rPr>
                <a:t>.</a:t>
              </a:r>
              <a:r>
                <a:rPr lang="zh-CN" altLang="en-US" sz="2800">
                  <a:solidFill>
                    <a:srgbClr val="002D88"/>
                  </a:solidFill>
                  <a:latin typeface="黑体" pitchFamily="49" charset="-122"/>
                  <a:ea typeface="黑体" pitchFamily="49" charset="-122"/>
                </a:rPr>
                <a:t>求最小生成树</a:t>
              </a:r>
              <a:endParaRPr lang="zh-CN" altLang="en-US" sz="2800" b="0">
                <a:solidFill>
                  <a:srgbClr val="002D88"/>
                </a:solidFill>
                <a:latin typeface="黑体" pitchFamily="49" charset="-122"/>
                <a:ea typeface="黑体" pitchFamily="49" charset="-122"/>
              </a:endParaRPr>
            </a:p>
          </p:txBody>
        </p:sp>
      </p:grpSp>
      <p:grpSp>
        <p:nvGrpSpPr>
          <p:cNvPr id="9" name="Group 81">
            <a:extLst>
              <a:ext uri="{FF2B5EF4-FFF2-40B4-BE49-F238E27FC236}">
                <a16:creationId xmlns:a16="http://schemas.microsoft.com/office/drawing/2014/main" id="{B8CF25BB-0B70-E212-0AB9-65CA31D54F0E}"/>
              </a:ext>
            </a:extLst>
          </p:cNvPr>
          <p:cNvGrpSpPr>
            <a:grpSpLocks/>
          </p:cNvGrpSpPr>
          <p:nvPr/>
        </p:nvGrpSpPr>
        <p:grpSpPr bwMode="auto">
          <a:xfrm>
            <a:off x="785813" y="4148169"/>
            <a:ext cx="7707312" cy="2286000"/>
            <a:chOff x="413" y="2184"/>
            <a:chExt cx="4855" cy="1440"/>
          </a:xfrm>
        </p:grpSpPr>
        <p:sp>
          <p:nvSpPr>
            <p:cNvPr id="10" name="Rectangle 7">
              <a:extLst>
                <a:ext uri="{FF2B5EF4-FFF2-40B4-BE49-F238E27FC236}">
                  <a16:creationId xmlns:a16="http://schemas.microsoft.com/office/drawing/2014/main" id="{D91B07A1-60FE-979F-80BD-26BDA78C2CA1}"/>
                </a:ext>
              </a:extLst>
            </p:cNvPr>
            <p:cNvSpPr>
              <a:spLocks noChangeArrowheads="1"/>
            </p:cNvSpPr>
            <p:nvPr/>
          </p:nvSpPr>
          <p:spPr bwMode="auto">
            <a:xfrm>
              <a:off x="413" y="2184"/>
              <a:ext cx="4855" cy="1440"/>
            </a:xfrm>
            <a:prstGeom prst="rect">
              <a:avLst/>
            </a:prstGeom>
            <a:ln/>
          </p:spPr>
          <p:style>
            <a:lnRef idx="1">
              <a:schemeClr val="accent5"/>
            </a:lnRef>
            <a:fillRef idx="3">
              <a:schemeClr val="accent5"/>
            </a:fillRef>
            <a:effectRef idx="2">
              <a:schemeClr val="accent5"/>
            </a:effectRef>
            <a:fontRef idx="minor">
              <a:schemeClr val="lt1"/>
            </a:fontRef>
          </p:style>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11" name="Text Box 8">
              <a:extLst>
                <a:ext uri="{FF2B5EF4-FFF2-40B4-BE49-F238E27FC236}">
                  <a16:creationId xmlns:a16="http://schemas.microsoft.com/office/drawing/2014/main" id="{B664E521-EB86-D24F-A2C0-1E2353E1D008}"/>
                </a:ext>
              </a:extLst>
            </p:cNvPr>
            <p:cNvSpPr txBox="1">
              <a:spLocks noChangeArrowheads="1"/>
            </p:cNvSpPr>
            <p:nvPr/>
          </p:nvSpPr>
          <p:spPr bwMode="auto">
            <a:xfrm>
              <a:off x="625" y="2422"/>
              <a:ext cx="4430" cy="10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28398" dir="3806097" algn="ctr" rotWithShape="0">
                      <a:schemeClr val="bg1"/>
                    </a:outerShdw>
                  </a:effectLst>
                </a14:hiddenEffects>
              </a:ext>
            </a:extLst>
          </p:spPr>
          <p:txBody>
            <a:bodyPr wrap="squar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just" eaLnBrk="1" hangingPunct="1">
                <a:spcBef>
                  <a:spcPct val="0"/>
                </a:spcBef>
                <a:buClrTx/>
                <a:buFontTx/>
                <a:buNone/>
              </a:pPr>
              <a:r>
                <a:rPr lang="zh-CN" altLang="en-US" sz="2500" dirty="0">
                  <a:solidFill>
                    <a:schemeClr val="bg1"/>
                  </a:solidFill>
                  <a:latin typeface="幼圆" pitchFamily="49" charset="-122"/>
                  <a:ea typeface="幼圆" pitchFamily="49" charset="-122"/>
                </a:rPr>
                <a:t>依次在</a:t>
              </a:r>
              <a:r>
                <a:rPr lang="en-US" altLang="zh-CN" sz="2500" dirty="0">
                  <a:solidFill>
                    <a:schemeClr val="bg1"/>
                  </a:solidFill>
                </a:rPr>
                <a:t>G</a:t>
              </a:r>
              <a:r>
                <a:rPr lang="zh-CN" altLang="en-US" sz="2500" dirty="0">
                  <a:solidFill>
                    <a:schemeClr val="bg1"/>
                  </a:solidFill>
                  <a:latin typeface="幼圆" pitchFamily="49" charset="-122"/>
                  <a:ea typeface="幼圆" pitchFamily="49" charset="-122"/>
                </a:rPr>
                <a:t>中选择一条一个顶点仅在</a:t>
              </a:r>
              <a:r>
                <a:rPr lang="en-US" altLang="zh-CN" sz="2500" dirty="0">
                  <a:solidFill>
                    <a:schemeClr val="bg1"/>
                  </a:solidFill>
                </a:rPr>
                <a:t>V</a:t>
              </a:r>
              <a:r>
                <a:rPr lang="zh-CN" altLang="en-US" sz="2500" dirty="0">
                  <a:solidFill>
                    <a:schemeClr val="bg1"/>
                  </a:solidFill>
                  <a:latin typeface="幼圆" pitchFamily="49" charset="-122"/>
                  <a:ea typeface="幼圆" pitchFamily="49" charset="-122"/>
                </a:rPr>
                <a:t>中</a:t>
              </a:r>
              <a:r>
                <a:rPr lang="en-US" altLang="zh-CN" sz="2500" dirty="0">
                  <a:solidFill>
                    <a:schemeClr val="bg1"/>
                  </a:solidFill>
                  <a:latin typeface="幼圆" pitchFamily="49" charset="-122"/>
                  <a:ea typeface="幼圆" pitchFamily="49" charset="-122"/>
                </a:rPr>
                <a:t>,</a:t>
              </a:r>
              <a:r>
                <a:rPr lang="zh-CN" altLang="en-US" sz="2500" dirty="0">
                  <a:solidFill>
                    <a:schemeClr val="bg1"/>
                  </a:solidFill>
                  <a:latin typeface="幼圆" pitchFamily="49" charset="-122"/>
                  <a:ea typeface="幼圆" pitchFamily="49" charset="-122"/>
                </a:rPr>
                <a:t> 另一个顶点在</a:t>
              </a:r>
              <a:r>
                <a:rPr lang="en-US" altLang="zh-CN" sz="2500" dirty="0">
                  <a:solidFill>
                    <a:schemeClr val="bg1"/>
                  </a:solidFill>
                </a:rPr>
                <a:t>U</a:t>
              </a:r>
              <a:r>
                <a:rPr lang="zh-CN" altLang="en-US" sz="2500" dirty="0">
                  <a:solidFill>
                    <a:schemeClr val="bg1"/>
                  </a:solidFill>
                  <a:latin typeface="幼圆" pitchFamily="49" charset="-122"/>
                  <a:ea typeface="幼圆" pitchFamily="49" charset="-122"/>
                </a:rPr>
                <a:t>中</a:t>
              </a:r>
              <a:r>
                <a:rPr lang="en-US" altLang="zh-CN" sz="2500" dirty="0">
                  <a:solidFill>
                    <a:schemeClr val="bg1"/>
                  </a:solidFill>
                  <a:latin typeface="幼圆" pitchFamily="49" charset="-122"/>
                  <a:ea typeface="幼圆" pitchFamily="49" charset="-122"/>
                </a:rPr>
                <a:t>,</a:t>
              </a:r>
              <a:r>
                <a:rPr lang="zh-CN" altLang="en-US" sz="2500" dirty="0">
                  <a:solidFill>
                    <a:schemeClr val="bg1"/>
                  </a:solidFill>
                  <a:latin typeface="幼圆" pitchFamily="49" charset="-122"/>
                  <a:ea typeface="幼圆" pitchFamily="49" charset="-122"/>
                </a:rPr>
                <a:t> 并且权值最小的边加入集合</a:t>
              </a:r>
              <a:r>
                <a:rPr lang="en-US" altLang="zh-CN" sz="2500" dirty="0">
                  <a:solidFill>
                    <a:schemeClr val="bg1"/>
                  </a:solidFill>
                </a:rPr>
                <a:t>TE</a:t>
              </a:r>
              <a:r>
                <a:rPr lang="en-US" altLang="zh-CN" sz="2500" dirty="0">
                  <a:solidFill>
                    <a:schemeClr val="bg1"/>
                  </a:solidFill>
                  <a:latin typeface="楷体_GB2312" pitchFamily="49" charset="-122"/>
                  <a:ea typeface="楷体_GB2312" pitchFamily="49" charset="-122"/>
                </a:rPr>
                <a:t>,</a:t>
              </a:r>
              <a:r>
                <a:rPr lang="zh-CN" altLang="en-US" sz="2500" dirty="0">
                  <a:solidFill>
                    <a:schemeClr val="bg1"/>
                  </a:solidFill>
                  <a:latin typeface="楷体_GB2312" pitchFamily="49" charset="-122"/>
                  <a:ea typeface="楷体_GB2312" pitchFamily="49" charset="-122"/>
                </a:rPr>
                <a:t> </a:t>
              </a:r>
              <a:r>
                <a:rPr lang="zh-CN" altLang="en-US" sz="2500" dirty="0">
                  <a:solidFill>
                    <a:schemeClr val="bg1"/>
                  </a:solidFill>
                  <a:latin typeface="幼圆" pitchFamily="49" charset="-122"/>
                  <a:ea typeface="幼圆" pitchFamily="49" charset="-122"/>
                </a:rPr>
                <a:t>同时将该边仅在</a:t>
              </a:r>
              <a:r>
                <a:rPr lang="en-US" altLang="zh-CN" sz="2500" dirty="0">
                  <a:solidFill>
                    <a:schemeClr val="bg1"/>
                  </a:solidFill>
                </a:rPr>
                <a:t>V</a:t>
              </a:r>
              <a:r>
                <a:rPr lang="zh-CN" altLang="en-US" sz="2500" dirty="0">
                  <a:solidFill>
                    <a:schemeClr val="bg1"/>
                  </a:solidFill>
                  <a:latin typeface="幼圆" pitchFamily="49" charset="-122"/>
                  <a:ea typeface="幼圆" pitchFamily="49" charset="-122"/>
                </a:rPr>
                <a:t>中的那个顶点加入集合</a:t>
              </a:r>
              <a:r>
                <a:rPr lang="en-US" altLang="zh-CN" sz="2500" dirty="0">
                  <a:solidFill>
                    <a:schemeClr val="bg1"/>
                  </a:solidFill>
                </a:rPr>
                <a:t>U</a:t>
              </a:r>
              <a:r>
                <a:rPr lang="en-US" altLang="zh-CN" sz="2500" dirty="0">
                  <a:solidFill>
                    <a:schemeClr val="bg1"/>
                  </a:solidFill>
                  <a:latin typeface="楷体_GB2312" pitchFamily="49" charset="-122"/>
                  <a:ea typeface="楷体_GB2312" pitchFamily="49" charset="-122"/>
                </a:rPr>
                <a:t>.</a:t>
              </a:r>
              <a:r>
                <a:rPr lang="zh-CN" altLang="en-US" sz="2500" dirty="0">
                  <a:solidFill>
                    <a:schemeClr val="bg1"/>
                  </a:solidFill>
                  <a:latin typeface="楷体_GB2312" pitchFamily="49" charset="-122"/>
                  <a:ea typeface="楷体_GB2312" pitchFamily="49" charset="-122"/>
                </a:rPr>
                <a:t> </a:t>
              </a:r>
              <a:r>
                <a:rPr lang="zh-CN" altLang="en-US" sz="2500" dirty="0">
                  <a:solidFill>
                    <a:schemeClr val="bg1"/>
                  </a:solidFill>
                  <a:latin typeface="幼圆" pitchFamily="49" charset="-122"/>
                  <a:ea typeface="幼圆" pitchFamily="49" charset="-122"/>
                </a:rPr>
                <a:t>重复上述过程</a:t>
              </a:r>
              <a:r>
                <a:rPr lang="en-US" altLang="zh-CN" sz="2500" dirty="0">
                  <a:solidFill>
                    <a:schemeClr val="bg1"/>
                  </a:solidFill>
                </a:rPr>
                <a:t>n</a:t>
              </a:r>
              <a:r>
                <a:rPr lang="en-US" altLang="zh-CN" sz="2500" dirty="0">
                  <a:solidFill>
                    <a:schemeClr val="bg1"/>
                  </a:solidFill>
                  <a:cs typeface="Times New Roman" pitchFamily="18" charset="0"/>
                </a:rPr>
                <a:t>–</a:t>
              </a:r>
              <a:r>
                <a:rPr lang="en-US" altLang="zh-CN" sz="2500" dirty="0">
                  <a:solidFill>
                    <a:schemeClr val="bg1"/>
                  </a:solidFill>
                </a:rPr>
                <a:t>1</a:t>
              </a:r>
              <a:r>
                <a:rPr lang="zh-CN" altLang="en-US" sz="2500" dirty="0">
                  <a:solidFill>
                    <a:schemeClr val="bg1"/>
                  </a:solidFill>
                  <a:latin typeface="幼圆" pitchFamily="49" charset="-122"/>
                  <a:ea typeface="幼圆" pitchFamily="49" charset="-122"/>
                </a:rPr>
                <a:t>次</a:t>
              </a:r>
              <a:r>
                <a:rPr lang="en-US" altLang="zh-CN" sz="2500" dirty="0">
                  <a:solidFill>
                    <a:schemeClr val="bg1"/>
                  </a:solidFill>
                  <a:latin typeface="楷体_GB2312" pitchFamily="49" charset="-122"/>
                  <a:ea typeface="楷体_GB2312" pitchFamily="49" charset="-122"/>
                </a:rPr>
                <a:t>,</a:t>
              </a:r>
              <a:r>
                <a:rPr lang="zh-CN" altLang="en-US" sz="2500" dirty="0">
                  <a:solidFill>
                    <a:schemeClr val="bg1"/>
                  </a:solidFill>
                  <a:latin typeface="楷体_GB2312" pitchFamily="49" charset="-122"/>
                  <a:ea typeface="楷体_GB2312" pitchFamily="49" charset="-122"/>
                </a:rPr>
                <a:t> </a:t>
              </a:r>
              <a:r>
                <a:rPr lang="zh-CN" altLang="en-US" sz="2500" dirty="0">
                  <a:solidFill>
                    <a:schemeClr val="bg1"/>
                  </a:solidFill>
                  <a:latin typeface="幼圆" pitchFamily="49" charset="-122"/>
                  <a:ea typeface="幼圆" pitchFamily="49" charset="-122"/>
                </a:rPr>
                <a:t>使得</a:t>
              </a:r>
              <a:r>
                <a:rPr lang="en-US" altLang="zh-CN" sz="2500" dirty="0">
                  <a:solidFill>
                    <a:schemeClr val="bg1"/>
                  </a:solidFill>
                </a:rPr>
                <a:t>U=V</a:t>
              </a:r>
              <a:r>
                <a:rPr lang="en-US" altLang="zh-CN" sz="2500" dirty="0">
                  <a:solidFill>
                    <a:schemeClr val="bg1"/>
                  </a:solidFill>
                  <a:latin typeface="楷体_GB2312" pitchFamily="49" charset="-122"/>
                  <a:ea typeface="楷体_GB2312" pitchFamily="49" charset="-122"/>
                </a:rPr>
                <a:t>,</a:t>
              </a:r>
              <a:r>
                <a:rPr lang="zh-CN" altLang="en-US" sz="2500" dirty="0">
                  <a:solidFill>
                    <a:schemeClr val="bg1"/>
                  </a:solidFill>
                  <a:latin typeface="楷体_GB2312" pitchFamily="49" charset="-122"/>
                  <a:ea typeface="楷体_GB2312" pitchFamily="49" charset="-122"/>
                </a:rPr>
                <a:t> </a:t>
              </a:r>
              <a:r>
                <a:rPr lang="zh-CN" altLang="en-US" sz="2500" dirty="0">
                  <a:solidFill>
                    <a:schemeClr val="bg1"/>
                  </a:solidFill>
                  <a:latin typeface="幼圆" pitchFamily="49" charset="-122"/>
                  <a:ea typeface="幼圆" pitchFamily="49" charset="-122"/>
                </a:rPr>
                <a:t>此时</a:t>
              </a:r>
              <a:r>
                <a:rPr lang="en-US" altLang="zh-CN" sz="2500" dirty="0">
                  <a:solidFill>
                    <a:schemeClr val="bg1"/>
                  </a:solidFill>
                </a:rPr>
                <a:t>T</a:t>
              </a:r>
              <a:r>
                <a:rPr lang="zh-CN" altLang="zh-CN" sz="2500" dirty="0">
                  <a:solidFill>
                    <a:schemeClr val="bg1"/>
                  </a:solidFill>
                  <a:latin typeface="幼圆" pitchFamily="49" charset="-122"/>
                  <a:ea typeface="幼圆" pitchFamily="49" charset="-122"/>
                </a:rPr>
                <a:t>为</a:t>
              </a:r>
              <a:r>
                <a:rPr lang="en-US" altLang="zh-CN" sz="2500" dirty="0">
                  <a:solidFill>
                    <a:schemeClr val="bg1"/>
                  </a:solidFill>
                </a:rPr>
                <a:t>G</a:t>
              </a:r>
              <a:r>
                <a:rPr lang="zh-CN" altLang="zh-CN" sz="2500" dirty="0">
                  <a:solidFill>
                    <a:schemeClr val="bg1"/>
                  </a:solidFill>
                  <a:latin typeface="幼圆" pitchFamily="49" charset="-122"/>
                  <a:ea typeface="幼圆" pitchFamily="49" charset="-122"/>
                </a:rPr>
                <a:t>的最小生成树</a:t>
              </a:r>
              <a:r>
                <a:rPr lang="zh-CN" altLang="zh-CN" sz="2500" dirty="0">
                  <a:solidFill>
                    <a:schemeClr val="bg1"/>
                  </a:solidFill>
                  <a:latin typeface="楷体_GB2312" pitchFamily="49" charset="-122"/>
                  <a:ea typeface="楷体_GB2312" pitchFamily="49" charset="-122"/>
                </a:rPr>
                <a:t>。</a:t>
              </a:r>
              <a:endParaRPr lang="zh-CN" altLang="en-US" sz="2500" b="0" dirty="0">
                <a:solidFill>
                  <a:schemeClr val="bg1"/>
                </a:solidFill>
              </a:endParaRPr>
            </a:p>
          </p:txBody>
        </p:sp>
      </p:grpSp>
      <p:sp>
        <p:nvSpPr>
          <p:cNvPr id="12" name="Freeform 77">
            <a:extLst>
              <a:ext uri="{FF2B5EF4-FFF2-40B4-BE49-F238E27FC236}">
                <a16:creationId xmlns:a16="http://schemas.microsoft.com/office/drawing/2014/main" id="{BD110500-E259-07D7-7A36-C8F6A318EBA4}"/>
              </a:ext>
            </a:extLst>
          </p:cNvPr>
          <p:cNvSpPr>
            <a:spLocks/>
          </p:cNvSpPr>
          <p:nvPr/>
        </p:nvSpPr>
        <p:spPr bwMode="auto">
          <a:xfrm>
            <a:off x="5864225" y="4495831"/>
            <a:ext cx="460375" cy="517525"/>
          </a:xfrm>
          <a:prstGeom prst="ellipse">
            <a:avLst/>
          </a:prstGeom>
          <a:noFill/>
          <a:ln w="63500" cap="flat" cmpd="sng">
            <a:solidFill>
              <a:srgbClr val="FF3300"/>
            </a:solidFill>
            <a:prstDash val="solid"/>
            <a:round/>
            <a:headEnd/>
            <a:tailEnd/>
          </a:ln>
          <a:effectLst/>
          <a:extLst>
            <a:ext uri="{909E8E84-426E-40DD-AFC4-6F175D3DCCD1}">
              <a14:hiddenFill xmlns:a14="http://schemas.microsoft.com/office/drawing/2010/main">
                <a:solidFill>
                  <a:srgbClr val="FF33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Text Box 85">
            <a:extLst>
              <a:ext uri="{FF2B5EF4-FFF2-40B4-BE49-F238E27FC236}">
                <a16:creationId xmlns:a16="http://schemas.microsoft.com/office/drawing/2014/main" id="{A4B83F73-4E8E-70D9-9BE7-5A30C6B9A425}"/>
              </a:ext>
            </a:extLst>
          </p:cNvPr>
          <p:cNvSpPr txBox="1">
            <a:spLocks noChangeArrowheads="1"/>
          </p:cNvSpPr>
          <p:nvPr/>
        </p:nvSpPr>
        <p:spPr bwMode="auto">
          <a:xfrm>
            <a:off x="1974850" y="2241581"/>
            <a:ext cx="5832475" cy="1311275"/>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eaLnBrk="1" hangingPunct="1">
              <a:lnSpc>
                <a:spcPct val="125000"/>
              </a:lnSpc>
              <a:spcBef>
                <a:spcPct val="0"/>
              </a:spcBef>
              <a:buClrTx/>
              <a:buFontTx/>
              <a:buNone/>
            </a:pPr>
            <a:r>
              <a:rPr lang="zh-CN" altLang="en-US">
                <a:solidFill>
                  <a:schemeClr val="accent2"/>
                </a:solidFill>
                <a:ea typeface="幼圆" pitchFamily="49" charset="-122"/>
              </a:rPr>
              <a:t>普里姆</a:t>
            </a:r>
            <a:r>
              <a:rPr lang="en-US" altLang="zh-CN">
                <a:solidFill>
                  <a:schemeClr val="accent2"/>
                </a:solidFill>
                <a:ea typeface="幼圆" pitchFamily="49" charset="-122"/>
              </a:rPr>
              <a:t>(Prim)</a:t>
            </a:r>
            <a:r>
              <a:rPr lang="zh-CN" altLang="en-US">
                <a:solidFill>
                  <a:schemeClr val="accent2"/>
                </a:solidFill>
                <a:ea typeface="幼圆" pitchFamily="49" charset="-122"/>
              </a:rPr>
              <a:t>方法</a:t>
            </a:r>
          </a:p>
          <a:p>
            <a:pPr eaLnBrk="1" hangingPunct="1">
              <a:lnSpc>
                <a:spcPct val="125000"/>
              </a:lnSpc>
              <a:spcBef>
                <a:spcPct val="0"/>
              </a:spcBef>
              <a:buClrTx/>
              <a:buFontTx/>
              <a:buNone/>
            </a:pPr>
            <a:r>
              <a:rPr lang="zh-CN" altLang="en-US">
                <a:solidFill>
                  <a:srgbClr val="FF3300"/>
                </a:solidFill>
                <a:ea typeface="幼圆" pitchFamily="49" charset="-122"/>
              </a:rPr>
              <a:t>克鲁斯卡尔</a:t>
            </a:r>
            <a:r>
              <a:rPr lang="en-US" altLang="zh-CN">
                <a:solidFill>
                  <a:srgbClr val="FF3300"/>
                </a:solidFill>
                <a:ea typeface="幼圆" pitchFamily="49" charset="-122"/>
              </a:rPr>
              <a:t>(Kruskal)</a:t>
            </a:r>
            <a:r>
              <a:rPr lang="zh-CN" altLang="en-US">
                <a:solidFill>
                  <a:srgbClr val="FF3300"/>
                </a:solidFill>
                <a:ea typeface="幼圆" pitchFamily="49" charset="-122"/>
              </a:rPr>
              <a:t>方法</a:t>
            </a:r>
          </a:p>
        </p:txBody>
      </p:sp>
      <p:grpSp>
        <p:nvGrpSpPr>
          <p:cNvPr id="14" name="Group 86">
            <a:extLst>
              <a:ext uri="{FF2B5EF4-FFF2-40B4-BE49-F238E27FC236}">
                <a16:creationId xmlns:a16="http://schemas.microsoft.com/office/drawing/2014/main" id="{E429B9DD-2577-6B0B-FCAD-D66BBA95CA1F}"/>
              </a:ext>
            </a:extLst>
          </p:cNvPr>
          <p:cNvGrpSpPr>
            <a:grpSpLocks/>
          </p:cNvGrpSpPr>
          <p:nvPr/>
        </p:nvGrpSpPr>
        <p:grpSpPr bwMode="auto">
          <a:xfrm>
            <a:off x="785813" y="1724056"/>
            <a:ext cx="7702550" cy="1828800"/>
            <a:chOff x="426" y="768"/>
            <a:chExt cx="4852" cy="1152"/>
          </a:xfrm>
        </p:grpSpPr>
        <p:sp>
          <p:nvSpPr>
            <p:cNvPr id="15" name="AutoShape 87">
              <a:extLst>
                <a:ext uri="{FF2B5EF4-FFF2-40B4-BE49-F238E27FC236}">
                  <a16:creationId xmlns:a16="http://schemas.microsoft.com/office/drawing/2014/main" id="{FC44A9FD-2E6E-FB9D-52BD-B06F7FAFB00D}"/>
                </a:ext>
              </a:extLst>
            </p:cNvPr>
            <p:cNvSpPr>
              <a:spLocks noChangeArrowheads="1"/>
            </p:cNvSpPr>
            <p:nvPr/>
          </p:nvSpPr>
          <p:spPr bwMode="auto">
            <a:xfrm>
              <a:off x="426" y="768"/>
              <a:ext cx="4813" cy="1152"/>
            </a:xfrm>
            <a:prstGeom prst="roundRect">
              <a:avLst>
                <a:gd name="adj" fmla="val 16667"/>
              </a:avLst>
            </a:prstGeom>
            <a:solidFill>
              <a:schemeClr val="accent1">
                <a:lumMod val="20000"/>
                <a:lumOff val="80000"/>
              </a:schemeClr>
            </a:solidFill>
            <a:ln>
              <a:noFill/>
            </a:ln>
            <a:effectLst>
              <a:outerShdw dist="144802" dir="2272499" algn="ctr" rotWithShape="0">
                <a:srgbClr val="C0C0C0"/>
              </a:outerShdw>
            </a:effectLst>
            <a:extLst>
              <a:ext uri="{91240B29-F687-4F45-9708-019B960494DF}">
                <a14:hiddenLine xmlns:a14="http://schemas.microsoft.com/office/drawing/2010/main" w="12700" cap="sq">
                  <a:solidFill>
                    <a:srgbClr val="FFFFFF"/>
                  </a:solidFill>
                  <a:round/>
                  <a:headEnd type="none" w="sm" len="sm"/>
                  <a:tailEnd type="none" w="sm" len="sm"/>
                </a14:hiddenLine>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16" name="Text Box 88">
              <a:extLst>
                <a:ext uri="{FF2B5EF4-FFF2-40B4-BE49-F238E27FC236}">
                  <a16:creationId xmlns:a16="http://schemas.microsoft.com/office/drawing/2014/main" id="{0B729942-D2FE-4868-F3F5-A33E2D1DEF11}"/>
                </a:ext>
              </a:extLst>
            </p:cNvPr>
            <p:cNvSpPr txBox="1">
              <a:spLocks noChangeArrowheads="1"/>
            </p:cNvSpPr>
            <p:nvPr/>
          </p:nvSpPr>
          <p:spPr bwMode="auto">
            <a:xfrm>
              <a:off x="612" y="1110"/>
              <a:ext cx="4666" cy="7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28398" dir="1593903" algn="ctr" rotWithShape="0">
                      <a:schemeClr val="bg1"/>
                    </a:outerShdw>
                  </a:effectLst>
                </a14:hiddenEffects>
              </a:ext>
            </a:extLst>
          </p:spPr>
          <p:txBody>
            <a:bodyPr>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eaLnBrk="1" hangingPunct="1">
                <a:lnSpc>
                  <a:spcPct val="90000"/>
                </a:lnSpc>
                <a:spcBef>
                  <a:spcPct val="0"/>
                </a:spcBef>
                <a:spcAft>
                  <a:spcPct val="5000"/>
                </a:spcAft>
                <a:buClrTx/>
                <a:buFontTx/>
                <a:buNone/>
              </a:pPr>
              <a:r>
                <a:rPr lang="en-US" altLang="zh-CN" sz="2500" dirty="0">
                  <a:solidFill>
                    <a:srgbClr val="002774"/>
                  </a:solidFill>
                  <a:latin typeface="幼圆" pitchFamily="49" charset="-122"/>
                  <a:ea typeface="幼圆" pitchFamily="49" charset="-122"/>
                </a:rPr>
                <a:t>   </a:t>
              </a:r>
              <a:r>
                <a:rPr lang="zh-CN" altLang="en-US" sz="2500" dirty="0">
                  <a:solidFill>
                    <a:srgbClr val="002774"/>
                  </a:solidFill>
                  <a:latin typeface="幼圆" pitchFamily="49" charset="-122"/>
                  <a:ea typeface="幼圆" pitchFamily="49" charset="-122"/>
                </a:rPr>
                <a:t>设</a:t>
              </a:r>
              <a:r>
                <a:rPr lang="en-US" altLang="zh-CN" sz="2500" dirty="0">
                  <a:solidFill>
                    <a:srgbClr val="002774"/>
                  </a:solidFill>
                </a:rPr>
                <a:t>G=(V, GE)</a:t>
              </a:r>
              <a:r>
                <a:rPr lang="zh-CN" altLang="en-US" sz="2500" dirty="0">
                  <a:solidFill>
                    <a:srgbClr val="002774"/>
                  </a:solidFill>
                  <a:latin typeface="幼圆" pitchFamily="49" charset="-122"/>
                  <a:ea typeface="幼圆" pitchFamily="49" charset="-122"/>
                </a:rPr>
                <a:t>为具有</a:t>
              </a:r>
              <a:r>
                <a:rPr lang="en-US" altLang="zh-CN" sz="2500" dirty="0">
                  <a:solidFill>
                    <a:srgbClr val="002774"/>
                  </a:solidFill>
                  <a:ea typeface="楷体_GB2312" pitchFamily="49" charset="-122"/>
                </a:rPr>
                <a:t>n</a:t>
              </a:r>
              <a:r>
                <a:rPr lang="zh-CN" altLang="en-US" sz="2500" dirty="0">
                  <a:solidFill>
                    <a:srgbClr val="002774"/>
                  </a:solidFill>
                  <a:latin typeface="幼圆" pitchFamily="49" charset="-122"/>
                  <a:ea typeface="幼圆" pitchFamily="49" charset="-122"/>
                </a:rPr>
                <a:t>个顶点的带权连通图</a:t>
              </a:r>
              <a:r>
                <a:rPr lang="en-US" altLang="zh-CN" sz="2500" dirty="0">
                  <a:solidFill>
                    <a:srgbClr val="002774"/>
                  </a:solidFill>
                  <a:latin typeface="楷体_GB2312" pitchFamily="49" charset="-122"/>
                  <a:ea typeface="楷体_GB2312" pitchFamily="49" charset="-122"/>
                </a:rPr>
                <a:t>;</a:t>
              </a:r>
            </a:p>
            <a:p>
              <a:pPr eaLnBrk="1" hangingPunct="1">
                <a:lnSpc>
                  <a:spcPct val="90000"/>
                </a:lnSpc>
                <a:spcBef>
                  <a:spcPct val="0"/>
                </a:spcBef>
                <a:buClrTx/>
                <a:buFontTx/>
                <a:buNone/>
              </a:pPr>
              <a:r>
                <a:rPr lang="en-US" altLang="en-US" sz="2500" dirty="0">
                  <a:solidFill>
                    <a:srgbClr val="002774"/>
                  </a:solidFill>
                  <a:latin typeface="宋体" pitchFamily="2" charset="-122"/>
                </a:rPr>
                <a:t>     </a:t>
              </a:r>
              <a:r>
                <a:rPr lang="en-US" altLang="zh-CN" sz="2500" dirty="0">
                  <a:solidFill>
                    <a:srgbClr val="002774"/>
                  </a:solidFill>
                </a:rPr>
                <a:t>T=(U, TE)</a:t>
              </a:r>
              <a:r>
                <a:rPr lang="zh-CN" altLang="en-US" sz="2500" dirty="0">
                  <a:solidFill>
                    <a:srgbClr val="002774"/>
                  </a:solidFill>
                  <a:latin typeface="幼圆" pitchFamily="49" charset="-122"/>
                  <a:ea typeface="幼圆" pitchFamily="49" charset="-122"/>
                </a:rPr>
                <a:t>为生成的最小生成树</a:t>
              </a:r>
              <a:r>
                <a:rPr lang="en-US" altLang="zh-CN" sz="2500" dirty="0">
                  <a:solidFill>
                    <a:srgbClr val="002774"/>
                  </a:solidFill>
                  <a:latin typeface="楷体_GB2312" pitchFamily="49" charset="-122"/>
                  <a:ea typeface="楷体_GB2312" pitchFamily="49" charset="-122"/>
                </a:rPr>
                <a:t>, </a:t>
              </a:r>
            </a:p>
            <a:p>
              <a:pPr eaLnBrk="1" hangingPunct="1">
                <a:lnSpc>
                  <a:spcPct val="90000"/>
                </a:lnSpc>
                <a:spcBef>
                  <a:spcPct val="0"/>
                </a:spcBef>
                <a:buClrTx/>
                <a:buFontTx/>
                <a:buNone/>
              </a:pPr>
              <a:r>
                <a:rPr lang="en-US" altLang="zh-CN" sz="2500" dirty="0">
                  <a:solidFill>
                    <a:srgbClr val="002774"/>
                  </a:solidFill>
                  <a:latin typeface="楷体_GB2312" pitchFamily="49" charset="-122"/>
                  <a:ea typeface="楷体_GB2312" pitchFamily="49" charset="-122"/>
                </a:rPr>
                <a:t>             </a:t>
              </a:r>
              <a:r>
                <a:rPr lang="zh-CN" altLang="en-US" sz="2500" dirty="0">
                  <a:solidFill>
                    <a:srgbClr val="002774"/>
                  </a:solidFill>
                  <a:latin typeface="幼圆" pitchFamily="49" charset="-122"/>
                  <a:ea typeface="幼圆" pitchFamily="49" charset="-122"/>
                </a:rPr>
                <a:t>初始时</a:t>
              </a:r>
              <a:r>
                <a:rPr lang="en-US" altLang="zh-CN" sz="2500" dirty="0">
                  <a:solidFill>
                    <a:srgbClr val="002774"/>
                  </a:solidFill>
                  <a:latin typeface="幼圆" pitchFamily="49" charset="-122"/>
                  <a:ea typeface="幼圆" pitchFamily="49" charset="-122"/>
                </a:rPr>
                <a:t>,</a:t>
              </a:r>
              <a:r>
                <a:rPr lang="en-US" altLang="zh-CN" sz="2500" dirty="0">
                  <a:solidFill>
                    <a:srgbClr val="002774"/>
                  </a:solidFill>
                </a:rPr>
                <a:t>TE=</a:t>
              </a:r>
              <a:r>
                <a:rPr lang="zh-CN" altLang="en-US" sz="2500" dirty="0">
                  <a:solidFill>
                    <a:srgbClr val="002774"/>
                  </a:solidFill>
                  <a:ea typeface="幼圆" pitchFamily="49" charset="-122"/>
                </a:rPr>
                <a:t>空</a:t>
              </a:r>
              <a:r>
                <a:rPr lang="en-US" altLang="zh-CN" sz="2500" dirty="0">
                  <a:solidFill>
                    <a:srgbClr val="002774"/>
                  </a:solidFill>
                  <a:ea typeface="楷体_GB2312" pitchFamily="49" charset="-122"/>
                </a:rPr>
                <a:t>, </a:t>
              </a:r>
              <a:r>
                <a:rPr lang="en-US" altLang="zh-CN" sz="2500" dirty="0">
                  <a:solidFill>
                    <a:srgbClr val="002774"/>
                  </a:solidFill>
                </a:rPr>
                <a:t>U={v},  </a:t>
              </a:r>
              <a:r>
                <a:rPr lang="en-US" altLang="zh-CN" sz="2500" dirty="0" err="1">
                  <a:solidFill>
                    <a:srgbClr val="002774"/>
                  </a:solidFill>
                </a:rPr>
                <a:t>v</a:t>
              </a:r>
              <a:r>
                <a:rPr lang="en-US" altLang="zh-CN" sz="2500" dirty="0" err="1">
                  <a:solidFill>
                    <a:srgbClr val="002774"/>
                  </a:solidFill>
                  <a:sym typeface="Symbol" pitchFamily="18" charset="2"/>
                </a:rPr>
                <a:t></a:t>
              </a:r>
              <a:r>
                <a:rPr lang="en-US" altLang="zh-CN" sz="2500" dirty="0" err="1">
                  <a:solidFill>
                    <a:srgbClr val="002774"/>
                  </a:solidFill>
                </a:rPr>
                <a:t>V</a:t>
              </a:r>
              <a:r>
                <a:rPr lang="zh-CN" altLang="en-US" sz="2500" dirty="0">
                  <a:solidFill>
                    <a:srgbClr val="002774"/>
                  </a:solidFill>
                </a:rPr>
                <a:t>。</a:t>
              </a:r>
              <a:endParaRPr lang="zh-CN" altLang="en-US" sz="2500" dirty="0">
                <a:solidFill>
                  <a:srgbClr val="002774"/>
                </a:solidFill>
                <a:ea typeface="楷体_GB2312" pitchFamily="49" charset="-122"/>
              </a:endParaRPr>
            </a:p>
          </p:txBody>
        </p:sp>
        <p:sp>
          <p:nvSpPr>
            <p:cNvPr id="17" name="Rectangle 89">
              <a:extLst>
                <a:ext uri="{FF2B5EF4-FFF2-40B4-BE49-F238E27FC236}">
                  <a16:creationId xmlns:a16="http://schemas.microsoft.com/office/drawing/2014/main" id="{88060809-769F-CC7B-D902-15F54FABFDEE}"/>
                </a:ext>
              </a:extLst>
            </p:cNvPr>
            <p:cNvSpPr>
              <a:spLocks noChangeArrowheads="1"/>
            </p:cNvSpPr>
            <p:nvPr/>
          </p:nvSpPr>
          <p:spPr bwMode="auto">
            <a:xfrm>
              <a:off x="525" y="820"/>
              <a:ext cx="2355" cy="336"/>
            </a:xfrm>
            <a:prstGeom prst="rect">
              <a:avLst/>
            </a:prstGeom>
            <a:noFill/>
            <a:ln>
              <a:noFill/>
            </a:ln>
            <a:effectLst>
              <a:outerShdw dist="12700" dir="5400000" algn="ctr" rotWithShape="0">
                <a:schemeClr val="bg1"/>
              </a:outerShdw>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Lst>
          </p:spPr>
          <p:txBody>
            <a:bodyPr>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eaLnBrk="1" hangingPunct="1">
                <a:spcBef>
                  <a:spcPct val="0"/>
                </a:spcBef>
                <a:spcAft>
                  <a:spcPct val="5000"/>
                </a:spcAft>
                <a:buClrTx/>
                <a:buFontTx/>
                <a:buNone/>
              </a:pPr>
              <a:r>
                <a:rPr lang="zh-CN" altLang="en-US" sz="2900" dirty="0">
                  <a:solidFill>
                    <a:srgbClr val="FF3300"/>
                  </a:solidFill>
                  <a:latin typeface="黑体" pitchFamily="49" charset="-122"/>
                  <a:ea typeface="黑体" pitchFamily="49" charset="-122"/>
                </a:rPr>
                <a:t>普里姆</a:t>
              </a:r>
              <a:r>
                <a:rPr lang="en-US" altLang="zh-CN" sz="2900" dirty="0">
                  <a:solidFill>
                    <a:srgbClr val="FF3300"/>
                  </a:solidFill>
                  <a:latin typeface="黑体" pitchFamily="49" charset="-122"/>
                  <a:ea typeface="黑体" pitchFamily="49" charset="-122"/>
                </a:rPr>
                <a:t>(</a:t>
              </a:r>
              <a:r>
                <a:rPr lang="en-US" altLang="zh-CN" sz="2900" dirty="0">
                  <a:solidFill>
                    <a:srgbClr val="FF3300"/>
                  </a:solidFill>
                  <a:ea typeface="黑体" pitchFamily="49" charset="-122"/>
                </a:rPr>
                <a:t>Prim</a:t>
              </a:r>
              <a:r>
                <a:rPr lang="en-US" altLang="zh-CN" sz="2900" dirty="0">
                  <a:solidFill>
                    <a:srgbClr val="FF3300"/>
                  </a:solidFill>
                  <a:latin typeface="黑体" pitchFamily="49" charset="-122"/>
                  <a:ea typeface="黑体" pitchFamily="49" charset="-122"/>
                </a:rPr>
                <a:t>)</a:t>
              </a:r>
              <a:r>
                <a:rPr lang="zh-CN" altLang="en-US" sz="2900" dirty="0">
                  <a:solidFill>
                    <a:srgbClr val="FF3300"/>
                  </a:solidFill>
                  <a:latin typeface="黑体" pitchFamily="49" charset="-122"/>
                  <a:ea typeface="黑体" pitchFamily="49" charset="-122"/>
                </a:rPr>
                <a:t>算法</a:t>
              </a:r>
              <a:endParaRPr lang="zh-CN" altLang="en-US" sz="2900" dirty="0">
                <a:solidFill>
                  <a:srgbClr val="FF3300"/>
                </a:solidFill>
                <a:latin typeface="楷体_GB2312" pitchFamily="49" charset="-122"/>
                <a:ea typeface="楷体_GB2312" pitchFamily="49" charset="-122"/>
              </a:endParaRPr>
            </a:p>
          </p:txBody>
        </p:sp>
      </p:grpSp>
      <p:sp>
        <p:nvSpPr>
          <p:cNvPr id="18" name="标题 1">
            <a:extLst>
              <a:ext uri="{FF2B5EF4-FFF2-40B4-BE49-F238E27FC236}">
                <a16:creationId xmlns:a16="http://schemas.microsoft.com/office/drawing/2014/main" id="{B12061BD-E1C1-4D12-977F-8F5C16A25A91}"/>
              </a:ext>
            </a:extLst>
          </p:cNvPr>
          <p:cNvSpPr>
            <a:spLocks noGrp="1"/>
          </p:cNvSpPr>
          <p:nvPr>
            <p:ph type="title"/>
          </p:nvPr>
        </p:nvSpPr>
        <p:spPr>
          <a:xfrm>
            <a:off x="633522" y="228600"/>
            <a:ext cx="7748478" cy="747712"/>
          </a:xfrm>
        </p:spPr>
        <p:txBody>
          <a:bodyPr/>
          <a:lstStyle/>
          <a:p>
            <a:r>
              <a:rPr lang="en-US" altLang="zh-CN" dirty="0"/>
              <a:t>6.4</a:t>
            </a:r>
            <a:r>
              <a:rPr lang="zh-CN" altLang="en-US" dirty="0"/>
              <a:t> 最小生成树</a:t>
            </a:r>
            <a:endParaRPr kumimoji="1" lang="zh-CN" altLang="en-US" dirty="0"/>
          </a:p>
        </p:txBody>
      </p:sp>
    </p:spTree>
    <p:extLst>
      <p:ext uri="{BB962C8B-B14F-4D97-AF65-F5344CB8AC3E}">
        <p14:creationId xmlns:p14="http://schemas.microsoft.com/office/powerpoint/2010/main" val="3699278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box(in)">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37"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barn(outVertical)">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wipe(left)">
                                      <p:cBhvr>
                                        <p:cTn id="2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07C240-183D-D2DC-36B1-99DEC6908862}"/>
              </a:ext>
            </a:extLst>
          </p:cNvPr>
          <p:cNvSpPr>
            <a:spLocks noGrp="1"/>
          </p:cNvSpPr>
          <p:nvPr>
            <p:ph type="title"/>
          </p:nvPr>
        </p:nvSpPr>
        <p:spPr/>
        <p:txBody>
          <a:bodyPr/>
          <a:lstStyle/>
          <a:p>
            <a:r>
              <a:rPr lang="zh-CN" altLang="en-US" dirty="0"/>
              <a:t>问题</a:t>
            </a:r>
            <a:r>
              <a:rPr lang="en-US" altLang="zh-CN" dirty="0"/>
              <a:t>6.1</a:t>
            </a:r>
            <a:r>
              <a:rPr lang="zh-CN" altLang="en-US" dirty="0"/>
              <a:t>：北京地铁乘坐线路查询</a:t>
            </a:r>
            <a:endParaRPr kumimoji="1" lang="zh-CN" altLang="en-US" dirty="0"/>
          </a:p>
        </p:txBody>
      </p:sp>
      <p:sp>
        <p:nvSpPr>
          <p:cNvPr id="3" name="内容占位符 2">
            <a:extLst>
              <a:ext uri="{FF2B5EF4-FFF2-40B4-BE49-F238E27FC236}">
                <a16:creationId xmlns:a16="http://schemas.microsoft.com/office/drawing/2014/main" id="{8E956F39-33A0-F508-9C28-71FC3223260B}"/>
              </a:ext>
            </a:extLst>
          </p:cNvPr>
          <p:cNvSpPr>
            <a:spLocks noGrp="1"/>
          </p:cNvSpPr>
          <p:nvPr>
            <p:ph sz="quarter" idx="1"/>
          </p:nvPr>
        </p:nvSpPr>
        <p:spPr/>
        <p:txBody>
          <a:bodyPr/>
          <a:lstStyle/>
          <a:p>
            <a:pPr>
              <a:lnSpc>
                <a:spcPct val="125000"/>
              </a:lnSpc>
            </a:pPr>
            <a:r>
              <a:rPr lang="zh-CN" altLang="en-US" dirty="0"/>
              <a:t>编写一个程序实现北京地铁乘坐线路查询，输入为起始站名和终点站名，输出为从起始到终点的换乘线路。要求给出：</a:t>
            </a:r>
            <a:endParaRPr lang="en-US" altLang="zh-CN" dirty="0"/>
          </a:p>
          <a:p>
            <a:pPr lvl="1">
              <a:lnSpc>
                <a:spcPct val="125000"/>
              </a:lnSpc>
            </a:pPr>
            <a:r>
              <a:rPr lang="zh-CN" altLang="en-US" dirty="0"/>
              <a:t>乘坐站数最少的换乘方式（理论最快，通常用于计算票价）。如从西土城到北京西站：</a:t>
            </a:r>
            <a:endParaRPr lang="en-US" altLang="zh-CN" dirty="0"/>
          </a:p>
          <a:p>
            <a:pPr lvl="1">
              <a:lnSpc>
                <a:spcPct val="125000"/>
              </a:lnSpc>
              <a:buNone/>
            </a:pPr>
            <a:r>
              <a:rPr lang="en-US" altLang="zh-CN" dirty="0"/>
              <a:t>    </a:t>
            </a:r>
            <a:r>
              <a:rPr lang="zh-CN" altLang="en-US" sz="2000" b="1" dirty="0">
                <a:solidFill>
                  <a:srgbClr val="7030A0"/>
                </a:solidFill>
                <a:latin typeface="楷体" pitchFamily="49" charset="-122"/>
                <a:ea typeface="楷体" pitchFamily="49" charset="-122"/>
              </a:rPr>
              <a:t>西土城</a:t>
            </a:r>
            <a:r>
              <a:rPr lang="en-US" altLang="zh-CN" sz="2000" b="1" dirty="0">
                <a:solidFill>
                  <a:srgbClr val="7030A0"/>
                </a:solidFill>
                <a:latin typeface="楷体" pitchFamily="49" charset="-122"/>
                <a:ea typeface="楷体" pitchFamily="49" charset="-122"/>
              </a:rPr>
              <a:t>-10-</a:t>
            </a:r>
            <a:r>
              <a:rPr lang="zh-CN" altLang="en-US" sz="2000" b="1" dirty="0">
                <a:solidFill>
                  <a:srgbClr val="7030A0"/>
                </a:solidFill>
                <a:latin typeface="楷体" pitchFamily="49" charset="-122"/>
                <a:ea typeface="楷体" pitchFamily="49" charset="-122"/>
              </a:rPr>
              <a:t>黄庄</a:t>
            </a:r>
            <a:r>
              <a:rPr lang="en-US" altLang="zh-CN" sz="2000" b="1" dirty="0">
                <a:solidFill>
                  <a:srgbClr val="7030A0"/>
                </a:solidFill>
                <a:latin typeface="楷体" pitchFamily="49" charset="-122"/>
                <a:ea typeface="楷体" pitchFamily="49" charset="-122"/>
              </a:rPr>
              <a:t>-4-</a:t>
            </a:r>
            <a:r>
              <a:rPr lang="zh-CN" altLang="en-US" sz="2000" b="1" dirty="0">
                <a:solidFill>
                  <a:srgbClr val="7030A0"/>
                </a:solidFill>
                <a:latin typeface="楷体" pitchFamily="49" charset="-122"/>
                <a:ea typeface="楷体" pitchFamily="49" charset="-122"/>
              </a:rPr>
              <a:t>国家图书馆</a:t>
            </a:r>
            <a:r>
              <a:rPr lang="en-US" altLang="zh-CN" sz="2000" b="1" dirty="0">
                <a:solidFill>
                  <a:srgbClr val="7030A0"/>
                </a:solidFill>
                <a:latin typeface="楷体" pitchFamily="49" charset="-122"/>
                <a:ea typeface="楷体" pitchFamily="49" charset="-122"/>
              </a:rPr>
              <a:t>-9-</a:t>
            </a:r>
            <a:r>
              <a:rPr lang="zh-CN" altLang="en-US" sz="2000" b="1" dirty="0">
                <a:solidFill>
                  <a:srgbClr val="7030A0"/>
                </a:solidFill>
                <a:latin typeface="楷体" pitchFamily="49" charset="-122"/>
                <a:ea typeface="楷体" pitchFamily="49" charset="-122"/>
              </a:rPr>
              <a:t>北京西站</a:t>
            </a:r>
            <a:endParaRPr lang="en-US" altLang="zh-CN" sz="2000" b="1" dirty="0">
              <a:solidFill>
                <a:srgbClr val="7030A0"/>
              </a:solidFill>
              <a:latin typeface="楷体" pitchFamily="49" charset="-122"/>
              <a:ea typeface="楷体" pitchFamily="49" charset="-122"/>
            </a:endParaRPr>
          </a:p>
          <a:p>
            <a:pPr lvl="1">
              <a:lnSpc>
                <a:spcPct val="125000"/>
              </a:lnSpc>
            </a:pPr>
            <a:r>
              <a:rPr lang="zh-CN" altLang="en-US" dirty="0"/>
              <a:t>换乘次数最少的换乘方式（最方便）。如从从西土城到北京西站：</a:t>
            </a:r>
            <a:endParaRPr lang="en-US" altLang="zh-CN" dirty="0"/>
          </a:p>
          <a:p>
            <a:pPr lvl="2">
              <a:lnSpc>
                <a:spcPct val="125000"/>
              </a:lnSpc>
              <a:buNone/>
            </a:pPr>
            <a:r>
              <a:rPr lang="zh-CN" altLang="en-US" b="1" dirty="0">
                <a:solidFill>
                  <a:srgbClr val="7030A0"/>
                </a:solidFill>
                <a:latin typeface="楷体" pitchFamily="49" charset="-122"/>
                <a:ea typeface="楷体" pitchFamily="49" charset="-122"/>
              </a:rPr>
              <a:t>西土城</a:t>
            </a:r>
            <a:r>
              <a:rPr lang="en-US" altLang="zh-CN" b="1" dirty="0">
                <a:solidFill>
                  <a:srgbClr val="7030A0"/>
                </a:solidFill>
                <a:latin typeface="楷体" pitchFamily="49" charset="-122"/>
                <a:ea typeface="楷体" pitchFamily="49" charset="-122"/>
              </a:rPr>
              <a:t>-10-</a:t>
            </a:r>
            <a:r>
              <a:rPr lang="zh-CN" altLang="en-US" b="1" dirty="0">
                <a:solidFill>
                  <a:srgbClr val="7030A0"/>
                </a:solidFill>
                <a:latin typeface="楷体" pitchFamily="49" charset="-122"/>
                <a:ea typeface="楷体" pitchFamily="49" charset="-122"/>
              </a:rPr>
              <a:t>六里桥</a:t>
            </a:r>
            <a:r>
              <a:rPr lang="en-US" altLang="zh-CN" b="1" dirty="0">
                <a:solidFill>
                  <a:srgbClr val="7030A0"/>
                </a:solidFill>
                <a:latin typeface="楷体" pitchFamily="49" charset="-122"/>
                <a:ea typeface="楷体" pitchFamily="49" charset="-122"/>
              </a:rPr>
              <a:t>-9-</a:t>
            </a:r>
            <a:r>
              <a:rPr lang="zh-CN" altLang="en-US" b="1" dirty="0">
                <a:solidFill>
                  <a:srgbClr val="7030A0"/>
                </a:solidFill>
                <a:latin typeface="楷体" pitchFamily="49" charset="-122"/>
                <a:ea typeface="楷体" pitchFamily="49" charset="-122"/>
              </a:rPr>
              <a:t>北京西站</a:t>
            </a:r>
            <a:endParaRPr lang="zh-CN" altLang="en-US" dirty="0">
              <a:solidFill>
                <a:srgbClr val="7030A0"/>
              </a:solidFill>
            </a:endParaRPr>
          </a:p>
          <a:p>
            <a:endParaRPr kumimoji="1" lang="zh-CN" altLang="en-US" dirty="0"/>
          </a:p>
        </p:txBody>
      </p:sp>
      <p:sp>
        <p:nvSpPr>
          <p:cNvPr id="4" name="日期占位符 3">
            <a:extLst>
              <a:ext uri="{FF2B5EF4-FFF2-40B4-BE49-F238E27FC236}">
                <a16:creationId xmlns:a16="http://schemas.microsoft.com/office/drawing/2014/main" id="{4F4E34B7-52CE-925F-4F3F-19FF2AC4A5CD}"/>
              </a:ext>
            </a:extLst>
          </p:cNvPr>
          <p:cNvSpPr>
            <a:spLocks noGrp="1"/>
          </p:cNvSpPr>
          <p:nvPr>
            <p:ph type="dt" sz="half" idx="10"/>
          </p:nvPr>
        </p:nvSpPr>
        <p:spPr/>
        <p:txBody>
          <a:bodyPr/>
          <a:lstStyle/>
          <a:p>
            <a:pPr>
              <a:defRPr/>
            </a:pPr>
            <a:fld id="{72795A5C-ABA9-164F-9A37-0CFC1B48C772}" type="datetime1">
              <a:rPr lang="en-US" altLang="zh-CN" smtClean="0"/>
              <a:t>6/5/2022</a:t>
            </a:fld>
            <a:endParaRPr lang="en-US" altLang="zh-CN" dirty="0"/>
          </a:p>
        </p:txBody>
      </p:sp>
      <p:sp>
        <p:nvSpPr>
          <p:cNvPr id="5" name="灯片编号占位符 4">
            <a:extLst>
              <a:ext uri="{FF2B5EF4-FFF2-40B4-BE49-F238E27FC236}">
                <a16:creationId xmlns:a16="http://schemas.microsoft.com/office/drawing/2014/main" id="{4A1D31BD-72B8-DD5C-A695-9ABCA064D3B9}"/>
              </a:ext>
            </a:extLst>
          </p:cNvPr>
          <p:cNvSpPr>
            <a:spLocks noGrp="1"/>
          </p:cNvSpPr>
          <p:nvPr>
            <p:ph type="sldNum" sz="quarter" idx="12"/>
          </p:nvPr>
        </p:nvSpPr>
        <p:spPr/>
        <p:txBody>
          <a:bodyPr/>
          <a:lstStyle/>
          <a:p>
            <a:pPr>
              <a:defRPr/>
            </a:pPr>
            <a:fld id="{4FF538FA-A287-4FBD-9703-6DB9C5344803}" type="slidenum">
              <a:rPr lang="zh-CN" altLang="en-US" smtClean="0"/>
              <a:t>6</a:t>
            </a:fld>
            <a:endParaRPr lang="en-US" altLang="zh-CN" dirty="0"/>
          </a:p>
        </p:txBody>
      </p:sp>
    </p:spTree>
    <p:extLst>
      <p:ext uri="{BB962C8B-B14F-4D97-AF65-F5344CB8AC3E}">
        <p14:creationId xmlns:p14="http://schemas.microsoft.com/office/powerpoint/2010/main" val="171659008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FA1A0DD9-06F2-E66B-0AA5-0DC56E618461}"/>
              </a:ext>
            </a:extLst>
          </p:cNvPr>
          <p:cNvSpPr>
            <a:spLocks noGrp="1"/>
          </p:cNvSpPr>
          <p:nvPr>
            <p:ph type="dt" sz="half" idx="10"/>
          </p:nvPr>
        </p:nvSpPr>
        <p:spPr/>
        <p:txBody>
          <a:bodyPr/>
          <a:lstStyle/>
          <a:p>
            <a:pPr>
              <a:defRPr/>
            </a:pPr>
            <a:fld id="{72795A5C-ABA9-164F-9A37-0CFC1B48C772}" type="datetime1">
              <a:rPr lang="en-US" altLang="zh-CN" smtClean="0"/>
              <a:t>6/5/2022</a:t>
            </a:fld>
            <a:endParaRPr lang="en-US" altLang="zh-CN" dirty="0"/>
          </a:p>
        </p:txBody>
      </p:sp>
      <p:sp>
        <p:nvSpPr>
          <p:cNvPr id="5" name="灯片编号占位符 4">
            <a:extLst>
              <a:ext uri="{FF2B5EF4-FFF2-40B4-BE49-F238E27FC236}">
                <a16:creationId xmlns:a16="http://schemas.microsoft.com/office/drawing/2014/main" id="{F475121D-9751-0B39-2157-160773D15E46}"/>
              </a:ext>
            </a:extLst>
          </p:cNvPr>
          <p:cNvSpPr>
            <a:spLocks noGrp="1"/>
          </p:cNvSpPr>
          <p:nvPr>
            <p:ph type="sldNum" sz="quarter" idx="12"/>
          </p:nvPr>
        </p:nvSpPr>
        <p:spPr/>
        <p:txBody>
          <a:bodyPr/>
          <a:lstStyle/>
          <a:p>
            <a:pPr>
              <a:defRPr/>
            </a:pPr>
            <a:fld id="{4FF538FA-A287-4FBD-9703-6DB9C5344803}" type="slidenum">
              <a:rPr lang="zh-CN" altLang="en-US" smtClean="0"/>
              <a:t>60</a:t>
            </a:fld>
            <a:endParaRPr lang="en-US" altLang="zh-CN" dirty="0"/>
          </a:p>
        </p:txBody>
      </p:sp>
      <p:grpSp>
        <p:nvGrpSpPr>
          <p:cNvPr id="6" name="Group 33">
            <a:extLst>
              <a:ext uri="{FF2B5EF4-FFF2-40B4-BE49-F238E27FC236}">
                <a16:creationId xmlns:a16="http://schemas.microsoft.com/office/drawing/2014/main" id="{7AE67003-3DAE-15A2-B8CC-AC184927BCFB}"/>
              </a:ext>
            </a:extLst>
          </p:cNvPr>
          <p:cNvGrpSpPr>
            <a:grpSpLocks/>
          </p:cNvGrpSpPr>
          <p:nvPr/>
        </p:nvGrpSpPr>
        <p:grpSpPr bwMode="auto">
          <a:xfrm>
            <a:off x="1169988" y="1298575"/>
            <a:ext cx="3402012" cy="2105025"/>
            <a:chOff x="700" y="297"/>
            <a:chExt cx="2143" cy="1326"/>
          </a:xfrm>
        </p:grpSpPr>
        <p:sp>
          <p:nvSpPr>
            <p:cNvPr id="7" name="Oval 7">
              <a:extLst>
                <a:ext uri="{FF2B5EF4-FFF2-40B4-BE49-F238E27FC236}">
                  <a16:creationId xmlns:a16="http://schemas.microsoft.com/office/drawing/2014/main" id="{7B43020E-846A-1AB3-D9BE-AE6A550B2ED4}"/>
                </a:ext>
              </a:extLst>
            </p:cNvPr>
            <p:cNvSpPr>
              <a:spLocks noChangeArrowheads="1"/>
            </p:cNvSpPr>
            <p:nvPr/>
          </p:nvSpPr>
          <p:spPr bwMode="auto">
            <a:xfrm>
              <a:off x="816" y="1296"/>
              <a:ext cx="240" cy="240"/>
            </a:xfrm>
            <a:prstGeom prst="ellipse">
              <a:avLst/>
            </a:prstGeom>
            <a:noFill/>
            <a:ln w="25400" cap="sq">
              <a:solidFill>
                <a:srgbClr val="000080"/>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400"/>
                <a:t>v</a:t>
              </a:r>
              <a:r>
                <a:rPr lang="en-US" altLang="zh-CN" sz="2400" baseline="-18000"/>
                <a:t>4</a:t>
              </a:r>
              <a:endParaRPr lang="en-US" altLang="zh-CN" sz="2400" b="0"/>
            </a:p>
          </p:txBody>
        </p:sp>
        <p:sp>
          <p:nvSpPr>
            <p:cNvPr id="8" name="Oval 8">
              <a:extLst>
                <a:ext uri="{FF2B5EF4-FFF2-40B4-BE49-F238E27FC236}">
                  <a16:creationId xmlns:a16="http://schemas.microsoft.com/office/drawing/2014/main" id="{EA6A7B6E-C3F4-124C-42D1-73D290C6A1CA}"/>
                </a:ext>
              </a:extLst>
            </p:cNvPr>
            <p:cNvSpPr>
              <a:spLocks noChangeArrowheads="1"/>
            </p:cNvSpPr>
            <p:nvPr/>
          </p:nvSpPr>
          <p:spPr bwMode="auto">
            <a:xfrm>
              <a:off x="1872" y="336"/>
              <a:ext cx="240" cy="240"/>
            </a:xfrm>
            <a:prstGeom prst="ellipse">
              <a:avLst/>
            </a:prstGeom>
            <a:noFill/>
            <a:ln w="25400" cap="sq">
              <a:solidFill>
                <a:srgbClr val="000080"/>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400"/>
                <a:t>v</a:t>
              </a:r>
              <a:r>
                <a:rPr lang="en-US" altLang="zh-CN" sz="2400" baseline="-20000"/>
                <a:t>2</a:t>
              </a:r>
              <a:endParaRPr lang="en-US" altLang="zh-CN" sz="2400" b="0"/>
            </a:p>
          </p:txBody>
        </p:sp>
        <p:sp>
          <p:nvSpPr>
            <p:cNvPr id="9" name="Oval 9">
              <a:extLst>
                <a:ext uri="{FF2B5EF4-FFF2-40B4-BE49-F238E27FC236}">
                  <a16:creationId xmlns:a16="http://schemas.microsoft.com/office/drawing/2014/main" id="{F514F62D-067F-8D22-DC1D-68B5CC16B486}"/>
                </a:ext>
              </a:extLst>
            </p:cNvPr>
            <p:cNvSpPr>
              <a:spLocks noChangeArrowheads="1"/>
            </p:cNvSpPr>
            <p:nvPr/>
          </p:nvSpPr>
          <p:spPr bwMode="auto">
            <a:xfrm>
              <a:off x="2603" y="805"/>
              <a:ext cx="240" cy="240"/>
            </a:xfrm>
            <a:prstGeom prst="ellipse">
              <a:avLst/>
            </a:prstGeom>
            <a:noFill/>
            <a:ln w="25400" cap="sq">
              <a:solidFill>
                <a:srgbClr val="000080"/>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400"/>
                <a:t>v</a:t>
              </a:r>
              <a:r>
                <a:rPr lang="en-US" altLang="zh-CN" sz="2400" baseline="-18000"/>
                <a:t>6</a:t>
              </a:r>
              <a:endParaRPr lang="en-US" altLang="zh-CN" sz="2400" b="0"/>
            </a:p>
          </p:txBody>
        </p:sp>
        <p:sp>
          <p:nvSpPr>
            <p:cNvPr id="10" name="Oval 10">
              <a:extLst>
                <a:ext uri="{FF2B5EF4-FFF2-40B4-BE49-F238E27FC236}">
                  <a16:creationId xmlns:a16="http://schemas.microsoft.com/office/drawing/2014/main" id="{F3777591-398E-312C-E789-1E0A8369638A}"/>
                </a:ext>
              </a:extLst>
            </p:cNvPr>
            <p:cNvSpPr>
              <a:spLocks noChangeArrowheads="1"/>
            </p:cNvSpPr>
            <p:nvPr/>
          </p:nvSpPr>
          <p:spPr bwMode="auto">
            <a:xfrm>
              <a:off x="1884" y="1296"/>
              <a:ext cx="240" cy="240"/>
            </a:xfrm>
            <a:prstGeom prst="ellipse">
              <a:avLst/>
            </a:prstGeom>
            <a:noFill/>
            <a:ln w="25400" cap="sq">
              <a:solidFill>
                <a:srgbClr val="000080"/>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400"/>
                <a:t>v</a:t>
              </a:r>
              <a:r>
                <a:rPr lang="en-US" altLang="zh-CN" sz="2400" baseline="-18000"/>
                <a:t>5</a:t>
              </a:r>
              <a:endParaRPr lang="en-US" altLang="zh-CN" sz="2400" b="0"/>
            </a:p>
          </p:txBody>
        </p:sp>
        <p:sp>
          <p:nvSpPr>
            <p:cNvPr id="11" name="Oval 11">
              <a:extLst>
                <a:ext uri="{FF2B5EF4-FFF2-40B4-BE49-F238E27FC236}">
                  <a16:creationId xmlns:a16="http://schemas.microsoft.com/office/drawing/2014/main" id="{5E0EF27C-DC13-D03A-D52B-0B2547758EFD}"/>
                </a:ext>
              </a:extLst>
            </p:cNvPr>
            <p:cNvSpPr>
              <a:spLocks noChangeArrowheads="1"/>
            </p:cNvSpPr>
            <p:nvPr/>
          </p:nvSpPr>
          <p:spPr bwMode="auto">
            <a:xfrm>
              <a:off x="1344" y="864"/>
              <a:ext cx="240" cy="240"/>
            </a:xfrm>
            <a:prstGeom prst="ellipse">
              <a:avLst/>
            </a:prstGeom>
            <a:noFill/>
            <a:ln w="25400" cap="sq">
              <a:solidFill>
                <a:srgbClr val="000080"/>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400"/>
                <a:t>v</a:t>
              </a:r>
              <a:r>
                <a:rPr lang="en-US" altLang="zh-CN" sz="2400" baseline="-18000"/>
                <a:t>3</a:t>
              </a:r>
              <a:endParaRPr lang="en-US" altLang="zh-CN" sz="2400" b="0"/>
            </a:p>
          </p:txBody>
        </p:sp>
        <p:sp>
          <p:nvSpPr>
            <p:cNvPr id="12" name="Oval 12">
              <a:extLst>
                <a:ext uri="{FF2B5EF4-FFF2-40B4-BE49-F238E27FC236}">
                  <a16:creationId xmlns:a16="http://schemas.microsoft.com/office/drawing/2014/main" id="{BB3CF053-7048-415C-9F27-4FDBE67DE559}"/>
                </a:ext>
              </a:extLst>
            </p:cNvPr>
            <p:cNvSpPr>
              <a:spLocks noChangeArrowheads="1"/>
            </p:cNvSpPr>
            <p:nvPr/>
          </p:nvSpPr>
          <p:spPr bwMode="auto">
            <a:xfrm>
              <a:off x="816" y="347"/>
              <a:ext cx="240" cy="240"/>
            </a:xfrm>
            <a:prstGeom prst="ellipse">
              <a:avLst/>
            </a:prstGeom>
            <a:noFill/>
            <a:ln w="25400" cap="sq">
              <a:solidFill>
                <a:srgbClr val="000080"/>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400"/>
                <a:t>v</a:t>
              </a:r>
              <a:r>
                <a:rPr lang="en-US" altLang="zh-CN" sz="2400" baseline="-18000"/>
                <a:t>1</a:t>
              </a:r>
              <a:endParaRPr lang="en-US" altLang="zh-CN" sz="2400"/>
            </a:p>
          </p:txBody>
        </p:sp>
        <p:sp>
          <p:nvSpPr>
            <p:cNvPr id="13" name="Line 13">
              <a:extLst>
                <a:ext uri="{FF2B5EF4-FFF2-40B4-BE49-F238E27FC236}">
                  <a16:creationId xmlns:a16="http://schemas.microsoft.com/office/drawing/2014/main" id="{273C7A9D-BC4F-D4AF-1042-1CF59845E9A1}"/>
                </a:ext>
              </a:extLst>
            </p:cNvPr>
            <p:cNvSpPr>
              <a:spLocks noChangeShapeType="1"/>
            </p:cNvSpPr>
            <p:nvPr/>
          </p:nvSpPr>
          <p:spPr bwMode="auto">
            <a:xfrm>
              <a:off x="1056" y="480"/>
              <a:ext cx="816" cy="0"/>
            </a:xfrm>
            <a:prstGeom prst="line">
              <a:avLst/>
            </a:prstGeom>
            <a:noFill/>
            <a:ln w="22225" cap="sq">
              <a:solidFill>
                <a:srgbClr val="00008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Line 14">
              <a:extLst>
                <a:ext uri="{FF2B5EF4-FFF2-40B4-BE49-F238E27FC236}">
                  <a16:creationId xmlns:a16="http://schemas.microsoft.com/office/drawing/2014/main" id="{383B46ED-7C0B-66B7-2881-B55B23D3436B}"/>
                </a:ext>
              </a:extLst>
            </p:cNvPr>
            <p:cNvSpPr>
              <a:spLocks noChangeShapeType="1"/>
            </p:cNvSpPr>
            <p:nvPr/>
          </p:nvSpPr>
          <p:spPr bwMode="auto">
            <a:xfrm>
              <a:off x="912" y="576"/>
              <a:ext cx="0" cy="720"/>
            </a:xfrm>
            <a:prstGeom prst="line">
              <a:avLst/>
            </a:prstGeom>
            <a:noFill/>
            <a:ln w="22225" cap="sq">
              <a:solidFill>
                <a:srgbClr val="00008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 name="Line 15">
              <a:extLst>
                <a:ext uri="{FF2B5EF4-FFF2-40B4-BE49-F238E27FC236}">
                  <a16:creationId xmlns:a16="http://schemas.microsoft.com/office/drawing/2014/main" id="{070D1671-3C6D-76AD-5BC9-AA5CD982FCF5}"/>
                </a:ext>
              </a:extLst>
            </p:cNvPr>
            <p:cNvSpPr>
              <a:spLocks noChangeShapeType="1"/>
            </p:cNvSpPr>
            <p:nvPr/>
          </p:nvSpPr>
          <p:spPr bwMode="auto">
            <a:xfrm>
              <a:off x="2112" y="528"/>
              <a:ext cx="480" cy="336"/>
            </a:xfrm>
            <a:prstGeom prst="line">
              <a:avLst/>
            </a:prstGeom>
            <a:noFill/>
            <a:ln w="22225" cap="sq">
              <a:solidFill>
                <a:srgbClr val="00008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 name="Line 16">
              <a:extLst>
                <a:ext uri="{FF2B5EF4-FFF2-40B4-BE49-F238E27FC236}">
                  <a16:creationId xmlns:a16="http://schemas.microsoft.com/office/drawing/2014/main" id="{974EBD53-BCEC-2B4F-831D-1894935E74AA}"/>
                </a:ext>
              </a:extLst>
            </p:cNvPr>
            <p:cNvSpPr>
              <a:spLocks noChangeShapeType="1"/>
            </p:cNvSpPr>
            <p:nvPr/>
          </p:nvSpPr>
          <p:spPr bwMode="auto">
            <a:xfrm>
              <a:off x="1056" y="1440"/>
              <a:ext cx="816" cy="0"/>
            </a:xfrm>
            <a:prstGeom prst="line">
              <a:avLst/>
            </a:prstGeom>
            <a:noFill/>
            <a:ln w="22225" cap="sq">
              <a:solidFill>
                <a:srgbClr val="00008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 name="Line 17">
              <a:extLst>
                <a:ext uri="{FF2B5EF4-FFF2-40B4-BE49-F238E27FC236}">
                  <a16:creationId xmlns:a16="http://schemas.microsoft.com/office/drawing/2014/main" id="{B938033D-2395-F99D-B8EC-A585B30CACBE}"/>
                </a:ext>
              </a:extLst>
            </p:cNvPr>
            <p:cNvSpPr>
              <a:spLocks noChangeShapeType="1"/>
            </p:cNvSpPr>
            <p:nvPr/>
          </p:nvSpPr>
          <p:spPr bwMode="auto">
            <a:xfrm>
              <a:off x="2016" y="576"/>
              <a:ext cx="0" cy="720"/>
            </a:xfrm>
            <a:prstGeom prst="line">
              <a:avLst/>
            </a:prstGeom>
            <a:noFill/>
            <a:ln w="22225" cap="sq">
              <a:solidFill>
                <a:srgbClr val="00008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 name="Line 18">
              <a:extLst>
                <a:ext uri="{FF2B5EF4-FFF2-40B4-BE49-F238E27FC236}">
                  <a16:creationId xmlns:a16="http://schemas.microsoft.com/office/drawing/2014/main" id="{7332255C-2AA6-8001-C276-DEDD1338E02F}"/>
                </a:ext>
              </a:extLst>
            </p:cNvPr>
            <p:cNvSpPr>
              <a:spLocks noChangeShapeType="1"/>
            </p:cNvSpPr>
            <p:nvPr/>
          </p:nvSpPr>
          <p:spPr bwMode="auto">
            <a:xfrm flipV="1">
              <a:off x="2136" y="1008"/>
              <a:ext cx="504" cy="384"/>
            </a:xfrm>
            <a:prstGeom prst="line">
              <a:avLst/>
            </a:prstGeom>
            <a:noFill/>
            <a:ln w="22225" cap="sq">
              <a:solidFill>
                <a:srgbClr val="00008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 name="Line 19">
              <a:extLst>
                <a:ext uri="{FF2B5EF4-FFF2-40B4-BE49-F238E27FC236}">
                  <a16:creationId xmlns:a16="http://schemas.microsoft.com/office/drawing/2014/main" id="{60A2CCB5-D9B2-9248-FD5D-AA6C86C596A3}"/>
                </a:ext>
              </a:extLst>
            </p:cNvPr>
            <p:cNvSpPr>
              <a:spLocks noChangeShapeType="1"/>
            </p:cNvSpPr>
            <p:nvPr/>
          </p:nvSpPr>
          <p:spPr bwMode="auto">
            <a:xfrm>
              <a:off x="1020" y="576"/>
              <a:ext cx="384" cy="336"/>
            </a:xfrm>
            <a:prstGeom prst="line">
              <a:avLst/>
            </a:prstGeom>
            <a:noFill/>
            <a:ln w="22225" cap="sq">
              <a:solidFill>
                <a:srgbClr val="00008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 name="Line 20">
              <a:extLst>
                <a:ext uri="{FF2B5EF4-FFF2-40B4-BE49-F238E27FC236}">
                  <a16:creationId xmlns:a16="http://schemas.microsoft.com/office/drawing/2014/main" id="{DA831423-8E11-9B3B-A177-6204491B16FF}"/>
                </a:ext>
              </a:extLst>
            </p:cNvPr>
            <p:cNvSpPr>
              <a:spLocks noChangeShapeType="1"/>
            </p:cNvSpPr>
            <p:nvPr/>
          </p:nvSpPr>
          <p:spPr bwMode="auto">
            <a:xfrm flipV="1">
              <a:off x="1056" y="1056"/>
              <a:ext cx="336" cy="288"/>
            </a:xfrm>
            <a:prstGeom prst="line">
              <a:avLst/>
            </a:prstGeom>
            <a:noFill/>
            <a:ln w="22225" cap="sq">
              <a:solidFill>
                <a:srgbClr val="00008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 name="Line 21">
              <a:extLst>
                <a:ext uri="{FF2B5EF4-FFF2-40B4-BE49-F238E27FC236}">
                  <a16:creationId xmlns:a16="http://schemas.microsoft.com/office/drawing/2014/main" id="{B6474D9D-A485-47B5-DE4E-0ECE3008A46B}"/>
                </a:ext>
              </a:extLst>
            </p:cNvPr>
            <p:cNvSpPr>
              <a:spLocks noChangeShapeType="1"/>
            </p:cNvSpPr>
            <p:nvPr/>
          </p:nvSpPr>
          <p:spPr bwMode="auto">
            <a:xfrm>
              <a:off x="1572" y="1044"/>
              <a:ext cx="336" cy="288"/>
            </a:xfrm>
            <a:prstGeom prst="line">
              <a:avLst/>
            </a:prstGeom>
            <a:noFill/>
            <a:ln w="22225" cap="sq">
              <a:solidFill>
                <a:srgbClr val="00008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Line 22">
              <a:extLst>
                <a:ext uri="{FF2B5EF4-FFF2-40B4-BE49-F238E27FC236}">
                  <a16:creationId xmlns:a16="http://schemas.microsoft.com/office/drawing/2014/main" id="{B4A70BF0-6782-DB5D-C305-B8D36E01C72C}"/>
                </a:ext>
              </a:extLst>
            </p:cNvPr>
            <p:cNvSpPr>
              <a:spLocks noChangeShapeType="1"/>
            </p:cNvSpPr>
            <p:nvPr/>
          </p:nvSpPr>
          <p:spPr bwMode="auto">
            <a:xfrm flipV="1">
              <a:off x="1584" y="576"/>
              <a:ext cx="336" cy="336"/>
            </a:xfrm>
            <a:prstGeom prst="line">
              <a:avLst/>
            </a:prstGeom>
            <a:noFill/>
            <a:ln w="22225" cap="sq">
              <a:solidFill>
                <a:srgbClr val="00008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Text Box 23">
              <a:extLst>
                <a:ext uri="{FF2B5EF4-FFF2-40B4-BE49-F238E27FC236}">
                  <a16:creationId xmlns:a16="http://schemas.microsoft.com/office/drawing/2014/main" id="{556986B4-1618-6B1A-804A-A98817409899}"/>
                </a:ext>
              </a:extLst>
            </p:cNvPr>
            <p:cNvSpPr txBox="1">
              <a:spLocks noChangeArrowheads="1"/>
            </p:cNvSpPr>
            <p:nvPr/>
          </p:nvSpPr>
          <p:spPr bwMode="auto">
            <a:xfrm>
              <a:off x="1296" y="297"/>
              <a:ext cx="26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1800"/>
                <a:t>16</a:t>
              </a:r>
            </a:p>
          </p:txBody>
        </p:sp>
        <p:sp>
          <p:nvSpPr>
            <p:cNvPr id="24" name="Text Box 24">
              <a:extLst>
                <a:ext uri="{FF2B5EF4-FFF2-40B4-BE49-F238E27FC236}">
                  <a16:creationId xmlns:a16="http://schemas.microsoft.com/office/drawing/2014/main" id="{0D2590B1-3C52-7570-6AB1-DD29617E4BD0}"/>
                </a:ext>
              </a:extLst>
            </p:cNvPr>
            <p:cNvSpPr txBox="1">
              <a:spLocks noChangeArrowheads="1"/>
            </p:cNvSpPr>
            <p:nvPr/>
          </p:nvSpPr>
          <p:spPr bwMode="auto">
            <a:xfrm>
              <a:off x="1584" y="528"/>
              <a:ext cx="26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eaLnBrk="1" hangingPunct="1">
                <a:spcBef>
                  <a:spcPct val="0"/>
                </a:spcBef>
                <a:buClrTx/>
                <a:buFontTx/>
                <a:buNone/>
              </a:pPr>
              <a:r>
                <a:rPr lang="en-US" altLang="zh-CN" sz="1800"/>
                <a:t>11</a:t>
              </a:r>
            </a:p>
          </p:txBody>
        </p:sp>
        <p:sp>
          <p:nvSpPr>
            <p:cNvPr id="25" name="Text Box 25">
              <a:extLst>
                <a:ext uri="{FF2B5EF4-FFF2-40B4-BE49-F238E27FC236}">
                  <a16:creationId xmlns:a16="http://schemas.microsoft.com/office/drawing/2014/main" id="{165365F1-BC23-2039-978C-525164605E39}"/>
                </a:ext>
              </a:extLst>
            </p:cNvPr>
            <p:cNvSpPr txBox="1">
              <a:spLocks noChangeArrowheads="1"/>
            </p:cNvSpPr>
            <p:nvPr/>
          </p:nvSpPr>
          <p:spPr bwMode="auto">
            <a:xfrm>
              <a:off x="2304" y="528"/>
              <a:ext cx="18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eaLnBrk="1" hangingPunct="1">
                <a:spcBef>
                  <a:spcPct val="0"/>
                </a:spcBef>
                <a:buClrTx/>
                <a:buFontTx/>
                <a:buNone/>
              </a:pPr>
              <a:r>
                <a:rPr lang="en-US" altLang="zh-CN" sz="1800"/>
                <a:t>5</a:t>
              </a:r>
            </a:p>
          </p:txBody>
        </p:sp>
        <p:sp>
          <p:nvSpPr>
            <p:cNvPr id="26" name="Text Box 26">
              <a:extLst>
                <a:ext uri="{FF2B5EF4-FFF2-40B4-BE49-F238E27FC236}">
                  <a16:creationId xmlns:a16="http://schemas.microsoft.com/office/drawing/2014/main" id="{149D0994-ED12-B75A-A70B-D2079E9A7E1F}"/>
                </a:ext>
              </a:extLst>
            </p:cNvPr>
            <p:cNvSpPr txBox="1">
              <a:spLocks noChangeArrowheads="1"/>
            </p:cNvSpPr>
            <p:nvPr/>
          </p:nvSpPr>
          <p:spPr bwMode="auto">
            <a:xfrm>
              <a:off x="2016" y="816"/>
              <a:ext cx="18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eaLnBrk="1" hangingPunct="1">
                <a:spcBef>
                  <a:spcPct val="0"/>
                </a:spcBef>
                <a:buClrTx/>
                <a:buFontTx/>
                <a:buNone/>
              </a:pPr>
              <a:r>
                <a:rPr lang="en-US" altLang="zh-CN" sz="1800"/>
                <a:t>6</a:t>
              </a:r>
            </a:p>
          </p:txBody>
        </p:sp>
        <p:sp>
          <p:nvSpPr>
            <p:cNvPr id="27" name="Text Box 27">
              <a:extLst>
                <a:ext uri="{FF2B5EF4-FFF2-40B4-BE49-F238E27FC236}">
                  <a16:creationId xmlns:a16="http://schemas.microsoft.com/office/drawing/2014/main" id="{55001ADF-5F24-7DB6-496B-A683EB82AD75}"/>
                </a:ext>
              </a:extLst>
            </p:cNvPr>
            <p:cNvSpPr txBox="1">
              <a:spLocks noChangeArrowheads="1"/>
            </p:cNvSpPr>
            <p:nvPr/>
          </p:nvSpPr>
          <p:spPr bwMode="auto">
            <a:xfrm>
              <a:off x="2352" y="1152"/>
              <a:ext cx="18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1800"/>
                <a:t>9</a:t>
              </a:r>
            </a:p>
          </p:txBody>
        </p:sp>
        <p:sp>
          <p:nvSpPr>
            <p:cNvPr id="28" name="Text Box 28">
              <a:extLst>
                <a:ext uri="{FF2B5EF4-FFF2-40B4-BE49-F238E27FC236}">
                  <a16:creationId xmlns:a16="http://schemas.microsoft.com/office/drawing/2014/main" id="{66F395C9-0964-3282-8AE2-8915190A48F2}"/>
                </a:ext>
              </a:extLst>
            </p:cNvPr>
            <p:cNvSpPr txBox="1">
              <a:spLocks noChangeArrowheads="1"/>
            </p:cNvSpPr>
            <p:nvPr/>
          </p:nvSpPr>
          <p:spPr bwMode="auto">
            <a:xfrm>
              <a:off x="1344" y="1392"/>
              <a:ext cx="26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eaLnBrk="1" hangingPunct="1">
                <a:spcBef>
                  <a:spcPct val="0"/>
                </a:spcBef>
                <a:buClrTx/>
                <a:buFontTx/>
                <a:buNone/>
              </a:pPr>
              <a:r>
                <a:rPr lang="en-US" altLang="zh-CN" sz="1800"/>
                <a:t>18</a:t>
              </a:r>
            </a:p>
          </p:txBody>
        </p:sp>
        <p:sp>
          <p:nvSpPr>
            <p:cNvPr id="29" name="Text Box 29">
              <a:extLst>
                <a:ext uri="{FF2B5EF4-FFF2-40B4-BE49-F238E27FC236}">
                  <a16:creationId xmlns:a16="http://schemas.microsoft.com/office/drawing/2014/main" id="{26E2E28B-E42F-EDA2-A070-DE79274FBBEE}"/>
                </a:ext>
              </a:extLst>
            </p:cNvPr>
            <p:cNvSpPr txBox="1">
              <a:spLocks noChangeArrowheads="1"/>
            </p:cNvSpPr>
            <p:nvPr/>
          </p:nvSpPr>
          <p:spPr bwMode="auto">
            <a:xfrm>
              <a:off x="1632" y="960"/>
              <a:ext cx="26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eaLnBrk="1" hangingPunct="1">
                <a:spcBef>
                  <a:spcPct val="0"/>
                </a:spcBef>
                <a:buClrTx/>
                <a:buFontTx/>
                <a:buNone/>
              </a:pPr>
              <a:r>
                <a:rPr lang="en-US" altLang="zh-CN" sz="1800"/>
                <a:t>14</a:t>
              </a:r>
            </a:p>
          </p:txBody>
        </p:sp>
        <p:sp>
          <p:nvSpPr>
            <p:cNvPr id="30" name="Text Box 30">
              <a:extLst>
                <a:ext uri="{FF2B5EF4-FFF2-40B4-BE49-F238E27FC236}">
                  <a16:creationId xmlns:a16="http://schemas.microsoft.com/office/drawing/2014/main" id="{EF95FD46-4CA5-D4A5-085E-F2813CC3FD41}"/>
                </a:ext>
              </a:extLst>
            </p:cNvPr>
            <p:cNvSpPr txBox="1">
              <a:spLocks noChangeArrowheads="1"/>
            </p:cNvSpPr>
            <p:nvPr/>
          </p:nvSpPr>
          <p:spPr bwMode="auto">
            <a:xfrm>
              <a:off x="700" y="864"/>
              <a:ext cx="26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eaLnBrk="1" hangingPunct="1">
                <a:spcBef>
                  <a:spcPct val="0"/>
                </a:spcBef>
                <a:buClrTx/>
                <a:buFontTx/>
                <a:buNone/>
              </a:pPr>
              <a:r>
                <a:rPr lang="en-US" altLang="zh-CN" sz="1800"/>
                <a:t>19</a:t>
              </a:r>
            </a:p>
          </p:txBody>
        </p:sp>
        <p:sp>
          <p:nvSpPr>
            <p:cNvPr id="31" name="Text Box 31">
              <a:extLst>
                <a:ext uri="{FF2B5EF4-FFF2-40B4-BE49-F238E27FC236}">
                  <a16:creationId xmlns:a16="http://schemas.microsoft.com/office/drawing/2014/main" id="{733EF15D-AE7C-DED1-40CF-506947533474}"/>
                </a:ext>
              </a:extLst>
            </p:cNvPr>
            <p:cNvSpPr txBox="1">
              <a:spLocks noChangeArrowheads="1"/>
            </p:cNvSpPr>
            <p:nvPr/>
          </p:nvSpPr>
          <p:spPr bwMode="auto">
            <a:xfrm>
              <a:off x="1056" y="1008"/>
              <a:ext cx="26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eaLnBrk="1" hangingPunct="1">
                <a:spcBef>
                  <a:spcPct val="0"/>
                </a:spcBef>
                <a:buClrTx/>
                <a:buFontTx/>
                <a:buNone/>
              </a:pPr>
              <a:r>
                <a:rPr lang="en-US" altLang="zh-CN" sz="1800"/>
                <a:t>22</a:t>
              </a:r>
            </a:p>
          </p:txBody>
        </p:sp>
        <p:sp>
          <p:nvSpPr>
            <p:cNvPr id="32" name="Text Box 32">
              <a:extLst>
                <a:ext uri="{FF2B5EF4-FFF2-40B4-BE49-F238E27FC236}">
                  <a16:creationId xmlns:a16="http://schemas.microsoft.com/office/drawing/2014/main" id="{607DE304-4867-5BA0-B47B-5C4B4A122A66}"/>
                </a:ext>
              </a:extLst>
            </p:cNvPr>
            <p:cNvSpPr txBox="1">
              <a:spLocks noChangeArrowheads="1"/>
            </p:cNvSpPr>
            <p:nvPr/>
          </p:nvSpPr>
          <p:spPr bwMode="auto">
            <a:xfrm>
              <a:off x="1152" y="528"/>
              <a:ext cx="26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eaLnBrk="1" hangingPunct="1">
                <a:spcBef>
                  <a:spcPct val="0"/>
                </a:spcBef>
                <a:buClrTx/>
                <a:buFontTx/>
                <a:buNone/>
              </a:pPr>
              <a:r>
                <a:rPr lang="en-US" altLang="zh-CN" sz="1800"/>
                <a:t>20</a:t>
              </a:r>
            </a:p>
          </p:txBody>
        </p:sp>
      </p:grpSp>
      <p:grpSp>
        <p:nvGrpSpPr>
          <p:cNvPr id="33" name="Group 106">
            <a:extLst>
              <a:ext uri="{FF2B5EF4-FFF2-40B4-BE49-F238E27FC236}">
                <a16:creationId xmlns:a16="http://schemas.microsoft.com/office/drawing/2014/main" id="{3C12C9F1-67F1-B880-71B1-B21B45F25A38}"/>
              </a:ext>
            </a:extLst>
          </p:cNvPr>
          <p:cNvGrpSpPr>
            <a:grpSpLocks/>
          </p:cNvGrpSpPr>
          <p:nvPr/>
        </p:nvGrpSpPr>
        <p:grpSpPr bwMode="auto">
          <a:xfrm>
            <a:off x="611188" y="3409950"/>
            <a:ext cx="3533775" cy="2962275"/>
            <a:chOff x="510" y="2070"/>
            <a:chExt cx="2226" cy="1866"/>
          </a:xfrm>
        </p:grpSpPr>
        <p:sp>
          <p:nvSpPr>
            <p:cNvPr id="34" name="Text Box 35">
              <a:extLst>
                <a:ext uri="{FF2B5EF4-FFF2-40B4-BE49-F238E27FC236}">
                  <a16:creationId xmlns:a16="http://schemas.microsoft.com/office/drawing/2014/main" id="{A2BB9FE2-0BC1-9F21-9E4C-E925FD372075}"/>
                </a:ext>
              </a:extLst>
            </p:cNvPr>
            <p:cNvSpPr txBox="1">
              <a:spLocks noChangeArrowheads="1"/>
            </p:cNvSpPr>
            <p:nvPr/>
          </p:nvSpPr>
          <p:spPr bwMode="auto">
            <a:xfrm>
              <a:off x="510" y="2070"/>
              <a:ext cx="331" cy="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600">
                  <a:solidFill>
                    <a:srgbClr val="FF3300"/>
                  </a:solidFill>
                </a:rPr>
                <a:t>G</a:t>
              </a:r>
              <a:r>
                <a:rPr lang="en-US" altLang="zh-CN" sz="2000">
                  <a:solidFill>
                    <a:srgbClr val="FF3300"/>
                  </a:solidFill>
                </a:rPr>
                <a:t>:</a:t>
              </a:r>
            </a:p>
          </p:txBody>
        </p:sp>
        <p:sp>
          <p:nvSpPr>
            <p:cNvPr id="35" name="Text Box 36">
              <a:extLst>
                <a:ext uri="{FF2B5EF4-FFF2-40B4-BE49-F238E27FC236}">
                  <a16:creationId xmlns:a16="http://schemas.microsoft.com/office/drawing/2014/main" id="{A53508A6-B068-5F8D-BAE6-128DCA10F9DD}"/>
                </a:ext>
              </a:extLst>
            </p:cNvPr>
            <p:cNvSpPr txBox="1">
              <a:spLocks noChangeArrowheads="1"/>
            </p:cNvSpPr>
            <p:nvPr/>
          </p:nvSpPr>
          <p:spPr bwMode="auto">
            <a:xfrm>
              <a:off x="966" y="2309"/>
              <a:ext cx="1770" cy="2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eaLnBrk="1" hangingPunct="1">
                <a:spcBef>
                  <a:spcPct val="0"/>
                </a:spcBef>
                <a:buClrTx/>
                <a:buFontTx/>
                <a:buNone/>
              </a:pPr>
              <a:r>
                <a:rPr lang="en-US" altLang="zh-CN" sz="2300">
                  <a:solidFill>
                    <a:srgbClr val="000084"/>
                  </a:solidFill>
                </a:rPr>
                <a:t>{ v</a:t>
              </a:r>
              <a:r>
                <a:rPr lang="en-US" altLang="zh-CN" sz="2300" baseline="-8000">
                  <a:solidFill>
                    <a:srgbClr val="000084"/>
                  </a:solidFill>
                </a:rPr>
                <a:t>1</a:t>
              </a:r>
              <a:r>
                <a:rPr lang="en-US" altLang="zh-CN" sz="2300">
                  <a:solidFill>
                    <a:srgbClr val="000084"/>
                  </a:solidFill>
                </a:rPr>
                <a:t>, v</a:t>
              </a:r>
              <a:r>
                <a:rPr lang="en-US" altLang="zh-CN" sz="2300" baseline="-18000">
                  <a:solidFill>
                    <a:srgbClr val="000084"/>
                  </a:solidFill>
                </a:rPr>
                <a:t>2</a:t>
              </a:r>
              <a:r>
                <a:rPr lang="en-US" altLang="zh-CN" sz="2300">
                  <a:solidFill>
                    <a:srgbClr val="000084"/>
                  </a:solidFill>
                </a:rPr>
                <a:t>, v</a:t>
              </a:r>
              <a:r>
                <a:rPr lang="en-US" altLang="zh-CN" sz="2300" baseline="-18000">
                  <a:solidFill>
                    <a:srgbClr val="000084"/>
                  </a:solidFill>
                </a:rPr>
                <a:t>3</a:t>
              </a:r>
              <a:r>
                <a:rPr lang="en-US" altLang="zh-CN" sz="2300">
                  <a:solidFill>
                    <a:srgbClr val="000084"/>
                  </a:solidFill>
                </a:rPr>
                <a:t>, v</a:t>
              </a:r>
              <a:r>
                <a:rPr lang="en-US" altLang="zh-CN" sz="2300" baseline="-18000">
                  <a:solidFill>
                    <a:srgbClr val="000084"/>
                  </a:solidFill>
                </a:rPr>
                <a:t>4</a:t>
              </a:r>
              <a:r>
                <a:rPr lang="en-US" altLang="zh-CN" sz="2300">
                  <a:solidFill>
                    <a:srgbClr val="000084"/>
                  </a:solidFill>
                </a:rPr>
                <a:t>, v</a:t>
              </a:r>
              <a:r>
                <a:rPr lang="en-US" altLang="zh-CN" sz="2300" baseline="-20000">
                  <a:solidFill>
                    <a:srgbClr val="000084"/>
                  </a:solidFill>
                </a:rPr>
                <a:t>5</a:t>
              </a:r>
              <a:r>
                <a:rPr lang="en-US" altLang="zh-CN" sz="2300">
                  <a:solidFill>
                    <a:srgbClr val="000084"/>
                  </a:solidFill>
                </a:rPr>
                <a:t>, v</a:t>
              </a:r>
              <a:r>
                <a:rPr lang="en-US" altLang="zh-CN" sz="2300" baseline="-20000">
                  <a:solidFill>
                    <a:srgbClr val="000084"/>
                  </a:solidFill>
                </a:rPr>
                <a:t>6  </a:t>
              </a:r>
              <a:r>
                <a:rPr lang="en-US" altLang="zh-CN" sz="2300">
                  <a:solidFill>
                    <a:srgbClr val="000084"/>
                  </a:solidFill>
                </a:rPr>
                <a:t>}</a:t>
              </a:r>
            </a:p>
          </p:txBody>
        </p:sp>
        <p:sp>
          <p:nvSpPr>
            <p:cNvPr id="36" name="Text Box 37">
              <a:extLst>
                <a:ext uri="{FF2B5EF4-FFF2-40B4-BE49-F238E27FC236}">
                  <a16:creationId xmlns:a16="http://schemas.microsoft.com/office/drawing/2014/main" id="{88852594-7C7C-E846-9892-06704B39B776}"/>
                </a:ext>
              </a:extLst>
            </p:cNvPr>
            <p:cNvSpPr txBox="1">
              <a:spLocks noChangeArrowheads="1"/>
            </p:cNvSpPr>
            <p:nvPr/>
          </p:nvSpPr>
          <p:spPr bwMode="auto">
            <a:xfrm>
              <a:off x="660" y="2328"/>
              <a:ext cx="386"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200">
                  <a:solidFill>
                    <a:srgbClr val="000084"/>
                  </a:solidFill>
                </a:rPr>
                <a:t>V </a:t>
              </a:r>
              <a:r>
                <a:rPr lang="en-US" altLang="zh-CN" sz="2200" b="0">
                  <a:solidFill>
                    <a:srgbClr val="000084"/>
                  </a:solidFill>
                </a:rPr>
                <a:t>=</a:t>
              </a:r>
            </a:p>
          </p:txBody>
        </p:sp>
        <p:sp>
          <p:nvSpPr>
            <p:cNvPr id="37" name="Text Box 38">
              <a:extLst>
                <a:ext uri="{FF2B5EF4-FFF2-40B4-BE49-F238E27FC236}">
                  <a16:creationId xmlns:a16="http://schemas.microsoft.com/office/drawing/2014/main" id="{82174060-A5B6-D3B8-47EB-71B7F47B8AC0}"/>
                </a:ext>
              </a:extLst>
            </p:cNvPr>
            <p:cNvSpPr txBox="1">
              <a:spLocks noChangeArrowheads="1"/>
            </p:cNvSpPr>
            <p:nvPr/>
          </p:nvSpPr>
          <p:spPr bwMode="auto">
            <a:xfrm>
              <a:off x="1084" y="2630"/>
              <a:ext cx="71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000">
                  <a:solidFill>
                    <a:srgbClr val="000084"/>
                  </a:solidFill>
                </a:rPr>
                <a:t>(v</a:t>
              </a:r>
              <a:r>
                <a:rPr lang="en-US" altLang="zh-CN" sz="2000" baseline="-20000">
                  <a:solidFill>
                    <a:srgbClr val="000084"/>
                  </a:solidFill>
                </a:rPr>
                <a:t>1</a:t>
              </a:r>
              <a:r>
                <a:rPr lang="en-US" altLang="zh-CN" sz="2000">
                  <a:solidFill>
                    <a:srgbClr val="000084"/>
                  </a:solidFill>
                </a:rPr>
                <a:t>, v</a:t>
              </a:r>
              <a:r>
                <a:rPr lang="en-US" altLang="zh-CN" sz="2000" baseline="-20000">
                  <a:solidFill>
                    <a:srgbClr val="000084"/>
                  </a:solidFill>
                </a:rPr>
                <a:t>2</a:t>
              </a:r>
              <a:r>
                <a:rPr lang="en-US" altLang="zh-CN" sz="2000">
                  <a:solidFill>
                    <a:srgbClr val="000084"/>
                  </a:solidFill>
                </a:rPr>
                <a:t>)</a:t>
              </a:r>
              <a:r>
                <a:rPr lang="en-US" altLang="zh-CN" sz="2000" baseline="-20000">
                  <a:solidFill>
                    <a:srgbClr val="000084"/>
                  </a:solidFill>
                </a:rPr>
                <a:t>16</a:t>
              </a:r>
              <a:r>
                <a:rPr lang="en-US" altLang="zh-CN" sz="2000">
                  <a:solidFill>
                    <a:srgbClr val="000084"/>
                  </a:solidFill>
                </a:rPr>
                <a:t>,</a:t>
              </a:r>
            </a:p>
          </p:txBody>
        </p:sp>
        <p:sp>
          <p:nvSpPr>
            <p:cNvPr id="38" name="Text Box 39">
              <a:extLst>
                <a:ext uri="{FF2B5EF4-FFF2-40B4-BE49-F238E27FC236}">
                  <a16:creationId xmlns:a16="http://schemas.microsoft.com/office/drawing/2014/main" id="{D573F678-645C-7A8D-5EE3-3789D35E8026}"/>
                </a:ext>
              </a:extLst>
            </p:cNvPr>
            <p:cNvSpPr txBox="1">
              <a:spLocks noChangeArrowheads="1"/>
            </p:cNvSpPr>
            <p:nvPr/>
          </p:nvSpPr>
          <p:spPr bwMode="auto">
            <a:xfrm>
              <a:off x="1824" y="2630"/>
              <a:ext cx="67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000">
                  <a:solidFill>
                    <a:srgbClr val="000084"/>
                  </a:solidFill>
                </a:rPr>
                <a:t>(v</a:t>
              </a:r>
              <a:r>
                <a:rPr lang="en-US" altLang="zh-CN" sz="2000" baseline="-20000">
                  <a:solidFill>
                    <a:srgbClr val="000084"/>
                  </a:solidFill>
                </a:rPr>
                <a:t>1</a:t>
              </a:r>
              <a:r>
                <a:rPr lang="en-US" altLang="zh-CN" sz="2000">
                  <a:solidFill>
                    <a:srgbClr val="000084"/>
                  </a:solidFill>
                </a:rPr>
                <a:t>, v</a:t>
              </a:r>
              <a:r>
                <a:rPr lang="en-US" altLang="zh-CN" sz="2000" baseline="-20000">
                  <a:solidFill>
                    <a:srgbClr val="000084"/>
                  </a:solidFill>
                </a:rPr>
                <a:t>3</a:t>
              </a:r>
              <a:r>
                <a:rPr lang="en-US" altLang="zh-CN" sz="2000">
                  <a:solidFill>
                    <a:srgbClr val="000084"/>
                  </a:solidFill>
                </a:rPr>
                <a:t>)</a:t>
              </a:r>
              <a:r>
                <a:rPr lang="en-US" altLang="zh-CN" sz="2000" baseline="-20000">
                  <a:solidFill>
                    <a:srgbClr val="000084"/>
                  </a:solidFill>
                </a:rPr>
                <a:t>20</a:t>
              </a:r>
            </a:p>
          </p:txBody>
        </p:sp>
        <p:sp>
          <p:nvSpPr>
            <p:cNvPr id="39" name="Text Box 40">
              <a:extLst>
                <a:ext uri="{FF2B5EF4-FFF2-40B4-BE49-F238E27FC236}">
                  <a16:creationId xmlns:a16="http://schemas.microsoft.com/office/drawing/2014/main" id="{3673B5A9-A55F-DC37-099A-63F83129B170}"/>
                </a:ext>
              </a:extLst>
            </p:cNvPr>
            <p:cNvSpPr txBox="1">
              <a:spLocks noChangeArrowheads="1"/>
            </p:cNvSpPr>
            <p:nvPr/>
          </p:nvSpPr>
          <p:spPr bwMode="auto">
            <a:xfrm>
              <a:off x="588" y="3160"/>
              <a:ext cx="45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000">
                  <a:solidFill>
                    <a:srgbClr val="000084"/>
                  </a:solidFill>
                </a:rPr>
                <a:t>GE=</a:t>
              </a:r>
            </a:p>
          </p:txBody>
        </p:sp>
        <p:sp>
          <p:nvSpPr>
            <p:cNvPr id="40" name="Text Box 41">
              <a:extLst>
                <a:ext uri="{FF2B5EF4-FFF2-40B4-BE49-F238E27FC236}">
                  <a16:creationId xmlns:a16="http://schemas.microsoft.com/office/drawing/2014/main" id="{048A2FD9-FA13-BAEE-3E6E-5A7A7C0C3971}"/>
                </a:ext>
              </a:extLst>
            </p:cNvPr>
            <p:cNvSpPr txBox="1">
              <a:spLocks noChangeArrowheads="1"/>
            </p:cNvSpPr>
            <p:nvPr/>
          </p:nvSpPr>
          <p:spPr bwMode="auto">
            <a:xfrm>
              <a:off x="1071" y="2870"/>
              <a:ext cx="73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000">
                  <a:solidFill>
                    <a:srgbClr val="000084"/>
                  </a:solidFill>
                </a:rPr>
                <a:t>(v</a:t>
              </a:r>
              <a:r>
                <a:rPr lang="en-US" altLang="zh-CN" sz="2000" baseline="-20000">
                  <a:solidFill>
                    <a:srgbClr val="000084"/>
                  </a:solidFill>
                </a:rPr>
                <a:t>1</a:t>
              </a:r>
              <a:r>
                <a:rPr lang="en-US" altLang="zh-CN" sz="2000">
                  <a:solidFill>
                    <a:srgbClr val="000084"/>
                  </a:solidFill>
                </a:rPr>
                <a:t>, v</a:t>
              </a:r>
              <a:r>
                <a:rPr lang="en-US" altLang="zh-CN" sz="2000" baseline="-20000">
                  <a:solidFill>
                    <a:srgbClr val="000084"/>
                  </a:solidFill>
                </a:rPr>
                <a:t>4</a:t>
              </a:r>
              <a:r>
                <a:rPr lang="en-US" altLang="zh-CN" sz="2000">
                  <a:solidFill>
                    <a:srgbClr val="000084"/>
                  </a:solidFill>
                </a:rPr>
                <a:t>)</a:t>
              </a:r>
              <a:r>
                <a:rPr lang="en-US" altLang="zh-CN" sz="2000" baseline="-20000">
                  <a:solidFill>
                    <a:srgbClr val="000084"/>
                  </a:solidFill>
                </a:rPr>
                <a:t>19 </a:t>
              </a:r>
              <a:r>
                <a:rPr lang="en-US" altLang="zh-CN" sz="2000">
                  <a:solidFill>
                    <a:srgbClr val="000084"/>
                  </a:solidFill>
                </a:rPr>
                <a:t>,</a:t>
              </a:r>
            </a:p>
          </p:txBody>
        </p:sp>
        <p:sp>
          <p:nvSpPr>
            <p:cNvPr id="41" name="Text Box 42">
              <a:extLst>
                <a:ext uri="{FF2B5EF4-FFF2-40B4-BE49-F238E27FC236}">
                  <a16:creationId xmlns:a16="http://schemas.microsoft.com/office/drawing/2014/main" id="{40B4A321-5D5B-8F39-5FFD-7664A5C19D10}"/>
                </a:ext>
              </a:extLst>
            </p:cNvPr>
            <p:cNvSpPr txBox="1">
              <a:spLocks noChangeArrowheads="1"/>
            </p:cNvSpPr>
            <p:nvPr/>
          </p:nvSpPr>
          <p:spPr bwMode="auto">
            <a:xfrm>
              <a:off x="1824" y="2918"/>
              <a:ext cx="67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000">
                  <a:solidFill>
                    <a:srgbClr val="000084"/>
                  </a:solidFill>
                </a:rPr>
                <a:t>(v</a:t>
              </a:r>
              <a:r>
                <a:rPr lang="en-US" altLang="zh-CN" sz="2000" baseline="-20000">
                  <a:solidFill>
                    <a:srgbClr val="000084"/>
                  </a:solidFill>
                </a:rPr>
                <a:t>2</a:t>
              </a:r>
              <a:r>
                <a:rPr lang="en-US" altLang="zh-CN" sz="2000">
                  <a:solidFill>
                    <a:srgbClr val="000084"/>
                  </a:solidFill>
                </a:rPr>
                <a:t>, v</a:t>
              </a:r>
              <a:r>
                <a:rPr lang="en-US" altLang="zh-CN" sz="2000" baseline="-20000">
                  <a:solidFill>
                    <a:srgbClr val="000084"/>
                  </a:solidFill>
                </a:rPr>
                <a:t>3</a:t>
              </a:r>
              <a:r>
                <a:rPr lang="en-US" altLang="zh-CN" sz="2000">
                  <a:solidFill>
                    <a:srgbClr val="000084"/>
                  </a:solidFill>
                </a:rPr>
                <a:t>)</a:t>
              </a:r>
              <a:r>
                <a:rPr lang="en-US" altLang="zh-CN" sz="2000" baseline="-20000">
                  <a:solidFill>
                    <a:srgbClr val="000084"/>
                  </a:solidFill>
                </a:rPr>
                <a:t>11</a:t>
              </a:r>
            </a:p>
          </p:txBody>
        </p:sp>
        <p:sp>
          <p:nvSpPr>
            <p:cNvPr id="42" name="Text Box 43">
              <a:extLst>
                <a:ext uri="{FF2B5EF4-FFF2-40B4-BE49-F238E27FC236}">
                  <a16:creationId xmlns:a16="http://schemas.microsoft.com/office/drawing/2014/main" id="{37986869-A53D-CFD8-1A64-457EBB8060C9}"/>
                </a:ext>
              </a:extLst>
            </p:cNvPr>
            <p:cNvSpPr txBox="1">
              <a:spLocks noChangeArrowheads="1"/>
            </p:cNvSpPr>
            <p:nvPr/>
          </p:nvSpPr>
          <p:spPr bwMode="auto">
            <a:xfrm>
              <a:off x="1071" y="3158"/>
              <a:ext cx="68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000">
                  <a:solidFill>
                    <a:srgbClr val="000084"/>
                  </a:solidFill>
                </a:rPr>
                <a:t>(v</a:t>
              </a:r>
              <a:r>
                <a:rPr lang="en-US" altLang="zh-CN" sz="2000" baseline="-20000">
                  <a:solidFill>
                    <a:srgbClr val="000084"/>
                  </a:solidFill>
                </a:rPr>
                <a:t>2</a:t>
              </a:r>
              <a:r>
                <a:rPr lang="en-US" altLang="zh-CN" sz="2000">
                  <a:solidFill>
                    <a:srgbClr val="000084"/>
                  </a:solidFill>
                </a:rPr>
                <a:t>, v</a:t>
              </a:r>
              <a:r>
                <a:rPr lang="en-US" altLang="zh-CN" sz="2000" baseline="-20000">
                  <a:solidFill>
                    <a:srgbClr val="000084"/>
                  </a:solidFill>
                </a:rPr>
                <a:t>5</a:t>
              </a:r>
              <a:r>
                <a:rPr lang="en-US" altLang="zh-CN" sz="2000">
                  <a:solidFill>
                    <a:srgbClr val="000084"/>
                  </a:solidFill>
                </a:rPr>
                <a:t>)</a:t>
              </a:r>
              <a:r>
                <a:rPr lang="en-US" altLang="zh-CN" sz="2000" baseline="-20000">
                  <a:solidFill>
                    <a:srgbClr val="000084"/>
                  </a:solidFill>
                </a:rPr>
                <a:t>6 </a:t>
              </a:r>
              <a:r>
                <a:rPr lang="en-US" altLang="zh-CN" sz="2000">
                  <a:solidFill>
                    <a:srgbClr val="000084"/>
                  </a:solidFill>
                </a:rPr>
                <a:t>,</a:t>
              </a:r>
            </a:p>
          </p:txBody>
        </p:sp>
        <p:sp>
          <p:nvSpPr>
            <p:cNvPr id="43" name="Text Box 44">
              <a:extLst>
                <a:ext uri="{FF2B5EF4-FFF2-40B4-BE49-F238E27FC236}">
                  <a16:creationId xmlns:a16="http://schemas.microsoft.com/office/drawing/2014/main" id="{83D34A3F-E7C4-6E2B-736E-AD84ADD3F854}"/>
                </a:ext>
              </a:extLst>
            </p:cNvPr>
            <p:cNvSpPr txBox="1">
              <a:spLocks noChangeArrowheads="1"/>
            </p:cNvSpPr>
            <p:nvPr/>
          </p:nvSpPr>
          <p:spPr bwMode="auto">
            <a:xfrm>
              <a:off x="1824" y="3158"/>
              <a:ext cx="61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000">
                  <a:solidFill>
                    <a:srgbClr val="000084"/>
                  </a:solidFill>
                </a:rPr>
                <a:t>(v</a:t>
              </a:r>
              <a:r>
                <a:rPr lang="en-US" altLang="zh-CN" sz="2000" baseline="-20000">
                  <a:solidFill>
                    <a:srgbClr val="000084"/>
                  </a:solidFill>
                </a:rPr>
                <a:t>2</a:t>
              </a:r>
              <a:r>
                <a:rPr lang="en-US" altLang="zh-CN" sz="2000">
                  <a:solidFill>
                    <a:srgbClr val="000084"/>
                  </a:solidFill>
                </a:rPr>
                <a:t>, v</a:t>
              </a:r>
              <a:r>
                <a:rPr lang="en-US" altLang="zh-CN" sz="2000" baseline="-20000">
                  <a:solidFill>
                    <a:srgbClr val="000084"/>
                  </a:solidFill>
                </a:rPr>
                <a:t>6</a:t>
              </a:r>
              <a:r>
                <a:rPr lang="en-US" altLang="zh-CN" sz="2000">
                  <a:solidFill>
                    <a:srgbClr val="000084"/>
                  </a:solidFill>
                </a:rPr>
                <a:t>)</a:t>
              </a:r>
              <a:r>
                <a:rPr lang="en-US" altLang="zh-CN" sz="2000" baseline="-20000">
                  <a:solidFill>
                    <a:srgbClr val="000084"/>
                  </a:solidFill>
                </a:rPr>
                <a:t>5</a:t>
              </a:r>
            </a:p>
          </p:txBody>
        </p:sp>
        <p:sp>
          <p:nvSpPr>
            <p:cNvPr id="44" name="Text Box 45">
              <a:extLst>
                <a:ext uri="{FF2B5EF4-FFF2-40B4-BE49-F238E27FC236}">
                  <a16:creationId xmlns:a16="http://schemas.microsoft.com/office/drawing/2014/main" id="{7BCA89D5-BB1D-40CC-AE99-C4C94648D6B1}"/>
                </a:ext>
              </a:extLst>
            </p:cNvPr>
            <p:cNvSpPr txBox="1">
              <a:spLocks noChangeArrowheads="1"/>
            </p:cNvSpPr>
            <p:nvPr/>
          </p:nvSpPr>
          <p:spPr bwMode="auto">
            <a:xfrm>
              <a:off x="1071" y="3446"/>
              <a:ext cx="73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000">
                  <a:solidFill>
                    <a:srgbClr val="000084"/>
                  </a:solidFill>
                </a:rPr>
                <a:t>(v</a:t>
              </a:r>
              <a:r>
                <a:rPr lang="en-US" altLang="zh-CN" sz="2000" baseline="-20000">
                  <a:solidFill>
                    <a:srgbClr val="000084"/>
                  </a:solidFill>
                </a:rPr>
                <a:t>3</a:t>
              </a:r>
              <a:r>
                <a:rPr lang="en-US" altLang="zh-CN" sz="2000">
                  <a:solidFill>
                    <a:srgbClr val="000084"/>
                  </a:solidFill>
                </a:rPr>
                <a:t>, v</a:t>
              </a:r>
              <a:r>
                <a:rPr lang="en-US" altLang="zh-CN" sz="2000" baseline="-20000">
                  <a:solidFill>
                    <a:srgbClr val="000084"/>
                  </a:solidFill>
                </a:rPr>
                <a:t>4</a:t>
              </a:r>
              <a:r>
                <a:rPr lang="en-US" altLang="zh-CN" sz="2000">
                  <a:solidFill>
                    <a:srgbClr val="000084"/>
                  </a:solidFill>
                </a:rPr>
                <a:t>)</a:t>
              </a:r>
              <a:r>
                <a:rPr lang="en-US" altLang="zh-CN" sz="2000" baseline="-20000">
                  <a:solidFill>
                    <a:srgbClr val="000084"/>
                  </a:solidFill>
                </a:rPr>
                <a:t>22 </a:t>
              </a:r>
              <a:r>
                <a:rPr lang="en-US" altLang="zh-CN" sz="2000">
                  <a:solidFill>
                    <a:srgbClr val="000084"/>
                  </a:solidFill>
                </a:rPr>
                <a:t>,</a:t>
              </a:r>
            </a:p>
          </p:txBody>
        </p:sp>
        <p:sp>
          <p:nvSpPr>
            <p:cNvPr id="45" name="Text Box 46">
              <a:extLst>
                <a:ext uri="{FF2B5EF4-FFF2-40B4-BE49-F238E27FC236}">
                  <a16:creationId xmlns:a16="http://schemas.microsoft.com/office/drawing/2014/main" id="{64222689-70D6-51DD-DD51-1EDF502E12AD}"/>
                </a:ext>
              </a:extLst>
            </p:cNvPr>
            <p:cNvSpPr txBox="1">
              <a:spLocks noChangeArrowheads="1"/>
            </p:cNvSpPr>
            <p:nvPr/>
          </p:nvSpPr>
          <p:spPr bwMode="auto">
            <a:xfrm>
              <a:off x="1824" y="3446"/>
              <a:ext cx="67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000">
                  <a:solidFill>
                    <a:srgbClr val="000084"/>
                  </a:solidFill>
                </a:rPr>
                <a:t>(v</a:t>
              </a:r>
              <a:r>
                <a:rPr lang="en-US" altLang="zh-CN" sz="2000" baseline="-20000">
                  <a:solidFill>
                    <a:srgbClr val="000084"/>
                  </a:solidFill>
                </a:rPr>
                <a:t>3</a:t>
              </a:r>
              <a:r>
                <a:rPr lang="en-US" altLang="zh-CN" sz="2000">
                  <a:solidFill>
                    <a:srgbClr val="000084"/>
                  </a:solidFill>
                </a:rPr>
                <a:t>, v</a:t>
              </a:r>
              <a:r>
                <a:rPr lang="en-US" altLang="zh-CN" sz="2000" baseline="-20000">
                  <a:solidFill>
                    <a:srgbClr val="000084"/>
                  </a:solidFill>
                </a:rPr>
                <a:t>5</a:t>
              </a:r>
              <a:r>
                <a:rPr lang="en-US" altLang="zh-CN" sz="2000">
                  <a:solidFill>
                    <a:srgbClr val="000084"/>
                  </a:solidFill>
                </a:rPr>
                <a:t>)</a:t>
              </a:r>
              <a:r>
                <a:rPr lang="en-US" altLang="zh-CN" sz="2000" baseline="-20000">
                  <a:solidFill>
                    <a:srgbClr val="000084"/>
                  </a:solidFill>
                </a:rPr>
                <a:t>14</a:t>
              </a:r>
            </a:p>
          </p:txBody>
        </p:sp>
        <p:sp>
          <p:nvSpPr>
            <p:cNvPr id="46" name="Text Box 47">
              <a:extLst>
                <a:ext uri="{FF2B5EF4-FFF2-40B4-BE49-F238E27FC236}">
                  <a16:creationId xmlns:a16="http://schemas.microsoft.com/office/drawing/2014/main" id="{52A7D1D7-C820-56C7-5A5A-589DC2FD379C}"/>
                </a:ext>
              </a:extLst>
            </p:cNvPr>
            <p:cNvSpPr txBox="1">
              <a:spLocks noChangeArrowheads="1"/>
            </p:cNvSpPr>
            <p:nvPr/>
          </p:nvSpPr>
          <p:spPr bwMode="auto">
            <a:xfrm>
              <a:off x="876" y="3686"/>
              <a:ext cx="156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000">
                  <a:solidFill>
                    <a:srgbClr val="000084"/>
                  </a:solidFill>
                </a:rPr>
                <a:t>     (v</a:t>
              </a:r>
              <a:r>
                <a:rPr lang="en-US" altLang="zh-CN" sz="2000" baseline="-20000">
                  <a:solidFill>
                    <a:srgbClr val="000084"/>
                  </a:solidFill>
                </a:rPr>
                <a:t>4</a:t>
              </a:r>
              <a:r>
                <a:rPr lang="en-US" altLang="zh-CN" sz="2000">
                  <a:solidFill>
                    <a:srgbClr val="000084"/>
                  </a:solidFill>
                </a:rPr>
                <a:t>, v</a:t>
              </a:r>
              <a:r>
                <a:rPr lang="en-US" altLang="zh-CN" sz="2000" baseline="-20000">
                  <a:solidFill>
                    <a:srgbClr val="000084"/>
                  </a:solidFill>
                </a:rPr>
                <a:t>5</a:t>
              </a:r>
              <a:r>
                <a:rPr lang="en-US" altLang="zh-CN" sz="2000">
                  <a:solidFill>
                    <a:srgbClr val="000084"/>
                  </a:solidFill>
                </a:rPr>
                <a:t>)</a:t>
              </a:r>
              <a:r>
                <a:rPr lang="en-US" altLang="zh-CN" sz="2000" baseline="-20000">
                  <a:solidFill>
                    <a:srgbClr val="000084"/>
                  </a:solidFill>
                </a:rPr>
                <a:t>18 </a:t>
              </a:r>
              <a:r>
                <a:rPr lang="en-US" altLang="zh-CN" sz="2000">
                  <a:solidFill>
                    <a:srgbClr val="000084"/>
                  </a:solidFill>
                </a:rPr>
                <a:t>,</a:t>
              </a:r>
              <a:r>
                <a:rPr lang="en-US" altLang="zh-CN" sz="2000" baseline="-20000">
                  <a:solidFill>
                    <a:srgbClr val="000084"/>
                  </a:solidFill>
                </a:rPr>
                <a:t>     </a:t>
              </a:r>
              <a:r>
                <a:rPr lang="en-US" altLang="zh-CN" sz="2000">
                  <a:solidFill>
                    <a:srgbClr val="000084"/>
                  </a:solidFill>
                </a:rPr>
                <a:t>(v</a:t>
              </a:r>
              <a:r>
                <a:rPr lang="en-US" altLang="zh-CN" sz="2000" baseline="-20000">
                  <a:solidFill>
                    <a:srgbClr val="000084"/>
                  </a:solidFill>
                </a:rPr>
                <a:t>5</a:t>
              </a:r>
              <a:r>
                <a:rPr lang="en-US" altLang="zh-CN" sz="2000">
                  <a:solidFill>
                    <a:srgbClr val="000084"/>
                  </a:solidFill>
                </a:rPr>
                <a:t>, v</a:t>
              </a:r>
              <a:r>
                <a:rPr lang="en-US" altLang="zh-CN" sz="2000" baseline="-20000">
                  <a:solidFill>
                    <a:srgbClr val="000084"/>
                  </a:solidFill>
                </a:rPr>
                <a:t>6</a:t>
              </a:r>
              <a:r>
                <a:rPr lang="en-US" altLang="zh-CN" sz="2000">
                  <a:solidFill>
                    <a:srgbClr val="000084"/>
                  </a:solidFill>
                </a:rPr>
                <a:t>)</a:t>
              </a:r>
              <a:r>
                <a:rPr lang="en-US" altLang="zh-CN" sz="2000" baseline="-20000">
                  <a:solidFill>
                    <a:srgbClr val="000084"/>
                  </a:solidFill>
                </a:rPr>
                <a:t>9</a:t>
              </a:r>
            </a:p>
          </p:txBody>
        </p:sp>
        <p:sp>
          <p:nvSpPr>
            <p:cNvPr id="47" name="AutoShape 48">
              <a:extLst>
                <a:ext uri="{FF2B5EF4-FFF2-40B4-BE49-F238E27FC236}">
                  <a16:creationId xmlns:a16="http://schemas.microsoft.com/office/drawing/2014/main" id="{E92969C3-3C24-21D5-0B30-B387D51195E3}"/>
                </a:ext>
              </a:extLst>
            </p:cNvPr>
            <p:cNvSpPr>
              <a:spLocks/>
            </p:cNvSpPr>
            <p:nvPr/>
          </p:nvSpPr>
          <p:spPr bwMode="auto">
            <a:xfrm>
              <a:off x="1008" y="2678"/>
              <a:ext cx="96" cy="1248"/>
            </a:xfrm>
            <a:prstGeom prst="leftBrace">
              <a:avLst>
                <a:gd name="adj1" fmla="val 108333"/>
                <a:gd name="adj2" fmla="val 50000"/>
              </a:avLst>
            </a:prstGeom>
            <a:noFill/>
            <a:ln w="38100" cap="sq">
              <a:solidFill>
                <a:srgbClr val="000080"/>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en-US" altLang="zh-CN" sz="2400">
                <a:solidFill>
                  <a:srgbClr val="000084"/>
                </a:solidFill>
              </a:endParaRPr>
            </a:p>
          </p:txBody>
        </p:sp>
        <p:sp>
          <p:nvSpPr>
            <p:cNvPr id="48" name="AutoShape 49">
              <a:extLst>
                <a:ext uri="{FF2B5EF4-FFF2-40B4-BE49-F238E27FC236}">
                  <a16:creationId xmlns:a16="http://schemas.microsoft.com/office/drawing/2014/main" id="{91725CF6-9D83-457F-C723-7E4102CD2389}"/>
                </a:ext>
              </a:extLst>
            </p:cNvPr>
            <p:cNvSpPr>
              <a:spLocks/>
            </p:cNvSpPr>
            <p:nvPr/>
          </p:nvSpPr>
          <p:spPr bwMode="auto">
            <a:xfrm>
              <a:off x="2496" y="2678"/>
              <a:ext cx="96" cy="1248"/>
            </a:xfrm>
            <a:prstGeom prst="rightBrace">
              <a:avLst>
                <a:gd name="adj1" fmla="val 108333"/>
                <a:gd name="adj2" fmla="val 50000"/>
              </a:avLst>
            </a:prstGeom>
            <a:noFill/>
            <a:ln w="38100" cap="sq">
              <a:solidFill>
                <a:srgbClr val="000080"/>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en-US" altLang="zh-CN" sz="2400">
                <a:solidFill>
                  <a:srgbClr val="000084"/>
                </a:solidFill>
              </a:endParaRPr>
            </a:p>
          </p:txBody>
        </p:sp>
      </p:grpSp>
      <p:grpSp>
        <p:nvGrpSpPr>
          <p:cNvPr id="49" name="Group 51">
            <a:extLst>
              <a:ext uri="{FF2B5EF4-FFF2-40B4-BE49-F238E27FC236}">
                <a16:creationId xmlns:a16="http://schemas.microsoft.com/office/drawing/2014/main" id="{5F86A75E-7082-883A-F01D-2343D3B4692C}"/>
              </a:ext>
            </a:extLst>
          </p:cNvPr>
          <p:cNvGrpSpPr>
            <a:grpSpLocks/>
          </p:cNvGrpSpPr>
          <p:nvPr/>
        </p:nvGrpSpPr>
        <p:grpSpPr bwMode="auto">
          <a:xfrm>
            <a:off x="4800600" y="3403600"/>
            <a:ext cx="3543300" cy="1919288"/>
            <a:chOff x="3168" y="1969"/>
            <a:chExt cx="2232" cy="1209"/>
          </a:xfrm>
        </p:grpSpPr>
        <p:sp>
          <p:nvSpPr>
            <p:cNvPr id="50" name="Text Box 52">
              <a:extLst>
                <a:ext uri="{FF2B5EF4-FFF2-40B4-BE49-F238E27FC236}">
                  <a16:creationId xmlns:a16="http://schemas.microsoft.com/office/drawing/2014/main" id="{1E70EF06-FCE8-CCEC-DDBE-BC8769C85F03}"/>
                </a:ext>
              </a:extLst>
            </p:cNvPr>
            <p:cNvSpPr txBox="1">
              <a:spLocks noChangeArrowheads="1"/>
            </p:cNvSpPr>
            <p:nvPr/>
          </p:nvSpPr>
          <p:spPr bwMode="auto">
            <a:xfrm>
              <a:off x="3168" y="1969"/>
              <a:ext cx="2232" cy="6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eaLnBrk="1" hangingPunct="1">
                <a:spcBef>
                  <a:spcPct val="0"/>
                </a:spcBef>
                <a:buClrTx/>
                <a:buFontTx/>
                <a:buNone/>
              </a:pPr>
              <a:r>
                <a:rPr lang="en-US" altLang="zh-CN" sz="2000" dirty="0">
                  <a:solidFill>
                    <a:srgbClr val="FF3300"/>
                  </a:solidFill>
                </a:rPr>
                <a:t> </a:t>
              </a:r>
              <a:r>
                <a:rPr lang="en-US" altLang="zh-CN" sz="2600" dirty="0">
                  <a:solidFill>
                    <a:srgbClr val="FF3300"/>
                  </a:solidFill>
                </a:rPr>
                <a:t>T</a:t>
              </a:r>
              <a:r>
                <a:rPr lang="en-US" altLang="zh-CN" sz="2000" dirty="0">
                  <a:solidFill>
                    <a:srgbClr val="FF3300"/>
                  </a:solidFill>
                </a:rPr>
                <a:t>:</a:t>
              </a:r>
            </a:p>
            <a:p>
              <a:pPr eaLnBrk="1" hangingPunct="1">
                <a:spcBef>
                  <a:spcPct val="0"/>
                </a:spcBef>
                <a:buClrTx/>
                <a:buFontTx/>
                <a:buNone/>
              </a:pPr>
              <a:endParaRPr lang="en-US" altLang="zh-CN" sz="900" dirty="0">
                <a:solidFill>
                  <a:srgbClr val="000084"/>
                </a:solidFill>
              </a:endParaRPr>
            </a:p>
            <a:p>
              <a:pPr eaLnBrk="1" hangingPunct="1">
                <a:spcBef>
                  <a:spcPct val="0"/>
                </a:spcBef>
                <a:buClrTx/>
                <a:buFontTx/>
                <a:buNone/>
              </a:pPr>
              <a:r>
                <a:rPr lang="en-US" altLang="zh-CN" sz="2100" dirty="0">
                  <a:solidFill>
                    <a:srgbClr val="000084"/>
                  </a:solidFill>
                </a:rPr>
                <a:t>     U</a:t>
              </a:r>
              <a:r>
                <a:rPr lang="en-US" altLang="zh-CN" sz="2000" dirty="0">
                  <a:solidFill>
                    <a:srgbClr val="000084"/>
                  </a:solidFill>
                </a:rPr>
                <a:t> = { </a:t>
              </a:r>
              <a:r>
                <a:rPr lang="en-US" altLang="zh-CN" sz="2400" dirty="0">
                  <a:solidFill>
                    <a:srgbClr val="000084"/>
                  </a:solidFill>
                </a:rPr>
                <a:t>v</a:t>
              </a:r>
              <a:r>
                <a:rPr lang="en-US" altLang="zh-CN" sz="2000" baseline="-20000" dirty="0">
                  <a:solidFill>
                    <a:srgbClr val="000084"/>
                  </a:solidFill>
                </a:rPr>
                <a:t>1                                                  </a:t>
              </a:r>
              <a:r>
                <a:rPr lang="en-US" altLang="zh-CN" sz="2000" dirty="0">
                  <a:solidFill>
                    <a:srgbClr val="000084"/>
                  </a:solidFill>
                </a:rPr>
                <a:t>}</a:t>
              </a:r>
            </a:p>
          </p:txBody>
        </p:sp>
        <p:sp>
          <p:nvSpPr>
            <p:cNvPr id="51" name="Text Box 53">
              <a:extLst>
                <a:ext uri="{FF2B5EF4-FFF2-40B4-BE49-F238E27FC236}">
                  <a16:creationId xmlns:a16="http://schemas.microsoft.com/office/drawing/2014/main" id="{55189406-DB85-6C57-54DA-ECB8347FDD5C}"/>
                </a:ext>
              </a:extLst>
            </p:cNvPr>
            <p:cNvSpPr txBox="1">
              <a:spLocks noChangeArrowheads="1"/>
            </p:cNvSpPr>
            <p:nvPr/>
          </p:nvSpPr>
          <p:spPr bwMode="auto">
            <a:xfrm>
              <a:off x="3341" y="2544"/>
              <a:ext cx="2059" cy="6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eaLnBrk="1" hangingPunct="1">
                <a:spcBef>
                  <a:spcPct val="0"/>
                </a:spcBef>
                <a:buClrTx/>
                <a:buFontTx/>
                <a:buNone/>
              </a:pPr>
              <a:r>
                <a:rPr lang="en-US" altLang="zh-CN" sz="2000">
                  <a:solidFill>
                    <a:srgbClr val="000084"/>
                  </a:solidFill>
                </a:rPr>
                <a:t>TE = {                             </a:t>
              </a:r>
            </a:p>
            <a:p>
              <a:pPr eaLnBrk="1" hangingPunct="1">
                <a:spcBef>
                  <a:spcPct val="0"/>
                </a:spcBef>
                <a:buClrTx/>
                <a:buFontTx/>
                <a:buNone/>
              </a:pPr>
              <a:r>
                <a:rPr lang="en-US" altLang="zh-CN" sz="2000">
                  <a:solidFill>
                    <a:srgbClr val="000084"/>
                  </a:solidFill>
                </a:rPr>
                <a:t> </a:t>
              </a:r>
            </a:p>
            <a:p>
              <a:pPr eaLnBrk="1" hangingPunct="1">
                <a:spcBef>
                  <a:spcPct val="0"/>
                </a:spcBef>
                <a:buClrTx/>
                <a:buFontTx/>
                <a:buNone/>
              </a:pPr>
              <a:r>
                <a:rPr lang="en-US" altLang="zh-CN" sz="2000">
                  <a:solidFill>
                    <a:srgbClr val="000084"/>
                  </a:solidFill>
                </a:rPr>
                <a:t>                                               }</a:t>
              </a:r>
            </a:p>
          </p:txBody>
        </p:sp>
      </p:grpSp>
      <p:sp>
        <p:nvSpPr>
          <p:cNvPr id="52" name="Line 54">
            <a:extLst>
              <a:ext uri="{FF2B5EF4-FFF2-40B4-BE49-F238E27FC236}">
                <a16:creationId xmlns:a16="http://schemas.microsoft.com/office/drawing/2014/main" id="{2ED91455-E8D2-7EE5-9CBE-8FCA5E611A56}"/>
              </a:ext>
            </a:extLst>
          </p:cNvPr>
          <p:cNvSpPr>
            <a:spLocks noChangeShapeType="1"/>
          </p:cNvSpPr>
          <p:nvPr/>
        </p:nvSpPr>
        <p:spPr bwMode="auto">
          <a:xfrm>
            <a:off x="1735138" y="1589088"/>
            <a:ext cx="1295400" cy="0"/>
          </a:xfrm>
          <a:prstGeom prst="line">
            <a:avLst/>
          </a:prstGeom>
          <a:noFill/>
          <a:ln w="47625">
            <a:solidFill>
              <a:srgbClr val="FF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 name="Text Box 55">
            <a:extLst>
              <a:ext uri="{FF2B5EF4-FFF2-40B4-BE49-F238E27FC236}">
                <a16:creationId xmlns:a16="http://schemas.microsoft.com/office/drawing/2014/main" id="{B1044854-0AB3-0B25-21A7-B16BA1572294}"/>
              </a:ext>
            </a:extLst>
          </p:cNvPr>
          <p:cNvSpPr txBox="1">
            <a:spLocks noChangeArrowheads="1"/>
          </p:cNvSpPr>
          <p:nvPr/>
        </p:nvSpPr>
        <p:spPr bwMode="auto">
          <a:xfrm>
            <a:off x="5919788" y="4302125"/>
            <a:ext cx="1319212" cy="412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eaLnBrk="1" hangingPunct="1">
              <a:spcBef>
                <a:spcPct val="0"/>
              </a:spcBef>
              <a:buClrTx/>
              <a:buFontTx/>
              <a:buNone/>
            </a:pPr>
            <a:r>
              <a:rPr lang="en-US" altLang="zh-CN" sz="2100">
                <a:solidFill>
                  <a:schemeClr val="accent2"/>
                </a:solidFill>
              </a:rPr>
              <a:t>(v</a:t>
            </a:r>
            <a:r>
              <a:rPr lang="en-US" altLang="zh-CN" sz="2100" baseline="-20000">
                <a:solidFill>
                  <a:schemeClr val="accent2"/>
                </a:solidFill>
              </a:rPr>
              <a:t>1</a:t>
            </a:r>
            <a:r>
              <a:rPr lang="en-US" altLang="zh-CN" sz="2100">
                <a:solidFill>
                  <a:schemeClr val="accent2"/>
                </a:solidFill>
              </a:rPr>
              <a:t>, v</a:t>
            </a:r>
            <a:r>
              <a:rPr lang="en-US" altLang="zh-CN" sz="2100" baseline="-20000">
                <a:solidFill>
                  <a:schemeClr val="accent2"/>
                </a:solidFill>
              </a:rPr>
              <a:t>2</a:t>
            </a:r>
            <a:r>
              <a:rPr lang="en-US" altLang="zh-CN" sz="2100">
                <a:solidFill>
                  <a:schemeClr val="accent2"/>
                </a:solidFill>
              </a:rPr>
              <a:t>)</a:t>
            </a:r>
            <a:r>
              <a:rPr lang="en-US" altLang="zh-CN" sz="2100" baseline="-20000">
                <a:solidFill>
                  <a:schemeClr val="accent2"/>
                </a:solidFill>
              </a:rPr>
              <a:t>16</a:t>
            </a:r>
          </a:p>
        </p:txBody>
      </p:sp>
      <p:sp>
        <p:nvSpPr>
          <p:cNvPr id="54" name="Text Box 56">
            <a:extLst>
              <a:ext uri="{FF2B5EF4-FFF2-40B4-BE49-F238E27FC236}">
                <a16:creationId xmlns:a16="http://schemas.microsoft.com/office/drawing/2014/main" id="{2AB7FC54-5637-3727-6A46-3C38D5E47884}"/>
              </a:ext>
            </a:extLst>
          </p:cNvPr>
          <p:cNvSpPr txBox="1">
            <a:spLocks noChangeArrowheads="1"/>
          </p:cNvSpPr>
          <p:nvPr/>
        </p:nvSpPr>
        <p:spPr bwMode="auto">
          <a:xfrm>
            <a:off x="6070600" y="3919538"/>
            <a:ext cx="514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eaLnBrk="1" hangingPunct="1">
              <a:spcBef>
                <a:spcPct val="0"/>
              </a:spcBef>
              <a:buClrTx/>
              <a:buFontTx/>
              <a:buNone/>
            </a:pPr>
            <a:r>
              <a:rPr lang="en-US" altLang="zh-CN" sz="2400">
                <a:solidFill>
                  <a:schemeClr val="accent2"/>
                </a:solidFill>
              </a:rPr>
              <a:t>,v</a:t>
            </a:r>
            <a:r>
              <a:rPr lang="en-US" altLang="zh-CN" sz="2400" baseline="-25000">
                <a:solidFill>
                  <a:schemeClr val="accent2"/>
                </a:solidFill>
              </a:rPr>
              <a:t>2</a:t>
            </a:r>
          </a:p>
        </p:txBody>
      </p:sp>
      <p:sp>
        <p:nvSpPr>
          <p:cNvPr id="55" name="Line 57">
            <a:extLst>
              <a:ext uri="{FF2B5EF4-FFF2-40B4-BE49-F238E27FC236}">
                <a16:creationId xmlns:a16="http://schemas.microsoft.com/office/drawing/2014/main" id="{E6C7E168-7167-989E-266C-53B84B38316C}"/>
              </a:ext>
            </a:extLst>
          </p:cNvPr>
          <p:cNvSpPr>
            <a:spLocks noChangeShapeType="1"/>
          </p:cNvSpPr>
          <p:nvPr/>
        </p:nvSpPr>
        <p:spPr bwMode="auto">
          <a:xfrm>
            <a:off x="3411538" y="1665288"/>
            <a:ext cx="762000" cy="533400"/>
          </a:xfrm>
          <a:prstGeom prst="line">
            <a:avLst/>
          </a:prstGeom>
          <a:noFill/>
          <a:ln w="47625">
            <a:solidFill>
              <a:srgbClr val="FF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6" name="Text Box 58">
            <a:extLst>
              <a:ext uri="{FF2B5EF4-FFF2-40B4-BE49-F238E27FC236}">
                <a16:creationId xmlns:a16="http://schemas.microsoft.com/office/drawing/2014/main" id="{79128A98-0A85-6987-3D30-7C97D62D93F2}"/>
              </a:ext>
            </a:extLst>
          </p:cNvPr>
          <p:cNvSpPr txBox="1">
            <a:spLocks noChangeArrowheads="1"/>
          </p:cNvSpPr>
          <p:nvPr/>
        </p:nvSpPr>
        <p:spPr bwMode="auto">
          <a:xfrm>
            <a:off x="7029450" y="4302125"/>
            <a:ext cx="1276350" cy="412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eaLnBrk="1" hangingPunct="1">
              <a:spcBef>
                <a:spcPct val="0"/>
              </a:spcBef>
              <a:buClrTx/>
              <a:buFontTx/>
              <a:buNone/>
            </a:pPr>
            <a:r>
              <a:rPr lang="en-US" altLang="zh-CN" sz="2100">
                <a:solidFill>
                  <a:schemeClr val="accent2"/>
                </a:solidFill>
              </a:rPr>
              <a:t>(v</a:t>
            </a:r>
            <a:r>
              <a:rPr lang="en-US" altLang="zh-CN" sz="2100" baseline="-20000">
                <a:solidFill>
                  <a:schemeClr val="accent2"/>
                </a:solidFill>
              </a:rPr>
              <a:t>2</a:t>
            </a:r>
            <a:r>
              <a:rPr lang="en-US" altLang="zh-CN" sz="2100">
                <a:solidFill>
                  <a:schemeClr val="accent2"/>
                </a:solidFill>
              </a:rPr>
              <a:t>, v</a:t>
            </a:r>
            <a:r>
              <a:rPr lang="en-US" altLang="zh-CN" sz="2100" baseline="-20000">
                <a:solidFill>
                  <a:schemeClr val="accent2"/>
                </a:solidFill>
              </a:rPr>
              <a:t>6</a:t>
            </a:r>
            <a:r>
              <a:rPr lang="en-US" altLang="zh-CN" sz="2100">
                <a:solidFill>
                  <a:schemeClr val="accent2"/>
                </a:solidFill>
              </a:rPr>
              <a:t>)</a:t>
            </a:r>
            <a:r>
              <a:rPr lang="en-US" altLang="zh-CN" sz="2100" baseline="-20000">
                <a:solidFill>
                  <a:schemeClr val="accent2"/>
                </a:solidFill>
              </a:rPr>
              <a:t>5</a:t>
            </a:r>
          </a:p>
        </p:txBody>
      </p:sp>
      <p:sp>
        <p:nvSpPr>
          <p:cNvPr id="57" name="Text Box 59">
            <a:extLst>
              <a:ext uri="{FF2B5EF4-FFF2-40B4-BE49-F238E27FC236}">
                <a16:creationId xmlns:a16="http://schemas.microsoft.com/office/drawing/2014/main" id="{22C6B99C-C7F4-3EBB-40B8-2F3FFE4D03B3}"/>
              </a:ext>
            </a:extLst>
          </p:cNvPr>
          <p:cNvSpPr txBox="1">
            <a:spLocks noChangeArrowheads="1"/>
          </p:cNvSpPr>
          <p:nvPr/>
        </p:nvSpPr>
        <p:spPr bwMode="auto">
          <a:xfrm>
            <a:off x="6464300" y="3919538"/>
            <a:ext cx="514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400" dirty="0">
                <a:solidFill>
                  <a:schemeClr val="accent2"/>
                </a:solidFill>
              </a:rPr>
              <a:t>,v</a:t>
            </a:r>
            <a:r>
              <a:rPr lang="en-US" altLang="zh-CN" sz="2400" baseline="-25000" dirty="0">
                <a:solidFill>
                  <a:schemeClr val="accent2"/>
                </a:solidFill>
              </a:rPr>
              <a:t>6</a:t>
            </a:r>
          </a:p>
        </p:txBody>
      </p:sp>
      <p:sp>
        <p:nvSpPr>
          <p:cNvPr id="58" name="Line 60">
            <a:extLst>
              <a:ext uri="{FF2B5EF4-FFF2-40B4-BE49-F238E27FC236}">
                <a16:creationId xmlns:a16="http://schemas.microsoft.com/office/drawing/2014/main" id="{22780EE7-CBCF-58AF-F7FE-67A18AA5312C}"/>
              </a:ext>
            </a:extLst>
          </p:cNvPr>
          <p:cNvSpPr>
            <a:spLocks noChangeShapeType="1"/>
          </p:cNvSpPr>
          <p:nvPr/>
        </p:nvSpPr>
        <p:spPr bwMode="auto">
          <a:xfrm>
            <a:off x="3259138" y="1741488"/>
            <a:ext cx="0" cy="1143000"/>
          </a:xfrm>
          <a:prstGeom prst="line">
            <a:avLst/>
          </a:prstGeom>
          <a:noFill/>
          <a:ln w="47625">
            <a:solidFill>
              <a:srgbClr val="FF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9" name="Text Box 61">
            <a:extLst>
              <a:ext uri="{FF2B5EF4-FFF2-40B4-BE49-F238E27FC236}">
                <a16:creationId xmlns:a16="http://schemas.microsoft.com/office/drawing/2014/main" id="{BA6BAC8D-FCA5-373C-1CD5-734060088762}"/>
              </a:ext>
            </a:extLst>
          </p:cNvPr>
          <p:cNvSpPr txBox="1">
            <a:spLocks noChangeArrowheads="1"/>
          </p:cNvSpPr>
          <p:nvPr/>
        </p:nvSpPr>
        <p:spPr bwMode="auto">
          <a:xfrm>
            <a:off x="5929313" y="4606925"/>
            <a:ext cx="1157287" cy="412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eaLnBrk="1" hangingPunct="1">
              <a:spcBef>
                <a:spcPct val="0"/>
              </a:spcBef>
              <a:buClrTx/>
              <a:buFontTx/>
              <a:buNone/>
            </a:pPr>
            <a:r>
              <a:rPr lang="en-US" altLang="zh-CN" sz="2100">
                <a:solidFill>
                  <a:schemeClr val="accent2"/>
                </a:solidFill>
              </a:rPr>
              <a:t>(v</a:t>
            </a:r>
            <a:r>
              <a:rPr lang="en-US" altLang="zh-CN" sz="2100" baseline="-20000">
                <a:solidFill>
                  <a:schemeClr val="accent2"/>
                </a:solidFill>
              </a:rPr>
              <a:t>2</a:t>
            </a:r>
            <a:r>
              <a:rPr lang="en-US" altLang="zh-CN" sz="2100">
                <a:solidFill>
                  <a:schemeClr val="accent2"/>
                </a:solidFill>
              </a:rPr>
              <a:t>, v</a:t>
            </a:r>
            <a:r>
              <a:rPr lang="en-US" altLang="zh-CN" sz="2100" baseline="-20000">
                <a:solidFill>
                  <a:schemeClr val="accent2"/>
                </a:solidFill>
              </a:rPr>
              <a:t>5</a:t>
            </a:r>
            <a:r>
              <a:rPr lang="en-US" altLang="zh-CN" sz="2100">
                <a:solidFill>
                  <a:schemeClr val="accent2"/>
                </a:solidFill>
              </a:rPr>
              <a:t>)</a:t>
            </a:r>
            <a:r>
              <a:rPr lang="en-US" altLang="zh-CN" sz="2100" baseline="-20000">
                <a:solidFill>
                  <a:schemeClr val="accent2"/>
                </a:solidFill>
              </a:rPr>
              <a:t>6</a:t>
            </a:r>
          </a:p>
        </p:txBody>
      </p:sp>
      <p:sp>
        <p:nvSpPr>
          <p:cNvPr id="60" name="Text Box 62">
            <a:extLst>
              <a:ext uri="{FF2B5EF4-FFF2-40B4-BE49-F238E27FC236}">
                <a16:creationId xmlns:a16="http://schemas.microsoft.com/office/drawing/2014/main" id="{6FF603ED-087B-70EF-F095-EBA455623839}"/>
              </a:ext>
            </a:extLst>
          </p:cNvPr>
          <p:cNvSpPr txBox="1">
            <a:spLocks noChangeArrowheads="1"/>
          </p:cNvSpPr>
          <p:nvPr/>
        </p:nvSpPr>
        <p:spPr bwMode="auto">
          <a:xfrm>
            <a:off x="6845300" y="3919538"/>
            <a:ext cx="514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400">
                <a:solidFill>
                  <a:schemeClr val="accent2"/>
                </a:solidFill>
              </a:rPr>
              <a:t>,v</a:t>
            </a:r>
            <a:r>
              <a:rPr lang="en-US" altLang="zh-CN" sz="2400" baseline="-25000">
                <a:solidFill>
                  <a:schemeClr val="accent2"/>
                </a:solidFill>
              </a:rPr>
              <a:t>5</a:t>
            </a:r>
          </a:p>
        </p:txBody>
      </p:sp>
      <p:sp>
        <p:nvSpPr>
          <p:cNvPr id="61" name="Line 63">
            <a:extLst>
              <a:ext uri="{FF2B5EF4-FFF2-40B4-BE49-F238E27FC236}">
                <a16:creationId xmlns:a16="http://schemas.microsoft.com/office/drawing/2014/main" id="{77BA54A6-54F0-FDB5-B9EB-69A153890062}"/>
              </a:ext>
            </a:extLst>
          </p:cNvPr>
          <p:cNvSpPr>
            <a:spLocks noChangeShapeType="1"/>
          </p:cNvSpPr>
          <p:nvPr/>
        </p:nvSpPr>
        <p:spPr bwMode="auto">
          <a:xfrm flipV="1">
            <a:off x="2573338" y="1741488"/>
            <a:ext cx="533400" cy="533400"/>
          </a:xfrm>
          <a:prstGeom prst="line">
            <a:avLst/>
          </a:prstGeom>
          <a:noFill/>
          <a:ln w="47625" cap="sq">
            <a:solidFill>
              <a:srgbClr val="FF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2" name="Text Box 64">
            <a:extLst>
              <a:ext uri="{FF2B5EF4-FFF2-40B4-BE49-F238E27FC236}">
                <a16:creationId xmlns:a16="http://schemas.microsoft.com/office/drawing/2014/main" id="{F37DA1D3-6486-5D2C-3ECE-B2A2437FC9E3}"/>
              </a:ext>
            </a:extLst>
          </p:cNvPr>
          <p:cNvSpPr txBox="1">
            <a:spLocks noChangeArrowheads="1"/>
          </p:cNvSpPr>
          <p:nvPr/>
        </p:nvSpPr>
        <p:spPr bwMode="auto">
          <a:xfrm>
            <a:off x="7002463" y="4606925"/>
            <a:ext cx="1379537" cy="412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eaLnBrk="1" hangingPunct="1">
              <a:spcBef>
                <a:spcPct val="0"/>
              </a:spcBef>
              <a:buClrTx/>
              <a:buFontTx/>
              <a:buNone/>
            </a:pPr>
            <a:r>
              <a:rPr lang="en-US" altLang="zh-CN" sz="2100" dirty="0">
                <a:solidFill>
                  <a:schemeClr val="accent2"/>
                </a:solidFill>
              </a:rPr>
              <a:t>(v</a:t>
            </a:r>
            <a:r>
              <a:rPr lang="en-US" altLang="zh-CN" sz="2100" baseline="-20000" dirty="0">
                <a:solidFill>
                  <a:schemeClr val="accent2"/>
                </a:solidFill>
              </a:rPr>
              <a:t>2</a:t>
            </a:r>
            <a:r>
              <a:rPr lang="en-US" altLang="zh-CN" sz="2100" dirty="0">
                <a:solidFill>
                  <a:schemeClr val="accent2"/>
                </a:solidFill>
              </a:rPr>
              <a:t>, v</a:t>
            </a:r>
            <a:r>
              <a:rPr lang="en-US" altLang="zh-CN" sz="2100" baseline="-20000" dirty="0">
                <a:solidFill>
                  <a:schemeClr val="accent2"/>
                </a:solidFill>
              </a:rPr>
              <a:t>3</a:t>
            </a:r>
            <a:r>
              <a:rPr lang="en-US" altLang="zh-CN" sz="2100" dirty="0">
                <a:solidFill>
                  <a:schemeClr val="accent2"/>
                </a:solidFill>
              </a:rPr>
              <a:t>)</a:t>
            </a:r>
            <a:r>
              <a:rPr lang="en-US" altLang="zh-CN" sz="2100" baseline="-20000" dirty="0">
                <a:solidFill>
                  <a:schemeClr val="accent2"/>
                </a:solidFill>
              </a:rPr>
              <a:t>11</a:t>
            </a:r>
          </a:p>
        </p:txBody>
      </p:sp>
      <p:sp>
        <p:nvSpPr>
          <p:cNvPr id="63" name="Text Box 65">
            <a:extLst>
              <a:ext uri="{FF2B5EF4-FFF2-40B4-BE49-F238E27FC236}">
                <a16:creationId xmlns:a16="http://schemas.microsoft.com/office/drawing/2014/main" id="{A718A2BE-D428-E044-B388-A58B55A3B3D0}"/>
              </a:ext>
            </a:extLst>
          </p:cNvPr>
          <p:cNvSpPr txBox="1">
            <a:spLocks noChangeArrowheads="1"/>
          </p:cNvSpPr>
          <p:nvPr/>
        </p:nvSpPr>
        <p:spPr bwMode="auto">
          <a:xfrm>
            <a:off x="7226300" y="3919538"/>
            <a:ext cx="514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400">
                <a:solidFill>
                  <a:schemeClr val="accent2"/>
                </a:solidFill>
              </a:rPr>
              <a:t>,v</a:t>
            </a:r>
            <a:r>
              <a:rPr lang="en-US" altLang="zh-CN" sz="2400" baseline="-25000">
                <a:solidFill>
                  <a:schemeClr val="accent2"/>
                </a:solidFill>
              </a:rPr>
              <a:t>3</a:t>
            </a:r>
          </a:p>
        </p:txBody>
      </p:sp>
      <p:sp>
        <p:nvSpPr>
          <p:cNvPr id="64" name="Line 66">
            <a:extLst>
              <a:ext uri="{FF2B5EF4-FFF2-40B4-BE49-F238E27FC236}">
                <a16:creationId xmlns:a16="http://schemas.microsoft.com/office/drawing/2014/main" id="{774C86D7-024C-F78A-6127-2F7DE410B721}"/>
              </a:ext>
            </a:extLst>
          </p:cNvPr>
          <p:cNvSpPr>
            <a:spLocks noChangeShapeType="1"/>
          </p:cNvSpPr>
          <p:nvPr/>
        </p:nvSpPr>
        <p:spPr bwMode="auto">
          <a:xfrm>
            <a:off x="1735138" y="3113088"/>
            <a:ext cx="1295400" cy="0"/>
          </a:xfrm>
          <a:prstGeom prst="line">
            <a:avLst/>
          </a:prstGeom>
          <a:noFill/>
          <a:ln w="47625" cap="sq">
            <a:solidFill>
              <a:srgbClr val="FF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5" name="Text Box 67">
            <a:extLst>
              <a:ext uri="{FF2B5EF4-FFF2-40B4-BE49-F238E27FC236}">
                <a16:creationId xmlns:a16="http://schemas.microsoft.com/office/drawing/2014/main" id="{9E5E31D4-9F48-E6C7-FE13-1DA9408045DC}"/>
              </a:ext>
            </a:extLst>
          </p:cNvPr>
          <p:cNvSpPr txBox="1">
            <a:spLocks noChangeArrowheads="1"/>
          </p:cNvSpPr>
          <p:nvPr/>
        </p:nvSpPr>
        <p:spPr bwMode="auto">
          <a:xfrm>
            <a:off x="7615238" y="3919538"/>
            <a:ext cx="514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eaLnBrk="1" hangingPunct="1">
              <a:spcBef>
                <a:spcPct val="0"/>
              </a:spcBef>
              <a:buClrTx/>
              <a:buFontTx/>
              <a:buNone/>
            </a:pPr>
            <a:r>
              <a:rPr lang="en-US" altLang="zh-CN" sz="2400">
                <a:solidFill>
                  <a:schemeClr val="accent2"/>
                </a:solidFill>
              </a:rPr>
              <a:t>,v</a:t>
            </a:r>
            <a:r>
              <a:rPr lang="en-US" altLang="zh-CN" sz="2400" baseline="-25000">
                <a:solidFill>
                  <a:schemeClr val="accent2"/>
                </a:solidFill>
              </a:rPr>
              <a:t>4</a:t>
            </a:r>
          </a:p>
        </p:txBody>
      </p:sp>
      <p:sp>
        <p:nvSpPr>
          <p:cNvPr id="66" name="Text Box 68">
            <a:extLst>
              <a:ext uri="{FF2B5EF4-FFF2-40B4-BE49-F238E27FC236}">
                <a16:creationId xmlns:a16="http://schemas.microsoft.com/office/drawing/2014/main" id="{83FFDB55-A3CB-B6CB-F83C-11F024048EC5}"/>
              </a:ext>
            </a:extLst>
          </p:cNvPr>
          <p:cNvSpPr txBox="1">
            <a:spLocks noChangeArrowheads="1"/>
          </p:cNvSpPr>
          <p:nvPr/>
        </p:nvSpPr>
        <p:spPr bwMode="auto">
          <a:xfrm>
            <a:off x="5927725" y="4911725"/>
            <a:ext cx="1444625" cy="412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eaLnBrk="1" hangingPunct="1">
              <a:spcBef>
                <a:spcPct val="0"/>
              </a:spcBef>
              <a:buClrTx/>
              <a:buFontTx/>
              <a:buNone/>
            </a:pPr>
            <a:r>
              <a:rPr lang="en-US" altLang="zh-CN" sz="2100">
                <a:solidFill>
                  <a:schemeClr val="accent2"/>
                </a:solidFill>
              </a:rPr>
              <a:t>(v</a:t>
            </a:r>
            <a:r>
              <a:rPr lang="en-US" altLang="zh-CN" sz="2100" baseline="-20000">
                <a:solidFill>
                  <a:schemeClr val="accent2"/>
                </a:solidFill>
              </a:rPr>
              <a:t>4</a:t>
            </a:r>
            <a:r>
              <a:rPr lang="en-US" altLang="zh-CN" sz="2100">
                <a:solidFill>
                  <a:schemeClr val="accent2"/>
                </a:solidFill>
              </a:rPr>
              <a:t>, v</a:t>
            </a:r>
            <a:r>
              <a:rPr lang="en-US" altLang="zh-CN" sz="2100" baseline="-20000">
                <a:solidFill>
                  <a:schemeClr val="accent2"/>
                </a:solidFill>
              </a:rPr>
              <a:t>5</a:t>
            </a:r>
            <a:r>
              <a:rPr lang="en-US" altLang="zh-CN" sz="2100">
                <a:solidFill>
                  <a:schemeClr val="accent2"/>
                </a:solidFill>
              </a:rPr>
              <a:t>)</a:t>
            </a:r>
            <a:r>
              <a:rPr lang="en-US" altLang="zh-CN" sz="2100" baseline="-20000">
                <a:solidFill>
                  <a:schemeClr val="accent2"/>
                </a:solidFill>
              </a:rPr>
              <a:t>18</a:t>
            </a:r>
          </a:p>
        </p:txBody>
      </p:sp>
      <p:grpSp>
        <p:nvGrpSpPr>
          <p:cNvPr id="67" name="Group 254">
            <a:extLst>
              <a:ext uri="{FF2B5EF4-FFF2-40B4-BE49-F238E27FC236}">
                <a16:creationId xmlns:a16="http://schemas.microsoft.com/office/drawing/2014/main" id="{F4F40F7C-125A-EDCE-6A16-719DAB50C9B7}"/>
              </a:ext>
            </a:extLst>
          </p:cNvPr>
          <p:cNvGrpSpPr>
            <a:grpSpLocks/>
          </p:cNvGrpSpPr>
          <p:nvPr/>
        </p:nvGrpSpPr>
        <p:grpSpPr bwMode="auto">
          <a:xfrm>
            <a:off x="4673600" y="2730500"/>
            <a:ext cx="3937000" cy="566738"/>
            <a:chOff x="2944" y="1720"/>
            <a:chExt cx="2480" cy="357"/>
          </a:xfrm>
        </p:grpSpPr>
        <p:sp>
          <p:nvSpPr>
            <p:cNvPr id="68" name="Rectangle 88">
              <a:extLst>
                <a:ext uri="{FF2B5EF4-FFF2-40B4-BE49-F238E27FC236}">
                  <a16:creationId xmlns:a16="http://schemas.microsoft.com/office/drawing/2014/main" id="{AE5C2805-34D8-2DB0-2497-4756E9B72C0A}"/>
                </a:ext>
              </a:extLst>
            </p:cNvPr>
            <p:cNvSpPr>
              <a:spLocks noChangeArrowheads="1"/>
            </p:cNvSpPr>
            <p:nvPr/>
          </p:nvSpPr>
          <p:spPr bwMode="auto">
            <a:xfrm>
              <a:off x="2944" y="1720"/>
              <a:ext cx="2340" cy="357"/>
            </a:xfrm>
            <a:prstGeom prst="rect">
              <a:avLst/>
            </a:prstGeom>
            <a:ln/>
          </p:spPr>
          <p:style>
            <a:lnRef idx="1">
              <a:schemeClr val="accent2"/>
            </a:lnRef>
            <a:fillRef idx="3">
              <a:schemeClr val="accent2"/>
            </a:fillRef>
            <a:effectRef idx="2">
              <a:schemeClr val="accent2"/>
            </a:effectRef>
            <a:fontRef idx="minor">
              <a:schemeClr val="lt1"/>
            </a:fontRef>
          </p:style>
          <p:txBody>
            <a:bodyPr wrap="none" anchor="ctr"/>
            <a:lstStyle/>
            <a:p>
              <a:pPr>
                <a:defRPr/>
              </a:pPr>
              <a:endParaRPr lang="zh-CN" altLang="en-US"/>
            </a:p>
          </p:txBody>
        </p:sp>
        <p:sp>
          <p:nvSpPr>
            <p:cNvPr id="69" name="Text Box 89">
              <a:extLst>
                <a:ext uri="{FF2B5EF4-FFF2-40B4-BE49-F238E27FC236}">
                  <a16:creationId xmlns:a16="http://schemas.microsoft.com/office/drawing/2014/main" id="{31006AB7-A694-3973-D1E9-2006832F207A}"/>
                </a:ext>
              </a:extLst>
            </p:cNvPr>
            <p:cNvSpPr txBox="1">
              <a:spLocks noChangeArrowheads="1"/>
            </p:cNvSpPr>
            <p:nvPr/>
          </p:nvSpPr>
          <p:spPr bwMode="auto">
            <a:xfrm>
              <a:off x="3024" y="1745"/>
              <a:ext cx="2400" cy="298"/>
            </a:xfrm>
            <a:prstGeom prst="rect">
              <a:avLst/>
            </a:prstGeom>
            <a:noFill/>
            <a:ln>
              <a:noFill/>
            </a:ln>
            <a:effectLst/>
            <a:extLst>
              <a:ext uri="{909E8E84-426E-40DD-AFC4-6F175D3DCCD1}">
                <a14:hiddenFill xmlns:a14="http://schemas.microsoft.com/office/drawing/2010/main">
                  <a:gradFill rotWithShape="0">
                    <a:gsLst>
                      <a:gs pos="0">
                        <a:srgbClr val="760076"/>
                      </a:gs>
                      <a:gs pos="50000">
                        <a:srgbClr val="FF00FF"/>
                      </a:gs>
                      <a:gs pos="100000">
                        <a:srgbClr val="760076"/>
                      </a:gs>
                    </a:gsLst>
                    <a:lin ang="5400000" scaled="1"/>
                  </a:gra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Lst>
          </p:spPr>
          <p:txBody>
            <a:bodyPr>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eaLnBrk="1" hangingPunct="1">
                <a:spcBef>
                  <a:spcPct val="0"/>
                </a:spcBef>
                <a:buClrTx/>
                <a:buFontTx/>
                <a:buNone/>
              </a:pPr>
              <a:r>
                <a:rPr lang="zh-CN" altLang="en-US" sz="2500" dirty="0">
                  <a:solidFill>
                    <a:srgbClr val="FFFFFF"/>
                  </a:solidFill>
                  <a:ea typeface="幼圆" pitchFamily="49" charset="-122"/>
                </a:rPr>
                <a:t>最小生成树的权值</a:t>
              </a:r>
              <a:r>
                <a:rPr lang="zh-CN" altLang="en-US" sz="2500" dirty="0">
                  <a:solidFill>
                    <a:srgbClr val="FFFFFF"/>
                  </a:solidFill>
                  <a:ea typeface="楷体_GB2312" pitchFamily="49" charset="-122"/>
                </a:rPr>
                <a:t> </a:t>
              </a:r>
              <a:r>
                <a:rPr lang="en-US" altLang="zh-CN" sz="2500" dirty="0">
                  <a:solidFill>
                    <a:srgbClr val="FFFFFF"/>
                  </a:solidFill>
                </a:rPr>
                <a:t>= </a:t>
              </a:r>
              <a:r>
                <a:rPr lang="en-US" altLang="zh-CN" sz="2500" dirty="0">
                  <a:solidFill>
                    <a:srgbClr val="FFFF00"/>
                  </a:solidFill>
                </a:rPr>
                <a:t>56</a:t>
              </a:r>
            </a:p>
          </p:txBody>
        </p:sp>
      </p:grpSp>
      <p:grpSp>
        <p:nvGrpSpPr>
          <p:cNvPr id="70" name="Group 110">
            <a:extLst>
              <a:ext uri="{FF2B5EF4-FFF2-40B4-BE49-F238E27FC236}">
                <a16:creationId xmlns:a16="http://schemas.microsoft.com/office/drawing/2014/main" id="{3CECE3CB-B0FF-CEAA-63B9-4796B3271B40}"/>
              </a:ext>
            </a:extLst>
          </p:cNvPr>
          <p:cNvGrpSpPr>
            <a:grpSpLocks/>
          </p:cNvGrpSpPr>
          <p:nvPr/>
        </p:nvGrpSpPr>
        <p:grpSpPr bwMode="auto">
          <a:xfrm>
            <a:off x="4818063" y="504825"/>
            <a:ext cx="4097337" cy="2162175"/>
            <a:chOff x="3035" y="264"/>
            <a:chExt cx="2581" cy="1362"/>
          </a:xfrm>
        </p:grpSpPr>
        <p:grpSp>
          <p:nvGrpSpPr>
            <p:cNvPr id="71" name="Group 111">
              <a:extLst>
                <a:ext uri="{FF2B5EF4-FFF2-40B4-BE49-F238E27FC236}">
                  <a16:creationId xmlns:a16="http://schemas.microsoft.com/office/drawing/2014/main" id="{B00515C9-94B7-1165-7D2D-74054DAF1068}"/>
                </a:ext>
              </a:extLst>
            </p:cNvPr>
            <p:cNvGrpSpPr>
              <a:grpSpLocks/>
            </p:cNvGrpSpPr>
            <p:nvPr/>
          </p:nvGrpSpPr>
          <p:grpSpPr bwMode="auto">
            <a:xfrm>
              <a:off x="3600" y="264"/>
              <a:ext cx="2016" cy="1362"/>
              <a:chOff x="3600" y="264"/>
              <a:chExt cx="2016" cy="1362"/>
            </a:xfrm>
          </p:grpSpPr>
          <p:sp>
            <p:nvSpPr>
              <p:cNvPr id="74" name="Oval 112">
                <a:extLst>
                  <a:ext uri="{FF2B5EF4-FFF2-40B4-BE49-F238E27FC236}">
                    <a16:creationId xmlns:a16="http://schemas.microsoft.com/office/drawing/2014/main" id="{3E947E98-4AF1-7CD6-A193-1D2EEC6F9D20}"/>
                  </a:ext>
                </a:extLst>
              </p:cNvPr>
              <p:cNvSpPr>
                <a:spLocks noChangeArrowheads="1"/>
              </p:cNvSpPr>
              <p:nvPr/>
            </p:nvSpPr>
            <p:spPr bwMode="auto">
              <a:xfrm>
                <a:off x="3601" y="1287"/>
                <a:ext cx="240" cy="240"/>
              </a:xfrm>
              <a:prstGeom prst="ellipse">
                <a:avLst/>
              </a:prstGeom>
              <a:noFill/>
              <a:ln w="25400" cap="sq">
                <a:solidFill>
                  <a:srgbClr val="000080"/>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400"/>
                  <a:t>v</a:t>
                </a:r>
                <a:r>
                  <a:rPr lang="en-US" altLang="zh-CN" sz="2400" baseline="-18000"/>
                  <a:t>4</a:t>
                </a:r>
                <a:endParaRPr lang="en-US" altLang="zh-CN" sz="2400" b="0"/>
              </a:p>
            </p:txBody>
          </p:sp>
          <p:sp>
            <p:nvSpPr>
              <p:cNvPr id="75" name="Oval 113">
                <a:extLst>
                  <a:ext uri="{FF2B5EF4-FFF2-40B4-BE49-F238E27FC236}">
                    <a16:creationId xmlns:a16="http://schemas.microsoft.com/office/drawing/2014/main" id="{7CF66488-F0E7-7728-F8F4-0749859E8202}"/>
                  </a:ext>
                </a:extLst>
              </p:cNvPr>
              <p:cNvSpPr>
                <a:spLocks noChangeArrowheads="1"/>
              </p:cNvSpPr>
              <p:nvPr/>
            </p:nvSpPr>
            <p:spPr bwMode="auto">
              <a:xfrm>
                <a:off x="4669" y="339"/>
                <a:ext cx="240" cy="240"/>
              </a:xfrm>
              <a:prstGeom prst="ellipse">
                <a:avLst/>
              </a:prstGeom>
              <a:noFill/>
              <a:ln w="25400" cap="sq">
                <a:solidFill>
                  <a:srgbClr val="000080"/>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400"/>
                  <a:t>v</a:t>
                </a:r>
                <a:r>
                  <a:rPr lang="en-US" altLang="zh-CN" sz="2400" baseline="-20000"/>
                  <a:t>2</a:t>
                </a:r>
                <a:endParaRPr lang="en-US" altLang="zh-CN" sz="2400" b="0"/>
              </a:p>
            </p:txBody>
          </p:sp>
          <p:sp>
            <p:nvSpPr>
              <p:cNvPr id="76" name="Oval 114">
                <a:extLst>
                  <a:ext uri="{FF2B5EF4-FFF2-40B4-BE49-F238E27FC236}">
                    <a16:creationId xmlns:a16="http://schemas.microsoft.com/office/drawing/2014/main" id="{51A799F8-7B50-5026-E2A6-4606874D8A72}"/>
                  </a:ext>
                </a:extLst>
              </p:cNvPr>
              <p:cNvSpPr>
                <a:spLocks noChangeArrowheads="1"/>
              </p:cNvSpPr>
              <p:nvPr/>
            </p:nvSpPr>
            <p:spPr bwMode="auto">
              <a:xfrm>
                <a:off x="5376" y="784"/>
                <a:ext cx="240" cy="240"/>
              </a:xfrm>
              <a:prstGeom prst="ellipse">
                <a:avLst/>
              </a:prstGeom>
              <a:noFill/>
              <a:ln w="25400" cap="sq">
                <a:solidFill>
                  <a:srgbClr val="000080"/>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400"/>
                  <a:t>v</a:t>
                </a:r>
                <a:r>
                  <a:rPr lang="en-US" altLang="zh-CN" sz="2400" baseline="-18000"/>
                  <a:t>6</a:t>
                </a:r>
                <a:endParaRPr lang="en-US" altLang="zh-CN" sz="2400" b="0"/>
              </a:p>
            </p:txBody>
          </p:sp>
          <p:sp>
            <p:nvSpPr>
              <p:cNvPr id="77" name="Oval 115">
                <a:extLst>
                  <a:ext uri="{FF2B5EF4-FFF2-40B4-BE49-F238E27FC236}">
                    <a16:creationId xmlns:a16="http://schemas.microsoft.com/office/drawing/2014/main" id="{898B2C75-53BD-4D03-DEE8-C11196B43DBF}"/>
                  </a:ext>
                </a:extLst>
              </p:cNvPr>
              <p:cNvSpPr>
                <a:spLocks noChangeArrowheads="1"/>
              </p:cNvSpPr>
              <p:nvPr/>
            </p:nvSpPr>
            <p:spPr bwMode="auto">
              <a:xfrm>
                <a:off x="4657" y="1287"/>
                <a:ext cx="240" cy="240"/>
              </a:xfrm>
              <a:prstGeom prst="ellipse">
                <a:avLst/>
              </a:prstGeom>
              <a:noFill/>
              <a:ln w="25400" cap="sq">
                <a:solidFill>
                  <a:srgbClr val="000080"/>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400"/>
                  <a:t>v</a:t>
                </a:r>
                <a:r>
                  <a:rPr lang="en-US" altLang="zh-CN" sz="2400" baseline="-18000"/>
                  <a:t>5</a:t>
                </a:r>
                <a:endParaRPr lang="en-US" altLang="zh-CN" sz="2400" b="0"/>
              </a:p>
            </p:txBody>
          </p:sp>
          <p:sp>
            <p:nvSpPr>
              <p:cNvPr id="78" name="Oval 116">
                <a:extLst>
                  <a:ext uri="{FF2B5EF4-FFF2-40B4-BE49-F238E27FC236}">
                    <a16:creationId xmlns:a16="http://schemas.microsoft.com/office/drawing/2014/main" id="{4EF0FBCD-EDF8-E6C9-B49A-2CBB7E28A1F4}"/>
                  </a:ext>
                </a:extLst>
              </p:cNvPr>
              <p:cNvSpPr>
                <a:spLocks noChangeArrowheads="1"/>
              </p:cNvSpPr>
              <p:nvPr/>
            </p:nvSpPr>
            <p:spPr bwMode="auto">
              <a:xfrm>
                <a:off x="4128" y="864"/>
                <a:ext cx="240" cy="240"/>
              </a:xfrm>
              <a:prstGeom prst="ellipse">
                <a:avLst/>
              </a:prstGeom>
              <a:noFill/>
              <a:ln w="25400" cap="sq">
                <a:solidFill>
                  <a:srgbClr val="000080"/>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400"/>
                  <a:t>v</a:t>
                </a:r>
                <a:r>
                  <a:rPr lang="en-US" altLang="zh-CN" sz="2400" baseline="-18000"/>
                  <a:t>3</a:t>
                </a:r>
                <a:endParaRPr lang="en-US" altLang="zh-CN" sz="2400" b="0"/>
              </a:p>
            </p:txBody>
          </p:sp>
          <p:sp>
            <p:nvSpPr>
              <p:cNvPr id="79" name="Oval 117">
                <a:extLst>
                  <a:ext uri="{FF2B5EF4-FFF2-40B4-BE49-F238E27FC236}">
                    <a16:creationId xmlns:a16="http://schemas.microsoft.com/office/drawing/2014/main" id="{7D701F63-253C-AB3C-A345-CE448E8E999F}"/>
                  </a:ext>
                </a:extLst>
              </p:cNvPr>
              <p:cNvSpPr>
                <a:spLocks noChangeArrowheads="1"/>
              </p:cNvSpPr>
              <p:nvPr/>
            </p:nvSpPr>
            <p:spPr bwMode="auto">
              <a:xfrm>
                <a:off x="3600" y="336"/>
                <a:ext cx="240" cy="240"/>
              </a:xfrm>
              <a:prstGeom prst="ellipse">
                <a:avLst/>
              </a:prstGeom>
              <a:noFill/>
              <a:ln w="25400" cap="sq">
                <a:solidFill>
                  <a:srgbClr val="000080"/>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400"/>
                  <a:t>v</a:t>
                </a:r>
                <a:r>
                  <a:rPr lang="en-US" altLang="zh-CN" sz="2400" baseline="-18000"/>
                  <a:t>1</a:t>
                </a:r>
                <a:endParaRPr lang="en-US" altLang="zh-CN" sz="2400" b="0"/>
              </a:p>
            </p:txBody>
          </p:sp>
          <p:sp>
            <p:nvSpPr>
              <p:cNvPr id="80" name="Text Box 118">
                <a:extLst>
                  <a:ext uri="{FF2B5EF4-FFF2-40B4-BE49-F238E27FC236}">
                    <a16:creationId xmlns:a16="http://schemas.microsoft.com/office/drawing/2014/main" id="{A9EFBE45-AEB8-C09A-5C05-10F3FFA09335}"/>
                  </a:ext>
                </a:extLst>
              </p:cNvPr>
              <p:cNvSpPr txBox="1">
                <a:spLocks noChangeArrowheads="1"/>
              </p:cNvSpPr>
              <p:nvPr/>
            </p:nvSpPr>
            <p:spPr bwMode="auto">
              <a:xfrm>
                <a:off x="4081" y="264"/>
                <a:ext cx="26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1800"/>
                  <a:t>16</a:t>
                </a:r>
              </a:p>
            </p:txBody>
          </p:sp>
          <p:sp>
            <p:nvSpPr>
              <p:cNvPr id="81" name="Text Box 119">
                <a:extLst>
                  <a:ext uri="{FF2B5EF4-FFF2-40B4-BE49-F238E27FC236}">
                    <a16:creationId xmlns:a16="http://schemas.microsoft.com/office/drawing/2014/main" id="{E6C3B9E6-181F-288E-4A05-FC543C277FB9}"/>
                  </a:ext>
                </a:extLst>
              </p:cNvPr>
              <p:cNvSpPr txBox="1">
                <a:spLocks noChangeArrowheads="1"/>
              </p:cNvSpPr>
              <p:nvPr/>
            </p:nvSpPr>
            <p:spPr bwMode="auto">
              <a:xfrm>
                <a:off x="4369" y="519"/>
                <a:ext cx="26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eaLnBrk="1" hangingPunct="1">
                  <a:spcBef>
                    <a:spcPct val="0"/>
                  </a:spcBef>
                  <a:buClrTx/>
                  <a:buFontTx/>
                  <a:buNone/>
                </a:pPr>
                <a:r>
                  <a:rPr lang="en-US" altLang="zh-CN" sz="1800"/>
                  <a:t>11</a:t>
                </a:r>
              </a:p>
            </p:txBody>
          </p:sp>
          <p:sp>
            <p:nvSpPr>
              <p:cNvPr id="82" name="Text Box 120">
                <a:extLst>
                  <a:ext uri="{FF2B5EF4-FFF2-40B4-BE49-F238E27FC236}">
                    <a16:creationId xmlns:a16="http://schemas.microsoft.com/office/drawing/2014/main" id="{7CBD513D-5C31-E448-75D8-112262075A1E}"/>
                  </a:ext>
                </a:extLst>
              </p:cNvPr>
              <p:cNvSpPr txBox="1">
                <a:spLocks noChangeArrowheads="1"/>
              </p:cNvSpPr>
              <p:nvPr/>
            </p:nvSpPr>
            <p:spPr bwMode="auto">
              <a:xfrm>
                <a:off x="5089" y="507"/>
                <a:ext cx="18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eaLnBrk="1" hangingPunct="1">
                  <a:spcBef>
                    <a:spcPct val="0"/>
                  </a:spcBef>
                  <a:buClrTx/>
                  <a:buFontTx/>
                  <a:buNone/>
                </a:pPr>
                <a:r>
                  <a:rPr lang="en-US" altLang="zh-CN" sz="1800"/>
                  <a:t>5</a:t>
                </a:r>
              </a:p>
            </p:txBody>
          </p:sp>
          <p:sp>
            <p:nvSpPr>
              <p:cNvPr id="83" name="Text Box 121">
                <a:extLst>
                  <a:ext uri="{FF2B5EF4-FFF2-40B4-BE49-F238E27FC236}">
                    <a16:creationId xmlns:a16="http://schemas.microsoft.com/office/drawing/2014/main" id="{9B312BA6-BCEC-67D2-7526-49F30CB0AB7C}"/>
                  </a:ext>
                </a:extLst>
              </p:cNvPr>
              <p:cNvSpPr txBox="1">
                <a:spLocks noChangeArrowheads="1"/>
              </p:cNvSpPr>
              <p:nvPr/>
            </p:nvSpPr>
            <p:spPr bwMode="auto">
              <a:xfrm>
                <a:off x="4801" y="807"/>
                <a:ext cx="18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eaLnBrk="1" hangingPunct="1">
                  <a:spcBef>
                    <a:spcPct val="0"/>
                  </a:spcBef>
                  <a:buClrTx/>
                  <a:buFontTx/>
                  <a:buNone/>
                </a:pPr>
                <a:r>
                  <a:rPr lang="en-US" altLang="zh-CN" sz="1800"/>
                  <a:t>6</a:t>
                </a:r>
              </a:p>
            </p:txBody>
          </p:sp>
          <p:sp>
            <p:nvSpPr>
              <p:cNvPr id="84" name="Text Box 122">
                <a:extLst>
                  <a:ext uri="{FF2B5EF4-FFF2-40B4-BE49-F238E27FC236}">
                    <a16:creationId xmlns:a16="http://schemas.microsoft.com/office/drawing/2014/main" id="{48EE6E51-E7FA-4A69-4502-5D7ACE359FD9}"/>
                  </a:ext>
                </a:extLst>
              </p:cNvPr>
              <p:cNvSpPr txBox="1">
                <a:spLocks noChangeArrowheads="1"/>
              </p:cNvSpPr>
              <p:nvPr/>
            </p:nvSpPr>
            <p:spPr bwMode="auto">
              <a:xfrm>
                <a:off x="4129" y="1395"/>
                <a:ext cx="26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eaLnBrk="1" hangingPunct="1">
                  <a:spcBef>
                    <a:spcPct val="0"/>
                  </a:spcBef>
                  <a:buClrTx/>
                  <a:buFontTx/>
                  <a:buNone/>
                </a:pPr>
                <a:r>
                  <a:rPr lang="en-US" altLang="zh-CN" sz="1800"/>
                  <a:t>18</a:t>
                </a:r>
              </a:p>
            </p:txBody>
          </p:sp>
          <p:sp>
            <p:nvSpPr>
              <p:cNvPr id="85" name="Line 123">
                <a:extLst>
                  <a:ext uri="{FF2B5EF4-FFF2-40B4-BE49-F238E27FC236}">
                    <a16:creationId xmlns:a16="http://schemas.microsoft.com/office/drawing/2014/main" id="{DCE6E729-5BC2-B593-D6A9-6551B1C4DEC7}"/>
                  </a:ext>
                </a:extLst>
              </p:cNvPr>
              <p:cNvSpPr>
                <a:spLocks noChangeShapeType="1"/>
              </p:cNvSpPr>
              <p:nvPr/>
            </p:nvSpPr>
            <p:spPr bwMode="auto">
              <a:xfrm>
                <a:off x="3841" y="447"/>
                <a:ext cx="816" cy="0"/>
              </a:xfrm>
              <a:prstGeom prst="line">
                <a:avLst/>
              </a:prstGeom>
              <a:noFill/>
              <a:ln w="47625">
                <a:solidFill>
                  <a:srgbClr val="FF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6" name="Line 124">
                <a:extLst>
                  <a:ext uri="{FF2B5EF4-FFF2-40B4-BE49-F238E27FC236}">
                    <a16:creationId xmlns:a16="http://schemas.microsoft.com/office/drawing/2014/main" id="{FA8BC615-8C91-6115-424E-49453A25C086}"/>
                  </a:ext>
                </a:extLst>
              </p:cNvPr>
              <p:cNvSpPr>
                <a:spLocks noChangeShapeType="1"/>
              </p:cNvSpPr>
              <p:nvPr/>
            </p:nvSpPr>
            <p:spPr bwMode="auto">
              <a:xfrm>
                <a:off x="4897" y="519"/>
                <a:ext cx="480" cy="336"/>
              </a:xfrm>
              <a:prstGeom prst="line">
                <a:avLst/>
              </a:prstGeom>
              <a:noFill/>
              <a:ln w="47625">
                <a:solidFill>
                  <a:srgbClr val="FF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7" name="Line 125">
                <a:extLst>
                  <a:ext uri="{FF2B5EF4-FFF2-40B4-BE49-F238E27FC236}">
                    <a16:creationId xmlns:a16="http://schemas.microsoft.com/office/drawing/2014/main" id="{90846120-FA9F-30FA-2DEF-F48CB06E6DC3}"/>
                  </a:ext>
                </a:extLst>
              </p:cNvPr>
              <p:cNvSpPr>
                <a:spLocks noChangeShapeType="1"/>
              </p:cNvSpPr>
              <p:nvPr/>
            </p:nvSpPr>
            <p:spPr bwMode="auto">
              <a:xfrm>
                <a:off x="4801" y="567"/>
                <a:ext cx="0" cy="720"/>
              </a:xfrm>
              <a:prstGeom prst="line">
                <a:avLst/>
              </a:prstGeom>
              <a:noFill/>
              <a:ln w="47625">
                <a:solidFill>
                  <a:srgbClr val="FF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8" name="Line 126">
                <a:extLst>
                  <a:ext uri="{FF2B5EF4-FFF2-40B4-BE49-F238E27FC236}">
                    <a16:creationId xmlns:a16="http://schemas.microsoft.com/office/drawing/2014/main" id="{EBB59B8C-BA68-9721-8006-B1AFC66F506E}"/>
                  </a:ext>
                </a:extLst>
              </p:cNvPr>
              <p:cNvSpPr>
                <a:spLocks noChangeShapeType="1"/>
              </p:cNvSpPr>
              <p:nvPr/>
            </p:nvSpPr>
            <p:spPr bwMode="auto">
              <a:xfrm flipV="1">
                <a:off x="4369" y="567"/>
                <a:ext cx="336" cy="336"/>
              </a:xfrm>
              <a:prstGeom prst="line">
                <a:avLst/>
              </a:prstGeom>
              <a:noFill/>
              <a:ln w="47625" cap="sq">
                <a:solidFill>
                  <a:srgbClr val="FF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9" name="Line 127">
                <a:extLst>
                  <a:ext uri="{FF2B5EF4-FFF2-40B4-BE49-F238E27FC236}">
                    <a16:creationId xmlns:a16="http://schemas.microsoft.com/office/drawing/2014/main" id="{4B54C5DA-F5AB-E82E-E8E2-D2EFF8F09282}"/>
                  </a:ext>
                </a:extLst>
              </p:cNvPr>
              <p:cNvSpPr>
                <a:spLocks noChangeShapeType="1"/>
              </p:cNvSpPr>
              <p:nvPr/>
            </p:nvSpPr>
            <p:spPr bwMode="auto">
              <a:xfrm>
                <a:off x="3841" y="1431"/>
                <a:ext cx="816" cy="0"/>
              </a:xfrm>
              <a:prstGeom prst="line">
                <a:avLst/>
              </a:prstGeom>
              <a:noFill/>
              <a:ln w="47625" cap="sq">
                <a:solidFill>
                  <a:srgbClr val="FF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72" name="AutoShape 128">
              <a:extLst>
                <a:ext uri="{FF2B5EF4-FFF2-40B4-BE49-F238E27FC236}">
                  <a16:creationId xmlns:a16="http://schemas.microsoft.com/office/drawing/2014/main" id="{91CA0439-169F-05BE-4C9B-A2E7E226DF14}"/>
                </a:ext>
              </a:extLst>
            </p:cNvPr>
            <p:cNvSpPr>
              <a:spLocks noChangeArrowheads="1"/>
            </p:cNvSpPr>
            <p:nvPr/>
          </p:nvSpPr>
          <p:spPr bwMode="auto">
            <a:xfrm>
              <a:off x="3036" y="384"/>
              <a:ext cx="288" cy="1056"/>
            </a:xfrm>
            <a:prstGeom prst="wedgeRectCallout">
              <a:avLst>
                <a:gd name="adj1" fmla="val 202083"/>
                <a:gd name="adj2" fmla="val 949"/>
              </a:avLst>
            </a:prstGeom>
            <a:noFill/>
            <a:ln w="50800">
              <a:solidFill>
                <a:schemeClr val="accent1"/>
              </a:solidFill>
              <a:miter lim="800000"/>
              <a:headEnd/>
              <a:tailEnd/>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rect">
                      <a:fillToRect l="50000" t="50000" r="50000" b="50000"/>
                    </a:path>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zh-CN" sz="4400"/>
            </a:p>
          </p:txBody>
        </p:sp>
        <p:sp>
          <p:nvSpPr>
            <p:cNvPr id="73" name="Rectangle 129">
              <a:extLst>
                <a:ext uri="{FF2B5EF4-FFF2-40B4-BE49-F238E27FC236}">
                  <a16:creationId xmlns:a16="http://schemas.microsoft.com/office/drawing/2014/main" id="{D76448CA-716C-323C-1AC5-F9FB5C91636D}"/>
                </a:ext>
              </a:extLst>
            </p:cNvPr>
            <p:cNvSpPr>
              <a:spLocks noChangeArrowheads="1"/>
            </p:cNvSpPr>
            <p:nvPr/>
          </p:nvSpPr>
          <p:spPr bwMode="auto">
            <a:xfrm>
              <a:off x="3035" y="434"/>
              <a:ext cx="310" cy="989"/>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 uri="{AF507438-7753-43E0-B8FC-AC1667EBCBE1}">
                <a14:hiddenEffects xmlns:a14="http://schemas.microsoft.com/office/drawing/2010/main">
                  <a:effectLst>
                    <a:outerShdw dist="12700" dir="5400000" algn="ctr" rotWithShape="0">
                      <a:srgbClr val="000000"/>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eaLnBrk="1" hangingPunct="1">
                <a:lnSpc>
                  <a:spcPct val="80000"/>
                </a:lnSpc>
                <a:spcBef>
                  <a:spcPct val="0"/>
                </a:spcBef>
                <a:buClrTx/>
                <a:buFontTx/>
                <a:buNone/>
              </a:pPr>
              <a:r>
                <a:rPr lang="zh-CN" altLang="en-US" sz="2400" dirty="0">
                  <a:ea typeface="黑体" pitchFamily="49" charset="-122"/>
                </a:rPr>
                <a:t>最</a:t>
              </a:r>
            </a:p>
            <a:p>
              <a:pPr eaLnBrk="1" hangingPunct="1">
                <a:lnSpc>
                  <a:spcPct val="80000"/>
                </a:lnSpc>
                <a:spcBef>
                  <a:spcPct val="0"/>
                </a:spcBef>
                <a:buClrTx/>
                <a:buFontTx/>
                <a:buNone/>
              </a:pPr>
              <a:r>
                <a:rPr lang="zh-CN" altLang="en-US" sz="2400" dirty="0">
                  <a:ea typeface="黑体" pitchFamily="49" charset="-122"/>
                </a:rPr>
                <a:t>小</a:t>
              </a:r>
            </a:p>
            <a:p>
              <a:pPr eaLnBrk="1" hangingPunct="1">
                <a:lnSpc>
                  <a:spcPct val="80000"/>
                </a:lnSpc>
                <a:spcBef>
                  <a:spcPct val="0"/>
                </a:spcBef>
                <a:buClrTx/>
                <a:buFontTx/>
                <a:buNone/>
              </a:pPr>
              <a:r>
                <a:rPr lang="zh-CN" altLang="en-US" sz="2400" dirty="0">
                  <a:ea typeface="黑体" pitchFamily="49" charset="-122"/>
                </a:rPr>
                <a:t>生</a:t>
              </a:r>
            </a:p>
            <a:p>
              <a:pPr eaLnBrk="1" hangingPunct="1">
                <a:lnSpc>
                  <a:spcPct val="80000"/>
                </a:lnSpc>
                <a:spcBef>
                  <a:spcPct val="0"/>
                </a:spcBef>
                <a:buClrTx/>
                <a:buFontTx/>
                <a:buNone/>
              </a:pPr>
              <a:r>
                <a:rPr lang="zh-CN" altLang="en-US" sz="2400" dirty="0">
                  <a:ea typeface="黑体" pitchFamily="49" charset="-122"/>
                </a:rPr>
                <a:t>成</a:t>
              </a:r>
            </a:p>
            <a:p>
              <a:pPr eaLnBrk="1" hangingPunct="1">
                <a:lnSpc>
                  <a:spcPct val="80000"/>
                </a:lnSpc>
                <a:spcBef>
                  <a:spcPct val="0"/>
                </a:spcBef>
                <a:buClrTx/>
                <a:buFontTx/>
                <a:buNone/>
              </a:pPr>
              <a:r>
                <a:rPr lang="zh-CN" altLang="en-US" sz="2400" dirty="0">
                  <a:ea typeface="黑体" pitchFamily="49" charset="-122"/>
                </a:rPr>
                <a:t>树</a:t>
              </a:r>
            </a:p>
          </p:txBody>
        </p:sp>
      </p:grpSp>
      <p:grpSp>
        <p:nvGrpSpPr>
          <p:cNvPr id="90" name="Group 134">
            <a:extLst>
              <a:ext uri="{FF2B5EF4-FFF2-40B4-BE49-F238E27FC236}">
                <a16:creationId xmlns:a16="http://schemas.microsoft.com/office/drawing/2014/main" id="{A3BE500F-019E-9831-5D42-C718D73B6869}"/>
              </a:ext>
            </a:extLst>
          </p:cNvPr>
          <p:cNvGrpSpPr>
            <a:grpSpLocks/>
          </p:cNvGrpSpPr>
          <p:nvPr/>
        </p:nvGrpSpPr>
        <p:grpSpPr bwMode="auto">
          <a:xfrm>
            <a:off x="4860925" y="5589588"/>
            <a:ext cx="3455988" cy="731837"/>
            <a:chOff x="2517" y="3521"/>
            <a:chExt cx="2177" cy="461"/>
          </a:xfrm>
        </p:grpSpPr>
        <p:sp>
          <p:nvSpPr>
            <p:cNvPr id="91" name="Freeform 132">
              <a:extLst>
                <a:ext uri="{FF2B5EF4-FFF2-40B4-BE49-F238E27FC236}">
                  <a16:creationId xmlns:a16="http://schemas.microsoft.com/office/drawing/2014/main" id="{61EC5A08-3982-F8DA-017D-7AD3341C8A1D}"/>
                </a:ext>
              </a:extLst>
            </p:cNvPr>
            <p:cNvSpPr>
              <a:spLocks/>
            </p:cNvSpPr>
            <p:nvPr/>
          </p:nvSpPr>
          <p:spPr bwMode="auto">
            <a:xfrm>
              <a:off x="2517" y="3521"/>
              <a:ext cx="2177" cy="461"/>
            </a:xfrm>
            <a:custGeom>
              <a:avLst/>
              <a:gdLst>
                <a:gd name="T0" fmla="*/ 424 w 1547"/>
                <a:gd name="T1" fmla="*/ 18 h 300"/>
                <a:gd name="T2" fmla="*/ 242 w 1547"/>
                <a:gd name="T3" fmla="*/ 1277 h 300"/>
                <a:gd name="T4" fmla="*/ 117 w 1547"/>
                <a:gd name="T5" fmla="*/ 1913 h 300"/>
                <a:gd name="T6" fmla="*/ 55 w 1547"/>
                <a:gd name="T7" fmla="*/ 3172 h 300"/>
                <a:gd name="T8" fmla="*/ 117 w 1547"/>
                <a:gd name="T9" fmla="*/ 3802 h 300"/>
                <a:gd name="T10" fmla="*/ 740 w 1547"/>
                <a:gd name="T11" fmla="*/ 3700 h 300"/>
                <a:gd name="T12" fmla="*/ 10490 w 1547"/>
                <a:gd name="T13" fmla="*/ 3596 h 300"/>
                <a:gd name="T14" fmla="*/ 10620 w 1547"/>
                <a:gd name="T15" fmla="*/ 642 h 300"/>
                <a:gd name="T16" fmla="*/ 8943 w 1547"/>
                <a:gd name="T17" fmla="*/ 751 h 300"/>
                <a:gd name="T18" fmla="*/ 1856 w 1547"/>
                <a:gd name="T19" fmla="*/ 642 h 300"/>
                <a:gd name="T20" fmla="*/ 1109 w 1547"/>
                <a:gd name="T21" fmla="*/ 123 h 300"/>
                <a:gd name="T22" fmla="*/ 424 w 1547"/>
                <a:gd name="T23" fmla="*/ 18 h 30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547" h="300">
                  <a:moveTo>
                    <a:pt x="55" y="1"/>
                  </a:moveTo>
                  <a:cubicBezTo>
                    <a:pt x="47" y="33"/>
                    <a:pt x="39" y="65"/>
                    <a:pt x="31" y="97"/>
                  </a:cubicBezTo>
                  <a:cubicBezTo>
                    <a:pt x="27" y="113"/>
                    <a:pt x="15" y="145"/>
                    <a:pt x="15" y="145"/>
                  </a:cubicBezTo>
                  <a:cubicBezTo>
                    <a:pt x="12" y="177"/>
                    <a:pt x="7" y="209"/>
                    <a:pt x="7" y="241"/>
                  </a:cubicBezTo>
                  <a:cubicBezTo>
                    <a:pt x="7" y="257"/>
                    <a:pt x="0" y="282"/>
                    <a:pt x="15" y="289"/>
                  </a:cubicBezTo>
                  <a:cubicBezTo>
                    <a:pt x="39" y="300"/>
                    <a:pt x="68" y="284"/>
                    <a:pt x="95" y="281"/>
                  </a:cubicBezTo>
                  <a:cubicBezTo>
                    <a:pt x="140" y="266"/>
                    <a:pt x="1325" y="273"/>
                    <a:pt x="1351" y="273"/>
                  </a:cubicBezTo>
                  <a:cubicBezTo>
                    <a:pt x="1423" y="249"/>
                    <a:pt x="1547" y="216"/>
                    <a:pt x="1367" y="49"/>
                  </a:cubicBezTo>
                  <a:cubicBezTo>
                    <a:pt x="1314" y="0"/>
                    <a:pt x="1223" y="54"/>
                    <a:pt x="1151" y="57"/>
                  </a:cubicBezTo>
                  <a:cubicBezTo>
                    <a:pt x="847" y="54"/>
                    <a:pt x="543" y="54"/>
                    <a:pt x="239" y="49"/>
                  </a:cubicBezTo>
                  <a:cubicBezTo>
                    <a:pt x="204" y="48"/>
                    <a:pt x="143" y="9"/>
                    <a:pt x="143" y="9"/>
                  </a:cubicBezTo>
                  <a:cubicBezTo>
                    <a:pt x="64" y="18"/>
                    <a:pt x="88" y="34"/>
                    <a:pt x="55" y="1"/>
                  </a:cubicBezTo>
                  <a:close/>
                </a:path>
              </a:pathLst>
            </a:custGeom>
            <a:ln/>
          </p:spPr>
          <p:style>
            <a:lnRef idx="1">
              <a:schemeClr val="accent3"/>
            </a:lnRef>
            <a:fillRef idx="3">
              <a:schemeClr val="accent3"/>
            </a:fillRef>
            <a:effectRef idx="2">
              <a:schemeClr val="accent3"/>
            </a:effectRef>
            <a:fontRef idx="minor">
              <a:schemeClr val="lt1"/>
            </a:fontRef>
          </p:style>
          <p:txBody>
            <a:bodyPr wrap="none" anchor="ctr"/>
            <a:lstStyle/>
            <a:p>
              <a:endParaRPr lang="zh-CN" altLang="en-US"/>
            </a:p>
          </p:txBody>
        </p:sp>
        <p:sp>
          <p:nvSpPr>
            <p:cNvPr id="92" name="Rectangle 133">
              <a:extLst>
                <a:ext uri="{FF2B5EF4-FFF2-40B4-BE49-F238E27FC236}">
                  <a16:creationId xmlns:a16="http://schemas.microsoft.com/office/drawing/2014/main" id="{561160A4-6A40-D43F-7F79-8B723F1315CB}"/>
                </a:ext>
              </a:extLst>
            </p:cNvPr>
            <p:cNvSpPr>
              <a:spLocks noChangeArrowheads="1"/>
            </p:cNvSpPr>
            <p:nvPr/>
          </p:nvSpPr>
          <p:spPr bwMode="auto">
            <a:xfrm>
              <a:off x="2522" y="3612"/>
              <a:ext cx="2117" cy="327"/>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Lst>
          </p:spPr>
          <p:txBody>
            <a:bodyPr>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eaLnBrk="1" hangingPunct="1">
                <a:spcBef>
                  <a:spcPct val="0"/>
                </a:spcBef>
                <a:buClrTx/>
                <a:buFontTx/>
                <a:buNone/>
              </a:pPr>
              <a:r>
                <a:rPr lang="zh-CN" altLang="en-US" sz="2800" dirty="0">
                  <a:solidFill>
                    <a:schemeClr val="bg1"/>
                  </a:solidFill>
                  <a:latin typeface="华文新魏" pitchFamily="2" charset="-122"/>
                  <a:ea typeface="华文新魏" pitchFamily="2" charset="-122"/>
                </a:rPr>
                <a:t>最小生成树唯一吗</a:t>
              </a:r>
              <a:r>
                <a:rPr lang="en-US" altLang="zh-CN" sz="2800" dirty="0">
                  <a:solidFill>
                    <a:schemeClr val="bg1"/>
                  </a:solidFill>
                  <a:ea typeface="华文新魏" pitchFamily="2" charset="-122"/>
                </a:rPr>
                <a:t>?</a:t>
              </a:r>
            </a:p>
          </p:txBody>
        </p:sp>
      </p:grpSp>
      <p:grpSp>
        <p:nvGrpSpPr>
          <p:cNvPr id="105" name="Group 255">
            <a:extLst>
              <a:ext uri="{FF2B5EF4-FFF2-40B4-BE49-F238E27FC236}">
                <a16:creationId xmlns:a16="http://schemas.microsoft.com/office/drawing/2014/main" id="{65247B8E-8575-3DFC-409A-985022687EAF}"/>
              </a:ext>
            </a:extLst>
          </p:cNvPr>
          <p:cNvGrpSpPr>
            <a:grpSpLocks/>
          </p:cNvGrpSpPr>
          <p:nvPr/>
        </p:nvGrpSpPr>
        <p:grpSpPr bwMode="auto">
          <a:xfrm>
            <a:off x="937419" y="369887"/>
            <a:ext cx="1230312" cy="790575"/>
            <a:chOff x="61" y="149"/>
            <a:chExt cx="775" cy="498"/>
          </a:xfrm>
        </p:grpSpPr>
        <p:sp>
          <p:nvSpPr>
            <p:cNvPr id="106" name="AutoShape 256">
              <a:extLst>
                <a:ext uri="{FF2B5EF4-FFF2-40B4-BE49-F238E27FC236}">
                  <a16:creationId xmlns:a16="http://schemas.microsoft.com/office/drawing/2014/main" id="{EE174B3E-98A6-D044-5C5E-D5F7490F2F5D}"/>
                </a:ext>
              </a:extLst>
            </p:cNvPr>
            <p:cNvSpPr>
              <a:spLocks noChangeArrowheads="1"/>
            </p:cNvSpPr>
            <p:nvPr/>
          </p:nvSpPr>
          <p:spPr bwMode="auto">
            <a:xfrm rot="-625868">
              <a:off x="61" y="149"/>
              <a:ext cx="680" cy="498"/>
            </a:xfrm>
            <a:prstGeom prst="irregularSeal1">
              <a:avLst/>
            </a:prstGeom>
            <a:ln>
              <a:headEnd/>
              <a:tailEnd/>
            </a:ln>
          </p:spPr>
          <p:style>
            <a:lnRef idx="1">
              <a:schemeClr val="accent5"/>
            </a:lnRef>
            <a:fillRef idx="3">
              <a:schemeClr val="accent5"/>
            </a:fillRef>
            <a:effectRef idx="2">
              <a:schemeClr val="accent5"/>
            </a:effectRef>
            <a:fontRef idx="minor">
              <a:schemeClr val="lt1"/>
            </a:fontRef>
          </p:style>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107" name="Text Box 257">
              <a:extLst>
                <a:ext uri="{FF2B5EF4-FFF2-40B4-BE49-F238E27FC236}">
                  <a16:creationId xmlns:a16="http://schemas.microsoft.com/office/drawing/2014/main" id="{B1343F9A-FE06-7FC4-54A5-FC3ADF578D15}"/>
                </a:ext>
              </a:extLst>
            </p:cNvPr>
            <p:cNvSpPr txBox="1">
              <a:spLocks noChangeArrowheads="1"/>
            </p:cNvSpPr>
            <p:nvPr/>
          </p:nvSpPr>
          <p:spPr bwMode="auto">
            <a:xfrm>
              <a:off x="164" y="152"/>
              <a:ext cx="672" cy="471"/>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Lst>
          </p:spPr>
          <p:txBody>
            <a:bodyPr>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eaLnBrk="1" hangingPunct="1">
                <a:spcBef>
                  <a:spcPct val="0"/>
                </a:spcBef>
                <a:buClrTx/>
                <a:buFontTx/>
                <a:buNone/>
              </a:pPr>
              <a:r>
                <a:rPr lang="zh-CN" altLang="en-US" sz="4300" dirty="0">
                  <a:solidFill>
                    <a:schemeClr val="bg1"/>
                  </a:solidFill>
                  <a:ea typeface="华文新魏" pitchFamily="2" charset="-122"/>
                </a:rPr>
                <a:t>例</a:t>
              </a:r>
            </a:p>
          </p:txBody>
        </p:sp>
      </p:grpSp>
    </p:spTree>
    <p:extLst>
      <p:ext uri="{BB962C8B-B14F-4D97-AF65-F5344CB8AC3E}">
        <p14:creationId xmlns:p14="http://schemas.microsoft.com/office/powerpoint/2010/main" val="442279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slide(fromTop)">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33"/>
                                        </p:tgtEl>
                                        <p:attrNameLst>
                                          <p:attrName>style.visibility</p:attrName>
                                        </p:attrNameLst>
                                      </p:cBhvr>
                                      <p:to>
                                        <p:strVal val="visible"/>
                                      </p:to>
                                    </p:set>
                                    <p:anim calcmode="lin" valueType="num">
                                      <p:cBhvr additive="base">
                                        <p:cTn id="12" dur="500" fill="hold"/>
                                        <p:tgtEl>
                                          <p:spTgt spid="33"/>
                                        </p:tgtEl>
                                        <p:attrNameLst>
                                          <p:attrName>ppt_x</p:attrName>
                                        </p:attrNameLst>
                                      </p:cBhvr>
                                      <p:tavLst>
                                        <p:tav tm="0">
                                          <p:val>
                                            <p:strVal val="0-#ppt_w/2"/>
                                          </p:val>
                                        </p:tav>
                                        <p:tav tm="100000">
                                          <p:val>
                                            <p:strVal val="#ppt_x"/>
                                          </p:val>
                                        </p:tav>
                                      </p:tavLst>
                                    </p:anim>
                                    <p:anim calcmode="lin" valueType="num">
                                      <p:cBhvr additive="base">
                                        <p:cTn id="13" dur="500" fill="hold"/>
                                        <p:tgtEl>
                                          <p:spTgt spid="33"/>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2" fill="hold" nodeType="clickEffect">
                                  <p:stCondLst>
                                    <p:cond delay="0"/>
                                  </p:stCondLst>
                                  <p:childTnLst>
                                    <p:set>
                                      <p:cBhvr>
                                        <p:cTn id="17" dur="1" fill="hold">
                                          <p:stCondLst>
                                            <p:cond delay="0"/>
                                          </p:stCondLst>
                                        </p:cTn>
                                        <p:tgtEl>
                                          <p:spTgt spid="49"/>
                                        </p:tgtEl>
                                        <p:attrNameLst>
                                          <p:attrName>style.visibility</p:attrName>
                                        </p:attrNameLst>
                                      </p:cBhvr>
                                      <p:to>
                                        <p:strVal val="visible"/>
                                      </p:to>
                                    </p:set>
                                    <p:anim calcmode="lin" valueType="num">
                                      <p:cBhvr additive="base">
                                        <p:cTn id="18" dur="500" fill="hold"/>
                                        <p:tgtEl>
                                          <p:spTgt spid="49"/>
                                        </p:tgtEl>
                                        <p:attrNameLst>
                                          <p:attrName>ppt_x</p:attrName>
                                        </p:attrNameLst>
                                      </p:cBhvr>
                                      <p:tavLst>
                                        <p:tav tm="0">
                                          <p:val>
                                            <p:strVal val="1+#ppt_w/2"/>
                                          </p:val>
                                        </p:tav>
                                        <p:tav tm="100000">
                                          <p:val>
                                            <p:strVal val="#ppt_x"/>
                                          </p:val>
                                        </p:tav>
                                      </p:tavLst>
                                    </p:anim>
                                    <p:anim calcmode="lin" valueType="num">
                                      <p:cBhvr additive="base">
                                        <p:cTn id="19" dur="500" fill="hold"/>
                                        <p:tgtEl>
                                          <p:spTgt spid="49"/>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52"/>
                                        </p:tgtEl>
                                        <p:attrNameLst>
                                          <p:attrName>style.visibility</p:attrName>
                                        </p:attrNameLst>
                                      </p:cBhvr>
                                      <p:to>
                                        <p:strVal val="visible"/>
                                      </p:to>
                                    </p:set>
                                    <p:animEffect transition="in" filter="wipe(left)">
                                      <p:cBhvr>
                                        <p:cTn id="24" dur="500"/>
                                        <p:tgtEl>
                                          <p:spTgt spid="52"/>
                                        </p:tgtEl>
                                      </p:cBhvr>
                                    </p:animEffect>
                                  </p:childTnLst>
                                </p:cTn>
                              </p:par>
                            </p:childTnLst>
                          </p:cTn>
                        </p:par>
                      </p:childTnLst>
                    </p:cTn>
                  </p:par>
                  <p:par>
                    <p:cTn id="25" fill="hold">
                      <p:stCondLst>
                        <p:cond delay="indefinite"/>
                      </p:stCondLst>
                      <p:childTnLst>
                        <p:par>
                          <p:cTn id="26" fill="hold">
                            <p:stCondLst>
                              <p:cond delay="0"/>
                            </p:stCondLst>
                            <p:childTnLst>
                              <p:par>
                                <p:cTn id="27" presetID="2" presetClass="entr" presetSubtype="2" fill="hold" grpId="0" nodeType="clickEffect">
                                  <p:stCondLst>
                                    <p:cond delay="0"/>
                                  </p:stCondLst>
                                  <p:childTnLst>
                                    <p:set>
                                      <p:cBhvr>
                                        <p:cTn id="28" dur="1" fill="hold">
                                          <p:stCondLst>
                                            <p:cond delay="0"/>
                                          </p:stCondLst>
                                        </p:cTn>
                                        <p:tgtEl>
                                          <p:spTgt spid="53"/>
                                        </p:tgtEl>
                                        <p:attrNameLst>
                                          <p:attrName>style.visibility</p:attrName>
                                        </p:attrNameLst>
                                      </p:cBhvr>
                                      <p:to>
                                        <p:strVal val="visible"/>
                                      </p:to>
                                    </p:set>
                                    <p:anim calcmode="lin" valueType="num">
                                      <p:cBhvr additive="base">
                                        <p:cTn id="29" dur="500" fill="hold"/>
                                        <p:tgtEl>
                                          <p:spTgt spid="53"/>
                                        </p:tgtEl>
                                        <p:attrNameLst>
                                          <p:attrName>ppt_x</p:attrName>
                                        </p:attrNameLst>
                                      </p:cBhvr>
                                      <p:tavLst>
                                        <p:tav tm="0">
                                          <p:val>
                                            <p:strVal val="1+#ppt_w/2"/>
                                          </p:val>
                                        </p:tav>
                                        <p:tav tm="100000">
                                          <p:val>
                                            <p:strVal val="#ppt_x"/>
                                          </p:val>
                                        </p:tav>
                                      </p:tavLst>
                                    </p:anim>
                                    <p:anim calcmode="lin" valueType="num">
                                      <p:cBhvr additive="base">
                                        <p:cTn id="30" dur="500" fill="hold"/>
                                        <p:tgtEl>
                                          <p:spTgt spid="53"/>
                                        </p:tgtEl>
                                        <p:attrNameLst>
                                          <p:attrName>ppt_y</p:attrName>
                                        </p:attrNameLst>
                                      </p:cBhvr>
                                      <p:tavLst>
                                        <p:tav tm="0">
                                          <p:val>
                                            <p:strVal val="#ppt_y"/>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2" fill="hold" grpId="0" nodeType="clickEffect">
                                  <p:stCondLst>
                                    <p:cond delay="0"/>
                                  </p:stCondLst>
                                  <p:childTnLst>
                                    <p:set>
                                      <p:cBhvr>
                                        <p:cTn id="34" dur="1" fill="hold">
                                          <p:stCondLst>
                                            <p:cond delay="0"/>
                                          </p:stCondLst>
                                        </p:cTn>
                                        <p:tgtEl>
                                          <p:spTgt spid="54"/>
                                        </p:tgtEl>
                                        <p:attrNameLst>
                                          <p:attrName>style.visibility</p:attrName>
                                        </p:attrNameLst>
                                      </p:cBhvr>
                                      <p:to>
                                        <p:strVal val="visible"/>
                                      </p:to>
                                    </p:set>
                                    <p:anim calcmode="lin" valueType="num">
                                      <p:cBhvr additive="base">
                                        <p:cTn id="35" dur="500" fill="hold"/>
                                        <p:tgtEl>
                                          <p:spTgt spid="54"/>
                                        </p:tgtEl>
                                        <p:attrNameLst>
                                          <p:attrName>ppt_x</p:attrName>
                                        </p:attrNameLst>
                                      </p:cBhvr>
                                      <p:tavLst>
                                        <p:tav tm="0">
                                          <p:val>
                                            <p:strVal val="1+#ppt_w/2"/>
                                          </p:val>
                                        </p:tav>
                                        <p:tav tm="100000">
                                          <p:val>
                                            <p:strVal val="#ppt_x"/>
                                          </p:val>
                                        </p:tav>
                                      </p:tavLst>
                                    </p:anim>
                                    <p:anim calcmode="lin" valueType="num">
                                      <p:cBhvr additive="base">
                                        <p:cTn id="36" dur="500" fill="hold"/>
                                        <p:tgtEl>
                                          <p:spTgt spid="54"/>
                                        </p:tgtEl>
                                        <p:attrNameLst>
                                          <p:attrName>ppt_y</p:attrName>
                                        </p:attrNameLst>
                                      </p:cBhvr>
                                      <p:tavLst>
                                        <p:tav tm="0">
                                          <p:val>
                                            <p:strVal val="#ppt_y"/>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grpId="0" nodeType="clickEffect">
                                  <p:stCondLst>
                                    <p:cond delay="0"/>
                                  </p:stCondLst>
                                  <p:childTnLst>
                                    <p:set>
                                      <p:cBhvr>
                                        <p:cTn id="40" dur="1" fill="hold">
                                          <p:stCondLst>
                                            <p:cond delay="0"/>
                                          </p:stCondLst>
                                        </p:cTn>
                                        <p:tgtEl>
                                          <p:spTgt spid="55"/>
                                        </p:tgtEl>
                                        <p:attrNameLst>
                                          <p:attrName>style.visibility</p:attrName>
                                        </p:attrNameLst>
                                      </p:cBhvr>
                                      <p:to>
                                        <p:strVal val="visible"/>
                                      </p:to>
                                    </p:set>
                                    <p:animEffect transition="in" filter="wipe(left)">
                                      <p:cBhvr>
                                        <p:cTn id="41" dur="500"/>
                                        <p:tgtEl>
                                          <p:spTgt spid="55"/>
                                        </p:tgtEl>
                                      </p:cBhvr>
                                    </p:animEffect>
                                  </p:childTnLst>
                                </p:cTn>
                              </p:par>
                            </p:childTnLst>
                          </p:cTn>
                        </p:par>
                      </p:childTnLst>
                    </p:cTn>
                  </p:par>
                  <p:par>
                    <p:cTn id="42" fill="hold">
                      <p:stCondLst>
                        <p:cond delay="indefinite"/>
                      </p:stCondLst>
                      <p:childTnLst>
                        <p:par>
                          <p:cTn id="43" fill="hold">
                            <p:stCondLst>
                              <p:cond delay="0"/>
                            </p:stCondLst>
                            <p:childTnLst>
                              <p:par>
                                <p:cTn id="44" presetID="2" presetClass="entr" presetSubtype="2" fill="hold" grpId="0" nodeType="clickEffect">
                                  <p:stCondLst>
                                    <p:cond delay="0"/>
                                  </p:stCondLst>
                                  <p:childTnLst>
                                    <p:set>
                                      <p:cBhvr>
                                        <p:cTn id="45" dur="1" fill="hold">
                                          <p:stCondLst>
                                            <p:cond delay="0"/>
                                          </p:stCondLst>
                                        </p:cTn>
                                        <p:tgtEl>
                                          <p:spTgt spid="56"/>
                                        </p:tgtEl>
                                        <p:attrNameLst>
                                          <p:attrName>style.visibility</p:attrName>
                                        </p:attrNameLst>
                                      </p:cBhvr>
                                      <p:to>
                                        <p:strVal val="visible"/>
                                      </p:to>
                                    </p:set>
                                    <p:anim calcmode="lin" valueType="num">
                                      <p:cBhvr additive="base">
                                        <p:cTn id="46" dur="500" fill="hold"/>
                                        <p:tgtEl>
                                          <p:spTgt spid="56"/>
                                        </p:tgtEl>
                                        <p:attrNameLst>
                                          <p:attrName>ppt_x</p:attrName>
                                        </p:attrNameLst>
                                      </p:cBhvr>
                                      <p:tavLst>
                                        <p:tav tm="0">
                                          <p:val>
                                            <p:strVal val="1+#ppt_w/2"/>
                                          </p:val>
                                        </p:tav>
                                        <p:tav tm="100000">
                                          <p:val>
                                            <p:strVal val="#ppt_x"/>
                                          </p:val>
                                        </p:tav>
                                      </p:tavLst>
                                    </p:anim>
                                    <p:anim calcmode="lin" valueType="num">
                                      <p:cBhvr additive="base">
                                        <p:cTn id="47" dur="500" fill="hold"/>
                                        <p:tgtEl>
                                          <p:spTgt spid="56"/>
                                        </p:tgtEl>
                                        <p:attrNameLst>
                                          <p:attrName>ppt_y</p:attrName>
                                        </p:attrNameLst>
                                      </p:cBhvr>
                                      <p:tavLst>
                                        <p:tav tm="0">
                                          <p:val>
                                            <p:strVal val="#ppt_y"/>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2" presetClass="entr" presetSubtype="2" fill="hold" grpId="0" nodeType="clickEffect">
                                  <p:stCondLst>
                                    <p:cond delay="0"/>
                                  </p:stCondLst>
                                  <p:childTnLst>
                                    <p:set>
                                      <p:cBhvr>
                                        <p:cTn id="51" dur="1" fill="hold">
                                          <p:stCondLst>
                                            <p:cond delay="0"/>
                                          </p:stCondLst>
                                        </p:cTn>
                                        <p:tgtEl>
                                          <p:spTgt spid="57"/>
                                        </p:tgtEl>
                                        <p:attrNameLst>
                                          <p:attrName>style.visibility</p:attrName>
                                        </p:attrNameLst>
                                      </p:cBhvr>
                                      <p:to>
                                        <p:strVal val="visible"/>
                                      </p:to>
                                    </p:set>
                                    <p:anim calcmode="lin" valueType="num">
                                      <p:cBhvr additive="base">
                                        <p:cTn id="52" dur="500" fill="hold"/>
                                        <p:tgtEl>
                                          <p:spTgt spid="57"/>
                                        </p:tgtEl>
                                        <p:attrNameLst>
                                          <p:attrName>ppt_x</p:attrName>
                                        </p:attrNameLst>
                                      </p:cBhvr>
                                      <p:tavLst>
                                        <p:tav tm="0">
                                          <p:val>
                                            <p:strVal val="1+#ppt_w/2"/>
                                          </p:val>
                                        </p:tav>
                                        <p:tav tm="100000">
                                          <p:val>
                                            <p:strVal val="#ppt_x"/>
                                          </p:val>
                                        </p:tav>
                                      </p:tavLst>
                                    </p:anim>
                                    <p:anim calcmode="lin" valueType="num">
                                      <p:cBhvr additive="base">
                                        <p:cTn id="53" dur="500" fill="hold"/>
                                        <p:tgtEl>
                                          <p:spTgt spid="57"/>
                                        </p:tgtEl>
                                        <p:attrNameLst>
                                          <p:attrName>ppt_y</p:attrName>
                                        </p:attrNameLst>
                                      </p:cBhvr>
                                      <p:tavLst>
                                        <p:tav tm="0">
                                          <p:val>
                                            <p:strVal val="#ppt_y"/>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22" presetClass="entr" presetSubtype="1" fill="hold" grpId="0" nodeType="clickEffect">
                                  <p:stCondLst>
                                    <p:cond delay="0"/>
                                  </p:stCondLst>
                                  <p:childTnLst>
                                    <p:set>
                                      <p:cBhvr>
                                        <p:cTn id="57" dur="1" fill="hold">
                                          <p:stCondLst>
                                            <p:cond delay="0"/>
                                          </p:stCondLst>
                                        </p:cTn>
                                        <p:tgtEl>
                                          <p:spTgt spid="58"/>
                                        </p:tgtEl>
                                        <p:attrNameLst>
                                          <p:attrName>style.visibility</p:attrName>
                                        </p:attrNameLst>
                                      </p:cBhvr>
                                      <p:to>
                                        <p:strVal val="visible"/>
                                      </p:to>
                                    </p:set>
                                    <p:animEffect transition="in" filter="wipe(up)">
                                      <p:cBhvr>
                                        <p:cTn id="58" dur="500"/>
                                        <p:tgtEl>
                                          <p:spTgt spid="58"/>
                                        </p:tgtEl>
                                      </p:cBhvr>
                                    </p:animEffect>
                                  </p:childTnLst>
                                </p:cTn>
                              </p:par>
                            </p:childTnLst>
                          </p:cTn>
                        </p:par>
                      </p:childTnLst>
                    </p:cTn>
                  </p:par>
                  <p:par>
                    <p:cTn id="59" fill="hold">
                      <p:stCondLst>
                        <p:cond delay="indefinite"/>
                      </p:stCondLst>
                      <p:childTnLst>
                        <p:par>
                          <p:cTn id="60" fill="hold">
                            <p:stCondLst>
                              <p:cond delay="0"/>
                            </p:stCondLst>
                            <p:childTnLst>
                              <p:par>
                                <p:cTn id="61" presetID="2" presetClass="entr" presetSubtype="2" fill="hold" grpId="0" nodeType="clickEffect">
                                  <p:stCondLst>
                                    <p:cond delay="0"/>
                                  </p:stCondLst>
                                  <p:childTnLst>
                                    <p:set>
                                      <p:cBhvr>
                                        <p:cTn id="62" dur="1" fill="hold">
                                          <p:stCondLst>
                                            <p:cond delay="0"/>
                                          </p:stCondLst>
                                        </p:cTn>
                                        <p:tgtEl>
                                          <p:spTgt spid="59"/>
                                        </p:tgtEl>
                                        <p:attrNameLst>
                                          <p:attrName>style.visibility</p:attrName>
                                        </p:attrNameLst>
                                      </p:cBhvr>
                                      <p:to>
                                        <p:strVal val="visible"/>
                                      </p:to>
                                    </p:set>
                                    <p:anim calcmode="lin" valueType="num">
                                      <p:cBhvr additive="base">
                                        <p:cTn id="63" dur="500" fill="hold"/>
                                        <p:tgtEl>
                                          <p:spTgt spid="59"/>
                                        </p:tgtEl>
                                        <p:attrNameLst>
                                          <p:attrName>ppt_x</p:attrName>
                                        </p:attrNameLst>
                                      </p:cBhvr>
                                      <p:tavLst>
                                        <p:tav tm="0">
                                          <p:val>
                                            <p:strVal val="1+#ppt_w/2"/>
                                          </p:val>
                                        </p:tav>
                                        <p:tav tm="100000">
                                          <p:val>
                                            <p:strVal val="#ppt_x"/>
                                          </p:val>
                                        </p:tav>
                                      </p:tavLst>
                                    </p:anim>
                                    <p:anim calcmode="lin" valueType="num">
                                      <p:cBhvr additive="base">
                                        <p:cTn id="64" dur="500" fill="hold"/>
                                        <p:tgtEl>
                                          <p:spTgt spid="59"/>
                                        </p:tgtEl>
                                        <p:attrNameLst>
                                          <p:attrName>ppt_y</p:attrName>
                                        </p:attrNameLst>
                                      </p:cBhvr>
                                      <p:tavLst>
                                        <p:tav tm="0">
                                          <p:val>
                                            <p:strVal val="#ppt_y"/>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2" presetClass="entr" presetSubtype="2" fill="hold" grpId="0" nodeType="clickEffect">
                                  <p:stCondLst>
                                    <p:cond delay="0"/>
                                  </p:stCondLst>
                                  <p:childTnLst>
                                    <p:set>
                                      <p:cBhvr>
                                        <p:cTn id="68" dur="1" fill="hold">
                                          <p:stCondLst>
                                            <p:cond delay="0"/>
                                          </p:stCondLst>
                                        </p:cTn>
                                        <p:tgtEl>
                                          <p:spTgt spid="60"/>
                                        </p:tgtEl>
                                        <p:attrNameLst>
                                          <p:attrName>style.visibility</p:attrName>
                                        </p:attrNameLst>
                                      </p:cBhvr>
                                      <p:to>
                                        <p:strVal val="visible"/>
                                      </p:to>
                                    </p:set>
                                    <p:anim calcmode="lin" valueType="num">
                                      <p:cBhvr additive="base">
                                        <p:cTn id="69" dur="500" fill="hold"/>
                                        <p:tgtEl>
                                          <p:spTgt spid="60"/>
                                        </p:tgtEl>
                                        <p:attrNameLst>
                                          <p:attrName>ppt_x</p:attrName>
                                        </p:attrNameLst>
                                      </p:cBhvr>
                                      <p:tavLst>
                                        <p:tav tm="0">
                                          <p:val>
                                            <p:strVal val="1+#ppt_w/2"/>
                                          </p:val>
                                        </p:tav>
                                        <p:tav tm="100000">
                                          <p:val>
                                            <p:strVal val="#ppt_x"/>
                                          </p:val>
                                        </p:tav>
                                      </p:tavLst>
                                    </p:anim>
                                    <p:anim calcmode="lin" valueType="num">
                                      <p:cBhvr additive="base">
                                        <p:cTn id="70" dur="500" fill="hold"/>
                                        <p:tgtEl>
                                          <p:spTgt spid="60"/>
                                        </p:tgtEl>
                                        <p:attrNameLst>
                                          <p:attrName>ppt_y</p:attrName>
                                        </p:attrNameLst>
                                      </p:cBhvr>
                                      <p:tavLst>
                                        <p:tav tm="0">
                                          <p:val>
                                            <p:strVal val="#ppt_y"/>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22" presetClass="entr" presetSubtype="1" fill="hold" grpId="0" nodeType="clickEffect">
                                  <p:stCondLst>
                                    <p:cond delay="0"/>
                                  </p:stCondLst>
                                  <p:childTnLst>
                                    <p:set>
                                      <p:cBhvr>
                                        <p:cTn id="74" dur="1" fill="hold">
                                          <p:stCondLst>
                                            <p:cond delay="0"/>
                                          </p:stCondLst>
                                        </p:cTn>
                                        <p:tgtEl>
                                          <p:spTgt spid="61"/>
                                        </p:tgtEl>
                                        <p:attrNameLst>
                                          <p:attrName>style.visibility</p:attrName>
                                        </p:attrNameLst>
                                      </p:cBhvr>
                                      <p:to>
                                        <p:strVal val="visible"/>
                                      </p:to>
                                    </p:set>
                                    <p:animEffect transition="in" filter="wipe(up)">
                                      <p:cBhvr>
                                        <p:cTn id="75" dur="500"/>
                                        <p:tgtEl>
                                          <p:spTgt spid="61"/>
                                        </p:tgtEl>
                                      </p:cBhvr>
                                    </p:animEffect>
                                  </p:childTnLst>
                                </p:cTn>
                              </p:par>
                            </p:childTnLst>
                          </p:cTn>
                        </p:par>
                      </p:childTnLst>
                    </p:cTn>
                  </p:par>
                  <p:par>
                    <p:cTn id="76" fill="hold">
                      <p:stCondLst>
                        <p:cond delay="indefinite"/>
                      </p:stCondLst>
                      <p:childTnLst>
                        <p:par>
                          <p:cTn id="77" fill="hold">
                            <p:stCondLst>
                              <p:cond delay="0"/>
                            </p:stCondLst>
                            <p:childTnLst>
                              <p:par>
                                <p:cTn id="78" presetID="2" presetClass="entr" presetSubtype="2" fill="hold" grpId="0" nodeType="clickEffect">
                                  <p:stCondLst>
                                    <p:cond delay="0"/>
                                  </p:stCondLst>
                                  <p:childTnLst>
                                    <p:set>
                                      <p:cBhvr>
                                        <p:cTn id="79" dur="1" fill="hold">
                                          <p:stCondLst>
                                            <p:cond delay="0"/>
                                          </p:stCondLst>
                                        </p:cTn>
                                        <p:tgtEl>
                                          <p:spTgt spid="62"/>
                                        </p:tgtEl>
                                        <p:attrNameLst>
                                          <p:attrName>style.visibility</p:attrName>
                                        </p:attrNameLst>
                                      </p:cBhvr>
                                      <p:to>
                                        <p:strVal val="visible"/>
                                      </p:to>
                                    </p:set>
                                    <p:anim calcmode="lin" valueType="num">
                                      <p:cBhvr additive="base">
                                        <p:cTn id="80" dur="500" fill="hold"/>
                                        <p:tgtEl>
                                          <p:spTgt spid="62"/>
                                        </p:tgtEl>
                                        <p:attrNameLst>
                                          <p:attrName>ppt_x</p:attrName>
                                        </p:attrNameLst>
                                      </p:cBhvr>
                                      <p:tavLst>
                                        <p:tav tm="0">
                                          <p:val>
                                            <p:strVal val="1+#ppt_w/2"/>
                                          </p:val>
                                        </p:tav>
                                        <p:tav tm="100000">
                                          <p:val>
                                            <p:strVal val="#ppt_x"/>
                                          </p:val>
                                        </p:tav>
                                      </p:tavLst>
                                    </p:anim>
                                    <p:anim calcmode="lin" valueType="num">
                                      <p:cBhvr additive="base">
                                        <p:cTn id="81" dur="500" fill="hold"/>
                                        <p:tgtEl>
                                          <p:spTgt spid="62"/>
                                        </p:tgtEl>
                                        <p:attrNameLst>
                                          <p:attrName>ppt_y</p:attrName>
                                        </p:attrNameLst>
                                      </p:cBhvr>
                                      <p:tavLst>
                                        <p:tav tm="0">
                                          <p:val>
                                            <p:strVal val="#ppt_y"/>
                                          </p:val>
                                        </p:tav>
                                        <p:tav tm="100000">
                                          <p:val>
                                            <p:strVal val="#ppt_y"/>
                                          </p:val>
                                        </p:tav>
                                      </p:tavLst>
                                    </p:anim>
                                  </p:childTnLst>
                                </p:cTn>
                              </p:par>
                            </p:childTnLst>
                          </p:cTn>
                        </p:par>
                      </p:childTnLst>
                    </p:cTn>
                  </p:par>
                  <p:par>
                    <p:cTn id="82" fill="hold">
                      <p:stCondLst>
                        <p:cond delay="indefinite"/>
                      </p:stCondLst>
                      <p:childTnLst>
                        <p:par>
                          <p:cTn id="83" fill="hold">
                            <p:stCondLst>
                              <p:cond delay="0"/>
                            </p:stCondLst>
                            <p:childTnLst>
                              <p:par>
                                <p:cTn id="84" presetID="2" presetClass="entr" presetSubtype="2" fill="hold" grpId="0" nodeType="clickEffect">
                                  <p:stCondLst>
                                    <p:cond delay="0"/>
                                  </p:stCondLst>
                                  <p:childTnLst>
                                    <p:set>
                                      <p:cBhvr>
                                        <p:cTn id="85" dur="1" fill="hold">
                                          <p:stCondLst>
                                            <p:cond delay="0"/>
                                          </p:stCondLst>
                                        </p:cTn>
                                        <p:tgtEl>
                                          <p:spTgt spid="63"/>
                                        </p:tgtEl>
                                        <p:attrNameLst>
                                          <p:attrName>style.visibility</p:attrName>
                                        </p:attrNameLst>
                                      </p:cBhvr>
                                      <p:to>
                                        <p:strVal val="visible"/>
                                      </p:to>
                                    </p:set>
                                    <p:anim calcmode="lin" valueType="num">
                                      <p:cBhvr additive="base">
                                        <p:cTn id="86" dur="500" fill="hold"/>
                                        <p:tgtEl>
                                          <p:spTgt spid="63"/>
                                        </p:tgtEl>
                                        <p:attrNameLst>
                                          <p:attrName>ppt_x</p:attrName>
                                        </p:attrNameLst>
                                      </p:cBhvr>
                                      <p:tavLst>
                                        <p:tav tm="0">
                                          <p:val>
                                            <p:strVal val="1+#ppt_w/2"/>
                                          </p:val>
                                        </p:tav>
                                        <p:tav tm="100000">
                                          <p:val>
                                            <p:strVal val="#ppt_x"/>
                                          </p:val>
                                        </p:tav>
                                      </p:tavLst>
                                    </p:anim>
                                    <p:anim calcmode="lin" valueType="num">
                                      <p:cBhvr additive="base">
                                        <p:cTn id="87" dur="500" fill="hold"/>
                                        <p:tgtEl>
                                          <p:spTgt spid="63"/>
                                        </p:tgtEl>
                                        <p:attrNameLst>
                                          <p:attrName>ppt_y</p:attrName>
                                        </p:attrNameLst>
                                      </p:cBhvr>
                                      <p:tavLst>
                                        <p:tav tm="0">
                                          <p:val>
                                            <p:strVal val="#ppt_y"/>
                                          </p:val>
                                        </p:tav>
                                        <p:tav tm="100000">
                                          <p:val>
                                            <p:strVal val="#ppt_y"/>
                                          </p:val>
                                        </p:tav>
                                      </p:tavLst>
                                    </p:anim>
                                  </p:childTnLst>
                                </p:cTn>
                              </p:par>
                            </p:childTnLst>
                          </p:cTn>
                        </p:par>
                      </p:childTnLst>
                    </p:cTn>
                  </p:par>
                  <p:par>
                    <p:cTn id="88" fill="hold">
                      <p:stCondLst>
                        <p:cond delay="indefinite"/>
                      </p:stCondLst>
                      <p:childTnLst>
                        <p:par>
                          <p:cTn id="89" fill="hold">
                            <p:stCondLst>
                              <p:cond delay="0"/>
                            </p:stCondLst>
                            <p:childTnLst>
                              <p:par>
                                <p:cTn id="90" presetID="22" presetClass="entr" presetSubtype="2" fill="hold" grpId="0" nodeType="clickEffect">
                                  <p:stCondLst>
                                    <p:cond delay="0"/>
                                  </p:stCondLst>
                                  <p:childTnLst>
                                    <p:set>
                                      <p:cBhvr>
                                        <p:cTn id="91" dur="1" fill="hold">
                                          <p:stCondLst>
                                            <p:cond delay="0"/>
                                          </p:stCondLst>
                                        </p:cTn>
                                        <p:tgtEl>
                                          <p:spTgt spid="64"/>
                                        </p:tgtEl>
                                        <p:attrNameLst>
                                          <p:attrName>style.visibility</p:attrName>
                                        </p:attrNameLst>
                                      </p:cBhvr>
                                      <p:to>
                                        <p:strVal val="visible"/>
                                      </p:to>
                                    </p:set>
                                    <p:animEffect transition="in" filter="wipe(right)">
                                      <p:cBhvr>
                                        <p:cTn id="92" dur="500"/>
                                        <p:tgtEl>
                                          <p:spTgt spid="64"/>
                                        </p:tgtEl>
                                      </p:cBhvr>
                                    </p:animEffect>
                                  </p:childTnLst>
                                </p:cTn>
                              </p:par>
                            </p:childTnLst>
                          </p:cTn>
                        </p:par>
                      </p:childTnLst>
                    </p:cTn>
                  </p:par>
                  <p:par>
                    <p:cTn id="93" fill="hold">
                      <p:stCondLst>
                        <p:cond delay="indefinite"/>
                      </p:stCondLst>
                      <p:childTnLst>
                        <p:par>
                          <p:cTn id="94" fill="hold">
                            <p:stCondLst>
                              <p:cond delay="0"/>
                            </p:stCondLst>
                            <p:childTnLst>
                              <p:par>
                                <p:cTn id="95" presetID="2" presetClass="entr" presetSubtype="2" fill="hold" grpId="0" nodeType="clickEffect">
                                  <p:stCondLst>
                                    <p:cond delay="0"/>
                                  </p:stCondLst>
                                  <p:childTnLst>
                                    <p:set>
                                      <p:cBhvr>
                                        <p:cTn id="96" dur="1" fill="hold">
                                          <p:stCondLst>
                                            <p:cond delay="0"/>
                                          </p:stCondLst>
                                        </p:cTn>
                                        <p:tgtEl>
                                          <p:spTgt spid="66"/>
                                        </p:tgtEl>
                                        <p:attrNameLst>
                                          <p:attrName>style.visibility</p:attrName>
                                        </p:attrNameLst>
                                      </p:cBhvr>
                                      <p:to>
                                        <p:strVal val="visible"/>
                                      </p:to>
                                    </p:set>
                                    <p:anim calcmode="lin" valueType="num">
                                      <p:cBhvr additive="base">
                                        <p:cTn id="97" dur="500" fill="hold"/>
                                        <p:tgtEl>
                                          <p:spTgt spid="66"/>
                                        </p:tgtEl>
                                        <p:attrNameLst>
                                          <p:attrName>ppt_x</p:attrName>
                                        </p:attrNameLst>
                                      </p:cBhvr>
                                      <p:tavLst>
                                        <p:tav tm="0">
                                          <p:val>
                                            <p:strVal val="1+#ppt_w/2"/>
                                          </p:val>
                                        </p:tav>
                                        <p:tav tm="100000">
                                          <p:val>
                                            <p:strVal val="#ppt_x"/>
                                          </p:val>
                                        </p:tav>
                                      </p:tavLst>
                                    </p:anim>
                                    <p:anim calcmode="lin" valueType="num">
                                      <p:cBhvr additive="base">
                                        <p:cTn id="98" dur="500" fill="hold"/>
                                        <p:tgtEl>
                                          <p:spTgt spid="66"/>
                                        </p:tgtEl>
                                        <p:attrNameLst>
                                          <p:attrName>ppt_y</p:attrName>
                                        </p:attrNameLst>
                                      </p:cBhvr>
                                      <p:tavLst>
                                        <p:tav tm="0">
                                          <p:val>
                                            <p:strVal val="#ppt_y"/>
                                          </p:val>
                                        </p:tav>
                                        <p:tav tm="100000">
                                          <p:val>
                                            <p:strVal val="#ppt_y"/>
                                          </p:val>
                                        </p:tav>
                                      </p:tavLst>
                                    </p:anim>
                                  </p:childTnLst>
                                </p:cTn>
                              </p:par>
                            </p:childTnLst>
                          </p:cTn>
                        </p:par>
                      </p:childTnLst>
                    </p:cTn>
                  </p:par>
                  <p:par>
                    <p:cTn id="99" fill="hold">
                      <p:stCondLst>
                        <p:cond delay="indefinite"/>
                      </p:stCondLst>
                      <p:childTnLst>
                        <p:par>
                          <p:cTn id="100" fill="hold">
                            <p:stCondLst>
                              <p:cond delay="0"/>
                            </p:stCondLst>
                            <p:childTnLst>
                              <p:par>
                                <p:cTn id="101" presetID="2" presetClass="entr" presetSubtype="2" fill="hold" grpId="0" nodeType="clickEffect">
                                  <p:stCondLst>
                                    <p:cond delay="0"/>
                                  </p:stCondLst>
                                  <p:childTnLst>
                                    <p:set>
                                      <p:cBhvr>
                                        <p:cTn id="102" dur="1" fill="hold">
                                          <p:stCondLst>
                                            <p:cond delay="0"/>
                                          </p:stCondLst>
                                        </p:cTn>
                                        <p:tgtEl>
                                          <p:spTgt spid="65"/>
                                        </p:tgtEl>
                                        <p:attrNameLst>
                                          <p:attrName>style.visibility</p:attrName>
                                        </p:attrNameLst>
                                      </p:cBhvr>
                                      <p:to>
                                        <p:strVal val="visible"/>
                                      </p:to>
                                    </p:set>
                                    <p:anim calcmode="lin" valueType="num">
                                      <p:cBhvr additive="base">
                                        <p:cTn id="103" dur="500" fill="hold"/>
                                        <p:tgtEl>
                                          <p:spTgt spid="65"/>
                                        </p:tgtEl>
                                        <p:attrNameLst>
                                          <p:attrName>ppt_x</p:attrName>
                                        </p:attrNameLst>
                                      </p:cBhvr>
                                      <p:tavLst>
                                        <p:tav tm="0">
                                          <p:val>
                                            <p:strVal val="1+#ppt_w/2"/>
                                          </p:val>
                                        </p:tav>
                                        <p:tav tm="100000">
                                          <p:val>
                                            <p:strVal val="#ppt_x"/>
                                          </p:val>
                                        </p:tav>
                                      </p:tavLst>
                                    </p:anim>
                                    <p:anim calcmode="lin" valueType="num">
                                      <p:cBhvr additive="base">
                                        <p:cTn id="104" dur="500" fill="hold"/>
                                        <p:tgtEl>
                                          <p:spTgt spid="65"/>
                                        </p:tgtEl>
                                        <p:attrNameLst>
                                          <p:attrName>ppt_y</p:attrName>
                                        </p:attrNameLst>
                                      </p:cBhvr>
                                      <p:tavLst>
                                        <p:tav tm="0">
                                          <p:val>
                                            <p:strVal val="#ppt_y"/>
                                          </p:val>
                                        </p:tav>
                                        <p:tav tm="100000">
                                          <p:val>
                                            <p:strVal val="#ppt_y"/>
                                          </p:val>
                                        </p:tav>
                                      </p:tavLst>
                                    </p:anim>
                                  </p:childTnLst>
                                </p:cTn>
                              </p:par>
                            </p:childTnLst>
                          </p:cTn>
                        </p:par>
                      </p:childTnLst>
                    </p:cTn>
                  </p:par>
                  <p:par>
                    <p:cTn id="105" fill="hold">
                      <p:stCondLst>
                        <p:cond delay="indefinite"/>
                      </p:stCondLst>
                      <p:childTnLst>
                        <p:par>
                          <p:cTn id="106" fill="hold">
                            <p:stCondLst>
                              <p:cond delay="0"/>
                            </p:stCondLst>
                            <p:childTnLst>
                              <p:par>
                                <p:cTn id="107" presetID="23" presetClass="entr" presetSubtype="528" fill="hold" nodeType="clickEffect">
                                  <p:stCondLst>
                                    <p:cond delay="0"/>
                                  </p:stCondLst>
                                  <p:childTnLst>
                                    <p:set>
                                      <p:cBhvr>
                                        <p:cTn id="108" dur="1" fill="hold">
                                          <p:stCondLst>
                                            <p:cond delay="0"/>
                                          </p:stCondLst>
                                        </p:cTn>
                                        <p:tgtEl>
                                          <p:spTgt spid="70"/>
                                        </p:tgtEl>
                                        <p:attrNameLst>
                                          <p:attrName>style.visibility</p:attrName>
                                        </p:attrNameLst>
                                      </p:cBhvr>
                                      <p:to>
                                        <p:strVal val="visible"/>
                                      </p:to>
                                    </p:set>
                                    <p:anim calcmode="lin" valueType="num">
                                      <p:cBhvr>
                                        <p:cTn id="109" dur="500" fill="hold"/>
                                        <p:tgtEl>
                                          <p:spTgt spid="70"/>
                                        </p:tgtEl>
                                        <p:attrNameLst>
                                          <p:attrName>ppt_w</p:attrName>
                                        </p:attrNameLst>
                                      </p:cBhvr>
                                      <p:tavLst>
                                        <p:tav tm="0">
                                          <p:val>
                                            <p:fltVal val="0"/>
                                          </p:val>
                                        </p:tav>
                                        <p:tav tm="100000">
                                          <p:val>
                                            <p:strVal val="#ppt_w"/>
                                          </p:val>
                                        </p:tav>
                                      </p:tavLst>
                                    </p:anim>
                                    <p:anim calcmode="lin" valueType="num">
                                      <p:cBhvr>
                                        <p:cTn id="110" dur="500" fill="hold"/>
                                        <p:tgtEl>
                                          <p:spTgt spid="70"/>
                                        </p:tgtEl>
                                        <p:attrNameLst>
                                          <p:attrName>ppt_h</p:attrName>
                                        </p:attrNameLst>
                                      </p:cBhvr>
                                      <p:tavLst>
                                        <p:tav tm="0">
                                          <p:val>
                                            <p:fltVal val="0"/>
                                          </p:val>
                                        </p:tav>
                                        <p:tav tm="100000">
                                          <p:val>
                                            <p:strVal val="#ppt_h"/>
                                          </p:val>
                                        </p:tav>
                                      </p:tavLst>
                                    </p:anim>
                                    <p:anim calcmode="lin" valueType="num">
                                      <p:cBhvr>
                                        <p:cTn id="111" dur="500" fill="hold"/>
                                        <p:tgtEl>
                                          <p:spTgt spid="70"/>
                                        </p:tgtEl>
                                        <p:attrNameLst>
                                          <p:attrName>ppt_x</p:attrName>
                                        </p:attrNameLst>
                                      </p:cBhvr>
                                      <p:tavLst>
                                        <p:tav tm="0">
                                          <p:val>
                                            <p:fltVal val="0.5"/>
                                          </p:val>
                                        </p:tav>
                                        <p:tav tm="100000">
                                          <p:val>
                                            <p:strVal val="#ppt_x"/>
                                          </p:val>
                                        </p:tav>
                                      </p:tavLst>
                                    </p:anim>
                                    <p:anim calcmode="lin" valueType="num">
                                      <p:cBhvr>
                                        <p:cTn id="112" dur="500" fill="hold"/>
                                        <p:tgtEl>
                                          <p:spTgt spid="70"/>
                                        </p:tgtEl>
                                        <p:attrNameLst>
                                          <p:attrName>ppt_y</p:attrName>
                                        </p:attrNameLst>
                                      </p:cBhvr>
                                      <p:tavLst>
                                        <p:tav tm="0">
                                          <p:val>
                                            <p:fltVal val="0.5"/>
                                          </p:val>
                                        </p:tav>
                                        <p:tav tm="100000">
                                          <p:val>
                                            <p:strVal val="#ppt_y"/>
                                          </p:val>
                                        </p:tav>
                                      </p:tavLst>
                                    </p:anim>
                                  </p:childTnLst>
                                </p:cTn>
                              </p:par>
                            </p:childTnLst>
                          </p:cTn>
                        </p:par>
                      </p:childTnLst>
                    </p:cTn>
                  </p:par>
                  <p:par>
                    <p:cTn id="113" fill="hold">
                      <p:stCondLst>
                        <p:cond delay="indefinite"/>
                      </p:stCondLst>
                      <p:childTnLst>
                        <p:par>
                          <p:cTn id="114" fill="hold">
                            <p:stCondLst>
                              <p:cond delay="0"/>
                            </p:stCondLst>
                            <p:childTnLst>
                              <p:par>
                                <p:cTn id="115" presetID="22" presetClass="entr" presetSubtype="8" fill="hold" nodeType="clickEffect">
                                  <p:stCondLst>
                                    <p:cond delay="0"/>
                                  </p:stCondLst>
                                  <p:childTnLst>
                                    <p:set>
                                      <p:cBhvr>
                                        <p:cTn id="116" dur="1" fill="hold">
                                          <p:stCondLst>
                                            <p:cond delay="0"/>
                                          </p:stCondLst>
                                        </p:cTn>
                                        <p:tgtEl>
                                          <p:spTgt spid="67"/>
                                        </p:tgtEl>
                                        <p:attrNameLst>
                                          <p:attrName>style.visibility</p:attrName>
                                        </p:attrNameLst>
                                      </p:cBhvr>
                                      <p:to>
                                        <p:strVal val="visible"/>
                                      </p:to>
                                    </p:set>
                                    <p:animEffect transition="in" filter="wipe(left)">
                                      <p:cBhvr>
                                        <p:cTn id="117" dur="500"/>
                                        <p:tgtEl>
                                          <p:spTgt spid="67"/>
                                        </p:tgtEl>
                                      </p:cBhvr>
                                    </p:animEffect>
                                  </p:childTnLst>
                                </p:cTn>
                              </p:par>
                            </p:childTnLst>
                          </p:cTn>
                        </p:par>
                      </p:childTnLst>
                    </p:cTn>
                  </p:par>
                  <p:par>
                    <p:cTn id="118" fill="hold">
                      <p:stCondLst>
                        <p:cond delay="indefinite"/>
                      </p:stCondLst>
                      <p:childTnLst>
                        <p:par>
                          <p:cTn id="119" fill="hold">
                            <p:stCondLst>
                              <p:cond delay="0"/>
                            </p:stCondLst>
                            <p:childTnLst>
                              <p:par>
                                <p:cTn id="120" presetID="23" presetClass="entr" presetSubtype="528" fill="hold" nodeType="clickEffect">
                                  <p:stCondLst>
                                    <p:cond delay="0"/>
                                  </p:stCondLst>
                                  <p:childTnLst>
                                    <p:set>
                                      <p:cBhvr>
                                        <p:cTn id="121" dur="1" fill="hold">
                                          <p:stCondLst>
                                            <p:cond delay="0"/>
                                          </p:stCondLst>
                                        </p:cTn>
                                        <p:tgtEl>
                                          <p:spTgt spid="90"/>
                                        </p:tgtEl>
                                        <p:attrNameLst>
                                          <p:attrName>style.visibility</p:attrName>
                                        </p:attrNameLst>
                                      </p:cBhvr>
                                      <p:to>
                                        <p:strVal val="visible"/>
                                      </p:to>
                                    </p:set>
                                    <p:anim calcmode="lin" valueType="num">
                                      <p:cBhvr>
                                        <p:cTn id="122" dur="500" fill="hold"/>
                                        <p:tgtEl>
                                          <p:spTgt spid="90"/>
                                        </p:tgtEl>
                                        <p:attrNameLst>
                                          <p:attrName>ppt_w</p:attrName>
                                        </p:attrNameLst>
                                      </p:cBhvr>
                                      <p:tavLst>
                                        <p:tav tm="0">
                                          <p:val>
                                            <p:fltVal val="0"/>
                                          </p:val>
                                        </p:tav>
                                        <p:tav tm="100000">
                                          <p:val>
                                            <p:strVal val="#ppt_w"/>
                                          </p:val>
                                        </p:tav>
                                      </p:tavLst>
                                    </p:anim>
                                    <p:anim calcmode="lin" valueType="num">
                                      <p:cBhvr>
                                        <p:cTn id="123" dur="500" fill="hold"/>
                                        <p:tgtEl>
                                          <p:spTgt spid="90"/>
                                        </p:tgtEl>
                                        <p:attrNameLst>
                                          <p:attrName>ppt_h</p:attrName>
                                        </p:attrNameLst>
                                      </p:cBhvr>
                                      <p:tavLst>
                                        <p:tav tm="0">
                                          <p:val>
                                            <p:fltVal val="0"/>
                                          </p:val>
                                        </p:tav>
                                        <p:tav tm="100000">
                                          <p:val>
                                            <p:strVal val="#ppt_h"/>
                                          </p:val>
                                        </p:tav>
                                      </p:tavLst>
                                    </p:anim>
                                    <p:anim calcmode="lin" valueType="num">
                                      <p:cBhvr>
                                        <p:cTn id="124" dur="500" fill="hold"/>
                                        <p:tgtEl>
                                          <p:spTgt spid="90"/>
                                        </p:tgtEl>
                                        <p:attrNameLst>
                                          <p:attrName>ppt_x</p:attrName>
                                        </p:attrNameLst>
                                      </p:cBhvr>
                                      <p:tavLst>
                                        <p:tav tm="0">
                                          <p:val>
                                            <p:fltVal val="0.5"/>
                                          </p:val>
                                        </p:tav>
                                        <p:tav tm="100000">
                                          <p:val>
                                            <p:strVal val="#ppt_x"/>
                                          </p:val>
                                        </p:tav>
                                      </p:tavLst>
                                    </p:anim>
                                    <p:anim calcmode="lin" valueType="num">
                                      <p:cBhvr>
                                        <p:cTn id="125" dur="500" fill="hold"/>
                                        <p:tgtEl>
                                          <p:spTgt spid="90"/>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53" grpId="0" autoUpdateAnimBg="0"/>
      <p:bldP spid="54" grpId="0" autoUpdateAnimBg="0"/>
      <p:bldP spid="55" grpId="0" animBg="1"/>
      <p:bldP spid="56" grpId="0" autoUpdateAnimBg="0"/>
      <p:bldP spid="57" grpId="0" autoUpdateAnimBg="0"/>
      <p:bldP spid="58" grpId="0" animBg="1"/>
      <p:bldP spid="59" grpId="0" autoUpdateAnimBg="0"/>
      <p:bldP spid="60" grpId="0" autoUpdateAnimBg="0"/>
      <p:bldP spid="61" grpId="0" animBg="1"/>
      <p:bldP spid="62" grpId="0" autoUpdateAnimBg="0"/>
      <p:bldP spid="63" grpId="0" autoUpdateAnimBg="0"/>
      <p:bldP spid="64" grpId="0" animBg="1"/>
      <p:bldP spid="65" grpId="0" autoUpdateAnimBg="0"/>
      <p:bldP spid="66" grpId="0" autoUpdateAnimBg="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38FBEF8C-A31F-DB1B-5588-854B7B9C0D7A}"/>
              </a:ext>
            </a:extLst>
          </p:cNvPr>
          <p:cNvSpPr>
            <a:spLocks noGrp="1"/>
          </p:cNvSpPr>
          <p:nvPr>
            <p:ph type="dt" sz="half" idx="10"/>
          </p:nvPr>
        </p:nvSpPr>
        <p:spPr/>
        <p:txBody>
          <a:bodyPr/>
          <a:lstStyle/>
          <a:p>
            <a:pPr>
              <a:defRPr/>
            </a:pPr>
            <a:fld id="{72795A5C-ABA9-164F-9A37-0CFC1B48C772}" type="datetime1">
              <a:rPr lang="en-US" altLang="zh-CN" smtClean="0"/>
              <a:t>6/5/2022</a:t>
            </a:fld>
            <a:endParaRPr lang="en-US" altLang="zh-CN" dirty="0"/>
          </a:p>
        </p:txBody>
      </p:sp>
      <p:sp>
        <p:nvSpPr>
          <p:cNvPr id="5" name="灯片编号占位符 4">
            <a:extLst>
              <a:ext uri="{FF2B5EF4-FFF2-40B4-BE49-F238E27FC236}">
                <a16:creationId xmlns:a16="http://schemas.microsoft.com/office/drawing/2014/main" id="{65933C26-4F8D-61DF-2839-093925C1625D}"/>
              </a:ext>
            </a:extLst>
          </p:cNvPr>
          <p:cNvSpPr>
            <a:spLocks noGrp="1"/>
          </p:cNvSpPr>
          <p:nvPr>
            <p:ph type="sldNum" sz="quarter" idx="12"/>
          </p:nvPr>
        </p:nvSpPr>
        <p:spPr/>
        <p:txBody>
          <a:bodyPr/>
          <a:lstStyle/>
          <a:p>
            <a:pPr>
              <a:defRPr/>
            </a:pPr>
            <a:fld id="{4FF538FA-A287-4FBD-9703-6DB9C5344803}" type="slidenum">
              <a:rPr lang="zh-CN" altLang="en-US" smtClean="0"/>
              <a:t>61</a:t>
            </a:fld>
            <a:endParaRPr lang="en-US" altLang="zh-CN" dirty="0"/>
          </a:p>
        </p:txBody>
      </p:sp>
      <p:grpSp>
        <p:nvGrpSpPr>
          <p:cNvPr id="7" name="Group 29">
            <a:extLst>
              <a:ext uri="{FF2B5EF4-FFF2-40B4-BE49-F238E27FC236}">
                <a16:creationId xmlns:a16="http://schemas.microsoft.com/office/drawing/2014/main" id="{B87A4AF2-6564-2769-A270-3CD847FB41FF}"/>
              </a:ext>
            </a:extLst>
          </p:cNvPr>
          <p:cNvGrpSpPr>
            <a:grpSpLocks/>
          </p:cNvGrpSpPr>
          <p:nvPr/>
        </p:nvGrpSpPr>
        <p:grpSpPr bwMode="auto">
          <a:xfrm>
            <a:off x="2339752" y="726975"/>
            <a:ext cx="4464496" cy="685801"/>
            <a:chOff x="636" y="1248"/>
            <a:chExt cx="1536" cy="432"/>
          </a:xfrm>
        </p:grpSpPr>
        <p:sp>
          <p:nvSpPr>
            <p:cNvPr id="8" name="Oval 19">
              <a:extLst>
                <a:ext uri="{FF2B5EF4-FFF2-40B4-BE49-F238E27FC236}">
                  <a16:creationId xmlns:a16="http://schemas.microsoft.com/office/drawing/2014/main" id="{A060D4B3-6758-1FA9-A2D4-3AB16786FBBF}"/>
                </a:ext>
              </a:extLst>
            </p:cNvPr>
            <p:cNvSpPr>
              <a:spLocks noChangeArrowheads="1"/>
            </p:cNvSpPr>
            <p:nvPr/>
          </p:nvSpPr>
          <p:spPr bwMode="auto">
            <a:xfrm>
              <a:off x="636" y="1248"/>
              <a:ext cx="1536" cy="432"/>
            </a:xfrm>
            <a:prstGeom prst="ellipse">
              <a:avLst/>
            </a:prstGeom>
            <a:solidFill>
              <a:schemeClr val="accent4">
                <a:lumMod val="20000"/>
                <a:lumOff val="80000"/>
              </a:schemeClr>
            </a:solidFill>
            <a:ln>
              <a:noFill/>
            </a:ln>
            <a:effectLst>
              <a:outerShdw dist="80322" dir="1106097" algn="ctr" rotWithShape="0">
                <a:srgbClr val="B2B2B2"/>
              </a:outerShdw>
            </a:effectLst>
            <a:extLst>
              <a:ext uri="{91240B29-F687-4F45-9708-019B960494DF}">
                <a14:hiddenLine xmlns:a14="http://schemas.microsoft.com/office/drawing/2010/main" w="9525">
                  <a:solidFill>
                    <a:srgbClr val="FFFF99"/>
                  </a:solidFill>
                  <a:round/>
                  <a:headEnd/>
                  <a:tailEnd/>
                </a14:hiddenLine>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9" name="Rectangle 20">
              <a:extLst>
                <a:ext uri="{FF2B5EF4-FFF2-40B4-BE49-F238E27FC236}">
                  <a16:creationId xmlns:a16="http://schemas.microsoft.com/office/drawing/2014/main" id="{09B40913-A08D-5D0C-1833-C0E7033D186C}"/>
                </a:ext>
              </a:extLst>
            </p:cNvPr>
            <p:cNvSpPr>
              <a:spLocks noChangeArrowheads="1"/>
            </p:cNvSpPr>
            <p:nvPr/>
          </p:nvSpPr>
          <p:spPr bwMode="auto">
            <a:xfrm>
              <a:off x="820" y="1295"/>
              <a:ext cx="1272" cy="291"/>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Lst>
          </p:spPr>
          <p:txBody>
            <a:bodyPr>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eaLnBrk="1" hangingPunct="1">
                <a:spcBef>
                  <a:spcPct val="0"/>
                </a:spcBef>
                <a:buClrTx/>
                <a:buFontTx/>
                <a:buNone/>
              </a:pPr>
              <a:r>
                <a:rPr lang="en-US" altLang="zh-CN" sz="2400" dirty="0">
                  <a:solidFill>
                    <a:srgbClr val="264AA5"/>
                  </a:solidFill>
                  <a:latin typeface="黑体" pitchFamily="49" charset="-122"/>
                  <a:ea typeface="黑体" pitchFamily="49" charset="-122"/>
                </a:rPr>
                <a:t>Prim</a:t>
              </a:r>
              <a:r>
                <a:rPr lang="zh-CN" altLang="en-US" sz="2400" dirty="0">
                  <a:solidFill>
                    <a:srgbClr val="264AA5"/>
                  </a:solidFill>
                  <a:latin typeface="黑体" pitchFamily="49" charset="-122"/>
                  <a:ea typeface="黑体" pitchFamily="49" charset="-122"/>
                </a:rPr>
                <a:t>算法数据结构说明</a:t>
              </a:r>
            </a:p>
          </p:txBody>
        </p:sp>
      </p:grpSp>
      <p:sp>
        <p:nvSpPr>
          <p:cNvPr id="10" name="AutoShape 87">
            <a:extLst>
              <a:ext uri="{FF2B5EF4-FFF2-40B4-BE49-F238E27FC236}">
                <a16:creationId xmlns:a16="http://schemas.microsoft.com/office/drawing/2014/main" id="{82EFBDEB-B028-388A-C1BA-9078432BF377}"/>
              </a:ext>
            </a:extLst>
          </p:cNvPr>
          <p:cNvSpPr>
            <a:spLocks noChangeArrowheads="1"/>
          </p:cNvSpPr>
          <p:nvPr/>
        </p:nvSpPr>
        <p:spPr bwMode="auto">
          <a:xfrm>
            <a:off x="456084" y="1412776"/>
            <a:ext cx="8231832" cy="4219872"/>
          </a:xfrm>
          <a:prstGeom prst="roundRect">
            <a:avLst>
              <a:gd name="adj" fmla="val 16667"/>
            </a:avLst>
          </a:prstGeom>
          <a:ln/>
        </p:spPr>
        <p:style>
          <a:lnRef idx="1">
            <a:schemeClr val="accent5"/>
          </a:lnRef>
          <a:fillRef idx="3">
            <a:schemeClr val="accent5"/>
          </a:fillRef>
          <a:effectRef idx="2">
            <a:schemeClr val="accent5"/>
          </a:effectRef>
          <a:fontRef idx="minor">
            <a:schemeClr val="lt1"/>
          </a:fontRef>
        </p:style>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eaLnBrk="1" hangingPunct="1">
              <a:lnSpc>
                <a:spcPct val="114000"/>
              </a:lnSpc>
              <a:spcBef>
                <a:spcPct val="0"/>
              </a:spcBef>
              <a:buClrTx/>
              <a:buFontTx/>
              <a:buNone/>
            </a:pPr>
            <a:r>
              <a:rPr lang="en-US" altLang="zh-CN" sz="2000" b="1" dirty="0">
                <a:solidFill>
                  <a:srgbClr val="FFFF00"/>
                </a:solidFill>
              </a:rPr>
              <a:t>int weights[MAXVER][MAXVER];</a:t>
            </a:r>
          </a:p>
          <a:p>
            <a:pPr marL="268288" eaLnBrk="1" hangingPunct="1">
              <a:lnSpc>
                <a:spcPct val="114000"/>
              </a:lnSpc>
              <a:spcBef>
                <a:spcPct val="0"/>
              </a:spcBef>
              <a:buClrTx/>
              <a:buFontTx/>
              <a:buNone/>
            </a:pPr>
            <a:r>
              <a:rPr lang="zh-CN" altLang="en-US" sz="2000" dirty="0">
                <a:solidFill>
                  <a:schemeClr val="bg1"/>
                </a:solidFill>
              </a:rPr>
              <a:t>  </a:t>
            </a:r>
            <a:r>
              <a:rPr lang="zh-CN" altLang="en-US" sz="1800" dirty="0">
                <a:solidFill>
                  <a:schemeClr val="bg1"/>
                </a:solidFill>
              </a:rPr>
              <a:t>当图</a:t>
            </a:r>
            <a:r>
              <a:rPr lang="en-US" altLang="zh-CN" sz="1800" dirty="0">
                <a:solidFill>
                  <a:schemeClr val="bg1"/>
                </a:solidFill>
              </a:rPr>
              <a:t>G</a:t>
            </a:r>
            <a:r>
              <a:rPr lang="zh-CN" altLang="en-US" sz="1800" dirty="0">
                <a:solidFill>
                  <a:schemeClr val="bg1"/>
                </a:solidFill>
              </a:rPr>
              <a:t>中存在边</a:t>
            </a:r>
            <a:r>
              <a:rPr lang="en-US" altLang="zh-CN" sz="1800" dirty="0">
                <a:solidFill>
                  <a:schemeClr val="bg1"/>
                </a:solidFill>
              </a:rPr>
              <a:t>(</a:t>
            </a:r>
            <a:r>
              <a:rPr lang="en-US" altLang="zh-CN" sz="1800" dirty="0" err="1">
                <a:solidFill>
                  <a:schemeClr val="bg1"/>
                </a:solidFill>
              </a:rPr>
              <a:t>i,j</a:t>
            </a:r>
            <a:r>
              <a:rPr lang="en-US" altLang="zh-CN" sz="1800" dirty="0">
                <a:solidFill>
                  <a:schemeClr val="bg1"/>
                </a:solidFill>
              </a:rPr>
              <a:t>)</a:t>
            </a:r>
            <a:r>
              <a:rPr lang="zh-CN" altLang="en-US" sz="1800" dirty="0">
                <a:solidFill>
                  <a:schemeClr val="bg1"/>
                </a:solidFill>
              </a:rPr>
              <a:t>，则</a:t>
            </a:r>
            <a:r>
              <a:rPr lang="en-US" altLang="zh-CN" sz="1800" dirty="0">
                <a:solidFill>
                  <a:schemeClr val="bg1"/>
                </a:solidFill>
              </a:rPr>
              <a:t>weights[</a:t>
            </a:r>
            <a:r>
              <a:rPr lang="en-US" altLang="zh-CN" sz="1800" dirty="0" err="1">
                <a:solidFill>
                  <a:schemeClr val="bg1"/>
                </a:solidFill>
              </a:rPr>
              <a:t>i</a:t>
            </a:r>
            <a:r>
              <a:rPr lang="en-US" altLang="zh-CN" sz="1800" dirty="0">
                <a:solidFill>
                  <a:schemeClr val="bg1"/>
                </a:solidFill>
              </a:rPr>
              <a:t>][j]</a:t>
            </a:r>
            <a:r>
              <a:rPr lang="zh-CN" altLang="en-US" sz="1800" dirty="0">
                <a:solidFill>
                  <a:schemeClr val="bg1"/>
                </a:solidFill>
              </a:rPr>
              <a:t>为其权值，否则为一个</a:t>
            </a:r>
            <a:r>
              <a:rPr lang="en-US" altLang="zh-CN" sz="1800" dirty="0">
                <a:solidFill>
                  <a:schemeClr val="bg1"/>
                </a:solidFill>
              </a:rPr>
              <a:t>INFINITY</a:t>
            </a:r>
            <a:endParaRPr lang="en-US" altLang="zh-CN" sz="2000" dirty="0">
              <a:solidFill>
                <a:schemeClr val="bg1"/>
              </a:solidFill>
            </a:endParaRPr>
          </a:p>
          <a:p>
            <a:pPr eaLnBrk="1" hangingPunct="1">
              <a:lnSpc>
                <a:spcPct val="114000"/>
              </a:lnSpc>
              <a:spcBef>
                <a:spcPct val="0"/>
              </a:spcBef>
              <a:buClrTx/>
              <a:buFontTx/>
              <a:buNone/>
            </a:pPr>
            <a:r>
              <a:rPr lang="en-US" altLang="zh-CN" sz="1800" b="1" dirty="0">
                <a:solidFill>
                  <a:srgbClr val="FFFF00"/>
                </a:solidFill>
              </a:rPr>
              <a:t>int </a:t>
            </a:r>
            <a:r>
              <a:rPr lang="en-US" altLang="zh-CN" sz="1800" b="1" dirty="0" err="1">
                <a:solidFill>
                  <a:srgbClr val="FFFF00"/>
                </a:solidFill>
              </a:rPr>
              <a:t>minweight</a:t>
            </a:r>
            <a:r>
              <a:rPr lang="en-US" altLang="zh-CN" sz="1800" b="1" dirty="0">
                <a:solidFill>
                  <a:srgbClr val="FFFF00"/>
                </a:solidFill>
              </a:rPr>
              <a:t>[MAXVER];</a:t>
            </a:r>
          </a:p>
          <a:p>
            <a:pPr marL="361950" eaLnBrk="1" hangingPunct="1">
              <a:lnSpc>
                <a:spcPct val="114000"/>
              </a:lnSpc>
              <a:spcBef>
                <a:spcPct val="0"/>
              </a:spcBef>
              <a:buClrTx/>
              <a:buFontTx/>
              <a:buNone/>
            </a:pPr>
            <a:r>
              <a:rPr lang="zh-CN" altLang="en-US" sz="1800" dirty="0">
                <a:solidFill>
                  <a:schemeClr val="bg1"/>
                </a:solidFill>
              </a:rPr>
              <a:t>存放已确定的生成树上顶点至非最小树顶点的权重最小值，</a:t>
            </a:r>
            <a:endParaRPr lang="en-US" altLang="zh-CN" sz="1800" dirty="0">
              <a:solidFill>
                <a:schemeClr val="bg1"/>
              </a:solidFill>
            </a:endParaRPr>
          </a:p>
          <a:p>
            <a:pPr marL="361950" eaLnBrk="1" hangingPunct="1">
              <a:lnSpc>
                <a:spcPct val="114000"/>
              </a:lnSpc>
              <a:spcBef>
                <a:spcPct val="0"/>
              </a:spcBef>
              <a:buClrTx/>
              <a:buFontTx/>
              <a:buNone/>
            </a:pPr>
            <a:r>
              <a:rPr lang="zh-CN" altLang="en-US" sz="1800" dirty="0">
                <a:solidFill>
                  <a:schemeClr val="bg1"/>
                </a:solidFill>
              </a:rPr>
              <a:t>若</a:t>
            </a:r>
            <a:r>
              <a:rPr lang="en-US" altLang="zh-CN" sz="1800" dirty="0" err="1">
                <a:solidFill>
                  <a:schemeClr val="bg1"/>
                </a:solidFill>
              </a:rPr>
              <a:t>minweight</a:t>
            </a:r>
            <a:r>
              <a:rPr lang="en-US" altLang="zh-CN" sz="1800" dirty="0">
                <a:solidFill>
                  <a:schemeClr val="bg1"/>
                </a:solidFill>
              </a:rPr>
              <a:t>[</a:t>
            </a:r>
            <a:r>
              <a:rPr lang="en-US" altLang="zh-CN" sz="1800" dirty="0" err="1">
                <a:solidFill>
                  <a:schemeClr val="bg1"/>
                </a:solidFill>
              </a:rPr>
              <a:t>i</a:t>
            </a:r>
            <a:r>
              <a:rPr lang="en-US" altLang="zh-CN" sz="1800" dirty="0">
                <a:solidFill>
                  <a:schemeClr val="bg1"/>
                </a:solidFill>
              </a:rPr>
              <a:t>]</a:t>
            </a:r>
            <a:r>
              <a:rPr lang="zh-CN" altLang="en-US" sz="1800" dirty="0">
                <a:solidFill>
                  <a:schemeClr val="bg1"/>
                </a:solidFill>
              </a:rPr>
              <a:t>为</a:t>
            </a:r>
            <a:r>
              <a:rPr lang="en-US" altLang="zh-CN" sz="1800" dirty="0">
                <a:solidFill>
                  <a:schemeClr val="bg1"/>
                </a:solidFill>
              </a:rPr>
              <a:t>k</a:t>
            </a:r>
            <a:r>
              <a:rPr lang="zh-CN" altLang="en-US" sz="1800" dirty="0">
                <a:solidFill>
                  <a:schemeClr val="bg1"/>
                </a:solidFill>
              </a:rPr>
              <a:t>，则已确定的生成树上顶点至顶点</a:t>
            </a:r>
            <a:r>
              <a:rPr lang="en-US" altLang="zh-CN" sz="1800" dirty="0" err="1">
                <a:solidFill>
                  <a:schemeClr val="bg1"/>
                </a:solidFill>
              </a:rPr>
              <a:t>i</a:t>
            </a:r>
            <a:r>
              <a:rPr lang="zh-CN" altLang="en-US" sz="1800" dirty="0">
                <a:solidFill>
                  <a:schemeClr val="bg1"/>
                </a:solidFill>
              </a:rPr>
              <a:t>的权重最小值为</a:t>
            </a:r>
            <a:r>
              <a:rPr lang="en-US" altLang="zh-CN" sz="1800" dirty="0">
                <a:solidFill>
                  <a:schemeClr val="bg1"/>
                </a:solidFill>
              </a:rPr>
              <a:t>k</a:t>
            </a:r>
          </a:p>
          <a:p>
            <a:pPr marL="361950" eaLnBrk="1" hangingPunct="1">
              <a:lnSpc>
                <a:spcPct val="114000"/>
              </a:lnSpc>
              <a:spcBef>
                <a:spcPct val="0"/>
              </a:spcBef>
              <a:buClrTx/>
              <a:buFontTx/>
              <a:buNone/>
            </a:pPr>
            <a:r>
              <a:rPr lang="en-US" altLang="zh-CN" sz="1800" dirty="0" err="1">
                <a:solidFill>
                  <a:schemeClr val="bg1"/>
                </a:solidFill>
              </a:rPr>
              <a:t>minweight</a:t>
            </a:r>
            <a:r>
              <a:rPr lang="en-US" altLang="zh-CN" sz="1800" dirty="0">
                <a:solidFill>
                  <a:schemeClr val="bg1"/>
                </a:solidFill>
              </a:rPr>
              <a:t>[</a:t>
            </a:r>
            <a:r>
              <a:rPr lang="en-US" altLang="zh-CN" sz="1800" dirty="0" err="1">
                <a:solidFill>
                  <a:schemeClr val="bg1"/>
                </a:solidFill>
              </a:rPr>
              <a:t>i</a:t>
            </a:r>
            <a:r>
              <a:rPr lang="en-US" altLang="zh-CN" sz="1800" dirty="0">
                <a:solidFill>
                  <a:schemeClr val="bg1"/>
                </a:solidFill>
              </a:rPr>
              <a:t>] = 0 </a:t>
            </a:r>
            <a:r>
              <a:rPr lang="zh-CN" altLang="en-US" sz="1800" dirty="0">
                <a:solidFill>
                  <a:schemeClr val="bg1"/>
                </a:solidFill>
              </a:rPr>
              <a:t>表示顶点</a:t>
            </a:r>
            <a:r>
              <a:rPr lang="en-US" altLang="zh-CN" sz="1800" dirty="0" err="1">
                <a:solidFill>
                  <a:schemeClr val="bg1"/>
                </a:solidFill>
              </a:rPr>
              <a:t>i</a:t>
            </a:r>
            <a:r>
              <a:rPr lang="zh-CN" altLang="en-US" sz="1800" dirty="0">
                <a:solidFill>
                  <a:schemeClr val="bg1"/>
                </a:solidFill>
              </a:rPr>
              <a:t>已确定为最小生成树顶点</a:t>
            </a:r>
          </a:p>
          <a:p>
            <a:pPr eaLnBrk="1" hangingPunct="1">
              <a:lnSpc>
                <a:spcPct val="114000"/>
              </a:lnSpc>
              <a:spcBef>
                <a:spcPct val="0"/>
              </a:spcBef>
              <a:buClrTx/>
              <a:buFontTx/>
              <a:buNone/>
            </a:pPr>
            <a:r>
              <a:rPr lang="en-US" altLang="zh-CN" sz="1800" b="1" dirty="0" err="1">
                <a:solidFill>
                  <a:srgbClr val="FFFF00"/>
                </a:solidFill>
              </a:rPr>
              <a:t>int</a:t>
            </a:r>
            <a:r>
              <a:rPr lang="en-US" altLang="zh-CN" sz="1800" b="1" dirty="0">
                <a:solidFill>
                  <a:srgbClr val="FFFF00"/>
                </a:solidFill>
              </a:rPr>
              <a:t> edges[MAXVER];</a:t>
            </a:r>
          </a:p>
          <a:p>
            <a:pPr marL="361950" eaLnBrk="1" hangingPunct="1">
              <a:lnSpc>
                <a:spcPct val="114000"/>
              </a:lnSpc>
              <a:spcBef>
                <a:spcPct val="0"/>
              </a:spcBef>
              <a:buClrTx/>
              <a:buFontTx/>
              <a:buNone/>
            </a:pPr>
            <a:r>
              <a:rPr lang="zh-CN" altLang="en-US" sz="1800" dirty="0">
                <a:solidFill>
                  <a:schemeClr val="bg1"/>
                </a:solidFill>
              </a:rPr>
              <a:t>若</a:t>
            </a:r>
            <a:r>
              <a:rPr lang="en-US" altLang="zh-CN" sz="1800" dirty="0">
                <a:solidFill>
                  <a:schemeClr val="bg1"/>
                </a:solidFill>
              </a:rPr>
              <a:t>edges[</a:t>
            </a:r>
            <a:r>
              <a:rPr lang="en-US" altLang="zh-CN" sz="1800" dirty="0" err="1">
                <a:solidFill>
                  <a:schemeClr val="bg1"/>
                </a:solidFill>
              </a:rPr>
              <a:t>i</a:t>
            </a:r>
            <a:r>
              <a:rPr lang="en-US" altLang="zh-CN" sz="1800" dirty="0">
                <a:solidFill>
                  <a:schemeClr val="bg1"/>
                </a:solidFill>
              </a:rPr>
              <a:t>]</a:t>
            </a:r>
            <a:r>
              <a:rPr lang="zh-CN" altLang="en-US" sz="1800" dirty="0">
                <a:solidFill>
                  <a:schemeClr val="bg1"/>
                </a:solidFill>
              </a:rPr>
              <a:t>为</a:t>
            </a:r>
            <a:r>
              <a:rPr lang="en-US" altLang="zh-CN" sz="1800" dirty="0">
                <a:solidFill>
                  <a:schemeClr val="bg1"/>
                </a:solidFill>
              </a:rPr>
              <a:t>j</a:t>
            </a:r>
            <a:r>
              <a:rPr lang="zh-CN" altLang="en-US" sz="1800" dirty="0">
                <a:solidFill>
                  <a:schemeClr val="bg1"/>
                </a:solidFill>
              </a:rPr>
              <a:t>，则表示已确定为生成树的顶点</a:t>
            </a:r>
            <a:r>
              <a:rPr lang="en-US" altLang="zh-CN" sz="1800" dirty="0">
                <a:solidFill>
                  <a:schemeClr val="bg1"/>
                </a:solidFill>
              </a:rPr>
              <a:t>j</a:t>
            </a:r>
            <a:r>
              <a:rPr lang="zh-CN" altLang="en-US" sz="1800" dirty="0">
                <a:solidFill>
                  <a:schemeClr val="bg1"/>
                </a:solidFill>
              </a:rPr>
              <a:t>到非树顶点</a:t>
            </a:r>
            <a:r>
              <a:rPr lang="en-US" altLang="zh-CN" sz="1800" dirty="0" err="1">
                <a:solidFill>
                  <a:schemeClr val="bg1"/>
                </a:solidFill>
              </a:rPr>
              <a:t>i</a:t>
            </a:r>
            <a:r>
              <a:rPr lang="zh-CN" altLang="en-US" sz="1800" dirty="0">
                <a:solidFill>
                  <a:schemeClr val="bg1"/>
                </a:solidFill>
              </a:rPr>
              <a:t>的权重最小，</a:t>
            </a:r>
            <a:endParaRPr lang="en-US" altLang="zh-CN" sz="1800" dirty="0">
              <a:solidFill>
                <a:schemeClr val="bg1"/>
              </a:solidFill>
            </a:endParaRPr>
          </a:p>
          <a:p>
            <a:pPr marL="361950" eaLnBrk="1" hangingPunct="1">
              <a:lnSpc>
                <a:spcPct val="114000"/>
              </a:lnSpc>
              <a:spcBef>
                <a:spcPct val="0"/>
              </a:spcBef>
              <a:buClrTx/>
              <a:buFontTx/>
              <a:buNone/>
            </a:pPr>
            <a:r>
              <a:rPr lang="zh-CN" altLang="en-US" sz="1800" dirty="0">
                <a:solidFill>
                  <a:schemeClr val="bg1"/>
                </a:solidFill>
              </a:rPr>
              <a:t>相应的权重在</a:t>
            </a:r>
            <a:r>
              <a:rPr lang="en-US" altLang="zh-CN" sz="1800" dirty="0" err="1">
                <a:solidFill>
                  <a:schemeClr val="bg1"/>
                </a:solidFill>
              </a:rPr>
              <a:t>minweight</a:t>
            </a:r>
            <a:r>
              <a:rPr lang="en-US" altLang="zh-CN" sz="1800" dirty="0">
                <a:solidFill>
                  <a:schemeClr val="bg1"/>
                </a:solidFill>
              </a:rPr>
              <a:t>[</a:t>
            </a:r>
            <a:r>
              <a:rPr lang="en-US" altLang="zh-CN" sz="1800" dirty="0" err="1">
                <a:solidFill>
                  <a:schemeClr val="bg1"/>
                </a:solidFill>
              </a:rPr>
              <a:t>i</a:t>
            </a:r>
            <a:r>
              <a:rPr lang="en-US" altLang="zh-CN" sz="1800" dirty="0">
                <a:solidFill>
                  <a:schemeClr val="bg1"/>
                </a:solidFill>
              </a:rPr>
              <a:t>]</a:t>
            </a:r>
            <a:r>
              <a:rPr lang="zh-CN" altLang="en-US" sz="1800" dirty="0">
                <a:solidFill>
                  <a:schemeClr val="bg1"/>
                </a:solidFill>
              </a:rPr>
              <a:t>中。</a:t>
            </a:r>
            <a:endParaRPr lang="en-US" altLang="zh-CN" sz="1800" dirty="0">
              <a:solidFill>
                <a:schemeClr val="bg1"/>
              </a:solidFill>
            </a:endParaRPr>
          </a:p>
          <a:p>
            <a:pPr marL="361950" eaLnBrk="1" hangingPunct="1">
              <a:lnSpc>
                <a:spcPct val="114000"/>
              </a:lnSpc>
              <a:spcBef>
                <a:spcPct val="0"/>
              </a:spcBef>
              <a:buClrTx/>
              <a:buFontTx/>
              <a:buNone/>
            </a:pPr>
            <a:r>
              <a:rPr lang="zh-CN" altLang="en-US" sz="1800" dirty="0">
                <a:solidFill>
                  <a:schemeClr val="bg1"/>
                </a:solidFill>
              </a:rPr>
              <a:t>最终</a:t>
            </a:r>
            <a:r>
              <a:rPr lang="en-US" altLang="zh-CN" sz="1800" dirty="0">
                <a:solidFill>
                  <a:schemeClr val="bg1"/>
                </a:solidFill>
              </a:rPr>
              <a:t>edges</a:t>
            </a:r>
            <a:r>
              <a:rPr lang="zh-CN" altLang="en-US" sz="1800" dirty="0">
                <a:solidFill>
                  <a:schemeClr val="bg1"/>
                </a:solidFill>
              </a:rPr>
              <a:t>中存入的即为生成的最小生成树的边，</a:t>
            </a:r>
            <a:endParaRPr lang="en-US" altLang="zh-CN" sz="1800" dirty="0">
              <a:solidFill>
                <a:schemeClr val="bg1"/>
              </a:solidFill>
            </a:endParaRPr>
          </a:p>
          <a:p>
            <a:pPr marL="361950" eaLnBrk="1" hangingPunct="1">
              <a:lnSpc>
                <a:spcPct val="114000"/>
              </a:lnSpc>
              <a:spcBef>
                <a:spcPct val="0"/>
              </a:spcBef>
              <a:buClrTx/>
              <a:buFontTx/>
              <a:buNone/>
            </a:pPr>
            <a:r>
              <a:rPr lang="zh-CN" altLang="en-US" sz="1800" dirty="0">
                <a:solidFill>
                  <a:schemeClr val="bg1"/>
                </a:solidFill>
              </a:rPr>
              <a:t>如 ：</a:t>
            </a:r>
            <a:r>
              <a:rPr lang="en-US" altLang="zh-CN" sz="1800" dirty="0">
                <a:solidFill>
                  <a:schemeClr val="bg1"/>
                </a:solidFill>
              </a:rPr>
              <a:t>(</a:t>
            </a:r>
            <a:r>
              <a:rPr lang="en-US" altLang="zh-CN" sz="1800" dirty="0" err="1">
                <a:solidFill>
                  <a:schemeClr val="bg1"/>
                </a:solidFill>
              </a:rPr>
              <a:t>i</a:t>
            </a:r>
            <a:r>
              <a:rPr lang="en-US" altLang="zh-CN" sz="1800" dirty="0">
                <a:solidFill>
                  <a:schemeClr val="bg1"/>
                </a:solidFill>
              </a:rPr>
              <a:t>, edges[</a:t>
            </a:r>
            <a:r>
              <a:rPr lang="en-US" altLang="zh-CN" sz="1800" dirty="0" err="1">
                <a:solidFill>
                  <a:schemeClr val="bg1"/>
                </a:solidFill>
              </a:rPr>
              <a:t>i</a:t>
            </a:r>
            <a:r>
              <a:rPr lang="en-US" altLang="zh-CN" sz="1800" dirty="0">
                <a:solidFill>
                  <a:schemeClr val="bg1"/>
                </a:solidFill>
              </a:rPr>
              <a:t>]) </a:t>
            </a:r>
            <a:r>
              <a:rPr lang="zh-CN" altLang="en-US" sz="1800" dirty="0">
                <a:solidFill>
                  <a:schemeClr val="bg1"/>
                </a:solidFill>
              </a:rPr>
              <a:t>为最小生成树的一条边，</a:t>
            </a:r>
            <a:endParaRPr lang="en-US" altLang="zh-CN" sz="1800" dirty="0">
              <a:solidFill>
                <a:schemeClr val="bg1"/>
              </a:solidFill>
            </a:endParaRPr>
          </a:p>
          <a:p>
            <a:pPr marL="361950" eaLnBrk="1" hangingPunct="1">
              <a:lnSpc>
                <a:spcPct val="114000"/>
              </a:lnSpc>
              <a:spcBef>
                <a:spcPct val="0"/>
              </a:spcBef>
              <a:buClrTx/>
              <a:buFontTx/>
              <a:buNone/>
            </a:pPr>
            <a:r>
              <a:rPr lang="zh-CN" altLang="en-US" sz="1800" dirty="0">
                <a:solidFill>
                  <a:schemeClr val="bg1"/>
                </a:solidFill>
              </a:rPr>
              <a:t>应有</a:t>
            </a:r>
            <a:r>
              <a:rPr lang="en-US" altLang="zh-CN" sz="1800" dirty="0">
                <a:solidFill>
                  <a:schemeClr val="bg1"/>
                </a:solidFill>
              </a:rPr>
              <a:t>n-1</a:t>
            </a:r>
            <a:r>
              <a:rPr lang="zh-CN" altLang="en-US" sz="1800" dirty="0">
                <a:solidFill>
                  <a:schemeClr val="bg1"/>
                </a:solidFill>
              </a:rPr>
              <a:t>条边</a:t>
            </a:r>
            <a:endParaRPr lang="en-US" altLang="zh-CN" sz="1800" dirty="0">
              <a:solidFill>
                <a:schemeClr val="bg1"/>
              </a:solidFill>
            </a:endParaRPr>
          </a:p>
          <a:p>
            <a:pPr marL="361950" eaLnBrk="1" hangingPunct="1">
              <a:spcBef>
                <a:spcPct val="0"/>
              </a:spcBef>
              <a:buClrTx/>
              <a:buFontTx/>
              <a:buNone/>
            </a:pPr>
            <a:endParaRPr lang="en-US" altLang="zh-CN" sz="1800" dirty="0"/>
          </a:p>
        </p:txBody>
      </p:sp>
    </p:spTree>
    <p:extLst>
      <p:ext uri="{BB962C8B-B14F-4D97-AF65-F5344CB8AC3E}">
        <p14:creationId xmlns:p14="http://schemas.microsoft.com/office/powerpoint/2010/main" val="318167783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65B3DF6D-8921-570D-2C62-BD7F95180B47}"/>
              </a:ext>
            </a:extLst>
          </p:cNvPr>
          <p:cNvSpPr>
            <a:spLocks noGrp="1"/>
          </p:cNvSpPr>
          <p:nvPr>
            <p:ph type="dt" sz="half" idx="10"/>
          </p:nvPr>
        </p:nvSpPr>
        <p:spPr/>
        <p:txBody>
          <a:bodyPr/>
          <a:lstStyle/>
          <a:p>
            <a:pPr>
              <a:defRPr/>
            </a:pPr>
            <a:fld id="{72795A5C-ABA9-164F-9A37-0CFC1B48C772}" type="datetime1">
              <a:rPr lang="en-US" altLang="zh-CN" smtClean="0"/>
              <a:t>6/5/2022</a:t>
            </a:fld>
            <a:endParaRPr lang="en-US" altLang="zh-CN" dirty="0"/>
          </a:p>
        </p:txBody>
      </p:sp>
      <p:sp>
        <p:nvSpPr>
          <p:cNvPr id="5" name="灯片编号占位符 4">
            <a:extLst>
              <a:ext uri="{FF2B5EF4-FFF2-40B4-BE49-F238E27FC236}">
                <a16:creationId xmlns:a16="http://schemas.microsoft.com/office/drawing/2014/main" id="{4F0F4063-3E9C-55AF-BAA6-30F38A82181B}"/>
              </a:ext>
            </a:extLst>
          </p:cNvPr>
          <p:cNvSpPr>
            <a:spLocks noGrp="1"/>
          </p:cNvSpPr>
          <p:nvPr>
            <p:ph type="sldNum" sz="quarter" idx="12"/>
          </p:nvPr>
        </p:nvSpPr>
        <p:spPr/>
        <p:txBody>
          <a:bodyPr/>
          <a:lstStyle/>
          <a:p>
            <a:pPr>
              <a:defRPr/>
            </a:pPr>
            <a:fld id="{4FF538FA-A287-4FBD-9703-6DB9C5344803}" type="slidenum">
              <a:rPr lang="zh-CN" altLang="en-US" smtClean="0"/>
              <a:t>62</a:t>
            </a:fld>
            <a:endParaRPr lang="en-US" altLang="zh-CN" dirty="0"/>
          </a:p>
        </p:txBody>
      </p:sp>
      <p:sp>
        <p:nvSpPr>
          <p:cNvPr id="11" name="TextBox 5">
            <a:extLst>
              <a:ext uri="{FF2B5EF4-FFF2-40B4-BE49-F238E27FC236}">
                <a16:creationId xmlns:a16="http://schemas.microsoft.com/office/drawing/2014/main" id="{9BCABAB1-176F-00EF-E9C5-66F029DE3267}"/>
              </a:ext>
            </a:extLst>
          </p:cNvPr>
          <p:cNvSpPr txBox="1"/>
          <p:nvPr/>
        </p:nvSpPr>
        <p:spPr>
          <a:xfrm>
            <a:off x="0" y="1"/>
            <a:ext cx="9144000" cy="6370975"/>
          </a:xfrm>
          <a:prstGeom prst="rect">
            <a:avLst/>
          </a:prstGeom>
          <a:ln/>
        </p:spPr>
        <p:style>
          <a:lnRef idx="1">
            <a:schemeClr val="accent5"/>
          </a:lnRef>
          <a:fillRef idx="3">
            <a:schemeClr val="accent5"/>
          </a:fillRef>
          <a:effectRef idx="2">
            <a:schemeClr val="accent5"/>
          </a:effectRef>
          <a:fontRef idx="minor">
            <a:schemeClr val="lt1"/>
          </a:fontRef>
        </p:style>
        <p:txBody>
          <a:bodyPr wrap="square" rtlCol="0">
            <a:spAutoFit/>
          </a:bodyPr>
          <a:lstStyle/>
          <a:p>
            <a:r>
              <a:rPr lang="en-US" altLang="zh-CN" sz="1600" dirty="0">
                <a:latin typeface="Calibri" panose="020F0502020204030204" pitchFamily="34" charset="0"/>
                <a:cs typeface="Calibri" panose="020F0502020204030204" pitchFamily="34" charset="0"/>
              </a:rPr>
              <a:t>#define MAXVER  512</a:t>
            </a:r>
          </a:p>
          <a:p>
            <a:r>
              <a:rPr lang="en-US" altLang="zh-CN" sz="1600" dirty="0">
                <a:latin typeface="Calibri" panose="020F0502020204030204" pitchFamily="34" charset="0"/>
                <a:cs typeface="Calibri" panose="020F0502020204030204" pitchFamily="34" charset="0"/>
              </a:rPr>
              <a:t>#define INFINITY   32767</a:t>
            </a:r>
          </a:p>
          <a:p>
            <a:r>
              <a:rPr lang="en-US" altLang="zh-CN" sz="1600" dirty="0">
                <a:latin typeface="Calibri" panose="020F0502020204030204" pitchFamily="34" charset="0"/>
                <a:cs typeface="Calibri" panose="020F0502020204030204" pitchFamily="34" charset="0"/>
              </a:rPr>
              <a:t>void Prim(</a:t>
            </a:r>
            <a:r>
              <a:rPr lang="en-US" altLang="zh-CN" sz="1600" dirty="0" err="1">
                <a:latin typeface="Calibri" panose="020F0502020204030204" pitchFamily="34" charset="0"/>
                <a:cs typeface="Calibri" panose="020F0502020204030204" pitchFamily="34" charset="0"/>
              </a:rPr>
              <a:t>int</a:t>
            </a:r>
            <a:r>
              <a:rPr lang="en-US" altLang="zh-CN" sz="1600" dirty="0">
                <a:latin typeface="Calibri" panose="020F0502020204030204" pitchFamily="34" charset="0"/>
                <a:cs typeface="Calibri" panose="020F0502020204030204" pitchFamily="34" charset="0"/>
              </a:rPr>
              <a:t>  weights[][ MAXVER], </a:t>
            </a:r>
            <a:r>
              <a:rPr lang="en-US" altLang="zh-CN" sz="1600" dirty="0" err="1">
                <a:latin typeface="Calibri" panose="020F0502020204030204" pitchFamily="34" charset="0"/>
                <a:cs typeface="Calibri" panose="020F0502020204030204" pitchFamily="34" charset="0"/>
              </a:rPr>
              <a:t>int</a:t>
            </a:r>
            <a:r>
              <a:rPr lang="en-US" altLang="zh-CN" sz="1600" dirty="0">
                <a:latin typeface="Calibri" panose="020F0502020204030204" pitchFamily="34" charset="0"/>
                <a:cs typeface="Calibri" panose="020F0502020204030204" pitchFamily="34" charset="0"/>
              </a:rPr>
              <a:t> n, </a:t>
            </a:r>
            <a:r>
              <a:rPr lang="en-US" altLang="zh-CN" sz="1600" dirty="0" err="1">
                <a:latin typeface="Calibri" panose="020F0502020204030204" pitchFamily="34" charset="0"/>
                <a:cs typeface="Calibri" panose="020F0502020204030204" pitchFamily="34" charset="0"/>
              </a:rPr>
              <a:t>int</a:t>
            </a:r>
            <a:r>
              <a:rPr lang="en-US" altLang="zh-CN" sz="1600" dirty="0">
                <a:latin typeface="Calibri" panose="020F0502020204030204" pitchFamily="34" charset="0"/>
                <a:cs typeface="Calibri" panose="020F0502020204030204" pitchFamily="34" charset="0"/>
              </a:rPr>
              <a:t> </a:t>
            </a:r>
            <a:r>
              <a:rPr lang="en-US" altLang="zh-CN" sz="1600" dirty="0" err="1">
                <a:latin typeface="Calibri" panose="020F0502020204030204" pitchFamily="34" charset="0"/>
                <a:cs typeface="Calibri" panose="020F0502020204030204" pitchFamily="34" charset="0"/>
              </a:rPr>
              <a:t>src</a:t>
            </a:r>
            <a:r>
              <a:rPr lang="en-US" altLang="zh-CN" sz="1600" dirty="0">
                <a:latin typeface="Calibri" panose="020F0502020204030204" pitchFamily="34" charset="0"/>
                <a:cs typeface="Calibri" panose="020F0502020204030204" pitchFamily="34" charset="0"/>
              </a:rPr>
              <a:t>, </a:t>
            </a:r>
            <a:r>
              <a:rPr lang="en-US" altLang="zh-CN" sz="1600" dirty="0" err="1">
                <a:latin typeface="Calibri" panose="020F0502020204030204" pitchFamily="34" charset="0"/>
                <a:cs typeface="Calibri" panose="020F0502020204030204" pitchFamily="34" charset="0"/>
              </a:rPr>
              <a:t>int</a:t>
            </a:r>
            <a:r>
              <a:rPr lang="en-US" altLang="zh-CN" sz="1600" dirty="0">
                <a:latin typeface="Calibri" panose="020F0502020204030204" pitchFamily="34" charset="0"/>
                <a:cs typeface="Calibri" panose="020F0502020204030204" pitchFamily="34" charset="0"/>
              </a:rPr>
              <a:t> edges[ ])</a:t>
            </a:r>
          </a:p>
          <a:p>
            <a:r>
              <a:rPr lang="en-US" altLang="zh-CN" sz="1600" dirty="0">
                <a:latin typeface="Calibri" panose="020F0502020204030204" pitchFamily="34" charset="0"/>
                <a:cs typeface="Calibri" panose="020F0502020204030204" pitchFamily="34" charset="0"/>
              </a:rPr>
              <a:t>{ //weights</a:t>
            </a:r>
            <a:r>
              <a:rPr lang="zh-CN" altLang="en-US" sz="1600" dirty="0">
                <a:latin typeface="Calibri" panose="020F0502020204030204" pitchFamily="34" charset="0"/>
                <a:cs typeface="Calibri" panose="020F0502020204030204" pitchFamily="34" charset="0"/>
              </a:rPr>
              <a:t>为权重数组、</a:t>
            </a:r>
            <a:r>
              <a:rPr lang="en-US" altLang="zh-CN" sz="1600" dirty="0">
                <a:latin typeface="Calibri" panose="020F0502020204030204" pitchFamily="34" charset="0"/>
                <a:cs typeface="Calibri" panose="020F0502020204030204" pitchFamily="34" charset="0"/>
              </a:rPr>
              <a:t>n</a:t>
            </a:r>
            <a:r>
              <a:rPr lang="zh-CN" altLang="en-US" sz="1600" dirty="0">
                <a:latin typeface="Calibri" panose="020F0502020204030204" pitchFamily="34" charset="0"/>
                <a:cs typeface="Calibri" panose="020F0502020204030204" pitchFamily="34" charset="0"/>
              </a:rPr>
              <a:t>为顶点个数、</a:t>
            </a:r>
            <a:r>
              <a:rPr lang="en-US" altLang="zh-CN" sz="1600" dirty="0" err="1">
                <a:latin typeface="Calibri" panose="020F0502020204030204" pitchFamily="34" charset="0"/>
                <a:cs typeface="Calibri" panose="020F0502020204030204" pitchFamily="34" charset="0"/>
              </a:rPr>
              <a:t>src</a:t>
            </a:r>
            <a:r>
              <a:rPr lang="zh-CN" altLang="en-US" sz="1600" dirty="0">
                <a:latin typeface="Calibri" panose="020F0502020204030204" pitchFamily="34" charset="0"/>
                <a:cs typeface="Calibri" panose="020F0502020204030204" pitchFamily="34" charset="0"/>
              </a:rPr>
              <a:t>为最小树的第一个顶点、</a:t>
            </a:r>
            <a:r>
              <a:rPr lang="en-US" altLang="zh-CN" sz="1600" dirty="0">
                <a:latin typeface="Calibri" panose="020F0502020204030204" pitchFamily="34" charset="0"/>
                <a:cs typeface="Calibri" panose="020F0502020204030204" pitchFamily="34" charset="0"/>
              </a:rPr>
              <a:t>edge</a:t>
            </a:r>
            <a:r>
              <a:rPr lang="zh-CN" altLang="en-US" sz="1600" dirty="0">
                <a:latin typeface="Calibri" panose="020F0502020204030204" pitchFamily="34" charset="0"/>
                <a:cs typeface="Calibri" panose="020F0502020204030204" pitchFamily="34" charset="0"/>
              </a:rPr>
              <a:t>为最小生成树边</a:t>
            </a:r>
            <a:endParaRPr lang="en-US" altLang="zh-CN" sz="1600" dirty="0">
              <a:latin typeface="Calibri" panose="020F0502020204030204" pitchFamily="34" charset="0"/>
              <a:cs typeface="Calibri" panose="020F0502020204030204" pitchFamily="34" charset="0"/>
            </a:endParaRPr>
          </a:p>
          <a:p>
            <a:r>
              <a:rPr lang="en-US" altLang="zh-CN" sz="1600" dirty="0">
                <a:latin typeface="Calibri" panose="020F0502020204030204" pitchFamily="34" charset="0"/>
                <a:cs typeface="Calibri" panose="020F0502020204030204" pitchFamily="34" charset="0"/>
              </a:rPr>
              <a:t>    </a:t>
            </a:r>
            <a:r>
              <a:rPr lang="en-US" altLang="zh-CN" sz="1600" dirty="0" err="1">
                <a:latin typeface="Calibri" panose="020F0502020204030204" pitchFamily="34" charset="0"/>
                <a:cs typeface="Calibri" panose="020F0502020204030204" pitchFamily="34" charset="0"/>
              </a:rPr>
              <a:t>int</a:t>
            </a:r>
            <a:r>
              <a:rPr lang="en-US" altLang="zh-CN" sz="1600" dirty="0">
                <a:latin typeface="Calibri" panose="020F0502020204030204" pitchFamily="34" charset="0"/>
                <a:cs typeface="Calibri" panose="020F0502020204030204" pitchFamily="34" charset="0"/>
              </a:rPr>
              <a:t> </a:t>
            </a:r>
            <a:r>
              <a:rPr lang="en-US" altLang="zh-CN" sz="1600" dirty="0" err="1">
                <a:latin typeface="Calibri" panose="020F0502020204030204" pitchFamily="34" charset="0"/>
                <a:cs typeface="Calibri" panose="020F0502020204030204" pitchFamily="34" charset="0"/>
              </a:rPr>
              <a:t>minweight</a:t>
            </a:r>
            <a:r>
              <a:rPr lang="en-US" altLang="zh-CN" sz="1600" dirty="0">
                <a:latin typeface="Calibri" panose="020F0502020204030204" pitchFamily="34" charset="0"/>
                <a:cs typeface="Calibri" panose="020F0502020204030204" pitchFamily="34" charset="0"/>
              </a:rPr>
              <a:t> [MAXVER], min;</a:t>
            </a:r>
          </a:p>
          <a:p>
            <a:r>
              <a:rPr lang="en-US" altLang="zh-CN" sz="1600" dirty="0">
                <a:latin typeface="Calibri" panose="020F0502020204030204" pitchFamily="34" charset="0"/>
                <a:cs typeface="Calibri" panose="020F0502020204030204" pitchFamily="34" charset="0"/>
              </a:rPr>
              <a:t>    </a:t>
            </a:r>
            <a:r>
              <a:rPr lang="en-US" altLang="zh-CN" sz="1600" dirty="0" err="1">
                <a:latin typeface="Calibri" panose="020F0502020204030204" pitchFamily="34" charset="0"/>
                <a:cs typeface="Calibri" panose="020F0502020204030204" pitchFamily="34" charset="0"/>
              </a:rPr>
              <a:t>int</a:t>
            </a:r>
            <a:r>
              <a:rPr lang="en-US" altLang="zh-CN" sz="1600" dirty="0">
                <a:latin typeface="Calibri" panose="020F0502020204030204" pitchFamily="34" charset="0"/>
                <a:cs typeface="Calibri" panose="020F0502020204030204" pitchFamily="34" charset="0"/>
              </a:rPr>
              <a:t> </a:t>
            </a:r>
            <a:r>
              <a:rPr lang="en-US" altLang="zh-CN" sz="1600" dirty="0" err="1">
                <a:latin typeface="Calibri" panose="020F0502020204030204" pitchFamily="34" charset="0"/>
                <a:cs typeface="Calibri" panose="020F0502020204030204" pitchFamily="34" charset="0"/>
              </a:rPr>
              <a:t>i</a:t>
            </a:r>
            <a:r>
              <a:rPr lang="en-US" altLang="zh-CN" sz="1600" dirty="0">
                <a:latin typeface="Calibri" panose="020F0502020204030204" pitchFamily="34" charset="0"/>
                <a:cs typeface="Calibri" panose="020F0502020204030204" pitchFamily="34" charset="0"/>
              </a:rPr>
              <a:t>, j, k;</a:t>
            </a:r>
          </a:p>
          <a:p>
            <a:r>
              <a:rPr lang="en-US" altLang="zh-CN" sz="1600" dirty="0">
                <a:latin typeface="Calibri" panose="020F0502020204030204" pitchFamily="34" charset="0"/>
                <a:cs typeface="Calibri" panose="020F0502020204030204" pitchFamily="34" charset="0"/>
              </a:rPr>
              <a:t>    for(</a:t>
            </a:r>
            <a:r>
              <a:rPr lang="en-US" altLang="zh-CN" sz="1600" dirty="0" err="1">
                <a:latin typeface="Calibri" panose="020F0502020204030204" pitchFamily="34" charset="0"/>
                <a:cs typeface="Calibri" panose="020F0502020204030204" pitchFamily="34" charset="0"/>
              </a:rPr>
              <a:t>i</a:t>
            </a:r>
            <a:r>
              <a:rPr lang="en-US" altLang="zh-CN" sz="1600" dirty="0">
                <a:latin typeface="Calibri" panose="020F0502020204030204" pitchFamily="34" charset="0"/>
                <a:cs typeface="Calibri" panose="020F0502020204030204" pitchFamily="34" charset="0"/>
              </a:rPr>
              <a:t>=0; </a:t>
            </a:r>
            <a:r>
              <a:rPr lang="en-US" altLang="zh-CN" sz="1600" dirty="0" err="1">
                <a:latin typeface="Calibri" panose="020F0502020204030204" pitchFamily="34" charset="0"/>
                <a:cs typeface="Calibri" panose="020F0502020204030204" pitchFamily="34" charset="0"/>
              </a:rPr>
              <a:t>i</a:t>
            </a:r>
            <a:r>
              <a:rPr lang="en-US" altLang="zh-CN" sz="1600" dirty="0">
                <a:latin typeface="Calibri" panose="020F0502020204030204" pitchFamily="34" charset="0"/>
                <a:cs typeface="Calibri" panose="020F0502020204030204" pitchFamily="34" charset="0"/>
              </a:rPr>
              <a:t>&lt;n; </a:t>
            </a:r>
            <a:r>
              <a:rPr lang="en-US" altLang="zh-CN" sz="1600" dirty="0" err="1">
                <a:latin typeface="Calibri" panose="020F0502020204030204" pitchFamily="34" charset="0"/>
                <a:cs typeface="Calibri" panose="020F0502020204030204" pitchFamily="34" charset="0"/>
              </a:rPr>
              <a:t>i</a:t>
            </a:r>
            <a:r>
              <a:rPr lang="en-US" altLang="zh-CN" sz="1600" dirty="0">
                <a:latin typeface="Calibri" panose="020F0502020204030204" pitchFamily="34" charset="0"/>
                <a:cs typeface="Calibri" panose="020F0502020204030204" pitchFamily="34" charset="0"/>
              </a:rPr>
              <a:t>++){  //</a:t>
            </a:r>
            <a:r>
              <a:rPr lang="zh-CN" altLang="en-US" sz="1600" dirty="0">
                <a:latin typeface="Calibri" panose="020F0502020204030204" pitchFamily="34" charset="0"/>
                <a:cs typeface="Calibri" panose="020F0502020204030204" pitchFamily="34" charset="0"/>
              </a:rPr>
              <a:t>初始化相关数组</a:t>
            </a:r>
            <a:endParaRPr lang="en-US" altLang="zh-CN" sz="1600" dirty="0">
              <a:latin typeface="Calibri" panose="020F0502020204030204" pitchFamily="34" charset="0"/>
              <a:cs typeface="Calibri" panose="020F0502020204030204" pitchFamily="34" charset="0"/>
            </a:endParaRPr>
          </a:p>
          <a:p>
            <a:r>
              <a:rPr lang="en-US" altLang="zh-CN" sz="1600" dirty="0">
                <a:latin typeface="Calibri" panose="020F0502020204030204" pitchFamily="34" charset="0"/>
                <a:cs typeface="Calibri" panose="020F0502020204030204" pitchFamily="34" charset="0"/>
              </a:rPr>
              <a:t>        </a:t>
            </a:r>
            <a:r>
              <a:rPr lang="en-US" altLang="zh-CN" sz="1600" dirty="0" err="1">
                <a:latin typeface="Calibri" panose="020F0502020204030204" pitchFamily="34" charset="0"/>
                <a:cs typeface="Calibri" panose="020F0502020204030204" pitchFamily="34" charset="0"/>
              </a:rPr>
              <a:t>minweight</a:t>
            </a:r>
            <a:r>
              <a:rPr lang="en-US" altLang="zh-CN" sz="1600" dirty="0">
                <a:latin typeface="Calibri" panose="020F0502020204030204" pitchFamily="34" charset="0"/>
                <a:cs typeface="Calibri" panose="020F0502020204030204" pitchFamily="34" charset="0"/>
              </a:rPr>
              <a:t>[</a:t>
            </a:r>
            <a:r>
              <a:rPr lang="en-US" altLang="zh-CN" sz="1600" dirty="0" err="1">
                <a:latin typeface="Calibri" panose="020F0502020204030204" pitchFamily="34" charset="0"/>
                <a:cs typeface="Calibri" panose="020F0502020204030204" pitchFamily="34" charset="0"/>
              </a:rPr>
              <a:t>i</a:t>
            </a:r>
            <a:r>
              <a:rPr lang="en-US" altLang="zh-CN" sz="1600" dirty="0">
                <a:latin typeface="Calibri" panose="020F0502020204030204" pitchFamily="34" charset="0"/>
                <a:cs typeface="Calibri" panose="020F0502020204030204" pitchFamily="34" charset="0"/>
              </a:rPr>
              <a:t>] = weights[</a:t>
            </a:r>
            <a:r>
              <a:rPr lang="en-US" altLang="zh-CN" sz="1600" dirty="0" err="1">
                <a:latin typeface="Calibri" panose="020F0502020204030204" pitchFamily="34" charset="0"/>
                <a:cs typeface="Calibri" panose="020F0502020204030204" pitchFamily="34" charset="0"/>
              </a:rPr>
              <a:t>src</a:t>
            </a:r>
            <a:r>
              <a:rPr lang="en-US" altLang="zh-CN" sz="1600" dirty="0">
                <a:latin typeface="Calibri" panose="020F0502020204030204" pitchFamily="34" charset="0"/>
                <a:cs typeface="Calibri" panose="020F0502020204030204" pitchFamily="34" charset="0"/>
              </a:rPr>
              <a:t>][</a:t>
            </a:r>
            <a:r>
              <a:rPr lang="en-US" altLang="zh-CN" sz="1600" dirty="0" err="1">
                <a:latin typeface="Calibri" panose="020F0502020204030204" pitchFamily="34" charset="0"/>
                <a:cs typeface="Calibri" panose="020F0502020204030204" pitchFamily="34" charset="0"/>
              </a:rPr>
              <a:t>i</a:t>
            </a:r>
            <a:r>
              <a:rPr lang="en-US" altLang="zh-CN" sz="1600" dirty="0">
                <a:latin typeface="Calibri" panose="020F0502020204030204" pitchFamily="34" charset="0"/>
                <a:cs typeface="Calibri" panose="020F0502020204030204" pitchFamily="34" charset="0"/>
              </a:rPr>
              <a:t>];  //</a:t>
            </a:r>
            <a:r>
              <a:rPr lang="zh-CN" altLang="en-US" sz="1600" dirty="0">
                <a:latin typeface="Calibri" panose="020F0502020204030204" pitchFamily="34" charset="0"/>
                <a:cs typeface="Calibri" panose="020F0502020204030204" pitchFamily="34" charset="0"/>
              </a:rPr>
              <a:t>将</a:t>
            </a:r>
            <a:r>
              <a:rPr lang="en-US" altLang="zh-CN" sz="1600" dirty="0" err="1">
                <a:latin typeface="Calibri" panose="020F0502020204030204" pitchFamily="34" charset="0"/>
                <a:cs typeface="Calibri" panose="020F0502020204030204" pitchFamily="34" charset="0"/>
              </a:rPr>
              <a:t>src</a:t>
            </a:r>
            <a:r>
              <a:rPr lang="zh-CN" altLang="en-US" sz="1600" dirty="0">
                <a:latin typeface="Calibri" panose="020F0502020204030204" pitchFamily="34" charset="0"/>
                <a:cs typeface="Calibri" panose="020F0502020204030204" pitchFamily="34" charset="0"/>
              </a:rPr>
              <a:t>顶点与之有边的权值存入数组</a:t>
            </a:r>
            <a:endParaRPr lang="en-US" altLang="zh-CN" sz="1600" dirty="0">
              <a:latin typeface="Calibri" panose="020F0502020204030204" pitchFamily="34" charset="0"/>
              <a:cs typeface="Calibri" panose="020F0502020204030204" pitchFamily="34" charset="0"/>
            </a:endParaRPr>
          </a:p>
          <a:p>
            <a:r>
              <a:rPr lang="en-US" altLang="zh-CN" sz="1600" dirty="0">
                <a:latin typeface="Calibri" panose="020F0502020204030204" pitchFamily="34" charset="0"/>
                <a:cs typeface="Calibri" panose="020F0502020204030204" pitchFamily="34" charset="0"/>
              </a:rPr>
              <a:t>        edges[</a:t>
            </a:r>
            <a:r>
              <a:rPr lang="en-US" altLang="zh-CN" sz="1600" dirty="0" err="1">
                <a:latin typeface="Calibri" panose="020F0502020204030204" pitchFamily="34" charset="0"/>
                <a:cs typeface="Calibri" panose="020F0502020204030204" pitchFamily="34" charset="0"/>
              </a:rPr>
              <a:t>i</a:t>
            </a:r>
            <a:r>
              <a:rPr lang="en-US" altLang="zh-CN" sz="1600" dirty="0">
                <a:latin typeface="Calibri" panose="020F0502020204030204" pitchFamily="34" charset="0"/>
                <a:cs typeface="Calibri" panose="020F0502020204030204" pitchFamily="34" charset="0"/>
              </a:rPr>
              <a:t>]  = </a:t>
            </a:r>
            <a:r>
              <a:rPr lang="en-US" altLang="zh-CN" sz="1600" dirty="0" err="1">
                <a:latin typeface="Calibri" panose="020F0502020204030204" pitchFamily="34" charset="0"/>
                <a:cs typeface="Calibri" panose="020F0502020204030204" pitchFamily="34" charset="0"/>
              </a:rPr>
              <a:t>src</a:t>
            </a:r>
            <a:r>
              <a:rPr lang="en-US" altLang="zh-CN" sz="1600" dirty="0">
                <a:latin typeface="Calibri" panose="020F0502020204030204" pitchFamily="34" charset="0"/>
                <a:cs typeface="Calibri" panose="020F0502020204030204" pitchFamily="34" charset="0"/>
              </a:rPr>
              <a:t>;  //</a:t>
            </a:r>
            <a:r>
              <a:rPr lang="zh-CN" altLang="en-US" sz="1600" dirty="0">
                <a:latin typeface="Calibri" panose="020F0502020204030204" pitchFamily="34" charset="0"/>
                <a:cs typeface="Calibri" panose="020F0502020204030204" pitchFamily="34" charset="0"/>
              </a:rPr>
              <a:t>初始化第一个顶点为</a:t>
            </a:r>
            <a:r>
              <a:rPr lang="en-US" altLang="zh-CN" sz="1600" dirty="0" err="1">
                <a:latin typeface="Calibri" panose="020F0502020204030204" pitchFamily="34" charset="0"/>
                <a:cs typeface="Calibri" panose="020F0502020204030204" pitchFamily="34" charset="0"/>
              </a:rPr>
              <a:t>src</a:t>
            </a:r>
            <a:endParaRPr lang="en-US" altLang="zh-CN" sz="1600" dirty="0">
              <a:latin typeface="Calibri" panose="020F0502020204030204" pitchFamily="34" charset="0"/>
              <a:cs typeface="Calibri" panose="020F0502020204030204" pitchFamily="34" charset="0"/>
            </a:endParaRPr>
          </a:p>
          <a:p>
            <a:r>
              <a:rPr lang="en-US" altLang="zh-CN" sz="1600" dirty="0">
                <a:latin typeface="Calibri" panose="020F0502020204030204" pitchFamily="34" charset="0"/>
                <a:cs typeface="Calibri" panose="020F0502020204030204" pitchFamily="34" charset="0"/>
              </a:rPr>
              <a:t>     }</a:t>
            </a:r>
          </a:p>
          <a:p>
            <a:r>
              <a:rPr lang="en-US" altLang="zh-CN" sz="1600" dirty="0">
                <a:latin typeface="Calibri" panose="020F0502020204030204" pitchFamily="34" charset="0"/>
                <a:cs typeface="Calibri" panose="020F0502020204030204" pitchFamily="34" charset="0"/>
              </a:rPr>
              <a:t>    </a:t>
            </a:r>
            <a:r>
              <a:rPr lang="en-US" altLang="zh-CN" sz="1600" dirty="0" err="1">
                <a:latin typeface="Calibri" panose="020F0502020204030204" pitchFamily="34" charset="0"/>
                <a:cs typeface="Calibri" panose="020F0502020204030204" pitchFamily="34" charset="0"/>
              </a:rPr>
              <a:t>minweight</a:t>
            </a:r>
            <a:r>
              <a:rPr lang="en-US" altLang="zh-CN" sz="1600" dirty="0">
                <a:latin typeface="Calibri" panose="020F0502020204030204" pitchFamily="34" charset="0"/>
                <a:cs typeface="Calibri" panose="020F0502020204030204" pitchFamily="34" charset="0"/>
              </a:rPr>
              <a:t>[</a:t>
            </a:r>
            <a:r>
              <a:rPr lang="en-US" altLang="zh-CN" sz="1600" dirty="0" err="1">
                <a:latin typeface="Calibri" panose="020F0502020204030204" pitchFamily="34" charset="0"/>
                <a:cs typeface="Calibri" panose="020F0502020204030204" pitchFamily="34" charset="0"/>
              </a:rPr>
              <a:t>src</a:t>
            </a:r>
            <a:r>
              <a:rPr lang="en-US" altLang="zh-CN" sz="1600" dirty="0">
                <a:latin typeface="Calibri" panose="020F0502020204030204" pitchFamily="34" charset="0"/>
                <a:cs typeface="Calibri" panose="020F0502020204030204" pitchFamily="34" charset="0"/>
              </a:rPr>
              <a:t>]  = 0;   //</a:t>
            </a:r>
            <a:r>
              <a:rPr lang="zh-CN" altLang="en-US" sz="1600" dirty="0">
                <a:latin typeface="Calibri" panose="020F0502020204030204" pitchFamily="34" charset="0"/>
                <a:cs typeface="Calibri" panose="020F0502020204030204" pitchFamily="34" charset="0"/>
              </a:rPr>
              <a:t>将第一个顶点</a:t>
            </a:r>
            <a:r>
              <a:rPr lang="en-US" altLang="zh-CN" sz="1600" dirty="0" err="1">
                <a:latin typeface="Calibri" panose="020F0502020204030204" pitchFamily="34" charset="0"/>
                <a:cs typeface="Calibri" panose="020F0502020204030204" pitchFamily="34" charset="0"/>
              </a:rPr>
              <a:t>src</a:t>
            </a:r>
            <a:r>
              <a:rPr lang="zh-CN" altLang="en-US" sz="1600" dirty="0">
                <a:latin typeface="Calibri" panose="020F0502020204030204" pitchFamily="34" charset="0"/>
                <a:cs typeface="Calibri" panose="020F0502020204030204" pitchFamily="34" charset="0"/>
              </a:rPr>
              <a:t>顶点加入生成树，</a:t>
            </a:r>
            <a:r>
              <a:rPr lang="en-US" altLang="zh-CN" sz="1600" dirty="0">
                <a:latin typeface="Calibri" panose="020F0502020204030204" pitchFamily="34" charset="0"/>
                <a:cs typeface="Calibri" panose="020F0502020204030204" pitchFamily="34" charset="0"/>
              </a:rPr>
              <a:t>0</a:t>
            </a:r>
            <a:r>
              <a:rPr lang="zh-CN" altLang="en-US" sz="1600" dirty="0">
                <a:latin typeface="Calibri" panose="020F0502020204030204" pitchFamily="34" charset="0"/>
                <a:cs typeface="Calibri" panose="020F0502020204030204" pitchFamily="34" charset="0"/>
              </a:rPr>
              <a:t>表示为相应下标的顶点已加入树</a:t>
            </a:r>
            <a:endParaRPr lang="en-US" altLang="zh-CN" sz="1600" dirty="0">
              <a:latin typeface="Calibri" panose="020F0502020204030204" pitchFamily="34" charset="0"/>
              <a:cs typeface="Calibri" panose="020F0502020204030204" pitchFamily="34" charset="0"/>
            </a:endParaRPr>
          </a:p>
          <a:p>
            <a:r>
              <a:rPr lang="en-US" altLang="zh-CN" sz="1600" dirty="0">
                <a:latin typeface="Calibri" panose="020F0502020204030204" pitchFamily="34" charset="0"/>
                <a:cs typeface="Calibri" panose="020F0502020204030204" pitchFamily="34" charset="0"/>
              </a:rPr>
              <a:t>    for(</a:t>
            </a:r>
            <a:r>
              <a:rPr lang="en-US" altLang="zh-CN" sz="1600" dirty="0" err="1">
                <a:latin typeface="Calibri" panose="020F0502020204030204" pitchFamily="34" charset="0"/>
                <a:cs typeface="Calibri" panose="020F0502020204030204" pitchFamily="34" charset="0"/>
              </a:rPr>
              <a:t>i</a:t>
            </a:r>
            <a:r>
              <a:rPr lang="en-US" altLang="zh-CN" sz="1600" dirty="0">
                <a:latin typeface="Calibri" panose="020F0502020204030204" pitchFamily="34" charset="0"/>
                <a:cs typeface="Calibri" panose="020F0502020204030204" pitchFamily="34" charset="0"/>
              </a:rPr>
              <a:t>=1; </a:t>
            </a:r>
            <a:r>
              <a:rPr lang="en-US" altLang="zh-CN" sz="1600" dirty="0" err="1">
                <a:latin typeface="Calibri" panose="020F0502020204030204" pitchFamily="34" charset="0"/>
                <a:cs typeface="Calibri" panose="020F0502020204030204" pitchFamily="34" charset="0"/>
              </a:rPr>
              <a:t>i</a:t>
            </a:r>
            <a:r>
              <a:rPr lang="en-US" altLang="zh-CN" sz="1600" dirty="0">
                <a:latin typeface="Calibri" panose="020F0502020204030204" pitchFamily="34" charset="0"/>
                <a:cs typeface="Calibri" panose="020F0502020204030204" pitchFamily="34" charset="0"/>
              </a:rPr>
              <a:t>&lt; n; </a:t>
            </a:r>
            <a:r>
              <a:rPr lang="en-US" altLang="zh-CN" sz="1600" dirty="0" err="1">
                <a:latin typeface="Calibri" panose="020F0502020204030204" pitchFamily="34" charset="0"/>
                <a:cs typeface="Calibri" panose="020F0502020204030204" pitchFamily="34" charset="0"/>
              </a:rPr>
              <a:t>i</a:t>
            </a:r>
            <a:r>
              <a:rPr lang="en-US" altLang="zh-CN" sz="1600" dirty="0">
                <a:latin typeface="Calibri" panose="020F0502020204030204" pitchFamily="34" charset="0"/>
                <a:cs typeface="Calibri" panose="020F0502020204030204" pitchFamily="34" charset="0"/>
              </a:rPr>
              <a:t>++){</a:t>
            </a:r>
          </a:p>
          <a:p>
            <a:r>
              <a:rPr lang="en-US" altLang="zh-CN" sz="1600" dirty="0">
                <a:latin typeface="Calibri" panose="020F0502020204030204" pitchFamily="34" charset="0"/>
                <a:cs typeface="Calibri" panose="020F0502020204030204" pitchFamily="34" charset="0"/>
              </a:rPr>
              <a:t>        min = INFINITY;</a:t>
            </a:r>
          </a:p>
          <a:p>
            <a:r>
              <a:rPr lang="en-US" altLang="zh-CN" sz="1600" dirty="0">
                <a:latin typeface="Calibri" panose="020F0502020204030204" pitchFamily="34" charset="0"/>
                <a:cs typeface="Calibri" panose="020F0502020204030204" pitchFamily="34" charset="0"/>
              </a:rPr>
              <a:t>        for(j=0, k=0;  j&lt;n; j++)</a:t>
            </a:r>
          </a:p>
          <a:p>
            <a:r>
              <a:rPr lang="en-US" altLang="zh-CN" sz="1600" dirty="0">
                <a:latin typeface="Calibri" panose="020F0502020204030204" pitchFamily="34" charset="0"/>
                <a:cs typeface="Calibri" panose="020F0502020204030204" pitchFamily="34" charset="0"/>
              </a:rPr>
              <a:t>            if(</a:t>
            </a:r>
            <a:r>
              <a:rPr lang="en-US" altLang="zh-CN" sz="1600" dirty="0" err="1">
                <a:latin typeface="Calibri" panose="020F0502020204030204" pitchFamily="34" charset="0"/>
                <a:cs typeface="Calibri" panose="020F0502020204030204" pitchFamily="34" charset="0"/>
              </a:rPr>
              <a:t>minweight</a:t>
            </a:r>
            <a:r>
              <a:rPr lang="en-US" altLang="zh-CN" sz="1600" dirty="0">
                <a:latin typeface="Calibri" panose="020F0502020204030204" pitchFamily="34" charset="0"/>
                <a:cs typeface="Calibri" panose="020F0502020204030204" pitchFamily="34" charset="0"/>
              </a:rPr>
              <a:t>[j] !=0 &amp;&amp; </a:t>
            </a:r>
            <a:r>
              <a:rPr lang="en-US" altLang="zh-CN" sz="1600" dirty="0" err="1">
                <a:latin typeface="Calibri" panose="020F0502020204030204" pitchFamily="34" charset="0"/>
                <a:cs typeface="Calibri" panose="020F0502020204030204" pitchFamily="34" charset="0"/>
              </a:rPr>
              <a:t>minweight</a:t>
            </a:r>
            <a:r>
              <a:rPr lang="en-US" altLang="zh-CN" sz="1600" dirty="0">
                <a:latin typeface="Calibri" panose="020F0502020204030204" pitchFamily="34" charset="0"/>
                <a:cs typeface="Calibri" panose="020F0502020204030204" pitchFamily="34" charset="0"/>
              </a:rPr>
              <a:t>[j] &lt; min) {  //</a:t>
            </a:r>
            <a:r>
              <a:rPr lang="zh-CN" altLang="en-US" sz="1600" dirty="0">
                <a:latin typeface="Calibri" panose="020F0502020204030204" pitchFamily="34" charset="0"/>
                <a:cs typeface="Calibri" panose="020F0502020204030204" pitchFamily="34" charset="0"/>
              </a:rPr>
              <a:t>在数组中找最小值，其下标为</a:t>
            </a:r>
            <a:r>
              <a:rPr lang="en-US" altLang="zh-CN" sz="1600" dirty="0">
                <a:latin typeface="Calibri" panose="020F0502020204030204" pitchFamily="34" charset="0"/>
                <a:cs typeface="Calibri" panose="020F0502020204030204" pitchFamily="34" charset="0"/>
              </a:rPr>
              <a:t>k</a:t>
            </a:r>
          </a:p>
          <a:p>
            <a:r>
              <a:rPr lang="en-US" altLang="zh-CN" sz="1600" dirty="0">
                <a:latin typeface="Calibri" panose="020F0502020204030204" pitchFamily="34" charset="0"/>
                <a:cs typeface="Calibri" panose="020F0502020204030204" pitchFamily="34" charset="0"/>
              </a:rPr>
              <a:t>                min = </a:t>
            </a:r>
            <a:r>
              <a:rPr lang="en-US" altLang="zh-CN" sz="1600" dirty="0" err="1">
                <a:latin typeface="Calibri" panose="020F0502020204030204" pitchFamily="34" charset="0"/>
                <a:cs typeface="Calibri" panose="020F0502020204030204" pitchFamily="34" charset="0"/>
              </a:rPr>
              <a:t>minweigth</a:t>
            </a:r>
            <a:r>
              <a:rPr lang="en-US" altLang="zh-CN" sz="1600" dirty="0">
                <a:latin typeface="Calibri" panose="020F0502020204030204" pitchFamily="34" charset="0"/>
                <a:cs typeface="Calibri" panose="020F0502020204030204" pitchFamily="34" charset="0"/>
              </a:rPr>
              <a:t>[j];  k = j;</a:t>
            </a:r>
          </a:p>
          <a:p>
            <a:r>
              <a:rPr lang="en-US" altLang="zh-CN" sz="1600" dirty="0">
                <a:latin typeface="Calibri" panose="020F0502020204030204" pitchFamily="34" charset="0"/>
                <a:cs typeface="Calibri" panose="020F0502020204030204" pitchFamily="34" charset="0"/>
              </a:rPr>
              <a:t>            }</a:t>
            </a:r>
          </a:p>
          <a:p>
            <a:r>
              <a:rPr lang="en-US" altLang="zh-CN" sz="1600" dirty="0">
                <a:latin typeface="Calibri" panose="020F0502020204030204" pitchFamily="34" charset="0"/>
                <a:cs typeface="Calibri" panose="020F0502020204030204" pitchFamily="34" charset="0"/>
              </a:rPr>
              <a:t>        </a:t>
            </a:r>
            <a:r>
              <a:rPr lang="en-US" altLang="zh-CN" sz="1600" dirty="0" err="1">
                <a:latin typeface="Calibri" panose="020F0502020204030204" pitchFamily="34" charset="0"/>
                <a:cs typeface="Calibri" panose="020F0502020204030204" pitchFamily="34" charset="0"/>
              </a:rPr>
              <a:t>minweight</a:t>
            </a:r>
            <a:r>
              <a:rPr lang="en-US" altLang="zh-CN" sz="1600" dirty="0">
                <a:latin typeface="Calibri" panose="020F0502020204030204" pitchFamily="34" charset="0"/>
                <a:cs typeface="Calibri" panose="020F0502020204030204" pitchFamily="34" charset="0"/>
              </a:rPr>
              <a:t>[k] = 0;  //</a:t>
            </a:r>
            <a:r>
              <a:rPr lang="zh-CN" altLang="en-US" sz="1600" dirty="0">
                <a:latin typeface="Calibri" panose="020F0502020204030204" pitchFamily="34" charset="0"/>
                <a:cs typeface="Calibri" panose="020F0502020204030204" pitchFamily="34" charset="0"/>
              </a:rPr>
              <a:t>新找到最小树的一个顶点</a:t>
            </a:r>
            <a:r>
              <a:rPr lang="en-US" altLang="zh-CN" sz="1600" dirty="0">
                <a:latin typeface="Calibri" panose="020F0502020204030204" pitchFamily="34" charset="0"/>
                <a:cs typeface="Calibri" panose="020F0502020204030204" pitchFamily="34" charset="0"/>
              </a:rPr>
              <a:t>k</a:t>
            </a:r>
          </a:p>
          <a:p>
            <a:r>
              <a:rPr lang="en-US" altLang="zh-CN" sz="1600" dirty="0">
                <a:latin typeface="Calibri" panose="020F0502020204030204" pitchFamily="34" charset="0"/>
                <a:cs typeface="Calibri" panose="020F0502020204030204" pitchFamily="34" charset="0"/>
              </a:rPr>
              <a:t>        for(j=0;  j&lt;n; </a:t>
            </a:r>
            <a:r>
              <a:rPr lang="en-US" altLang="zh-CN" sz="1600" dirty="0" err="1">
                <a:latin typeface="Calibri" panose="020F0502020204030204" pitchFamily="34" charset="0"/>
                <a:cs typeface="Calibri" panose="020F0502020204030204" pitchFamily="34" charset="0"/>
              </a:rPr>
              <a:t>j++</a:t>
            </a:r>
            <a:r>
              <a:rPr lang="en-US" altLang="zh-CN" sz="1600" dirty="0">
                <a:latin typeface="Calibri" panose="020F0502020204030204" pitchFamily="34" charset="0"/>
                <a:cs typeface="Calibri" panose="020F0502020204030204" pitchFamily="34" charset="0"/>
              </a:rPr>
              <a:t>) //</a:t>
            </a:r>
            <a:r>
              <a:rPr lang="zh-CN" altLang="en-US" sz="1600" dirty="0">
                <a:latin typeface="Calibri" panose="020F0502020204030204" pitchFamily="34" charset="0"/>
                <a:cs typeface="Calibri" panose="020F0502020204030204" pitchFamily="34" charset="0"/>
              </a:rPr>
              <a:t>依次检查新加入的顶点</a:t>
            </a:r>
            <a:r>
              <a:rPr lang="en-US" altLang="zh-CN" sz="1600" dirty="0">
                <a:latin typeface="Calibri" panose="020F0502020204030204" pitchFamily="34" charset="0"/>
                <a:cs typeface="Calibri" panose="020F0502020204030204" pitchFamily="34" charset="0"/>
              </a:rPr>
              <a:t>k</a:t>
            </a:r>
            <a:r>
              <a:rPr lang="zh-CN" altLang="en-US" sz="1600" dirty="0">
                <a:latin typeface="Calibri" panose="020F0502020204030204" pitchFamily="34" charset="0"/>
                <a:cs typeface="Calibri" panose="020F0502020204030204" pitchFamily="34" charset="0"/>
              </a:rPr>
              <a:t>到未加入的顶点之间的权值</a:t>
            </a:r>
            <a:endParaRPr lang="en-US" altLang="zh-CN" sz="1600" dirty="0">
              <a:latin typeface="Calibri" panose="020F0502020204030204" pitchFamily="34" charset="0"/>
              <a:cs typeface="Calibri" panose="020F0502020204030204" pitchFamily="34" charset="0"/>
            </a:endParaRPr>
          </a:p>
          <a:p>
            <a:r>
              <a:rPr lang="en-US" altLang="zh-CN" sz="1600" dirty="0">
                <a:latin typeface="Calibri" panose="020F0502020204030204" pitchFamily="34" charset="0"/>
                <a:cs typeface="Calibri" panose="020F0502020204030204" pitchFamily="34" charset="0"/>
              </a:rPr>
              <a:t>             if(</a:t>
            </a:r>
            <a:r>
              <a:rPr lang="en-US" altLang="zh-CN" sz="1600" dirty="0" err="1">
                <a:latin typeface="Calibri" panose="020F0502020204030204" pitchFamily="34" charset="0"/>
                <a:cs typeface="Calibri" panose="020F0502020204030204" pitchFamily="34" charset="0"/>
              </a:rPr>
              <a:t>minweight</a:t>
            </a:r>
            <a:r>
              <a:rPr lang="en-US" altLang="zh-CN" sz="1600" dirty="0">
                <a:latin typeface="Calibri" panose="020F0502020204030204" pitchFamily="34" charset="0"/>
                <a:cs typeface="Calibri" panose="020F0502020204030204" pitchFamily="34" charset="0"/>
              </a:rPr>
              <a:t>[j] != 0  &amp;&amp; weights[k][j] &lt; </a:t>
            </a:r>
            <a:r>
              <a:rPr lang="en-US" altLang="zh-CN" sz="1600" dirty="0" err="1">
                <a:latin typeface="Calibri" panose="020F0502020204030204" pitchFamily="34" charset="0"/>
                <a:cs typeface="Calibri" panose="020F0502020204030204" pitchFamily="34" charset="0"/>
              </a:rPr>
              <a:t>minweight</a:t>
            </a:r>
            <a:r>
              <a:rPr lang="en-US" altLang="zh-CN" sz="1600" dirty="0">
                <a:latin typeface="Calibri" panose="020F0502020204030204" pitchFamily="34" charset="0"/>
                <a:cs typeface="Calibri" panose="020F0502020204030204" pitchFamily="34" charset="0"/>
              </a:rPr>
              <a:t>[j] ) {  </a:t>
            </a:r>
          </a:p>
          <a:p>
            <a:r>
              <a:rPr lang="en-US" altLang="zh-CN" sz="1600" dirty="0">
                <a:latin typeface="Calibri" panose="020F0502020204030204" pitchFamily="34" charset="0"/>
                <a:cs typeface="Calibri" panose="020F0502020204030204" pitchFamily="34" charset="0"/>
              </a:rPr>
              <a:t>                  </a:t>
            </a:r>
            <a:r>
              <a:rPr lang="en-US" altLang="zh-CN" sz="1600" dirty="0" err="1">
                <a:latin typeface="Calibri" panose="020F0502020204030204" pitchFamily="34" charset="0"/>
                <a:cs typeface="Calibri" panose="020F0502020204030204" pitchFamily="34" charset="0"/>
              </a:rPr>
              <a:t>minweight</a:t>
            </a:r>
            <a:r>
              <a:rPr lang="en-US" altLang="zh-CN" sz="1600" dirty="0">
                <a:latin typeface="Calibri" panose="020F0502020204030204" pitchFamily="34" charset="0"/>
                <a:cs typeface="Calibri" panose="020F0502020204030204" pitchFamily="34" charset="0"/>
              </a:rPr>
              <a:t>[j] = weights[k][j];    //</a:t>
            </a:r>
            <a:r>
              <a:rPr lang="zh-CN" altLang="en-US" sz="1600" dirty="0">
                <a:latin typeface="Calibri" panose="020F0502020204030204" pitchFamily="34" charset="0"/>
                <a:cs typeface="Calibri" panose="020F0502020204030204" pitchFamily="34" charset="0"/>
              </a:rPr>
              <a:t>找到</a:t>
            </a:r>
            <a:r>
              <a:rPr lang="en-US" altLang="zh-CN" sz="1600" dirty="0">
                <a:latin typeface="Calibri" panose="020F0502020204030204" pitchFamily="34" charset="0"/>
                <a:cs typeface="Calibri" panose="020F0502020204030204" pitchFamily="34" charset="0"/>
              </a:rPr>
              <a:t>k</a:t>
            </a:r>
            <a:r>
              <a:rPr lang="zh-CN" altLang="en-US" sz="1600" dirty="0">
                <a:latin typeface="Calibri" panose="020F0502020204030204" pitchFamily="34" charset="0"/>
                <a:cs typeface="Calibri" panose="020F0502020204030204" pitchFamily="34" charset="0"/>
              </a:rPr>
              <a:t>到顶点</a:t>
            </a:r>
            <a:r>
              <a:rPr lang="en-US" altLang="zh-CN" sz="1600" dirty="0">
                <a:latin typeface="Calibri" panose="020F0502020204030204" pitchFamily="34" charset="0"/>
                <a:cs typeface="Calibri" panose="020F0502020204030204" pitchFamily="34" charset="0"/>
              </a:rPr>
              <a:t>j</a:t>
            </a:r>
            <a:r>
              <a:rPr lang="zh-CN" altLang="en-US" sz="1600" dirty="0">
                <a:latin typeface="Calibri" panose="020F0502020204030204" pitchFamily="34" charset="0"/>
                <a:cs typeface="Calibri" panose="020F0502020204030204" pitchFamily="34" charset="0"/>
              </a:rPr>
              <a:t>的边权值比已加入顶点到</a:t>
            </a:r>
            <a:r>
              <a:rPr lang="en-US" altLang="zh-CN" sz="1600" dirty="0">
                <a:latin typeface="Calibri" panose="020F0502020204030204" pitchFamily="34" charset="0"/>
                <a:cs typeface="Calibri" panose="020F0502020204030204" pitchFamily="34" charset="0"/>
              </a:rPr>
              <a:t>j</a:t>
            </a:r>
            <a:r>
              <a:rPr lang="zh-CN" altLang="en-US" sz="1600" dirty="0">
                <a:latin typeface="Calibri" panose="020F0502020204030204" pitchFamily="34" charset="0"/>
                <a:cs typeface="Calibri" panose="020F0502020204030204" pitchFamily="34" charset="0"/>
              </a:rPr>
              <a:t>的小，则替换</a:t>
            </a:r>
            <a:endParaRPr lang="en-US" altLang="zh-CN" sz="1600" dirty="0">
              <a:latin typeface="Calibri" panose="020F0502020204030204" pitchFamily="34" charset="0"/>
              <a:cs typeface="Calibri" panose="020F0502020204030204" pitchFamily="34" charset="0"/>
            </a:endParaRPr>
          </a:p>
          <a:p>
            <a:r>
              <a:rPr lang="en-US" altLang="zh-CN" sz="1600" dirty="0">
                <a:latin typeface="Calibri" panose="020F0502020204030204" pitchFamily="34" charset="0"/>
                <a:cs typeface="Calibri" panose="020F0502020204030204" pitchFamily="34" charset="0"/>
              </a:rPr>
              <a:t>                  edges[j] = k;   //</a:t>
            </a:r>
            <a:r>
              <a:rPr lang="zh-CN" altLang="en-US" sz="1600" dirty="0">
                <a:latin typeface="Calibri" panose="020F0502020204030204" pitchFamily="34" charset="0"/>
                <a:cs typeface="Calibri" panose="020F0502020204030204" pitchFamily="34" charset="0"/>
              </a:rPr>
              <a:t>将边</a:t>
            </a:r>
            <a:r>
              <a:rPr lang="en-US" altLang="zh-CN" sz="1600" dirty="0">
                <a:latin typeface="Calibri" panose="020F0502020204030204" pitchFamily="34" charset="0"/>
                <a:cs typeface="Calibri" panose="020F0502020204030204" pitchFamily="34" charset="0"/>
              </a:rPr>
              <a:t>(</a:t>
            </a:r>
            <a:r>
              <a:rPr lang="en-US" altLang="zh-CN" sz="1600" dirty="0" err="1">
                <a:latin typeface="Calibri" panose="020F0502020204030204" pitchFamily="34" charset="0"/>
                <a:cs typeface="Calibri" panose="020F0502020204030204" pitchFamily="34" charset="0"/>
              </a:rPr>
              <a:t>j,k</a:t>
            </a:r>
            <a:r>
              <a:rPr lang="en-US" altLang="zh-CN" sz="1600" dirty="0">
                <a:latin typeface="Calibri" panose="020F0502020204030204" pitchFamily="34" charset="0"/>
                <a:cs typeface="Calibri" panose="020F0502020204030204" pitchFamily="34" charset="0"/>
              </a:rPr>
              <a:t>)</a:t>
            </a:r>
            <a:r>
              <a:rPr lang="zh-CN" altLang="en-US" sz="1600" dirty="0">
                <a:latin typeface="Calibri" panose="020F0502020204030204" pitchFamily="34" charset="0"/>
                <a:cs typeface="Calibri" panose="020F0502020204030204" pitchFamily="34" charset="0"/>
              </a:rPr>
              <a:t>信息存入边数组中</a:t>
            </a:r>
            <a:endParaRPr lang="en-US" altLang="zh-CN" sz="1600" dirty="0">
              <a:latin typeface="Calibri" panose="020F0502020204030204" pitchFamily="34" charset="0"/>
              <a:cs typeface="Calibri" panose="020F0502020204030204" pitchFamily="34" charset="0"/>
            </a:endParaRPr>
          </a:p>
          <a:p>
            <a:r>
              <a:rPr lang="en-US" altLang="zh-CN" sz="1600" dirty="0">
                <a:latin typeface="Calibri" panose="020F0502020204030204" pitchFamily="34" charset="0"/>
                <a:cs typeface="Calibri" panose="020F0502020204030204" pitchFamily="34" charset="0"/>
              </a:rPr>
              <a:t>             }</a:t>
            </a:r>
          </a:p>
          <a:p>
            <a:r>
              <a:rPr lang="en-US" altLang="zh-CN" sz="1600" dirty="0">
                <a:latin typeface="Calibri" panose="020F0502020204030204" pitchFamily="34" charset="0"/>
                <a:cs typeface="Calibri" panose="020F0502020204030204" pitchFamily="34" charset="0"/>
              </a:rPr>
              <a:t>    }</a:t>
            </a:r>
          </a:p>
          <a:p>
            <a:r>
              <a:rPr lang="en-US" altLang="zh-CN" sz="1600" dirty="0">
                <a:latin typeface="Calibri" panose="020F0502020204030204" pitchFamily="34" charset="0"/>
                <a:cs typeface="Calibri" panose="020F0502020204030204" pitchFamily="34" charset="0"/>
              </a:rPr>
              <a:t>}</a:t>
            </a:r>
            <a:endParaRPr lang="zh-CN" altLang="en-US" sz="16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92776139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FA1A0DD9-06F2-E66B-0AA5-0DC56E618461}"/>
              </a:ext>
            </a:extLst>
          </p:cNvPr>
          <p:cNvSpPr>
            <a:spLocks noGrp="1"/>
          </p:cNvSpPr>
          <p:nvPr>
            <p:ph type="dt" sz="half" idx="10"/>
          </p:nvPr>
        </p:nvSpPr>
        <p:spPr/>
        <p:txBody>
          <a:bodyPr/>
          <a:lstStyle/>
          <a:p>
            <a:pPr>
              <a:defRPr/>
            </a:pPr>
            <a:fld id="{72795A5C-ABA9-164F-9A37-0CFC1B48C772}" type="datetime1">
              <a:rPr lang="en-US" altLang="zh-CN" smtClean="0"/>
              <a:t>6/5/2022</a:t>
            </a:fld>
            <a:endParaRPr lang="en-US" altLang="zh-CN" dirty="0"/>
          </a:p>
        </p:txBody>
      </p:sp>
      <p:sp>
        <p:nvSpPr>
          <p:cNvPr id="5" name="灯片编号占位符 4">
            <a:extLst>
              <a:ext uri="{FF2B5EF4-FFF2-40B4-BE49-F238E27FC236}">
                <a16:creationId xmlns:a16="http://schemas.microsoft.com/office/drawing/2014/main" id="{F475121D-9751-0B39-2157-160773D15E46}"/>
              </a:ext>
            </a:extLst>
          </p:cNvPr>
          <p:cNvSpPr>
            <a:spLocks noGrp="1"/>
          </p:cNvSpPr>
          <p:nvPr>
            <p:ph type="sldNum" sz="quarter" idx="12"/>
          </p:nvPr>
        </p:nvSpPr>
        <p:spPr/>
        <p:txBody>
          <a:bodyPr/>
          <a:lstStyle/>
          <a:p>
            <a:pPr>
              <a:defRPr/>
            </a:pPr>
            <a:fld id="{4FF538FA-A287-4FBD-9703-6DB9C5344803}" type="slidenum">
              <a:rPr lang="zh-CN" altLang="en-US" smtClean="0"/>
              <a:t>63</a:t>
            </a:fld>
            <a:endParaRPr lang="en-US" altLang="zh-CN" dirty="0"/>
          </a:p>
        </p:txBody>
      </p:sp>
      <p:sp>
        <p:nvSpPr>
          <p:cNvPr id="8" name="Text Box 4">
            <a:extLst>
              <a:ext uri="{FF2B5EF4-FFF2-40B4-BE49-F238E27FC236}">
                <a16:creationId xmlns:a16="http://schemas.microsoft.com/office/drawing/2014/main" id="{384701AD-0245-34BD-D602-EFB55DFDBFF9}"/>
              </a:ext>
            </a:extLst>
          </p:cNvPr>
          <p:cNvSpPr txBox="1">
            <a:spLocks noChangeArrowheads="1"/>
          </p:cNvSpPr>
          <p:nvPr/>
        </p:nvSpPr>
        <p:spPr bwMode="auto">
          <a:xfrm>
            <a:off x="679450" y="836613"/>
            <a:ext cx="4972050" cy="519112"/>
          </a:xfrm>
          <a:prstGeom prst="rect">
            <a:avLst/>
          </a:prstGeom>
          <a:noFill/>
          <a:ln>
            <a:noFill/>
          </a:ln>
          <a:effectLst>
            <a:outerShdw dist="12700" dir="5400000" algn="ctr" rotWithShape="0">
              <a:schemeClr val="bg1"/>
            </a:outerShdw>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Lst>
        </p:spPr>
        <p:txBody>
          <a:bodyPr>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eaLnBrk="1" hangingPunct="1">
              <a:spcBef>
                <a:spcPct val="0"/>
              </a:spcBef>
              <a:buClrTx/>
              <a:buFontTx/>
              <a:buNone/>
            </a:pPr>
            <a:r>
              <a:rPr lang="zh-CN" altLang="en-US" sz="2800" i="1" dirty="0">
                <a:solidFill>
                  <a:srgbClr val="FF3300"/>
                </a:solidFill>
                <a:latin typeface="黑体" pitchFamily="49" charset="-122"/>
                <a:ea typeface="黑体" pitchFamily="49" charset="-122"/>
              </a:rPr>
              <a:t>克鲁斯卡尔</a:t>
            </a:r>
            <a:r>
              <a:rPr lang="en-US" altLang="zh-CN" sz="2800" i="1" dirty="0">
                <a:solidFill>
                  <a:srgbClr val="FF3300"/>
                </a:solidFill>
                <a:latin typeface="黑体" pitchFamily="49" charset="-122"/>
                <a:ea typeface="黑体" pitchFamily="49" charset="-122"/>
              </a:rPr>
              <a:t>(</a:t>
            </a:r>
            <a:r>
              <a:rPr lang="en-US" altLang="zh-CN" sz="2800" i="1" dirty="0" err="1">
                <a:solidFill>
                  <a:srgbClr val="FF3300"/>
                </a:solidFill>
                <a:ea typeface="黑体" pitchFamily="49" charset="-122"/>
              </a:rPr>
              <a:t>Kruskal</a:t>
            </a:r>
            <a:r>
              <a:rPr lang="en-US" altLang="zh-CN" sz="2800" i="1" dirty="0">
                <a:solidFill>
                  <a:srgbClr val="FF3300"/>
                </a:solidFill>
                <a:latin typeface="黑体" pitchFamily="49" charset="-122"/>
                <a:ea typeface="黑体" pitchFamily="49" charset="-122"/>
              </a:rPr>
              <a:t>)</a:t>
            </a:r>
            <a:r>
              <a:rPr lang="zh-CN" altLang="en-US" sz="2800" i="1" dirty="0">
                <a:solidFill>
                  <a:srgbClr val="FF3300"/>
                </a:solidFill>
                <a:latin typeface="黑体" pitchFamily="49" charset="-122"/>
                <a:ea typeface="黑体" pitchFamily="49" charset="-122"/>
              </a:rPr>
              <a:t>方法</a:t>
            </a:r>
          </a:p>
        </p:txBody>
      </p:sp>
      <p:sp>
        <p:nvSpPr>
          <p:cNvPr id="9" name="Rectangle 6">
            <a:extLst>
              <a:ext uri="{FF2B5EF4-FFF2-40B4-BE49-F238E27FC236}">
                <a16:creationId xmlns:a16="http://schemas.microsoft.com/office/drawing/2014/main" id="{A06DF915-4628-EA04-BB1C-E81621A81F9F}"/>
              </a:ext>
            </a:extLst>
          </p:cNvPr>
          <p:cNvSpPr>
            <a:spLocks noChangeArrowheads="1"/>
          </p:cNvSpPr>
          <p:nvPr/>
        </p:nvSpPr>
        <p:spPr bwMode="auto">
          <a:xfrm>
            <a:off x="515408" y="2817495"/>
            <a:ext cx="8190865" cy="3086100"/>
          </a:xfrm>
          <a:prstGeom prst="rect">
            <a:avLst/>
          </a:prstGeom>
          <a:ln/>
        </p:spPr>
        <p:style>
          <a:lnRef idx="1">
            <a:schemeClr val="accent5"/>
          </a:lnRef>
          <a:fillRef idx="3">
            <a:schemeClr val="accent5"/>
          </a:fillRef>
          <a:effectRef idx="2">
            <a:schemeClr val="accent5"/>
          </a:effectRef>
          <a:fontRef idx="minor">
            <a:schemeClr val="lt1"/>
          </a:fontRef>
        </p:style>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eaLnBrk="1" hangingPunct="1">
              <a:spcBef>
                <a:spcPct val="0"/>
              </a:spcBef>
              <a:buClrTx/>
              <a:buFontTx/>
              <a:buNone/>
            </a:pPr>
            <a:endParaRPr lang="zh-CN" altLang="en-US" sz="2400" b="1" dirty="0">
              <a:solidFill>
                <a:srgbClr val="FFFFFF"/>
              </a:solidFill>
              <a:latin typeface="幼圆" pitchFamily="49" charset="-122"/>
              <a:ea typeface="幼圆" pitchFamily="49" charset="-122"/>
            </a:endParaRPr>
          </a:p>
        </p:txBody>
      </p:sp>
      <p:grpSp>
        <p:nvGrpSpPr>
          <p:cNvPr id="10" name="Group 29">
            <a:extLst>
              <a:ext uri="{FF2B5EF4-FFF2-40B4-BE49-F238E27FC236}">
                <a16:creationId xmlns:a16="http://schemas.microsoft.com/office/drawing/2014/main" id="{C51115E9-ECF1-6D69-F89D-D8A25475CF09}"/>
              </a:ext>
            </a:extLst>
          </p:cNvPr>
          <p:cNvGrpSpPr>
            <a:grpSpLocks/>
          </p:cNvGrpSpPr>
          <p:nvPr/>
        </p:nvGrpSpPr>
        <p:grpSpPr bwMode="auto">
          <a:xfrm>
            <a:off x="679450" y="2096770"/>
            <a:ext cx="2438400" cy="685800"/>
            <a:chOff x="636" y="1248"/>
            <a:chExt cx="1536" cy="432"/>
          </a:xfrm>
        </p:grpSpPr>
        <p:sp>
          <p:nvSpPr>
            <p:cNvPr id="11" name="Oval 19">
              <a:extLst>
                <a:ext uri="{FF2B5EF4-FFF2-40B4-BE49-F238E27FC236}">
                  <a16:creationId xmlns:a16="http://schemas.microsoft.com/office/drawing/2014/main" id="{43F4C4B9-F8F5-EC5D-CA06-0E59543BC0F1}"/>
                </a:ext>
              </a:extLst>
            </p:cNvPr>
            <p:cNvSpPr>
              <a:spLocks noChangeArrowheads="1"/>
            </p:cNvSpPr>
            <p:nvPr/>
          </p:nvSpPr>
          <p:spPr bwMode="auto">
            <a:xfrm>
              <a:off x="636" y="1248"/>
              <a:ext cx="1536" cy="432"/>
            </a:xfrm>
            <a:prstGeom prst="ellipse">
              <a:avLst/>
            </a:prstGeom>
            <a:solidFill>
              <a:schemeClr val="accent1">
                <a:lumMod val="20000"/>
                <a:lumOff val="80000"/>
              </a:schemeClr>
            </a:solidFill>
            <a:ln>
              <a:noFill/>
            </a:ln>
            <a:effectLst>
              <a:outerShdw dist="80322" dir="1106097" algn="ctr" rotWithShape="0">
                <a:srgbClr val="B2B2B2"/>
              </a:outerShdw>
            </a:effectLst>
            <a:extLst>
              <a:ext uri="{91240B29-F687-4F45-9708-019B960494DF}">
                <a14:hiddenLine xmlns:a14="http://schemas.microsoft.com/office/drawing/2010/main" w="9525">
                  <a:solidFill>
                    <a:srgbClr val="FFFF99"/>
                  </a:solidFill>
                  <a:round/>
                  <a:headEnd/>
                  <a:tailEnd/>
                </a14:hiddenLine>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12" name="Rectangle 20">
              <a:extLst>
                <a:ext uri="{FF2B5EF4-FFF2-40B4-BE49-F238E27FC236}">
                  <a16:creationId xmlns:a16="http://schemas.microsoft.com/office/drawing/2014/main" id="{34A30E05-0431-F054-266E-41C6388365C0}"/>
                </a:ext>
              </a:extLst>
            </p:cNvPr>
            <p:cNvSpPr>
              <a:spLocks noChangeArrowheads="1"/>
            </p:cNvSpPr>
            <p:nvPr/>
          </p:nvSpPr>
          <p:spPr bwMode="auto">
            <a:xfrm>
              <a:off x="840" y="1270"/>
              <a:ext cx="1272" cy="365"/>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Lst>
          </p:spPr>
          <p:txBody>
            <a:bodyPr>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eaLnBrk="1" hangingPunct="1">
                <a:spcBef>
                  <a:spcPct val="0"/>
                </a:spcBef>
                <a:buClrTx/>
                <a:buFontTx/>
                <a:buNone/>
              </a:pPr>
              <a:r>
                <a:rPr lang="zh-CN" altLang="en-US" dirty="0">
                  <a:solidFill>
                    <a:srgbClr val="7030A0"/>
                  </a:solidFill>
                  <a:latin typeface="黑体" pitchFamily="49" charset="-122"/>
                  <a:ea typeface="黑体" pitchFamily="49" charset="-122"/>
                </a:rPr>
                <a:t>基本思想</a:t>
              </a:r>
            </a:p>
          </p:txBody>
        </p:sp>
      </p:grpSp>
      <p:grpSp>
        <p:nvGrpSpPr>
          <p:cNvPr id="13" name="Group 28">
            <a:extLst>
              <a:ext uri="{FF2B5EF4-FFF2-40B4-BE49-F238E27FC236}">
                <a16:creationId xmlns:a16="http://schemas.microsoft.com/office/drawing/2014/main" id="{719A3F7E-6139-DA2B-7A0A-80C842C2AF54}"/>
              </a:ext>
            </a:extLst>
          </p:cNvPr>
          <p:cNvGrpSpPr>
            <a:grpSpLocks/>
          </p:cNvGrpSpPr>
          <p:nvPr/>
        </p:nvGrpSpPr>
        <p:grpSpPr bwMode="auto">
          <a:xfrm>
            <a:off x="5562600" y="730250"/>
            <a:ext cx="3276600" cy="1936750"/>
            <a:chOff x="3504" y="460"/>
            <a:chExt cx="2064" cy="1220"/>
          </a:xfrm>
        </p:grpSpPr>
        <p:sp>
          <p:nvSpPr>
            <p:cNvPr id="14" name="Freeform 22">
              <a:extLst>
                <a:ext uri="{FF2B5EF4-FFF2-40B4-BE49-F238E27FC236}">
                  <a16:creationId xmlns:a16="http://schemas.microsoft.com/office/drawing/2014/main" id="{25AABABE-8251-775E-5E08-8B575BF299A3}"/>
                </a:ext>
              </a:extLst>
            </p:cNvPr>
            <p:cNvSpPr>
              <a:spLocks/>
            </p:cNvSpPr>
            <p:nvPr/>
          </p:nvSpPr>
          <p:spPr bwMode="auto">
            <a:xfrm>
              <a:off x="3504" y="460"/>
              <a:ext cx="2064" cy="1220"/>
            </a:xfrm>
            <a:custGeom>
              <a:avLst/>
              <a:gdLst>
                <a:gd name="T0" fmla="*/ 172 w 1516"/>
                <a:gd name="T1" fmla="*/ 58 h 884"/>
                <a:gd name="T2" fmla="*/ 656 w 1516"/>
                <a:gd name="T3" fmla="*/ 69 h 884"/>
                <a:gd name="T4" fmla="*/ 633 w 1516"/>
                <a:gd name="T5" fmla="*/ 93 h 884"/>
                <a:gd name="T6" fmla="*/ 725 w 1516"/>
                <a:gd name="T7" fmla="*/ 58 h 884"/>
                <a:gd name="T8" fmla="*/ 1417 w 1516"/>
                <a:gd name="T9" fmla="*/ 35 h 884"/>
                <a:gd name="T10" fmla="*/ 1497 w 1516"/>
                <a:gd name="T11" fmla="*/ 23 h 884"/>
                <a:gd name="T12" fmla="*/ 1474 w 1516"/>
                <a:gd name="T13" fmla="*/ 127 h 884"/>
                <a:gd name="T14" fmla="*/ 1440 w 1516"/>
                <a:gd name="T15" fmla="*/ 35 h 884"/>
                <a:gd name="T16" fmla="*/ 1428 w 1516"/>
                <a:gd name="T17" fmla="*/ 311 h 884"/>
                <a:gd name="T18" fmla="*/ 1417 w 1516"/>
                <a:gd name="T19" fmla="*/ 369 h 884"/>
                <a:gd name="T20" fmla="*/ 1451 w 1516"/>
                <a:gd name="T21" fmla="*/ 404 h 884"/>
                <a:gd name="T22" fmla="*/ 1486 w 1516"/>
                <a:gd name="T23" fmla="*/ 553 h 884"/>
                <a:gd name="T24" fmla="*/ 1348 w 1516"/>
                <a:gd name="T25" fmla="*/ 645 h 884"/>
                <a:gd name="T26" fmla="*/ 1359 w 1516"/>
                <a:gd name="T27" fmla="*/ 680 h 884"/>
                <a:gd name="T28" fmla="*/ 1394 w 1516"/>
                <a:gd name="T29" fmla="*/ 772 h 884"/>
                <a:gd name="T30" fmla="*/ 1106 w 1516"/>
                <a:gd name="T31" fmla="*/ 772 h 884"/>
                <a:gd name="T32" fmla="*/ 783 w 1516"/>
                <a:gd name="T33" fmla="*/ 784 h 884"/>
                <a:gd name="T34" fmla="*/ 403 w 1516"/>
                <a:gd name="T35" fmla="*/ 853 h 884"/>
                <a:gd name="T36" fmla="*/ 276 w 1516"/>
                <a:gd name="T37" fmla="*/ 853 h 884"/>
                <a:gd name="T38" fmla="*/ 196 w 1516"/>
                <a:gd name="T39" fmla="*/ 761 h 884"/>
                <a:gd name="T40" fmla="*/ 103 w 1516"/>
                <a:gd name="T41" fmla="*/ 784 h 884"/>
                <a:gd name="T42" fmla="*/ 46 w 1516"/>
                <a:gd name="T43" fmla="*/ 553 h 884"/>
                <a:gd name="T44" fmla="*/ 0 w 1516"/>
                <a:gd name="T45" fmla="*/ 127 h 884"/>
                <a:gd name="T46" fmla="*/ 11 w 1516"/>
                <a:gd name="T47" fmla="*/ 69 h 884"/>
                <a:gd name="T48" fmla="*/ 57 w 1516"/>
                <a:gd name="T49" fmla="*/ 0 h 884"/>
                <a:gd name="T50" fmla="*/ 103 w 1516"/>
                <a:gd name="T51" fmla="*/ 12 h 884"/>
                <a:gd name="T52" fmla="*/ 161 w 1516"/>
                <a:gd name="T53" fmla="*/ 93 h 884"/>
                <a:gd name="T54" fmla="*/ 172 w 1516"/>
                <a:gd name="T55" fmla="*/ 58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516" h="884">
                  <a:moveTo>
                    <a:pt x="172" y="58"/>
                  </a:moveTo>
                  <a:cubicBezTo>
                    <a:pt x="333" y="62"/>
                    <a:pt x="495" y="57"/>
                    <a:pt x="656" y="69"/>
                  </a:cubicBezTo>
                  <a:cubicBezTo>
                    <a:pt x="667" y="70"/>
                    <a:pt x="622" y="93"/>
                    <a:pt x="633" y="93"/>
                  </a:cubicBezTo>
                  <a:cubicBezTo>
                    <a:pt x="666" y="93"/>
                    <a:pt x="692" y="59"/>
                    <a:pt x="725" y="58"/>
                  </a:cubicBezTo>
                  <a:cubicBezTo>
                    <a:pt x="956" y="48"/>
                    <a:pt x="1417" y="35"/>
                    <a:pt x="1417" y="35"/>
                  </a:cubicBezTo>
                  <a:cubicBezTo>
                    <a:pt x="1444" y="31"/>
                    <a:pt x="1483" y="0"/>
                    <a:pt x="1497" y="23"/>
                  </a:cubicBezTo>
                  <a:cubicBezTo>
                    <a:pt x="1516" y="53"/>
                    <a:pt x="1499" y="102"/>
                    <a:pt x="1474" y="127"/>
                  </a:cubicBezTo>
                  <a:cubicBezTo>
                    <a:pt x="1470" y="131"/>
                    <a:pt x="1444" y="47"/>
                    <a:pt x="1440" y="35"/>
                  </a:cubicBezTo>
                  <a:cubicBezTo>
                    <a:pt x="1402" y="143"/>
                    <a:pt x="1471" y="521"/>
                    <a:pt x="1428" y="311"/>
                  </a:cubicBezTo>
                  <a:cubicBezTo>
                    <a:pt x="1424" y="330"/>
                    <a:pt x="1412" y="350"/>
                    <a:pt x="1417" y="369"/>
                  </a:cubicBezTo>
                  <a:cubicBezTo>
                    <a:pt x="1421" y="385"/>
                    <a:pt x="1442" y="390"/>
                    <a:pt x="1451" y="404"/>
                  </a:cubicBezTo>
                  <a:cubicBezTo>
                    <a:pt x="1476" y="441"/>
                    <a:pt x="1479" y="513"/>
                    <a:pt x="1486" y="553"/>
                  </a:cubicBezTo>
                  <a:cubicBezTo>
                    <a:pt x="1438" y="697"/>
                    <a:pt x="1507" y="556"/>
                    <a:pt x="1348" y="645"/>
                  </a:cubicBezTo>
                  <a:cubicBezTo>
                    <a:pt x="1337" y="651"/>
                    <a:pt x="1356" y="668"/>
                    <a:pt x="1359" y="680"/>
                  </a:cubicBezTo>
                  <a:cubicBezTo>
                    <a:pt x="1378" y="758"/>
                    <a:pt x="1357" y="717"/>
                    <a:pt x="1394" y="772"/>
                  </a:cubicBezTo>
                  <a:cubicBezTo>
                    <a:pt x="1308" y="829"/>
                    <a:pt x="1201" y="792"/>
                    <a:pt x="1106" y="772"/>
                  </a:cubicBezTo>
                  <a:cubicBezTo>
                    <a:pt x="998" y="776"/>
                    <a:pt x="890" y="776"/>
                    <a:pt x="783" y="784"/>
                  </a:cubicBezTo>
                  <a:cubicBezTo>
                    <a:pt x="654" y="794"/>
                    <a:pt x="530" y="834"/>
                    <a:pt x="403" y="853"/>
                  </a:cubicBezTo>
                  <a:cubicBezTo>
                    <a:pt x="340" y="873"/>
                    <a:pt x="339" y="884"/>
                    <a:pt x="276" y="853"/>
                  </a:cubicBezTo>
                  <a:cubicBezTo>
                    <a:pt x="269" y="844"/>
                    <a:pt x="209" y="764"/>
                    <a:pt x="196" y="761"/>
                  </a:cubicBezTo>
                  <a:cubicBezTo>
                    <a:pt x="178" y="756"/>
                    <a:pt x="124" y="777"/>
                    <a:pt x="103" y="784"/>
                  </a:cubicBezTo>
                  <a:cubicBezTo>
                    <a:pt x="33" y="711"/>
                    <a:pt x="52" y="674"/>
                    <a:pt x="46" y="553"/>
                  </a:cubicBezTo>
                  <a:cubicBezTo>
                    <a:pt x="37" y="382"/>
                    <a:pt x="36" y="277"/>
                    <a:pt x="0" y="127"/>
                  </a:cubicBezTo>
                  <a:cubicBezTo>
                    <a:pt x="4" y="108"/>
                    <a:pt x="3" y="87"/>
                    <a:pt x="11" y="69"/>
                  </a:cubicBezTo>
                  <a:cubicBezTo>
                    <a:pt x="22" y="44"/>
                    <a:pt x="57" y="0"/>
                    <a:pt x="57" y="0"/>
                  </a:cubicBezTo>
                  <a:cubicBezTo>
                    <a:pt x="72" y="4"/>
                    <a:pt x="91" y="1"/>
                    <a:pt x="103" y="12"/>
                  </a:cubicBezTo>
                  <a:cubicBezTo>
                    <a:pt x="128" y="34"/>
                    <a:pt x="161" y="93"/>
                    <a:pt x="161" y="93"/>
                  </a:cubicBezTo>
                  <a:cubicBezTo>
                    <a:pt x="188" y="65"/>
                    <a:pt x="192" y="76"/>
                    <a:pt x="172" y="58"/>
                  </a:cubicBezTo>
                  <a:close/>
                </a:path>
              </a:pathLst>
            </a:custGeom>
            <a:ln/>
          </p:spPr>
          <p:style>
            <a:lnRef idx="1">
              <a:schemeClr val="accent2"/>
            </a:lnRef>
            <a:fillRef idx="3">
              <a:schemeClr val="accent2"/>
            </a:fillRef>
            <a:effectRef idx="2">
              <a:schemeClr val="accent2"/>
            </a:effectRef>
            <a:fontRef idx="minor">
              <a:schemeClr val="lt1"/>
            </a:fontRef>
          </p:style>
          <p:txBody>
            <a:bodyPr wrap="none" anchor="ctr"/>
            <a:lstStyle/>
            <a:p>
              <a:pPr>
                <a:defRPr/>
              </a:pPr>
              <a:endParaRPr lang="zh-CN" altLang="en-US"/>
            </a:p>
          </p:txBody>
        </p:sp>
        <p:sp>
          <p:nvSpPr>
            <p:cNvPr id="15" name="Rectangle 23">
              <a:extLst>
                <a:ext uri="{FF2B5EF4-FFF2-40B4-BE49-F238E27FC236}">
                  <a16:creationId xmlns:a16="http://schemas.microsoft.com/office/drawing/2014/main" id="{3A969915-E2FF-A224-4CC6-A60EDCBBE8FF}"/>
                </a:ext>
              </a:extLst>
            </p:cNvPr>
            <p:cNvSpPr>
              <a:spLocks noChangeArrowheads="1"/>
            </p:cNvSpPr>
            <p:nvPr/>
          </p:nvSpPr>
          <p:spPr bwMode="auto">
            <a:xfrm>
              <a:off x="3703" y="800"/>
              <a:ext cx="1440" cy="346"/>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 uri="{AF507438-7753-43E0-B8FC-AC1667EBCBE1}">
                <a14:hiddenEffects xmlns:a14="http://schemas.microsoft.com/office/drawing/2010/main">
                  <a:effectLst>
                    <a:outerShdw dist="35921" dir="2700000" algn="ctr" rotWithShape="0">
                      <a:schemeClr val="bg1"/>
                    </a:outerShdw>
                  </a:effectLst>
                </a14:hiddenEffects>
              </a:ext>
            </a:extLst>
          </p:spPr>
          <p:txBody>
            <a:bodyPr>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eaLnBrk="1" hangingPunct="1">
                <a:spcBef>
                  <a:spcPct val="0"/>
                </a:spcBef>
                <a:buClrTx/>
                <a:buFontTx/>
                <a:buNone/>
              </a:pPr>
              <a:r>
                <a:rPr lang="en-US" altLang="en-US" sz="3000" dirty="0">
                  <a:solidFill>
                    <a:srgbClr val="FFFFFF"/>
                  </a:solidFill>
                  <a:latin typeface="宋体" pitchFamily="2" charset="-122"/>
                </a:rPr>
                <a:t> </a:t>
              </a:r>
              <a:r>
                <a:rPr lang="en-US" altLang="zh-CN" sz="3000" dirty="0">
                  <a:solidFill>
                    <a:srgbClr val="FFFFFF"/>
                  </a:solidFill>
                </a:rPr>
                <a:t>T=(U, TE)</a:t>
              </a:r>
            </a:p>
          </p:txBody>
        </p:sp>
        <p:sp>
          <p:nvSpPr>
            <p:cNvPr id="16" name="Rectangle 24">
              <a:extLst>
                <a:ext uri="{FF2B5EF4-FFF2-40B4-BE49-F238E27FC236}">
                  <a16:creationId xmlns:a16="http://schemas.microsoft.com/office/drawing/2014/main" id="{47E093E3-AAD3-F705-0CAA-1224D8527158}"/>
                </a:ext>
              </a:extLst>
            </p:cNvPr>
            <p:cNvSpPr>
              <a:spLocks noChangeArrowheads="1"/>
            </p:cNvSpPr>
            <p:nvPr/>
          </p:nvSpPr>
          <p:spPr bwMode="auto">
            <a:xfrm>
              <a:off x="3824" y="566"/>
              <a:ext cx="1439" cy="346"/>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Lst>
          </p:spPr>
          <p:txBody>
            <a:bodyPr>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eaLnBrk="1" hangingPunct="1">
                <a:spcBef>
                  <a:spcPct val="0"/>
                </a:spcBef>
                <a:buClrTx/>
                <a:buFontTx/>
                <a:buNone/>
              </a:pPr>
              <a:r>
                <a:rPr lang="en-US" altLang="zh-CN" sz="3000" dirty="0">
                  <a:solidFill>
                    <a:srgbClr val="FFFF00"/>
                  </a:solidFill>
                </a:rPr>
                <a:t>G=(V, GE)</a:t>
              </a:r>
            </a:p>
          </p:txBody>
        </p:sp>
      </p:grpSp>
      <p:sp>
        <p:nvSpPr>
          <p:cNvPr id="17" name="Rectangle 25">
            <a:extLst>
              <a:ext uri="{FF2B5EF4-FFF2-40B4-BE49-F238E27FC236}">
                <a16:creationId xmlns:a16="http://schemas.microsoft.com/office/drawing/2014/main" id="{091F1611-54B7-3D23-2EF4-7FE86E02C1B8}"/>
              </a:ext>
            </a:extLst>
          </p:cNvPr>
          <p:cNvSpPr>
            <a:spLocks noChangeArrowheads="1"/>
          </p:cNvSpPr>
          <p:nvPr/>
        </p:nvSpPr>
        <p:spPr bwMode="auto">
          <a:xfrm>
            <a:off x="6072188" y="1738313"/>
            <a:ext cx="2833687" cy="727075"/>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Lst>
        </p:spPr>
        <p:txBody>
          <a:bodyPr>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eaLnBrk="1" hangingPunct="1">
              <a:lnSpc>
                <a:spcPct val="80000"/>
              </a:lnSpc>
              <a:spcBef>
                <a:spcPct val="0"/>
              </a:spcBef>
              <a:buClrTx/>
              <a:buFontTx/>
              <a:buNone/>
            </a:pPr>
            <a:r>
              <a:rPr lang="zh-CN" altLang="en-US" sz="2600" dirty="0">
                <a:solidFill>
                  <a:srgbClr val="FFFFFF"/>
                </a:solidFill>
                <a:latin typeface="幼圆" pitchFamily="49" charset="-122"/>
                <a:ea typeface="幼圆" pitchFamily="49" charset="-122"/>
              </a:rPr>
              <a:t>初始时</a:t>
            </a:r>
            <a:r>
              <a:rPr lang="en-US" altLang="zh-CN" sz="2600" dirty="0">
                <a:solidFill>
                  <a:srgbClr val="FFFFFF"/>
                </a:solidFill>
                <a:latin typeface="幼圆" pitchFamily="49" charset="-122"/>
                <a:ea typeface="幼圆" pitchFamily="49" charset="-122"/>
              </a:rPr>
              <a:t>,</a:t>
            </a:r>
            <a:r>
              <a:rPr lang="en-US" altLang="zh-CN" sz="2600" dirty="0">
                <a:solidFill>
                  <a:srgbClr val="FFFFFF"/>
                </a:solidFill>
              </a:rPr>
              <a:t>TE=</a:t>
            </a:r>
            <a:r>
              <a:rPr lang="zh-CN" altLang="en-US" sz="2600" dirty="0">
                <a:solidFill>
                  <a:srgbClr val="FFFFFF"/>
                </a:solidFill>
                <a:ea typeface="幼圆" pitchFamily="49" charset="-122"/>
              </a:rPr>
              <a:t>空</a:t>
            </a:r>
            <a:endParaRPr lang="zh-CN" altLang="en-US" sz="2600" dirty="0">
              <a:solidFill>
                <a:srgbClr val="FFFFFF"/>
              </a:solidFill>
              <a:ea typeface="楷体_GB2312" pitchFamily="49" charset="-122"/>
            </a:endParaRPr>
          </a:p>
          <a:p>
            <a:pPr eaLnBrk="1" hangingPunct="1">
              <a:lnSpc>
                <a:spcPct val="80000"/>
              </a:lnSpc>
              <a:spcBef>
                <a:spcPct val="0"/>
              </a:spcBef>
              <a:buClrTx/>
              <a:buFontTx/>
              <a:buNone/>
            </a:pPr>
            <a:r>
              <a:rPr lang="zh-CN" altLang="en-US" sz="2600" dirty="0">
                <a:solidFill>
                  <a:srgbClr val="FFFFFF"/>
                </a:solidFill>
                <a:ea typeface="楷体_GB2312" pitchFamily="49" charset="-122"/>
              </a:rPr>
              <a:t>              </a:t>
            </a:r>
            <a:r>
              <a:rPr lang="en-US" altLang="zh-CN" sz="2600" dirty="0">
                <a:solidFill>
                  <a:srgbClr val="FFFFFF"/>
                </a:solidFill>
              </a:rPr>
              <a:t>U=V</a:t>
            </a:r>
          </a:p>
        </p:txBody>
      </p:sp>
      <p:grpSp>
        <p:nvGrpSpPr>
          <p:cNvPr id="18" name="Group 40">
            <a:extLst>
              <a:ext uri="{FF2B5EF4-FFF2-40B4-BE49-F238E27FC236}">
                <a16:creationId xmlns:a16="http://schemas.microsoft.com/office/drawing/2014/main" id="{2F8FEC1E-112E-21F6-E808-5694F4582026}"/>
              </a:ext>
            </a:extLst>
          </p:cNvPr>
          <p:cNvGrpSpPr>
            <a:grpSpLocks/>
          </p:cNvGrpSpPr>
          <p:nvPr/>
        </p:nvGrpSpPr>
        <p:grpSpPr bwMode="auto">
          <a:xfrm>
            <a:off x="698500" y="906463"/>
            <a:ext cx="5105400" cy="658812"/>
            <a:chOff x="240" y="384"/>
            <a:chExt cx="3216" cy="415"/>
          </a:xfrm>
        </p:grpSpPr>
        <p:sp>
          <p:nvSpPr>
            <p:cNvPr id="19" name="Rectangle 3">
              <a:extLst>
                <a:ext uri="{FF2B5EF4-FFF2-40B4-BE49-F238E27FC236}">
                  <a16:creationId xmlns:a16="http://schemas.microsoft.com/office/drawing/2014/main" id="{FFC370EF-7EB9-6CEC-47E1-2118815DA763}"/>
                </a:ext>
              </a:extLst>
            </p:cNvPr>
            <p:cNvSpPr>
              <a:spLocks noChangeArrowheads="1"/>
            </p:cNvSpPr>
            <p:nvPr/>
          </p:nvSpPr>
          <p:spPr bwMode="auto">
            <a:xfrm>
              <a:off x="240" y="384"/>
              <a:ext cx="2867" cy="415"/>
            </a:xfrm>
            <a:prstGeom prst="rect">
              <a:avLst/>
            </a:prstGeom>
            <a:solidFill>
              <a:schemeClr val="accent4">
                <a:lumMod val="20000"/>
                <a:lumOff val="80000"/>
              </a:schemeClr>
            </a:solidFill>
            <a:ln>
              <a:noFill/>
            </a:ln>
            <a:effectLst>
              <a:outerShdw dist="117088" dir="2436078" algn="ctr" rotWithShape="0">
                <a:srgbClr val="C0C0C0"/>
              </a:outerShdw>
            </a:effectLst>
            <a:extLst>
              <a:ext uri="{91240B29-F687-4F45-9708-019B960494DF}">
                <a14:hiddenLine xmlns:a14="http://schemas.microsoft.com/office/drawing/2010/main" w="9525">
                  <a:solidFill>
                    <a:srgbClr val="FFFF99"/>
                  </a:solidFill>
                  <a:miter lim="800000"/>
                  <a:headEnd/>
                  <a:tailEnd/>
                </a14:hiddenLine>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20" name="Text Box 4">
              <a:extLst>
                <a:ext uri="{FF2B5EF4-FFF2-40B4-BE49-F238E27FC236}">
                  <a16:creationId xmlns:a16="http://schemas.microsoft.com/office/drawing/2014/main" id="{510BF751-439F-CE63-260C-19FC845B4790}"/>
                </a:ext>
              </a:extLst>
            </p:cNvPr>
            <p:cNvSpPr txBox="1">
              <a:spLocks noChangeArrowheads="1"/>
            </p:cNvSpPr>
            <p:nvPr/>
          </p:nvSpPr>
          <p:spPr bwMode="auto">
            <a:xfrm>
              <a:off x="324" y="436"/>
              <a:ext cx="3132" cy="327"/>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Lst>
          </p:spPr>
          <p:txBody>
            <a:bodyPr>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eaLnBrk="1" hangingPunct="1">
                <a:spcBef>
                  <a:spcPct val="0"/>
                </a:spcBef>
                <a:buClrTx/>
                <a:buFontTx/>
                <a:buNone/>
              </a:pPr>
              <a:r>
                <a:rPr lang="zh-CN" altLang="en-US" sz="2800" dirty="0">
                  <a:solidFill>
                    <a:srgbClr val="264AA5"/>
                  </a:solidFill>
                  <a:latin typeface="黑体" pitchFamily="49" charset="-122"/>
                  <a:ea typeface="黑体" pitchFamily="49" charset="-122"/>
                </a:rPr>
                <a:t>克鲁斯卡尔</a:t>
              </a:r>
              <a:r>
                <a:rPr lang="en-US" altLang="zh-CN" sz="2800" dirty="0">
                  <a:solidFill>
                    <a:srgbClr val="264AA5"/>
                  </a:solidFill>
                  <a:latin typeface="黑体" pitchFamily="49" charset="-122"/>
                  <a:ea typeface="黑体" pitchFamily="49" charset="-122"/>
                </a:rPr>
                <a:t>(</a:t>
              </a:r>
              <a:r>
                <a:rPr lang="en-US" altLang="zh-CN" sz="2800" dirty="0" err="1">
                  <a:solidFill>
                    <a:srgbClr val="264AA5"/>
                  </a:solidFill>
                  <a:ea typeface="黑体" pitchFamily="49" charset="-122"/>
                </a:rPr>
                <a:t>Kruskal</a:t>
              </a:r>
              <a:r>
                <a:rPr lang="en-US" altLang="zh-CN" sz="2800" dirty="0">
                  <a:solidFill>
                    <a:srgbClr val="264AA5"/>
                  </a:solidFill>
                  <a:latin typeface="黑体" pitchFamily="49" charset="-122"/>
                  <a:ea typeface="黑体" pitchFamily="49" charset="-122"/>
                </a:rPr>
                <a:t>)</a:t>
              </a:r>
              <a:r>
                <a:rPr lang="zh-CN" altLang="en-US" sz="2800" dirty="0">
                  <a:solidFill>
                    <a:srgbClr val="264AA5"/>
                  </a:solidFill>
                  <a:latin typeface="黑体" pitchFamily="49" charset="-122"/>
                  <a:ea typeface="黑体" pitchFamily="49" charset="-122"/>
                </a:rPr>
                <a:t>方法</a:t>
              </a:r>
            </a:p>
          </p:txBody>
        </p:sp>
      </p:grpSp>
      <p:sp>
        <p:nvSpPr>
          <p:cNvPr id="21" name="文本框 20">
            <a:extLst>
              <a:ext uri="{FF2B5EF4-FFF2-40B4-BE49-F238E27FC236}">
                <a16:creationId xmlns:a16="http://schemas.microsoft.com/office/drawing/2014/main" id="{3A7B7FE8-BD4C-8527-82AD-4DCE0CBDFD85}"/>
              </a:ext>
            </a:extLst>
          </p:cNvPr>
          <p:cNvSpPr txBox="1"/>
          <p:nvPr/>
        </p:nvSpPr>
        <p:spPr>
          <a:xfrm>
            <a:off x="804863" y="3270885"/>
            <a:ext cx="7587192" cy="2163606"/>
          </a:xfrm>
          <a:prstGeom prst="rect">
            <a:avLst/>
          </a:prstGeom>
          <a:noFill/>
        </p:spPr>
        <p:txBody>
          <a:bodyPr wrap="square" rtlCol="0">
            <a:spAutoFit/>
          </a:bodyPr>
          <a:lstStyle/>
          <a:p>
            <a:pPr algn="just">
              <a:lnSpc>
                <a:spcPct val="114000"/>
              </a:lnSpc>
            </a:pPr>
            <a:r>
              <a:rPr lang="zh-CN" altLang="en-US" sz="2400" b="1" dirty="0">
                <a:solidFill>
                  <a:srgbClr val="FFFFFF"/>
                </a:solidFill>
                <a:latin typeface="幼圆" pitchFamily="49" charset="-122"/>
                <a:ea typeface="幼圆" pitchFamily="49" charset="-122"/>
              </a:rPr>
              <a:t>从</a:t>
            </a:r>
            <a:r>
              <a:rPr lang="en-US" altLang="zh-CN" sz="2400" b="1" dirty="0">
                <a:solidFill>
                  <a:srgbClr val="FFFFFF"/>
                </a:solidFill>
                <a:ea typeface="幼圆" pitchFamily="49" charset="-122"/>
              </a:rPr>
              <a:t>G</a:t>
            </a:r>
            <a:r>
              <a:rPr lang="zh-CN" altLang="en-US" sz="2400" b="1" dirty="0">
                <a:solidFill>
                  <a:srgbClr val="FFFFFF"/>
                </a:solidFill>
                <a:latin typeface="幼圆" pitchFamily="49" charset="-122"/>
                <a:ea typeface="幼圆" pitchFamily="49" charset="-122"/>
              </a:rPr>
              <a:t>中选择一条当前未选择过的、且边上的权值最小的边加入</a:t>
            </a:r>
            <a:r>
              <a:rPr lang="en-US" altLang="zh-CN" sz="2400" b="1" dirty="0">
                <a:solidFill>
                  <a:srgbClr val="FFFFFF"/>
                </a:solidFill>
                <a:ea typeface="幼圆" pitchFamily="49" charset="-122"/>
              </a:rPr>
              <a:t>TE</a:t>
            </a:r>
            <a:r>
              <a:rPr lang="zh-CN" altLang="en-US" sz="2400" b="1" dirty="0">
                <a:solidFill>
                  <a:srgbClr val="FFFFFF"/>
                </a:solidFill>
                <a:latin typeface="幼圆" pitchFamily="49" charset="-122"/>
                <a:ea typeface="幼圆" pitchFamily="49" charset="-122"/>
              </a:rPr>
              <a:t>，若加入</a:t>
            </a:r>
            <a:r>
              <a:rPr lang="en-US" altLang="zh-CN" sz="2400" b="1" dirty="0">
                <a:solidFill>
                  <a:srgbClr val="FFFFFF"/>
                </a:solidFill>
                <a:ea typeface="幼圆" pitchFamily="49" charset="-122"/>
              </a:rPr>
              <a:t>TE</a:t>
            </a:r>
            <a:r>
              <a:rPr lang="zh-CN" altLang="en-US" sz="2400" b="1" dirty="0">
                <a:solidFill>
                  <a:srgbClr val="FFFFFF"/>
                </a:solidFill>
                <a:latin typeface="幼圆" pitchFamily="49" charset="-122"/>
                <a:ea typeface="幼圆" pitchFamily="49" charset="-122"/>
              </a:rPr>
              <a:t>后使得</a:t>
            </a:r>
            <a:r>
              <a:rPr lang="en-US" altLang="zh-CN" sz="2400" b="1" dirty="0">
                <a:solidFill>
                  <a:srgbClr val="FFFFFF"/>
                </a:solidFill>
                <a:ea typeface="幼圆" pitchFamily="49" charset="-122"/>
              </a:rPr>
              <a:t>T</a:t>
            </a:r>
            <a:r>
              <a:rPr lang="zh-CN" altLang="en-US" sz="2400" b="1" dirty="0">
                <a:solidFill>
                  <a:srgbClr val="FFFFFF"/>
                </a:solidFill>
                <a:latin typeface="幼圆" pitchFamily="49" charset="-122"/>
                <a:ea typeface="幼圆" pitchFamily="49" charset="-122"/>
              </a:rPr>
              <a:t>未产生回路</a:t>
            </a:r>
            <a:r>
              <a:rPr lang="en-US" altLang="zh-CN" sz="2400" b="1" dirty="0">
                <a:solidFill>
                  <a:srgbClr val="FFFFFF"/>
                </a:solidFill>
                <a:latin typeface="幼圆" pitchFamily="49" charset="-122"/>
                <a:ea typeface="幼圆" pitchFamily="49" charset="-122"/>
              </a:rPr>
              <a:t>,</a:t>
            </a:r>
            <a:r>
              <a:rPr lang="zh-CN" altLang="en-US" sz="2400" b="1" dirty="0">
                <a:solidFill>
                  <a:srgbClr val="FFFFFF"/>
                </a:solidFill>
                <a:latin typeface="幼圆" pitchFamily="49" charset="-122"/>
                <a:ea typeface="幼圆" pitchFamily="49" charset="-122"/>
              </a:rPr>
              <a:t>则本次选择有效，如使得</a:t>
            </a:r>
            <a:r>
              <a:rPr lang="en-US" altLang="zh-CN" sz="2400" b="1" dirty="0">
                <a:solidFill>
                  <a:srgbClr val="FFFFFF"/>
                </a:solidFill>
                <a:ea typeface="幼圆" pitchFamily="49" charset="-122"/>
              </a:rPr>
              <a:t>T</a:t>
            </a:r>
            <a:r>
              <a:rPr lang="zh-CN" altLang="en-US" sz="2400" b="1" dirty="0">
                <a:solidFill>
                  <a:srgbClr val="FFFFFF"/>
                </a:solidFill>
                <a:latin typeface="幼圆" pitchFamily="49" charset="-122"/>
                <a:ea typeface="幼圆" pitchFamily="49" charset="-122"/>
              </a:rPr>
              <a:t>产生回路</a:t>
            </a:r>
            <a:r>
              <a:rPr lang="en-US" altLang="zh-CN" sz="2400" b="1" dirty="0">
                <a:solidFill>
                  <a:srgbClr val="FFFFFF"/>
                </a:solidFill>
                <a:latin typeface="幼圆" pitchFamily="49" charset="-122"/>
                <a:ea typeface="幼圆" pitchFamily="49" charset="-122"/>
              </a:rPr>
              <a:t>,</a:t>
            </a:r>
            <a:r>
              <a:rPr lang="zh-CN" altLang="en-US" sz="2400" b="1" dirty="0">
                <a:solidFill>
                  <a:srgbClr val="FFFFFF"/>
                </a:solidFill>
                <a:latin typeface="幼圆" pitchFamily="49" charset="-122"/>
                <a:ea typeface="幼圆" pitchFamily="49" charset="-122"/>
              </a:rPr>
              <a:t>则本次选择无效</a:t>
            </a:r>
            <a:r>
              <a:rPr lang="en-US" altLang="zh-CN" sz="2400" b="1" dirty="0">
                <a:solidFill>
                  <a:srgbClr val="FFFFFF"/>
                </a:solidFill>
                <a:latin typeface="幼圆" pitchFamily="49" charset="-122"/>
                <a:ea typeface="幼圆" pitchFamily="49" charset="-122"/>
              </a:rPr>
              <a:t>,</a:t>
            </a:r>
            <a:r>
              <a:rPr lang="zh-CN" altLang="en-US" sz="2400" b="1" dirty="0">
                <a:solidFill>
                  <a:srgbClr val="FFFFFF"/>
                </a:solidFill>
                <a:latin typeface="幼圆" pitchFamily="49" charset="-122"/>
                <a:ea typeface="幼圆" pitchFamily="49" charset="-122"/>
              </a:rPr>
              <a:t>放弃本次选择的边。重复上述选择过程直到</a:t>
            </a:r>
            <a:r>
              <a:rPr lang="en-US" altLang="zh-CN" sz="2400" b="1" dirty="0">
                <a:solidFill>
                  <a:srgbClr val="FFFFFF"/>
                </a:solidFill>
                <a:ea typeface="幼圆" pitchFamily="49" charset="-122"/>
              </a:rPr>
              <a:t>TE</a:t>
            </a:r>
            <a:r>
              <a:rPr lang="zh-CN" altLang="en-US" sz="2400" b="1" dirty="0">
                <a:solidFill>
                  <a:srgbClr val="FFFFFF"/>
                </a:solidFill>
                <a:latin typeface="幼圆" pitchFamily="49" charset="-122"/>
                <a:ea typeface="幼圆" pitchFamily="49" charset="-122"/>
              </a:rPr>
              <a:t>中包含了</a:t>
            </a:r>
            <a:r>
              <a:rPr lang="en-US" altLang="zh-CN" sz="2400" b="1" dirty="0">
                <a:solidFill>
                  <a:srgbClr val="FFFFFF"/>
                </a:solidFill>
                <a:ea typeface="幼圆" pitchFamily="49" charset="-122"/>
              </a:rPr>
              <a:t>G</a:t>
            </a:r>
            <a:r>
              <a:rPr lang="zh-CN" altLang="en-US" sz="2400" b="1" dirty="0">
                <a:solidFill>
                  <a:srgbClr val="FFFFFF"/>
                </a:solidFill>
                <a:latin typeface="幼圆" pitchFamily="49" charset="-122"/>
                <a:ea typeface="幼圆" pitchFamily="49" charset="-122"/>
              </a:rPr>
              <a:t>的</a:t>
            </a:r>
            <a:r>
              <a:rPr lang="en-US" altLang="zh-CN" sz="2400" b="1" dirty="0">
                <a:solidFill>
                  <a:srgbClr val="FFFFFF"/>
                </a:solidFill>
                <a:ea typeface="幼圆" pitchFamily="49" charset="-122"/>
              </a:rPr>
              <a:t>n</a:t>
            </a:r>
            <a:r>
              <a:rPr lang="en-US" altLang="zh-CN" sz="2400" b="1" dirty="0">
                <a:solidFill>
                  <a:srgbClr val="FFFFFF"/>
                </a:solidFill>
                <a:latin typeface="宋体" pitchFamily="2" charset="-122"/>
              </a:rPr>
              <a:t>-</a:t>
            </a:r>
            <a:r>
              <a:rPr lang="en-US" altLang="zh-CN" sz="2400" b="1" dirty="0">
                <a:solidFill>
                  <a:srgbClr val="FFFFFF"/>
                </a:solidFill>
                <a:ea typeface="幼圆" pitchFamily="49" charset="-122"/>
              </a:rPr>
              <a:t>1</a:t>
            </a:r>
            <a:r>
              <a:rPr lang="zh-CN" altLang="en-US" sz="2400" b="1" dirty="0">
                <a:solidFill>
                  <a:srgbClr val="FFFFFF"/>
                </a:solidFill>
                <a:latin typeface="幼圆" pitchFamily="49" charset="-122"/>
                <a:ea typeface="幼圆" pitchFamily="49" charset="-122"/>
              </a:rPr>
              <a:t>条边，此时的</a:t>
            </a:r>
            <a:r>
              <a:rPr lang="en-US" altLang="zh-CN" sz="2400" b="1" dirty="0">
                <a:solidFill>
                  <a:srgbClr val="FFFFFF"/>
                </a:solidFill>
                <a:ea typeface="幼圆" pitchFamily="49" charset="-122"/>
              </a:rPr>
              <a:t>T</a:t>
            </a:r>
            <a:r>
              <a:rPr lang="zh-CN" altLang="en-US" sz="2400" b="1" dirty="0">
                <a:solidFill>
                  <a:srgbClr val="FFFFFF"/>
                </a:solidFill>
                <a:latin typeface="幼圆" pitchFamily="49" charset="-122"/>
                <a:ea typeface="幼圆" pitchFamily="49" charset="-122"/>
              </a:rPr>
              <a:t>为</a:t>
            </a:r>
            <a:r>
              <a:rPr lang="en-US" altLang="zh-CN" sz="2400" b="1" dirty="0">
                <a:solidFill>
                  <a:srgbClr val="FFFFFF"/>
                </a:solidFill>
                <a:ea typeface="幼圆" pitchFamily="49" charset="-122"/>
              </a:rPr>
              <a:t>G</a:t>
            </a:r>
            <a:r>
              <a:rPr lang="zh-CN" altLang="en-US" sz="2400" b="1" dirty="0">
                <a:solidFill>
                  <a:srgbClr val="FFFFFF"/>
                </a:solidFill>
                <a:latin typeface="幼圆" pitchFamily="49" charset="-122"/>
                <a:ea typeface="幼圆" pitchFamily="49" charset="-122"/>
              </a:rPr>
              <a:t>的最小生成树。 </a:t>
            </a:r>
          </a:p>
        </p:txBody>
      </p:sp>
    </p:spTree>
    <p:extLst>
      <p:ext uri="{BB962C8B-B14F-4D97-AF65-F5344CB8AC3E}">
        <p14:creationId xmlns:p14="http://schemas.microsoft.com/office/powerpoint/2010/main" val="2099416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ox(out)">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right)">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dissolve">
                                      <p:cBhvr>
                                        <p:cTn id="17" dur="50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7" grpId="0" autoUpdateAnimBg="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38FBEF8C-A31F-DB1B-5588-854B7B9C0D7A}"/>
              </a:ext>
            </a:extLst>
          </p:cNvPr>
          <p:cNvSpPr>
            <a:spLocks noGrp="1"/>
          </p:cNvSpPr>
          <p:nvPr>
            <p:ph type="dt" sz="half" idx="10"/>
          </p:nvPr>
        </p:nvSpPr>
        <p:spPr/>
        <p:txBody>
          <a:bodyPr/>
          <a:lstStyle/>
          <a:p>
            <a:pPr>
              <a:defRPr/>
            </a:pPr>
            <a:fld id="{72795A5C-ABA9-164F-9A37-0CFC1B48C772}" type="datetime1">
              <a:rPr lang="en-US" altLang="zh-CN" smtClean="0"/>
              <a:t>6/5/2022</a:t>
            </a:fld>
            <a:endParaRPr lang="en-US" altLang="zh-CN" dirty="0"/>
          </a:p>
        </p:txBody>
      </p:sp>
      <p:sp>
        <p:nvSpPr>
          <p:cNvPr id="5" name="灯片编号占位符 4">
            <a:extLst>
              <a:ext uri="{FF2B5EF4-FFF2-40B4-BE49-F238E27FC236}">
                <a16:creationId xmlns:a16="http://schemas.microsoft.com/office/drawing/2014/main" id="{65933C26-4F8D-61DF-2839-093925C1625D}"/>
              </a:ext>
            </a:extLst>
          </p:cNvPr>
          <p:cNvSpPr>
            <a:spLocks noGrp="1"/>
          </p:cNvSpPr>
          <p:nvPr>
            <p:ph type="sldNum" sz="quarter" idx="12"/>
          </p:nvPr>
        </p:nvSpPr>
        <p:spPr/>
        <p:txBody>
          <a:bodyPr/>
          <a:lstStyle/>
          <a:p>
            <a:pPr>
              <a:defRPr/>
            </a:pPr>
            <a:fld id="{4FF538FA-A287-4FBD-9703-6DB9C5344803}" type="slidenum">
              <a:rPr lang="zh-CN" altLang="en-US" smtClean="0"/>
              <a:t>64</a:t>
            </a:fld>
            <a:endParaRPr lang="en-US" altLang="zh-CN" dirty="0"/>
          </a:p>
        </p:txBody>
      </p:sp>
      <p:grpSp>
        <p:nvGrpSpPr>
          <p:cNvPr id="6" name="Group 104">
            <a:extLst>
              <a:ext uri="{FF2B5EF4-FFF2-40B4-BE49-F238E27FC236}">
                <a16:creationId xmlns:a16="http://schemas.microsoft.com/office/drawing/2014/main" id="{0EE94F6E-A6A6-8407-16C3-2138ABD011E1}"/>
              </a:ext>
            </a:extLst>
          </p:cNvPr>
          <p:cNvGrpSpPr>
            <a:grpSpLocks/>
          </p:cNvGrpSpPr>
          <p:nvPr/>
        </p:nvGrpSpPr>
        <p:grpSpPr bwMode="auto">
          <a:xfrm>
            <a:off x="1219200" y="1125538"/>
            <a:ext cx="6248400" cy="742950"/>
            <a:chOff x="768" y="576"/>
            <a:chExt cx="3936" cy="468"/>
          </a:xfrm>
        </p:grpSpPr>
        <p:grpSp>
          <p:nvGrpSpPr>
            <p:cNvPr id="7" name="Group 6">
              <a:extLst>
                <a:ext uri="{FF2B5EF4-FFF2-40B4-BE49-F238E27FC236}">
                  <a16:creationId xmlns:a16="http://schemas.microsoft.com/office/drawing/2014/main" id="{E66D1115-DB07-10D9-3713-EC79EA39A5B5}"/>
                </a:ext>
              </a:extLst>
            </p:cNvPr>
            <p:cNvGrpSpPr>
              <a:grpSpLocks/>
            </p:cNvGrpSpPr>
            <p:nvPr/>
          </p:nvGrpSpPr>
          <p:grpSpPr bwMode="auto">
            <a:xfrm>
              <a:off x="768" y="576"/>
              <a:ext cx="3078" cy="468"/>
              <a:chOff x="912" y="648"/>
              <a:chExt cx="3078" cy="468"/>
            </a:xfrm>
          </p:grpSpPr>
          <p:sp>
            <p:nvSpPr>
              <p:cNvPr id="11" name="Text Box 7">
                <a:extLst>
                  <a:ext uri="{FF2B5EF4-FFF2-40B4-BE49-F238E27FC236}">
                    <a16:creationId xmlns:a16="http://schemas.microsoft.com/office/drawing/2014/main" id="{E3B05F49-3A2A-21A5-1407-688373D8906E}"/>
                  </a:ext>
                </a:extLst>
              </p:cNvPr>
              <p:cNvSpPr txBox="1">
                <a:spLocks noChangeArrowheads="1"/>
              </p:cNvSpPr>
              <p:nvPr/>
            </p:nvSpPr>
            <p:spPr bwMode="auto">
              <a:xfrm>
                <a:off x="912" y="648"/>
                <a:ext cx="371" cy="452"/>
              </a:xfrm>
              <a:prstGeom prst="rect">
                <a:avLst/>
              </a:prstGeom>
              <a:noFill/>
              <a:ln>
                <a:noFill/>
              </a:ln>
              <a:effectLst>
                <a:outerShdw dist="12700" dir="5400000" algn="ctr" rotWithShape="0">
                  <a:schemeClr val="bg1"/>
                </a:outerShdw>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4100">
                    <a:solidFill>
                      <a:srgbClr val="FF3300"/>
                    </a:solidFill>
                  </a:rPr>
                  <a:t>G</a:t>
                </a:r>
              </a:p>
            </p:txBody>
          </p:sp>
          <p:sp>
            <p:nvSpPr>
              <p:cNvPr id="12" name="Text Box 8">
                <a:extLst>
                  <a:ext uri="{FF2B5EF4-FFF2-40B4-BE49-F238E27FC236}">
                    <a16:creationId xmlns:a16="http://schemas.microsoft.com/office/drawing/2014/main" id="{FB4B03E3-9C0C-DF76-1C60-450A98ACD217}"/>
                  </a:ext>
                </a:extLst>
              </p:cNvPr>
              <p:cNvSpPr txBox="1">
                <a:spLocks noChangeArrowheads="1"/>
              </p:cNvSpPr>
              <p:nvPr/>
            </p:nvSpPr>
            <p:spPr bwMode="auto">
              <a:xfrm>
                <a:off x="3650" y="655"/>
                <a:ext cx="340" cy="461"/>
              </a:xfrm>
              <a:prstGeom prst="rect">
                <a:avLst/>
              </a:prstGeom>
              <a:noFill/>
              <a:ln>
                <a:noFill/>
              </a:ln>
              <a:effectLst>
                <a:outerShdw dist="12700" dir="5400000" algn="ctr" rotWithShape="0">
                  <a:schemeClr val="bg1"/>
                </a:outerShdw>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4200">
                    <a:solidFill>
                      <a:srgbClr val="FF3300"/>
                    </a:solidFill>
                  </a:rPr>
                  <a:t>T</a:t>
                </a:r>
              </a:p>
            </p:txBody>
          </p:sp>
        </p:grpSp>
        <p:grpSp>
          <p:nvGrpSpPr>
            <p:cNvPr id="8" name="Group 12">
              <a:extLst>
                <a:ext uri="{FF2B5EF4-FFF2-40B4-BE49-F238E27FC236}">
                  <a16:creationId xmlns:a16="http://schemas.microsoft.com/office/drawing/2014/main" id="{F7151351-BAEB-66D9-9E37-56CC80330BBD}"/>
                </a:ext>
              </a:extLst>
            </p:cNvPr>
            <p:cNvGrpSpPr>
              <a:grpSpLocks/>
            </p:cNvGrpSpPr>
            <p:nvPr/>
          </p:nvGrpSpPr>
          <p:grpSpPr bwMode="auto">
            <a:xfrm>
              <a:off x="1056" y="660"/>
              <a:ext cx="3648" cy="310"/>
              <a:chOff x="1200" y="1334"/>
              <a:chExt cx="3648" cy="310"/>
            </a:xfrm>
          </p:grpSpPr>
          <p:sp>
            <p:nvSpPr>
              <p:cNvPr id="9" name="Text Box 10">
                <a:extLst>
                  <a:ext uri="{FF2B5EF4-FFF2-40B4-BE49-F238E27FC236}">
                    <a16:creationId xmlns:a16="http://schemas.microsoft.com/office/drawing/2014/main" id="{65AD7009-7F46-2A83-8BDA-9F0DB37036AF}"/>
                  </a:ext>
                </a:extLst>
              </p:cNvPr>
              <p:cNvSpPr txBox="1">
                <a:spLocks noChangeArrowheads="1"/>
              </p:cNvSpPr>
              <p:nvPr/>
            </p:nvSpPr>
            <p:spPr bwMode="auto">
              <a:xfrm>
                <a:off x="1200" y="1334"/>
                <a:ext cx="1008" cy="298"/>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 uri="{AF507438-7753-43E0-B8FC-AC1667EBCBE1}">
                  <a14:hiddenEffects xmlns:a14="http://schemas.microsoft.com/office/drawing/2010/main">
                    <a:effectLst>
                      <a:outerShdw dist="35921" dir="2700000" algn="ctr" rotWithShape="0">
                        <a:schemeClr val="bg1"/>
                      </a:outerShdw>
                    </a:effectLst>
                  </a14:hiddenEffects>
                </a:ext>
              </a:extLst>
            </p:spPr>
            <p:txBody>
              <a:bodyPr>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eaLnBrk="1" hangingPunct="1">
                  <a:spcBef>
                    <a:spcPct val="0"/>
                  </a:spcBef>
                  <a:buClrTx/>
                  <a:buFontTx/>
                  <a:buNone/>
                </a:pPr>
                <a:r>
                  <a:rPr lang="en-US" altLang="zh-CN" sz="2500">
                    <a:solidFill>
                      <a:srgbClr val="000084"/>
                    </a:solidFill>
                    <a:ea typeface="幼圆" pitchFamily="49" charset="-122"/>
                  </a:rPr>
                  <a:t>(</a:t>
                </a:r>
                <a:r>
                  <a:rPr lang="zh-CN" altLang="en-US" sz="2500">
                    <a:solidFill>
                      <a:srgbClr val="000084"/>
                    </a:solidFill>
                    <a:ea typeface="幼圆" pitchFamily="49" charset="-122"/>
                  </a:rPr>
                  <a:t>连通图</a:t>
                </a:r>
                <a:r>
                  <a:rPr lang="en-US" altLang="zh-CN" sz="2500">
                    <a:solidFill>
                      <a:srgbClr val="000084"/>
                    </a:solidFill>
                    <a:ea typeface="幼圆" pitchFamily="49" charset="-122"/>
                  </a:rPr>
                  <a:t>)</a:t>
                </a:r>
              </a:p>
            </p:txBody>
          </p:sp>
          <p:sp>
            <p:nvSpPr>
              <p:cNvPr id="10" name="Text Box 11">
                <a:extLst>
                  <a:ext uri="{FF2B5EF4-FFF2-40B4-BE49-F238E27FC236}">
                    <a16:creationId xmlns:a16="http://schemas.microsoft.com/office/drawing/2014/main" id="{58E3A40E-F8D2-7706-7B66-2C5C449B4EF9}"/>
                  </a:ext>
                </a:extLst>
              </p:cNvPr>
              <p:cNvSpPr txBox="1">
                <a:spLocks noChangeArrowheads="1"/>
              </p:cNvSpPr>
              <p:nvPr/>
            </p:nvSpPr>
            <p:spPr bwMode="auto">
              <a:xfrm>
                <a:off x="3888" y="1346"/>
                <a:ext cx="960" cy="298"/>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 uri="{AF507438-7753-43E0-B8FC-AC1667EBCBE1}">
                  <a14:hiddenEffects xmlns:a14="http://schemas.microsoft.com/office/drawing/2010/main">
                    <a:effectLst>
                      <a:outerShdw dist="35921" dir="2700000" algn="ctr" rotWithShape="0">
                        <a:schemeClr val="bg1"/>
                      </a:outerShdw>
                    </a:effectLst>
                  </a14:hiddenEffects>
                </a:ext>
              </a:extLst>
            </p:spPr>
            <p:txBody>
              <a:bodyPr>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eaLnBrk="1" hangingPunct="1">
                  <a:spcBef>
                    <a:spcPct val="0"/>
                  </a:spcBef>
                  <a:buClrTx/>
                  <a:buFontTx/>
                  <a:buNone/>
                </a:pPr>
                <a:r>
                  <a:rPr lang="en-US" altLang="zh-CN" sz="2500">
                    <a:solidFill>
                      <a:srgbClr val="000084"/>
                    </a:solidFill>
                    <a:ea typeface="幼圆" pitchFamily="49" charset="-122"/>
                  </a:rPr>
                  <a:t>(</a:t>
                </a:r>
                <a:r>
                  <a:rPr lang="zh-CN" altLang="en-US" sz="2500">
                    <a:solidFill>
                      <a:srgbClr val="000084"/>
                    </a:solidFill>
                    <a:ea typeface="幼圆" pitchFamily="49" charset="-122"/>
                  </a:rPr>
                  <a:t>生成树</a:t>
                </a:r>
                <a:r>
                  <a:rPr lang="en-US" altLang="zh-CN" sz="2500">
                    <a:solidFill>
                      <a:srgbClr val="000084"/>
                    </a:solidFill>
                    <a:ea typeface="幼圆" pitchFamily="49" charset="-122"/>
                  </a:rPr>
                  <a:t>)</a:t>
                </a:r>
              </a:p>
            </p:txBody>
          </p:sp>
        </p:grpSp>
      </p:grpSp>
      <p:grpSp>
        <p:nvGrpSpPr>
          <p:cNvPr id="13" name="Group 13">
            <a:extLst>
              <a:ext uri="{FF2B5EF4-FFF2-40B4-BE49-F238E27FC236}">
                <a16:creationId xmlns:a16="http://schemas.microsoft.com/office/drawing/2014/main" id="{FF260867-6757-6B4A-863E-8F216630734F}"/>
              </a:ext>
            </a:extLst>
          </p:cNvPr>
          <p:cNvGrpSpPr>
            <a:grpSpLocks/>
          </p:cNvGrpSpPr>
          <p:nvPr/>
        </p:nvGrpSpPr>
        <p:grpSpPr bwMode="auto">
          <a:xfrm>
            <a:off x="738188" y="2232025"/>
            <a:ext cx="3402012" cy="2105025"/>
            <a:chOff x="700" y="297"/>
            <a:chExt cx="2143" cy="1326"/>
          </a:xfrm>
        </p:grpSpPr>
        <p:sp>
          <p:nvSpPr>
            <p:cNvPr id="14" name="Oval 14">
              <a:extLst>
                <a:ext uri="{FF2B5EF4-FFF2-40B4-BE49-F238E27FC236}">
                  <a16:creationId xmlns:a16="http://schemas.microsoft.com/office/drawing/2014/main" id="{671EE4A0-B997-DF9B-F1DF-D363F6F90212}"/>
                </a:ext>
              </a:extLst>
            </p:cNvPr>
            <p:cNvSpPr>
              <a:spLocks noChangeArrowheads="1"/>
            </p:cNvSpPr>
            <p:nvPr/>
          </p:nvSpPr>
          <p:spPr bwMode="auto">
            <a:xfrm>
              <a:off x="816" y="1296"/>
              <a:ext cx="240" cy="240"/>
            </a:xfrm>
            <a:prstGeom prst="ellipse">
              <a:avLst/>
            </a:prstGeom>
            <a:noFill/>
            <a:ln w="25400" cap="sq">
              <a:solidFill>
                <a:srgbClr val="000080"/>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400"/>
                <a:t>v</a:t>
              </a:r>
              <a:r>
                <a:rPr lang="en-US" altLang="zh-CN" sz="2400" baseline="-18000"/>
                <a:t>4</a:t>
              </a:r>
              <a:endParaRPr lang="en-US" altLang="zh-CN" sz="2400" b="0"/>
            </a:p>
          </p:txBody>
        </p:sp>
        <p:sp>
          <p:nvSpPr>
            <p:cNvPr id="15" name="Oval 15">
              <a:extLst>
                <a:ext uri="{FF2B5EF4-FFF2-40B4-BE49-F238E27FC236}">
                  <a16:creationId xmlns:a16="http://schemas.microsoft.com/office/drawing/2014/main" id="{24082BE4-B51E-DCE9-B878-2D8D9931E299}"/>
                </a:ext>
              </a:extLst>
            </p:cNvPr>
            <p:cNvSpPr>
              <a:spLocks noChangeArrowheads="1"/>
            </p:cNvSpPr>
            <p:nvPr/>
          </p:nvSpPr>
          <p:spPr bwMode="auto">
            <a:xfrm>
              <a:off x="1872" y="336"/>
              <a:ext cx="240" cy="240"/>
            </a:xfrm>
            <a:prstGeom prst="ellipse">
              <a:avLst/>
            </a:prstGeom>
            <a:noFill/>
            <a:ln w="25400" cap="sq">
              <a:solidFill>
                <a:srgbClr val="000080"/>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400"/>
                <a:t>v</a:t>
              </a:r>
              <a:r>
                <a:rPr lang="en-US" altLang="zh-CN" sz="2400" baseline="-20000"/>
                <a:t>2</a:t>
              </a:r>
              <a:endParaRPr lang="en-US" altLang="zh-CN" sz="2400" b="0"/>
            </a:p>
          </p:txBody>
        </p:sp>
        <p:sp>
          <p:nvSpPr>
            <p:cNvPr id="16" name="Oval 16">
              <a:extLst>
                <a:ext uri="{FF2B5EF4-FFF2-40B4-BE49-F238E27FC236}">
                  <a16:creationId xmlns:a16="http://schemas.microsoft.com/office/drawing/2014/main" id="{CF4913C5-BEF7-F6CA-94B9-B6B95BDE3323}"/>
                </a:ext>
              </a:extLst>
            </p:cNvPr>
            <p:cNvSpPr>
              <a:spLocks noChangeArrowheads="1"/>
            </p:cNvSpPr>
            <p:nvPr/>
          </p:nvSpPr>
          <p:spPr bwMode="auto">
            <a:xfrm>
              <a:off x="2603" y="805"/>
              <a:ext cx="240" cy="240"/>
            </a:xfrm>
            <a:prstGeom prst="ellipse">
              <a:avLst/>
            </a:prstGeom>
            <a:noFill/>
            <a:ln w="25400" cap="sq">
              <a:solidFill>
                <a:srgbClr val="000080"/>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400"/>
                <a:t>v</a:t>
              </a:r>
              <a:r>
                <a:rPr lang="en-US" altLang="zh-CN" sz="2400" baseline="-18000"/>
                <a:t>6</a:t>
              </a:r>
              <a:endParaRPr lang="en-US" altLang="zh-CN" sz="2400" b="0"/>
            </a:p>
          </p:txBody>
        </p:sp>
        <p:sp>
          <p:nvSpPr>
            <p:cNvPr id="17" name="Oval 17">
              <a:extLst>
                <a:ext uri="{FF2B5EF4-FFF2-40B4-BE49-F238E27FC236}">
                  <a16:creationId xmlns:a16="http://schemas.microsoft.com/office/drawing/2014/main" id="{DD078EBF-45A0-5208-98A9-CDE4CC8F70F6}"/>
                </a:ext>
              </a:extLst>
            </p:cNvPr>
            <p:cNvSpPr>
              <a:spLocks noChangeArrowheads="1"/>
            </p:cNvSpPr>
            <p:nvPr/>
          </p:nvSpPr>
          <p:spPr bwMode="auto">
            <a:xfrm>
              <a:off x="1884" y="1296"/>
              <a:ext cx="240" cy="240"/>
            </a:xfrm>
            <a:prstGeom prst="ellipse">
              <a:avLst/>
            </a:prstGeom>
            <a:noFill/>
            <a:ln w="25400" cap="sq">
              <a:solidFill>
                <a:srgbClr val="000080"/>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400"/>
                <a:t>v</a:t>
              </a:r>
              <a:r>
                <a:rPr lang="en-US" altLang="zh-CN" sz="2400" baseline="-18000"/>
                <a:t>5</a:t>
              </a:r>
              <a:endParaRPr lang="en-US" altLang="zh-CN" sz="2400" b="0"/>
            </a:p>
          </p:txBody>
        </p:sp>
        <p:sp>
          <p:nvSpPr>
            <p:cNvPr id="18" name="Oval 18">
              <a:extLst>
                <a:ext uri="{FF2B5EF4-FFF2-40B4-BE49-F238E27FC236}">
                  <a16:creationId xmlns:a16="http://schemas.microsoft.com/office/drawing/2014/main" id="{DC9901EC-9357-1B60-6915-CEA5FE475195}"/>
                </a:ext>
              </a:extLst>
            </p:cNvPr>
            <p:cNvSpPr>
              <a:spLocks noChangeArrowheads="1"/>
            </p:cNvSpPr>
            <p:nvPr/>
          </p:nvSpPr>
          <p:spPr bwMode="auto">
            <a:xfrm>
              <a:off x="1344" y="864"/>
              <a:ext cx="240" cy="240"/>
            </a:xfrm>
            <a:prstGeom prst="ellipse">
              <a:avLst/>
            </a:prstGeom>
            <a:noFill/>
            <a:ln w="25400" cap="sq">
              <a:solidFill>
                <a:srgbClr val="000080"/>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400"/>
                <a:t>v</a:t>
              </a:r>
              <a:r>
                <a:rPr lang="en-US" altLang="zh-CN" sz="2400" baseline="-18000"/>
                <a:t>3</a:t>
              </a:r>
              <a:endParaRPr lang="en-US" altLang="zh-CN" sz="2400" b="0"/>
            </a:p>
          </p:txBody>
        </p:sp>
        <p:sp>
          <p:nvSpPr>
            <p:cNvPr id="19" name="Oval 19">
              <a:extLst>
                <a:ext uri="{FF2B5EF4-FFF2-40B4-BE49-F238E27FC236}">
                  <a16:creationId xmlns:a16="http://schemas.microsoft.com/office/drawing/2014/main" id="{40215B1C-C461-FDE0-4722-FA955C361BB6}"/>
                </a:ext>
              </a:extLst>
            </p:cNvPr>
            <p:cNvSpPr>
              <a:spLocks noChangeArrowheads="1"/>
            </p:cNvSpPr>
            <p:nvPr/>
          </p:nvSpPr>
          <p:spPr bwMode="auto">
            <a:xfrm>
              <a:off x="816" y="347"/>
              <a:ext cx="240" cy="240"/>
            </a:xfrm>
            <a:prstGeom prst="ellipse">
              <a:avLst/>
            </a:prstGeom>
            <a:noFill/>
            <a:ln w="25400" cap="sq">
              <a:solidFill>
                <a:srgbClr val="000080"/>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400"/>
                <a:t>v</a:t>
              </a:r>
              <a:r>
                <a:rPr lang="en-US" altLang="zh-CN" sz="2400" baseline="-18000"/>
                <a:t>1</a:t>
              </a:r>
              <a:endParaRPr lang="en-US" altLang="zh-CN" sz="2400"/>
            </a:p>
          </p:txBody>
        </p:sp>
        <p:sp>
          <p:nvSpPr>
            <p:cNvPr id="20" name="Line 20">
              <a:extLst>
                <a:ext uri="{FF2B5EF4-FFF2-40B4-BE49-F238E27FC236}">
                  <a16:creationId xmlns:a16="http://schemas.microsoft.com/office/drawing/2014/main" id="{2A85FCB8-6DDC-8221-2549-056177D974F1}"/>
                </a:ext>
              </a:extLst>
            </p:cNvPr>
            <p:cNvSpPr>
              <a:spLocks noChangeShapeType="1"/>
            </p:cNvSpPr>
            <p:nvPr/>
          </p:nvSpPr>
          <p:spPr bwMode="auto">
            <a:xfrm>
              <a:off x="1056" y="480"/>
              <a:ext cx="816" cy="0"/>
            </a:xfrm>
            <a:prstGeom prst="line">
              <a:avLst/>
            </a:prstGeom>
            <a:noFill/>
            <a:ln w="22225" cap="sq">
              <a:solidFill>
                <a:srgbClr val="00008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 name="Line 21">
              <a:extLst>
                <a:ext uri="{FF2B5EF4-FFF2-40B4-BE49-F238E27FC236}">
                  <a16:creationId xmlns:a16="http://schemas.microsoft.com/office/drawing/2014/main" id="{3DB6C59D-DD9B-A356-6263-88B7CB077E89}"/>
                </a:ext>
              </a:extLst>
            </p:cNvPr>
            <p:cNvSpPr>
              <a:spLocks noChangeShapeType="1"/>
            </p:cNvSpPr>
            <p:nvPr/>
          </p:nvSpPr>
          <p:spPr bwMode="auto">
            <a:xfrm>
              <a:off x="912" y="576"/>
              <a:ext cx="0" cy="720"/>
            </a:xfrm>
            <a:prstGeom prst="line">
              <a:avLst/>
            </a:prstGeom>
            <a:noFill/>
            <a:ln w="22225" cap="sq">
              <a:solidFill>
                <a:srgbClr val="00008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Line 22">
              <a:extLst>
                <a:ext uri="{FF2B5EF4-FFF2-40B4-BE49-F238E27FC236}">
                  <a16:creationId xmlns:a16="http://schemas.microsoft.com/office/drawing/2014/main" id="{B94B61FB-25A2-B993-C054-449117A6B0CA}"/>
                </a:ext>
              </a:extLst>
            </p:cNvPr>
            <p:cNvSpPr>
              <a:spLocks noChangeShapeType="1"/>
            </p:cNvSpPr>
            <p:nvPr/>
          </p:nvSpPr>
          <p:spPr bwMode="auto">
            <a:xfrm>
              <a:off x="2112" y="528"/>
              <a:ext cx="480" cy="336"/>
            </a:xfrm>
            <a:prstGeom prst="line">
              <a:avLst/>
            </a:prstGeom>
            <a:noFill/>
            <a:ln w="22225" cap="sq">
              <a:solidFill>
                <a:srgbClr val="00008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Line 23">
              <a:extLst>
                <a:ext uri="{FF2B5EF4-FFF2-40B4-BE49-F238E27FC236}">
                  <a16:creationId xmlns:a16="http://schemas.microsoft.com/office/drawing/2014/main" id="{B154B1E7-78B8-BCA1-2016-7FC2DF255E25}"/>
                </a:ext>
              </a:extLst>
            </p:cNvPr>
            <p:cNvSpPr>
              <a:spLocks noChangeShapeType="1"/>
            </p:cNvSpPr>
            <p:nvPr/>
          </p:nvSpPr>
          <p:spPr bwMode="auto">
            <a:xfrm>
              <a:off x="1056" y="1440"/>
              <a:ext cx="816" cy="0"/>
            </a:xfrm>
            <a:prstGeom prst="line">
              <a:avLst/>
            </a:prstGeom>
            <a:noFill/>
            <a:ln w="22225" cap="sq">
              <a:solidFill>
                <a:srgbClr val="00008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Line 24">
              <a:extLst>
                <a:ext uri="{FF2B5EF4-FFF2-40B4-BE49-F238E27FC236}">
                  <a16:creationId xmlns:a16="http://schemas.microsoft.com/office/drawing/2014/main" id="{BE7CDEF1-21DE-BB42-00F0-BBFDFB52DAEE}"/>
                </a:ext>
              </a:extLst>
            </p:cNvPr>
            <p:cNvSpPr>
              <a:spLocks noChangeShapeType="1"/>
            </p:cNvSpPr>
            <p:nvPr/>
          </p:nvSpPr>
          <p:spPr bwMode="auto">
            <a:xfrm>
              <a:off x="2016" y="576"/>
              <a:ext cx="0" cy="720"/>
            </a:xfrm>
            <a:prstGeom prst="line">
              <a:avLst/>
            </a:prstGeom>
            <a:noFill/>
            <a:ln w="22225" cap="sq">
              <a:solidFill>
                <a:srgbClr val="00008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 name="Line 25">
              <a:extLst>
                <a:ext uri="{FF2B5EF4-FFF2-40B4-BE49-F238E27FC236}">
                  <a16:creationId xmlns:a16="http://schemas.microsoft.com/office/drawing/2014/main" id="{C9D3A99F-F085-243D-DE1D-46661B0716D4}"/>
                </a:ext>
              </a:extLst>
            </p:cNvPr>
            <p:cNvSpPr>
              <a:spLocks noChangeShapeType="1"/>
            </p:cNvSpPr>
            <p:nvPr/>
          </p:nvSpPr>
          <p:spPr bwMode="auto">
            <a:xfrm flipV="1">
              <a:off x="2136" y="1008"/>
              <a:ext cx="504" cy="384"/>
            </a:xfrm>
            <a:prstGeom prst="line">
              <a:avLst/>
            </a:prstGeom>
            <a:noFill/>
            <a:ln w="22225" cap="sq">
              <a:solidFill>
                <a:srgbClr val="00008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Line 26">
              <a:extLst>
                <a:ext uri="{FF2B5EF4-FFF2-40B4-BE49-F238E27FC236}">
                  <a16:creationId xmlns:a16="http://schemas.microsoft.com/office/drawing/2014/main" id="{C66D8437-49E6-7D6E-B7BD-A69F8F37C0D8}"/>
                </a:ext>
              </a:extLst>
            </p:cNvPr>
            <p:cNvSpPr>
              <a:spLocks noChangeShapeType="1"/>
            </p:cNvSpPr>
            <p:nvPr/>
          </p:nvSpPr>
          <p:spPr bwMode="auto">
            <a:xfrm>
              <a:off x="1020" y="576"/>
              <a:ext cx="384" cy="336"/>
            </a:xfrm>
            <a:prstGeom prst="line">
              <a:avLst/>
            </a:prstGeom>
            <a:noFill/>
            <a:ln w="22225" cap="sq">
              <a:solidFill>
                <a:srgbClr val="00008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 name="Line 27">
              <a:extLst>
                <a:ext uri="{FF2B5EF4-FFF2-40B4-BE49-F238E27FC236}">
                  <a16:creationId xmlns:a16="http://schemas.microsoft.com/office/drawing/2014/main" id="{C584332D-5836-9F88-AF14-DBAFAEA7EDBB}"/>
                </a:ext>
              </a:extLst>
            </p:cNvPr>
            <p:cNvSpPr>
              <a:spLocks noChangeShapeType="1"/>
            </p:cNvSpPr>
            <p:nvPr/>
          </p:nvSpPr>
          <p:spPr bwMode="auto">
            <a:xfrm flipV="1">
              <a:off x="1056" y="1056"/>
              <a:ext cx="336" cy="288"/>
            </a:xfrm>
            <a:prstGeom prst="line">
              <a:avLst/>
            </a:prstGeom>
            <a:noFill/>
            <a:ln w="22225" cap="sq">
              <a:solidFill>
                <a:srgbClr val="00008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 name="Line 28">
              <a:extLst>
                <a:ext uri="{FF2B5EF4-FFF2-40B4-BE49-F238E27FC236}">
                  <a16:creationId xmlns:a16="http://schemas.microsoft.com/office/drawing/2014/main" id="{CFDDFE32-15F5-17ED-E889-EAB6596F5E90}"/>
                </a:ext>
              </a:extLst>
            </p:cNvPr>
            <p:cNvSpPr>
              <a:spLocks noChangeShapeType="1"/>
            </p:cNvSpPr>
            <p:nvPr/>
          </p:nvSpPr>
          <p:spPr bwMode="auto">
            <a:xfrm>
              <a:off x="1572" y="1044"/>
              <a:ext cx="336" cy="288"/>
            </a:xfrm>
            <a:prstGeom prst="line">
              <a:avLst/>
            </a:prstGeom>
            <a:noFill/>
            <a:ln w="22225" cap="sq">
              <a:solidFill>
                <a:srgbClr val="00008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 name="Line 29">
              <a:extLst>
                <a:ext uri="{FF2B5EF4-FFF2-40B4-BE49-F238E27FC236}">
                  <a16:creationId xmlns:a16="http://schemas.microsoft.com/office/drawing/2014/main" id="{0491736F-57B5-447E-14F1-AD45E0772D20}"/>
                </a:ext>
              </a:extLst>
            </p:cNvPr>
            <p:cNvSpPr>
              <a:spLocks noChangeShapeType="1"/>
            </p:cNvSpPr>
            <p:nvPr/>
          </p:nvSpPr>
          <p:spPr bwMode="auto">
            <a:xfrm flipV="1">
              <a:off x="1584" y="576"/>
              <a:ext cx="336" cy="336"/>
            </a:xfrm>
            <a:prstGeom prst="line">
              <a:avLst/>
            </a:prstGeom>
            <a:noFill/>
            <a:ln w="22225" cap="sq">
              <a:solidFill>
                <a:srgbClr val="00008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 name="Text Box 30">
              <a:extLst>
                <a:ext uri="{FF2B5EF4-FFF2-40B4-BE49-F238E27FC236}">
                  <a16:creationId xmlns:a16="http://schemas.microsoft.com/office/drawing/2014/main" id="{EB477155-9FC1-B85D-B7C1-F102FD64A88C}"/>
                </a:ext>
              </a:extLst>
            </p:cNvPr>
            <p:cNvSpPr txBox="1">
              <a:spLocks noChangeArrowheads="1"/>
            </p:cNvSpPr>
            <p:nvPr/>
          </p:nvSpPr>
          <p:spPr bwMode="auto">
            <a:xfrm>
              <a:off x="1296" y="297"/>
              <a:ext cx="26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1800"/>
                <a:t>16</a:t>
              </a:r>
            </a:p>
          </p:txBody>
        </p:sp>
        <p:sp>
          <p:nvSpPr>
            <p:cNvPr id="31" name="Text Box 31">
              <a:extLst>
                <a:ext uri="{FF2B5EF4-FFF2-40B4-BE49-F238E27FC236}">
                  <a16:creationId xmlns:a16="http://schemas.microsoft.com/office/drawing/2014/main" id="{A6101C7A-4E3B-90CC-EB04-2C025691CA5F}"/>
                </a:ext>
              </a:extLst>
            </p:cNvPr>
            <p:cNvSpPr txBox="1">
              <a:spLocks noChangeArrowheads="1"/>
            </p:cNvSpPr>
            <p:nvPr/>
          </p:nvSpPr>
          <p:spPr bwMode="auto">
            <a:xfrm>
              <a:off x="1584" y="528"/>
              <a:ext cx="26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eaLnBrk="1" hangingPunct="1">
                <a:spcBef>
                  <a:spcPct val="0"/>
                </a:spcBef>
                <a:buClrTx/>
                <a:buFontTx/>
                <a:buNone/>
              </a:pPr>
              <a:r>
                <a:rPr lang="en-US" altLang="zh-CN" sz="1800"/>
                <a:t>11</a:t>
              </a:r>
            </a:p>
          </p:txBody>
        </p:sp>
        <p:sp>
          <p:nvSpPr>
            <p:cNvPr id="32" name="Text Box 32">
              <a:extLst>
                <a:ext uri="{FF2B5EF4-FFF2-40B4-BE49-F238E27FC236}">
                  <a16:creationId xmlns:a16="http://schemas.microsoft.com/office/drawing/2014/main" id="{AB57495A-A275-FDF7-D75F-6756C360C90E}"/>
                </a:ext>
              </a:extLst>
            </p:cNvPr>
            <p:cNvSpPr txBox="1">
              <a:spLocks noChangeArrowheads="1"/>
            </p:cNvSpPr>
            <p:nvPr/>
          </p:nvSpPr>
          <p:spPr bwMode="auto">
            <a:xfrm>
              <a:off x="2304" y="528"/>
              <a:ext cx="18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eaLnBrk="1" hangingPunct="1">
                <a:spcBef>
                  <a:spcPct val="0"/>
                </a:spcBef>
                <a:buClrTx/>
                <a:buFontTx/>
                <a:buNone/>
              </a:pPr>
              <a:r>
                <a:rPr lang="en-US" altLang="zh-CN" sz="1800"/>
                <a:t>5</a:t>
              </a:r>
            </a:p>
          </p:txBody>
        </p:sp>
        <p:sp>
          <p:nvSpPr>
            <p:cNvPr id="33" name="Text Box 33">
              <a:extLst>
                <a:ext uri="{FF2B5EF4-FFF2-40B4-BE49-F238E27FC236}">
                  <a16:creationId xmlns:a16="http://schemas.microsoft.com/office/drawing/2014/main" id="{2E442C99-0A7E-E24E-B55A-498226725026}"/>
                </a:ext>
              </a:extLst>
            </p:cNvPr>
            <p:cNvSpPr txBox="1">
              <a:spLocks noChangeArrowheads="1"/>
            </p:cNvSpPr>
            <p:nvPr/>
          </p:nvSpPr>
          <p:spPr bwMode="auto">
            <a:xfrm>
              <a:off x="2016" y="816"/>
              <a:ext cx="18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eaLnBrk="1" hangingPunct="1">
                <a:spcBef>
                  <a:spcPct val="0"/>
                </a:spcBef>
                <a:buClrTx/>
                <a:buFontTx/>
                <a:buNone/>
              </a:pPr>
              <a:r>
                <a:rPr lang="en-US" altLang="zh-CN" sz="1800"/>
                <a:t>6</a:t>
              </a:r>
            </a:p>
          </p:txBody>
        </p:sp>
        <p:sp>
          <p:nvSpPr>
            <p:cNvPr id="34" name="Text Box 34">
              <a:extLst>
                <a:ext uri="{FF2B5EF4-FFF2-40B4-BE49-F238E27FC236}">
                  <a16:creationId xmlns:a16="http://schemas.microsoft.com/office/drawing/2014/main" id="{B4B4E383-A549-C45B-B74D-C10101886963}"/>
                </a:ext>
              </a:extLst>
            </p:cNvPr>
            <p:cNvSpPr txBox="1">
              <a:spLocks noChangeArrowheads="1"/>
            </p:cNvSpPr>
            <p:nvPr/>
          </p:nvSpPr>
          <p:spPr bwMode="auto">
            <a:xfrm>
              <a:off x="2352" y="1152"/>
              <a:ext cx="18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1800"/>
                <a:t>9</a:t>
              </a:r>
            </a:p>
          </p:txBody>
        </p:sp>
        <p:sp>
          <p:nvSpPr>
            <p:cNvPr id="35" name="Text Box 35">
              <a:extLst>
                <a:ext uri="{FF2B5EF4-FFF2-40B4-BE49-F238E27FC236}">
                  <a16:creationId xmlns:a16="http://schemas.microsoft.com/office/drawing/2014/main" id="{62D173BD-73AF-29F7-EEF6-9E45BECF8D66}"/>
                </a:ext>
              </a:extLst>
            </p:cNvPr>
            <p:cNvSpPr txBox="1">
              <a:spLocks noChangeArrowheads="1"/>
            </p:cNvSpPr>
            <p:nvPr/>
          </p:nvSpPr>
          <p:spPr bwMode="auto">
            <a:xfrm>
              <a:off x="1344" y="1392"/>
              <a:ext cx="26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eaLnBrk="1" hangingPunct="1">
                <a:spcBef>
                  <a:spcPct val="0"/>
                </a:spcBef>
                <a:buClrTx/>
                <a:buFontTx/>
                <a:buNone/>
              </a:pPr>
              <a:r>
                <a:rPr lang="en-US" altLang="zh-CN" sz="1800"/>
                <a:t>18</a:t>
              </a:r>
            </a:p>
          </p:txBody>
        </p:sp>
        <p:sp>
          <p:nvSpPr>
            <p:cNvPr id="36" name="Text Box 36">
              <a:extLst>
                <a:ext uri="{FF2B5EF4-FFF2-40B4-BE49-F238E27FC236}">
                  <a16:creationId xmlns:a16="http://schemas.microsoft.com/office/drawing/2014/main" id="{0C63B76F-4BB9-BD4B-D87B-B8984A262191}"/>
                </a:ext>
              </a:extLst>
            </p:cNvPr>
            <p:cNvSpPr txBox="1">
              <a:spLocks noChangeArrowheads="1"/>
            </p:cNvSpPr>
            <p:nvPr/>
          </p:nvSpPr>
          <p:spPr bwMode="auto">
            <a:xfrm>
              <a:off x="1632" y="960"/>
              <a:ext cx="26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eaLnBrk="1" hangingPunct="1">
                <a:spcBef>
                  <a:spcPct val="0"/>
                </a:spcBef>
                <a:buClrTx/>
                <a:buFontTx/>
                <a:buNone/>
              </a:pPr>
              <a:r>
                <a:rPr lang="en-US" altLang="zh-CN" sz="1800"/>
                <a:t>14</a:t>
              </a:r>
            </a:p>
          </p:txBody>
        </p:sp>
        <p:sp>
          <p:nvSpPr>
            <p:cNvPr id="37" name="Text Box 37">
              <a:extLst>
                <a:ext uri="{FF2B5EF4-FFF2-40B4-BE49-F238E27FC236}">
                  <a16:creationId xmlns:a16="http://schemas.microsoft.com/office/drawing/2014/main" id="{8B517194-A9F9-1FCB-A1DA-2CD408C6997A}"/>
                </a:ext>
              </a:extLst>
            </p:cNvPr>
            <p:cNvSpPr txBox="1">
              <a:spLocks noChangeArrowheads="1"/>
            </p:cNvSpPr>
            <p:nvPr/>
          </p:nvSpPr>
          <p:spPr bwMode="auto">
            <a:xfrm>
              <a:off x="700" y="864"/>
              <a:ext cx="26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eaLnBrk="1" hangingPunct="1">
                <a:spcBef>
                  <a:spcPct val="0"/>
                </a:spcBef>
                <a:buClrTx/>
                <a:buFontTx/>
                <a:buNone/>
              </a:pPr>
              <a:r>
                <a:rPr lang="en-US" altLang="zh-CN" sz="1800"/>
                <a:t>19</a:t>
              </a:r>
            </a:p>
          </p:txBody>
        </p:sp>
        <p:sp>
          <p:nvSpPr>
            <p:cNvPr id="38" name="Text Box 38">
              <a:extLst>
                <a:ext uri="{FF2B5EF4-FFF2-40B4-BE49-F238E27FC236}">
                  <a16:creationId xmlns:a16="http://schemas.microsoft.com/office/drawing/2014/main" id="{896B4186-0C82-F180-2383-8C2E728F185E}"/>
                </a:ext>
              </a:extLst>
            </p:cNvPr>
            <p:cNvSpPr txBox="1">
              <a:spLocks noChangeArrowheads="1"/>
            </p:cNvSpPr>
            <p:nvPr/>
          </p:nvSpPr>
          <p:spPr bwMode="auto">
            <a:xfrm>
              <a:off x="1056" y="1008"/>
              <a:ext cx="26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eaLnBrk="1" hangingPunct="1">
                <a:spcBef>
                  <a:spcPct val="0"/>
                </a:spcBef>
                <a:buClrTx/>
                <a:buFontTx/>
                <a:buNone/>
              </a:pPr>
              <a:r>
                <a:rPr lang="en-US" altLang="zh-CN" sz="1800"/>
                <a:t>22</a:t>
              </a:r>
            </a:p>
          </p:txBody>
        </p:sp>
        <p:sp>
          <p:nvSpPr>
            <p:cNvPr id="39" name="Text Box 39">
              <a:extLst>
                <a:ext uri="{FF2B5EF4-FFF2-40B4-BE49-F238E27FC236}">
                  <a16:creationId xmlns:a16="http://schemas.microsoft.com/office/drawing/2014/main" id="{648A2273-D917-5C2B-20B0-CB48E9D7FB34}"/>
                </a:ext>
              </a:extLst>
            </p:cNvPr>
            <p:cNvSpPr txBox="1">
              <a:spLocks noChangeArrowheads="1"/>
            </p:cNvSpPr>
            <p:nvPr/>
          </p:nvSpPr>
          <p:spPr bwMode="auto">
            <a:xfrm>
              <a:off x="1152" y="528"/>
              <a:ext cx="26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eaLnBrk="1" hangingPunct="1">
                <a:spcBef>
                  <a:spcPct val="0"/>
                </a:spcBef>
                <a:buClrTx/>
                <a:buFontTx/>
                <a:buNone/>
              </a:pPr>
              <a:r>
                <a:rPr lang="en-US" altLang="zh-CN" sz="1800"/>
                <a:t>20</a:t>
              </a:r>
            </a:p>
          </p:txBody>
        </p:sp>
      </p:grpSp>
      <p:grpSp>
        <p:nvGrpSpPr>
          <p:cNvPr id="40" name="Group 47">
            <a:extLst>
              <a:ext uri="{FF2B5EF4-FFF2-40B4-BE49-F238E27FC236}">
                <a16:creationId xmlns:a16="http://schemas.microsoft.com/office/drawing/2014/main" id="{8E0C1A2E-AD54-D0C1-7B4C-8D601B21F3F0}"/>
              </a:ext>
            </a:extLst>
          </p:cNvPr>
          <p:cNvGrpSpPr>
            <a:grpSpLocks/>
          </p:cNvGrpSpPr>
          <p:nvPr/>
        </p:nvGrpSpPr>
        <p:grpSpPr bwMode="auto">
          <a:xfrm>
            <a:off x="4787900" y="2319338"/>
            <a:ext cx="3200400" cy="1919287"/>
            <a:chOff x="3072" y="1479"/>
            <a:chExt cx="2016" cy="1209"/>
          </a:xfrm>
        </p:grpSpPr>
        <p:sp>
          <p:nvSpPr>
            <p:cNvPr id="41" name="Oval 41">
              <a:extLst>
                <a:ext uri="{FF2B5EF4-FFF2-40B4-BE49-F238E27FC236}">
                  <a16:creationId xmlns:a16="http://schemas.microsoft.com/office/drawing/2014/main" id="{A021BCB3-F93B-E331-23E8-3DA61B2DEC15}"/>
                </a:ext>
              </a:extLst>
            </p:cNvPr>
            <p:cNvSpPr>
              <a:spLocks noChangeArrowheads="1"/>
            </p:cNvSpPr>
            <p:nvPr/>
          </p:nvSpPr>
          <p:spPr bwMode="auto">
            <a:xfrm>
              <a:off x="3072" y="2448"/>
              <a:ext cx="240" cy="240"/>
            </a:xfrm>
            <a:prstGeom prst="ellipse">
              <a:avLst/>
            </a:prstGeom>
            <a:noFill/>
            <a:ln w="25400" cap="sq">
              <a:solidFill>
                <a:srgbClr val="000080"/>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400">
                  <a:solidFill>
                    <a:schemeClr val="accent2"/>
                  </a:solidFill>
                </a:rPr>
                <a:t>v</a:t>
              </a:r>
              <a:r>
                <a:rPr lang="en-US" altLang="zh-CN" sz="2400" baseline="-18000">
                  <a:solidFill>
                    <a:schemeClr val="accent2"/>
                  </a:solidFill>
                </a:rPr>
                <a:t>4</a:t>
              </a:r>
              <a:endParaRPr lang="en-US" altLang="zh-CN" sz="2400" b="0">
                <a:solidFill>
                  <a:schemeClr val="accent2"/>
                </a:solidFill>
              </a:endParaRPr>
            </a:p>
          </p:txBody>
        </p:sp>
        <p:sp>
          <p:nvSpPr>
            <p:cNvPr id="42" name="Oval 42">
              <a:extLst>
                <a:ext uri="{FF2B5EF4-FFF2-40B4-BE49-F238E27FC236}">
                  <a16:creationId xmlns:a16="http://schemas.microsoft.com/office/drawing/2014/main" id="{38D9D9A2-62B5-5901-4E40-9E52D8402C54}"/>
                </a:ext>
              </a:extLst>
            </p:cNvPr>
            <p:cNvSpPr>
              <a:spLocks noChangeArrowheads="1"/>
            </p:cNvSpPr>
            <p:nvPr/>
          </p:nvSpPr>
          <p:spPr bwMode="auto">
            <a:xfrm>
              <a:off x="4128" y="1479"/>
              <a:ext cx="240" cy="240"/>
            </a:xfrm>
            <a:prstGeom prst="ellipse">
              <a:avLst/>
            </a:prstGeom>
            <a:noFill/>
            <a:ln w="25400" cap="sq">
              <a:solidFill>
                <a:srgbClr val="000080"/>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400">
                  <a:solidFill>
                    <a:schemeClr val="accent2"/>
                  </a:solidFill>
                </a:rPr>
                <a:t>v</a:t>
              </a:r>
              <a:r>
                <a:rPr lang="en-US" altLang="zh-CN" sz="2400" baseline="-20000">
                  <a:solidFill>
                    <a:schemeClr val="accent2"/>
                  </a:solidFill>
                </a:rPr>
                <a:t>2</a:t>
              </a:r>
              <a:endParaRPr lang="en-US" altLang="zh-CN" sz="2400" b="0">
                <a:solidFill>
                  <a:schemeClr val="accent2"/>
                </a:solidFill>
              </a:endParaRPr>
            </a:p>
          </p:txBody>
        </p:sp>
        <p:sp>
          <p:nvSpPr>
            <p:cNvPr id="43" name="Oval 43">
              <a:extLst>
                <a:ext uri="{FF2B5EF4-FFF2-40B4-BE49-F238E27FC236}">
                  <a16:creationId xmlns:a16="http://schemas.microsoft.com/office/drawing/2014/main" id="{B4F775F3-A236-A649-5F50-CDBA2FB10126}"/>
                </a:ext>
              </a:extLst>
            </p:cNvPr>
            <p:cNvSpPr>
              <a:spLocks noChangeArrowheads="1"/>
            </p:cNvSpPr>
            <p:nvPr/>
          </p:nvSpPr>
          <p:spPr bwMode="auto">
            <a:xfrm>
              <a:off x="4848" y="1959"/>
              <a:ext cx="240" cy="240"/>
            </a:xfrm>
            <a:prstGeom prst="ellipse">
              <a:avLst/>
            </a:prstGeom>
            <a:noFill/>
            <a:ln w="25400" cap="sq">
              <a:solidFill>
                <a:srgbClr val="000080"/>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400">
                  <a:solidFill>
                    <a:schemeClr val="accent2"/>
                  </a:solidFill>
                </a:rPr>
                <a:t>v</a:t>
              </a:r>
              <a:r>
                <a:rPr lang="en-US" altLang="zh-CN" sz="2400" baseline="-18000">
                  <a:solidFill>
                    <a:schemeClr val="accent2"/>
                  </a:solidFill>
                </a:rPr>
                <a:t>6</a:t>
              </a:r>
              <a:endParaRPr lang="en-US" altLang="zh-CN" sz="2400" b="0">
                <a:solidFill>
                  <a:schemeClr val="accent2"/>
                </a:solidFill>
              </a:endParaRPr>
            </a:p>
          </p:txBody>
        </p:sp>
        <p:sp>
          <p:nvSpPr>
            <p:cNvPr id="44" name="Oval 44">
              <a:extLst>
                <a:ext uri="{FF2B5EF4-FFF2-40B4-BE49-F238E27FC236}">
                  <a16:creationId xmlns:a16="http://schemas.microsoft.com/office/drawing/2014/main" id="{605E5422-3CD2-1EE5-DEE0-A59CE92535F5}"/>
                </a:ext>
              </a:extLst>
            </p:cNvPr>
            <p:cNvSpPr>
              <a:spLocks noChangeArrowheads="1"/>
            </p:cNvSpPr>
            <p:nvPr/>
          </p:nvSpPr>
          <p:spPr bwMode="auto">
            <a:xfrm>
              <a:off x="4128" y="2439"/>
              <a:ext cx="240" cy="240"/>
            </a:xfrm>
            <a:prstGeom prst="ellipse">
              <a:avLst/>
            </a:prstGeom>
            <a:noFill/>
            <a:ln w="25400" cap="sq">
              <a:solidFill>
                <a:srgbClr val="000080"/>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400">
                  <a:solidFill>
                    <a:schemeClr val="accent2"/>
                  </a:solidFill>
                </a:rPr>
                <a:t>v</a:t>
              </a:r>
              <a:r>
                <a:rPr lang="en-US" altLang="zh-CN" sz="2400" baseline="-18000">
                  <a:solidFill>
                    <a:schemeClr val="accent2"/>
                  </a:solidFill>
                </a:rPr>
                <a:t>5</a:t>
              </a:r>
              <a:endParaRPr lang="en-US" altLang="zh-CN" sz="2400" b="0">
                <a:solidFill>
                  <a:schemeClr val="accent2"/>
                </a:solidFill>
              </a:endParaRPr>
            </a:p>
          </p:txBody>
        </p:sp>
        <p:sp>
          <p:nvSpPr>
            <p:cNvPr id="45" name="Oval 45">
              <a:extLst>
                <a:ext uri="{FF2B5EF4-FFF2-40B4-BE49-F238E27FC236}">
                  <a16:creationId xmlns:a16="http://schemas.microsoft.com/office/drawing/2014/main" id="{0D86B565-98C2-6345-7A41-9C442569C10F}"/>
                </a:ext>
              </a:extLst>
            </p:cNvPr>
            <p:cNvSpPr>
              <a:spLocks noChangeArrowheads="1"/>
            </p:cNvSpPr>
            <p:nvPr/>
          </p:nvSpPr>
          <p:spPr bwMode="auto">
            <a:xfrm>
              <a:off x="3600" y="2007"/>
              <a:ext cx="240" cy="240"/>
            </a:xfrm>
            <a:prstGeom prst="ellipse">
              <a:avLst/>
            </a:prstGeom>
            <a:noFill/>
            <a:ln w="25400" cap="sq">
              <a:solidFill>
                <a:srgbClr val="000080"/>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400">
                  <a:solidFill>
                    <a:schemeClr val="accent2"/>
                  </a:solidFill>
                </a:rPr>
                <a:t>v</a:t>
              </a:r>
              <a:r>
                <a:rPr lang="en-US" altLang="zh-CN" sz="2400" baseline="-18000">
                  <a:solidFill>
                    <a:schemeClr val="accent2"/>
                  </a:solidFill>
                </a:rPr>
                <a:t>3</a:t>
              </a:r>
              <a:endParaRPr lang="en-US" altLang="zh-CN" sz="2400" b="0">
                <a:solidFill>
                  <a:schemeClr val="accent2"/>
                </a:solidFill>
              </a:endParaRPr>
            </a:p>
          </p:txBody>
        </p:sp>
        <p:sp>
          <p:nvSpPr>
            <p:cNvPr id="46" name="Oval 46">
              <a:extLst>
                <a:ext uri="{FF2B5EF4-FFF2-40B4-BE49-F238E27FC236}">
                  <a16:creationId xmlns:a16="http://schemas.microsoft.com/office/drawing/2014/main" id="{315745EC-42A5-1CB0-F5BF-13D4E1AE91C3}"/>
                </a:ext>
              </a:extLst>
            </p:cNvPr>
            <p:cNvSpPr>
              <a:spLocks noChangeArrowheads="1"/>
            </p:cNvSpPr>
            <p:nvPr/>
          </p:nvSpPr>
          <p:spPr bwMode="auto">
            <a:xfrm>
              <a:off x="3072" y="1479"/>
              <a:ext cx="240" cy="240"/>
            </a:xfrm>
            <a:prstGeom prst="ellipse">
              <a:avLst/>
            </a:prstGeom>
            <a:noFill/>
            <a:ln w="25400" cap="sq">
              <a:solidFill>
                <a:srgbClr val="000080"/>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400">
                  <a:solidFill>
                    <a:schemeClr val="accent2"/>
                  </a:solidFill>
                </a:rPr>
                <a:t>v</a:t>
              </a:r>
              <a:r>
                <a:rPr lang="en-US" altLang="zh-CN" sz="2400" baseline="-18000">
                  <a:solidFill>
                    <a:schemeClr val="accent2"/>
                  </a:solidFill>
                </a:rPr>
                <a:t>1</a:t>
              </a:r>
              <a:endParaRPr lang="en-US" altLang="zh-CN" sz="2400" b="0">
                <a:solidFill>
                  <a:schemeClr val="accent2"/>
                </a:solidFill>
              </a:endParaRPr>
            </a:p>
          </p:txBody>
        </p:sp>
      </p:grpSp>
      <p:sp>
        <p:nvSpPr>
          <p:cNvPr id="47" name="Oval 48">
            <a:extLst>
              <a:ext uri="{FF2B5EF4-FFF2-40B4-BE49-F238E27FC236}">
                <a16:creationId xmlns:a16="http://schemas.microsoft.com/office/drawing/2014/main" id="{4D61F244-926A-564E-C2EB-F7CDAF485F58}"/>
              </a:ext>
            </a:extLst>
          </p:cNvPr>
          <p:cNvSpPr>
            <a:spLocks noChangeArrowheads="1"/>
          </p:cNvSpPr>
          <p:nvPr/>
        </p:nvSpPr>
        <p:spPr bwMode="auto">
          <a:xfrm rot="1824559">
            <a:off x="2784475" y="2709863"/>
            <a:ext cx="1143000" cy="304800"/>
          </a:xfrm>
          <a:prstGeom prst="ellipse">
            <a:avLst/>
          </a:prstGeom>
          <a:noFill/>
          <a:ln w="31750">
            <a:solidFill>
              <a:srgbClr val="FF0000"/>
            </a:solidFill>
            <a:prstDash val="lgDash"/>
            <a:round/>
            <a:headEnd/>
            <a:tailEnd/>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grpSp>
        <p:nvGrpSpPr>
          <p:cNvPr id="48" name="Group 52">
            <a:extLst>
              <a:ext uri="{FF2B5EF4-FFF2-40B4-BE49-F238E27FC236}">
                <a16:creationId xmlns:a16="http://schemas.microsoft.com/office/drawing/2014/main" id="{BB408585-36BD-2EF0-2CAA-01C6732FE104}"/>
              </a:ext>
            </a:extLst>
          </p:cNvPr>
          <p:cNvGrpSpPr>
            <a:grpSpLocks/>
          </p:cNvGrpSpPr>
          <p:nvPr/>
        </p:nvGrpSpPr>
        <p:grpSpPr bwMode="auto">
          <a:xfrm>
            <a:off x="6845300" y="2527300"/>
            <a:ext cx="762000" cy="609600"/>
            <a:chOff x="4368" y="1610"/>
            <a:chExt cx="480" cy="384"/>
          </a:xfrm>
        </p:grpSpPr>
        <p:sp>
          <p:nvSpPr>
            <p:cNvPr id="49" name="Line 50">
              <a:extLst>
                <a:ext uri="{FF2B5EF4-FFF2-40B4-BE49-F238E27FC236}">
                  <a16:creationId xmlns:a16="http://schemas.microsoft.com/office/drawing/2014/main" id="{4D1913C4-61A3-C54F-7366-5389B48D4806}"/>
                </a:ext>
              </a:extLst>
            </p:cNvPr>
            <p:cNvSpPr>
              <a:spLocks noChangeShapeType="1"/>
            </p:cNvSpPr>
            <p:nvPr/>
          </p:nvSpPr>
          <p:spPr bwMode="auto">
            <a:xfrm>
              <a:off x="4368" y="1658"/>
              <a:ext cx="480" cy="336"/>
            </a:xfrm>
            <a:prstGeom prst="line">
              <a:avLst/>
            </a:prstGeom>
            <a:noFill/>
            <a:ln w="34925" cap="sq">
              <a:solidFill>
                <a:srgbClr val="FF33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 name="Text Box 51">
              <a:extLst>
                <a:ext uri="{FF2B5EF4-FFF2-40B4-BE49-F238E27FC236}">
                  <a16:creationId xmlns:a16="http://schemas.microsoft.com/office/drawing/2014/main" id="{A4760B44-3EEE-1448-24B1-E60AFCFB5DAF}"/>
                </a:ext>
              </a:extLst>
            </p:cNvPr>
            <p:cNvSpPr txBox="1">
              <a:spLocks noChangeArrowheads="1"/>
            </p:cNvSpPr>
            <p:nvPr/>
          </p:nvSpPr>
          <p:spPr bwMode="auto">
            <a:xfrm>
              <a:off x="4560" y="1610"/>
              <a:ext cx="18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eaLnBrk="1" hangingPunct="1">
                <a:spcBef>
                  <a:spcPct val="0"/>
                </a:spcBef>
                <a:buClrTx/>
                <a:buFontTx/>
                <a:buNone/>
              </a:pPr>
              <a:r>
                <a:rPr lang="en-US" altLang="zh-CN" sz="1800">
                  <a:solidFill>
                    <a:srgbClr val="000000"/>
                  </a:solidFill>
                </a:rPr>
                <a:t>5</a:t>
              </a:r>
            </a:p>
          </p:txBody>
        </p:sp>
      </p:grpSp>
      <p:sp>
        <p:nvSpPr>
          <p:cNvPr id="51" name="Oval 53">
            <a:extLst>
              <a:ext uri="{FF2B5EF4-FFF2-40B4-BE49-F238E27FC236}">
                <a16:creationId xmlns:a16="http://schemas.microsoft.com/office/drawing/2014/main" id="{2369CB99-67ED-40DD-40BD-551ED6943FC2}"/>
              </a:ext>
            </a:extLst>
          </p:cNvPr>
          <p:cNvSpPr>
            <a:spLocks noChangeArrowheads="1"/>
          </p:cNvSpPr>
          <p:nvPr/>
        </p:nvSpPr>
        <p:spPr bwMode="auto">
          <a:xfrm rot="5339066">
            <a:off x="2247900" y="3108325"/>
            <a:ext cx="1143000" cy="304800"/>
          </a:xfrm>
          <a:prstGeom prst="ellipse">
            <a:avLst/>
          </a:prstGeom>
          <a:noFill/>
          <a:ln w="31750">
            <a:solidFill>
              <a:srgbClr val="FF0000"/>
            </a:solidFill>
            <a:prstDash val="lgDash"/>
            <a:round/>
            <a:headEnd/>
            <a:tailEnd/>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grpSp>
        <p:nvGrpSpPr>
          <p:cNvPr id="52" name="Group 57">
            <a:extLst>
              <a:ext uri="{FF2B5EF4-FFF2-40B4-BE49-F238E27FC236}">
                <a16:creationId xmlns:a16="http://schemas.microsoft.com/office/drawing/2014/main" id="{64A83BA3-CDD4-6186-3E0C-3712F92672D6}"/>
              </a:ext>
            </a:extLst>
          </p:cNvPr>
          <p:cNvGrpSpPr>
            <a:grpSpLocks/>
          </p:cNvGrpSpPr>
          <p:nvPr/>
        </p:nvGrpSpPr>
        <p:grpSpPr bwMode="auto">
          <a:xfrm>
            <a:off x="6650038" y="2690813"/>
            <a:ext cx="298450" cy="1143000"/>
            <a:chOff x="4261" y="1713"/>
            <a:chExt cx="188" cy="720"/>
          </a:xfrm>
        </p:grpSpPr>
        <p:sp>
          <p:nvSpPr>
            <p:cNvPr id="53" name="Line 55">
              <a:extLst>
                <a:ext uri="{FF2B5EF4-FFF2-40B4-BE49-F238E27FC236}">
                  <a16:creationId xmlns:a16="http://schemas.microsoft.com/office/drawing/2014/main" id="{6862D1A1-3F24-4B33-F466-9847889B3E9B}"/>
                </a:ext>
              </a:extLst>
            </p:cNvPr>
            <p:cNvSpPr>
              <a:spLocks noChangeShapeType="1"/>
            </p:cNvSpPr>
            <p:nvPr/>
          </p:nvSpPr>
          <p:spPr bwMode="auto">
            <a:xfrm>
              <a:off x="4272" y="1713"/>
              <a:ext cx="0" cy="720"/>
            </a:xfrm>
            <a:prstGeom prst="line">
              <a:avLst/>
            </a:prstGeom>
            <a:noFill/>
            <a:ln w="34925" cap="sq">
              <a:solidFill>
                <a:srgbClr val="FF33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 name="Text Box 56">
              <a:extLst>
                <a:ext uri="{FF2B5EF4-FFF2-40B4-BE49-F238E27FC236}">
                  <a16:creationId xmlns:a16="http://schemas.microsoft.com/office/drawing/2014/main" id="{DF50020B-9B6F-8C3E-A0B1-9554DE7645B7}"/>
                </a:ext>
              </a:extLst>
            </p:cNvPr>
            <p:cNvSpPr txBox="1">
              <a:spLocks noChangeArrowheads="1"/>
            </p:cNvSpPr>
            <p:nvPr/>
          </p:nvSpPr>
          <p:spPr bwMode="auto">
            <a:xfrm>
              <a:off x="4261" y="1953"/>
              <a:ext cx="18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eaLnBrk="1" hangingPunct="1">
                <a:spcBef>
                  <a:spcPct val="0"/>
                </a:spcBef>
                <a:buClrTx/>
                <a:buFontTx/>
                <a:buNone/>
              </a:pPr>
              <a:r>
                <a:rPr lang="en-US" altLang="zh-CN" sz="1800">
                  <a:solidFill>
                    <a:srgbClr val="000000"/>
                  </a:solidFill>
                </a:rPr>
                <a:t>6</a:t>
              </a:r>
            </a:p>
          </p:txBody>
        </p:sp>
      </p:grpSp>
      <p:sp>
        <p:nvSpPr>
          <p:cNvPr id="55" name="Oval 58">
            <a:extLst>
              <a:ext uri="{FF2B5EF4-FFF2-40B4-BE49-F238E27FC236}">
                <a16:creationId xmlns:a16="http://schemas.microsoft.com/office/drawing/2014/main" id="{4A9CF80C-B17E-78C3-A513-951EE137C751}"/>
              </a:ext>
            </a:extLst>
          </p:cNvPr>
          <p:cNvSpPr>
            <a:spLocks noChangeArrowheads="1"/>
          </p:cNvSpPr>
          <p:nvPr/>
        </p:nvSpPr>
        <p:spPr bwMode="auto">
          <a:xfrm rot="-1812779">
            <a:off x="2854325" y="3486150"/>
            <a:ext cx="1143000" cy="304800"/>
          </a:xfrm>
          <a:prstGeom prst="ellipse">
            <a:avLst/>
          </a:prstGeom>
          <a:noFill/>
          <a:ln w="31750">
            <a:solidFill>
              <a:srgbClr val="FF0000"/>
            </a:solidFill>
            <a:prstDash val="lgDash"/>
            <a:round/>
            <a:headEnd/>
            <a:tailEnd/>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grpSp>
        <p:nvGrpSpPr>
          <p:cNvPr id="56" name="Group 62">
            <a:extLst>
              <a:ext uri="{FF2B5EF4-FFF2-40B4-BE49-F238E27FC236}">
                <a16:creationId xmlns:a16="http://schemas.microsoft.com/office/drawing/2014/main" id="{C3061C4C-10B8-9B19-D2A7-34DD86493389}"/>
              </a:ext>
            </a:extLst>
          </p:cNvPr>
          <p:cNvGrpSpPr>
            <a:grpSpLocks/>
          </p:cNvGrpSpPr>
          <p:nvPr/>
        </p:nvGrpSpPr>
        <p:grpSpPr bwMode="auto">
          <a:xfrm>
            <a:off x="6842125" y="3417888"/>
            <a:ext cx="800100" cy="609600"/>
            <a:chOff x="4366" y="2171"/>
            <a:chExt cx="504" cy="384"/>
          </a:xfrm>
        </p:grpSpPr>
        <p:sp>
          <p:nvSpPr>
            <p:cNvPr id="57" name="Line 60">
              <a:extLst>
                <a:ext uri="{FF2B5EF4-FFF2-40B4-BE49-F238E27FC236}">
                  <a16:creationId xmlns:a16="http://schemas.microsoft.com/office/drawing/2014/main" id="{F64BE608-784D-E061-C9A2-967D1750A377}"/>
                </a:ext>
              </a:extLst>
            </p:cNvPr>
            <p:cNvSpPr>
              <a:spLocks noChangeShapeType="1"/>
            </p:cNvSpPr>
            <p:nvPr/>
          </p:nvSpPr>
          <p:spPr bwMode="auto">
            <a:xfrm flipV="1">
              <a:off x="4366" y="2171"/>
              <a:ext cx="504" cy="384"/>
            </a:xfrm>
            <a:prstGeom prst="line">
              <a:avLst/>
            </a:prstGeom>
            <a:noFill/>
            <a:ln w="15875" cap="sq">
              <a:solidFill>
                <a:srgbClr val="0000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8" name="Text Box 61">
              <a:extLst>
                <a:ext uri="{FF2B5EF4-FFF2-40B4-BE49-F238E27FC236}">
                  <a16:creationId xmlns:a16="http://schemas.microsoft.com/office/drawing/2014/main" id="{B26CCF37-140B-B0BD-0656-1F7365969D61}"/>
                </a:ext>
              </a:extLst>
            </p:cNvPr>
            <p:cNvSpPr txBox="1">
              <a:spLocks noChangeArrowheads="1"/>
            </p:cNvSpPr>
            <p:nvPr/>
          </p:nvSpPr>
          <p:spPr bwMode="auto">
            <a:xfrm>
              <a:off x="4606" y="2315"/>
              <a:ext cx="18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1800">
                  <a:solidFill>
                    <a:srgbClr val="000000"/>
                  </a:solidFill>
                </a:rPr>
                <a:t>9</a:t>
              </a:r>
            </a:p>
          </p:txBody>
        </p:sp>
      </p:grpSp>
      <p:grpSp>
        <p:nvGrpSpPr>
          <p:cNvPr id="59" name="Group 105">
            <a:extLst>
              <a:ext uri="{FF2B5EF4-FFF2-40B4-BE49-F238E27FC236}">
                <a16:creationId xmlns:a16="http://schemas.microsoft.com/office/drawing/2014/main" id="{CC31DF50-6C48-B84F-87CA-80AD9A310773}"/>
              </a:ext>
            </a:extLst>
          </p:cNvPr>
          <p:cNvGrpSpPr>
            <a:grpSpLocks/>
          </p:cNvGrpSpPr>
          <p:nvPr/>
        </p:nvGrpSpPr>
        <p:grpSpPr bwMode="auto">
          <a:xfrm>
            <a:off x="7813675" y="4114800"/>
            <a:ext cx="1003300" cy="498475"/>
            <a:chOff x="4978" y="2610"/>
            <a:chExt cx="632" cy="314"/>
          </a:xfrm>
        </p:grpSpPr>
        <p:sp>
          <p:nvSpPr>
            <p:cNvPr id="60" name="AutoShape 64">
              <a:extLst>
                <a:ext uri="{FF2B5EF4-FFF2-40B4-BE49-F238E27FC236}">
                  <a16:creationId xmlns:a16="http://schemas.microsoft.com/office/drawing/2014/main" id="{F20167A1-C8F8-F19D-B4EC-09D900963030}"/>
                </a:ext>
              </a:extLst>
            </p:cNvPr>
            <p:cNvSpPr>
              <a:spLocks noChangeArrowheads="1"/>
            </p:cNvSpPr>
            <p:nvPr/>
          </p:nvSpPr>
          <p:spPr bwMode="auto">
            <a:xfrm>
              <a:off x="4992" y="2640"/>
              <a:ext cx="576" cy="284"/>
            </a:xfrm>
            <a:prstGeom prst="wedgeRectCallout">
              <a:avLst>
                <a:gd name="adj1" fmla="val -110593"/>
                <a:gd name="adj2" fmla="val -96477"/>
              </a:avLst>
            </a:prstGeom>
            <a:noFill/>
            <a:ln w="47625">
              <a:solidFill>
                <a:schemeClr val="accent1"/>
              </a:solidFill>
              <a:miter lim="800000"/>
              <a:headEnd/>
              <a:tailEnd/>
            </a:ln>
            <a:effectLst/>
            <a:extLst>
              <a:ext uri="{909E8E84-426E-40DD-AFC4-6F175D3DCCD1}">
                <a14:hiddenFill xmlns:a14="http://schemas.microsoft.com/office/drawing/2010/main">
                  <a:solidFill>
                    <a:srgbClr val="FF0000"/>
                  </a:solidFill>
                </a14:hiddenFill>
              </a:ext>
              <a:ext uri="{AF507438-7753-43E0-B8FC-AC1667EBCBE1}">
                <a14:hiddenEffects xmlns:a14="http://schemas.microsoft.com/office/drawing/2010/main">
                  <a:effectLst>
                    <a:outerShdw dist="63500" dir="2212194" algn="ctr" rotWithShape="0">
                      <a:srgbClr val="C0C0C0"/>
                    </a:outerShdw>
                  </a:effectLst>
                </a14:hiddenEffects>
              </a:ext>
            </a:extLst>
          </p:spPr>
          <p:txBody>
            <a:bodyPr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en-US" altLang="zh-CN" sz="2400"/>
            </a:p>
          </p:txBody>
        </p:sp>
        <p:sp>
          <p:nvSpPr>
            <p:cNvPr id="61" name="Text Box 65">
              <a:extLst>
                <a:ext uri="{FF2B5EF4-FFF2-40B4-BE49-F238E27FC236}">
                  <a16:creationId xmlns:a16="http://schemas.microsoft.com/office/drawing/2014/main" id="{997A1C10-CC13-7832-6D8A-F98B565D8555}"/>
                </a:ext>
              </a:extLst>
            </p:cNvPr>
            <p:cNvSpPr txBox="1">
              <a:spLocks noChangeArrowheads="1"/>
            </p:cNvSpPr>
            <p:nvPr/>
          </p:nvSpPr>
          <p:spPr bwMode="auto">
            <a:xfrm>
              <a:off x="4978" y="2610"/>
              <a:ext cx="632" cy="298"/>
            </a:xfrm>
            <a:prstGeom prst="rect">
              <a:avLst/>
            </a:prstGeom>
            <a:noFill/>
            <a:ln>
              <a:noFill/>
            </a:ln>
            <a:effectLst>
              <a:outerShdw dist="12700" algn="ctr" rotWithShape="0">
                <a:schemeClr val="bg1"/>
              </a:outerShdw>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Lst>
          </p:spPr>
          <p:txBody>
            <a:bodyPr>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eaLnBrk="1" hangingPunct="1">
                <a:spcBef>
                  <a:spcPct val="0"/>
                </a:spcBef>
                <a:buClrTx/>
                <a:buFontTx/>
                <a:buNone/>
              </a:pPr>
              <a:r>
                <a:rPr lang="zh-CN" altLang="en-US" sz="2500" i="1">
                  <a:solidFill>
                    <a:srgbClr val="FF3300"/>
                  </a:solidFill>
                  <a:ea typeface="黑体" pitchFamily="49" charset="-122"/>
                </a:rPr>
                <a:t>放弃</a:t>
              </a:r>
            </a:p>
          </p:txBody>
        </p:sp>
      </p:grpSp>
      <p:sp>
        <p:nvSpPr>
          <p:cNvPr id="62" name="Oval 67">
            <a:extLst>
              <a:ext uri="{FF2B5EF4-FFF2-40B4-BE49-F238E27FC236}">
                <a16:creationId xmlns:a16="http://schemas.microsoft.com/office/drawing/2014/main" id="{5149AD90-9342-044E-0DCC-B837FC274871}"/>
              </a:ext>
            </a:extLst>
          </p:cNvPr>
          <p:cNvSpPr>
            <a:spLocks noChangeArrowheads="1"/>
          </p:cNvSpPr>
          <p:nvPr/>
        </p:nvSpPr>
        <p:spPr bwMode="auto">
          <a:xfrm rot="-2504125">
            <a:off x="1939925" y="2795588"/>
            <a:ext cx="857250" cy="295275"/>
          </a:xfrm>
          <a:prstGeom prst="ellipse">
            <a:avLst/>
          </a:prstGeom>
          <a:noFill/>
          <a:ln w="31750">
            <a:solidFill>
              <a:srgbClr val="FF0000"/>
            </a:solidFill>
            <a:prstDash val="lgDash"/>
            <a:round/>
            <a:headEnd/>
            <a:tailEnd/>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grpSp>
        <p:nvGrpSpPr>
          <p:cNvPr id="63" name="Group 71">
            <a:extLst>
              <a:ext uri="{FF2B5EF4-FFF2-40B4-BE49-F238E27FC236}">
                <a16:creationId xmlns:a16="http://schemas.microsoft.com/office/drawing/2014/main" id="{AF2E7EA4-E172-6847-05E1-48875EC7AD65}"/>
              </a:ext>
            </a:extLst>
          </p:cNvPr>
          <p:cNvGrpSpPr>
            <a:grpSpLocks/>
          </p:cNvGrpSpPr>
          <p:nvPr/>
        </p:nvGrpSpPr>
        <p:grpSpPr bwMode="auto">
          <a:xfrm>
            <a:off x="5948363" y="2579688"/>
            <a:ext cx="533400" cy="609600"/>
            <a:chOff x="3803" y="1643"/>
            <a:chExt cx="336" cy="384"/>
          </a:xfrm>
        </p:grpSpPr>
        <p:sp>
          <p:nvSpPr>
            <p:cNvPr id="64" name="Line 69">
              <a:extLst>
                <a:ext uri="{FF2B5EF4-FFF2-40B4-BE49-F238E27FC236}">
                  <a16:creationId xmlns:a16="http://schemas.microsoft.com/office/drawing/2014/main" id="{3F02EE81-CC0B-FB8F-A203-63BED50BFB12}"/>
                </a:ext>
              </a:extLst>
            </p:cNvPr>
            <p:cNvSpPr>
              <a:spLocks noChangeShapeType="1"/>
            </p:cNvSpPr>
            <p:nvPr/>
          </p:nvSpPr>
          <p:spPr bwMode="auto">
            <a:xfrm flipV="1">
              <a:off x="3803" y="1691"/>
              <a:ext cx="336" cy="336"/>
            </a:xfrm>
            <a:prstGeom prst="line">
              <a:avLst/>
            </a:prstGeom>
            <a:noFill/>
            <a:ln w="34925" cap="sq">
              <a:solidFill>
                <a:srgbClr val="FF33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5" name="Text Box 70">
              <a:extLst>
                <a:ext uri="{FF2B5EF4-FFF2-40B4-BE49-F238E27FC236}">
                  <a16:creationId xmlns:a16="http://schemas.microsoft.com/office/drawing/2014/main" id="{0DDC819D-3922-0F04-8ECB-A13B943E7E63}"/>
                </a:ext>
              </a:extLst>
            </p:cNvPr>
            <p:cNvSpPr txBox="1">
              <a:spLocks noChangeArrowheads="1"/>
            </p:cNvSpPr>
            <p:nvPr/>
          </p:nvSpPr>
          <p:spPr bwMode="auto">
            <a:xfrm>
              <a:off x="3803" y="1643"/>
              <a:ext cx="26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1800">
                  <a:solidFill>
                    <a:srgbClr val="000000"/>
                  </a:solidFill>
                </a:rPr>
                <a:t>11</a:t>
              </a:r>
            </a:p>
          </p:txBody>
        </p:sp>
      </p:grpSp>
      <p:sp>
        <p:nvSpPr>
          <p:cNvPr id="66" name="Oval 72">
            <a:extLst>
              <a:ext uri="{FF2B5EF4-FFF2-40B4-BE49-F238E27FC236}">
                <a16:creationId xmlns:a16="http://schemas.microsoft.com/office/drawing/2014/main" id="{F0A2F0F2-2F0D-D687-6611-D559C63EE126}"/>
              </a:ext>
            </a:extLst>
          </p:cNvPr>
          <p:cNvSpPr>
            <a:spLocks noChangeArrowheads="1"/>
          </p:cNvSpPr>
          <p:nvPr/>
        </p:nvSpPr>
        <p:spPr bwMode="auto">
          <a:xfrm rot="2145483">
            <a:off x="1949450" y="3468688"/>
            <a:ext cx="849313" cy="298450"/>
          </a:xfrm>
          <a:prstGeom prst="ellipse">
            <a:avLst/>
          </a:prstGeom>
          <a:noFill/>
          <a:ln w="31750">
            <a:solidFill>
              <a:srgbClr val="FF0000"/>
            </a:solidFill>
            <a:prstDash val="lgDash"/>
            <a:round/>
            <a:headEnd/>
            <a:tailEnd/>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grpSp>
        <p:nvGrpSpPr>
          <p:cNvPr id="67" name="Group 76">
            <a:extLst>
              <a:ext uri="{FF2B5EF4-FFF2-40B4-BE49-F238E27FC236}">
                <a16:creationId xmlns:a16="http://schemas.microsoft.com/office/drawing/2014/main" id="{D11894A7-B113-00EF-E017-32994093584F}"/>
              </a:ext>
            </a:extLst>
          </p:cNvPr>
          <p:cNvGrpSpPr>
            <a:grpSpLocks/>
          </p:cNvGrpSpPr>
          <p:nvPr/>
        </p:nvGrpSpPr>
        <p:grpSpPr bwMode="auto">
          <a:xfrm>
            <a:off x="5956300" y="3413125"/>
            <a:ext cx="584200" cy="514350"/>
            <a:chOff x="3808" y="2168"/>
            <a:chExt cx="368" cy="324"/>
          </a:xfrm>
        </p:grpSpPr>
        <p:sp>
          <p:nvSpPr>
            <p:cNvPr id="68" name="Line 74">
              <a:extLst>
                <a:ext uri="{FF2B5EF4-FFF2-40B4-BE49-F238E27FC236}">
                  <a16:creationId xmlns:a16="http://schemas.microsoft.com/office/drawing/2014/main" id="{713127EE-9B7A-F735-DB74-F4B35BA77BB5}"/>
                </a:ext>
              </a:extLst>
            </p:cNvPr>
            <p:cNvSpPr>
              <a:spLocks noChangeShapeType="1"/>
            </p:cNvSpPr>
            <p:nvPr/>
          </p:nvSpPr>
          <p:spPr bwMode="auto">
            <a:xfrm>
              <a:off x="3808" y="2204"/>
              <a:ext cx="336" cy="288"/>
            </a:xfrm>
            <a:prstGeom prst="line">
              <a:avLst/>
            </a:prstGeom>
            <a:noFill/>
            <a:ln w="15875" cap="sq">
              <a:solidFill>
                <a:srgbClr val="0000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9" name="Text Box 75">
              <a:extLst>
                <a:ext uri="{FF2B5EF4-FFF2-40B4-BE49-F238E27FC236}">
                  <a16:creationId xmlns:a16="http://schemas.microsoft.com/office/drawing/2014/main" id="{1D5C32F2-D17A-19E4-D25E-0D872461324C}"/>
                </a:ext>
              </a:extLst>
            </p:cNvPr>
            <p:cNvSpPr txBox="1">
              <a:spLocks noChangeArrowheads="1"/>
            </p:cNvSpPr>
            <p:nvPr/>
          </p:nvSpPr>
          <p:spPr bwMode="auto">
            <a:xfrm>
              <a:off x="3916" y="2168"/>
              <a:ext cx="26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1800">
                  <a:solidFill>
                    <a:srgbClr val="000000"/>
                  </a:solidFill>
                </a:rPr>
                <a:t>14</a:t>
              </a:r>
            </a:p>
          </p:txBody>
        </p:sp>
      </p:grpSp>
      <p:sp>
        <p:nvSpPr>
          <p:cNvPr id="70" name="Oval 81">
            <a:extLst>
              <a:ext uri="{FF2B5EF4-FFF2-40B4-BE49-F238E27FC236}">
                <a16:creationId xmlns:a16="http://schemas.microsoft.com/office/drawing/2014/main" id="{2770AFB4-3B1C-5029-A337-EE649F5B5995}"/>
              </a:ext>
            </a:extLst>
          </p:cNvPr>
          <p:cNvSpPr>
            <a:spLocks noChangeArrowheads="1"/>
          </p:cNvSpPr>
          <p:nvPr/>
        </p:nvSpPr>
        <p:spPr bwMode="auto">
          <a:xfrm rot="-25216">
            <a:off x="1225550" y="2360613"/>
            <a:ext cx="1360488" cy="304800"/>
          </a:xfrm>
          <a:prstGeom prst="ellipse">
            <a:avLst/>
          </a:prstGeom>
          <a:noFill/>
          <a:ln w="31750">
            <a:solidFill>
              <a:srgbClr val="FF0000"/>
            </a:solidFill>
            <a:prstDash val="lgDash"/>
            <a:round/>
            <a:headEnd/>
            <a:tailEnd/>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grpSp>
        <p:nvGrpSpPr>
          <p:cNvPr id="71" name="Group 85">
            <a:extLst>
              <a:ext uri="{FF2B5EF4-FFF2-40B4-BE49-F238E27FC236}">
                <a16:creationId xmlns:a16="http://schemas.microsoft.com/office/drawing/2014/main" id="{3CC99411-4C76-18D8-AB5E-68C8E1C69358}"/>
              </a:ext>
            </a:extLst>
          </p:cNvPr>
          <p:cNvGrpSpPr>
            <a:grpSpLocks/>
          </p:cNvGrpSpPr>
          <p:nvPr/>
        </p:nvGrpSpPr>
        <p:grpSpPr bwMode="auto">
          <a:xfrm>
            <a:off x="5168900" y="2195513"/>
            <a:ext cx="1295400" cy="366712"/>
            <a:chOff x="3312" y="1401"/>
            <a:chExt cx="816" cy="231"/>
          </a:xfrm>
        </p:grpSpPr>
        <p:sp>
          <p:nvSpPr>
            <p:cNvPr id="72" name="Line 83">
              <a:extLst>
                <a:ext uri="{FF2B5EF4-FFF2-40B4-BE49-F238E27FC236}">
                  <a16:creationId xmlns:a16="http://schemas.microsoft.com/office/drawing/2014/main" id="{F9DE6232-44C2-99A9-37DC-ACAC50B35D3E}"/>
                </a:ext>
              </a:extLst>
            </p:cNvPr>
            <p:cNvSpPr>
              <a:spLocks noChangeShapeType="1"/>
            </p:cNvSpPr>
            <p:nvPr/>
          </p:nvSpPr>
          <p:spPr bwMode="auto">
            <a:xfrm>
              <a:off x="3312" y="1608"/>
              <a:ext cx="816" cy="0"/>
            </a:xfrm>
            <a:prstGeom prst="line">
              <a:avLst/>
            </a:prstGeom>
            <a:noFill/>
            <a:ln w="34925" cap="sq">
              <a:solidFill>
                <a:srgbClr val="FF33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3" name="Text Box 84">
              <a:extLst>
                <a:ext uri="{FF2B5EF4-FFF2-40B4-BE49-F238E27FC236}">
                  <a16:creationId xmlns:a16="http://schemas.microsoft.com/office/drawing/2014/main" id="{B0196108-5743-21C1-18BB-63EF28859786}"/>
                </a:ext>
              </a:extLst>
            </p:cNvPr>
            <p:cNvSpPr txBox="1">
              <a:spLocks noChangeArrowheads="1"/>
            </p:cNvSpPr>
            <p:nvPr/>
          </p:nvSpPr>
          <p:spPr bwMode="auto">
            <a:xfrm>
              <a:off x="3552" y="1401"/>
              <a:ext cx="26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1800">
                  <a:solidFill>
                    <a:srgbClr val="000000"/>
                  </a:solidFill>
                </a:rPr>
                <a:t>16</a:t>
              </a:r>
            </a:p>
          </p:txBody>
        </p:sp>
      </p:grpSp>
      <p:sp>
        <p:nvSpPr>
          <p:cNvPr id="74" name="Oval 86">
            <a:extLst>
              <a:ext uri="{FF2B5EF4-FFF2-40B4-BE49-F238E27FC236}">
                <a16:creationId xmlns:a16="http://schemas.microsoft.com/office/drawing/2014/main" id="{D1BA95A3-B01F-7B47-AF67-2BD4C6FCD677}"/>
              </a:ext>
            </a:extLst>
          </p:cNvPr>
          <p:cNvSpPr>
            <a:spLocks noChangeArrowheads="1"/>
          </p:cNvSpPr>
          <p:nvPr/>
        </p:nvSpPr>
        <p:spPr bwMode="auto">
          <a:xfrm rot="-25216">
            <a:off x="1271588" y="3908425"/>
            <a:ext cx="1360487" cy="304800"/>
          </a:xfrm>
          <a:prstGeom prst="ellipse">
            <a:avLst/>
          </a:prstGeom>
          <a:noFill/>
          <a:ln w="31750">
            <a:solidFill>
              <a:srgbClr val="FF0000"/>
            </a:solidFill>
            <a:prstDash val="lgDash"/>
            <a:round/>
            <a:headEnd/>
            <a:tailEnd/>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grpSp>
        <p:nvGrpSpPr>
          <p:cNvPr id="75" name="Group 91">
            <a:extLst>
              <a:ext uri="{FF2B5EF4-FFF2-40B4-BE49-F238E27FC236}">
                <a16:creationId xmlns:a16="http://schemas.microsoft.com/office/drawing/2014/main" id="{375BE740-11CE-8FFD-F23A-1471A2C57A81}"/>
              </a:ext>
            </a:extLst>
          </p:cNvPr>
          <p:cNvGrpSpPr>
            <a:grpSpLocks/>
          </p:cNvGrpSpPr>
          <p:nvPr/>
        </p:nvGrpSpPr>
        <p:grpSpPr bwMode="auto">
          <a:xfrm>
            <a:off x="5362575" y="4467225"/>
            <a:ext cx="1025525" cy="498475"/>
            <a:chOff x="3434" y="2832"/>
            <a:chExt cx="646" cy="314"/>
          </a:xfrm>
        </p:grpSpPr>
        <p:sp>
          <p:nvSpPr>
            <p:cNvPr id="76" name="AutoShape 92">
              <a:extLst>
                <a:ext uri="{FF2B5EF4-FFF2-40B4-BE49-F238E27FC236}">
                  <a16:creationId xmlns:a16="http://schemas.microsoft.com/office/drawing/2014/main" id="{B7E2B9BF-ABF3-9716-2171-58EE431A5F48}"/>
                </a:ext>
              </a:extLst>
            </p:cNvPr>
            <p:cNvSpPr>
              <a:spLocks noChangeArrowheads="1"/>
            </p:cNvSpPr>
            <p:nvPr/>
          </p:nvSpPr>
          <p:spPr bwMode="auto">
            <a:xfrm>
              <a:off x="3456" y="2880"/>
              <a:ext cx="576" cy="266"/>
            </a:xfrm>
            <a:prstGeom prst="wedgeRectCallout">
              <a:avLst>
                <a:gd name="adj1" fmla="val 44620"/>
                <a:gd name="adj2" fmla="val -200750"/>
              </a:avLst>
            </a:prstGeom>
            <a:noFill/>
            <a:ln w="47625">
              <a:solidFill>
                <a:schemeClr val="accent1"/>
              </a:solidFill>
              <a:miter lim="800000"/>
              <a:headEnd/>
              <a:tailEnd/>
            </a:ln>
            <a:effectLst/>
            <a:extLst>
              <a:ext uri="{909E8E84-426E-40DD-AFC4-6F175D3DCCD1}">
                <a14:hiddenFill xmlns:a14="http://schemas.microsoft.com/office/drawing/2010/main">
                  <a:solidFill>
                    <a:srgbClr val="FF0000"/>
                  </a:solidFill>
                </a14:hiddenFill>
              </a:ext>
              <a:ext uri="{AF507438-7753-43E0-B8FC-AC1667EBCBE1}">
                <a14:hiddenEffects xmlns:a14="http://schemas.microsoft.com/office/drawing/2010/main">
                  <a:effectLst>
                    <a:outerShdw dist="71842" dir="2700000" algn="ctr" rotWithShape="0">
                      <a:srgbClr val="C0C0C0"/>
                    </a:outerShdw>
                  </a:effectLst>
                </a14:hiddenEffects>
              </a:ext>
            </a:extLst>
          </p:spPr>
          <p:txBody>
            <a:bodyPr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en-US" altLang="zh-CN" sz="2400"/>
            </a:p>
          </p:txBody>
        </p:sp>
        <p:sp>
          <p:nvSpPr>
            <p:cNvPr id="77" name="Rectangle 93">
              <a:extLst>
                <a:ext uri="{FF2B5EF4-FFF2-40B4-BE49-F238E27FC236}">
                  <a16:creationId xmlns:a16="http://schemas.microsoft.com/office/drawing/2014/main" id="{E811E57B-19CB-7BA4-9EE6-9119DB2A7237}"/>
                </a:ext>
              </a:extLst>
            </p:cNvPr>
            <p:cNvSpPr>
              <a:spLocks noChangeArrowheads="1"/>
            </p:cNvSpPr>
            <p:nvPr/>
          </p:nvSpPr>
          <p:spPr bwMode="auto">
            <a:xfrm>
              <a:off x="3434" y="2832"/>
              <a:ext cx="646" cy="308"/>
            </a:xfrm>
            <a:prstGeom prst="rect">
              <a:avLst/>
            </a:prstGeom>
            <a:noFill/>
            <a:ln>
              <a:noFill/>
            </a:ln>
            <a:effectLst>
              <a:outerShdw dist="17961" dir="2700000" algn="ctr" rotWithShape="0">
                <a:schemeClr val="bg1"/>
              </a:outerShdw>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Lst>
          </p:spPr>
          <p:txBody>
            <a:bodyPr>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eaLnBrk="1" hangingPunct="1">
                <a:spcBef>
                  <a:spcPct val="0"/>
                </a:spcBef>
                <a:buClrTx/>
                <a:buFontTx/>
                <a:buNone/>
              </a:pPr>
              <a:r>
                <a:rPr lang="zh-CN" altLang="en-US" sz="2600" i="1">
                  <a:solidFill>
                    <a:srgbClr val="FF3300"/>
                  </a:solidFill>
                  <a:ea typeface="黑体" pitchFamily="49" charset="-122"/>
                </a:rPr>
                <a:t>放弃</a:t>
              </a:r>
            </a:p>
          </p:txBody>
        </p:sp>
      </p:grpSp>
      <p:grpSp>
        <p:nvGrpSpPr>
          <p:cNvPr id="78" name="Group 106">
            <a:extLst>
              <a:ext uri="{FF2B5EF4-FFF2-40B4-BE49-F238E27FC236}">
                <a16:creationId xmlns:a16="http://schemas.microsoft.com/office/drawing/2014/main" id="{329AB1E8-4ADE-210D-B428-A59B6D01D618}"/>
              </a:ext>
            </a:extLst>
          </p:cNvPr>
          <p:cNvGrpSpPr>
            <a:grpSpLocks/>
          </p:cNvGrpSpPr>
          <p:nvPr/>
        </p:nvGrpSpPr>
        <p:grpSpPr bwMode="auto">
          <a:xfrm>
            <a:off x="5168900" y="4057650"/>
            <a:ext cx="1295400" cy="366713"/>
            <a:chOff x="3312" y="2574"/>
            <a:chExt cx="816" cy="231"/>
          </a:xfrm>
        </p:grpSpPr>
        <p:sp>
          <p:nvSpPr>
            <p:cNvPr id="79" name="Line 107">
              <a:extLst>
                <a:ext uri="{FF2B5EF4-FFF2-40B4-BE49-F238E27FC236}">
                  <a16:creationId xmlns:a16="http://schemas.microsoft.com/office/drawing/2014/main" id="{33D39839-FB1F-10F7-9103-97D54657F766}"/>
                </a:ext>
              </a:extLst>
            </p:cNvPr>
            <p:cNvSpPr>
              <a:spLocks noChangeShapeType="1"/>
            </p:cNvSpPr>
            <p:nvPr/>
          </p:nvSpPr>
          <p:spPr bwMode="auto">
            <a:xfrm>
              <a:off x="3312" y="2574"/>
              <a:ext cx="816" cy="0"/>
            </a:xfrm>
            <a:prstGeom prst="line">
              <a:avLst/>
            </a:prstGeom>
            <a:noFill/>
            <a:ln w="34925" cap="sq">
              <a:solidFill>
                <a:srgbClr val="FF33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0" name="Text Box 108">
              <a:extLst>
                <a:ext uri="{FF2B5EF4-FFF2-40B4-BE49-F238E27FC236}">
                  <a16:creationId xmlns:a16="http://schemas.microsoft.com/office/drawing/2014/main" id="{80484988-F460-5D63-C721-C404D61E95CB}"/>
                </a:ext>
              </a:extLst>
            </p:cNvPr>
            <p:cNvSpPr txBox="1">
              <a:spLocks noChangeArrowheads="1"/>
            </p:cNvSpPr>
            <p:nvPr/>
          </p:nvSpPr>
          <p:spPr bwMode="auto">
            <a:xfrm>
              <a:off x="3504" y="2574"/>
              <a:ext cx="26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eaLnBrk="1" hangingPunct="1">
                <a:spcBef>
                  <a:spcPct val="0"/>
                </a:spcBef>
                <a:buClrTx/>
                <a:buFontTx/>
                <a:buNone/>
              </a:pPr>
              <a:r>
                <a:rPr lang="en-US" altLang="zh-CN" sz="1800">
                  <a:solidFill>
                    <a:srgbClr val="000000"/>
                  </a:solidFill>
                </a:rPr>
                <a:t>18</a:t>
              </a:r>
            </a:p>
          </p:txBody>
        </p:sp>
      </p:grpSp>
      <p:grpSp>
        <p:nvGrpSpPr>
          <p:cNvPr id="81" name="Group 114">
            <a:extLst>
              <a:ext uri="{FF2B5EF4-FFF2-40B4-BE49-F238E27FC236}">
                <a16:creationId xmlns:a16="http://schemas.microsoft.com/office/drawing/2014/main" id="{B22E4AEC-1FBB-B9A7-6C56-F03659315C87}"/>
              </a:ext>
            </a:extLst>
          </p:cNvPr>
          <p:cNvGrpSpPr>
            <a:grpSpLocks/>
          </p:cNvGrpSpPr>
          <p:nvPr/>
        </p:nvGrpSpPr>
        <p:grpSpPr bwMode="auto">
          <a:xfrm>
            <a:off x="2459037" y="5489575"/>
            <a:ext cx="4948238" cy="509587"/>
            <a:chOff x="385" y="3830"/>
            <a:chExt cx="3117" cy="321"/>
          </a:xfrm>
        </p:grpSpPr>
        <p:sp>
          <p:nvSpPr>
            <p:cNvPr id="82" name="Rectangle 112">
              <a:extLst>
                <a:ext uri="{FF2B5EF4-FFF2-40B4-BE49-F238E27FC236}">
                  <a16:creationId xmlns:a16="http://schemas.microsoft.com/office/drawing/2014/main" id="{8087FC0D-7E40-3044-6BCE-43981C5938BC}"/>
                </a:ext>
              </a:extLst>
            </p:cNvPr>
            <p:cNvSpPr>
              <a:spLocks noChangeArrowheads="1"/>
            </p:cNvSpPr>
            <p:nvPr/>
          </p:nvSpPr>
          <p:spPr bwMode="auto">
            <a:xfrm>
              <a:off x="385" y="3830"/>
              <a:ext cx="2631" cy="321"/>
            </a:xfrm>
            <a:prstGeom prst="rect">
              <a:avLst/>
            </a:prstGeom>
            <a:solidFill>
              <a:srgbClr val="D7D7D7"/>
            </a:solidFill>
            <a:ln>
              <a:noFill/>
            </a:ln>
            <a:effectLst>
              <a:outerShdw dist="71842" dir="2700000" algn="ctr" rotWithShape="0">
                <a:srgbClr val="777777"/>
              </a:outerShdw>
            </a:effectLst>
            <a:extLst>
              <a:ext uri="{91240B29-F687-4F45-9708-019B960494DF}">
                <a14:hiddenLine xmlns:a14="http://schemas.microsoft.com/office/drawing/2010/main" w="9525">
                  <a:solidFill>
                    <a:srgbClr val="FFFF99"/>
                  </a:solidFill>
                  <a:miter lim="800000"/>
                  <a:headEnd/>
                  <a:tailEnd/>
                </a14:hiddenLine>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83" name="Rectangle 113">
              <a:extLst>
                <a:ext uri="{FF2B5EF4-FFF2-40B4-BE49-F238E27FC236}">
                  <a16:creationId xmlns:a16="http://schemas.microsoft.com/office/drawing/2014/main" id="{105F9320-A46C-B1A3-BCEC-D50E6E9DA294}"/>
                </a:ext>
              </a:extLst>
            </p:cNvPr>
            <p:cNvSpPr>
              <a:spLocks noChangeArrowheads="1"/>
            </p:cNvSpPr>
            <p:nvPr/>
          </p:nvSpPr>
          <p:spPr bwMode="auto">
            <a:xfrm>
              <a:off x="460" y="3842"/>
              <a:ext cx="3042" cy="308"/>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Lst>
          </p:spPr>
          <p:txBody>
            <a:bodyPr>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eaLnBrk="1" hangingPunct="1">
                <a:spcBef>
                  <a:spcPct val="0"/>
                </a:spcBef>
                <a:buClrTx/>
                <a:buFontTx/>
                <a:buNone/>
              </a:pPr>
              <a:r>
                <a:rPr lang="zh-CN" altLang="en-US" sz="2600" dirty="0">
                  <a:solidFill>
                    <a:srgbClr val="7030A0"/>
                  </a:solidFill>
                  <a:latin typeface="黑体" pitchFamily="49" charset="-122"/>
                  <a:ea typeface="黑体" pitchFamily="49" charset="-122"/>
                </a:rPr>
                <a:t>克鲁斯卡尔</a:t>
              </a:r>
              <a:r>
                <a:rPr lang="en-US" altLang="zh-CN" sz="2600" dirty="0">
                  <a:solidFill>
                    <a:srgbClr val="7030A0"/>
                  </a:solidFill>
                  <a:ea typeface="黑体" pitchFamily="49" charset="-122"/>
                </a:rPr>
                <a:t>(Kruskal)</a:t>
              </a:r>
              <a:r>
                <a:rPr lang="zh-CN" altLang="en-US" sz="2600" dirty="0">
                  <a:solidFill>
                    <a:srgbClr val="7030A0"/>
                  </a:solidFill>
                  <a:latin typeface="黑体" pitchFamily="49" charset="-122"/>
                  <a:ea typeface="黑体" pitchFamily="49" charset="-122"/>
                </a:rPr>
                <a:t>方法</a:t>
              </a:r>
            </a:p>
          </p:txBody>
        </p:sp>
      </p:grpSp>
      <p:grpSp>
        <p:nvGrpSpPr>
          <p:cNvPr id="84" name="Group 118">
            <a:extLst>
              <a:ext uri="{FF2B5EF4-FFF2-40B4-BE49-F238E27FC236}">
                <a16:creationId xmlns:a16="http://schemas.microsoft.com/office/drawing/2014/main" id="{FA9CE3D0-A857-905C-FE3F-329A3CF25223}"/>
              </a:ext>
            </a:extLst>
          </p:cNvPr>
          <p:cNvGrpSpPr>
            <a:grpSpLocks/>
          </p:cNvGrpSpPr>
          <p:nvPr/>
        </p:nvGrpSpPr>
        <p:grpSpPr bwMode="auto">
          <a:xfrm>
            <a:off x="724867" y="292101"/>
            <a:ext cx="1230313" cy="790575"/>
            <a:chOff x="61" y="149"/>
            <a:chExt cx="775" cy="498"/>
          </a:xfrm>
        </p:grpSpPr>
        <p:sp>
          <p:nvSpPr>
            <p:cNvPr id="85" name="AutoShape 119">
              <a:extLst>
                <a:ext uri="{FF2B5EF4-FFF2-40B4-BE49-F238E27FC236}">
                  <a16:creationId xmlns:a16="http://schemas.microsoft.com/office/drawing/2014/main" id="{964A9A30-F076-E8D2-5CFC-86E872E6CD25}"/>
                </a:ext>
              </a:extLst>
            </p:cNvPr>
            <p:cNvSpPr>
              <a:spLocks noChangeArrowheads="1"/>
            </p:cNvSpPr>
            <p:nvPr/>
          </p:nvSpPr>
          <p:spPr bwMode="auto">
            <a:xfrm rot="-625868">
              <a:off x="61" y="149"/>
              <a:ext cx="680" cy="498"/>
            </a:xfrm>
            <a:prstGeom prst="irregularSeal1">
              <a:avLst/>
            </a:prstGeom>
            <a:ln>
              <a:headEnd/>
              <a:tailEnd/>
            </a:ln>
          </p:spPr>
          <p:style>
            <a:lnRef idx="1">
              <a:schemeClr val="accent5"/>
            </a:lnRef>
            <a:fillRef idx="3">
              <a:schemeClr val="accent5"/>
            </a:fillRef>
            <a:effectRef idx="2">
              <a:schemeClr val="accent5"/>
            </a:effectRef>
            <a:fontRef idx="minor">
              <a:schemeClr val="lt1"/>
            </a:fontRef>
          </p:style>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86" name="Text Box 120">
              <a:extLst>
                <a:ext uri="{FF2B5EF4-FFF2-40B4-BE49-F238E27FC236}">
                  <a16:creationId xmlns:a16="http://schemas.microsoft.com/office/drawing/2014/main" id="{87CA6108-4D93-8464-96C4-47EBDFDACDF7}"/>
                </a:ext>
              </a:extLst>
            </p:cNvPr>
            <p:cNvSpPr txBox="1">
              <a:spLocks noChangeArrowheads="1"/>
            </p:cNvSpPr>
            <p:nvPr/>
          </p:nvSpPr>
          <p:spPr bwMode="auto">
            <a:xfrm>
              <a:off x="164" y="152"/>
              <a:ext cx="672" cy="471"/>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Lst>
          </p:spPr>
          <p:txBody>
            <a:bodyPr>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eaLnBrk="1" hangingPunct="1">
                <a:spcBef>
                  <a:spcPct val="0"/>
                </a:spcBef>
                <a:buClrTx/>
                <a:buFontTx/>
                <a:buNone/>
              </a:pPr>
              <a:r>
                <a:rPr lang="zh-CN" altLang="en-US" sz="4300" dirty="0">
                  <a:solidFill>
                    <a:schemeClr val="bg1"/>
                  </a:solidFill>
                  <a:ea typeface="华文新魏" pitchFamily="2" charset="-122"/>
                </a:rPr>
                <a:t>例</a:t>
              </a:r>
            </a:p>
          </p:txBody>
        </p:sp>
      </p:grpSp>
    </p:spTree>
    <p:extLst>
      <p:ext uri="{BB962C8B-B14F-4D97-AF65-F5344CB8AC3E}">
        <p14:creationId xmlns:p14="http://schemas.microsoft.com/office/powerpoint/2010/main" val="675126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2" presetClass="entr" presetSubtype="8"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slide(fromLeft)">
                                      <p:cBhvr>
                                        <p:cTn id="13" dur="500"/>
                                        <p:tgtEl>
                                          <p:spTgt spid="13"/>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nodeType="clickEffect">
                                  <p:stCondLst>
                                    <p:cond delay="0"/>
                                  </p:stCondLst>
                                  <p:childTnLst>
                                    <p:set>
                                      <p:cBhvr>
                                        <p:cTn id="17" dur="1" fill="hold">
                                          <p:stCondLst>
                                            <p:cond delay="0"/>
                                          </p:stCondLst>
                                        </p:cTn>
                                        <p:tgtEl>
                                          <p:spTgt spid="40"/>
                                        </p:tgtEl>
                                        <p:attrNameLst>
                                          <p:attrName>style.visibility</p:attrName>
                                        </p:attrNameLst>
                                      </p:cBhvr>
                                      <p:to>
                                        <p:strVal val="visible"/>
                                      </p:to>
                                    </p:set>
                                    <p:animEffect transition="in" filter="dissolve">
                                      <p:cBhvr>
                                        <p:cTn id="18" dur="500"/>
                                        <p:tgtEl>
                                          <p:spTgt spid="40"/>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47"/>
                                        </p:tgtEl>
                                        <p:attrNameLst>
                                          <p:attrName>style.visibility</p:attrName>
                                        </p:attrNameLst>
                                      </p:cBhvr>
                                      <p:to>
                                        <p:strVal val="visible"/>
                                      </p:to>
                                    </p:set>
                                    <p:animEffect transition="in" filter="dissolve">
                                      <p:cBhvr>
                                        <p:cTn id="23" dur="500"/>
                                        <p:tgtEl>
                                          <p:spTgt spid="47"/>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1" fill="hold" nodeType="clickEffect">
                                  <p:stCondLst>
                                    <p:cond delay="0"/>
                                  </p:stCondLst>
                                  <p:childTnLst>
                                    <p:set>
                                      <p:cBhvr>
                                        <p:cTn id="27" dur="1" fill="hold">
                                          <p:stCondLst>
                                            <p:cond delay="0"/>
                                          </p:stCondLst>
                                        </p:cTn>
                                        <p:tgtEl>
                                          <p:spTgt spid="48"/>
                                        </p:tgtEl>
                                        <p:attrNameLst>
                                          <p:attrName>style.visibility</p:attrName>
                                        </p:attrNameLst>
                                      </p:cBhvr>
                                      <p:to>
                                        <p:strVal val="visible"/>
                                      </p:to>
                                    </p:set>
                                    <p:animEffect transition="in" filter="wipe(up)">
                                      <p:cBhvr>
                                        <p:cTn id="28" dur="500"/>
                                        <p:tgtEl>
                                          <p:spTgt spid="48"/>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grpId="0" nodeType="clickEffect">
                                  <p:stCondLst>
                                    <p:cond delay="0"/>
                                  </p:stCondLst>
                                  <p:childTnLst>
                                    <p:set>
                                      <p:cBhvr>
                                        <p:cTn id="32" dur="1" fill="hold">
                                          <p:stCondLst>
                                            <p:cond delay="0"/>
                                          </p:stCondLst>
                                        </p:cTn>
                                        <p:tgtEl>
                                          <p:spTgt spid="51"/>
                                        </p:tgtEl>
                                        <p:attrNameLst>
                                          <p:attrName>style.visibility</p:attrName>
                                        </p:attrNameLst>
                                      </p:cBhvr>
                                      <p:to>
                                        <p:strVal val="visible"/>
                                      </p:to>
                                    </p:set>
                                    <p:animEffect transition="in" filter="dissolve">
                                      <p:cBhvr>
                                        <p:cTn id="33" dur="500"/>
                                        <p:tgtEl>
                                          <p:spTgt spid="51"/>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1" fill="hold" nodeType="clickEffect">
                                  <p:stCondLst>
                                    <p:cond delay="0"/>
                                  </p:stCondLst>
                                  <p:childTnLst>
                                    <p:set>
                                      <p:cBhvr>
                                        <p:cTn id="37" dur="1" fill="hold">
                                          <p:stCondLst>
                                            <p:cond delay="0"/>
                                          </p:stCondLst>
                                        </p:cTn>
                                        <p:tgtEl>
                                          <p:spTgt spid="52"/>
                                        </p:tgtEl>
                                        <p:attrNameLst>
                                          <p:attrName>style.visibility</p:attrName>
                                        </p:attrNameLst>
                                      </p:cBhvr>
                                      <p:to>
                                        <p:strVal val="visible"/>
                                      </p:to>
                                    </p:set>
                                    <p:animEffect transition="in" filter="wipe(up)">
                                      <p:cBhvr>
                                        <p:cTn id="38" dur="500"/>
                                        <p:tgtEl>
                                          <p:spTgt spid="52"/>
                                        </p:tgtEl>
                                      </p:cBhvr>
                                    </p:animEffect>
                                  </p:childTnLst>
                                </p:cTn>
                              </p:par>
                            </p:childTnLst>
                          </p:cTn>
                        </p:par>
                      </p:childTnLst>
                    </p:cTn>
                  </p:par>
                  <p:par>
                    <p:cTn id="39" fill="hold">
                      <p:stCondLst>
                        <p:cond delay="indefinite"/>
                      </p:stCondLst>
                      <p:childTnLst>
                        <p:par>
                          <p:cTn id="40" fill="hold">
                            <p:stCondLst>
                              <p:cond delay="0"/>
                            </p:stCondLst>
                            <p:childTnLst>
                              <p:par>
                                <p:cTn id="41" presetID="9" presetClass="entr" presetSubtype="0" fill="hold" grpId="0" nodeType="clickEffect">
                                  <p:stCondLst>
                                    <p:cond delay="0"/>
                                  </p:stCondLst>
                                  <p:childTnLst>
                                    <p:set>
                                      <p:cBhvr>
                                        <p:cTn id="42" dur="1" fill="hold">
                                          <p:stCondLst>
                                            <p:cond delay="0"/>
                                          </p:stCondLst>
                                        </p:cTn>
                                        <p:tgtEl>
                                          <p:spTgt spid="55"/>
                                        </p:tgtEl>
                                        <p:attrNameLst>
                                          <p:attrName>style.visibility</p:attrName>
                                        </p:attrNameLst>
                                      </p:cBhvr>
                                      <p:to>
                                        <p:strVal val="visible"/>
                                      </p:to>
                                    </p:set>
                                    <p:animEffect transition="in" filter="dissolve">
                                      <p:cBhvr>
                                        <p:cTn id="43" dur="500"/>
                                        <p:tgtEl>
                                          <p:spTgt spid="55"/>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1" fill="hold" nodeType="clickEffect">
                                  <p:stCondLst>
                                    <p:cond delay="0"/>
                                  </p:stCondLst>
                                  <p:childTnLst>
                                    <p:set>
                                      <p:cBhvr>
                                        <p:cTn id="47" dur="1" fill="hold">
                                          <p:stCondLst>
                                            <p:cond delay="0"/>
                                          </p:stCondLst>
                                        </p:cTn>
                                        <p:tgtEl>
                                          <p:spTgt spid="56"/>
                                        </p:tgtEl>
                                        <p:attrNameLst>
                                          <p:attrName>style.visibility</p:attrName>
                                        </p:attrNameLst>
                                      </p:cBhvr>
                                      <p:to>
                                        <p:strVal val="visible"/>
                                      </p:to>
                                    </p:set>
                                    <p:animEffect transition="in" filter="wipe(up)">
                                      <p:cBhvr>
                                        <p:cTn id="48" dur="500"/>
                                        <p:tgtEl>
                                          <p:spTgt spid="56"/>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4" fill="hold" nodeType="clickEffect">
                                  <p:stCondLst>
                                    <p:cond delay="0"/>
                                  </p:stCondLst>
                                  <p:childTnLst>
                                    <p:set>
                                      <p:cBhvr>
                                        <p:cTn id="52" dur="1" fill="hold">
                                          <p:stCondLst>
                                            <p:cond delay="0"/>
                                          </p:stCondLst>
                                        </p:cTn>
                                        <p:tgtEl>
                                          <p:spTgt spid="59"/>
                                        </p:tgtEl>
                                        <p:attrNameLst>
                                          <p:attrName>style.visibility</p:attrName>
                                        </p:attrNameLst>
                                      </p:cBhvr>
                                      <p:to>
                                        <p:strVal val="visible"/>
                                      </p:to>
                                    </p:set>
                                    <p:animEffect transition="in" filter="wipe(down)">
                                      <p:cBhvr>
                                        <p:cTn id="53" dur="500"/>
                                        <p:tgtEl>
                                          <p:spTgt spid="59"/>
                                        </p:tgtEl>
                                      </p:cBhvr>
                                    </p:animEffect>
                                  </p:childTnLst>
                                </p:cTn>
                              </p:par>
                            </p:childTnLst>
                          </p:cTn>
                        </p:par>
                      </p:childTnLst>
                    </p:cTn>
                  </p:par>
                  <p:par>
                    <p:cTn id="54" fill="hold">
                      <p:stCondLst>
                        <p:cond delay="indefinite"/>
                      </p:stCondLst>
                      <p:childTnLst>
                        <p:par>
                          <p:cTn id="55" fill="hold">
                            <p:stCondLst>
                              <p:cond delay="0"/>
                            </p:stCondLst>
                            <p:childTnLst>
                              <p:par>
                                <p:cTn id="56" presetID="9" presetClass="entr" presetSubtype="0" fill="hold" grpId="0" nodeType="clickEffect">
                                  <p:stCondLst>
                                    <p:cond delay="0"/>
                                  </p:stCondLst>
                                  <p:childTnLst>
                                    <p:set>
                                      <p:cBhvr>
                                        <p:cTn id="57" dur="1" fill="hold">
                                          <p:stCondLst>
                                            <p:cond delay="0"/>
                                          </p:stCondLst>
                                        </p:cTn>
                                        <p:tgtEl>
                                          <p:spTgt spid="62"/>
                                        </p:tgtEl>
                                        <p:attrNameLst>
                                          <p:attrName>style.visibility</p:attrName>
                                        </p:attrNameLst>
                                      </p:cBhvr>
                                      <p:to>
                                        <p:strVal val="visible"/>
                                      </p:to>
                                    </p:set>
                                    <p:animEffect transition="in" filter="dissolve">
                                      <p:cBhvr>
                                        <p:cTn id="58" dur="500"/>
                                        <p:tgtEl>
                                          <p:spTgt spid="62"/>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1" fill="hold" nodeType="clickEffect">
                                  <p:stCondLst>
                                    <p:cond delay="0"/>
                                  </p:stCondLst>
                                  <p:childTnLst>
                                    <p:set>
                                      <p:cBhvr>
                                        <p:cTn id="62" dur="1" fill="hold">
                                          <p:stCondLst>
                                            <p:cond delay="0"/>
                                          </p:stCondLst>
                                        </p:cTn>
                                        <p:tgtEl>
                                          <p:spTgt spid="63"/>
                                        </p:tgtEl>
                                        <p:attrNameLst>
                                          <p:attrName>style.visibility</p:attrName>
                                        </p:attrNameLst>
                                      </p:cBhvr>
                                      <p:to>
                                        <p:strVal val="visible"/>
                                      </p:to>
                                    </p:set>
                                    <p:animEffect transition="in" filter="wipe(up)">
                                      <p:cBhvr>
                                        <p:cTn id="63" dur="500"/>
                                        <p:tgtEl>
                                          <p:spTgt spid="63"/>
                                        </p:tgtEl>
                                      </p:cBhvr>
                                    </p:animEffect>
                                  </p:childTnLst>
                                </p:cTn>
                              </p:par>
                            </p:childTnLst>
                          </p:cTn>
                        </p:par>
                      </p:childTnLst>
                    </p:cTn>
                  </p:par>
                  <p:par>
                    <p:cTn id="64" fill="hold">
                      <p:stCondLst>
                        <p:cond delay="indefinite"/>
                      </p:stCondLst>
                      <p:childTnLst>
                        <p:par>
                          <p:cTn id="65" fill="hold">
                            <p:stCondLst>
                              <p:cond delay="0"/>
                            </p:stCondLst>
                            <p:childTnLst>
                              <p:par>
                                <p:cTn id="66" presetID="9" presetClass="entr" presetSubtype="0" fill="hold" grpId="0" nodeType="clickEffect">
                                  <p:stCondLst>
                                    <p:cond delay="0"/>
                                  </p:stCondLst>
                                  <p:childTnLst>
                                    <p:set>
                                      <p:cBhvr>
                                        <p:cTn id="67" dur="1" fill="hold">
                                          <p:stCondLst>
                                            <p:cond delay="0"/>
                                          </p:stCondLst>
                                        </p:cTn>
                                        <p:tgtEl>
                                          <p:spTgt spid="66"/>
                                        </p:tgtEl>
                                        <p:attrNameLst>
                                          <p:attrName>style.visibility</p:attrName>
                                        </p:attrNameLst>
                                      </p:cBhvr>
                                      <p:to>
                                        <p:strVal val="visible"/>
                                      </p:to>
                                    </p:set>
                                    <p:animEffect transition="in" filter="dissolve">
                                      <p:cBhvr>
                                        <p:cTn id="68" dur="500"/>
                                        <p:tgtEl>
                                          <p:spTgt spid="66"/>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ntr" presetSubtype="1" fill="hold" nodeType="clickEffect">
                                  <p:stCondLst>
                                    <p:cond delay="0"/>
                                  </p:stCondLst>
                                  <p:childTnLst>
                                    <p:set>
                                      <p:cBhvr>
                                        <p:cTn id="72" dur="1" fill="hold">
                                          <p:stCondLst>
                                            <p:cond delay="0"/>
                                          </p:stCondLst>
                                        </p:cTn>
                                        <p:tgtEl>
                                          <p:spTgt spid="67"/>
                                        </p:tgtEl>
                                        <p:attrNameLst>
                                          <p:attrName>style.visibility</p:attrName>
                                        </p:attrNameLst>
                                      </p:cBhvr>
                                      <p:to>
                                        <p:strVal val="visible"/>
                                      </p:to>
                                    </p:set>
                                    <p:animEffect transition="in" filter="wipe(up)">
                                      <p:cBhvr>
                                        <p:cTn id="73" dur="500"/>
                                        <p:tgtEl>
                                          <p:spTgt spid="67"/>
                                        </p:tgtEl>
                                      </p:cBhvr>
                                    </p:animEffect>
                                  </p:childTnLst>
                                </p:cTn>
                              </p:par>
                            </p:childTnLst>
                          </p:cTn>
                        </p:par>
                      </p:childTnLst>
                    </p:cTn>
                  </p:par>
                  <p:par>
                    <p:cTn id="74" fill="hold">
                      <p:stCondLst>
                        <p:cond delay="indefinite"/>
                      </p:stCondLst>
                      <p:childTnLst>
                        <p:par>
                          <p:cTn id="75" fill="hold">
                            <p:stCondLst>
                              <p:cond delay="0"/>
                            </p:stCondLst>
                            <p:childTnLst>
                              <p:par>
                                <p:cTn id="76" presetID="22" presetClass="entr" presetSubtype="4" fill="hold" nodeType="clickEffect">
                                  <p:stCondLst>
                                    <p:cond delay="0"/>
                                  </p:stCondLst>
                                  <p:childTnLst>
                                    <p:set>
                                      <p:cBhvr>
                                        <p:cTn id="77" dur="1" fill="hold">
                                          <p:stCondLst>
                                            <p:cond delay="0"/>
                                          </p:stCondLst>
                                        </p:cTn>
                                        <p:tgtEl>
                                          <p:spTgt spid="75"/>
                                        </p:tgtEl>
                                        <p:attrNameLst>
                                          <p:attrName>style.visibility</p:attrName>
                                        </p:attrNameLst>
                                      </p:cBhvr>
                                      <p:to>
                                        <p:strVal val="visible"/>
                                      </p:to>
                                    </p:set>
                                    <p:animEffect transition="in" filter="wipe(down)">
                                      <p:cBhvr>
                                        <p:cTn id="78" dur="500"/>
                                        <p:tgtEl>
                                          <p:spTgt spid="75"/>
                                        </p:tgtEl>
                                      </p:cBhvr>
                                    </p:animEffect>
                                  </p:childTnLst>
                                </p:cTn>
                              </p:par>
                            </p:childTnLst>
                          </p:cTn>
                        </p:par>
                      </p:childTnLst>
                    </p:cTn>
                  </p:par>
                  <p:par>
                    <p:cTn id="79" fill="hold">
                      <p:stCondLst>
                        <p:cond delay="indefinite"/>
                      </p:stCondLst>
                      <p:childTnLst>
                        <p:par>
                          <p:cTn id="80" fill="hold">
                            <p:stCondLst>
                              <p:cond delay="0"/>
                            </p:stCondLst>
                            <p:childTnLst>
                              <p:par>
                                <p:cTn id="81" presetID="9" presetClass="entr" presetSubtype="0" fill="hold" grpId="0" nodeType="clickEffect">
                                  <p:stCondLst>
                                    <p:cond delay="0"/>
                                  </p:stCondLst>
                                  <p:childTnLst>
                                    <p:set>
                                      <p:cBhvr>
                                        <p:cTn id="82" dur="1" fill="hold">
                                          <p:stCondLst>
                                            <p:cond delay="0"/>
                                          </p:stCondLst>
                                        </p:cTn>
                                        <p:tgtEl>
                                          <p:spTgt spid="70"/>
                                        </p:tgtEl>
                                        <p:attrNameLst>
                                          <p:attrName>style.visibility</p:attrName>
                                        </p:attrNameLst>
                                      </p:cBhvr>
                                      <p:to>
                                        <p:strVal val="visible"/>
                                      </p:to>
                                    </p:set>
                                    <p:animEffect transition="in" filter="dissolve">
                                      <p:cBhvr>
                                        <p:cTn id="83" dur="500"/>
                                        <p:tgtEl>
                                          <p:spTgt spid="70"/>
                                        </p:tgtEl>
                                      </p:cBhvr>
                                    </p:animEffect>
                                  </p:childTnLst>
                                </p:cTn>
                              </p:par>
                            </p:childTnLst>
                          </p:cTn>
                        </p:par>
                      </p:childTnLst>
                    </p:cTn>
                  </p:par>
                  <p:par>
                    <p:cTn id="84" fill="hold">
                      <p:stCondLst>
                        <p:cond delay="indefinite"/>
                      </p:stCondLst>
                      <p:childTnLst>
                        <p:par>
                          <p:cTn id="85" fill="hold">
                            <p:stCondLst>
                              <p:cond delay="0"/>
                            </p:stCondLst>
                            <p:childTnLst>
                              <p:par>
                                <p:cTn id="86" presetID="22" presetClass="entr" presetSubtype="2" fill="hold" nodeType="clickEffect">
                                  <p:stCondLst>
                                    <p:cond delay="0"/>
                                  </p:stCondLst>
                                  <p:childTnLst>
                                    <p:set>
                                      <p:cBhvr>
                                        <p:cTn id="87" dur="1" fill="hold">
                                          <p:stCondLst>
                                            <p:cond delay="0"/>
                                          </p:stCondLst>
                                        </p:cTn>
                                        <p:tgtEl>
                                          <p:spTgt spid="71"/>
                                        </p:tgtEl>
                                        <p:attrNameLst>
                                          <p:attrName>style.visibility</p:attrName>
                                        </p:attrNameLst>
                                      </p:cBhvr>
                                      <p:to>
                                        <p:strVal val="visible"/>
                                      </p:to>
                                    </p:set>
                                    <p:animEffect transition="in" filter="wipe(right)">
                                      <p:cBhvr>
                                        <p:cTn id="88" dur="500"/>
                                        <p:tgtEl>
                                          <p:spTgt spid="71"/>
                                        </p:tgtEl>
                                      </p:cBhvr>
                                    </p:animEffect>
                                  </p:childTnLst>
                                </p:cTn>
                              </p:par>
                            </p:childTnLst>
                          </p:cTn>
                        </p:par>
                      </p:childTnLst>
                    </p:cTn>
                  </p:par>
                  <p:par>
                    <p:cTn id="89" fill="hold">
                      <p:stCondLst>
                        <p:cond delay="indefinite"/>
                      </p:stCondLst>
                      <p:childTnLst>
                        <p:par>
                          <p:cTn id="90" fill="hold">
                            <p:stCondLst>
                              <p:cond delay="0"/>
                            </p:stCondLst>
                            <p:childTnLst>
                              <p:par>
                                <p:cTn id="91" presetID="9" presetClass="entr" presetSubtype="0" fill="hold" grpId="0" nodeType="clickEffect">
                                  <p:stCondLst>
                                    <p:cond delay="0"/>
                                  </p:stCondLst>
                                  <p:childTnLst>
                                    <p:set>
                                      <p:cBhvr>
                                        <p:cTn id="92" dur="1" fill="hold">
                                          <p:stCondLst>
                                            <p:cond delay="0"/>
                                          </p:stCondLst>
                                        </p:cTn>
                                        <p:tgtEl>
                                          <p:spTgt spid="74"/>
                                        </p:tgtEl>
                                        <p:attrNameLst>
                                          <p:attrName>style.visibility</p:attrName>
                                        </p:attrNameLst>
                                      </p:cBhvr>
                                      <p:to>
                                        <p:strVal val="visible"/>
                                      </p:to>
                                    </p:set>
                                    <p:animEffect transition="in" filter="dissolve">
                                      <p:cBhvr>
                                        <p:cTn id="93" dur="500"/>
                                        <p:tgtEl>
                                          <p:spTgt spid="74"/>
                                        </p:tgtEl>
                                      </p:cBhvr>
                                    </p:animEffect>
                                  </p:childTnLst>
                                </p:cTn>
                              </p:par>
                            </p:childTnLst>
                          </p:cTn>
                        </p:par>
                      </p:childTnLst>
                    </p:cTn>
                  </p:par>
                  <p:par>
                    <p:cTn id="94" fill="hold">
                      <p:stCondLst>
                        <p:cond delay="indefinite"/>
                      </p:stCondLst>
                      <p:childTnLst>
                        <p:par>
                          <p:cTn id="95" fill="hold">
                            <p:stCondLst>
                              <p:cond delay="0"/>
                            </p:stCondLst>
                            <p:childTnLst>
                              <p:par>
                                <p:cTn id="96" presetID="22" presetClass="entr" presetSubtype="2" fill="hold" nodeType="clickEffect">
                                  <p:stCondLst>
                                    <p:cond delay="0"/>
                                  </p:stCondLst>
                                  <p:childTnLst>
                                    <p:set>
                                      <p:cBhvr>
                                        <p:cTn id="97" dur="1" fill="hold">
                                          <p:stCondLst>
                                            <p:cond delay="0"/>
                                          </p:stCondLst>
                                        </p:cTn>
                                        <p:tgtEl>
                                          <p:spTgt spid="78"/>
                                        </p:tgtEl>
                                        <p:attrNameLst>
                                          <p:attrName>style.visibility</p:attrName>
                                        </p:attrNameLst>
                                      </p:cBhvr>
                                      <p:to>
                                        <p:strVal val="visible"/>
                                      </p:to>
                                    </p:set>
                                    <p:animEffect transition="in" filter="wipe(right)">
                                      <p:cBhvr>
                                        <p:cTn id="98"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51" grpId="0" animBg="1"/>
      <p:bldP spid="55" grpId="0" animBg="1"/>
      <p:bldP spid="62" grpId="0" animBg="1"/>
      <p:bldP spid="66" grpId="0" animBg="1"/>
      <p:bldP spid="70" grpId="0" animBg="1"/>
      <p:bldP spid="74"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647356-79D4-83B0-BE98-1FDF0B76CCF4}"/>
              </a:ext>
            </a:extLst>
          </p:cNvPr>
          <p:cNvSpPr>
            <a:spLocks noGrp="1"/>
          </p:cNvSpPr>
          <p:nvPr>
            <p:ph type="title"/>
          </p:nvPr>
        </p:nvSpPr>
        <p:spPr/>
        <p:txBody>
          <a:bodyPr/>
          <a:lstStyle/>
          <a:p>
            <a:r>
              <a:rPr kumimoji="1" lang="zh-CN" altLang="en-US" dirty="0"/>
              <a:t>判断题</a:t>
            </a:r>
          </a:p>
        </p:txBody>
      </p:sp>
      <p:sp>
        <p:nvSpPr>
          <p:cNvPr id="4" name="日期占位符 3">
            <a:extLst>
              <a:ext uri="{FF2B5EF4-FFF2-40B4-BE49-F238E27FC236}">
                <a16:creationId xmlns:a16="http://schemas.microsoft.com/office/drawing/2014/main" id="{65B3DF6D-8921-570D-2C62-BD7F95180B47}"/>
              </a:ext>
            </a:extLst>
          </p:cNvPr>
          <p:cNvSpPr>
            <a:spLocks noGrp="1"/>
          </p:cNvSpPr>
          <p:nvPr>
            <p:ph type="dt" sz="half" idx="10"/>
          </p:nvPr>
        </p:nvSpPr>
        <p:spPr/>
        <p:txBody>
          <a:bodyPr/>
          <a:lstStyle/>
          <a:p>
            <a:pPr>
              <a:defRPr/>
            </a:pPr>
            <a:fld id="{72795A5C-ABA9-164F-9A37-0CFC1B48C772}" type="datetime1">
              <a:rPr lang="en-US" altLang="zh-CN" smtClean="0"/>
              <a:t>6/5/2022</a:t>
            </a:fld>
            <a:endParaRPr lang="en-US" altLang="zh-CN" dirty="0"/>
          </a:p>
        </p:txBody>
      </p:sp>
      <p:sp>
        <p:nvSpPr>
          <p:cNvPr id="5" name="灯片编号占位符 4">
            <a:extLst>
              <a:ext uri="{FF2B5EF4-FFF2-40B4-BE49-F238E27FC236}">
                <a16:creationId xmlns:a16="http://schemas.microsoft.com/office/drawing/2014/main" id="{4F0F4063-3E9C-55AF-BAA6-30F38A82181B}"/>
              </a:ext>
            </a:extLst>
          </p:cNvPr>
          <p:cNvSpPr>
            <a:spLocks noGrp="1"/>
          </p:cNvSpPr>
          <p:nvPr>
            <p:ph type="sldNum" sz="quarter" idx="12"/>
          </p:nvPr>
        </p:nvSpPr>
        <p:spPr/>
        <p:txBody>
          <a:bodyPr/>
          <a:lstStyle/>
          <a:p>
            <a:pPr>
              <a:defRPr/>
            </a:pPr>
            <a:fld id="{4FF538FA-A287-4FBD-9703-6DB9C5344803}" type="slidenum">
              <a:rPr lang="zh-CN" altLang="en-US" smtClean="0"/>
              <a:t>65</a:t>
            </a:fld>
            <a:endParaRPr lang="en-US" altLang="zh-CN" dirty="0"/>
          </a:p>
        </p:txBody>
      </p:sp>
      <p:sp>
        <p:nvSpPr>
          <p:cNvPr id="6" name="Text Box 4">
            <a:extLst>
              <a:ext uri="{FF2B5EF4-FFF2-40B4-BE49-F238E27FC236}">
                <a16:creationId xmlns:a16="http://schemas.microsoft.com/office/drawing/2014/main" id="{7B1C9101-9990-08D5-2FC3-CE0193159B3C}"/>
              </a:ext>
            </a:extLst>
          </p:cNvPr>
          <p:cNvSpPr txBox="1">
            <a:spLocks noChangeArrowheads="1"/>
          </p:cNvSpPr>
          <p:nvPr/>
        </p:nvSpPr>
        <p:spPr bwMode="auto">
          <a:xfrm>
            <a:off x="2133600" y="357441"/>
            <a:ext cx="6934200" cy="6057043"/>
          </a:xfrm>
          <a:prstGeom prst="rect">
            <a:avLst/>
          </a:prstGeom>
          <a:solidFill>
            <a:schemeClr val="bg1"/>
          </a:solidFill>
          <a:ln>
            <a:noFill/>
          </a:ln>
          <a:effectLst/>
        </p:spPr>
        <p:txBody>
          <a:bodyPr wrap="square">
            <a:spAutoFit/>
          </a:bodyPr>
          <a:lstStyle/>
          <a:p>
            <a:pPr algn="l">
              <a:lnSpc>
                <a:spcPct val="95000"/>
              </a:lnSpc>
              <a:defRPr/>
            </a:pPr>
            <a:r>
              <a:rPr lang="en-US" altLang="zh-CN" sz="2400" b="1" dirty="0">
                <a:solidFill>
                  <a:srgbClr val="92D050"/>
                </a:solidFill>
                <a:latin typeface="幼圆" pitchFamily="49" charset="-122"/>
                <a:ea typeface="幼圆" pitchFamily="49" charset="-122"/>
              </a:rPr>
              <a:t>√</a:t>
            </a:r>
          </a:p>
          <a:p>
            <a:pPr marL="457200" indent="-457200" algn="l">
              <a:lnSpc>
                <a:spcPct val="95000"/>
              </a:lnSpc>
              <a:buFont typeface="Arial" panose="020B0604020202020204" pitchFamily="34" charset="0"/>
              <a:buChar char="•"/>
              <a:defRPr/>
            </a:pPr>
            <a:r>
              <a:rPr lang="zh-CN" altLang="en-US" sz="2400" b="1" dirty="0">
                <a:solidFill>
                  <a:srgbClr val="002C84"/>
                </a:solidFill>
                <a:latin typeface="幼圆" pitchFamily="49" charset="-122"/>
                <a:ea typeface="幼圆" pitchFamily="49" charset="-122"/>
              </a:rPr>
              <a:t>任意连通图中，假设没有相同权值的边存在，则权值最小的边一定是其最小生成树中的边。</a:t>
            </a:r>
            <a:endParaRPr lang="en-US" altLang="zh-CN" sz="2400" b="1" dirty="0">
              <a:solidFill>
                <a:srgbClr val="002C84"/>
              </a:solidFill>
              <a:latin typeface="幼圆" pitchFamily="49" charset="-122"/>
              <a:ea typeface="幼圆" pitchFamily="49" charset="-122"/>
            </a:endParaRPr>
          </a:p>
          <a:p>
            <a:pPr algn="l">
              <a:lnSpc>
                <a:spcPct val="95000"/>
              </a:lnSpc>
              <a:defRPr/>
            </a:pPr>
            <a:endParaRPr lang="en-US" altLang="zh-CN" sz="2400" b="1" dirty="0">
              <a:solidFill>
                <a:srgbClr val="FF0000"/>
              </a:solidFill>
              <a:latin typeface="幼圆" pitchFamily="49" charset="-122"/>
              <a:ea typeface="幼圆" pitchFamily="49" charset="-122"/>
            </a:endParaRPr>
          </a:p>
          <a:p>
            <a:pPr algn="l">
              <a:lnSpc>
                <a:spcPct val="95000"/>
              </a:lnSpc>
              <a:defRPr/>
            </a:pPr>
            <a:r>
              <a:rPr lang="en-US" altLang="zh-CN" sz="2400" b="1" dirty="0">
                <a:solidFill>
                  <a:srgbClr val="FF0000"/>
                </a:solidFill>
                <a:latin typeface="幼圆" pitchFamily="49" charset="-122"/>
                <a:ea typeface="幼圆" pitchFamily="49" charset="-122"/>
              </a:rPr>
              <a:t>╳</a:t>
            </a:r>
          </a:p>
          <a:p>
            <a:pPr marL="457200" indent="-457200" algn="l">
              <a:lnSpc>
                <a:spcPct val="95000"/>
              </a:lnSpc>
              <a:buFont typeface="Arial" panose="020B0604020202020204" pitchFamily="34" charset="0"/>
              <a:buChar char="•"/>
              <a:defRPr/>
            </a:pPr>
            <a:r>
              <a:rPr lang="zh-CN" altLang="en-US" sz="2400" b="1" dirty="0">
                <a:solidFill>
                  <a:srgbClr val="002C84"/>
                </a:solidFill>
                <a:latin typeface="幼圆" pitchFamily="49" charset="-122"/>
                <a:ea typeface="幼圆" pitchFamily="49" charset="-122"/>
              </a:rPr>
              <a:t>任意连通图中，假设没有相同权值的边存在，则权值最大的边一定不是其最小生成树中的边。</a:t>
            </a:r>
            <a:endParaRPr lang="en-US" altLang="zh-CN" sz="2400" b="1" dirty="0">
              <a:solidFill>
                <a:srgbClr val="002C84"/>
              </a:solidFill>
              <a:latin typeface="幼圆" pitchFamily="49" charset="-122"/>
              <a:ea typeface="幼圆" pitchFamily="49" charset="-122"/>
            </a:endParaRPr>
          </a:p>
          <a:p>
            <a:pPr marL="457200" indent="-457200" algn="l">
              <a:lnSpc>
                <a:spcPct val="95000"/>
              </a:lnSpc>
              <a:buFont typeface="Arial" panose="020B0604020202020204" pitchFamily="34" charset="0"/>
              <a:buChar char="•"/>
              <a:defRPr/>
            </a:pPr>
            <a:endParaRPr lang="en-US" altLang="zh-CN" sz="2400" b="1" dirty="0">
              <a:solidFill>
                <a:srgbClr val="002C84"/>
              </a:solidFill>
              <a:latin typeface="幼圆" pitchFamily="49" charset="-122"/>
              <a:ea typeface="幼圆" pitchFamily="49" charset="-122"/>
            </a:endParaRPr>
          </a:p>
          <a:p>
            <a:pPr algn="l">
              <a:lnSpc>
                <a:spcPct val="95000"/>
              </a:lnSpc>
              <a:defRPr/>
            </a:pPr>
            <a:r>
              <a:rPr lang="en-US" altLang="zh-CN" sz="2400" b="1" dirty="0">
                <a:solidFill>
                  <a:srgbClr val="92D050"/>
                </a:solidFill>
                <a:latin typeface="幼圆" pitchFamily="49" charset="-122"/>
                <a:ea typeface="幼圆" pitchFamily="49" charset="-122"/>
              </a:rPr>
              <a:t>√</a:t>
            </a:r>
          </a:p>
          <a:p>
            <a:pPr marL="457200" indent="-457200" algn="l">
              <a:lnSpc>
                <a:spcPct val="95000"/>
              </a:lnSpc>
              <a:buFont typeface="Arial" panose="020B0604020202020204" pitchFamily="34" charset="0"/>
              <a:buChar char="•"/>
              <a:defRPr/>
            </a:pPr>
            <a:r>
              <a:rPr lang="zh-CN" altLang="en-US" sz="2400" b="1" dirty="0">
                <a:solidFill>
                  <a:srgbClr val="002C84"/>
                </a:solidFill>
                <a:latin typeface="幼圆" pitchFamily="49" charset="-122"/>
                <a:ea typeface="幼圆" pitchFamily="49" charset="-122"/>
              </a:rPr>
              <a:t>任意连通图中，假设没有相同权值的边存在，则与同一顶点相连的权值最小的边一定是其最小生成树中的边。</a:t>
            </a:r>
            <a:endParaRPr lang="en-US" altLang="zh-CN" sz="2400" b="1" dirty="0">
              <a:solidFill>
                <a:srgbClr val="002C84"/>
              </a:solidFill>
              <a:latin typeface="幼圆" pitchFamily="49" charset="-122"/>
              <a:ea typeface="幼圆" pitchFamily="49" charset="-122"/>
            </a:endParaRPr>
          </a:p>
          <a:p>
            <a:pPr marL="457200" indent="-457200" algn="l">
              <a:lnSpc>
                <a:spcPct val="95000"/>
              </a:lnSpc>
              <a:buFont typeface="Arial" panose="020B0604020202020204" pitchFamily="34" charset="0"/>
              <a:buChar char="•"/>
              <a:defRPr/>
            </a:pPr>
            <a:endParaRPr lang="en-US" altLang="zh-CN" sz="2400" b="1" dirty="0">
              <a:solidFill>
                <a:srgbClr val="002C84"/>
              </a:solidFill>
              <a:latin typeface="幼圆" pitchFamily="49" charset="-122"/>
              <a:ea typeface="幼圆" pitchFamily="49" charset="-122"/>
            </a:endParaRPr>
          </a:p>
          <a:p>
            <a:pPr algn="l">
              <a:lnSpc>
                <a:spcPct val="95000"/>
              </a:lnSpc>
              <a:defRPr/>
            </a:pPr>
            <a:r>
              <a:rPr lang="en-US" altLang="zh-CN" sz="2400" b="1" dirty="0">
                <a:solidFill>
                  <a:srgbClr val="FF0000"/>
                </a:solidFill>
                <a:latin typeface="幼圆" pitchFamily="49" charset="-122"/>
                <a:ea typeface="幼圆" pitchFamily="49" charset="-122"/>
              </a:rPr>
              <a:t>╳</a:t>
            </a:r>
            <a:endParaRPr lang="en-US" altLang="zh-CN" sz="2400" b="1" dirty="0">
              <a:solidFill>
                <a:srgbClr val="002C84"/>
              </a:solidFill>
              <a:latin typeface="幼圆" pitchFamily="49" charset="-122"/>
              <a:ea typeface="幼圆" pitchFamily="49" charset="-122"/>
            </a:endParaRPr>
          </a:p>
          <a:p>
            <a:pPr marL="457200" indent="-457200" algn="l">
              <a:lnSpc>
                <a:spcPct val="95000"/>
              </a:lnSpc>
              <a:buFont typeface="Arial" panose="020B0604020202020204" pitchFamily="34" charset="0"/>
              <a:buChar char="•"/>
              <a:defRPr/>
            </a:pPr>
            <a:r>
              <a:rPr lang="zh-CN" altLang="en-US" sz="2400" b="1" dirty="0">
                <a:solidFill>
                  <a:srgbClr val="002C84"/>
                </a:solidFill>
                <a:latin typeface="幼圆" pitchFamily="49" charset="-122"/>
                <a:ea typeface="幼圆" pitchFamily="49" charset="-122"/>
              </a:rPr>
              <a:t>采用克鲁斯卡尔算法求最小生成树的过程中，判断一条待加入的边是否形成回路，只需要判断该边的两个顶点是否都已经加入到集合</a:t>
            </a:r>
            <a:r>
              <a:rPr lang="en-US" altLang="zh-CN" sz="2400" b="1" dirty="0">
                <a:solidFill>
                  <a:srgbClr val="002C84"/>
                </a:solidFill>
                <a:latin typeface="幼圆" pitchFamily="49" charset="-122"/>
                <a:ea typeface="幼圆" pitchFamily="49" charset="-122"/>
              </a:rPr>
              <a:t>U</a:t>
            </a:r>
            <a:r>
              <a:rPr lang="zh-CN" altLang="en-US" sz="2400" b="1" dirty="0">
                <a:solidFill>
                  <a:srgbClr val="002C84"/>
                </a:solidFill>
                <a:latin typeface="幼圆" pitchFamily="49" charset="-122"/>
                <a:ea typeface="幼圆" pitchFamily="49" charset="-122"/>
              </a:rPr>
              <a:t>中。</a:t>
            </a:r>
            <a:endParaRPr lang="en-US" altLang="zh-CN" sz="2400" b="1" dirty="0">
              <a:solidFill>
                <a:srgbClr val="FF0000"/>
              </a:solidFill>
              <a:latin typeface="幼圆" pitchFamily="49" charset="-122"/>
              <a:ea typeface="幼圆" pitchFamily="49" charset="-122"/>
            </a:endParaRPr>
          </a:p>
        </p:txBody>
      </p:sp>
    </p:spTree>
    <p:extLst>
      <p:ext uri="{BB962C8B-B14F-4D97-AF65-F5344CB8AC3E}">
        <p14:creationId xmlns:p14="http://schemas.microsoft.com/office/powerpoint/2010/main" val="2908203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anim calcmode="lin" valueType="num">
                                      <p:cBhvr additive="base">
                                        <p:cTn id="13" dur="500" fill="hold"/>
                                        <p:tgtEl>
                                          <p:spTgt spid="6">
                                            <p:txEl>
                                              <p:pRg st="3" end="3"/>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
                                            <p:txEl>
                                              <p:pRg st="6" end="6"/>
                                            </p:txEl>
                                          </p:spTgt>
                                        </p:tgtEl>
                                        <p:attrNameLst>
                                          <p:attrName>style.visibility</p:attrName>
                                        </p:attrNameLst>
                                      </p:cBhvr>
                                      <p:to>
                                        <p:strVal val="visible"/>
                                      </p:to>
                                    </p:set>
                                    <p:anim calcmode="lin" valueType="num">
                                      <p:cBhvr additive="base">
                                        <p:cTn id="19" dur="500" fill="hold"/>
                                        <p:tgtEl>
                                          <p:spTgt spid="6">
                                            <p:txEl>
                                              <p:pRg st="6" end="6"/>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6">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6">
                                            <p:txEl>
                                              <p:pRg st="9" end="9"/>
                                            </p:txEl>
                                          </p:spTgt>
                                        </p:tgtEl>
                                        <p:attrNameLst>
                                          <p:attrName>style.visibility</p:attrName>
                                        </p:attrNameLst>
                                      </p:cBhvr>
                                      <p:to>
                                        <p:strVal val="visible"/>
                                      </p:to>
                                    </p:set>
                                    <p:anim calcmode="lin" valueType="num">
                                      <p:cBhvr additive="base">
                                        <p:cTn id="25" dur="500" fill="hold"/>
                                        <p:tgtEl>
                                          <p:spTgt spid="6">
                                            <p:txEl>
                                              <p:pRg st="9" end="9"/>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6">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79EB6B-06D0-015F-8317-9AF8822AA5E4}"/>
              </a:ext>
            </a:extLst>
          </p:cNvPr>
          <p:cNvSpPr>
            <a:spLocks noGrp="1"/>
          </p:cNvSpPr>
          <p:nvPr>
            <p:ph type="title"/>
          </p:nvPr>
        </p:nvSpPr>
        <p:spPr/>
        <p:txBody>
          <a:bodyPr/>
          <a:lstStyle/>
          <a:p>
            <a:r>
              <a:rPr kumimoji="1" lang="en-US" altLang="zh-CN" dirty="0"/>
              <a:t>6.4</a:t>
            </a:r>
            <a:r>
              <a:rPr kumimoji="1" lang="zh-CN" altLang="en-US" dirty="0"/>
              <a:t> 最小生成树</a:t>
            </a:r>
          </a:p>
        </p:txBody>
      </p:sp>
      <p:sp>
        <p:nvSpPr>
          <p:cNvPr id="4" name="日期占位符 3">
            <a:extLst>
              <a:ext uri="{FF2B5EF4-FFF2-40B4-BE49-F238E27FC236}">
                <a16:creationId xmlns:a16="http://schemas.microsoft.com/office/drawing/2014/main" id="{FA1A0DD9-06F2-E66B-0AA5-0DC56E618461}"/>
              </a:ext>
            </a:extLst>
          </p:cNvPr>
          <p:cNvSpPr>
            <a:spLocks noGrp="1"/>
          </p:cNvSpPr>
          <p:nvPr>
            <p:ph type="dt" sz="half" idx="10"/>
          </p:nvPr>
        </p:nvSpPr>
        <p:spPr/>
        <p:txBody>
          <a:bodyPr/>
          <a:lstStyle/>
          <a:p>
            <a:pPr>
              <a:defRPr/>
            </a:pPr>
            <a:fld id="{72795A5C-ABA9-164F-9A37-0CFC1B48C772}" type="datetime1">
              <a:rPr lang="en-US" altLang="zh-CN" smtClean="0"/>
              <a:t>6/5/2022</a:t>
            </a:fld>
            <a:endParaRPr lang="en-US" altLang="zh-CN" dirty="0"/>
          </a:p>
        </p:txBody>
      </p:sp>
      <p:sp>
        <p:nvSpPr>
          <p:cNvPr id="5" name="灯片编号占位符 4">
            <a:extLst>
              <a:ext uri="{FF2B5EF4-FFF2-40B4-BE49-F238E27FC236}">
                <a16:creationId xmlns:a16="http://schemas.microsoft.com/office/drawing/2014/main" id="{F475121D-9751-0B39-2157-160773D15E46}"/>
              </a:ext>
            </a:extLst>
          </p:cNvPr>
          <p:cNvSpPr>
            <a:spLocks noGrp="1"/>
          </p:cNvSpPr>
          <p:nvPr>
            <p:ph type="sldNum" sz="quarter" idx="12"/>
          </p:nvPr>
        </p:nvSpPr>
        <p:spPr/>
        <p:txBody>
          <a:bodyPr/>
          <a:lstStyle/>
          <a:p>
            <a:pPr>
              <a:defRPr/>
            </a:pPr>
            <a:fld id="{4FF538FA-A287-4FBD-9703-6DB9C5344803}" type="slidenum">
              <a:rPr lang="zh-CN" altLang="en-US" smtClean="0"/>
              <a:t>66</a:t>
            </a:fld>
            <a:endParaRPr lang="en-US" altLang="zh-CN" dirty="0"/>
          </a:p>
        </p:txBody>
      </p:sp>
      <p:grpSp>
        <p:nvGrpSpPr>
          <p:cNvPr id="6" name="Group 123">
            <a:extLst>
              <a:ext uri="{FF2B5EF4-FFF2-40B4-BE49-F238E27FC236}">
                <a16:creationId xmlns:a16="http://schemas.microsoft.com/office/drawing/2014/main" id="{F019D628-4F4A-763F-796F-F588DDD7346E}"/>
              </a:ext>
            </a:extLst>
          </p:cNvPr>
          <p:cNvGrpSpPr>
            <a:grpSpLocks/>
          </p:cNvGrpSpPr>
          <p:nvPr/>
        </p:nvGrpSpPr>
        <p:grpSpPr bwMode="auto">
          <a:xfrm>
            <a:off x="611560" y="838200"/>
            <a:ext cx="7765281" cy="2756168"/>
            <a:chOff x="1128" y="3703"/>
            <a:chExt cx="3352" cy="481"/>
          </a:xfrm>
        </p:grpSpPr>
        <p:sp>
          <p:nvSpPr>
            <p:cNvPr id="7" name="Freeform 124">
              <a:extLst>
                <a:ext uri="{FF2B5EF4-FFF2-40B4-BE49-F238E27FC236}">
                  <a16:creationId xmlns:a16="http://schemas.microsoft.com/office/drawing/2014/main" id="{71CEB0DF-0FC0-C6AB-8DB2-850C1B270DB2}"/>
                </a:ext>
              </a:extLst>
            </p:cNvPr>
            <p:cNvSpPr>
              <a:spLocks/>
            </p:cNvSpPr>
            <p:nvPr/>
          </p:nvSpPr>
          <p:spPr bwMode="auto">
            <a:xfrm>
              <a:off x="1128" y="3703"/>
              <a:ext cx="3352" cy="481"/>
            </a:xfrm>
            <a:custGeom>
              <a:avLst/>
              <a:gdLst/>
              <a:ahLst/>
              <a:cxnLst>
                <a:cxn ang="0">
                  <a:pos x="113" y="69"/>
                </a:cxn>
                <a:cxn ang="0">
                  <a:pos x="146" y="58"/>
                </a:cxn>
                <a:cxn ang="0">
                  <a:pos x="214" y="80"/>
                </a:cxn>
                <a:cxn ang="0">
                  <a:pos x="1750" y="35"/>
                </a:cxn>
                <a:cxn ang="0">
                  <a:pos x="3286" y="46"/>
                </a:cxn>
                <a:cxn ang="0">
                  <a:pos x="3930" y="103"/>
                </a:cxn>
                <a:cxn ang="0">
                  <a:pos x="3953" y="216"/>
                </a:cxn>
                <a:cxn ang="0">
                  <a:pos x="3670" y="487"/>
                </a:cxn>
                <a:cxn ang="0">
                  <a:pos x="2959" y="498"/>
                </a:cxn>
                <a:cxn ang="0">
                  <a:pos x="2620" y="532"/>
                </a:cxn>
                <a:cxn ang="0">
                  <a:pos x="790" y="543"/>
                </a:cxn>
                <a:cxn ang="0">
                  <a:pos x="372" y="577"/>
                </a:cxn>
                <a:cxn ang="0">
                  <a:pos x="67" y="543"/>
                </a:cxn>
                <a:cxn ang="0">
                  <a:pos x="22" y="408"/>
                </a:cxn>
                <a:cxn ang="0">
                  <a:pos x="0" y="340"/>
                </a:cxn>
                <a:cxn ang="0">
                  <a:pos x="11" y="250"/>
                </a:cxn>
                <a:cxn ang="0">
                  <a:pos x="33" y="216"/>
                </a:cxn>
                <a:cxn ang="0">
                  <a:pos x="56" y="114"/>
                </a:cxn>
                <a:cxn ang="0">
                  <a:pos x="113" y="69"/>
                </a:cxn>
              </a:cxnLst>
              <a:rect l="0" t="0" r="r" b="b"/>
              <a:pathLst>
                <a:path w="3964" h="577">
                  <a:moveTo>
                    <a:pt x="113" y="69"/>
                  </a:moveTo>
                  <a:cubicBezTo>
                    <a:pt x="124" y="65"/>
                    <a:pt x="134" y="57"/>
                    <a:pt x="146" y="58"/>
                  </a:cubicBezTo>
                  <a:cubicBezTo>
                    <a:pt x="170" y="61"/>
                    <a:pt x="214" y="80"/>
                    <a:pt x="214" y="80"/>
                  </a:cubicBezTo>
                  <a:cubicBezTo>
                    <a:pt x="732" y="62"/>
                    <a:pt x="1221" y="41"/>
                    <a:pt x="1750" y="35"/>
                  </a:cubicBezTo>
                  <a:cubicBezTo>
                    <a:pt x="2250" y="0"/>
                    <a:pt x="2794" y="40"/>
                    <a:pt x="3286" y="46"/>
                  </a:cubicBezTo>
                  <a:cubicBezTo>
                    <a:pt x="3495" y="54"/>
                    <a:pt x="3727" y="37"/>
                    <a:pt x="3930" y="103"/>
                  </a:cubicBezTo>
                  <a:cubicBezTo>
                    <a:pt x="3943" y="143"/>
                    <a:pt x="3953" y="168"/>
                    <a:pt x="3953" y="216"/>
                  </a:cubicBezTo>
                  <a:cubicBezTo>
                    <a:pt x="3953" y="509"/>
                    <a:pt x="3964" y="480"/>
                    <a:pt x="3670" y="487"/>
                  </a:cubicBezTo>
                  <a:cubicBezTo>
                    <a:pt x="3433" y="493"/>
                    <a:pt x="3196" y="494"/>
                    <a:pt x="2959" y="498"/>
                  </a:cubicBezTo>
                  <a:cubicBezTo>
                    <a:pt x="2665" y="523"/>
                    <a:pt x="2777" y="507"/>
                    <a:pt x="2620" y="532"/>
                  </a:cubicBezTo>
                  <a:cubicBezTo>
                    <a:pt x="2009" y="518"/>
                    <a:pt x="1401" y="536"/>
                    <a:pt x="790" y="543"/>
                  </a:cubicBezTo>
                  <a:cubicBezTo>
                    <a:pt x="675" y="549"/>
                    <a:pt x="490" y="539"/>
                    <a:pt x="372" y="577"/>
                  </a:cubicBezTo>
                  <a:cubicBezTo>
                    <a:pt x="201" y="569"/>
                    <a:pt x="187" y="574"/>
                    <a:pt x="67" y="543"/>
                  </a:cubicBezTo>
                  <a:cubicBezTo>
                    <a:pt x="39" y="499"/>
                    <a:pt x="36" y="457"/>
                    <a:pt x="22" y="408"/>
                  </a:cubicBezTo>
                  <a:cubicBezTo>
                    <a:pt x="15" y="385"/>
                    <a:pt x="0" y="340"/>
                    <a:pt x="0" y="340"/>
                  </a:cubicBezTo>
                  <a:cubicBezTo>
                    <a:pt x="4" y="310"/>
                    <a:pt x="3" y="279"/>
                    <a:pt x="11" y="250"/>
                  </a:cubicBezTo>
                  <a:cubicBezTo>
                    <a:pt x="14" y="237"/>
                    <a:pt x="28" y="229"/>
                    <a:pt x="33" y="216"/>
                  </a:cubicBezTo>
                  <a:cubicBezTo>
                    <a:pt x="45" y="183"/>
                    <a:pt x="35" y="142"/>
                    <a:pt x="56" y="114"/>
                  </a:cubicBezTo>
                  <a:cubicBezTo>
                    <a:pt x="71" y="95"/>
                    <a:pt x="94" y="84"/>
                    <a:pt x="113" y="69"/>
                  </a:cubicBezTo>
                  <a:close/>
                </a:path>
              </a:pathLst>
            </a:custGeom>
            <a:solidFill>
              <a:schemeClr val="accent4">
                <a:lumMod val="20000"/>
                <a:lumOff val="80000"/>
              </a:schemeClr>
            </a:solidFill>
            <a:ln>
              <a:noFill/>
              <a:headEnd/>
              <a:tailEnd/>
            </a:ln>
          </p:spPr>
          <p:style>
            <a:lnRef idx="1">
              <a:schemeClr val="accent4"/>
            </a:lnRef>
            <a:fillRef idx="3">
              <a:schemeClr val="accent4"/>
            </a:fillRef>
            <a:effectRef idx="2">
              <a:schemeClr val="accent4"/>
            </a:effectRef>
            <a:fontRef idx="minor">
              <a:schemeClr val="lt1"/>
            </a:fontRef>
          </p:style>
          <p:txBody>
            <a:bodyPr wrap="none" anchor="ctr"/>
            <a:lstStyle/>
            <a:p>
              <a:pPr>
                <a:defRPr/>
              </a:pPr>
              <a:endParaRPr lang="zh-CN" altLang="en-US" dirty="0"/>
            </a:p>
          </p:txBody>
        </p:sp>
        <p:sp>
          <p:nvSpPr>
            <p:cNvPr id="8" name="Rectangle 125">
              <a:extLst>
                <a:ext uri="{FF2B5EF4-FFF2-40B4-BE49-F238E27FC236}">
                  <a16:creationId xmlns:a16="http://schemas.microsoft.com/office/drawing/2014/main" id="{ECA764C5-9BC3-6AF0-7124-41960F6F7BAE}"/>
                </a:ext>
              </a:extLst>
            </p:cNvPr>
            <p:cNvSpPr>
              <a:spLocks noChangeArrowheads="1"/>
            </p:cNvSpPr>
            <p:nvPr/>
          </p:nvSpPr>
          <p:spPr bwMode="auto">
            <a:xfrm>
              <a:off x="1163" y="3753"/>
              <a:ext cx="3294" cy="387"/>
            </a:xfrm>
            <a:prstGeom prst="rect">
              <a:avLst/>
            </a:prstGeom>
            <a:noFill/>
            <a:ln w="12700">
              <a:noFill/>
              <a:miter lim="800000"/>
              <a:headEnd/>
              <a:tailEnd/>
            </a:ln>
            <a:effectLst/>
          </p:spPr>
          <p:txBody>
            <a:bodyPr>
              <a:spAutoFit/>
            </a:bodyPr>
            <a:lstStyle/>
            <a:p>
              <a:pPr>
                <a:defRPr/>
              </a:pPr>
              <a:r>
                <a:rPr lang="zh-CN" altLang="en-US" sz="3200" dirty="0">
                  <a:solidFill>
                    <a:srgbClr val="FF0000"/>
                  </a:solidFill>
                  <a:latin typeface="黑体" pitchFamily="2" charset="-122"/>
                  <a:ea typeface="黑体" pitchFamily="2" charset="-122"/>
                </a:rPr>
                <a:t>延伸阅读</a:t>
              </a:r>
              <a:r>
                <a:rPr lang="en-US" altLang="zh-CN" sz="3200" baseline="30000" dirty="0">
                  <a:solidFill>
                    <a:srgbClr val="FF0000"/>
                  </a:solidFill>
                  <a:latin typeface="黑体" pitchFamily="2" charset="-122"/>
                  <a:ea typeface="黑体" pitchFamily="2" charset="-122"/>
                </a:rPr>
                <a:t>*</a:t>
              </a:r>
              <a:r>
                <a:rPr lang="zh-CN" altLang="en-US" sz="3200" dirty="0">
                  <a:solidFill>
                    <a:srgbClr val="FF0000"/>
                  </a:solidFill>
                  <a:latin typeface="黑体" pitchFamily="2" charset="-122"/>
                  <a:ea typeface="黑体" pitchFamily="2" charset="-122"/>
                </a:rPr>
                <a:t>：</a:t>
              </a:r>
              <a:endParaRPr lang="en-US" altLang="zh-CN" sz="3200" dirty="0">
                <a:solidFill>
                  <a:srgbClr val="FF0000"/>
                </a:solidFill>
                <a:latin typeface="黑体" pitchFamily="2" charset="-122"/>
                <a:ea typeface="黑体" pitchFamily="2" charset="-122"/>
              </a:endParaRPr>
            </a:p>
            <a:p>
              <a:pPr>
                <a:defRPr/>
              </a:pPr>
              <a:endParaRPr lang="en-US" altLang="zh-CN" sz="2500" dirty="0">
                <a:solidFill>
                  <a:srgbClr val="7030A0"/>
                </a:solidFill>
                <a:latin typeface="黑体" pitchFamily="2" charset="-122"/>
                <a:ea typeface="黑体" pitchFamily="2" charset="-122"/>
              </a:endParaRPr>
            </a:p>
            <a:p>
              <a:pPr>
                <a:defRPr/>
              </a:pPr>
              <a:r>
                <a:rPr lang="zh-CN" altLang="en-US" sz="2500" dirty="0">
                  <a:solidFill>
                    <a:srgbClr val="7030A0"/>
                  </a:solidFill>
                  <a:latin typeface="黑体" pitchFamily="2" charset="-122"/>
                  <a:ea typeface="黑体" pitchFamily="2" charset="-122"/>
                </a:rPr>
                <a:t>上面我们介绍了</a:t>
              </a:r>
              <a:r>
                <a:rPr lang="zh-CN" altLang="en-US" sz="2800" i="1" dirty="0">
                  <a:solidFill>
                    <a:srgbClr val="FF3300"/>
                  </a:solidFill>
                  <a:latin typeface="黑体" pitchFamily="49" charset="-122"/>
                  <a:ea typeface="黑体" pitchFamily="49" charset="-122"/>
                </a:rPr>
                <a:t>普里姆</a:t>
              </a:r>
              <a:r>
                <a:rPr lang="en-US" altLang="zh-CN" sz="2800" i="1" dirty="0">
                  <a:solidFill>
                    <a:srgbClr val="FF3300"/>
                  </a:solidFill>
                  <a:latin typeface="黑体" pitchFamily="49" charset="-122"/>
                  <a:ea typeface="黑体" pitchFamily="49" charset="-122"/>
                </a:rPr>
                <a:t>(</a:t>
              </a:r>
              <a:r>
                <a:rPr lang="en-US" altLang="zh-CN" sz="2800" i="1" dirty="0">
                  <a:solidFill>
                    <a:srgbClr val="FF3300"/>
                  </a:solidFill>
                  <a:ea typeface="黑体" pitchFamily="49" charset="-122"/>
                </a:rPr>
                <a:t>Prim</a:t>
              </a:r>
              <a:r>
                <a:rPr lang="en-US" altLang="zh-CN" sz="2800" i="1" dirty="0">
                  <a:solidFill>
                    <a:srgbClr val="FF3300"/>
                  </a:solidFill>
                  <a:latin typeface="黑体" pitchFamily="49" charset="-122"/>
                  <a:ea typeface="黑体" pitchFamily="49" charset="-122"/>
                </a:rPr>
                <a:t>)</a:t>
              </a:r>
              <a:r>
                <a:rPr lang="zh-CN" altLang="en-US" sz="2800" i="1" dirty="0">
                  <a:solidFill>
                    <a:srgbClr val="FF3300"/>
                  </a:solidFill>
                  <a:latin typeface="黑体" pitchFamily="49" charset="-122"/>
                  <a:ea typeface="黑体" pitchFamily="49" charset="-122"/>
                </a:rPr>
                <a:t>算法</a:t>
              </a:r>
              <a:r>
                <a:rPr lang="zh-CN" altLang="en-US" sz="2500" dirty="0">
                  <a:solidFill>
                    <a:srgbClr val="7030A0"/>
                  </a:solidFill>
                  <a:latin typeface="黑体" pitchFamily="2" charset="-122"/>
                  <a:ea typeface="黑体" pitchFamily="2" charset="-122"/>
                </a:rPr>
                <a:t>和</a:t>
              </a:r>
              <a:r>
                <a:rPr lang="zh-CN" altLang="en-US" sz="2800" i="1" dirty="0">
                  <a:solidFill>
                    <a:srgbClr val="FF3300"/>
                  </a:solidFill>
                  <a:latin typeface="黑体" pitchFamily="49" charset="-122"/>
                  <a:ea typeface="黑体" pitchFamily="49" charset="-122"/>
                </a:rPr>
                <a:t>克鲁斯卡尔</a:t>
              </a:r>
              <a:r>
                <a:rPr lang="en-US" altLang="zh-CN" sz="2800" i="1" dirty="0">
                  <a:solidFill>
                    <a:srgbClr val="FF3300"/>
                  </a:solidFill>
                  <a:latin typeface="黑体" pitchFamily="49" charset="-122"/>
                  <a:ea typeface="黑体" pitchFamily="49" charset="-122"/>
                </a:rPr>
                <a:t>(</a:t>
              </a:r>
              <a:r>
                <a:rPr lang="en-US" altLang="zh-CN" sz="2800" i="1" dirty="0" err="1">
                  <a:solidFill>
                    <a:srgbClr val="FF3300"/>
                  </a:solidFill>
                  <a:ea typeface="黑体" pitchFamily="49" charset="-122"/>
                </a:rPr>
                <a:t>Kruskal</a:t>
              </a:r>
              <a:r>
                <a:rPr lang="en-US" altLang="zh-CN" sz="2800" i="1" dirty="0">
                  <a:solidFill>
                    <a:srgbClr val="FF3300"/>
                  </a:solidFill>
                  <a:latin typeface="黑体" pitchFamily="49" charset="-122"/>
                  <a:ea typeface="黑体" pitchFamily="49" charset="-122"/>
                </a:rPr>
                <a:t>)</a:t>
              </a:r>
              <a:r>
                <a:rPr lang="zh-CN" altLang="en-US" sz="2800" i="1" dirty="0">
                  <a:solidFill>
                    <a:srgbClr val="FF3300"/>
                  </a:solidFill>
                  <a:latin typeface="黑体" pitchFamily="49" charset="-122"/>
                  <a:ea typeface="黑体" pitchFamily="49" charset="-122"/>
                </a:rPr>
                <a:t>算法</a:t>
              </a:r>
              <a:r>
                <a:rPr lang="zh-CN" altLang="en-US" sz="2500" dirty="0">
                  <a:solidFill>
                    <a:srgbClr val="7030A0"/>
                  </a:solidFill>
                  <a:latin typeface="黑体" pitchFamily="2" charset="-122"/>
                  <a:ea typeface="黑体" pitchFamily="2" charset="-122"/>
                </a:rPr>
                <a:t>的基本原理，请同学自学这两个算法的</a:t>
              </a:r>
              <a:r>
                <a:rPr lang="en-US" altLang="zh-CN" sz="2500" dirty="0">
                  <a:solidFill>
                    <a:srgbClr val="7030A0"/>
                  </a:solidFill>
                  <a:latin typeface="黑体" pitchFamily="2" charset="-122"/>
                  <a:ea typeface="黑体" pitchFamily="2" charset="-122"/>
                </a:rPr>
                <a:t>C</a:t>
              </a:r>
              <a:r>
                <a:rPr lang="zh-CN" altLang="en-US" sz="2500" dirty="0">
                  <a:solidFill>
                    <a:srgbClr val="7030A0"/>
                  </a:solidFill>
                  <a:latin typeface="黑体" pitchFamily="2" charset="-122"/>
                  <a:ea typeface="黑体" pitchFamily="2" charset="-122"/>
                </a:rPr>
                <a:t>实现。</a:t>
              </a:r>
            </a:p>
          </p:txBody>
        </p:sp>
      </p:grpSp>
      <p:grpSp>
        <p:nvGrpSpPr>
          <p:cNvPr id="9" name="Group 38">
            <a:extLst>
              <a:ext uri="{FF2B5EF4-FFF2-40B4-BE49-F238E27FC236}">
                <a16:creationId xmlns:a16="http://schemas.microsoft.com/office/drawing/2014/main" id="{D53918F4-F4C7-DE45-E1E6-6055818B6E6E}"/>
              </a:ext>
            </a:extLst>
          </p:cNvPr>
          <p:cNvGrpSpPr>
            <a:grpSpLocks/>
          </p:cNvGrpSpPr>
          <p:nvPr/>
        </p:nvGrpSpPr>
        <p:grpSpPr bwMode="auto">
          <a:xfrm>
            <a:off x="539440" y="3996241"/>
            <a:ext cx="7848984" cy="1800344"/>
            <a:chOff x="42" y="1200"/>
            <a:chExt cx="5383" cy="2940"/>
          </a:xfrm>
        </p:grpSpPr>
        <p:sp>
          <p:nvSpPr>
            <p:cNvPr id="10" name="Freeform 9">
              <a:extLst>
                <a:ext uri="{FF2B5EF4-FFF2-40B4-BE49-F238E27FC236}">
                  <a16:creationId xmlns:a16="http://schemas.microsoft.com/office/drawing/2014/main" id="{61DA8239-E030-DF5C-0C00-ACEBD8FF6C6C}"/>
                </a:ext>
              </a:extLst>
            </p:cNvPr>
            <p:cNvSpPr>
              <a:spLocks/>
            </p:cNvSpPr>
            <p:nvPr/>
          </p:nvSpPr>
          <p:spPr bwMode="auto">
            <a:xfrm>
              <a:off x="42" y="1200"/>
              <a:ext cx="5383" cy="2940"/>
            </a:xfrm>
            <a:custGeom>
              <a:avLst/>
              <a:gdLst>
                <a:gd name="T0" fmla="*/ 517 w 4969"/>
                <a:gd name="T1" fmla="*/ 63 h 2578"/>
                <a:gd name="T2" fmla="*/ 1684 w 4969"/>
                <a:gd name="T3" fmla="*/ 68 h 2578"/>
                <a:gd name="T4" fmla="*/ 2638 w 4969"/>
                <a:gd name="T5" fmla="*/ 39 h 2578"/>
                <a:gd name="T6" fmla="*/ 3377 w 4969"/>
                <a:gd name="T7" fmla="*/ 63 h 2578"/>
                <a:gd name="T8" fmla="*/ 4047 w 4969"/>
                <a:gd name="T9" fmla="*/ 99 h 2578"/>
                <a:gd name="T10" fmla="*/ 5455 w 4969"/>
                <a:gd name="T11" fmla="*/ 93 h 2578"/>
                <a:gd name="T12" fmla="*/ 6011 w 4969"/>
                <a:gd name="T13" fmla="*/ 63 h 2578"/>
                <a:gd name="T14" fmla="*/ 6211 w 4969"/>
                <a:gd name="T15" fmla="*/ 111 h 2578"/>
                <a:gd name="T16" fmla="*/ 6181 w 4969"/>
                <a:gd name="T17" fmla="*/ 129 h 2578"/>
                <a:gd name="T18" fmla="*/ 6154 w 4969"/>
                <a:gd name="T19" fmla="*/ 349 h 2578"/>
                <a:gd name="T20" fmla="*/ 6124 w 4969"/>
                <a:gd name="T21" fmla="*/ 539 h 2578"/>
                <a:gd name="T22" fmla="*/ 6099 w 4969"/>
                <a:gd name="T23" fmla="*/ 884 h 2578"/>
                <a:gd name="T24" fmla="*/ 6111 w 4969"/>
                <a:gd name="T25" fmla="*/ 826 h 2578"/>
                <a:gd name="T26" fmla="*/ 6124 w 4969"/>
                <a:gd name="T27" fmla="*/ 794 h 2578"/>
                <a:gd name="T28" fmla="*/ 6140 w 4969"/>
                <a:gd name="T29" fmla="*/ 826 h 2578"/>
                <a:gd name="T30" fmla="*/ 6169 w 4969"/>
                <a:gd name="T31" fmla="*/ 842 h 2578"/>
                <a:gd name="T32" fmla="*/ 6140 w 4969"/>
                <a:gd name="T33" fmla="*/ 1336 h 2578"/>
                <a:gd name="T34" fmla="*/ 4789 w 4969"/>
                <a:gd name="T35" fmla="*/ 1329 h 2578"/>
                <a:gd name="T36" fmla="*/ 4871 w 4969"/>
                <a:gd name="T37" fmla="*/ 1324 h 2578"/>
                <a:gd name="T38" fmla="*/ 3535 w 4969"/>
                <a:gd name="T39" fmla="*/ 1316 h 2578"/>
                <a:gd name="T40" fmla="*/ 2083 w 4969"/>
                <a:gd name="T41" fmla="*/ 1299 h 2578"/>
                <a:gd name="T42" fmla="*/ 1242 w 4969"/>
                <a:gd name="T43" fmla="*/ 1299 h 2578"/>
                <a:gd name="T44" fmla="*/ 161 w 4969"/>
                <a:gd name="T45" fmla="*/ 1353 h 2578"/>
                <a:gd name="T46" fmla="*/ 90 w 4969"/>
                <a:gd name="T47" fmla="*/ 663 h 2578"/>
                <a:gd name="T48" fmla="*/ 133 w 4969"/>
                <a:gd name="T49" fmla="*/ 82 h 2578"/>
                <a:gd name="T50" fmla="*/ 190 w 4969"/>
                <a:gd name="T51" fmla="*/ 88 h 2578"/>
                <a:gd name="T52" fmla="*/ 275 w 4969"/>
                <a:gd name="T53" fmla="*/ 99 h 2578"/>
                <a:gd name="T54" fmla="*/ 389 w 4969"/>
                <a:gd name="T55" fmla="*/ 52 h 2578"/>
                <a:gd name="T56" fmla="*/ 517 w 4969"/>
                <a:gd name="T57" fmla="*/ 63 h 2578"/>
                <a:gd name="T58" fmla="*/ 517 w 4969"/>
                <a:gd name="T59" fmla="*/ 63 h 2578"/>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4969" h="2578">
                  <a:moveTo>
                    <a:pt x="410" y="121"/>
                  </a:moveTo>
                  <a:cubicBezTo>
                    <a:pt x="749" y="132"/>
                    <a:pt x="984" y="140"/>
                    <a:pt x="1336" y="132"/>
                  </a:cubicBezTo>
                  <a:cubicBezTo>
                    <a:pt x="1588" y="105"/>
                    <a:pt x="1841" y="98"/>
                    <a:pt x="2093" y="76"/>
                  </a:cubicBezTo>
                  <a:cubicBezTo>
                    <a:pt x="1871" y="226"/>
                    <a:pt x="2499" y="91"/>
                    <a:pt x="2680" y="121"/>
                  </a:cubicBezTo>
                  <a:cubicBezTo>
                    <a:pt x="3241" y="111"/>
                    <a:pt x="3496" y="0"/>
                    <a:pt x="3211" y="189"/>
                  </a:cubicBezTo>
                  <a:cubicBezTo>
                    <a:pt x="2900" y="395"/>
                    <a:pt x="3956" y="182"/>
                    <a:pt x="4329" y="178"/>
                  </a:cubicBezTo>
                  <a:cubicBezTo>
                    <a:pt x="4474" y="140"/>
                    <a:pt x="4621" y="130"/>
                    <a:pt x="4770" y="121"/>
                  </a:cubicBezTo>
                  <a:cubicBezTo>
                    <a:pt x="4910" y="140"/>
                    <a:pt x="4969" y="91"/>
                    <a:pt x="4928" y="212"/>
                  </a:cubicBezTo>
                  <a:cubicBezTo>
                    <a:pt x="4924" y="225"/>
                    <a:pt x="4913" y="234"/>
                    <a:pt x="4905" y="245"/>
                  </a:cubicBezTo>
                  <a:cubicBezTo>
                    <a:pt x="4854" y="402"/>
                    <a:pt x="4898" y="255"/>
                    <a:pt x="4883" y="663"/>
                  </a:cubicBezTo>
                  <a:cubicBezTo>
                    <a:pt x="4875" y="867"/>
                    <a:pt x="4874" y="861"/>
                    <a:pt x="4860" y="1025"/>
                  </a:cubicBezTo>
                  <a:cubicBezTo>
                    <a:pt x="4855" y="1243"/>
                    <a:pt x="4838" y="1462"/>
                    <a:pt x="4838" y="1680"/>
                  </a:cubicBezTo>
                  <a:cubicBezTo>
                    <a:pt x="4838" y="1718"/>
                    <a:pt x="4844" y="1605"/>
                    <a:pt x="4849" y="1567"/>
                  </a:cubicBezTo>
                  <a:cubicBezTo>
                    <a:pt x="4851" y="1548"/>
                    <a:pt x="4856" y="1529"/>
                    <a:pt x="4860" y="1510"/>
                  </a:cubicBezTo>
                  <a:cubicBezTo>
                    <a:pt x="4864" y="1529"/>
                    <a:pt x="4864" y="1549"/>
                    <a:pt x="4871" y="1567"/>
                  </a:cubicBezTo>
                  <a:cubicBezTo>
                    <a:pt x="4876" y="1580"/>
                    <a:pt x="4894" y="1587"/>
                    <a:pt x="4894" y="1601"/>
                  </a:cubicBezTo>
                  <a:cubicBezTo>
                    <a:pt x="4894" y="1913"/>
                    <a:pt x="4879" y="2226"/>
                    <a:pt x="4871" y="2538"/>
                  </a:cubicBezTo>
                  <a:cubicBezTo>
                    <a:pt x="4514" y="2534"/>
                    <a:pt x="4156" y="2535"/>
                    <a:pt x="3799" y="2527"/>
                  </a:cubicBezTo>
                  <a:cubicBezTo>
                    <a:pt x="3776" y="2527"/>
                    <a:pt x="3889" y="2517"/>
                    <a:pt x="3866" y="2516"/>
                  </a:cubicBezTo>
                  <a:cubicBezTo>
                    <a:pt x="3512" y="2508"/>
                    <a:pt x="3159" y="2508"/>
                    <a:pt x="2805" y="2504"/>
                  </a:cubicBezTo>
                  <a:cubicBezTo>
                    <a:pt x="2734" y="2506"/>
                    <a:pt x="1040" y="2578"/>
                    <a:pt x="1653" y="2470"/>
                  </a:cubicBezTo>
                  <a:cubicBezTo>
                    <a:pt x="1450" y="2572"/>
                    <a:pt x="1204" y="2516"/>
                    <a:pt x="986" y="2470"/>
                  </a:cubicBezTo>
                  <a:cubicBezTo>
                    <a:pt x="872" y="2472"/>
                    <a:pt x="318" y="2382"/>
                    <a:pt x="128" y="2572"/>
                  </a:cubicBezTo>
                  <a:cubicBezTo>
                    <a:pt x="0" y="2261"/>
                    <a:pt x="85" y="1659"/>
                    <a:pt x="71" y="1262"/>
                  </a:cubicBezTo>
                  <a:cubicBezTo>
                    <a:pt x="81" y="466"/>
                    <a:pt x="28" y="556"/>
                    <a:pt x="105" y="155"/>
                  </a:cubicBezTo>
                  <a:cubicBezTo>
                    <a:pt x="120" y="159"/>
                    <a:pt x="138" y="157"/>
                    <a:pt x="151" y="166"/>
                  </a:cubicBezTo>
                  <a:cubicBezTo>
                    <a:pt x="211" y="206"/>
                    <a:pt x="126" y="211"/>
                    <a:pt x="218" y="189"/>
                  </a:cubicBezTo>
                  <a:cubicBezTo>
                    <a:pt x="244" y="150"/>
                    <a:pt x="269" y="125"/>
                    <a:pt x="309" y="99"/>
                  </a:cubicBezTo>
                  <a:cubicBezTo>
                    <a:pt x="348" y="107"/>
                    <a:pt x="373" y="111"/>
                    <a:pt x="410" y="121"/>
                  </a:cubicBezTo>
                  <a:cubicBezTo>
                    <a:pt x="410" y="121"/>
                    <a:pt x="501" y="150"/>
                    <a:pt x="410" y="121"/>
                  </a:cubicBezTo>
                  <a:close/>
                </a:path>
              </a:pathLst>
            </a:custGeom>
            <a:solidFill>
              <a:schemeClr val="accent1">
                <a:lumMod val="20000"/>
                <a:lumOff val="80000"/>
              </a:schemeClr>
            </a:solidFill>
            <a:ln w="31750" cap="sq" cmpd="sng">
              <a:noFill/>
              <a:prstDash val="solid"/>
              <a:round/>
              <a:headEnd/>
              <a:tailEnd/>
            </a:ln>
            <a:effectLst>
              <a:outerShdw dist="224686" dir="2837437" algn="ctr" rotWithShape="0">
                <a:srgbClr val="B9B9B9"/>
              </a:outerShdw>
            </a:effectLst>
          </p:spPr>
          <p:txBody>
            <a:bodyPr wrap="none" anchor="ctr"/>
            <a:lstStyle/>
            <a:p>
              <a:endParaRPr lang="zh-CN" altLang="en-US" dirty="0"/>
            </a:p>
          </p:txBody>
        </p:sp>
        <p:sp>
          <p:nvSpPr>
            <p:cNvPr id="11" name="Text Box 10">
              <a:extLst>
                <a:ext uri="{FF2B5EF4-FFF2-40B4-BE49-F238E27FC236}">
                  <a16:creationId xmlns:a16="http://schemas.microsoft.com/office/drawing/2014/main" id="{9E49263E-F9CF-346C-EF44-042B8E66CD65}"/>
                </a:ext>
              </a:extLst>
            </p:cNvPr>
            <p:cNvSpPr txBox="1">
              <a:spLocks noChangeArrowheads="1"/>
            </p:cNvSpPr>
            <p:nvPr/>
          </p:nvSpPr>
          <p:spPr bwMode="auto">
            <a:xfrm>
              <a:off x="124" y="1807"/>
              <a:ext cx="5105" cy="1960"/>
            </a:xfrm>
            <a:prstGeom prst="rect">
              <a:avLst/>
            </a:prstGeom>
            <a:noFill/>
            <a:ln w="9525">
              <a:noFill/>
              <a:miter lim="800000"/>
              <a:headEnd/>
              <a:tailEnd/>
            </a:ln>
          </p:spPr>
          <p:txBody>
            <a:bodyPr wrap="square">
              <a:spAutoFit/>
            </a:bodyPr>
            <a:lstStyle/>
            <a:p>
              <a:pPr algn="just" fontAlgn="base">
                <a:spcBef>
                  <a:spcPct val="0"/>
                </a:spcBef>
              </a:pPr>
              <a:r>
                <a:rPr lang="zh-CN" altLang="en-US" sz="2400" b="1" dirty="0">
                  <a:solidFill>
                    <a:srgbClr val="000080"/>
                  </a:solidFill>
                  <a:latin typeface="幼圆" pitchFamily="49" charset="-122"/>
                  <a:ea typeface="幼圆" pitchFamily="49" charset="-122"/>
                </a:rPr>
                <a:t>对比两个算法，</a:t>
              </a:r>
              <a:r>
                <a:rPr lang="en-US" altLang="zh-CN" sz="2400" b="1" dirty="0" err="1">
                  <a:solidFill>
                    <a:srgbClr val="000080"/>
                  </a:solidFill>
                  <a:latin typeface="幼圆" pitchFamily="49" charset="-122"/>
                  <a:ea typeface="幼圆" pitchFamily="49" charset="-122"/>
                </a:rPr>
                <a:t>Kruskal</a:t>
              </a:r>
              <a:r>
                <a:rPr lang="zh-CN" altLang="en-US" sz="2400" b="1" dirty="0">
                  <a:solidFill>
                    <a:srgbClr val="000080"/>
                  </a:solidFill>
                  <a:latin typeface="幼圆" pitchFamily="49" charset="-122"/>
                  <a:ea typeface="幼圆" pitchFamily="49" charset="-122"/>
                </a:rPr>
                <a:t>算法主要是针对边展开，边数少时效率会非常高，所以对稀疏图有很大的优势；</a:t>
              </a:r>
              <a:r>
                <a:rPr lang="en-US" altLang="zh-CN" sz="2400" b="1" dirty="0">
                  <a:solidFill>
                    <a:srgbClr val="000080"/>
                  </a:solidFill>
                  <a:latin typeface="幼圆" pitchFamily="49" charset="-122"/>
                  <a:ea typeface="幼圆" pitchFamily="49" charset="-122"/>
                </a:rPr>
                <a:t>Prim</a:t>
              </a:r>
              <a:r>
                <a:rPr lang="zh-CN" altLang="en-US" sz="2400" b="1" dirty="0">
                  <a:solidFill>
                    <a:srgbClr val="000080"/>
                  </a:solidFill>
                  <a:latin typeface="幼圆" pitchFamily="49" charset="-122"/>
                  <a:ea typeface="幼圆" pitchFamily="49" charset="-122"/>
                </a:rPr>
                <a:t>算法对于稠密图，即边数非常多的情况会好一些。</a:t>
              </a:r>
              <a:endParaRPr lang="zh-CN" altLang="en-US" sz="2400" b="1" baseline="0" dirty="0">
                <a:solidFill>
                  <a:srgbClr val="000080"/>
                </a:solidFill>
                <a:latin typeface="幼圆" pitchFamily="49" charset="-122"/>
                <a:ea typeface="幼圆" pitchFamily="49" charset="-122"/>
              </a:endParaRPr>
            </a:p>
          </p:txBody>
        </p:sp>
      </p:grpSp>
    </p:spTree>
    <p:extLst>
      <p:ext uri="{BB962C8B-B14F-4D97-AF65-F5344CB8AC3E}">
        <p14:creationId xmlns:p14="http://schemas.microsoft.com/office/powerpoint/2010/main" val="3843241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2"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wipe(right)">
                                      <p:cBhvr>
                                        <p:cTn id="1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DD3E05-033A-9849-A6B1-00EF29BC454E}"/>
              </a:ext>
            </a:extLst>
          </p:cNvPr>
          <p:cNvSpPr>
            <a:spLocks noGrp="1"/>
          </p:cNvSpPr>
          <p:nvPr>
            <p:ph type="title"/>
          </p:nvPr>
        </p:nvSpPr>
        <p:spPr>
          <a:xfrm>
            <a:off x="533400" y="3505200"/>
            <a:ext cx="6326187" cy="609600"/>
          </a:xfrm>
        </p:spPr>
        <p:txBody>
          <a:bodyPr/>
          <a:lstStyle/>
          <a:p>
            <a:r>
              <a:rPr kumimoji="1" lang="zh-CN" altLang="en-US" sz="2800" dirty="0"/>
              <a:t>第六讲 图</a:t>
            </a:r>
            <a:br>
              <a:rPr kumimoji="1" lang="en-US" altLang="zh-CN" sz="2800" dirty="0"/>
            </a:br>
            <a:r>
              <a:rPr kumimoji="1" lang="en-US" altLang="zh-CN" sz="1800" dirty="0"/>
              <a:t>6.1</a:t>
            </a:r>
            <a:r>
              <a:rPr kumimoji="1" lang="zh-CN" altLang="en-US" sz="1800" dirty="0"/>
              <a:t> 图的基本概念</a:t>
            </a:r>
            <a:br>
              <a:rPr kumimoji="1" lang="en-US" altLang="zh-CN" sz="1800" dirty="0"/>
            </a:br>
            <a:r>
              <a:rPr kumimoji="1" lang="en-US" altLang="zh-CN" sz="1800" dirty="0"/>
              <a:t>6.2</a:t>
            </a:r>
            <a:r>
              <a:rPr kumimoji="1" lang="zh-CN" altLang="en-US" sz="1800" dirty="0"/>
              <a:t> 图的存储方法</a:t>
            </a:r>
            <a:br>
              <a:rPr kumimoji="1" lang="en-US" altLang="zh-CN" sz="1800" dirty="0"/>
            </a:br>
            <a:r>
              <a:rPr kumimoji="1" lang="en-US" altLang="zh-CN" sz="1800" dirty="0"/>
              <a:t>6.3 </a:t>
            </a:r>
            <a:r>
              <a:rPr kumimoji="1" lang="zh-CN" altLang="en-US" sz="1800" dirty="0"/>
              <a:t>图的遍历</a:t>
            </a:r>
            <a:br>
              <a:rPr kumimoji="1" lang="en-US" altLang="zh-CN" sz="1800" dirty="0"/>
            </a:br>
            <a:r>
              <a:rPr kumimoji="1" lang="en-US" altLang="zh-CN" sz="1800" dirty="0"/>
              <a:t>6.4 </a:t>
            </a:r>
            <a:r>
              <a:rPr kumimoji="1" lang="zh-CN" altLang="en-US" sz="1800" dirty="0"/>
              <a:t>最小生成树</a:t>
            </a:r>
            <a:br>
              <a:rPr kumimoji="1" lang="zh-CN" altLang="en-US" sz="1800" dirty="0"/>
            </a:br>
            <a:r>
              <a:rPr kumimoji="1" lang="en-US" altLang="zh-CN" sz="1800" dirty="0">
                <a:solidFill>
                  <a:srgbClr val="FFFF00"/>
                </a:solidFill>
              </a:rPr>
              <a:t>6.5 </a:t>
            </a:r>
            <a:r>
              <a:rPr kumimoji="1" lang="zh-CN" altLang="en-US" sz="1800" dirty="0">
                <a:solidFill>
                  <a:srgbClr val="FFFF00"/>
                </a:solidFill>
              </a:rPr>
              <a:t>最短路径问题</a:t>
            </a:r>
            <a:br>
              <a:rPr kumimoji="1" lang="zh-CN" altLang="en-US" sz="1800" dirty="0"/>
            </a:br>
            <a:r>
              <a:rPr kumimoji="1" lang="en" altLang="zh-CN" sz="1800" dirty="0"/>
              <a:t>6.6 AOV</a:t>
            </a:r>
            <a:r>
              <a:rPr kumimoji="1" lang="zh-CN" altLang="en-US" sz="1800" dirty="0"/>
              <a:t>网与拓扑排序</a:t>
            </a:r>
            <a:br>
              <a:rPr kumimoji="1" lang="zh-CN" altLang="en-US" sz="1800" dirty="0"/>
            </a:br>
            <a:r>
              <a:rPr kumimoji="1" lang="en-US" altLang="zh-CN" sz="1800" dirty="0"/>
              <a:t>6.7 AOE</a:t>
            </a:r>
            <a:r>
              <a:rPr kumimoji="1" lang="zh-CN" altLang="en-US" sz="1800" dirty="0"/>
              <a:t>网与关键路径</a:t>
            </a:r>
            <a:br>
              <a:rPr kumimoji="1" lang="en-US" altLang="zh-CN" sz="1800" dirty="0"/>
            </a:br>
            <a:br>
              <a:rPr kumimoji="1" lang="en-US" altLang="zh-CN" sz="1800" dirty="0"/>
            </a:br>
            <a:br>
              <a:rPr kumimoji="1" lang="zh-CN" altLang="en-US" sz="2400" dirty="0"/>
            </a:br>
            <a:br>
              <a:rPr kumimoji="1" lang="zh-CN" altLang="en-US" sz="2400" dirty="0"/>
            </a:br>
            <a:endParaRPr kumimoji="1" lang="zh-CN" altLang="en-US" sz="2800" dirty="0"/>
          </a:p>
        </p:txBody>
      </p:sp>
    </p:spTree>
    <p:extLst>
      <p:ext uri="{BB962C8B-B14F-4D97-AF65-F5344CB8AC3E}">
        <p14:creationId xmlns:p14="http://schemas.microsoft.com/office/powerpoint/2010/main" val="80883954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38FBEF8C-A31F-DB1B-5588-854B7B9C0D7A}"/>
              </a:ext>
            </a:extLst>
          </p:cNvPr>
          <p:cNvSpPr>
            <a:spLocks noGrp="1"/>
          </p:cNvSpPr>
          <p:nvPr>
            <p:ph type="dt" sz="half" idx="10"/>
          </p:nvPr>
        </p:nvSpPr>
        <p:spPr/>
        <p:txBody>
          <a:bodyPr/>
          <a:lstStyle/>
          <a:p>
            <a:pPr>
              <a:defRPr/>
            </a:pPr>
            <a:fld id="{72795A5C-ABA9-164F-9A37-0CFC1B48C772}" type="datetime1">
              <a:rPr lang="en-US" altLang="zh-CN" smtClean="0"/>
              <a:t>6/5/2022</a:t>
            </a:fld>
            <a:endParaRPr lang="en-US" altLang="zh-CN" dirty="0"/>
          </a:p>
        </p:txBody>
      </p:sp>
      <p:sp>
        <p:nvSpPr>
          <p:cNvPr id="5" name="灯片编号占位符 4">
            <a:extLst>
              <a:ext uri="{FF2B5EF4-FFF2-40B4-BE49-F238E27FC236}">
                <a16:creationId xmlns:a16="http://schemas.microsoft.com/office/drawing/2014/main" id="{65933C26-4F8D-61DF-2839-093925C1625D}"/>
              </a:ext>
            </a:extLst>
          </p:cNvPr>
          <p:cNvSpPr>
            <a:spLocks noGrp="1"/>
          </p:cNvSpPr>
          <p:nvPr>
            <p:ph type="sldNum" sz="quarter" idx="12"/>
          </p:nvPr>
        </p:nvSpPr>
        <p:spPr/>
        <p:txBody>
          <a:bodyPr/>
          <a:lstStyle/>
          <a:p>
            <a:pPr>
              <a:defRPr/>
            </a:pPr>
            <a:fld id="{4FF538FA-A287-4FBD-9703-6DB9C5344803}" type="slidenum">
              <a:rPr lang="zh-CN" altLang="en-US" smtClean="0"/>
              <a:t>68</a:t>
            </a:fld>
            <a:endParaRPr lang="en-US" altLang="zh-CN" dirty="0"/>
          </a:p>
        </p:txBody>
      </p:sp>
      <p:sp>
        <p:nvSpPr>
          <p:cNvPr id="6" name="标题 1">
            <a:extLst>
              <a:ext uri="{FF2B5EF4-FFF2-40B4-BE49-F238E27FC236}">
                <a16:creationId xmlns:a16="http://schemas.microsoft.com/office/drawing/2014/main" id="{2B9681A1-F974-462C-B952-FE9B8C75A3ED}"/>
              </a:ext>
            </a:extLst>
          </p:cNvPr>
          <p:cNvSpPr>
            <a:spLocks noGrp="1"/>
          </p:cNvSpPr>
          <p:nvPr>
            <p:ph type="title"/>
          </p:nvPr>
        </p:nvSpPr>
        <p:spPr>
          <a:xfrm>
            <a:off x="647700" y="153988"/>
            <a:ext cx="8189913" cy="841375"/>
          </a:xfrm>
        </p:spPr>
        <p:txBody>
          <a:bodyPr/>
          <a:lstStyle/>
          <a:p>
            <a:r>
              <a:rPr lang="zh-CN" altLang="en-US" dirty="0"/>
              <a:t>问题</a:t>
            </a:r>
            <a:r>
              <a:rPr lang="en-US" altLang="zh-CN" dirty="0"/>
              <a:t>6.1</a:t>
            </a:r>
            <a:r>
              <a:rPr lang="zh-CN" altLang="en-US" dirty="0"/>
              <a:t>：北京地铁乘坐线路查询</a:t>
            </a:r>
          </a:p>
        </p:txBody>
      </p:sp>
      <p:sp>
        <p:nvSpPr>
          <p:cNvPr id="7" name="竖排文字占位符 2">
            <a:extLst>
              <a:ext uri="{FF2B5EF4-FFF2-40B4-BE49-F238E27FC236}">
                <a16:creationId xmlns:a16="http://schemas.microsoft.com/office/drawing/2014/main" id="{C444AF9E-28A6-58B5-B5E3-4E3963321B5E}"/>
              </a:ext>
            </a:extLst>
          </p:cNvPr>
          <p:cNvSpPr txBox="1">
            <a:spLocks/>
          </p:cNvSpPr>
          <p:nvPr/>
        </p:nvSpPr>
        <p:spPr bwMode="auto">
          <a:xfrm>
            <a:off x="733424" y="1058864"/>
            <a:ext cx="7932515" cy="4556125"/>
          </a:xfrm>
          <a:prstGeom prst="rect">
            <a:avLst/>
          </a:prstGeom>
          <a:noFill/>
          <a:ln w="9525">
            <a:noFill/>
            <a:miter lim="800000"/>
          </a:ln>
        </p:spPr>
        <p:txBody>
          <a:bodyPr vert="horz" wrap="square" lIns="91440" tIns="45720" rIns="91440" bIns="45720" numCol="1" anchor="t" anchorCtr="0" compatLnSpc="1"/>
          <a:lstStyle>
            <a:lvl1pPr marL="319405" indent="-319405" algn="l" rtl="0" eaLnBrk="0" fontAlgn="base" hangingPunct="0">
              <a:spcBef>
                <a:spcPts val="700"/>
              </a:spcBef>
              <a:spcAft>
                <a:spcPct val="0"/>
              </a:spcAft>
              <a:buClr>
                <a:srgbClr val="074EA2"/>
              </a:buClr>
              <a:buSzPct val="60000"/>
              <a:buFont typeface="AppleSDGothicNeo-Regular" charset="-127"/>
              <a:buChar char="◼"/>
              <a:defRPr sz="2800" kern="1200">
                <a:solidFill>
                  <a:schemeClr val="tx1"/>
                </a:solidFill>
                <a:latin typeface="Calibri" panose="020F0502020204030204" pitchFamily="34" charset="0"/>
                <a:ea typeface="冬青黑体简体中文 W3"/>
                <a:cs typeface="Calibri" panose="020F0502020204030204" pitchFamily="34" charset="0"/>
              </a:defRPr>
            </a:lvl1pPr>
            <a:lvl2pPr marL="640080" indent="-273050" algn="l" rtl="0" eaLnBrk="0" fontAlgn="base" hangingPunct="0">
              <a:spcBef>
                <a:spcPts val="550"/>
              </a:spcBef>
              <a:spcAft>
                <a:spcPct val="0"/>
              </a:spcAft>
              <a:buClr>
                <a:srgbClr val="264AA5"/>
              </a:buClr>
              <a:buSzPct val="70000"/>
              <a:buFont typeface="Wingdings" panose="05000000000000000000" pitchFamily="2" charset="2"/>
              <a:buChar char="o"/>
              <a:defRPr sz="2400" kern="1200">
                <a:solidFill>
                  <a:schemeClr val="tx1"/>
                </a:solidFill>
                <a:latin typeface="Calibri" panose="020F0502020204030204" pitchFamily="34" charset="0"/>
                <a:ea typeface="微软雅黑" panose="020B0503020204020204" charset="-122"/>
                <a:cs typeface="Calibri" panose="020F0502020204030204" pitchFamily="34" charset="0"/>
              </a:defRPr>
            </a:lvl2pPr>
            <a:lvl3pPr marL="914400" indent="-228600" algn="l" rtl="0" eaLnBrk="0" fontAlgn="base" hangingPunct="0">
              <a:spcBef>
                <a:spcPts val="500"/>
              </a:spcBef>
              <a:spcAft>
                <a:spcPct val="0"/>
              </a:spcAft>
              <a:buClr>
                <a:srgbClr val="93B6D3"/>
              </a:buClr>
              <a:buSzPct val="75000"/>
              <a:buFont typeface="Wingdings" panose="05000000000000000000" pitchFamily="2" charset="2"/>
              <a:buChar char=""/>
              <a:defRPr sz="2000" kern="1200">
                <a:solidFill>
                  <a:schemeClr val="tx1"/>
                </a:solidFill>
                <a:latin typeface="Calibri" panose="020F0502020204030204" pitchFamily="34" charset="0"/>
                <a:ea typeface="微软雅黑" panose="020B0503020204020204" charset="-122"/>
                <a:cs typeface="Calibri" panose="020F0502020204030204" pitchFamily="34" charset="0"/>
              </a:defRPr>
            </a:lvl3pPr>
            <a:lvl4pPr marL="1371600" indent="-228600" algn="l" rtl="0" eaLnBrk="0" fontAlgn="base" hangingPunct="0">
              <a:spcBef>
                <a:spcPts val="400"/>
              </a:spcBef>
              <a:spcAft>
                <a:spcPct val="0"/>
              </a:spcAft>
              <a:buClr>
                <a:srgbClr val="A5AB81"/>
              </a:buClr>
              <a:buSzPct val="75000"/>
              <a:buFont typeface="Wingdings" panose="05000000000000000000" pitchFamily="2" charset="2"/>
              <a:buChar char=""/>
              <a:defRPr sz="1800" kern="1200">
                <a:solidFill>
                  <a:schemeClr val="tx1"/>
                </a:solidFill>
                <a:latin typeface="Calibri" panose="020F0502020204030204" pitchFamily="34" charset="0"/>
                <a:ea typeface="微软雅黑" panose="020B0503020204020204" charset="-122"/>
                <a:cs typeface="Calibri" panose="020F0502020204030204" pitchFamily="34" charset="0"/>
              </a:defRPr>
            </a:lvl4pPr>
            <a:lvl5pPr marL="1828800" indent="-228600" algn="l" rtl="0" eaLnBrk="0" fontAlgn="base" hangingPunct="0">
              <a:spcBef>
                <a:spcPts val="400"/>
              </a:spcBef>
              <a:spcAft>
                <a:spcPct val="0"/>
              </a:spcAft>
              <a:buClr>
                <a:srgbClr val="D8B25C"/>
              </a:buClr>
              <a:buSzPct val="65000"/>
              <a:buFont typeface="Wingdings" panose="05000000000000000000" pitchFamily="2" charset="2"/>
              <a:buChar char=""/>
              <a:defRPr sz="1800" kern="1200">
                <a:solidFill>
                  <a:schemeClr val="tx1"/>
                </a:solidFill>
                <a:latin typeface="Calibri" panose="020F0502020204030204" pitchFamily="34" charset="0"/>
                <a:ea typeface="微软雅黑" panose="020B0503020204020204" charset="-122"/>
                <a:cs typeface="Calibri" panose="020F0502020204030204" pitchFamily="34" charset="0"/>
              </a:defRPr>
            </a:lvl5pPr>
            <a:lvl6pPr marL="2103120" indent="-228600" algn="l" rtl="0" eaLnBrk="1" latinLnBrk="0" hangingPunct="1">
              <a:spcBef>
                <a:spcPct val="20000"/>
              </a:spcBef>
              <a:buClr>
                <a:schemeClr val="accent1"/>
              </a:buClr>
              <a:buFont typeface="Wingdings" panose="05000000000000000000"/>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panose="05000000000000000000"/>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panose="05000000000000000000"/>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panose="05000000000000000000"/>
              <a:buChar char="§"/>
              <a:defRPr kumimoji="0" sz="1800" kern="1200" baseline="0">
                <a:solidFill>
                  <a:schemeClr val="tx1"/>
                </a:solidFill>
                <a:latin typeface="+mn-lt"/>
                <a:ea typeface="+mn-ea"/>
                <a:cs typeface="+mn-cs"/>
              </a:defRPr>
            </a:lvl9pPr>
          </a:lstStyle>
          <a:p>
            <a:r>
              <a:rPr lang="zh-CN" altLang="en-US" dirty="0"/>
              <a:t>编写一个程序实现北京地铁乘坐线路查询，输入为起始站名和终点站名，输出为从起始到终点的换乘线路。要求给出：</a:t>
            </a:r>
            <a:endParaRPr lang="en-US" altLang="zh-CN" dirty="0"/>
          </a:p>
          <a:p>
            <a:pPr lvl="1"/>
            <a:r>
              <a:rPr lang="zh-CN" altLang="en-US" dirty="0"/>
              <a:t>乘坐站数最少的换乘方式（理论最快，通常用于计算票价）。如从西土城到北京西站：</a:t>
            </a:r>
            <a:endParaRPr lang="en-US" altLang="zh-CN" dirty="0"/>
          </a:p>
          <a:p>
            <a:pPr lvl="1">
              <a:buFont typeface="Wingdings" panose="05000000000000000000" pitchFamily="2" charset="2"/>
              <a:buNone/>
            </a:pPr>
            <a:r>
              <a:rPr lang="en-US" altLang="zh-CN" dirty="0"/>
              <a:t>    </a:t>
            </a:r>
            <a:r>
              <a:rPr lang="zh-CN" altLang="en-US" sz="2000" b="1" dirty="0">
                <a:solidFill>
                  <a:srgbClr val="7030A0"/>
                </a:solidFill>
                <a:latin typeface="楷体" pitchFamily="49" charset="-122"/>
                <a:ea typeface="楷体" pitchFamily="49" charset="-122"/>
              </a:rPr>
              <a:t>西土城</a:t>
            </a:r>
            <a:r>
              <a:rPr lang="en-US" altLang="zh-CN" sz="2000" b="1" dirty="0">
                <a:solidFill>
                  <a:srgbClr val="7030A0"/>
                </a:solidFill>
                <a:latin typeface="楷体" pitchFamily="49" charset="-122"/>
                <a:ea typeface="楷体" pitchFamily="49" charset="-122"/>
              </a:rPr>
              <a:t>-10-</a:t>
            </a:r>
            <a:r>
              <a:rPr lang="zh-CN" altLang="en-US" sz="2000" b="1" dirty="0">
                <a:solidFill>
                  <a:srgbClr val="7030A0"/>
                </a:solidFill>
                <a:latin typeface="楷体" pitchFamily="49" charset="-122"/>
                <a:ea typeface="楷体" pitchFamily="49" charset="-122"/>
              </a:rPr>
              <a:t>黄庄</a:t>
            </a:r>
            <a:r>
              <a:rPr lang="en-US" altLang="zh-CN" sz="2000" b="1" dirty="0">
                <a:solidFill>
                  <a:srgbClr val="7030A0"/>
                </a:solidFill>
                <a:latin typeface="楷体" pitchFamily="49" charset="-122"/>
                <a:ea typeface="楷体" pitchFamily="49" charset="-122"/>
              </a:rPr>
              <a:t>-4-</a:t>
            </a:r>
            <a:r>
              <a:rPr lang="zh-CN" altLang="en-US" sz="2000" b="1" dirty="0">
                <a:solidFill>
                  <a:srgbClr val="7030A0"/>
                </a:solidFill>
                <a:latin typeface="楷体" pitchFamily="49" charset="-122"/>
                <a:ea typeface="楷体" pitchFamily="49" charset="-122"/>
              </a:rPr>
              <a:t>国家图书馆</a:t>
            </a:r>
            <a:r>
              <a:rPr lang="en-US" altLang="zh-CN" sz="2000" b="1" dirty="0">
                <a:solidFill>
                  <a:srgbClr val="7030A0"/>
                </a:solidFill>
                <a:latin typeface="楷体" pitchFamily="49" charset="-122"/>
                <a:ea typeface="楷体" pitchFamily="49" charset="-122"/>
              </a:rPr>
              <a:t>-9-</a:t>
            </a:r>
            <a:r>
              <a:rPr lang="zh-CN" altLang="en-US" sz="2000" b="1" dirty="0">
                <a:solidFill>
                  <a:srgbClr val="7030A0"/>
                </a:solidFill>
                <a:latin typeface="楷体" pitchFamily="49" charset="-122"/>
                <a:ea typeface="楷体" pitchFamily="49" charset="-122"/>
              </a:rPr>
              <a:t>北京西站</a:t>
            </a:r>
            <a:endParaRPr lang="en-US" altLang="zh-CN" sz="2000" b="1" dirty="0">
              <a:solidFill>
                <a:srgbClr val="7030A0"/>
              </a:solidFill>
              <a:latin typeface="楷体" pitchFamily="49" charset="-122"/>
              <a:ea typeface="楷体" pitchFamily="49" charset="-122"/>
            </a:endParaRPr>
          </a:p>
          <a:p>
            <a:pPr lvl="1"/>
            <a:r>
              <a:rPr lang="zh-CN" altLang="en-US" dirty="0"/>
              <a:t>换乘次数最少的换乘方式（最方便）。如从从西土城到北京西站：</a:t>
            </a:r>
            <a:endParaRPr lang="en-US" altLang="zh-CN" dirty="0"/>
          </a:p>
          <a:p>
            <a:pPr lvl="2">
              <a:buFont typeface="Wingdings" panose="05000000000000000000" pitchFamily="2" charset="2"/>
              <a:buNone/>
            </a:pPr>
            <a:r>
              <a:rPr lang="zh-CN" altLang="en-US" b="1" dirty="0">
                <a:solidFill>
                  <a:srgbClr val="7030A0"/>
                </a:solidFill>
                <a:latin typeface="楷体" pitchFamily="49" charset="-122"/>
                <a:ea typeface="楷体" pitchFamily="49" charset="-122"/>
              </a:rPr>
              <a:t>西土城</a:t>
            </a:r>
            <a:r>
              <a:rPr lang="en-US" altLang="zh-CN" b="1" dirty="0">
                <a:solidFill>
                  <a:srgbClr val="7030A0"/>
                </a:solidFill>
                <a:latin typeface="楷体" pitchFamily="49" charset="-122"/>
                <a:ea typeface="楷体" pitchFamily="49" charset="-122"/>
              </a:rPr>
              <a:t>-10-</a:t>
            </a:r>
            <a:r>
              <a:rPr lang="zh-CN" altLang="en-US" b="1" dirty="0">
                <a:solidFill>
                  <a:srgbClr val="7030A0"/>
                </a:solidFill>
                <a:latin typeface="楷体" pitchFamily="49" charset="-122"/>
                <a:ea typeface="楷体" pitchFamily="49" charset="-122"/>
              </a:rPr>
              <a:t>六里桥</a:t>
            </a:r>
            <a:r>
              <a:rPr lang="en-US" altLang="zh-CN" b="1" dirty="0">
                <a:solidFill>
                  <a:srgbClr val="7030A0"/>
                </a:solidFill>
                <a:latin typeface="楷体" pitchFamily="49" charset="-122"/>
                <a:ea typeface="楷体" pitchFamily="49" charset="-122"/>
              </a:rPr>
              <a:t>-9-</a:t>
            </a:r>
            <a:r>
              <a:rPr lang="zh-CN" altLang="en-US" b="1" dirty="0">
                <a:solidFill>
                  <a:srgbClr val="7030A0"/>
                </a:solidFill>
                <a:latin typeface="楷体" pitchFamily="49" charset="-122"/>
                <a:ea typeface="楷体" pitchFamily="49" charset="-122"/>
              </a:rPr>
              <a:t>北京西站</a:t>
            </a:r>
            <a:endParaRPr lang="zh-CN" altLang="en-US" dirty="0">
              <a:solidFill>
                <a:srgbClr val="7030A0"/>
              </a:solidFill>
            </a:endParaRPr>
          </a:p>
        </p:txBody>
      </p:sp>
      <p:sp>
        <p:nvSpPr>
          <p:cNvPr id="8" name="灯片编号占位符 3">
            <a:extLst>
              <a:ext uri="{FF2B5EF4-FFF2-40B4-BE49-F238E27FC236}">
                <a16:creationId xmlns:a16="http://schemas.microsoft.com/office/drawing/2014/main" id="{2388774E-2A24-9835-F436-9CFF5F531438}"/>
              </a:ext>
            </a:extLst>
          </p:cNvPr>
          <p:cNvSpPr txBox="1">
            <a:spLocks/>
          </p:cNvSpPr>
          <p:nvPr/>
        </p:nvSpPr>
        <p:spPr>
          <a:xfrm>
            <a:off x="7020272" y="6237312"/>
            <a:ext cx="1905000" cy="457200"/>
          </a:xfrm>
          <a:prstGeom prst="rect">
            <a:avLst/>
          </a:prstGeom>
        </p:spPr>
        <p:txBody>
          <a:bodyPr/>
          <a:lstStyle>
            <a:defPPr>
              <a:defRPr lang="en-US"/>
            </a:defPPr>
            <a:lvl1pPr algn="l" rtl="0" fontAlgn="base">
              <a:spcBef>
                <a:spcPct val="0"/>
              </a:spcBef>
              <a:spcAft>
                <a:spcPct val="0"/>
              </a:spcAft>
              <a:defRPr kern="1200">
                <a:solidFill>
                  <a:schemeClr val="tx1"/>
                </a:solidFill>
                <a:latin typeface="Verdana" panose="020B0604030504040204" pitchFamily="3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Verdana" panose="020B060403050404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Verdana" panose="020B060403050404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Verdana" panose="020B060403050404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Verdana" panose="020B060403050404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Verdana" panose="020B060403050404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Verdana" panose="020B060403050404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Verdana" panose="020B060403050404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Verdana" panose="020B0604030504040204" pitchFamily="34" charset="0"/>
                <a:ea typeface="+mn-ea"/>
                <a:cs typeface="Arial" panose="020B0604020202020204" pitchFamily="34" charset="0"/>
              </a:defRPr>
            </a:lvl9pPr>
          </a:lstStyle>
          <a:p>
            <a:fld id="{0C913308-F349-4B6D-A68A-DD1791B4A57B}" type="slidenum">
              <a:rPr lang="zh-CN" altLang="en-US" smtClean="0"/>
              <a:pPr/>
              <a:t>68</a:t>
            </a:fld>
            <a:endParaRPr lang="zh-CN" altLang="en-US" dirty="0"/>
          </a:p>
        </p:txBody>
      </p:sp>
      <p:grpSp>
        <p:nvGrpSpPr>
          <p:cNvPr id="10" name="Group 105">
            <a:extLst>
              <a:ext uri="{FF2B5EF4-FFF2-40B4-BE49-F238E27FC236}">
                <a16:creationId xmlns:a16="http://schemas.microsoft.com/office/drawing/2014/main" id="{345FD3C5-48AA-CAAE-5FA6-45242576B3CB}"/>
              </a:ext>
            </a:extLst>
          </p:cNvPr>
          <p:cNvGrpSpPr>
            <a:grpSpLocks/>
          </p:cNvGrpSpPr>
          <p:nvPr/>
        </p:nvGrpSpPr>
        <p:grpSpPr bwMode="auto">
          <a:xfrm>
            <a:off x="879524" y="5416646"/>
            <a:ext cx="4137025" cy="1005774"/>
            <a:chOff x="3199" y="330"/>
            <a:chExt cx="2312" cy="633"/>
          </a:xfrm>
        </p:grpSpPr>
        <p:sp>
          <p:nvSpPr>
            <p:cNvPr id="11" name="Freeform 106">
              <a:extLst>
                <a:ext uri="{FF2B5EF4-FFF2-40B4-BE49-F238E27FC236}">
                  <a16:creationId xmlns:a16="http://schemas.microsoft.com/office/drawing/2014/main" id="{2AE477E8-F016-0799-B635-B56AE03B42D7}"/>
                </a:ext>
              </a:extLst>
            </p:cNvPr>
            <p:cNvSpPr>
              <a:spLocks/>
            </p:cNvSpPr>
            <p:nvPr/>
          </p:nvSpPr>
          <p:spPr bwMode="auto">
            <a:xfrm rot="194714">
              <a:off x="3199" y="330"/>
              <a:ext cx="2312" cy="633"/>
            </a:xfrm>
            <a:custGeom>
              <a:avLst/>
              <a:gdLst/>
              <a:ahLst/>
              <a:cxnLst>
                <a:cxn ang="0">
                  <a:pos x="118" y="314"/>
                </a:cxn>
                <a:cxn ang="0">
                  <a:pos x="15" y="380"/>
                </a:cxn>
                <a:cxn ang="0">
                  <a:pos x="0" y="427"/>
                </a:cxn>
                <a:cxn ang="0">
                  <a:pos x="29" y="488"/>
                </a:cxn>
                <a:cxn ang="0">
                  <a:pos x="103" y="530"/>
                </a:cxn>
                <a:cxn ang="0">
                  <a:pos x="59" y="572"/>
                </a:cxn>
                <a:cxn ang="0">
                  <a:pos x="44" y="614"/>
                </a:cxn>
                <a:cxn ang="0">
                  <a:pos x="59" y="666"/>
                </a:cxn>
                <a:cxn ang="0">
                  <a:pos x="177" y="731"/>
                </a:cxn>
                <a:cxn ang="0">
                  <a:pos x="258" y="741"/>
                </a:cxn>
                <a:cxn ang="0">
                  <a:pos x="287" y="741"/>
                </a:cxn>
                <a:cxn ang="0">
                  <a:pos x="346" y="788"/>
                </a:cxn>
                <a:cxn ang="0">
                  <a:pos x="515" y="839"/>
                </a:cxn>
                <a:cxn ang="0">
                  <a:pos x="714" y="844"/>
                </a:cxn>
                <a:cxn ang="0">
                  <a:pos x="810" y="820"/>
                </a:cxn>
                <a:cxn ang="0">
                  <a:pos x="928" y="881"/>
                </a:cxn>
                <a:cxn ang="0">
                  <a:pos x="1082" y="905"/>
                </a:cxn>
                <a:cxn ang="0">
                  <a:pos x="1185" y="895"/>
                </a:cxn>
                <a:cxn ang="0">
                  <a:pos x="1355" y="825"/>
                </a:cxn>
                <a:cxn ang="0">
                  <a:pos x="1399" y="769"/>
                </a:cxn>
                <a:cxn ang="0">
                  <a:pos x="1473" y="788"/>
                </a:cxn>
                <a:cxn ang="0">
                  <a:pos x="1612" y="788"/>
                </a:cxn>
                <a:cxn ang="0">
                  <a:pos x="1708" y="764"/>
                </a:cxn>
                <a:cxn ang="0">
                  <a:pos x="1789" y="722"/>
                </a:cxn>
                <a:cxn ang="0">
                  <a:pos x="1826" y="661"/>
                </a:cxn>
                <a:cxn ang="0">
                  <a:pos x="1833" y="628"/>
                </a:cxn>
                <a:cxn ang="0">
                  <a:pos x="1944" y="605"/>
                </a:cxn>
                <a:cxn ang="0">
                  <a:pos x="2040" y="563"/>
                </a:cxn>
                <a:cxn ang="0">
                  <a:pos x="2098" y="506"/>
                </a:cxn>
                <a:cxn ang="0">
                  <a:pos x="2121" y="441"/>
                </a:cxn>
                <a:cxn ang="0">
                  <a:pos x="2106" y="375"/>
                </a:cxn>
                <a:cxn ang="0">
                  <a:pos x="2054" y="319"/>
                </a:cxn>
                <a:cxn ang="0">
                  <a:pos x="2062" y="291"/>
                </a:cxn>
                <a:cxn ang="0">
                  <a:pos x="2054" y="211"/>
                </a:cxn>
                <a:cxn ang="0">
                  <a:pos x="1959" y="136"/>
                </a:cxn>
                <a:cxn ang="0">
                  <a:pos x="1878" y="113"/>
                </a:cxn>
                <a:cxn ang="0">
                  <a:pos x="1848" y="66"/>
                </a:cxn>
                <a:cxn ang="0">
                  <a:pos x="1730" y="10"/>
                </a:cxn>
                <a:cxn ang="0">
                  <a:pos x="1590" y="5"/>
                </a:cxn>
                <a:cxn ang="0">
                  <a:pos x="1502" y="29"/>
                </a:cxn>
                <a:cxn ang="0">
                  <a:pos x="1465" y="47"/>
                </a:cxn>
                <a:cxn ang="0">
                  <a:pos x="1392" y="14"/>
                </a:cxn>
                <a:cxn ang="0">
                  <a:pos x="1296" y="0"/>
                </a:cxn>
                <a:cxn ang="0">
                  <a:pos x="1185" y="19"/>
                </a:cxn>
                <a:cxn ang="0">
                  <a:pos x="1104" y="71"/>
                </a:cxn>
                <a:cxn ang="0">
                  <a:pos x="1060" y="52"/>
                </a:cxn>
                <a:cxn ang="0">
                  <a:pos x="972" y="33"/>
                </a:cxn>
                <a:cxn ang="0">
                  <a:pos x="854" y="33"/>
                </a:cxn>
                <a:cxn ang="0">
                  <a:pos x="729" y="75"/>
                </a:cxn>
                <a:cxn ang="0">
                  <a:pos x="685" y="108"/>
                </a:cxn>
                <a:cxn ang="0">
                  <a:pos x="523" y="85"/>
                </a:cxn>
                <a:cxn ang="0">
                  <a:pos x="390" y="99"/>
                </a:cxn>
                <a:cxn ang="0">
                  <a:pos x="287" y="141"/>
                </a:cxn>
                <a:cxn ang="0">
                  <a:pos x="213" y="202"/>
                </a:cxn>
                <a:cxn ang="0">
                  <a:pos x="184" y="277"/>
                </a:cxn>
                <a:cxn ang="0">
                  <a:pos x="191" y="300"/>
                </a:cxn>
              </a:cxnLst>
              <a:rect l="0" t="0" r="r" b="b"/>
              <a:pathLst>
                <a:path w="2121" h="905">
                  <a:moveTo>
                    <a:pt x="191" y="300"/>
                  </a:moveTo>
                  <a:lnTo>
                    <a:pt x="118" y="314"/>
                  </a:lnTo>
                  <a:lnTo>
                    <a:pt x="51" y="342"/>
                  </a:lnTo>
                  <a:lnTo>
                    <a:pt x="15" y="380"/>
                  </a:lnTo>
                  <a:lnTo>
                    <a:pt x="7" y="403"/>
                  </a:lnTo>
                  <a:lnTo>
                    <a:pt x="0" y="427"/>
                  </a:lnTo>
                  <a:lnTo>
                    <a:pt x="7" y="460"/>
                  </a:lnTo>
                  <a:lnTo>
                    <a:pt x="29" y="488"/>
                  </a:lnTo>
                  <a:lnTo>
                    <a:pt x="59" y="511"/>
                  </a:lnTo>
                  <a:lnTo>
                    <a:pt x="103" y="530"/>
                  </a:lnTo>
                  <a:lnTo>
                    <a:pt x="103" y="530"/>
                  </a:lnTo>
                  <a:lnTo>
                    <a:pt x="59" y="572"/>
                  </a:lnTo>
                  <a:lnTo>
                    <a:pt x="51" y="591"/>
                  </a:lnTo>
                  <a:lnTo>
                    <a:pt x="44" y="614"/>
                  </a:lnTo>
                  <a:lnTo>
                    <a:pt x="51" y="638"/>
                  </a:lnTo>
                  <a:lnTo>
                    <a:pt x="59" y="666"/>
                  </a:lnTo>
                  <a:lnTo>
                    <a:pt x="110" y="703"/>
                  </a:lnTo>
                  <a:lnTo>
                    <a:pt x="177" y="731"/>
                  </a:lnTo>
                  <a:lnTo>
                    <a:pt x="213" y="736"/>
                  </a:lnTo>
                  <a:lnTo>
                    <a:pt x="258" y="741"/>
                  </a:lnTo>
                  <a:lnTo>
                    <a:pt x="272" y="741"/>
                  </a:lnTo>
                  <a:lnTo>
                    <a:pt x="287" y="741"/>
                  </a:lnTo>
                  <a:lnTo>
                    <a:pt x="287" y="741"/>
                  </a:lnTo>
                  <a:lnTo>
                    <a:pt x="346" y="788"/>
                  </a:lnTo>
                  <a:lnTo>
                    <a:pt x="427" y="820"/>
                  </a:lnTo>
                  <a:lnTo>
                    <a:pt x="515" y="839"/>
                  </a:lnTo>
                  <a:lnTo>
                    <a:pt x="611" y="848"/>
                  </a:lnTo>
                  <a:lnTo>
                    <a:pt x="714" y="844"/>
                  </a:lnTo>
                  <a:lnTo>
                    <a:pt x="810" y="820"/>
                  </a:lnTo>
                  <a:lnTo>
                    <a:pt x="810" y="820"/>
                  </a:lnTo>
                  <a:lnTo>
                    <a:pt x="861" y="853"/>
                  </a:lnTo>
                  <a:lnTo>
                    <a:pt x="928" y="881"/>
                  </a:lnTo>
                  <a:lnTo>
                    <a:pt x="1001" y="900"/>
                  </a:lnTo>
                  <a:lnTo>
                    <a:pt x="1082" y="905"/>
                  </a:lnTo>
                  <a:lnTo>
                    <a:pt x="1134" y="900"/>
                  </a:lnTo>
                  <a:lnTo>
                    <a:pt x="1185" y="895"/>
                  </a:lnTo>
                  <a:lnTo>
                    <a:pt x="1281" y="867"/>
                  </a:lnTo>
                  <a:lnTo>
                    <a:pt x="1355" y="825"/>
                  </a:lnTo>
                  <a:lnTo>
                    <a:pt x="1377" y="797"/>
                  </a:lnTo>
                  <a:lnTo>
                    <a:pt x="1399" y="769"/>
                  </a:lnTo>
                  <a:lnTo>
                    <a:pt x="1399" y="769"/>
                  </a:lnTo>
                  <a:lnTo>
                    <a:pt x="1473" y="788"/>
                  </a:lnTo>
                  <a:lnTo>
                    <a:pt x="1554" y="792"/>
                  </a:lnTo>
                  <a:lnTo>
                    <a:pt x="1612" y="788"/>
                  </a:lnTo>
                  <a:lnTo>
                    <a:pt x="1664" y="778"/>
                  </a:lnTo>
                  <a:lnTo>
                    <a:pt x="1708" y="764"/>
                  </a:lnTo>
                  <a:lnTo>
                    <a:pt x="1752" y="745"/>
                  </a:lnTo>
                  <a:lnTo>
                    <a:pt x="1789" y="722"/>
                  </a:lnTo>
                  <a:lnTo>
                    <a:pt x="1811" y="694"/>
                  </a:lnTo>
                  <a:lnTo>
                    <a:pt x="1826" y="661"/>
                  </a:lnTo>
                  <a:lnTo>
                    <a:pt x="1833" y="628"/>
                  </a:lnTo>
                  <a:lnTo>
                    <a:pt x="1833" y="628"/>
                  </a:lnTo>
                  <a:lnTo>
                    <a:pt x="1892" y="619"/>
                  </a:lnTo>
                  <a:lnTo>
                    <a:pt x="1944" y="605"/>
                  </a:lnTo>
                  <a:lnTo>
                    <a:pt x="1995" y="586"/>
                  </a:lnTo>
                  <a:lnTo>
                    <a:pt x="2040" y="563"/>
                  </a:lnTo>
                  <a:lnTo>
                    <a:pt x="2069" y="539"/>
                  </a:lnTo>
                  <a:lnTo>
                    <a:pt x="2098" y="506"/>
                  </a:lnTo>
                  <a:lnTo>
                    <a:pt x="2113" y="474"/>
                  </a:lnTo>
                  <a:lnTo>
                    <a:pt x="2121" y="441"/>
                  </a:lnTo>
                  <a:lnTo>
                    <a:pt x="2113" y="408"/>
                  </a:lnTo>
                  <a:lnTo>
                    <a:pt x="2106" y="375"/>
                  </a:lnTo>
                  <a:lnTo>
                    <a:pt x="2084" y="347"/>
                  </a:lnTo>
                  <a:lnTo>
                    <a:pt x="2054" y="319"/>
                  </a:lnTo>
                  <a:lnTo>
                    <a:pt x="2054" y="319"/>
                  </a:lnTo>
                  <a:lnTo>
                    <a:pt x="2062" y="291"/>
                  </a:lnTo>
                  <a:lnTo>
                    <a:pt x="2069" y="263"/>
                  </a:lnTo>
                  <a:lnTo>
                    <a:pt x="2054" y="211"/>
                  </a:lnTo>
                  <a:lnTo>
                    <a:pt x="2017" y="169"/>
                  </a:lnTo>
                  <a:lnTo>
                    <a:pt x="1959" y="136"/>
                  </a:lnTo>
                  <a:lnTo>
                    <a:pt x="1878" y="113"/>
                  </a:lnTo>
                  <a:lnTo>
                    <a:pt x="1878" y="113"/>
                  </a:lnTo>
                  <a:lnTo>
                    <a:pt x="1870" y="89"/>
                  </a:lnTo>
                  <a:lnTo>
                    <a:pt x="1848" y="66"/>
                  </a:lnTo>
                  <a:lnTo>
                    <a:pt x="1797" y="33"/>
                  </a:lnTo>
                  <a:lnTo>
                    <a:pt x="1730" y="10"/>
                  </a:lnTo>
                  <a:lnTo>
                    <a:pt x="1642" y="0"/>
                  </a:lnTo>
                  <a:lnTo>
                    <a:pt x="1590" y="5"/>
                  </a:lnTo>
                  <a:lnTo>
                    <a:pt x="1546" y="14"/>
                  </a:lnTo>
                  <a:lnTo>
                    <a:pt x="1502" y="29"/>
                  </a:lnTo>
                  <a:lnTo>
                    <a:pt x="1465" y="47"/>
                  </a:lnTo>
                  <a:lnTo>
                    <a:pt x="1465" y="47"/>
                  </a:lnTo>
                  <a:lnTo>
                    <a:pt x="1428" y="29"/>
                  </a:lnTo>
                  <a:lnTo>
                    <a:pt x="1392" y="14"/>
                  </a:lnTo>
                  <a:lnTo>
                    <a:pt x="1347" y="5"/>
                  </a:lnTo>
                  <a:lnTo>
                    <a:pt x="1296" y="0"/>
                  </a:lnTo>
                  <a:lnTo>
                    <a:pt x="1237" y="5"/>
                  </a:lnTo>
                  <a:lnTo>
                    <a:pt x="1185" y="19"/>
                  </a:lnTo>
                  <a:lnTo>
                    <a:pt x="1141" y="43"/>
                  </a:lnTo>
                  <a:lnTo>
                    <a:pt x="1104" y="71"/>
                  </a:lnTo>
                  <a:lnTo>
                    <a:pt x="1104" y="71"/>
                  </a:lnTo>
                  <a:lnTo>
                    <a:pt x="1060" y="52"/>
                  </a:lnTo>
                  <a:lnTo>
                    <a:pt x="1016" y="38"/>
                  </a:lnTo>
                  <a:lnTo>
                    <a:pt x="972" y="33"/>
                  </a:lnTo>
                  <a:lnTo>
                    <a:pt x="920" y="29"/>
                  </a:lnTo>
                  <a:lnTo>
                    <a:pt x="854" y="33"/>
                  </a:lnTo>
                  <a:lnTo>
                    <a:pt x="788" y="47"/>
                  </a:lnTo>
                  <a:lnTo>
                    <a:pt x="729" y="75"/>
                  </a:lnTo>
                  <a:lnTo>
                    <a:pt x="685" y="108"/>
                  </a:lnTo>
                  <a:lnTo>
                    <a:pt x="685" y="108"/>
                  </a:lnTo>
                  <a:lnTo>
                    <a:pt x="604" y="89"/>
                  </a:lnTo>
                  <a:lnTo>
                    <a:pt x="523" y="85"/>
                  </a:lnTo>
                  <a:lnTo>
                    <a:pt x="456" y="89"/>
                  </a:lnTo>
                  <a:lnTo>
                    <a:pt x="390" y="99"/>
                  </a:lnTo>
                  <a:lnTo>
                    <a:pt x="331" y="118"/>
                  </a:lnTo>
                  <a:lnTo>
                    <a:pt x="287" y="141"/>
                  </a:lnTo>
                  <a:lnTo>
                    <a:pt x="243" y="169"/>
                  </a:lnTo>
                  <a:lnTo>
                    <a:pt x="213" y="202"/>
                  </a:lnTo>
                  <a:lnTo>
                    <a:pt x="191" y="239"/>
                  </a:lnTo>
                  <a:lnTo>
                    <a:pt x="184" y="277"/>
                  </a:lnTo>
                  <a:lnTo>
                    <a:pt x="191" y="291"/>
                  </a:lnTo>
                  <a:lnTo>
                    <a:pt x="191" y="300"/>
                  </a:lnTo>
                  <a:close/>
                </a:path>
              </a:pathLst>
            </a:custGeom>
            <a:ln>
              <a:headEnd/>
              <a:tailEnd/>
            </a:ln>
          </p:spPr>
          <p:style>
            <a:lnRef idx="1">
              <a:schemeClr val="accent5"/>
            </a:lnRef>
            <a:fillRef idx="3">
              <a:schemeClr val="accent5"/>
            </a:fillRef>
            <a:effectRef idx="2">
              <a:schemeClr val="accent5"/>
            </a:effectRef>
            <a:fontRef idx="minor">
              <a:schemeClr val="lt1"/>
            </a:fontRef>
          </p:style>
          <p:txBody>
            <a:bodyPr/>
            <a:lstStyle/>
            <a:p>
              <a:endParaRPr lang="zh-CN" altLang="en-US"/>
            </a:p>
          </p:txBody>
        </p:sp>
        <p:sp>
          <p:nvSpPr>
            <p:cNvPr id="12" name="Rectangle 107">
              <a:extLst>
                <a:ext uri="{FF2B5EF4-FFF2-40B4-BE49-F238E27FC236}">
                  <a16:creationId xmlns:a16="http://schemas.microsoft.com/office/drawing/2014/main" id="{A209758A-12EA-E512-ACA1-DA3802A44F8F}"/>
                </a:ext>
              </a:extLst>
            </p:cNvPr>
            <p:cNvSpPr>
              <a:spLocks noChangeArrowheads="1"/>
            </p:cNvSpPr>
            <p:nvPr/>
          </p:nvSpPr>
          <p:spPr bwMode="auto">
            <a:xfrm>
              <a:off x="3508" y="451"/>
              <a:ext cx="1586" cy="368"/>
            </a:xfrm>
            <a:prstGeom prst="rect">
              <a:avLst/>
            </a:prstGeom>
            <a:noFill/>
            <a:ln w="12700">
              <a:noFill/>
              <a:miter lim="800000"/>
              <a:headEnd/>
              <a:tailEnd/>
            </a:ln>
            <a:effectLst/>
          </p:spPr>
          <p:txBody>
            <a:bodyPr>
              <a:spAutoFit/>
            </a:bodyPr>
            <a:lstStyle/>
            <a:p>
              <a:pPr algn="ctr"/>
              <a:r>
                <a:rPr lang="zh-CN" altLang="en-US" sz="3200" b="1" dirty="0">
                  <a:solidFill>
                    <a:schemeClr val="bg1"/>
                  </a:solidFill>
                  <a:latin typeface="Microsoft YaHei" panose="020B0503020204020204" pitchFamily="34" charset="-122"/>
                  <a:ea typeface="Microsoft YaHei" panose="020B0503020204020204" pitchFamily="34" charset="-122"/>
                </a:rPr>
                <a:t>最短路径问题</a:t>
              </a:r>
              <a:endParaRPr lang="en-US" altLang="zh-CN" sz="3200" b="1" dirty="0">
                <a:solidFill>
                  <a:schemeClr val="bg1"/>
                </a:solidFill>
                <a:latin typeface="Microsoft YaHei" panose="020B0503020204020204" pitchFamily="34" charset="-122"/>
                <a:ea typeface="Microsoft YaHei" panose="020B0503020204020204" pitchFamily="34" charset="-122"/>
              </a:endParaRPr>
            </a:p>
          </p:txBody>
        </p:sp>
      </p:grpSp>
      <p:pic>
        <p:nvPicPr>
          <p:cNvPr id="13" name="Picture 2" descr="展示线路图| 北京地铁官方网站">
            <a:extLst>
              <a:ext uri="{FF2B5EF4-FFF2-40B4-BE49-F238E27FC236}">
                <a16:creationId xmlns:a16="http://schemas.microsoft.com/office/drawing/2014/main" id="{28BE8E51-6683-5920-4789-78D93AA3678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486399" y="4117122"/>
            <a:ext cx="3654503" cy="27408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2757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647356-79D4-83B0-BE98-1FDF0B76CCF4}"/>
              </a:ext>
            </a:extLst>
          </p:cNvPr>
          <p:cNvSpPr>
            <a:spLocks noGrp="1"/>
          </p:cNvSpPr>
          <p:nvPr>
            <p:ph type="title"/>
          </p:nvPr>
        </p:nvSpPr>
        <p:spPr/>
        <p:txBody>
          <a:bodyPr/>
          <a:lstStyle/>
          <a:p>
            <a:r>
              <a:rPr kumimoji="1" lang="zh-CN" altLang="en-US" dirty="0"/>
              <a:t> </a:t>
            </a:r>
            <a:r>
              <a:rPr kumimoji="1" lang="en-US" altLang="zh-CN" dirty="0"/>
              <a:t>6.5 </a:t>
            </a:r>
            <a:r>
              <a:rPr kumimoji="1" lang="zh-CN" altLang="en-US" dirty="0"/>
              <a:t>最短路径问题（</a:t>
            </a:r>
            <a:r>
              <a:rPr kumimoji="1" lang="en" altLang="zh-CN" dirty="0"/>
              <a:t>Dijkstra</a:t>
            </a:r>
            <a:r>
              <a:rPr kumimoji="1" lang="zh-CN" altLang="en-US" dirty="0"/>
              <a:t>算法）</a:t>
            </a:r>
          </a:p>
        </p:txBody>
      </p:sp>
      <p:sp>
        <p:nvSpPr>
          <p:cNvPr id="4" name="日期占位符 3">
            <a:extLst>
              <a:ext uri="{FF2B5EF4-FFF2-40B4-BE49-F238E27FC236}">
                <a16:creationId xmlns:a16="http://schemas.microsoft.com/office/drawing/2014/main" id="{65B3DF6D-8921-570D-2C62-BD7F95180B47}"/>
              </a:ext>
            </a:extLst>
          </p:cNvPr>
          <p:cNvSpPr>
            <a:spLocks noGrp="1"/>
          </p:cNvSpPr>
          <p:nvPr>
            <p:ph type="dt" sz="half" idx="10"/>
          </p:nvPr>
        </p:nvSpPr>
        <p:spPr/>
        <p:txBody>
          <a:bodyPr/>
          <a:lstStyle/>
          <a:p>
            <a:pPr>
              <a:defRPr/>
            </a:pPr>
            <a:fld id="{72795A5C-ABA9-164F-9A37-0CFC1B48C772}" type="datetime1">
              <a:rPr lang="en-US" altLang="zh-CN" smtClean="0"/>
              <a:t>6/5/2022</a:t>
            </a:fld>
            <a:endParaRPr lang="en-US" altLang="zh-CN" dirty="0"/>
          </a:p>
        </p:txBody>
      </p:sp>
      <p:sp>
        <p:nvSpPr>
          <p:cNvPr id="5" name="灯片编号占位符 4">
            <a:extLst>
              <a:ext uri="{FF2B5EF4-FFF2-40B4-BE49-F238E27FC236}">
                <a16:creationId xmlns:a16="http://schemas.microsoft.com/office/drawing/2014/main" id="{4F0F4063-3E9C-55AF-BAA6-30F38A82181B}"/>
              </a:ext>
            </a:extLst>
          </p:cNvPr>
          <p:cNvSpPr>
            <a:spLocks noGrp="1"/>
          </p:cNvSpPr>
          <p:nvPr>
            <p:ph type="sldNum" sz="quarter" idx="12"/>
          </p:nvPr>
        </p:nvSpPr>
        <p:spPr/>
        <p:txBody>
          <a:bodyPr/>
          <a:lstStyle/>
          <a:p>
            <a:pPr>
              <a:defRPr/>
            </a:pPr>
            <a:fld id="{4FF538FA-A287-4FBD-9703-6DB9C5344803}" type="slidenum">
              <a:rPr lang="zh-CN" altLang="en-US" smtClean="0"/>
              <a:t>69</a:t>
            </a:fld>
            <a:endParaRPr lang="en-US" altLang="zh-CN" dirty="0"/>
          </a:p>
        </p:txBody>
      </p:sp>
      <p:grpSp>
        <p:nvGrpSpPr>
          <p:cNvPr id="62" name="Group 58">
            <a:extLst>
              <a:ext uri="{FF2B5EF4-FFF2-40B4-BE49-F238E27FC236}">
                <a16:creationId xmlns:a16="http://schemas.microsoft.com/office/drawing/2014/main" id="{40272235-4A26-5EDF-BBA2-9A4F7902A083}"/>
              </a:ext>
            </a:extLst>
          </p:cNvPr>
          <p:cNvGrpSpPr>
            <a:grpSpLocks/>
          </p:cNvGrpSpPr>
          <p:nvPr/>
        </p:nvGrpSpPr>
        <p:grpSpPr bwMode="auto">
          <a:xfrm>
            <a:off x="362743" y="4562114"/>
            <a:ext cx="8191500" cy="1901825"/>
            <a:chOff x="457" y="2856"/>
            <a:chExt cx="5160" cy="1198"/>
          </a:xfrm>
        </p:grpSpPr>
        <p:sp>
          <p:nvSpPr>
            <p:cNvPr id="63" name="Text Box 8">
              <a:extLst>
                <a:ext uri="{FF2B5EF4-FFF2-40B4-BE49-F238E27FC236}">
                  <a16:creationId xmlns:a16="http://schemas.microsoft.com/office/drawing/2014/main" id="{E1B9DDFC-2277-F32E-2B25-76C93AB4A2A9}"/>
                </a:ext>
              </a:extLst>
            </p:cNvPr>
            <p:cNvSpPr txBox="1">
              <a:spLocks noChangeArrowheads="1"/>
            </p:cNvSpPr>
            <p:nvPr/>
          </p:nvSpPr>
          <p:spPr bwMode="auto">
            <a:xfrm>
              <a:off x="457" y="2856"/>
              <a:ext cx="5160" cy="11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914400" indent="-4572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371600" indent="-4572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828800" indent="-4572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286000" indent="-4572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743200" indent="-4572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3200400" indent="-4572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657600" indent="-4572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4114800" indent="-4572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eaLnBrk="1" hangingPunct="1">
                <a:lnSpc>
                  <a:spcPct val="95000"/>
                </a:lnSpc>
                <a:spcBef>
                  <a:spcPct val="0"/>
                </a:spcBef>
                <a:buClrTx/>
                <a:buFontTx/>
                <a:buNone/>
              </a:pPr>
              <a:r>
                <a:rPr lang="en-US" altLang="zh-CN" sz="2500" dirty="0">
                  <a:solidFill>
                    <a:srgbClr val="000084"/>
                  </a:solidFill>
                  <a:latin typeface="幼圆" pitchFamily="49" charset="-122"/>
                  <a:ea typeface="幼圆" pitchFamily="49" charset="-122"/>
                </a:rPr>
                <a:t>             </a:t>
              </a:r>
              <a:r>
                <a:rPr lang="zh-CN" altLang="en-US" sz="2500" dirty="0">
                  <a:solidFill>
                    <a:srgbClr val="000084"/>
                  </a:solidFill>
                  <a:latin typeface="幼圆" pitchFamily="49" charset="-122"/>
                  <a:ea typeface="幼圆" pitchFamily="49" charset="-122"/>
                </a:rPr>
                <a:t>        以</a:t>
              </a:r>
              <a:r>
                <a:rPr lang="en-US" altLang="zh-CN" sz="2500" dirty="0">
                  <a:solidFill>
                    <a:srgbClr val="000084"/>
                  </a:solidFill>
                  <a:ea typeface="楷体_GB2312" pitchFamily="49" charset="-122"/>
                </a:rPr>
                <a:t>1</a:t>
              </a:r>
              <a:r>
                <a:rPr lang="en-US" altLang="zh-CN" sz="2500" b="0" dirty="0">
                  <a:solidFill>
                    <a:srgbClr val="000084"/>
                  </a:solidFill>
                  <a:ea typeface="楷体_GB2312" pitchFamily="49" charset="-122"/>
                  <a:sym typeface="Symbol" pitchFamily="18" charset="2"/>
                </a:rPr>
                <a:t>~</a:t>
              </a:r>
              <a:r>
                <a:rPr lang="en-US" altLang="zh-CN" sz="2500" dirty="0">
                  <a:solidFill>
                    <a:srgbClr val="000084"/>
                  </a:solidFill>
                  <a:ea typeface="楷体_GB2312" pitchFamily="49" charset="-122"/>
                </a:rPr>
                <a:t>n </a:t>
              </a:r>
              <a:r>
                <a:rPr lang="zh-CN" altLang="en-US" sz="2500" dirty="0">
                  <a:solidFill>
                    <a:srgbClr val="000084"/>
                  </a:solidFill>
                  <a:latin typeface="幼圆" pitchFamily="49" charset="-122"/>
                  <a:ea typeface="幼圆" pitchFamily="49" charset="-122"/>
                </a:rPr>
                <a:t>分别代表</a:t>
              </a:r>
              <a:r>
                <a:rPr lang="en-US" altLang="zh-CN" sz="2500" dirty="0">
                  <a:solidFill>
                    <a:srgbClr val="000084"/>
                  </a:solidFill>
                  <a:latin typeface="幼圆" pitchFamily="49" charset="-122"/>
                  <a:ea typeface="幼圆" pitchFamily="49" charset="-122"/>
                </a:rPr>
                <a:t>n</a:t>
              </a:r>
              <a:r>
                <a:rPr lang="zh-CN" altLang="en-US" sz="2500" dirty="0">
                  <a:solidFill>
                    <a:srgbClr val="000084"/>
                  </a:solidFill>
                  <a:latin typeface="幼圆" pitchFamily="49" charset="-122"/>
                  <a:ea typeface="幼圆" pitchFamily="49" charset="-122"/>
                </a:rPr>
                <a:t>个顶点</a:t>
              </a:r>
              <a:r>
                <a:rPr lang="en-US" altLang="zh-CN" sz="2500" dirty="0">
                  <a:solidFill>
                    <a:srgbClr val="000084"/>
                  </a:solidFill>
                  <a:latin typeface="幼圆" pitchFamily="49" charset="-122"/>
                  <a:ea typeface="幼圆" pitchFamily="49" charset="-122"/>
                </a:rPr>
                <a:t>,</a:t>
              </a:r>
              <a:r>
                <a:rPr lang="zh-CN" altLang="en-US" sz="2500" dirty="0">
                  <a:solidFill>
                    <a:srgbClr val="000084"/>
                  </a:solidFill>
                  <a:latin typeface="幼圆" pitchFamily="49" charset="-122"/>
                  <a:ea typeface="幼圆" pitchFamily="49" charset="-122"/>
                </a:rPr>
                <a:t>采用邻接矩阵存储</a:t>
              </a:r>
              <a:endParaRPr lang="en-US" altLang="zh-CN" sz="2500" dirty="0">
                <a:solidFill>
                  <a:srgbClr val="000084"/>
                </a:solidFill>
                <a:latin typeface="幼圆" pitchFamily="49" charset="-122"/>
                <a:ea typeface="幼圆" pitchFamily="49" charset="-122"/>
              </a:endParaRPr>
            </a:p>
            <a:p>
              <a:pPr eaLnBrk="1" hangingPunct="1">
                <a:lnSpc>
                  <a:spcPct val="95000"/>
                </a:lnSpc>
                <a:spcBef>
                  <a:spcPct val="0"/>
                </a:spcBef>
                <a:buClrTx/>
                <a:buFontTx/>
                <a:buNone/>
              </a:pPr>
              <a:r>
                <a:rPr lang="zh-CN" altLang="en-US" sz="2500" dirty="0">
                  <a:solidFill>
                    <a:srgbClr val="000084"/>
                  </a:solidFill>
                  <a:latin typeface="幼圆" pitchFamily="49" charset="-122"/>
                  <a:ea typeface="幼圆" pitchFamily="49" charset="-122"/>
                </a:rPr>
                <a:t>      该图</a:t>
              </a:r>
              <a:r>
                <a:rPr lang="en-US" altLang="zh-CN" sz="2500" dirty="0">
                  <a:solidFill>
                    <a:srgbClr val="000084"/>
                  </a:solidFill>
                  <a:latin typeface="幼圆" pitchFamily="49" charset="-122"/>
                  <a:ea typeface="幼圆" pitchFamily="49" charset="-122"/>
                </a:rPr>
                <a:t>,</a:t>
              </a:r>
              <a:r>
                <a:rPr lang="zh-CN" altLang="en-US" sz="2500" dirty="0">
                  <a:solidFill>
                    <a:srgbClr val="000084"/>
                  </a:solidFill>
                  <a:latin typeface="幼圆" pitchFamily="49" charset="-122"/>
                  <a:ea typeface="幼圆" pitchFamily="49" charset="-122"/>
                </a:rPr>
                <a:t> 有</a:t>
              </a:r>
            </a:p>
            <a:p>
              <a:pPr eaLnBrk="1" hangingPunct="1">
                <a:lnSpc>
                  <a:spcPct val="95000"/>
                </a:lnSpc>
                <a:spcBef>
                  <a:spcPct val="0"/>
                </a:spcBef>
                <a:buClrTx/>
                <a:buFontTx/>
                <a:buNone/>
              </a:pPr>
              <a:r>
                <a:rPr lang="en-US" altLang="en-US" sz="2500" dirty="0">
                  <a:solidFill>
                    <a:srgbClr val="000084"/>
                  </a:solidFill>
                  <a:latin typeface="宋体" pitchFamily="2" charset="-122"/>
                </a:rPr>
                <a:t>            </a:t>
              </a:r>
              <a:r>
                <a:rPr lang="zh-CN" altLang="en-US" sz="2500" dirty="0">
                  <a:solidFill>
                    <a:srgbClr val="000084"/>
                  </a:solidFill>
                  <a:latin typeface="宋体" pitchFamily="2" charset="-122"/>
                </a:rPr>
                <a:t>   </a:t>
              </a:r>
              <a:r>
                <a:rPr lang="en-US" altLang="zh-CN" sz="2500" dirty="0" err="1">
                  <a:solidFill>
                    <a:srgbClr val="000084"/>
                  </a:solidFill>
                  <a:ea typeface="楷体_GB2312" pitchFamily="49" charset="-122"/>
                </a:rPr>
                <a:t>W</a:t>
              </a:r>
              <a:r>
                <a:rPr lang="en-US" altLang="zh-CN" sz="2500" baseline="-26000" dirty="0" err="1">
                  <a:solidFill>
                    <a:srgbClr val="000084"/>
                  </a:solidFill>
                  <a:ea typeface="楷体_GB2312" pitchFamily="49" charset="-122"/>
                </a:rPr>
                <a:t>ij</a:t>
              </a:r>
              <a:r>
                <a:rPr lang="en-US" altLang="zh-CN" sz="2500" baseline="-26000" dirty="0">
                  <a:solidFill>
                    <a:srgbClr val="000084"/>
                  </a:solidFill>
                  <a:latin typeface="楷体_GB2312" pitchFamily="49" charset="-122"/>
                  <a:ea typeface="楷体_GB2312" pitchFamily="49" charset="-122"/>
                </a:rPr>
                <a:t>   </a:t>
              </a:r>
              <a:r>
                <a:rPr lang="zh-CN" altLang="en-US" sz="2500" dirty="0">
                  <a:solidFill>
                    <a:srgbClr val="000084"/>
                  </a:solidFill>
                  <a:latin typeface="幼圆" pitchFamily="49" charset="-122"/>
                  <a:ea typeface="幼圆" pitchFamily="49" charset="-122"/>
                </a:rPr>
                <a:t>当顶点</a:t>
              </a:r>
              <a:r>
                <a:rPr lang="en-US" altLang="zh-CN" sz="2500" dirty="0">
                  <a:solidFill>
                    <a:srgbClr val="000084"/>
                  </a:solidFill>
                  <a:ea typeface="楷体_GB2312" pitchFamily="49" charset="-122"/>
                </a:rPr>
                <a:t>v</a:t>
              </a:r>
              <a:r>
                <a:rPr lang="en-US" altLang="zh-CN" sz="2500" baseline="-18000" dirty="0">
                  <a:solidFill>
                    <a:srgbClr val="000084"/>
                  </a:solidFill>
                  <a:ea typeface="楷体_GB2312" pitchFamily="49" charset="-122"/>
                </a:rPr>
                <a:t>i </a:t>
              </a:r>
              <a:r>
                <a:rPr lang="zh-CN" altLang="en-US" sz="2500" dirty="0">
                  <a:solidFill>
                    <a:srgbClr val="000084"/>
                  </a:solidFill>
                  <a:latin typeface="幼圆" pitchFamily="49" charset="-122"/>
                  <a:ea typeface="幼圆" pitchFamily="49" charset="-122"/>
                </a:rPr>
                <a:t>到顶点</a:t>
              </a:r>
              <a:r>
                <a:rPr lang="en-US" altLang="zh-CN" sz="2500" dirty="0" err="1">
                  <a:solidFill>
                    <a:srgbClr val="000084"/>
                  </a:solidFill>
                  <a:ea typeface="楷体_GB2312" pitchFamily="49" charset="-122"/>
                </a:rPr>
                <a:t>v</a:t>
              </a:r>
              <a:r>
                <a:rPr lang="en-US" altLang="zh-CN" sz="2500" baseline="-18000" dirty="0" err="1">
                  <a:solidFill>
                    <a:srgbClr val="000084"/>
                  </a:solidFill>
                  <a:ea typeface="楷体_GB2312" pitchFamily="49" charset="-122"/>
                </a:rPr>
                <a:t>j</a:t>
              </a:r>
              <a:r>
                <a:rPr lang="en-US" altLang="zh-CN" sz="2500" baseline="-18000" dirty="0">
                  <a:solidFill>
                    <a:srgbClr val="000084"/>
                  </a:solidFill>
                  <a:ea typeface="楷体_GB2312" pitchFamily="49" charset="-122"/>
                </a:rPr>
                <a:t> </a:t>
              </a:r>
              <a:r>
                <a:rPr lang="zh-CN" altLang="en-US" sz="2500" dirty="0">
                  <a:solidFill>
                    <a:srgbClr val="000084"/>
                  </a:solidFill>
                  <a:latin typeface="幼圆" pitchFamily="49" charset="-122"/>
                  <a:ea typeface="幼圆" pitchFamily="49" charset="-122"/>
                </a:rPr>
                <a:t>有边</a:t>
              </a:r>
              <a:r>
                <a:rPr lang="en-US" altLang="zh-CN" sz="2500" dirty="0">
                  <a:solidFill>
                    <a:srgbClr val="000084"/>
                  </a:solidFill>
                  <a:latin typeface="幼圆" pitchFamily="49" charset="-122"/>
                  <a:ea typeface="幼圆" pitchFamily="49" charset="-122"/>
                </a:rPr>
                <a:t>,</a:t>
              </a:r>
              <a:r>
                <a:rPr lang="zh-CN" altLang="en-US" sz="2500" dirty="0">
                  <a:solidFill>
                    <a:srgbClr val="000084"/>
                  </a:solidFill>
                  <a:latin typeface="幼圆" pitchFamily="49" charset="-122"/>
                  <a:ea typeface="幼圆" pitchFamily="49" charset="-122"/>
                </a:rPr>
                <a:t>且权为</a:t>
              </a:r>
              <a:r>
                <a:rPr lang="en-US" altLang="zh-CN" sz="2500" dirty="0" err="1">
                  <a:solidFill>
                    <a:srgbClr val="000084"/>
                  </a:solidFill>
                  <a:ea typeface="楷体_GB2312" pitchFamily="49" charset="-122"/>
                </a:rPr>
                <a:t>W</a:t>
              </a:r>
              <a:r>
                <a:rPr lang="en-US" altLang="zh-CN" sz="2500" baseline="-26000" dirty="0" err="1">
                  <a:solidFill>
                    <a:srgbClr val="000084"/>
                  </a:solidFill>
                  <a:ea typeface="楷体_GB2312" pitchFamily="49" charset="-122"/>
                </a:rPr>
                <a:t>ij</a:t>
              </a:r>
              <a:r>
                <a:rPr lang="en-US" altLang="zh-CN" sz="2500" baseline="-26000" dirty="0">
                  <a:solidFill>
                    <a:srgbClr val="000084"/>
                  </a:solidFill>
                  <a:ea typeface="楷体_GB2312" pitchFamily="49" charset="-122"/>
                </a:rPr>
                <a:t> </a:t>
              </a:r>
              <a:endParaRPr lang="en-US" altLang="zh-CN" sz="2500" dirty="0">
                <a:solidFill>
                  <a:srgbClr val="000084"/>
                </a:solidFill>
                <a:ea typeface="楷体_GB2312" pitchFamily="49" charset="-122"/>
              </a:endParaRPr>
            </a:p>
            <a:p>
              <a:pPr eaLnBrk="1" hangingPunct="1">
                <a:lnSpc>
                  <a:spcPct val="95000"/>
                </a:lnSpc>
                <a:spcBef>
                  <a:spcPct val="0"/>
                </a:spcBef>
                <a:buClrTx/>
                <a:buFontTx/>
                <a:buNone/>
              </a:pPr>
              <a:r>
                <a:rPr lang="en-US" altLang="zh-CN" sz="2500" dirty="0">
                  <a:solidFill>
                    <a:srgbClr val="000084"/>
                  </a:solidFill>
                  <a:latin typeface="楷体_GB2312" pitchFamily="49" charset="-122"/>
                  <a:ea typeface="楷体_GB2312" pitchFamily="49" charset="-122"/>
                </a:rPr>
                <a:t>   </a:t>
              </a:r>
              <a:r>
                <a:rPr lang="zh-CN" altLang="en-US" sz="2500" dirty="0">
                  <a:solidFill>
                    <a:srgbClr val="000084"/>
                  </a:solidFill>
                  <a:latin typeface="楷体_GB2312" pitchFamily="49" charset="-122"/>
                  <a:ea typeface="楷体_GB2312" pitchFamily="49" charset="-122"/>
                </a:rPr>
                <a:t>   </a:t>
              </a:r>
              <a:r>
                <a:rPr lang="en-US" altLang="zh-CN" sz="2500" dirty="0">
                  <a:solidFill>
                    <a:srgbClr val="000084"/>
                  </a:solidFill>
                  <a:ea typeface="楷体_GB2312" pitchFamily="49" charset="-122"/>
                </a:rPr>
                <a:t>A[</a:t>
              </a:r>
              <a:r>
                <a:rPr lang="en-US" altLang="zh-CN" sz="2500" dirty="0" err="1">
                  <a:solidFill>
                    <a:srgbClr val="000084"/>
                  </a:solidFill>
                  <a:ea typeface="楷体_GB2312" pitchFamily="49" charset="-122"/>
                </a:rPr>
                <a:t>i</a:t>
              </a:r>
              <a:r>
                <a:rPr lang="en-US" altLang="zh-CN" sz="2500" dirty="0">
                  <a:solidFill>
                    <a:srgbClr val="000084"/>
                  </a:solidFill>
                  <a:ea typeface="楷体_GB2312" pitchFamily="49" charset="-122"/>
                </a:rPr>
                <a:t>][j]</a:t>
              </a:r>
              <a:r>
                <a:rPr lang="en-US" altLang="zh-CN" sz="2500" dirty="0">
                  <a:solidFill>
                    <a:srgbClr val="000084"/>
                  </a:solidFill>
                  <a:latin typeface="楷体_GB2312" pitchFamily="49" charset="-122"/>
                  <a:ea typeface="楷体_GB2312" pitchFamily="49" charset="-122"/>
                </a:rPr>
                <a:t>=   </a:t>
              </a:r>
              <a:r>
                <a:rPr lang="zh-CN" altLang="en-US" sz="2500" dirty="0">
                  <a:solidFill>
                    <a:srgbClr val="000084"/>
                  </a:solidFill>
                  <a:latin typeface="楷体_GB2312" pitchFamily="49" charset="-122"/>
                  <a:ea typeface="楷体_GB2312" pitchFamily="49" charset="-122"/>
                </a:rPr>
                <a:t>     </a:t>
              </a:r>
              <a:r>
                <a:rPr lang="en-US" altLang="zh-CN" sz="2500" dirty="0">
                  <a:solidFill>
                    <a:srgbClr val="000084"/>
                  </a:solidFill>
                  <a:latin typeface="楷体_GB2312" pitchFamily="49" charset="-122"/>
                  <a:ea typeface="楷体_GB2312" pitchFamily="49" charset="-122"/>
                  <a:sym typeface="Symbol" pitchFamily="18" charset="2"/>
                </a:rPr>
                <a:t></a:t>
              </a:r>
              <a:r>
                <a:rPr lang="en-US" altLang="zh-CN" sz="2500" dirty="0">
                  <a:solidFill>
                    <a:srgbClr val="000084"/>
                  </a:solidFill>
                  <a:latin typeface="楷体_GB2312" pitchFamily="49" charset="-122"/>
                  <a:ea typeface="楷体_GB2312" pitchFamily="49" charset="-122"/>
                </a:rPr>
                <a:t>   </a:t>
              </a:r>
              <a:r>
                <a:rPr lang="zh-CN" altLang="en-US" sz="2500" dirty="0">
                  <a:solidFill>
                    <a:srgbClr val="000084"/>
                  </a:solidFill>
                  <a:latin typeface="楷体_GB2312" pitchFamily="49" charset="-122"/>
                  <a:ea typeface="楷体_GB2312" pitchFamily="49" charset="-122"/>
                </a:rPr>
                <a:t> </a:t>
              </a:r>
              <a:r>
                <a:rPr lang="zh-CN" altLang="en-US" sz="2500" dirty="0">
                  <a:solidFill>
                    <a:srgbClr val="000084"/>
                  </a:solidFill>
                  <a:latin typeface="幼圆" pitchFamily="49" charset="-122"/>
                  <a:ea typeface="幼圆" pitchFamily="49" charset="-122"/>
                </a:rPr>
                <a:t>当顶点</a:t>
              </a:r>
              <a:r>
                <a:rPr lang="en-US" altLang="zh-CN" sz="2500" dirty="0">
                  <a:solidFill>
                    <a:srgbClr val="000084"/>
                  </a:solidFill>
                  <a:ea typeface="楷体_GB2312" pitchFamily="49" charset="-122"/>
                </a:rPr>
                <a:t>v</a:t>
              </a:r>
              <a:r>
                <a:rPr lang="en-US" altLang="zh-CN" sz="2500" baseline="-18000" dirty="0">
                  <a:solidFill>
                    <a:srgbClr val="000084"/>
                  </a:solidFill>
                  <a:ea typeface="楷体_GB2312" pitchFamily="49" charset="-122"/>
                </a:rPr>
                <a:t>i </a:t>
              </a:r>
              <a:r>
                <a:rPr lang="zh-CN" altLang="en-US" sz="2500" dirty="0">
                  <a:solidFill>
                    <a:srgbClr val="000084"/>
                  </a:solidFill>
                  <a:latin typeface="幼圆" pitchFamily="49" charset="-122"/>
                  <a:ea typeface="幼圆" pitchFamily="49" charset="-122"/>
                </a:rPr>
                <a:t>到顶点</a:t>
              </a:r>
              <a:r>
                <a:rPr lang="en-US" altLang="zh-CN" sz="2500" dirty="0" err="1">
                  <a:solidFill>
                    <a:srgbClr val="000084"/>
                  </a:solidFill>
                  <a:ea typeface="楷体_GB2312" pitchFamily="49" charset="-122"/>
                </a:rPr>
                <a:t>v</a:t>
              </a:r>
              <a:r>
                <a:rPr lang="en-US" altLang="zh-CN" sz="2500" baseline="-14000" dirty="0" err="1">
                  <a:solidFill>
                    <a:srgbClr val="000084"/>
                  </a:solidFill>
                  <a:latin typeface="楷体_GB2312" pitchFamily="49" charset="-122"/>
                  <a:ea typeface="楷体_GB2312" pitchFamily="49" charset="-122"/>
                </a:rPr>
                <a:t>j</a:t>
              </a:r>
              <a:r>
                <a:rPr lang="zh-CN" altLang="en-US" sz="2500" dirty="0">
                  <a:solidFill>
                    <a:srgbClr val="000084"/>
                  </a:solidFill>
                  <a:latin typeface="幼圆" pitchFamily="49" charset="-122"/>
                  <a:ea typeface="幼圆" pitchFamily="49" charset="-122"/>
                </a:rPr>
                <a:t>无边时</a:t>
              </a:r>
            </a:p>
            <a:p>
              <a:pPr eaLnBrk="1" hangingPunct="1">
                <a:lnSpc>
                  <a:spcPct val="95000"/>
                </a:lnSpc>
                <a:spcBef>
                  <a:spcPct val="0"/>
                </a:spcBef>
                <a:buClrTx/>
                <a:buFontTx/>
                <a:buNone/>
              </a:pPr>
              <a:r>
                <a:rPr lang="zh-CN" altLang="en-US" sz="2500" dirty="0">
                  <a:solidFill>
                    <a:srgbClr val="000084"/>
                  </a:solidFill>
                  <a:latin typeface="楷体_GB2312" pitchFamily="49" charset="-122"/>
                  <a:ea typeface="楷体_GB2312" pitchFamily="49" charset="-122"/>
                </a:rPr>
                <a:t>                          </a:t>
              </a:r>
              <a:r>
                <a:rPr lang="en-US" altLang="zh-CN" sz="2500" dirty="0">
                  <a:solidFill>
                    <a:srgbClr val="000084"/>
                  </a:solidFill>
                  <a:ea typeface="楷体_GB2312" pitchFamily="49" charset="-122"/>
                </a:rPr>
                <a:t>0</a:t>
              </a:r>
              <a:r>
                <a:rPr lang="en-US" altLang="zh-CN" sz="2500" dirty="0">
                  <a:solidFill>
                    <a:srgbClr val="000084"/>
                  </a:solidFill>
                  <a:latin typeface="楷体_GB2312" pitchFamily="49" charset="-122"/>
                  <a:ea typeface="楷体_GB2312" pitchFamily="49" charset="-122"/>
                </a:rPr>
                <a:t>   </a:t>
              </a:r>
              <a:r>
                <a:rPr lang="zh-CN" altLang="en-US" sz="2500" dirty="0">
                  <a:solidFill>
                    <a:srgbClr val="000084"/>
                  </a:solidFill>
                  <a:latin typeface="楷体_GB2312" pitchFamily="49" charset="-122"/>
                  <a:ea typeface="楷体_GB2312" pitchFamily="49" charset="-122"/>
                </a:rPr>
                <a:t> </a:t>
              </a:r>
              <a:r>
                <a:rPr lang="zh-CN" altLang="en-US" sz="2500" dirty="0">
                  <a:solidFill>
                    <a:srgbClr val="000084"/>
                  </a:solidFill>
                  <a:latin typeface="幼圆" pitchFamily="49" charset="-122"/>
                  <a:ea typeface="幼圆" pitchFamily="49" charset="-122"/>
                </a:rPr>
                <a:t>当</a:t>
              </a:r>
              <a:r>
                <a:rPr lang="en-US" altLang="zh-CN" sz="2500" dirty="0">
                  <a:solidFill>
                    <a:srgbClr val="000084"/>
                  </a:solidFill>
                  <a:ea typeface="楷体_GB2312" pitchFamily="49" charset="-122"/>
                </a:rPr>
                <a:t>v</a:t>
              </a:r>
              <a:r>
                <a:rPr lang="en-US" altLang="zh-CN" sz="2500" baseline="-18000" dirty="0">
                  <a:solidFill>
                    <a:srgbClr val="000084"/>
                  </a:solidFill>
                  <a:ea typeface="楷体_GB2312" pitchFamily="49" charset="-122"/>
                </a:rPr>
                <a:t>i</a:t>
              </a:r>
              <a:r>
                <a:rPr lang="en-US" altLang="zh-CN" sz="2500" dirty="0">
                  <a:solidFill>
                    <a:srgbClr val="000084"/>
                  </a:solidFill>
                  <a:ea typeface="楷体_GB2312" pitchFamily="49" charset="-122"/>
                </a:rPr>
                <a:t>=</a:t>
              </a:r>
              <a:r>
                <a:rPr lang="en-US" altLang="zh-CN" sz="2500" dirty="0" err="1">
                  <a:solidFill>
                    <a:srgbClr val="000084"/>
                  </a:solidFill>
                  <a:ea typeface="楷体_GB2312" pitchFamily="49" charset="-122"/>
                </a:rPr>
                <a:t>v</a:t>
              </a:r>
              <a:r>
                <a:rPr lang="en-US" altLang="zh-CN" sz="2500" baseline="-18000" dirty="0" err="1">
                  <a:solidFill>
                    <a:srgbClr val="000084"/>
                  </a:solidFill>
                  <a:ea typeface="楷体_GB2312" pitchFamily="49" charset="-122"/>
                </a:rPr>
                <a:t>j</a:t>
              </a:r>
              <a:r>
                <a:rPr lang="en-US" altLang="zh-CN" sz="2500" baseline="-18000" dirty="0">
                  <a:solidFill>
                    <a:srgbClr val="000084"/>
                  </a:solidFill>
                  <a:ea typeface="楷体_GB2312" pitchFamily="49" charset="-122"/>
                </a:rPr>
                <a:t> </a:t>
              </a:r>
              <a:r>
                <a:rPr lang="zh-CN" altLang="en-US" sz="2500" dirty="0">
                  <a:solidFill>
                    <a:srgbClr val="000084"/>
                  </a:solidFill>
                  <a:latin typeface="幼圆" pitchFamily="49" charset="-122"/>
                  <a:ea typeface="幼圆" pitchFamily="49" charset="-122"/>
                </a:rPr>
                <a:t>时</a:t>
              </a:r>
            </a:p>
          </p:txBody>
        </p:sp>
        <p:sp>
          <p:nvSpPr>
            <p:cNvPr id="64" name="Text Box 9">
              <a:extLst>
                <a:ext uri="{FF2B5EF4-FFF2-40B4-BE49-F238E27FC236}">
                  <a16:creationId xmlns:a16="http://schemas.microsoft.com/office/drawing/2014/main" id="{12B326DA-C042-F3EF-CD3B-A3C5FF0070D2}"/>
                </a:ext>
              </a:extLst>
            </p:cNvPr>
            <p:cNvSpPr txBox="1">
              <a:spLocks noChangeArrowheads="1"/>
            </p:cNvSpPr>
            <p:nvPr/>
          </p:nvSpPr>
          <p:spPr bwMode="auto">
            <a:xfrm>
              <a:off x="1004" y="3279"/>
              <a:ext cx="905" cy="6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zh-CN" altLang="en-US" sz="6600" b="0" dirty="0">
                  <a:solidFill>
                    <a:srgbClr val="000084"/>
                  </a:solidFill>
                  <a:sym typeface="Symbol" pitchFamily="18" charset="2"/>
                </a:rPr>
                <a:t>    </a:t>
              </a:r>
              <a:r>
                <a:rPr lang="en-US" altLang="zh-CN" sz="6600" b="0" dirty="0">
                  <a:solidFill>
                    <a:srgbClr val="000084"/>
                  </a:solidFill>
                  <a:sym typeface="Symbol" pitchFamily="18" charset="2"/>
                </a:rPr>
                <a:t></a:t>
              </a:r>
              <a:endParaRPr lang="en-US" altLang="zh-CN" sz="6600" b="0" dirty="0">
                <a:solidFill>
                  <a:srgbClr val="000084"/>
                </a:solidFill>
              </a:endParaRPr>
            </a:p>
          </p:txBody>
        </p:sp>
      </p:grpSp>
      <p:sp>
        <p:nvSpPr>
          <p:cNvPr id="65" name="Text Box 10">
            <a:extLst>
              <a:ext uri="{FF2B5EF4-FFF2-40B4-BE49-F238E27FC236}">
                <a16:creationId xmlns:a16="http://schemas.microsoft.com/office/drawing/2014/main" id="{5128EBA2-38BC-C84B-0481-7E58B566D3AA}"/>
              </a:ext>
            </a:extLst>
          </p:cNvPr>
          <p:cNvSpPr txBox="1">
            <a:spLocks noChangeArrowheads="1"/>
          </p:cNvSpPr>
          <p:nvPr/>
        </p:nvSpPr>
        <p:spPr bwMode="auto">
          <a:xfrm>
            <a:off x="706639" y="3249241"/>
            <a:ext cx="454483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eaLnBrk="1" hangingPunct="1">
              <a:spcBef>
                <a:spcPct val="0"/>
              </a:spcBef>
              <a:buClrTx/>
              <a:buFontTx/>
              <a:buNone/>
            </a:pPr>
            <a:r>
              <a:rPr lang="zh-CN" altLang="en-US" sz="2400" dirty="0">
                <a:solidFill>
                  <a:srgbClr val="000084"/>
                </a:solidFill>
                <a:latin typeface="幼圆" pitchFamily="49" charset="-122"/>
                <a:ea typeface="幼圆" pitchFamily="49" charset="-122"/>
              </a:rPr>
              <a:t>设出发顶点为</a:t>
            </a:r>
            <a:r>
              <a:rPr lang="en-US" altLang="zh-CN" sz="2400" dirty="0">
                <a:solidFill>
                  <a:srgbClr val="000084"/>
                </a:solidFill>
                <a:ea typeface="楷体_GB2312" pitchFamily="49" charset="-122"/>
              </a:rPr>
              <a:t>v</a:t>
            </a:r>
            <a:r>
              <a:rPr lang="en-US" altLang="zh-CN" sz="2400" dirty="0">
                <a:solidFill>
                  <a:srgbClr val="000084"/>
                </a:solidFill>
                <a:latin typeface="楷体_GB2312" pitchFamily="49" charset="-122"/>
                <a:ea typeface="楷体_GB2312" pitchFamily="49" charset="-122"/>
              </a:rPr>
              <a:t>(</a:t>
            </a:r>
            <a:r>
              <a:rPr lang="zh-CN" altLang="en-US" sz="2400" dirty="0">
                <a:solidFill>
                  <a:srgbClr val="000084"/>
                </a:solidFill>
                <a:latin typeface="幼圆" pitchFamily="49" charset="-122"/>
                <a:ea typeface="幼圆" pitchFamily="49" charset="-122"/>
              </a:rPr>
              <a:t>通常称为</a:t>
            </a:r>
            <a:r>
              <a:rPr lang="zh-CN" altLang="en-US" sz="2400" dirty="0">
                <a:solidFill>
                  <a:schemeClr val="accent2"/>
                </a:solidFill>
                <a:latin typeface="幼圆" pitchFamily="49" charset="-122"/>
                <a:ea typeface="幼圆" pitchFamily="49" charset="-122"/>
              </a:rPr>
              <a:t>源点</a:t>
            </a:r>
            <a:r>
              <a:rPr lang="en-US" altLang="zh-CN" sz="2400" dirty="0">
                <a:solidFill>
                  <a:srgbClr val="000084"/>
                </a:solidFill>
                <a:latin typeface="楷体_GB2312" pitchFamily="49" charset="-122"/>
                <a:ea typeface="楷体_GB2312" pitchFamily="49" charset="-122"/>
              </a:rPr>
              <a:t>)</a:t>
            </a:r>
            <a:r>
              <a:rPr lang="zh-CN" altLang="en-US" sz="2400" dirty="0">
                <a:solidFill>
                  <a:srgbClr val="000084"/>
                </a:solidFill>
                <a:latin typeface="楷体_GB2312" pitchFamily="49" charset="-122"/>
                <a:ea typeface="楷体_GB2312" pitchFamily="49" charset="-122"/>
              </a:rPr>
              <a:t>。</a:t>
            </a:r>
          </a:p>
        </p:txBody>
      </p:sp>
      <p:sp>
        <p:nvSpPr>
          <p:cNvPr id="66" name="Rectangle 24">
            <a:extLst>
              <a:ext uri="{FF2B5EF4-FFF2-40B4-BE49-F238E27FC236}">
                <a16:creationId xmlns:a16="http://schemas.microsoft.com/office/drawing/2014/main" id="{6F966281-5334-B510-7931-120CD22864AF}"/>
              </a:ext>
            </a:extLst>
          </p:cNvPr>
          <p:cNvSpPr>
            <a:spLocks noChangeArrowheads="1"/>
          </p:cNvSpPr>
          <p:nvPr/>
        </p:nvSpPr>
        <p:spPr bwMode="auto">
          <a:xfrm>
            <a:off x="589755" y="4511314"/>
            <a:ext cx="2343150" cy="488950"/>
          </a:xfrm>
          <a:prstGeom prst="rect">
            <a:avLst/>
          </a:prstGeom>
          <a:noFill/>
          <a:ln>
            <a:noFill/>
          </a:ln>
          <a:effectLst>
            <a:outerShdw dist="17961" dir="2700000" algn="ctr" rotWithShape="0">
              <a:schemeClr val="bg1"/>
            </a:outerShdw>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Lst>
        </p:spPr>
        <p:txBody>
          <a:bodyPr>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eaLnBrk="1" hangingPunct="1">
              <a:spcBef>
                <a:spcPct val="0"/>
              </a:spcBef>
              <a:buClrTx/>
              <a:buFontTx/>
              <a:buNone/>
            </a:pPr>
            <a:r>
              <a:rPr lang="en-US" altLang="zh-CN" sz="2600" dirty="0">
                <a:solidFill>
                  <a:srgbClr val="FF3300"/>
                </a:solidFill>
                <a:ea typeface="楷体_GB2312" pitchFamily="49" charset="-122"/>
              </a:rPr>
              <a:t>1</a:t>
            </a:r>
            <a:r>
              <a:rPr lang="en-US" altLang="zh-CN" sz="2600" dirty="0">
                <a:solidFill>
                  <a:srgbClr val="FF3300"/>
                </a:solidFill>
                <a:latin typeface="楷体_GB2312" pitchFamily="49" charset="-122"/>
                <a:ea typeface="楷体_GB2312" pitchFamily="49" charset="-122"/>
              </a:rPr>
              <a:t>. </a:t>
            </a:r>
            <a:r>
              <a:rPr lang="zh-CN" altLang="en-US" sz="2600" dirty="0">
                <a:solidFill>
                  <a:srgbClr val="FF3300"/>
                </a:solidFill>
                <a:latin typeface="黑体" pitchFamily="49" charset="-122"/>
                <a:ea typeface="黑体" pitchFamily="49" charset="-122"/>
              </a:rPr>
              <a:t>图的存储</a:t>
            </a:r>
            <a:endParaRPr lang="zh-CN" altLang="en-US" sz="2600" dirty="0">
              <a:solidFill>
                <a:srgbClr val="FF3300"/>
              </a:solidFill>
              <a:latin typeface="楷体_GB2312" pitchFamily="49" charset="-122"/>
              <a:ea typeface="楷体_GB2312" pitchFamily="49" charset="-122"/>
            </a:endParaRPr>
          </a:p>
        </p:txBody>
      </p:sp>
      <p:sp>
        <p:nvSpPr>
          <p:cNvPr id="67" name="Rectangle 31">
            <a:extLst>
              <a:ext uri="{FF2B5EF4-FFF2-40B4-BE49-F238E27FC236}">
                <a16:creationId xmlns:a16="http://schemas.microsoft.com/office/drawing/2014/main" id="{24FA8493-1326-57C4-9A89-1EB8F9B0FAB6}"/>
              </a:ext>
            </a:extLst>
          </p:cNvPr>
          <p:cNvSpPr>
            <a:spLocks noChangeArrowheads="1"/>
          </p:cNvSpPr>
          <p:nvPr/>
        </p:nvSpPr>
        <p:spPr bwMode="auto">
          <a:xfrm>
            <a:off x="5560350" y="2519362"/>
            <a:ext cx="2495550" cy="323850"/>
          </a:xfrm>
          <a:prstGeom prst="rect">
            <a:avLst/>
          </a:prstGeom>
          <a:noFill/>
          <a:ln w="41275">
            <a:solidFill>
              <a:srgbClr val="FF0000"/>
            </a:solidFill>
            <a:miter lim="800000"/>
            <a:headEnd/>
            <a:tailEnd/>
          </a:ln>
          <a:effectLst/>
          <a:extLst>
            <a:ext uri="{909E8E84-426E-40DD-AFC4-6F175D3DCCD1}">
              <a14:hiddenFill xmlns:a14="http://schemas.microsoft.com/office/drawing/2010/main">
                <a:solidFill>
                  <a:srgbClr val="FF99FF">
                    <a:alpha val="50195"/>
                  </a:srgb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grpSp>
        <p:nvGrpSpPr>
          <p:cNvPr id="68" name="Group 74">
            <a:extLst>
              <a:ext uri="{FF2B5EF4-FFF2-40B4-BE49-F238E27FC236}">
                <a16:creationId xmlns:a16="http://schemas.microsoft.com/office/drawing/2014/main" id="{EAA4C37F-344D-94D4-0D81-9966F1CE5956}"/>
              </a:ext>
            </a:extLst>
          </p:cNvPr>
          <p:cNvGrpSpPr>
            <a:grpSpLocks/>
          </p:cNvGrpSpPr>
          <p:nvPr/>
        </p:nvGrpSpPr>
        <p:grpSpPr bwMode="auto">
          <a:xfrm>
            <a:off x="554038" y="1052513"/>
            <a:ext cx="3370262" cy="504825"/>
            <a:chOff x="349" y="663"/>
            <a:chExt cx="2123" cy="318"/>
          </a:xfrm>
        </p:grpSpPr>
        <p:sp>
          <p:nvSpPr>
            <p:cNvPr id="69" name="Rectangle 37">
              <a:extLst>
                <a:ext uri="{FF2B5EF4-FFF2-40B4-BE49-F238E27FC236}">
                  <a16:creationId xmlns:a16="http://schemas.microsoft.com/office/drawing/2014/main" id="{FC0F0A4B-D655-7535-F961-E73E1404E797}"/>
                </a:ext>
              </a:extLst>
            </p:cNvPr>
            <p:cNvSpPr>
              <a:spLocks noChangeArrowheads="1"/>
            </p:cNvSpPr>
            <p:nvPr/>
          </p:nvSpPr>
          <p:spPr bwMode="auto">
            <a:xfrm>
              <a:off x="349" y="663"/>
              <a:ext cx="2040" cy="318"/>
            </a:xfrm>
            <a:prstGeom prst="rect">
              <a:avLst/>
            </a:prstGeom>
            <a:solidFill>
              <a:schemeClr val="accent1">
                <a:lumMod val="20000"/>
                <a:lumOff val="80000"/>
              </a:schemeClr>
            </a:solidFill>
            <a:ln>
              <a:noFill/>
            </a:ln>
            <a:effectLst>
              <a:outerShdw dist="71842" dir="2700000" algn="ctr" rotWithShape="0">
                <a:srgbClr val="B2B2B2"/>
              </a:outerShdw>
            </a:effectLst>
            <a:extLst>
              <a:ext uri="{91240B29-F687-4F45-9708-019B960494DF}">
                <a14:hiddenLine xmlns:a14="http://schemas.microsoft.com/office/drawing/2010/main" w="9525">
                  <a:solidFill>
                    <a:srgbClr val="FFFF99"/>
                  </a:solidFill>
                  <a:miter lim="800000"/>
                  <a:headEnd/>
                  <a:tailEnd/>
                </a14:hiddenLine>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zh-CN" sz="4400"/>
            </a:p>
          </p:txBody>
        </p:sp>
        <p:sp>
          <p:nvSpPr>
            <p:cNvPr id="70" name="Text Box 38">
              <a:extLst>
                <a:ext uri="{FF2B5EF4-FFF2-40B4-BE49-F238E27FC236}">
                  <a16:creationId xmlns:a16="http://schemas.microsoft.com/office/drawing/2014/main" id="{0573F1B4-6EB7-C76E-CFF8-240A9B421FF7}"/>
                </a:ext>
              </a:extLst>
            </p:cNvPr>
            <p:cNvSpPr txBox="1">
              <a:spLocks noChangeArrowheads="1"/>
            </p:cNvSpPr>
            <p:nvPr/>
          </p:nvSpPr>
          <p:spPr bwMode="auto">
            <a:xfrm>
              <a:off x="417" y="663"/>
              <a:ext cx="2055" cy="308"/>
            </a:xfrm>
            <a:prstGeom prst="rect">
              <a:avLst/>
            </a:prstGeom>
            <a:noFill/>
            <a:ln>
              <a:noFill/>
            </a:ln>
            <a:effectLst/>
            <a:extLst>
              <a:ext uri="{909E8E84-426E-40DD-AFC4-6F175D3DCCD1}">
                <a14:hiddenFill xmlns:a14="http://schemas.microsoft.com/office/drawing/2010/main">
                  <a:solidFill>
                    <a:srgbClr val="FF9900"/>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89803" dir="2700000" algn="ctr" rotWithShape="0">
                      <a:srgbClr val="969696"/>
                    </a:outerShdw>
                  </a:effectLst>
                </a14:hiddenEffects>
              </a:ext>
            </a:extLst>
          </p:spPr>
          <p:txBody>
            <a:bodyPr>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eaLnBrk="1" hangingPunct="1">
                <a:spcBef>
                  <a:spcPct val="0"/>
                </a:spcBef>
                <a:buClrTx/>
                <a:buFontTx/>
                <a:buNone/>
              </a:pPr>
              <a:r>
                <a:rPr lang="zh-CN" altLang="en-US" sz="2600">
                  <a:solidFill>
                    <a:srgbClr val="000084"/>
                  </a:solidFill>
                  <a:latin typeface="黑体" pitchFamily="49" charset="-122"/>
                  <a:ea typeface="黑体" pitchFamily="49" charset="-122"/>
                </a:rPr>
                <a:t>一</a:t>
              </a:r>
              <a:r>
                <a:rPr lang="en-US" altLang="zh-CN" sz="2600">
                  <a:solidFill>
                    <a:srgbClr val="000084"/>
                  </a:solidFill>
                  <a:latin typeface="黑体" pitchFamily="49" charset="-122"/>
                  <a:ea typeface="黑体" pitchFamily="49" charset="-122"/>
                </a:rPr>
                <a:t>.</a:t>
              </a:r>
              <a:r>
                <a:rPr lang="zh-CN" altLang="en-US" sz="2600">
                  <a:solidFill>
                    <a:srgbClr val="000084"/>
                  </a:solidFill>
                  <a:latin typeface="黑体" pitchFamily="49" charset="-122"/>
                  <a:ea typeface="黑体" pitchFamily="49" charset="-122"/>
                </a:rPr>
                <a:t>路径长度的定义</a:t>
              </a:r>
            </a:p>
          </p:txBody>
        </p:sp>
      </p:grpSp>
      <p:grpSp>
        <p:nvGrpSpPr>
          <p:cNvPr id="71" name="Group 41">
            <a:extLst>
              <a:ext uri="{FF2B5EF4-FFF2-40B4-BE49-F238E27FC236}">
                <a16:creationId xmlns:a16="http://schemas.microsoft.com/office/drawing/2014/main" id="{F657E988-212A-4CAB-03B1-939331A908BC}"/>
              </a:ext>
            </a:extLst>
          </p:cNvPr>
          <p:cNvGrpSpPr>
            <a:grpSpLocks/>
          </p:cNvGrpSpPr>
          <p:nvPr/>
        </p:nvGrpSpPr>
        <p:grpSpPr bwMode="auto">
          <a:xfrm>
            <a:off x="609149" y="1634331"/>
            <a:ext cx="7104062" cy="503238"/>
            <a:chOff x="549" y="1068"/>
            <a:chExt cx="4475" cy="317"/>
          </a:xfrm>
          <a:effectLst/>
        </p:grpSpPr>
        <p:sp>
          <p:nvSpPr>
            <p:cNvPr id="72" name="Text Box 3">
              <a:extLst>
                <a:ext uri="{FF2B5EF4-FFF2-40B4-BE49-F238E27FC236}">
                  <a16:creationId xmlns:a16="http://schemas.microsoft.com/office/drawing/2014/main" id="{A85BD8DB-654F-E0DA-B98C-411C1D1C7989}"/>
                </a:ext>
              </a:extLst>
            </p:cNvPr>
            <p:cNvSpPr txBox="1">
              <a:spLocks noChangeArrowheads="1"/>
            </p:cNvSpPr>
            <p:nvPr/>
          </p:nvSpPr>
          <p:spPr bwMode="auto">
            <a:xfrm>
              <a:off x="2000" y="1071"/>
              <a:ext cx="3024"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eaLnBrk="1" hangingPunct="1">
                <a:spcBef>
                  <a:spcPct val="0"/>
                </a:spcBef>
                <a:buClrTx/>
                <a:buFontTx/>
                <a:buNone/>
              </a:pPr>
              <a:r>
                <a:rPr lang="zh-CN" altLang="en-US" sz="2400" dirty="0">
                  <a:solidFill>
                    <a:srgbClr val="000084"/>
                  </a:solidFill>
                  <a:latin typeface="幼圆" pitchFamily="49" charset="-122"/>
                  <a:ea typeface="幼圆" pitchFamily="49" charset="-122"/>
                </a:rPr>
                <a:t>路径上所经过的边的数目</a:t>
              </a:r>
              <a:r>
                <a:rPr lang="zh-CN" altLang="en-US" sz="2400" b="1" dirty="0">
                  <a:solidFill>
                    <a:srgbClr val="000084"/>
                  </a:solidFill>
                </a:rPr>
                <a:t>。</a:t>
              </a:r>
            </a:p>
          </p:txBody>
        </p:sp>
        <p:sp>
          <p:nvSpPr>
            <p:cNvPr id="73" name="Rectangle 40">
              <a:extLst>
                <a:ext uri="{FF2B5EF4-FFF2-40B4-BE49-F238E27FC236}">
                  <a16:creationId xmlns:a16="http://schemas.microsoft.com/office/drawing/2014/main" id="{7C4B1BF7-539B-4325-DE5A-B38822A857DD}"/>
                </a:ext>
              </a:extLst>
            </p:cNvPr>
            <p:cNvSpPr>
              <a:spLocks noChangeArrowheads="1"/>
            </p:cNvSpPr>
            <p:nvPr/>
          </p:nvSpPr>
          <p:spPr bwMode="auto">
            <a:xfrm>
              <a:off x="549" y="1068"/>
              <a:ext cx="1611" cy="317"/>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Lst>
          </p:spPr>
          <p:txBody>
            <a:bodyPr>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eaLnBrk="1" hangingPunct="1">
                <a:spcBef>
                  <a:spcPct val="0"/>
                </a:spcBef>
                <a:buClrTx/>
                <a:buFontTx/>
                <a:buNone/>
              </a:pPr>
              <a:r>
                <a:rPr lang="en-US" altLang="zh-CN" sz="2700" dirty="0">
                  <a:solidFill>
                    <a:srgbClr val="FF3300"/>
                  </a:solidFill>
                  <a:ea typeface="楷体_GB2312" pitchFamily="49" charset="-122"/>
                </a:rPr>
                <a:t>1</a:t>
              </a:r>
              <a:r>
                <a:rPr lang="en-US" altLang="zh-CN" sz="2700" dirty="0">
                  <a:solidFill>
                    <a:srgbClr val="FF3300"/>
                  </a:solidFill>
                  <a:latin typeface="楷体_GB2312" pitchFamily="49" charset="-122"/>
                  <a:ea typeface="楷体_GB2312" pitchFamily="49" charset="-122"/>
                </a:rPr>
                <a:t>. </a:t>
              </a:r>
              <a:r>
                <a:rPr lang="zh-CN" altLang="en-US" sz="2700" dirty="0">
                  <a:solidFill>
                    <a:srgbClr val="FF3300"/>
                  </a:solidFill>
                  <a:latin typeface="黑体" pitchFamily="49" charset="-122"/>
                  <a:ea typeface="黑体" pitchFamily="49" charset="-122"/>
                </a:rPr>
                <a:t>不带权的图</a:t>
              </a:r>
            </a:p>
          </p:txBody>
        </p:sp>
      </p:grpSp>
      <p:grpSp>
        <p:nvGrpSpPr>
          <p:cNvPr id="74" name="Group 43">
            <a:extLst>
              <a:ext uri="{FF2B5EF4-FFF2-40B4-BE49-F238E27FC236}">
                <a16:creationId xmlns:a16="http://schemas.microsoft.com/office/drawing/2014/main" id="{173CA8CA-C279-94D9-A392-206B543006C2}"/>
              </a:ext>
            </a:extLst>
          </p:cNvPr>
          <p:cNvGrpSpPr>
            <a:grpSpLocks/>
          </p:cNvGrpSpPr>
          <p:nvPr/>
        </p:nvGrpSpPr>
        <p:grpSpPr bwMode="auto">
          <a:xfrm>
            <a:off x="633413" y="2033587"/>
            <a:ext cx="8104188" cy="503238"/>
            <a:chOff x="399" y="1281"/>
            <a:chExt cx="5105" cy="317"/>
          </a:xfrm>
          <a:effectLst/>
        </p:grpSpPr>
        <p:sp>
          <p:nvSpPr>
            <p:cNvPr id="75" name="Text Box 4">
              <a:extLst>
                <a:ext uri="{FF2B5EF4-FFF2-40B4-BE49-F238E27FC236}">
                  <a16:creationId xmlns:a16="http://schemas.microsoft.com/office/drawing/2014/main" id="{5D0C8CD6-8DB4-BF05-63D3-348703C14654}"/>
                </a:ext>
              </a:extLst>
            </p:cNvPr>
            <p:cNvSpPr txBox="1">
              <a:spLocks noChangeArrowheads="1"/>
            </p:cNvSpPr>
            <p:nvPr/>
          </p:nvSpPr>
          <p:spPr bwMode="auto">
            <a:xfrm>
              <a:off x="1676" y="1296"/>
              <a:ext cx="3828"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eaLnBrk="1" hangingPunct="1">
                <a:spcBef>
                  <a:spcPct val="0"/>
                </a:spcBef>
                <a:buClrTx/>
                <a:buFontTx/>
                <a:buNone/>
              </a:pPr>
              <a:r>
                <a:rPr lang="zh-CN" altLang="en-US" sz="2400" dirty="0">
                  <a:solidFill>
                    <a:srgbClr val="000084"/>
                  </a:solidFill>
                  <a:latin typeface="幼圆" pitchFamily="49" charset="-122"/>
                  <a:ea typeface="幼圆" pitchFamily="49" charset="-122"/>
                </a:rPr>
                <a:t>路径上所经过的边上的权值</a:t>
              </a:r>
              <a:r>
                <a:rPr lang="zh-CN" altLang="en-US" sz="2400" dirty="0">
                  <a:solidFill>
                    <a:srgbClr val="000084"/>
                  </a:solidFill>
                  <a:ea typeface="幼圆" pitchFamily="49" charset="-122"/>
                </a:rPr>
                <a:t>之和。</a:t>
              </a:r>
            </a:p>
          </p:txBody>
        </p:sp>
        <p:sp>
          <p:nvSpPr>
            <p:cNvPr id="76" name="Rectangle 42">
              <a:extLst>
                <a:ext uri="{FF2B5EF4-FFF2-40B4-BE49-F238E27FC236}">
                  <a16:creationId xmlns:a16="http://schemas.microsoft.com/office/drawing/2014/main" id="{20F67B47-FBCE-9AC5-4635-6F20DC9DB82C}"/>
                </a:ext>
              </a:extLst>
            </p:cNvPr>
            <p:cNvSpPr>
              <a:spLocks noChangeArrowheads="1"/>
            </p:cNvSpPr>
            <p:nvPr/>
          </p:nvSpPr>
          <p:spPr bwMode="auto">
            <a:xfrm>
              <a:off x="399" y="1281"/>
              <a:ext cx="1812" cy="317"/>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Lst>
          </p:spPr>
          <p:txBody>
            <a:bodyPr>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eaLnBrk="1" hangingPunct="1">
                <a:spcBef>
                  <a:spcPct val="0"/>
                </a:spcBef>
                <a:buClrTx/>
                <a:buFontTx/>
                <a:buNone/>
              </a:pPr>
              <a:r>
                <a:rPr lang="en-US" altLang="zh-CN" sz="2700" dirty="0">
                  <a:solidFill>
                    <a:srgbClr val="FF3300"/>
                  </a:solidFill>
                  <a:ea typeface="楷体_GB2312" pitchFamily="49" charset="-122"/>
                </a:rPr>
                <a:t>2</a:t>
              </a:r>
              <a:r>
                <a:rPr lang="en-US" altLang="zh-CN" sz="2700" dirty="0">
                  <a:solidFill>
                    <a:srgbClr val="FF3300"/>
                  </a:solidFill>
                  <a:latin typeface="楷体_GB2312" pitchFamily="49" charset="-122"/>
                  <a:ea typeface="楷体_GB2312" pitchFamily="49" charset="-122"/>
                </a:rPr>
                <a:t>. </a:t>
              </a:r>
              <a:r>
                <a:rPr lang="zh-CN" altLang="en-US" sz="2700" dirty="0">
                  <a:solidFill>
                    <a:srgbClr val="FF3300"/>
                  </a:solidFill>
                  <a:latin typeface="黑体" pitchFamily="49" charset="-122"/>
                  <a:ea typeface="黑体" pitchFamily="49" charset="-122"/>
                </a:rPr>
                <a:t>带权的图</a:t>
              </a:r>
            </a:p>
          </p:txBody>
        </p:sp>
      </p:grpSp>
      <p:grpSp>
        <p:nvGrpSpPr>
          <p:cNvPr id="77" name="Group 75">
            <a:extLst>
              <a:ext uri="{FF2B5EF4-FFF2-40B4-BE49-F238E27FC236}">
                <a16:creationId xmlns:a16="http://schemas.microsoft.com/office/drawing/2014/main" id="{B5FB3F80-EF3C-4954-C9A2-AAA5BDC9DBF1}"/>
              </a:ext>
            </a:extLst>
          </p:cNvPr>
          <p:cNvGrpSpPr>
            <a:grpSpLocks/>
          </p:cNvGrpSpPr>
          <p:nvPr/>
        </p:nvGrpSpPr>
        <p:grpSpPr bwMode="auto">
          <a:xfrm>
            <a:off x="598689" y="2604345"/>
            <a:ext cx="2852738" cy="533400"/>
            <a:chOff x="352" y="1728"/>
            <a:chExt cx="1797" cy="336"/>
          </a:xfrm>
        </p:grpSpPr>
        <p:sp>
          <p:nvSpPr>
            <p:cNvPr id="78" name="Rectangle 45">
              <a:extLst>
                <a:ext uri="{FF2B5EF4-FFF2-40B4-BE49-F238E27FC236}">
                  <a16:creationId xmlns:a16="http://schemas.microsoft.com/office/drawing/2014/main" id="{0197D9AD-5C35-8A8B-73CF-F0741DEB55A5}"/>
                </a:ext>
              </a:extLst>
            </p:cNvPr>
            <p:cNvSpPr>
              <a:spLocks noChangeArrowheads="1"/>
            </p:cNvSpPr>
            <p:nvPr/>
          </p:nvSpPr>
          <p:spPr bwMode="auto">
            <a:xfrm>
              <a:off x="352" y="1728"/>
              <a:ext cx="1637" cy="336"/>
            </a:xfrm>
            <a:prstGeom prst="rect">
              <a:avLst/>
            </a:prstGeom>
            <a:solidFill>
              <a:schemeClr val="accent1">
                <a:lumMod val="20000"/>
                <a:lumOff val="80000"/>
              </a:schemeClr>
            </a:solidFill>
            <a:ln>
              <a:noFill/>
            </a:ln>
            <a:effectLst>
              <a:outerShdw dist="71842" dir="2700000" algn="ctr" rotWithShape="0">
                <a:srgbClr val="B2B2B2"/>
              </a:outerShdw>
            </a:effectLst>
            <a:extLst>
              <a:ext uri="{91240B29-F687-4F45-9708-019B960494DF}">
                <a14:hiddenLine xmlns:a14="http://schemas.microsoft.com/office/drawing/2010/main" w="9525">
                  <a:solidFill>
                    <a:srgbClr val="FFFF99"/>
                  </a:solidFill>
                  <a:miter lim="800000"/>
                  <a:headEnd/>
                  <a:tailEnd/>
                </a14:hiddenLine>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79" name="Text Box 46">
              <a:extLst>
                <a:ext uri="{FF2B5EF4-FFF2-40B4-BE49-F238E27FC236}">
                  <a16:creationId xmlns:a16="http://schemas.microsoft.com/office/drawing/2014/main" id="{7FD0ED68-3CB1-F896-2128-100BFF96845B}"/>
                </a:ext>
              </a:extLst>
            </p:cNvPr>
            <p:cNvSpPr txBox="1">
              <a:spLocks noChangeArrowheads="1"/>
            </p:cNvSpPr>
            <p:nvPr/>
          </p:nvSpPr>
          <p:spPr bwMode="auto">
            <a:xfrm>
              <a:off x="420" y="1728"/>
              <a:ext cx="1729" cy="308"/>
            </a:xfrm>
            <a:prstGeom prst="rect">
              <a:avLst/>
            </a:prstGeom>
            <a:noFill/>
            <a:ln>
              <a:noFill/>
            </a:ln>
            <a:effectLst/>
            <a:extLst>
              <a:ext uri="{909E8E84-426E-40DD-AFC4-6F175D3DCCD1}">
                <a14:hiddenFill xmlns:a14="http://schemas.microsoft.com/office/drawing/2010/main">
                  <a:solidFill>
                    <a:srgbClr val="FF9900"/>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71842" dir="2700000" algn="ctr" rotWithShape="0">
                      <a:srgbClr val="969696"/>
                    </a:outerShdw>
                  </a:effectLst>
                </a14:hiddenEffects>
              </a:ext>
            </a:extLst>
          </p:spPr>
          <p:txBody>
            <a:bodyPr>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eaLnBrk="1" hangingPunct="1">
                <a:spcBef>
                  <a:spcPct val="0"/>
                </a:spcBef>
                <a:buClrTx/>
                <a:buFontTx/>
                <a:buNone/>
              </a:pPr>
              <a:r>
                <a:rPr lang="zh-CN" altLang="en-US" sz="2600" dirty="0">
                  <a:solidFill>
                    <a:srgbClr val="000084"/>
                  </a:solidFill>
                  <a:latin typeface="黑体" pitchFamily="49" charset="-122"/>
                  <a:ea typeface="黑体" pitchFamily="49" charset="-122"/>
                </a:rPr>
                <a:t>二</a:t>
              </a:r>
              <a:r>
                <a:rPr lang="en-US" altLang="zh-CN" sz="2600" dirty="0">
                  <a:solidFill>
                    <a:srgbClr val="000084"/>
                  </a:solidFill>
                  <a:latin typeface="黑体" pitchFamily="49" charset="-122"/>
                  <a:ea typeface="黑体" pitchFamily="49" charset="-122"/>
                </a:rPr>
                <a:t>.</a:t>
              </a:r>
              <a:r>
                <a:rPr lang="zh-CN" altLang="en-US" sz="2600" dirty="0">
                  <a:solidFill>
                    <a:srgbClr val="000084"/>
                  </a:solidFill>
                  <a:latin typeface="黑体" pitchFamily="49" charset="-122"/>
                  <a:ea typeface="黑体" pitchFamily="49" charset="-122"/>
                </a:rPr>
                <a:t>问题的提出</a:t>
              </a:r>
            </a:p>
          </p:txBody>
        </p:sp>
      </p:grpSp>
      <p:grpSp>
        <p:nvGrpSpPr>
          <p:cNvPr id="80" name="Group 76">
            <a:extLst>
              <a:ext uri="{FF2B5EF4-FFF2-40B4-BE49-F238E27FC236}">
                <a16:creationId xmlns:a16="http://schemas.microsoft.com/office/drawing/2014/main" id="{88AA60E9-18DC-0781-45B3-849833ACD7BF}"/>
              </a:ext>
            </a:extLst>
          </p:cNvPr>
          <p:cNvGrpSpPr>
            <a:grpSpLocks/>
          </p:cNvGrpSpPr>
          <p:nvPr/>
        </p:nvGrpSpPr>
        <p:grpSpPr bwMode="auto">
          <a:xfrm>
            <a:off x="604837" y="3898719"/>
            <a:ext cx="5719763" cy="539750"/>
            <a:chOff x="320" y="2448"/>
            <a:chExt cx="3603" cy="340"/>
          </a:xfrm>
        </p:grpSpPr>
        <p:sp>
          <p:nvSpPr>
            <p:cNvPr id="81" name="Rectangle 55">
              <a:extLst>
                <a:ext uri="{FF2B5EF4-FFF2-40B4-BE49-F238E27FC236}">
                  <a16:creationId xmlns:a16="http://schemas.microsoft.com/office/drawing/2014/main" id="{2BD8A61E-D440-F561-430F-9DDBCFB116B1}"/>
                </a:ext>
              </a:extLst>
            </p:cNvPr>
            <p:cNvSpPr>
              <a:spLocks noChangeArrowheads="1"/>
            </p:cNvSpPr>
            <p:nvPr/>
          </p:nvSpPr>
          <p:spPr bwMode="auto">
            <a:xfrm>
              <a:off x="320" y="2452"/>
              <a:ext cx="3558" cy="336"/>
            </a:xfrm>
            <a:prstGeom prst="rect">
              <a:avLst/>
            </a:prstGeom>
            <a:solidFill>
              <a:schemeClr val="accent1">
                <a:lumMod val="20000"/>
                <a:lumOff val="80000"/>
              </a:schemeClr>
            </a:solidFill>
            <a:ln>
              <a:noFill/>
            </a:ln>
            <a:effectLst>
              <a:outerShdw dist="71842" dir="2700000" algn="ctr" rotWithShape="0">
                <a:srgbClr val="B2B2B2"/>
              </a:outerShdw>
            </a:effectLst>
            <a:extLst>
              <a:ext uri="{91240B29-F687-4F45-9708-019B960494DF}">
                <a14:hiddenLine xmlns:a14="http://schemas.microsoft.com/office/drawing/2010/main" w="9525">
                  <a:solidFill>
                    <a:srgbClr val="FFFF99"/>
                  </a:solidFill>
                  <a:miter lim="800000"/>
                  <a:headEnd/>
                  <a:tailEnd/>
                </a14:hiddenLine>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82" name="Text Box 56">
              <a:extLst>
                <a:ext uri="{FF2B5EF4-FFF2-40B4-BE49-F238E27FC236}">
                  <a16:creationId xmlns:a16="http://schemas.microsoft.com/office/drawing/2014/main" id="{79E17735-A320-83B8-A444-4EA3EBD5AC2A}"/>
                </a:ext>
              </a:extLst>
            </p:cNvPr>
            <p:cNvSpPr txBox="1">
              <a:spLocks noChangeArrowheads="1"/>
            </p:cNvSpPr>
            <p:nvPr/>
          </p:nvSpPr>
          <p:spPr bwMode="auto">
            <a:xfrm>
              <a:off x="408" y="2448"/>
              <a:ext cx="3515" cy="308"/>
            </a:xfrm>
            <a:prstGeom prst="rect">
              <a:avLst/>
            </a:prstGeom>
            <a:noFill/>
            <a:ln>
              <a:noFill/>
            </a:ln>
            <a:effectLst/>
            <a:extLst>
              <a:ext uri="{909E8E84-426E-40DD-AFC4-6F175D3DCCD1}">
                <a14:hiddenFill xmlns:a14="http://schemas.microsoft.com/office/drawing/2010/main">
                  <a:solidFill>
                    <a:srgbClr val="FF9900"/>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89803" dir="2700000" algn="ctr" rotWithShape="0">
                      <a:srgbClr val="969696"/>
                    </a:outerShdw>
                  </a:effectLst>
                </a14:hiddenEffects>
              </a:ext>
            </a:extLst>
          </p:spPr>
          <p:txBody>
            <a:bodyPr>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eaLnBrk="1" hangingPunct="1">
                <a:spcBef>
                  <a:spcPct val="0"/>
                </a:spcBef>
                <a:buClrTx/>
                <a:buFontTx/>
                <a:buNone/>
              </a:pPr>
              <a:r>
                <a:rPr lang="zh-CN" altLang="en-US" sz="2600" dirty="0">
                  <a:solidFill>
                    <a:srgbClr val="000084"/>
                  </a:solidFill>
                  <a:latin typeface="黑体" pitchFamily="49" charset="-122"/>
                  <a:ea typeface="黑体" pitchFamily="49" charset="-122"/>
                </a:rPr>
                <a:t>三</a:t>
              </a:r>
              <a:r>
                <a:rPr lang="en-US" altLang="zh-CN" sz="2600" dirty="0">
                  <a:solidFill>
                    <a:srgbClr val="000084"/>
                  </a:solidFill>
                  <a:latin typeface="黑体" pitchFamily="49" charset="-122"/>
                  <a:ea typeface="黑体" pitchFamily="49" charset="-122"/>
                </a:rPr>
                <a:t>.</a:t>
              </a:r>
              <a:r>
                <a:rPr lang="zh-CN" altLang="en-US" sz="2600" dirty="0">
                  <a:solidFill>
                    <a:srgbClr val="000084"/>
                  </a:solidFill>
                  <a:latin typeface="黑体" pitchFamily="49" charset="-122"/>
                  <a:ea typeface="黑体" pitchFamily="49" charset="-122"/>
                </a:rPr>
                <a:t>解决问题所需要确定的数据结构</a:t>
              </a:r>
            </a:p>
          </p:txBody>
        </p:sp>
      </p:grpSp>
      <p:grpSp>
        <p:nvGrpSpPr>
          <p:cNvPr id="83" name="Group 72">
            <a:extLst>
              <a:ext uri="{FF2B5EF4-FFF2-40B4-BE49-F238E27FC236}">
                <a16:creationId xmlns:a16="http://schemas.microsoft.com/office/drawing/2014/main" id="{E8E178C1-3075-57C1-B20D-C076A3B98821}"/>
              </a:ext>
            </a:extLst>
          </p:cNvPr>
          <p:cNvGrpSpPr>
            <a:grpSpLocks/>
          </p:cNvGrpSpPr>
          <p:nvPr/>
        </p:nvGrpSpPr>
        <p:grpSpPr bwMode="auto">
          <a:xfrm>
            <a:off x="5406564" y="2424112"/>
            <a:ext cx="3924300" cy="1697038"/>
            <a:chOff x="3288" y="123"/>
            <a:chExt cx="2472" cy="1069"/>
          </a:xfrm>
        </p:grpSpPr>
        <p:sp>
          <p:nvSpPr>
            <p:cNvPr id="84" name="Text Box 27">
              <a:extLst>
                <a:ext uri="{FF2B5EF4-FFF2-40B4-BE49-F238E27FC236}">
                  <a16:creationId xmlns:a16="http://schemas.microsoft.com/office/drawing/2014/main" id="{38B0442D-A399-C974-8AA3-1EB3434A2077}"/>
                </a:ext>
              </a:extLst>
            </p:cNvPr>
            <p:cNvSpPr txBox="1">
              <a:spLocks noChangeArrowheads="1"/>
            </p:cNvSpPr>
            <p:nvPr/>
          </p:nvSpPr>
          <p:spPr bwMode="auto">
            <a:xfrm>
              <a:off x="3360" y="348"/>
              <a:ext cx="2400" cy="260"/>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eaLnBrk="1" hangingPunct="1">
                <a:spcBef>
                  <a:spcPct val="0"/>
                </a:spcBef>
                <a:buClrTx/>
                <a:buFontTx/>
                <a:buNone/>
              </a:pPr>
              <a:r>
                <a:rPr lang="en-US" altLang="zh-CN" sz="2100" b="1" dirty="0">
                  <a:solidFill>
                    <a:srgbClr val="000084"/>
                  </a:solidFill>
                  <a:ea typeface="幼圆" pitchFamily="49" charset="-122"/>
                </a:rPr>
                <a:t>2</a:t>
              </a:r>
              <a:r>
                <a:rPr lang="en-US" altLang="zh-CN" sz="2100" b="1" dirty="0">
                  <a:solidFill>
                    <a:srgbClr val="000084"/>
                  </a:solidFill>
                  <a:latin typeface="幼圆" pitchFamily="49" charset="-122"/>
                  <a:ea typeface="幼圆" pitchFamily="49" charset="-122"/>
                </a:rPr>
                <a:t>.</a:t>
              </a:r>
              <a:r>
                <a:rPr lang="zh-CN" altLang="en-US" sz="2100" b="1" dirty="0">
                  <a:solidFill>
                    <a:srgbClr val="000084"/>
                  </a:solidFill>
                  <a:latin typeface="幼圆" pitchFamily="49" charset="-122"/>
                  <a:ea typeface="幼圆" pitchFamily="49" charset="-122"/>
                </a:rPr>
                <a:t>每对顶点之间的最短路径；</a:t>
              </a:r>
            </a:p>
          </p:txBody>
        </p:sp>
        <p:sp>
          <p:nvSpPr>
            <p:cNvPr id="85" name="Text Box 28">
              <a:extLst>
                <a:ext uri="{FF2B5EF4-FFF2-40B4-BE49-F238E27FC236}">
                  <a16:creationId xmlns:a16="http://schemas.microsoft.com/office/drawing/2014/main" id="{A3422A4E-3F81-6B51-B6DC-39CA84F70705}"/>
                </a:ext>
              </a:extLst>
            </p:cNvPr>
            <p:cNvSpPr txBox="1">
              <a:spLocks noChangeArrowheads="1"/>
            </p:cNvSpPr>
            <p:nvPr/>
          </p:nvSpPr>
          <p:spPr bwMode="auto">
            <a:xfrm>
              <a:off x="3360" y="528"/>
              <a:ext cx="2160" cy="664"/>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eaLnBrk="1" hangingPunct="1">
                <a:spcBef>
                  <a:spcPct val="0"/>
                </a:spcBef>
                <a:buClrTx/>
                <a:buFontTx/>
                <a:buNone/>
              </a:pPr>
              <a:r>
                <a:rPr lang="en-US" altLang="zh-CN" sz="2100" b="1" dirty="0">
                  <a:solidFill>
                    <a:srgbClr val="000084"/>
                  </a:solidFill>
                  <a:ea typeface="幼圆" pitchFamily="49" charset="-122"/>
                </a:rPr>
                <a:t>3</a:t>
              </a:r>
              <a:r>
                <a:rPr lang="en-US" altLang="zh-CN" sz="2100" b="1" dirty="0">
                  <a:solidFill>
                    <a:srgbClr val="000084"/>
                  </a:solidFill>
                  <a:latin typeface="幼圆" pitchFamily="49" charset="-122"/>
                  <a:ea typeface="幼圆" pitchFamily="49" charset="-122"/>
                </a:rPr>
                <a:t>.</a:t>
              </a:r>
              <a:r>
                <a:rPr lang="zh-CN" altLang="en-US" sz="2100" b="1" dirty="0">
                  <a:solidFill>
                    <a:srgbClr val="000084"/>
                  </a:solidFill>
                  <a:latin typeface="幼圆" pitchFamily="49" charset="-122"/>
                  <a:ea typeface="幼圆" pitchFamily="49" charset="-122"/>
                </a:rPr>
                <a:t>求图中第</a:t>
              </a:r>
              <a:r>
                <a:rPr lang="en-US" altLang="zh-CN" sz="2100" b="1" dirty="0">
                  <a:solidFill>
                    <a:srgbClr val="000084"/>
                  </a:solidFill>
                  <a:ea typeface="幼圆" pitchFamily="49" charset="-122"/>
                </a:rPr>
                <a:t>1</a:t>
              </a:r>
              <a:r>
                <a:rPr lang="zh-CN" altLang="en-US" sz="2100" b="1" dirty="0">
                  <a:solidFill>
                    <a:srgbClr val="000084"/>
                  </a:solidFill>
                  <a:latin typeface="幼圆" pitchFamily="49" charset="-122"/>
                  <a:ea typeface="幼圆" pitchFamily="49" charset="-122"/>
                </a:rPr>
                <a:t>短、第</a:t>
              </a:r>
              <a:r>
                <a:rPr lang="en-US" altLang="zh-CN" sz="2100" b="1" dirty="0">
                  <a:solidFill>
                    <a:srgbClr val="000084"/>
                  </a:solidFill>
                  <a:ea typeface="幼圆" pitchFamily="49" charset="-122"/>
                </a:rPr>
                <a:t>2</a:t>
              </a:r>
              <a:r>
                <a:rPr lang="zh-CN" altLang="en-US" sz="2100" b="1" dirty="0">
                  <a:solidFill>
                    <a:srgbClr val="000084"/>
                  </a:solidFill>
                  <a:latin typeface="幼圆" pitchFamily="49" charset="-122"/>
                  <a:ea typeface="幼圆" pitchFamily="49" charset="-122"/>
                </a:rPr>
                <a:t>短、</a:t>
              </a:r>
              <a:r>
                <a:rPr lang="en-US" altLang="zh-CN" sz="2100" b="1" dirty="0">
                  <a:solidFill>
                    <a:srgbClr val="000084"/>
                  </a:solidFill>
                  <a:ea typeface="幼圆" pitchFamily="49" charset="-122"/>
                </a:rPr>
                <a:t>…</a:t>
              </a:r>
              <a:endParaRPr lang="en-US" altLang="zh-CN" sz="2100" b="1" dirty="0">
                <a:solidFill>
                  <a:srgbClr val="000084"/>
                </a:solidFill>
                <a:latin typeface="幼圆" pitchFamily="49" charset="-122"/>
                <a:ea typeface="幼圆" pitchFamily="49" charset="-122"/>
              </a:endParaRPr>
            </a:p>
            <a:p>
              <a:pPr eaLnBrk="1" hangingPunct="1">
                <a:spcBef>
                  <a:spcPct val="0"/>
                </a:spcBef>
                <a:buClrTx/>
                <a:buFontTx/>
                <a:buNone/>
              </a:pPr>
              <a:r>
                <a:rPr lang="en-US" altLang="zh-CN" sz="2100" b="1" dirty="0">
                  <a:solidFill>
                    <a:srgbClr val="000084"/>
                  </a:solidFill>
                  <a:latin typeface="幼圆" pitchFamily="49" charset="-122"/>
                  <a:ea typeface="幼圆" pitchFamily="49" charset="-122"/>
                </a:rPr>
                <a:t>  </a:t>
              </a:r>
              <a:r>
                <a:rPr lang="zh-CN" altLang="en-US" sz="2100" b="1" dirty="0">
                  <a:solidFill>
                    <a:srgbClr val="000084"/>
                  </a:solidFill>
                  <a:latin typeface="幼圆" pitchFamily="49" charset="-122"/>
                  <a:ea typeface="幼圆" pitchFamily="49" charset="-122"/>
                </a:rPr>
                <a:t>的最短路径。</a:t>
              </a:r>
            </a:p>
            <a:p>
              <a:pPr eaLnBrk="1" hangingPunct="1">
                <a:spcBef>
                  <a:spcPct val="0"/>
                </a:spcBef>
                <a:buClrTx/>
                <a:buFontTx/>
                <a:buNone/>
              </a:pPr>
              <a:r>
                <a:rPr lang="zh-CN" altLang="en-US" sz="2100" b="1" dirty="0">
                  <a:solidFill>
                    <a:srgbClr val="000084"/>
                  </a:solidFill>
                  <a:latin typeface="幼圆" pitchFamily="49" charset="-122"/>
                  <a:ea typeface="幼圆" pitchFamily="49" charset="-122"/>
                </a:rPr>
                <a:t>   </a:t>
              </a:r>
            </a:p>
          </p:txBody>
        </p:sp>
        <p:sp>
          <p:nvSpPr>
            <p:cNvPr id="86" name="AutoShape 29">
              <a:extLst>
                <a:ext uri="{FF2B5EF4-FFF2-40B4-BE49-F238E27FC236}">
                  <a16:creationId xmlns:a16="http://schemas.microsoft.com/office/drawing/2014/main" id="{CF918023-2DAF-E905-3965-E9FBB298AED7}"/>
                </a:ext>
              </a:extLst>
            </p:cNvPr>
            <p:cNvSpPr>
              <a:spLocks noChangeArrowheads="1"/>
            </p:cNvSpPr>
            <p:nvPr/>
          </p:nvSpPr>
          <p:spPr bwMode="auto">
            <a:xfrm>
              <a:off x="3288" y="123"/>
              <a:ext cx="2304" cy="960"/>
            </a:xfrm>
            <a:prstGeom prst="wedgeRectCallout">
              <a:avLst>
                <a:gd name="adj1" fmla="val -109595"/>
                <a:gd name="adj2" fmla="val -28887"/>
              </a:avLst>
            </a:prstGeom>
            <a:noFill/>
            <a:ln w="53975">
              <a:solidFill>
                <a:schemeClr val="accent1"/>
              </a:solidFill>
              <a:miter lim="800000"/>
              <a:headEnd/>
              <a:tailEnd/>
            </a:ln>
            <a:effectLst/>
            <a:extLst>
              <a:ext uri="{909E8E84-426E-40DD-AFC4-6F175D3DCCD1}">
                <a14:hiddenFill xmlns:a14="http://schemas.microsoft.com/office/drawing/2010/main">
                  <a:solidFill>
                    <a:srgbClr val="FF33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zh-CN" sz="2400" b="1" dirty="0"/>
            </a:p>
          </p:txBody>
        </p:sp>
        <p:sp>
          <p:nvSpPr>
            <p:cNvPr id="87" name="Rectangle 30">
              <a:extLst>
                <a:ext uri="{FF2B5EF4-FFF2-40B4-BE49-F238E27FC236}">
                  <a16:creationId xmlns:a16="http://schemas.microsoft.com/office/drawing/2014/main" id="{3D19545B-7413-D4D6-DB26-54412B95DA73}"/>
                </a:ext>
              </a:extLst>
            </p:cNvPr>
            <p:cNvSpPr>
              <a:spLocks noChangeArrowheads="1"/>
            </p:cNvSpPr>
            <p:nvPr/>
          </p:nvSpPr>
          <p:spPr bwMode="auto">
            <a:xfrm>
              <a:off x="3548" y="822"/>
              <a:ext cx="516" cy="298"/>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500" b="1">
                  <a:solidFill>
                    <a:srgbClr val="000084"/>
                  </a:solidFill>
                  <a:ea typeface="幼圆" pitchFamily="49" charset="-122"/>
                </a:rPr>
                <a:t>……</a:t>
              </a:r>
              <a:endParaRPr lang="en-US" altLang="zh-CN" sz="2500" b="1">
                <a:solidFill>
                  <a:srgbClr val="000084"/>
                </a:solidFill>
                <a:latin typeface="幼圆" pitchFamily="49" charset="-122"/>
                <a:ea typeface="幼圆" pitchFamily="49" charset="-122"/>
              </a:endParaRPr>
            </a:p>
          </p:txBody>
        </p:sp>
        <p:sp>
          <p:nvSpPr>
            <p:cNvPr id="88" name="Text Box 26">
              <a:extLst>
                <a:ext uri="{FF2B5EF4-FFF2-40B4-BE49-F238E27FC236}">
                  <a16:creationId xmlns:a16="http://schemas.microsoft.com/office/drawing/2014/main" id="{02535802-0F58-2C5C-70B6-7FB3A7DC6547}"/>
                </a:ext>
              </a:extLst>
            </p:cNvPr>
            <p:cNvSpPr txBox="1">
              <a:spLocks noChangeArrowheads="1"/>
            </p:cNvSpPr>
            <p:nvPr/>
          </p:nvSpPr>
          <p:spPr bwMode="auto">
            <a:xfrm>
              <a:off x="3360" y="156"/>
              <a:ext cx="1729" cy="260"/>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eaLnBrk="1" hangingPunct="1">
                <a:spcBef>
                  <a:spcPct val="0"/>
                </a:spcBef>
                <a:buClrTx/>
                <a:buFontTx/>
                <a:buNone/>
              </a:pPr>
              <a:r>
                <a:rPr lang="en-US" altLang="zh-CN" sz="2100" b="1" dirty="0">
                  <a:solidFill>
                    <a:srgbClr val="000084"/>
                  </a:solidFill>
                  <a:ea typeface="幼圆" pitchFamily="49" charset="-122"/>
                </a:rPr>
                <a:t>1</a:t>
              </a:r>
              <a:r>
                <a:rPr lang="en-US" altLang="zh-CN" sz="2100" b="1" dirty="0">
                  <a:solidFill>
                    <a:srgbClr val="000084"/>
                  </a:solidFill>
                  <a:latin typeface="幼圆" pitchFamily="49" charset="-122"/>
                  <a:ea typeface="幼圆" pitchFamily="49" charset="-122"/>
                </a:rPr>
                <a:t>.</a:t>
              </a:r>
              <a:r>
                <a:rPr lang="zh-CN" altLang="en-US" sz="2100" b="1" dirty="0">
                  <a:solidFill>
                    <a:srgbClr val="000084"/>
                  </a:solidFill>
                  <a:latin typeface="幼圆" pitchFamily="49" charset="-122"/>
                  <a:ea typeface="幼圆" pitchFamily="49" charset="-122"/>
                </a:rPr>
                <a:t>单源点最短路径；</a:t>
              </a:r>
            </a:p>
          </p:txBody>
        </p:sp>
      </p:grpSp>
    </p:spTree>
    <p:extLst>
      <p:ext uri="{BB962C8B-B14F-4D97-AF65-F5344CB8AC3E}">
        <p14:creationId xmlns:p14="http://schemas.microsoft.com/office/powerpoint/2010/main" val="788471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8"/>
                                        </p:tgtEl>
                                        <p:attrNameLst>
                                          <p:attrName>style.visibility</p:attrName>
                                        </p:attrNameLst>
                                      </p:cBhvr>
                                      <p:to>
                                        <p:strVal val="visible"/>
                                      </p:to>
                                    </p:set>
                                    <p:animEffect transition="in" filter="dissolve">
                                      <p:cBhvr>
                                        <p:cTn id="7" dur="500"/>
                                        <p:tgtEl>
                                          <p:spTgt spid="6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71"/>
                                        </p:tgtEl>
                                        <p:attrNameLst>
                                          <p:attrName>style.visibility</p:attrName>
                                        </p:attrNameLst>
                                      </p:cBhvr>
                                      <p:to>
                                        <p:strVal val="visible"/>
                                      </p:to>
                                    </p:set>
                                    <p:animEffect transition="in" filter="wipe(left)">
                                      <p:cBhvr>
                                        <p:cTn id="12" dur="500"/>
                                        <p:tgtEl>
                                          <p:spTgt spid="7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nodeType="clickEffect">
                                  <p:stCondLst>
                                    <p:cond delay="0"/>
                                  </p:stCondLst>
                                  <p:childTnLst>
                                    <p:set>
                                      <p:cBhvr>
                                        <p:cTn id="16" dur="1" fill="hold">
                                          <p:stCondLst>
                                            <p:cond delay="0"/>
                                          </p:stCondLst>
                                        </p:cTn>
                                        <p:tgtEl>
                                          <p:spTgt spid="74"/>
                                        </p:tgtEl>
                                        <p:attrNameLst>
                                          <p:attrName>style.visibility</p:attrName>
                                        </p:attrNameLst>
                                      </p:cBhvr>
                                      <p:to>
                                        <p:strVal val="visible"/>
                                      </p:to>
                                    </p:set>
                                    <p:animEffect transition="in" filter="wipe(right)">
                                      <p:cBhvr>
                                        <p:cTn id="17" dur="500"/>
                                        <p:tgtEl>
                                          <p:spTgt spid="74"/>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32" fill="hold" nodeType="clickEffect">
                                  <p:stCondLst>
                                    <p:cond delay="0"/>
                                  </p:stCondLst>
                                  <p:childTnLst>
                                    <p:set>
                                      <p:cBhvr>
                                        <p:cTn id="21" dur="1" fill="hold">
                                          <p:stCondLst>
                                            <p:cond delay="0"/>
                                          </p:stCondLst>
                                        </p:cTn>
                                        <p:tgtEl>
                                          <p:spTgt spid="77"/>
                                        </p:tgtEl>
                                        <p:attrNameLst>
                                          <p:attrName>style.visibility</p:attrName>
                                        </p:attrNameLst>
                                      </p:cBhvr>
                                      <p:to>
                                        <p:strVal val="visible"/>
                                      </p:to>
                                    </p:set>
                                    <p:animEffect transition="in" filter="box(out)">
                                      <p:cBhvr>
                                        <p:cTn id="22" dur="500"/>
                                        <p:tgtEl>
                                          <p:spTgt spid="7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2" fill="hold" nodeType="clickEffect">
                                  <p:stCondLst>
                                    <p:cond delay="0"/>
                                  </p:stCondLst>
                                  <p:childTnLst>
                                    <p:set>
                                      <p:cBhvr>
                                        <p:cTn id="26" dur="1" fill="hold">
                                          <p:stCondLst>
                                            <p:cond delay="0"/>
                                          </p:stCondLst>
                                        </p:cTn>
                                        <p:tgtEl>
                                          <p:spTgt spid="83"/>
                                        </p:tgtEl>
                                        <p:attrNameLst>
                                          <p:attrName>style.visibility</p:attrName>
                                        </p:attrNameLst>
                                      </p:cBhvr>
                                      <p:to>
                                        <p:strVal val="visible"/>
                                      </p:to>
                                    </p:set>
                                    <p:animEffect transition="in" filter="wipe(right)">
                                      <p:cBhvr>
                                        <p:cTn id="27" dur="500"/>
                                        <p:tgtEl>
                                          <p:spTgt spid="83"/>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67"/>
                                        </p:tgtEl>
                                        <p:attrNameLst>
                                          <p:attrName>style.visibility</p:attrName>
                                        </p:attrNameLst>
                                      </p:cBhvr>
                                      <p:to>
                                        <p:strVal val="visible"/>
                                      </p:to>
                                    </p:set>
                                    <p:animEffect transition="in" filter="dissolve">
                                      <p:cBhvr>
                                        <p:cTn id="32" dur="500"/>
                                        <p:tgtEl>
                                          <p:spTgt spid="67"/>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65"/>
                                        </p:tgtEl>
                                        <p:attrNameLst>
                                          <p:attrName>style.visibility</p:attrName>
                                        </p:attrNameLst>
                                      </p:cBhvr>
                                      <p:to>
                                        <p:strVal val="visible"/>
                                      </p:to>
                                    </p:set>
                                    <p:animEffect transition="in" filter="dissolve">
                                      <p:cBhvr>
                                        <p:cTn id="37" dur="500"/>
                                        <p:tgtEl>
                                          <p:spTgt spid="65"/>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2" fill="hold" nodeType="clickEffect">
                                  <p:stCondLst>
                                    <p:cond delay="0"/>
                                  </p:stCondLst>
                                  <p:childTnLst>
                                    <p:set>
                                      <p:cBhvr>
                                        <p:cTn id="41" dur="1" fill="hold">
                                          <p:stCondLst>
                                            <p:cond delay="0"/>
                                          </p:stCondLst>
                                        </p:cTn>
                                        <p:tgtEl>
                                          <p:spTgt spid="80"/>
                                        </p:tgtEl>
                                        <p:attrNameLst>
                                          <p:attrName>style.visibility</p:attrName>
                                        </p:attrNameLst>
                                      </p:cBhvr>
                                      <p:to>
                                        <p:strVal val="visible"/>
                                      </p:to>
                                    </p:set>
                                    <p:animEffect transition="in" filter="wipe(right)">
                                      <p:cBhvr>
                                        <p:cTn id="42" dur="500"/>
                                        <p:tgtEl>
                                          <p:spTgt spid="80"/>
                                        </p:tgtEl>
                                      </p:cBhvr>
                                    </p:animEffect>
                                  </p:childTnLst>
                                </p:cTn>
                              </p:par>
                            </p:childTnLst>
                          </p:cTn>
                        </p:par>
                      </p:childTnLst>
                    </p:cTn>
                  </p:par>
                  <p:par>
                    <p:cTn id="43" fill="hold">
                      <p:stCondLst>
                        <p:cond delay="indefinite"/>
                      </p:stCondLst>
                      <p:childTnLst>
                        <p:par>
                          <p:cTn id="44" fill="hold">
                            <p:stCondLst>
                              <p:cond delay="0"/>
                            </p:stCondLst>
                            <p:childTnLst>
                              <p:par>
                                <p:cTn id="45" presetID="4" presetClass="entr" presetSubtype="32" fill="hold" grpId="0" nodeType="clickEffect">
                                  <p:stCondLst>
                                    <p:cond delay="0"/>
                                  </p:stCondLst>
                                  <p:childTnLst>
                                    <p:set>
                                      <p:cBhvr>
                                        <p:cTn id="46" dur="1" fill="hold">
                                          <p:stCondLst>
                                            <p:cond delay="0"/>
                                          </p:stCondLst>
                                        </p:cTn>
                                        <p:tgtEl>
                                          <p:spTgt spid="66"/>
                                        </p:tgtEl>
                                        <p:attrNameLst>
                                          <p:attrName>style.visibility</p:attrName>
                                        </p:attrNameLst>
                                      </p:cBhvr>
                                      <p:to>
                                        <p:strVal val="visible"/>
                                      </p:to>
                                    </p:set>
                                    <p:animEffect transition="in" filter="box(out)">
                                      <p:cBhvr>
                                        <p:cTn id="47" dur="500"/>
                                        <p:tgtEl>
                                          <p:spTgt spid="66"/>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62"/>
                                        </p:tgtEl>
                                        <p:attrNameLst>
                                          <p:attrName>style.visibility</p:attrName>
                                        </p:attrNameLst>
                                      </p:cBhvr>
                                      <p:to>
                                        <p:strVal val="visible"/>
                                      </p:to>
                                    </p:set>
                                    <p:animEffect transition="in" filter="wipe(left)">
                                      <p:cBhvr>
                                        <p:cTn id="52" dur="10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autoUpdateAnimBg="0"/>
      <p:bldP spid="66" grpId="0" autoUpdateAnimBg="0"/>
      <p:bldP spid="6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1EBB0695-36C1-C52B-5446-37D9F7A00646}"/>
              </a:ext>
            </a:extLst>
          </p:cNvPr>
          <p:cNvSpPr>
            <a:spLocks noGrp="1"/>
          </p:cNvSpPr>
          <p:nvPr>
            <p:ph type="dt" sz="half" idx="10"/>
          </p:nvPr>
        </p:nvSpPr>
        <p:spPr/>
        <p:txBody>
          <a:bodyPr/>
          <a:lstStyle/>
          <a:p>
            <a:pPr>
              <a:defRPr/>
            </a:pPr>
            <a:fld id="{72795A5C-ABA9-164F-9A37-0CFC1B48C772}" type="datetime1">
              <a:rPr lang="en-US" altLang="zh-CN" smtClean="0"/>
              <a:t>6/5/2022</a:t>
            </a:fld>
            <a:endParaRPr lang="en-US" altLang="zh-CN" dirty="0"/>
          </a:p>
        </p:txBody>
      </p:sp>
      <p:sp>
        <p:nvSpPr>
          <p:cNvPr id="5" name="灯片编号占位符 4">
            <a:extLst>
              <a:ext uri="{FF2B5EF4-FFF2-40B4-BE49-F238E27FC236}">
                <a16:creationId xmlns:a16="http://schemas.microsoft.com/office/drawing/2014/main" id="{67D0376A-86F2-EFFA-5C7C-ED9AECC96EC7}"/>
              </a:ext>
            </a:extLst>
          </p:cNvPr>
          <p:cNvSpPr>
            <a:spLocks noGrp="1"/>
          </p:cNvSpPr>
          <p:nvPr>
            <p:ph type="sldNum" sz="quarter" idx="12"/>
          </p:nvPr>
        </p:nvSpPr>
        <p:spPr/>
        <p:txBody>
          <a:bodyPr/>
          <a:lstStyle/>
          <a:p>
            <a:pPr>
              <a:defRPr/>
            </a:pPr>
            <a:fld id="{4FF538FA-A287-4FBD-9703-6DB9C5344803}" type="slidenum">
              <a:rPr lang="zh-CN" altLang="en-US" smtClean="0"/>
              <a:t>7</a:t>
            </a:fld>
            <a:endParaRPr lang="en-US" altLang="zh-CN" dirty="0"/>
          </a:p>
        </p:txBody>
      </p:sp>
      <p:grpSp>
        <p:nvGrpSpPr>
          <p:cNvPr id="6" name="Group 52">
            <a:extLst>
              <a:ext uri="{FF2B5EF4-FFF2-40B4-BE49-F238E27FC236}">
                <a16:creationId xmlns:a16="http://schemas.microsoft.com/office/drawing/2014/main" id="{5724ABDB-1B2D-F349-0562-C516CD74A93A}"/>
              </a:ext>
            </a:extLst>
          </p:cNvPr>
          <p:cNvGrpSpPr>
            <a:grpSpLocks/>
          </p:cNvGrpSpPr>
          <p:nvPr/>
        </p:nvGrpSpPr>
        <p:grpSpPr bwMode="auto">
          <a:xfrm>
            <a:off x="1066800" y="1219200"/>
            <a:ext cx="6629400" cy="990600"/>
            <a:chOff x="672" y="768"/>
            <a:chExt cx="4176" cy="624"/>
          </a:xfrm>
        </p:grpSpPr>
        <p:sp>
          <p:nvSpPr>
            <p:cNvPr id="7" name="AutoShape 13">
              <a:extLst>
                <a:ext uri="{FF2B5EF4-FFF2-40B4-BE49-F238E27FC236}">
                  <a16:creationId xmlns:a16="http://schemas.microsoft.com/office/drawing/2014/main" id="{C8394518-9D16-F558-DF57-5BB1A7DC25CB}"/>
                </a:ext>
              </a:extLst>
            </p:cNvPr>
            <p:cNvSpPr>
              <a:spLocks noChangeArrowheads="1"/>
            </p:cNvSpPr>
            <p:nvPr/>
          </p:nvSpPr>
          <p:spPr bwMode="auto">
            <a:xfrm>
              <a:off x="672" y="768"/>
              <a:ext cx="4176" cy="624"/>
            </a:xfrm>
            <a:prstGeom prst="cloudCallout">
              <a:avLst>
                <a:gd name="adj1" fmla="val 32309"/>
                <a:gd name="adj2" fmla="val -6703"/>
              </a:avLst>
            </a:prstGeom>
            <a:ln/>
          </p:spPr>
          <p:style>
            <a:lnRef idx="1">
              <a:schemeClr val="accent5"/>
            </a:lnRef>
            <a:fillRef idx="3">
              <a:schemeClr val="accent5"/>
            </a:fillRef>
            <a:effectRef idx="2">
              <a:schemeClr val="accent5"/>
            </a:effectRef>
            <a:fontRef idx="minor">
              <a:schemeClr val="lt1"/>
            </a:fontRef>
          </p:style>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en-US" altLang="zh-CN" sz="2400" b="0" dirty="0"/>
            </a:p>
          </p:txBody>
        </p:sp>
        <p:sp>
          <p:nvSpPr>
            <p:cNvPr id="8" name="Text Box 14">
              <a:extLst>
                <a:ext uri="{FF2B5EF4-FFF2-40B4-BE49-F238E27FC236}">
                  <a16:creationId xmlns:a16="http://schemas.microsoft.com/office/drawing/2014/main" id="{2E432F81-5F02-5F71-9C78-526FC52E06BF}"/>
                </a:ext>
              </a:extLst>
            </p:cNvPr>
            <p:cNvSpPr txBox="1">
              <a:spLocks noChangeArrowheads="1"/>
            </p:cNvSpPr>
            <p:nvPr/>
          </p:nvSpPr>
          <p:spPr bwMode="auto">
            <a:xfrm>
              <a:off x="1008" y="912"/>
              <a:ext cx="1844" cy="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zh-CN" altLang="en-US" sz="2700" dirty="0">
                  <a:solidFill>
                    <a:schemeClr val="bg1"/>
                  </a:solidFill>
                  <a:latin typeface="幼圆" pitchFamily="49" charset="-122"/>
                  <a:ea typeface="幼圆" pitchFamily="49" charset="-122"/>
                </a:rPr>
                <a:t>一个数据元素</a:t>
              </a:r>
              <a:r>
                <a:rPr lang="en-US" altLang="zh-CN" sz="2700" dirty="0">
                  <a:solidFill>
                    <a:schemeClr val="bg1"/>
                  </a:solidFill>
                  <a:latin typeface="楷体_GB2312" pitchFamily="49" charset="-122"/>
                  <a:ea typeface="楷体_GB2312" pitchFamily="49" charset="-122"/>
                </a:rPr>
                <a:t>----</a:t>
              </a:r>
              <a:endParaRPr lang="en-US" altLang="zh-CN" sz="2700" b="0" dirty="0">
                <a:solidFill>
                  <a:schemeClr val="bg1"/>
                </a:solidFill>
              </a:endParaRPr>
            </a:p>
          </p:txBody>
        </p:sp>
        <p:sp>
          <p:nvSpPr>
            <p:cNvPr id="9" name="Rectangle 15">
              <a:extLst>
                <a:ext uri="{FF2B5EF4-FFF2-40B4-BE49-F238E27FC236}">
                  <a16:creationId xmlns:a16="http://schemas.microsoft.com/office/drawing/2014/main" id="{BEB63319-4B1B-7D50-AF58-BDFA511FB70F}"/>
                </a:ext>
              </a:extLst>
            </p:cNvPr>
            <p:cNvSpPr>
              <a:spLocks noChangeArrowheads="1"/>
            </p:cNvSpPr>
            <p:nvPr/>
          </p:nvSpPr>
          <p:spPr bwMode="auto">
            <a:xfrm>
              <a:off x="2740" y="844"/>
              <a:ext cx="1501" cy="407"/>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Lst>
          </p:spPr>
          <p:txBody>
            <a:bodyPr wrap="squar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zh-CN" altLang="en-US" sz="3600" dirty="0">
                  <a:solidFill>
                    <a:srgbClr val="FFFF00"/>
                  </a:solidFill>
                  <a:latin typeface="黑体" pitchFamily="2" charset="-122"/>
                  <a:ea typeface="黑体" pitchFamily="2" charset="-122"/>
                </a:rPr>
                <a:t>顶点</a:t>
              </a:r>
              <a:r>
                <a:rPr lang="en-US" altLang="zh-CN" sz="2800" dirty="0">
                  <a:solidFill>
                    <a:srgbClr val="FFFF00"/>
                  </a:solidFill>
                  <a:latin typeface="黑体" pitchFamily="2" charset="-122"/>
                  <a:ea typeface="黑体" pitchFamily="2" charset="-122"/>
                </a:rPr>
                <a:t>(Vertex)</a:t>
              </a:r>
              <a:endParaRPr lang="zh-CN" altLang="en-US" sz="3600" dirty="0">
                <a:solidFill>
                  <a:srgbClr val="FFFF00"/>
                </a:solidFill>
                <a:latin typeface="黑体" pitchFamily="2" charset="-122"/>
                <a:ea typeface="黑体" pitchFamily="2" charset="-122"/>
              </a:endParaRPr>
            </a:p>
          </p:txBody>
        </p:sp>
      </p:grpSp>
      <p:grpSp>
        <p:nvGrpSpPr>
          <p:cNvPr id="10" name="Group 16">
            <a:extLst>
              <a:ext uri="{FF2B5EF4-FFF2-40B4-BE49-F238E27FC236}">
                <a16:creationId xmlns:a16="http://schemas.microsoft.com/office/drawing/2014/main" id="{77AD1305-3257-CBDA-140B-5D6671414185}"/>
              </a:ext>
            </a:extLst>
          </p:cNvPr>
          <p:cNvGrpSpPr>
            <a:grpSpLocks/>
          </p:cNvGrpSpPr>
          <p:nvPr/>
        </p:nvGrpSpPr>
        <p:grpSpPr bwMode="auto">
          <a:xfrm>
            <a:off x="6804248" y="1340768"/>
            <a:ext cx="457200" cy="519113"/>
            <a:chOff x="4752" y="315"/>
            <a:chExt cx="288" cy="327"/>
          </a:xfrm>
        </p:grpSpPr>
        <p:sp>
          <p:nvSpPr>
            <p:cNvPr id="11" name="Oval 17">
              <a:extLst>
                <a:ext uri="{FF2B5EF4-FFF2-40B4-BE49-F238E27FC236}">
                  <a16:creationId xmlns:a16="http://schemas.microsoft.com/office/drawing/2014/main" id="{44D971D1-D782-DA0F-5E52-8E3CA95659A2}"/>
                </a:ext>
              </a:extLst>
            </p:cNvPr>
            <p:cNvSpPr>
              <a:spLocks noChangeArrowheads="1"/>
            </p:cNvSpPr>
            <p:nvPr/>
          </p:nvSpPr>
          <p:spPr bwMode="auto">
            <a:xfrm>
              <a:off x="4752" y="336"/>
              <a:ext cx="288" cy="288"/>
            </a:xfrm>
            <a:prstGeom prst="ellipse">
              <a:avLst/>
            </a:prstGeom>
            <a:noFill/>
            <a:ln w="34925" cap="sq">
              <a:solidFill>
                <a:schemeClr val="bg1"/>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zh-CN" sz="2400" b="0">
                <a:solidFill>
                  <a:schemeClr val="accent2"/>
                </a:solidFill>
              </a:endParaRPr>
            </a:p>
          </p:txBody>
        </p:sp>
        <p:sp>
          <p:nvSpPr>
            <p:cNvPr id="12" name="Text Box 18">
              <a:extLst>
                <a:ext uri="{FF2B5EF4-FFF2-40B4-BE49-F238E27FC236}">
                  <a16:creationId xmlns:a16="http://schemas.microsoft.com/office/drawing/2014/main" id="{EB894E90-267B-9A7C-8DB4-2E4B17AF81EC}"/>
                </a:ext>
              </a:extLst>
            </p:cNvPr>
            <p:cNvSpPr txBox="1">
              <a:spLocks noChangeArrowheads="1"/>
            </p:cNvSpPr>
            <p:nvPr/>
          </p:nvSpPr>
          <p:spPr bwMode="auto">
            <a:xfrm>
              <a:off x="4760" y="315"/>
              <a:ext cx="278" cy="327"/>
            </a:xfrm>
            <a:prstGeom prst="rect">
              <a:avLst/>
            </a:prstGeom>
            <a:noFill/>
            <a:ln w="9525">
              <a:noFill/>
              <a:miter lim="800000"/>
              <a:headEnd/>
              <a:tailEnd/>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r>
                <a:rPr lang="en-US" altLang="zh-CN" sz="2800" dirty="0">
                  <a:solidFill>
                    <a:schemeClr val="bg1"/>
                  </a:solidFill>
                </a:rPr>
                <a:t>A</a:t>
              </a:r>
            </a:p>
          </p:txBody>
        </p:sp>
      </p:grpSp>
      <p:grpSp>
        <p:nvGrpSpPr>
          <p:cNvPr id="13" name="Group 53">
            <a:extLst>
              <a:ext uri="{FF2B5EF4-FFF2-40B4-BE49-F238E27FC236}">
                <a16:creationId xmlns:a16="http://schemas.microsoft.com/office/drawing/2014/main" id="{EE597E60-106B-002B-A2C0-BEA1665DE842}"/>
              </a:ext>
            </a:extLst>
          </p:cNvPr>
          <p:cNvGrpSpPr>
            <a:grpSpLocks/>
          </p:cNvGrpSpPr>
          <p:nvPr/>
        </p:nvGrpSpPr>
        <p:grpSpPr bwMode="auto">
          <a:xfrm>
            <a:off x="609600" y="2590800"/>
            <a:ext cx="8382001" cy="2743200"/>
            <a:chOff x="384" y="1632"/>
            <a:chExt cx="5280" cy="1728"/>
          </a:xfrm>
        </p:grpSpPr>
        <p:sp>
          <p:nvSpPr>
            <p:cNvPr id="14" name="AutoShape 20">
              <a:extLst>
                <a:ext uri="{FF2B5EF4-FFF2-40B4-BE49-F238E27FC236}">
                  <a16:creationId xmlns:a16="http://schemas.microsoft.com/office/drawing/2014/main" id="{E3F753E5-1E47-92D8-0ECF-FF9C91DE0EB3}"/>
                </a:ext>
              </a:extLst>
            </p:cNvPr>
            <p:cNvSpPr>
              <a:spLocks noChangeArrowheads="1"/>
            </p:cNvSpPr>
            <p:nvPr/>
          </p:nvSpPr>
          <p:spPr bwMode="auto">
            <a:xfrm>
              <a:off x="384" y="1632"/>
              <a:ext cx="5280" cy="1728"/>
            </a:xfrm>
            <a:prstGeom prst="cloudCallout">
              <a:avLst>
                <a:gd name="adj1" fmla="val 40324"/>
                <a:gd name="adj2" fmla="val 5269"/>
              </a:avLst>
            </a:prstGeom>
            <a:solidFill>
              <a:schemeClr val="accent4">
                <a:lumMod val="20000"/>
                <a:lumOff val="80000"/>
              </a:schemeClr>
            </a:solidFill>
            <a:ln>
              <a:noFill/>
            </a:ln>
            <a:effectLst>
              <a:outerShdw dist="170861" dir="2519233" algn="ctr" rotWithShape="0">
                <a:srgbClr val="969696"/>
              </a:outerShdw>
            </a:effectLst>
            <a:extLst>
              <a:ext uri="{91240B29-F687-4F45-9708-019B960494DF}">
                <a14:hiddenLine xmlns:a14="http://schemas.microsoft.com/office/drawing/2010/main" w="12700" cap="sq">
                  <a:solidFill>
                    <a:srgbClr val="DDDDDD"/>
                  </a:solidFill>
                  <a:round/>
                  <a:headEnd type="none" w="sm" len="sm"/>
                  <a:tailEnd type="none" w="sm" len="sm"/>
                </a14:hiddenLine>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en-US" altLang="zh-CN" sz="2400" b="0"/>
            </a:p>
          </p:txBody>
        </p:sp>
        <p:sp>
          <p:nvSpPr>
            <p:cNvPr id="15" name="Text Box 21">
              <a:extLst>
                <a:ext uri="{FF2B5EF4-FFF2-40B4-BE49-F238E27FC236}">
                  <a16:creationId xmlns:a16="http://schemas.microsoft.com/office/drawing/2014/main" id="{AB92BF22-9647-55D5-B38E-641BAE12E271}"/>
                </a:ext>
              </a:extLst>
            </p:cNvPr>
            <p:cNvSpPr txBox="1">
              <a:spLocks noChangeArrowheads="1"/>
            </p:cNvSpPr>
            <p:nvPr/>
          </p:nvSpPr>
          <p:spPr bwMode="auto">
            <a:xfrm>
              <a:off x="912" y="1948"/>
              <a:ext cx="3744" cy="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zh-CN" altLang="en-US" sz="2700" dirty="0">
                  <a:solidFill>
                    <a:schemeClr val="accent2"/>
                  </a:solidFill>
                  <a:latin typeface="幼圆" pitchFamily="49" charset="-122"/>
                  <a:ea typeface="幼圆" pitchFamily="49" charset="-122"/>
                </a:rPr>
                <a:t>数据元素</a:t>
              </a:r>
              <a:r>
                <a:rPr lang="en-US" altLang="zh-CN" sz="2700" dirty="0">
                  <a:solidFill>
                    <a:schemeClr val="accent2"/>
                  </a:solidFill>
                  <a:latin typeface="幼圆" pitchFamily="49" charset="-122"/>
                  <a:ea typeface="幼圆" pitchFamily="49" charset="-122"/>
                </a:rPr>
                <a:t>(</a:t>
              </a:r>
              <a:r>
                <a:rPr lang="zh-CN" altLang="en-US" sz="2700" dirty="0">
                  <a:solidFill>
                    <a:schemeClr val="accent2"/>
                  </a:solidFill>
                  <a:latin typeface="幼圆" pitchFamily="49" charset="-122"/>
                  <a:ea typeface="幼圆" pitchFamily="49" charset="-122"/>
                </a:rPr>
                <a:t>顶点</a:t>
              </a:r>
              <a:r>
                <a:rPr lang="en-US" altLang="zh-CN" sz="2700" dirty="0">
                  <a:solidFill>
                    <a:schemeClr val="accent2"/>
                  </a:solidFill>
                  <a:latin typeface="幼圆" pitchFamily="49" charset="-122"/>
                  <a:ea typeface="幼圆" pitchFamily="49" charset="-122"/>
                </a:rPr>
                <a:t>)</a:t>
              </a:r>
              <a:r>
                <a:rPr lang="zh-CN" altLang="en-US" sz="2700" dirty="0">
                  <a:solidFill>
                    <a:schemeClr val="accent2"/>
                  </a:solidFill>
                  <a:latin typeface="幼圆" pitchFamily="49" charset="-122"/>
                  <a:ea typeface="幼圆" pitchFamily="49" charset="-122"/>
                </a:rPr>
                <a:t>之间的关系</a:t>
              </a:r>
              <a:r>
                <a:rPr lang="en-US" altLang="zh-CN" sz="2700" dirty="0">
                  <a:solidFill>
                    <a:schemeClr val="accent2"/>
                  </a:solidFill>
                  <a:latin typeface="楷体_GB2312" pitchFamily="49" charset="-122"/>
                  <a:ea typeface="楷体_GB2312" pitchFamily="49" charset="-122"/>
                </a:rPr>
                <a:t>----</a:t>
              </a:r>
              <a:endParaRPr lang="en-US" altLang="zh-CN" sz="2700" i="1" dirty="0">
                <a:solidFill>
                  <a:schemeClr val="accent2"/>
                </a:solidFill>
                <a:latin typeface="楷体_GB2312" pitchFamily="49" charset="-122"/>
                <a:ea typeface="楷体_GB2312" pitchFamily="49" charset="-122"/>
              </a:endParaRPr>
            </a:p>
          </p:txBody>
        </p:sp>
        <p:sp>
          <p:nvSpPr>
            <p:cNvPr id="16" name="Rectangle 22">
              <a:extLst>
                <a:ext uri="{FF2B5EF4-FFF2-40B4-BE49-F238E27FC236}">
                  <a16:creationId xmlns:a16="http://schemas.microsoft.com/office/drawing/2014/main" id="{FF491E04-D74B-3222-8ED8-8E95AB628A6B}"/>
                </a:ext>
              </a:extLst>
            </p:cNvPr>
            <p:cNvSpPr>
              <a:spLocks noChangeArrowheads="1"/>
            </p:cNvSpPr>
            <p:nvPr/>
          </p:nvSpPr>
          <p:spPr bwMode="auto">
            <a:xfrm>
              <a:off x="3974" y="1888"/>
              <a:ext cx="1491" cy="407"/>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Lst>
          </p:spPr>
          <p:txBody>
            <a:bodyPr wrap="squar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zh-CN" altLang="en-US" sz="3600" dirty="0">
                  <a:solidFill>
                    <a:srgbClr val="FF3300"/>
                  </a:solidFill>
                  <a:latin typeface="黑体" pitchFamily="2" charset="-122"/>
                  <a:ea typeface="黑体" pitchFamily="2" charset="-122"/>
                </a:rPr>
                <a:t>边</a:t>
              </a:r>
              <a:r>
                <a:rPr lang="en-US" altLang="zh-CN" sz="3600" dirty="0">
                  <a:solidFill>
                    <a:srgbClr val="FF3300"/>
                  </a:solidFill>
                  <a:latin typeface="楷体_GB2312" pitchFamily="49" charset="-122"/>
                  <a:ea typeface="楷体_GB2312" pitchFamily="49" charset="-122"/>
                </a:rPr>
                <a:t>(</a:t>
              </a:r>
              <a:r>
                <a:rPr lang="zh-CN" altLang="en-US" sz="3600" dirty="0">
                  <a:solidFill>
                    <a:srgbClr val="FF3300"/>
                  </a:solidFill>
                  <a:latin typeface="黑体" pitchFamily="2" charset="-122"/>
                  <a:ea typeface="黑体" pitchFamily="2" charset="-122"/>
                </a:rPr>
                <a:t>弧</a:t>
              </a:r>
              <a:r>
                <a:rPr lang="en-US" altLang="zh-CN" sz="3600" dirty="0">
                  <a:solidFill>
                    <a:srgbClr val="FF3300"/>
                  </a:solidFill>
                  <a:latin typeface="黑体" pitchFamily="2" charset="-122"/>
                  <a:ea typeface="黑体" pitchFamily="2" charset="-122"/>
                </a:rPr>
                <a:t>,</a:t>
              </a:r>
              <a:r>
                <a:rPr lang="en-US" altLang="zh-CN" sz="2800" dirty="0">
                  <a:solidFill>
                    <a:srgbClr val="FF3300"/>
                  </a:solidFill>
                  <a:latin typeface="黑体" pitchFamily="2" charset="-122"/>
                  <a:ea typeface="黑体" pitchFamily="2" charset="-122"/>
                </a:rPr>
                <a:t>Edge</a:t>
              </a:r>
              <a:r>
                <a:rPr lang="en-US" altLang="zh-CN" sz="3600" dirty="0">
                  <a:solidFill>
                    <a:srgbClr val="FF3300"/>
                  </a:solidFill>
                  <a:latin typeface="楷体_GB2312" pitchFamily="49" charset="-122"/>
                  <a:ea typeface="楷体_GB2312" pitchFamily="49" charset="-122"/>
                </a:rPr>
                <a:t>)</a:t>
              </a:r>
            </a:p>
          </p:txBody>
        </p:sp>
      </p:grpSp>
      <p:grpSp>
        <p:nvGrpSpPr>
          <p:cNvPr id="17" name="Group 23">
            <a:extLst>
              <a:ext uri="{FF2B5EF4-FFF2-40B4-BE49-F238E27FC236}">
                <a16:creationId xmlns:a16="http://schemas.microsoft.com/office/drawing/2014/main" id="{00DC054E-66AD-5C34-D066-0A519027EE86}"/>
              </a:ext>
            </a:extLst>
          </p:cNvPr>
          <p:cNvGrpSpPr>
            <a:grpSpLocks/>
          </p:cNvGrpSpPr>
          <p:nvPr/>
        </p:nvGrpSpPr>
        <p:grpSpPr bwMode="auto">
          <a:xfrm>
            <a:off x="1524000" y="3581400"/>
            <a:ext cx="5867400" cy="1184275"/>
            <a:chOff x="864" y="3478"/>
            <a:chExt cx="3696" cy="746"/>
          </a:xfrm>
        </p:grpSpPr>
        <p:sp>
          <p:nvSpPr>
            <p:cNvPr id="18" name="Line 24">
              <a:extLst>
                <a:ext uri="{FF2B5EF4-FFF2-40B4-BE49-F238E27FC236}">
                  <a16:creationId xmlns:a16="http://schemas.microsoft.com/office/drawing/2014/main" id="{30438DC9-ADA6-95E9-1652-0F5FC74BF4FE}"/>
                </a:ext>
              </a:extLst>
            </p:cNvPr>
            <p:cNvSpPr>
              <a:spLocks noChangeShapeType="1"/>
            </p:cNvSpPr>
            <p:nvPr/>
          </p:nvSpPr>
          <p:spPr bwMode="auto">
            <a:xfrm flipV="1">
              <a:off x="2219" y="3888"/>
              <a:ext cx="288" cy="0"/>
            </a:xfrm>
            <a:prstGeom prst="line">
              <a:avLst/>
            </a:prstGeom>
            <a:noFill/>
            <a:ln w="25400" cap="sq">
              <a:solidFill>
                <a:srgbClr val="333399"/>
              </a:solidFill>
              <a:round/>
              <a:headEnd type="none" w="sm" len="sm"/>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 name="Line 25">
              <a:extLst>
                <a:ext uri="{FF2B5EF4-FFF2-40B4-BE49-F238E27FC236}">
                  <a16:creationId xmlns:a16="http://schemas.microsoft.com/office/drawing/2014/main" id="{59565995-A5AE-5717-7811-D58B55B49AF6}"/>
                </a:ext>
              </a:extLst>
            </p:cNvPr>
            <p:cNvSpPr>
              <a:spLocks noChangeShapeType="1"/>
            </p:cNvSpPr>
            <p:nvPr/>
          </p:nvSpPr>
          <p:spPr bwMode="auto">
            <a:xfrm>
              <a:off x="1152" y="3840"/>
              <a:ext cx="288" cy="0"/>
            </a:xfrm>
            <a:prstGeom prst="line">
              <a:avLst/>
            </a:prstGeom>
            <a:noFill/>
            <a:ln w="3175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20" name="Group 26">
              <a:extLst>
                <a:ext uri="{FF2B5EF4-FFF2-40B4-BE49-F238E27FC236}">
                  <a16:creationId xmlns:a16="http://schemas.microsoft.com/office/drawing/2014/main" id="{E63BE5AE-8E1A-8EA7-CCB3-46A10FB15FE1}"/>
                </a:ext>
              </a:extLst>
            </p:cNvPr>
            <p:cNvGrpSpPr>
              <a:grpSpLocks/>
            </p:cNvGrpSpPr>
            <p:nvPr/>
          </p:nvGrpSpPr>
          <p:grpSpPr bwMode="auto">
            <a:xfrm>
              <a:off x="864" y="3705"/>
              <a:ext cx="288" cy="327"/>
              <a:chOff x="4752" y="315"/>
              <a:chExt cx="288" cy="327"/>
            </a:xfrm>
          </p:grpSpPr>
          <p:sp>
            <p:nvSpPr>
              <p:cNvPr id="43" name="Oval 27">
                <a:extLst>
                  <a:ext uri="{FF2B5EF4-FFF2-40B4-BE49-F238E27FC236}">
                    <a16:creationId xmlns:a16="http://schemas.microsoft.com/office/drawing/2014/main" id="{F9861C24-DD39-ABAD-AC73-35BC0E6CD06E}"/>
                  </a:ext>
                </a:extLst>
              </p:cNvPr>
              <p:cNvSpPr>
                <a:spLocks noChangeArrowheads="1"/>
              </p:cNvSpPr>
              <p:nvPr/>
            </p:nvSpPr>
            <p:spPr bwMode="auto">
              <a:xfrm>
                <a:off x="4752" y="336"/>
                <a:ext cx="288" cy="288"/>
              </a:xfrm>
              <a:prstGeom prst="ellipse">
                <a:avLst/>
              </a:prstGeom>
              <a:noFill/>
              <a:ln w="34925" cap="sq">
                <a:solidFill>
                  <a:srgbClr val="333399"/>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zh-CN" sz="2400" b="0">
                  <a:solidFill>
                    <a:schemeClr val="accent2"/>
                  </a:solidFill>
                </a:endParaRPr>
              </a:p>
            </p:txBody>
          </p:sp>
          <p:sp>
            <p:nvSpPr>
              <p:cNvPr id="44" name="Text Box 28">
                <a:extLst>
                  <a:ext uri="{FF2B5EF4-FFF2-40B4-BE49-F238E27FC236}">
                    <a16:creationId xmlns:a16="http://schemas.microsoft.com/office/drawing/2014/main" id="{83580642-5ED5-338C-65B4-5BB1A8EBE349}"/>
                  </a:ext>
                </a:extLst>
              </p:cNvPr>
              <p:cNvSpPr txBox="1">
                <a:spLocks noChangeArrowheads="1"/>
              </p:cNvSpPr>
              <p:nvPr/>
            </p:nvSpPr>
            <p:spPr bwMode="auto">
              <a:xfrm>
                <a:off x="4760" y="315"/>
                <a:ext cx="278" cy="327"/>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r>
                  <a:rPr lang="en-US" altLang="zh-CN" sz="2800">
                    <a:solidFill>
                      <a:schemeClr val="accent2"/>
                    </a:solidFill>
                  </a:rPr>
                  <a:t>A</a:t>
                </a:r>
              </a:p>
            </p:txBody>
          </p:sp>
        </p:grpSp>
        <p:grpSp>
          <p:nvGrpSpPr>
            <p:cNvPr id="21" name="Group 29">
              <a:extLst>
                <a:ext uri="{FF2B5EF4-FFF2-40B4-BE49-F238E27FC236}">
                  <a16:creationId xmlns:a16="http://schemas.microsoft.com/office/drawing/2014/main" id="{DB290295-55B1-5A30-C8AB-74C63AA4AF63}"/>
                </a:ext>
              </a:extLst>
            </p:cNvPr>
            <p:cNvGrpSpPr>
              <a:grpSpLocks/>
            </p:cNvGrpSpPr>
            <p:nvPr/>
          </p:nvGrpSpPr>
          <p:grpSpPr bwMode="auto">
            <a:xfrm>
              <a:off x="1440" y="3696"/>
              <a:ext cx="288" cy="327"/>
              <a:chOff x="4752" y="315"/>
              <a:chExt cx="288" cy="327"/>
            </a:xfrm>
          </p:grpSpPr>
          <p:sp>
            <p:nvSpPr>
              <p:cNvPr id="41" name="Oval 30">
                <a:extLst>
                  <a:ext uri="{FF2B5EF4-FFF2-40B4-BE49-F238E27FC236}">
                    <a16:creationId xmlns:a16="http://schemas.microsoft.com/office/drawing/2014/main" id="{30012821-9A5E-6E16-D9A5-F83608C3FE57}"/>
                  </a:ext>
                </a:extLst>
              </p:cNvPr>
              <p:cNvSpPr>
                <a:spLocks noChangeArrowheads="1"/>
              </p:cNvSpPr>
              <p:nvPr/>
            </p:nvSpPr>
            <p:spPr bwMode="auto">
              <a:xfrm>
                <a:off x="4752" y="336"/>
                <a:ext cx="288" cy="288"/>
              </a:xfrm>
              <a:prstGeom prst="ellipse">
                <a:avLst/>
              </a:prstGeom>
              <a:noFill/>
              <a:ln w="34925" cap="sq">
                <a:solidFill>
                  <a:srgbClr val="333399"/>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zh-CN" sz="2400" b="0">
                  <a:solidFill>
                    <a:schemeClr val="accent2"/>
                  </a:solidFill>
                </a:endParaRPr>
              </a:p>
            </p:txBody>
          </p:sp>
          <p:sp>
            <p:nvSpPr>
              <p:cNvPr id="42" name="Text Box 31">
                <a:extLst>
                  <a:ext uri="{FF2B5EF4-FFF2-40B4-BE49-F238E27FC236}">
                    <a16:creationId xmlns:a16="http://schemas.microsoft.com/office/drawing/2014/main" id="{41C8554A-8908-F4D9-131B-D1D4AAC0DCFE}"/>
                  </a:ext>
                </a:extLst>
              </p:cNvPr>
              <p:cNvSpPr txBox="1">
                <a:spLocks noChangeArrowheads="1"/>
              </p:cNvSpPr>
              <p:nvPr/>
            </p:nvSpPr>
            <p:spPr bwMode="auto">
              <a:xfrm>
                <a:off x="4767" y="315"/>
                <a:ext cx="265" cy="327"/>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r>
                  <a:rPr lang="en-US" altLang="zh-CN" sz="2800">
                    <a:solidFill>
                      <a:schemeClr val="accent2"/>
                    </a:solidFill>
                  </a:rPr>
                  <a:t>B</a:t>
                </a:r>
              </a:p>
            </p:txBody>
          </p:sp>
        </p:grpSp>
        <p:sp>
          <p:nvSpPr>
            <p:cNvPr id="22" name="Oval 32">
              <a:extLst>
                <a:ext uri="{FF2B5EF4-FFF2-40B4-BE49-F238E27FC236}">
                  <a16:creationId xmlns:a16="http://schemas.microsoft.com/office/drawing/2014/main" id="{4F772ACA-F4BF-4D91-8B88-1556EA533AEC}"/>
                </a:ext>
              </a:extLst>
            </p:cNvPr>
            <p:cNvSpPr>
              <a:spLocks noChangeArrowheads="1"/>
            </p:cNvSpPr>
            <p:nvPr/>
          </p:nvSpPr>
          <p:spPr bwMode="auto">
            <a:xfrm>
              <a:off x="1920" y="3726"/>
              <a:ext cx="288" cy="288"/>
            </a:xfrm>
            <a:prstGeom prst="ellipse">
              <a:avLst/>
            </a:prstGeom>
            <a:noFill/>
            <a:ln w="34925" cap="sq">
              <a:solidFill>
                <a:srgbClr val="333399"/>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zh-CN" sz="2400" b="0">
                <a:solidFill>
                  <a:schemeClr val="accent2"/>
                </a:solidFill>
              </a:endParaRPr>
            </a:p>
          </p:txBody>
        </p:sp>
        <p:sp>
          <p:nvSpPr>
            <p:cNvPr id="23" name="Text Box 33">
              <a:extLst>
                <a:ext uri="{FF2B5EF4-FFF2-40B4-BE49-F238E27FC236}">
                  <a16:creationId xmlns:a16="http://schemas.microsoft.com/office/drawing/2014/main" id="{B3CD8E3F-C8C6-A962-91EE-896F23ED8012}"/>
                </a:ext>
              </a:extLst>
            </p:cNvPr>
            <p:cNvSpPr txBox="1">
              <a:spLocks noChangeArrowheads="1"/>
            </p:cNvSpPr>
            <p:nvPr/>
          </p:nvSpPr>
          <p:spPr bwMode="auto">
            <a:xfrm>
              <a:off x="1928" y="3705"/>
              <a:ext cx="278" cy="327"/>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r>
                <a:rPr lang="en-US" altLang="zh-CN" sz="2800">
                  <a:solidFill>
                    <a:schemeClr val="accent2"/>
                  </a:solidFill>
                </a:rPr>
                <a:t>A</a:t>
              </a:r>
            </a:p>
          </p:txBody>
        </p:sp>
        <p:sp>
          <p:nvSpPr>
            <p:cNvPr id="24" name="Oval 34">
              <a:extLst>
                <a:ext uri="{FF2B5EF4-FFF2-40B4-BE49-F238E27FC236}">
                  <a16:creationId xmlns:a16="http://schemas.microsoft.com/office/drawing/2014/main" id="{15AD79E2-AA6D-CB1A-C8BA-B50010E65BC0}"/>
                </a:ext>
              </a:extLst>
            </p:cNvPr>
            <p:cNvSpPr>
              <a:spLocks noChangeArrowheads="1"/>
            </p:cNvSpPr>
            <p:nvPr/>
          </p:nvSpPr>
          <p:spPr bwMode="auto">
            <a:xfrm>
              <a:off x="2496" y="3717"/>
              <a:ext cx="288" cy="288"/>
            </a:xfrm>
            <a:prstGeom prst="ellipse">
              <a:avLst/>
            </a:prstGeom>
            <a:noFill/>
            <a:ln w="34925" cap="sq">
              <a:solidFill>
                <a:srgbClr val="333399"/>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zh-CN" sz="2400" b="0">
                <a:solidFill>
                  <a:schemeClr val="accent2"/>
                </a:solidFill>
              </a:endParaRPr>
            </a:p>
          </p:txBody>
        </p:sp>
        <p:sp>
          <p:nvSpPr>
            <p:cNvPr id="25" name="Text Box 35">
              <a:extLst>
                <a:ext uri="{FF2B5EF4-FFF2-40B4-BE49-F238E27FC236}">
                  <a16:creationId xmlns:a16="http://schemas.microsoft.com/office/drawing/2014/main" id="{FEBFD8AD-B0B7-B579-95F7-AA943A4EA287}"/>
                </a:ext>
              </a:extLst>
            </p:cNvPr>
            <p:cNvSpPr txBox="1">
              <a:spLocks noChangeArrowheads="1"/>
            </p:cNvSpPr>
            <p:nvPr/>
          </p:nvSpPr>
          <p:spPr bwMode="auto">
            <a:xfrm>
              <a:off x="2511" y="3696"/>
              <a:ext cx="265" cy="327"/>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r>
                <a:rPr lang="en-US" altLang="zh-CN" sz="2800">
                  <a:solidFill>
                    <a:schemeClr val="accent2"/>
                  </a:solidFill>
                </a:rPr>
                <a:t>B</a:t>
              </a:r>
            </a:p>
          </p:txBody>
        </p:sp>
        <p:grpSp>
          <p:nvGrpSpPr>
            <p:cNvPr id="26" name="Group 36">
              <a:extLst>
                <a:ext uri="{FF2B5EF4-FFF2-40B4-BE49-F238E27FC236}">
                  <a16:creationId xmlns:a16="http://schemas.microsoft.com/office/drawing/2014/main" id="{4E520287-28C8-52F8-E04E-FC4016FAC595}"/>
                </a:ext>
              </a:extLst>
            </p:cNvPr>
            <p:cNvGrpSpPr>
              <a:grpSpLocks/>
            </p:cNvGrpSpPr>
            <p:nvPr/>
          </p:nvGrpSpPr>
          <p:grpSpPr bwMode="auto">
            <a:xfrm>
              <a:off x="2976" y="3478"/>
              <a:ext cx="788" cy="661"/>
              <a:chOff x="2976" y="3478"/>
              <a:chExt cx="788" cy="661"/>
            </a:xfrm>
          </p:grpSpPr>
          <p:sp>
            <p:nvSpPr>
              <p:cNvPr id="34" name="Arc 37">
                <a:extLst>
                  <a:ext uri="{FF2B5EF4-FFF2-40B4-BE49-F238E27FC236}">
                    <a16:creationId xmlns:a16="http://schemas.microsoft.com/office/drawing/2014/main" id="{0ECFFA8C-59F7-1F60-8870-94655A646C24}"/>
                  </a:ext>
                </a:extLst>
              </p:cNvPr>
              <p:cNvSpPr>
                <a:spLocks/>
              </p:cNvSpPr>
              <p:nvPr/>
            </p:nvSpPr>
            <p:spPr bwMode="auto">
              <a:xfrm flipV="1">
                <a:off x="3279" y="3526"/>
                <a:ext cx="228" cy="410"/>
              </a:xfrm>
              <a:custGeom>
                <a:avLst/>
                <a:gdLst>
                  <a:gd name="T0" fmla="*/ 0 w 18035"/>
                  <a:gd name="T1" fmla="*/ 0 h 21600"/>
                  <a:gd name="T2" fmla="*/ 0 w 18035"/>
                  <a:gd name="T3" fmla="*/ 0 h 21600"/>
                  <a:gd name="T4" fmla="*/ 0 w 18035"/>
                  <a:gd name="T5" fmla="*/ 0 h 21600"/>
                  <a:gd name="T6" fmla="*/ 0 60000 65536"/>
                  <a:gd name="T7" fmla="*/ 0 60000 65536"/>
                  <a:gd name="T8" fmla="*/ 0 60000 65536"/>
                </a:gdLst>
                <a:ahLst/>
                <a:cxnLst>
                  <a:cxn ang="T6">
                    <a:pos x="T0" y="T1"/>
                  </a:cxn>
                  <a:cxn ang="T7">
                    <a:pos x="T2" y="T3"/>
                  </a:cxn>
                  <a:cxn ang="T8">
                    <a:pos x="T4" y="T5"/>
                  </a:cxn>
                </a:cxnLst>
                <a:rect l="0" t="0" r="r" b="b"/>
                <a:pathLst>
                  <a:path w="18035" h="21600" fill="none" extrusionOk="0">
                    <a:moveTo>
                      <a:pt x="-1" y="0"/>
                    </a:moveTo>
                    <a:cubicBezTo>
                      <a:pt x="7262" y="0"/>
                      <a:pt x="14038" y="3649"/>
                      <a:pt x="18035" y="9713"/>
                    </a:cubicBezTo>
                  </a:path>
                  <a:path w="18035" h="21600" stroke="0" extrusionOk="0">
                    <a:moveTo>
                      <a:pt x="-1" y="0"/>
                    </a:moveTo>
                    <a:cubicBezTo>
                      <a:pt x="7262" y="0"/>
                      <a:pt x="14038" y="3649"/>
                      <a:pt x="18035" y="9713"/>
                    </a:cubicBezTo>
                    <a:lnTo>
                      <a:pt x="0" y="21600"/>
                    </a:lnTo>
                    <a:lnTo>
                      <a:pt x="-1" y="0"/>
                    </a:lnTo>
                    <a:close/>
                  </a:path>
                </a:pathLst>
              </a:custGeom>
              <a:noFill/>
              <a:ln w="25400">
                <a:solidFill>
                  <a:srgbClr val="333399"/>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5" name="Group 38">
                <a:extLst>
                  <a:ext uri="{FF2B5EF4-FFF2-40B4-BE49-F238E27FC236}">
                    <a16:creationId xmlns:a16="http://schemas.microsoft.com/office/drawing/2014/main" id="{D61E6663-84C2-C37A-FB4D-322A862BBE66}"/>
                  </a:ext>
                </a:extLst>
              </p:cNvPr>
              <p:cNvGrpSpPr>
                <a:grpSpLocks/>
              </p:cNvGrpSpPr>
              <p:nvPr/>
            </p:nvGrpSpPr>
            <p:grpSpPr bwMode="auto">
              <a:xfrm>
                <a:off x="2976" y="3812"/>
                <a:ext cx="299" cy="327"/>
                <a:chOff x="2976" y="3812"/>
                <a:chExt cx="299" cy="327"/>
              </a:xfrm>
            </p:grpSpPr>
            <p:sp>
              <p:nvSpPr>
                <p:cNvPr id="39" name="Oval 39">
                  <a:extLst>
                    <a:ext uri="{FF2B5EF4-FFF2-40B4-BE49-F238E27FC236}">
                      <a16:creationId xmlns:a16="http://schemas.microsoft.com/office/drawing/2014/main" id="{568C3343-643C-0DF2-10A0-4199B04E1EC8}"/>
                    </a:ext>
                  </a:extLst>
                </p:cNvPr>
                <p:cNvSpPr>
                  <a:spLocks noChangeArrowheads="1"/>
                </p:cNvSpPr>
                <p:nvPr/>
              </p:nvSpPr>
              <p:spPr bwMode="auto">
                <a:xfrm>
                  <a:off x="2976" y="3840"/>
                  <a:ext cx="288" cy="288"/>
                </a:xfrm>
                <a:prstGeom prst="ellipse">
                  <a:avLst/>
                </a:prstGeom>
                <a:noFill/>
                <a:ln w="34925" cap="sq">
                  <a:solidFill>
                    <a:srgbClr val="333399"/>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zh-CN" sz="2400" b="0">
                    <a:solidFill>
                      <a:schemeClr val="accent2"/>
                    </a:solidFill>
                  </a:endParaRPr>
                </a:p>
              </p:txBody>
            </p:sp>
            <p:sp>
              <p:nvSpPr>
                <p:cNvPr id="40" name="Text Box 40">
                  <a:extLst>
                    <a:ext uri="{FF2B5EF4-FFF2-40B4-BE49-F238E27FC236}">
                      <a16:creationId xmlns:a16="http://schemas.microsoft.com/office/drawing/2014/main" id="{0E36A899-C266-9D11-707A-CF18174037FE}"/>
                    </a:ext>
                  </a:extLst>
                </p:cNvPr>
                <p:cNvSpPr txBox="1">
                  <a:spLocks noChangeArrowheads="1"/>
                </p:cNvSpPr>
                <p:nvPr/>
              </p:nvSpPr>
              <p:spPr bwMode="auto">
                <a:xfrm>
                  <a:off x="2997" y="3812"/>
                  <a:ext cx="278" cy="327"/>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r>
                    <a:rPr lang="en-US" altLang="zh-CN" sz="2800">
                      <a:solidFill>
                        <a:schemeClr val="accent2"/>
                      </a:solidFill>
                    </a:rPr>
                    <a:t>A</a:t>
                  </a:r>
                </a:p>
              </p:txBody>
            </p:sp>
          </p:grpSp>
          <p:grpSp>
            <p:nvGrpSpPr>
              <p:cNvPr id="36" name="Group 41">
                <a:extLst>
                  <a:ext uri="{FF2B5EF4-FFF2-40B4-BE49-F238E27FC236}">
                    <a16:creationId xmlns:a16="http://schemas.microsoft.com/office/drawing/2014/main" id="{1C37EECA-0412-3362-24FE-E92C2124CDC0}"/>
                  </a:ext>
                </a:extLst>
              </p:cNvPr>
              <p:cNvGrpSpPr>
                <a:grpSpLocks/>
              </p:cNvGrpSpPr>
              <p:nvPr/>
            </p:nvGrpSpPr>
            <p:grpSpPr bwMode="auto">
              <a:xfrm>
                <a:off x="3471" y="3478"/>
                <a:ext cx="293" cy="327"/>
                <a:chOff x="2976" y="3812"/>
                <a:chExt cx="293" cy="327"/>
              </a:xfrm>
            </p:grpSpPr>
            <p:sp>
              <p:nvSpPr>
                <p:cNvPr id="37" name="Oval 42">
                  <a:extLst>
                    <a:ext uri="{FF2B5EF4-FFF2-40B4-BE49-F238E27FC236}">
                      <a16:creationId xmlns:a16="http://schemas.microsoft.com/office/drawing/2014/main" id="{328F049F-251D-295B-A193-A6E38EC20FED}"/>
                    </a:ext>
                  </a:extLst>
                </p:cNvPr>
                <p:cNvSpPr>
                  <a:spLocks noChangeArrowheads="1"/>
                </p:cNvSpPr>
                <p:nvPr/>
              </p:nvSpPr>
              <p:spPr bwMode="auto">
                <a:xfrm>
                  <a:off x="2976" y="3840"/>
                  <a:ext cx="288" cy="288"/>
                </a:xfrm>
                <a:prstGeom prst="ellipse">
                  <a:avLst/>
                </a:prstGeom>
                <a:noFill/>
                <a:ln w="34925" cap="sq">
                  <a:solidFill>
                    <a:srgbClr val="333399"/>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zh-CN" sz="2400" b="0">
                    <a:solidFill>
                      <a:schemeClr val="accent2"/>
                    </a:solidFill>
                  </a:endParaRPr>
                </a:p>
              </p:txBody>
            </p:sp>
            <p:sp>
              <p:nvSpPr>
                <p:cNvPr id="38" name="Text Box 43">
                  <a:extLst>
                    <a:ext uri="{FF2B5EF4-FFF2-40B4-BE49-F238E27FC236}">
                      <a16:creationId xmlns:a16="http://schemas.microsoft.com/office/drawing/2014/main" id="{C138E780-6A75-D859-A55B-BDEFA5809E92}"/>
                    </a:ext>
                  </a:extLst>
                </p:cNvPr>
                <p:cNvSpPr txBox="1">
                  <a:spLocks noChangeArrowheads="1"/>
                </p:cNvSpPr>
                <p:nvPr/>
              </p:nvSpPr>
              <p:spPr bwMode="auto">
                <a:xfrm>
                  <a:off x="3004" y="3812"/>
                  <a:ext cx="265" cy="327"/>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r>
                    <a:rPr lang="en-US" altLang="zh-CN" sz="2800">
                      <a:solidFill>
                        <a:schemeClr val="accent2"/>
                      </a:solidFill>
                    </a:rPr>
                    <a:t>B</a:t>
                  </a:r>
                </a:p>
              </p:txBody>
            </p:sp>
          </p:grpSp>
        </p:grpSp>
        <p:sp>
          <p:nvSpPr>
            <p:cNvPr id="27" name="Arc 44">
              <a:extLst>
                <a:ext uri="{FF2B5EF4-FFF2-40B4-BE49-F238E27FC236}">
                  <a16:creationId xmlns:a16="http://schemas.microsoft.com/office/drawing/2014/main" id="{0FC1FF06-AE52-D50F-E9BF-CF06ABF406C2}"/>
                </a:ext>
              </a:extLst>
            </p:cNvPr>
            <p:cNvSpPr>
              <a:spLocks/>
            </p:cNvSpPr>
            <p:nvPr/>
          </p:nvSpPr>
          <p:spPr bwMode="auto">
            <a:xfrm flipV="1">
              <a:off x="4032" y="3600"/>
              <a:ext cx="276" cy="410"/>
            </a:xfrm>
            <a:custGeom>
              <a:avLst/>
              <a:gdLst>
                <a:gd name="T0" fmla="*/ 0 w 18035"/>
                <a:gd name="T1" fmla="*/ 0 h 21600"/>
                <a:gd name="T2" fmla="*/ 0 w 18035"/>
                <a:gd name="T3" fmla="*/ 0 h 21600"/>
                <a:gd name="T4" fmla="*/ 0 w 18035"/>
                <a:gd name="T5" fmla="*/ 0 h 21600"/>
                <a:gd name="T6" fmla="*/ 0 60000 65536"/>
                <a:gd name="T7" fmla="*/ 0 60000 65536"/>
                <a:gd name="T8" fmla="*/ 0 60000 65536"/>
              </a:gdLst>
              <a:ahLst/>
              <a:cxnLst>
                <a:cxn ang="T6">
                  <a:pos x="T0" y="T1"/>
                </a:cxn>
                <a:cxn ang="T7">
                  <a:pos x="T2" y="T3"/>
                </a:cxn>
                <a:cxn ang="T8">
                  <a:pos x="T4" y="T5"/>
                </a:cxn>
              </a:cxnLst>
              <a:rect l="0" t="0" r="r" b="b"/>
              <a:pathLst>
                <a:path w="18035" h="21600" fill="none" extrusionOk="0">
                  <a:moveTo>
                    <a:pt x="-1" y="0"/>
                  </a:moveTo>
                  <a:cubicBezTo>
                    <a:pt x="7262" y="0"/>
                    <a:pt x="14038" y="3649"/>
                    <a:pt x="18035" y="9713"/>
                  </a:cubicBezTo>
                </a:path>
                <a:path w="18035" h="21600" stroke="0" extrusionOk="0">
                  <a:moveTo>
                    <a:pt x="-1" y="0"/>
                  </a:moveTo>
                  <a:cubicBezTo>
                    <a:pt x="7262" y="0"/>
                    <a:pt x="14038" y="3649"/>
                    <a:pt x="18035" y="9713"/>
                  </a:cubicBezTo>
                  <a:lnTo>
                    <a:pt x="0" y="21600"/>
                  </a:lnTo>
                  <a:lnTo>
                    <a:pt x="-1" y="0"/>
                  </a:lnTo>
                  <a:close/>
                </a:path>
              </a:pathLst>
            </a:custGeom>
            <a:noFill/>
            <a:ln w="28575">
              <a:solidFill>
                <a:srgbClr val="333399"/>
              </a:solidFill>
              <a:round/>
              <a:headEnd type="none" w="sm" len="sm"/>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28" name="Group 45">
              <a:extLst>
                <a:ext uri="{FF2B5EF4-FFF2-40B4-BE49-F238E27FC236}">
                  <a16:creationId xmlns:a16="http://schemas.microsoft.com/office/drawing/2014/main" id="{9EF229EA-01F8-A807-1BC1-9FB89D0535F4}"/>
                </a:ext>
              </a:extLst>
            </p:cNvPr>
            <p:cNvGrpSpPr>
              <a:grpSpLocks/>
            </p:cNvGrpSpPr>
            <p:nvPr/>
          </p:nvGrpSpPr>
          <p:grpSpPr bwMode="auto">
            <a:xfrm>
              <a:off x="3772" y="3897"/>
              <a:ext cx="299" cy="327"/>
              <a:chOff x="2976" y="3812"/>
              <a:chExt cx="299" cy="327"/>
            </a:xfrm>
          </p:grpSpPr>
          <p:sp>
            <p:nvSpPr>
              <p:cNvPr id="32" name="Oval 46">
                <a:extLst>
                  <a:ext uri="{FF2B5EF4-FFF2-40B4-BE49-F238E27FC236}">
                    <a16:creationId xmlns:a16="http://schemas.microsoft.com/office/drawing/2014/main" id="{933A6578-186D-5F1A-A5CD-228D6AAED2AD}"/>
                  </a:ext>
                </a:extLst>
              </p:cNvPr>
              <p:cNvSpPr>
                <a:spLocks noChangeArrowheads="1"/>
              </p:cNvSpPr>
              <p:nvPr/>
            </p:nvSpPr>
            <p:spPr bwMode="auto">
              <a:xfrm>
                <a:off x="2976" y="3840"/>
                <a:ext cx="288" cy="288"/>
              </a:xfrm>
              <a:prstGeom prst="ellipse">
                <a:avLst/>
              </a:prstGeom>
              <a:noFill/>
              <a:ln w="34925" cap="sq">
                <a:solidFill>
                  <a:srgbClr val="333399"/>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zh-CN" sz="2400" b="0">
                  <a:solidFill>
                    <a:schemeClr val="accent2"/>
                  </a:solidFill>
                </a:endParaRPr>
              </a:p>
            </p:txBody>
          </p:sp>
          <p:sp>
            <p:nvSpPr>
              <p:cNvPr id="33" name="Text Box 47">
                <a:extLst>
                  <a:ext uri="{FF2B5EF4-FFF2-40B4-BE49-F238E27FC236}">
                    <a16:creationId xmlns:a16="http://schemas.microsoft.com/office/drawing/2014/main" id="{1A03CBB4-F108-3AD7-A917-0A92C0D74EE0}"/>
                  </a:ext>
                </a:extLst>
              </p:cNvPr>
              <p:cNvSpPr txBox="1">
                <a:spLocks noChangeArrowheads="1"/>
              </p:cNvSpPr>
              <p:nvPr/>
            </p:nvSpPr>
            <p:spPr bwMode="auto">
              <a:xfrm>
                <a:off x="2997" y="3812"/>
                <a:ext cx="278" cy="327"/>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r>
                  <a:rPr lang="en-US" altLang="zh-CN" sz="2800">
                    <a:solidFill>
                      <a:schemeClr val="accent2"/>
                    </a:solidFill>
                  </a:rPr>
                  <a:t>A</a:t>
                </a:r>
              </a:p>
            </p:txBody>
          </p:sp>
        </p:grpSp>
        <p:grpSp>
          <p:nvGrpSpPr>
            <p:cNvPr id="29" name="Group 48">
              <a:extLst>
                <a:ext uri="{FF2B5EF4-FFF2-40B4-BE49-F238E27FC236}">
                  <a16:creationId xmlns:a16="http://schemas.microsoft.com/office/drawing/2014/main" id="{18E0A990-F06F-EFBF-A10B-5814E3DFD50A}"/>
                </a:ext>
              </a:extLst>
            </p:cNvPr>
            <p:cNvGrpSpPr>
              <a:grpSpLocks/>
            </p:cNvGrpSpPr>
            <p:nvPr/>
          </p:nvGrpSpPr>
          <p:grpSpPr bwMode="auto">
            <a:xfrm>
              <a:off x="4267" y="3563"/>
              <a:ext cx="293" cy="327"/>
              <a:chOff x="2976" y="3812"/>
              <a:chExt cx="293" cy="327"/>
            </a:xfrm>
          </p:grpSpPr>
          <p:sp>
            <p:nvSpPr>
              <p:cNvPr id="30" name="Oval 49">
                <a:extLst>
                  <a:ext uri="{FF2B5EF4-FFF2-40B4-BE49-F238E27FC236}">
                    <a16:creationId xmlns:a16="http://schemas.microsoft.com/office/drawing/2014/main" id="{9D7C2D75-9A3B-09DB-D268-8A48FD525963}"/>
                  </a:ext>
                </a:extLst>
              </p:cNvPr>
              <p:cNvSpPr>
                <a:spLocks noChangeArrowheads="1"/>
              </p:cNvSpPr>
              <p:nvPr/>
            </p:nvSpPr>
            <p:spPr bwMode="auto">
              <a:xfrm>
                <a:off x="2976" y="3840"/>
                <a:ext cx="288" cy="288"/>
              </a:xfrm>
              <a:prstGeom prst="ellipse">
                <a:avLst/>
              </a:prstGeom>
              <a:noFill/>
              <a:ln w="34925" cap="sq">
                <a:solidFill>
                  <a:srgbClr val="333399"/>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zh-CN" sz="2400" b="0">
                  <a:solidFill>
                    <a:schemeClr val="accent2"/>
                  </a:solidFill>
                </a:endParaRPr>
              </a:p>
            </p:txBody>
          </p:sp>
          <p:sp>
            <p:nvSpPr>
              <p:cNvPr id="31" name="Text Box 50">
                <a:extLst>
                  <a:ext uri="{FF2B5EF4-FFF2-40B4-BE49-F238E27FC236}">
                    <a16:creationId xmlns:a16="http://schemas.microsoft.com/office/drawing/2014/main" id="{61FE6599-F9D8-DA0A-5D8B-11DB80DFD63D}"/>
                  </a:ext>
                </a:extLst>
              </p:cNvPr>
              <p:cNvSpPr txBox="1">
                <a:spLocks noChangeArrowheads="1"/>
              </p:cNvSpPr>
              <p:nvPr/>
            </p:nvSpPr>
            <p:spPr bwMode="auto">
              <a:xfrm>
                <a:off x="3004" y="3812"/>
                <a:ext cx="265" cy="327"/>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r>
                  <a:rPr lang="en-US" altLang="zh-CN" sz="2800">
                    <a:solidFill>
                      <a:schemeClr val="accent2"/>
                    </a:solidFill>
                  </a:rPr>
                  <a:t>B</a:t>
                </a:r>
              </a:p>
            </p:txBody>
          </p:sp>
        </p:grpSp>
      </p:grpSp>
    </p:spTree>
    <p:extLst>
      <p:ext uri="{BB962C8B-B14F-4D97-AF65-F5344CB8AC3E}">
        <p14:creationId xmlns:p14="http://schemas.microsoft.com/office/powerpoint/2010/main" val="3733181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2"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slide(fromRight)">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right)">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slide(fromBottom)">
                                      <p:cBhvr>
                                        <p:cTn id="1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FA1A0DD9-06F2-E66B-0AA5-0DC56E618461}"/>
              </a:ext>
            </a:extLst>
          </p:cNvPr>
          <p:cNvSpPr>
            <a:spLocks noGrp="1"/>
          </p:cNvSpPr>
          <p:nvPr>
            <p:ph type="dt" sz="half" idx="10"/>
          </p:nvPr>
        </p:nvSpPr>
        <p:spPr/>
        <p:txBody>
          <a:bodyPr/>
          <a:lstStyle/>
          <a:p>
            <a:pPr>
              <a:defRPr/>
            </a:pPr>
            <a:fld id="{72795A5C-ABA9-164F-9A37-0CFC1B48C772}" type="datetime1">
              <a:rPr lang="en-US" altLang="zh-CN" smtClean="0"/>
              <a:t>6/5/2022</a:t>
            </a:fld>
            <a:endParaRPr lang="en-US" altLang="zh-CN" dirty="0"/>
          </a:p>
        </p:txBody>
      </p:sp>
      <p:sp>
        <p:nvSpPr>
          <p:cNvPr id="5" name="灯片编号占位符 4">
            <a:extLst>
              <a:ext uri="{FF2B5EF4-FFF2-40B4-BE49-F238E27FC236}">
                <a16:creationId xmlns:a16="http://schemas.microsoft.com/office/drawing/2014/main" id="{F475121D-9751-0B39-2157-160773D15E46}"/>
              </a:ext>
            </a:extLst>
          </p:cNvPr>
          <p:cNvSpPr>
            <a:spLocks noGrp="1"/>
          </p:cNvSpPr>
          <p:nvPr>
            <p:ph type="sldNum" sz="quarter" idx="12"/>
          </p:nvPr>
        </p:nvSpPr>
        <p:spPr/>
        <p:txBody>
          <a:bodyPr/>
          <a:lstStyle/>
          <a:p>
            <a:pPr>
              <a:defRPr/>
            </a:pPr>
            <a:fld id="{4FF538FA-A287-4FBD-9703-6DB9C5344803}" type="slidenum">
              <a:rPr lang="zh-CN" altLang="en-US" smtClean="0"/>
              <a:t>70</a:t>
            </a:fld>
            <a:endParaRPr lang="en-US" altLang="zh-CN" dirty="0"/>
          </a:p>
        </p:txBody>
      </p:sp>
      <p:sp>
        <p:nvSpPr>
          <p:cNvPr id="6" name="Text Box 4">
            <a:extLst>
              <a:ext uri="{FF2B5EF4-FFF2-40B4-BE49-F238E27FC236}">
                <a16:creationId xmlns:a16="http://schemas.microsoft.com/office/drawing/2014/main" id="{8F0081BA-6492-166D-2E11-A3678D22958F}"/>
              </a:ext>
            </a:extLst>
          </p:cNvPr>
          <p:cNvSpPr txBox="1">
            <a:spLocks noChangeArrowheads="1"/>
          </p:cNvSpPr>
          <p:nvPr/>
        </p:nvSpPr>
        <p:spPr bwMode="auto">
          <a:xfrm>
            <a:off x="654050" y="2806700"/>
            <a:ext cx="8305800" cy="1569660"/>
          </a:xfrm>
          <a:prstGeom prst="rect">
            <a:avLst/>
          </a:prstGeom>
          <a:noFill/>
          <a:ln>
            <a:noFill/>
          </a:ln>
        </p:spPr>
        <p:style>
          <a:lnRef idx="0">
            <a:scrgbClr r="0" g="0" b="0"/>
          </a:lnRef>
          <a:fillRef idx="0">
            <a:scrgbClr r="0" g="0" b="0"/>
          </a:fillRef>
          <a:effectRef idx="0">
            <a:scrgbClr r="0" g="0" b="0"/>
          </a:effectRef>
          <a:fontRef idx="minor">
            <a:schemeClr val="lt1"/>
          </a:fontRef>
        </p:style>
        <p:txBody>
          <a:bodyPr>
            <a:spAutoFit/>
          </a:bodyPr>
          <a:lstStyle>
            <a:lvl1pPr marL="457200" indent="-4572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914400" indent="-4572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371600" indent="-4572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828800" indent="-4572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286000" indent="-4572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743200" indent="-4572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3200400" indent="-4572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657600" indent="-4572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4114800" indent="-4572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eaLnBrk="1" hangingPunct="1">
              <a:spcBef>
                <a:spcPct val="0"/>
              </a:spcBef>
              <a:buClrTx/>
              <a:buFontTx/>
              <a:buNone/>
            </a:pPr>
            <a:r>
              <a:rPr lang="en-US" altLang="zh-CN" sz="2400" dirty="0">
                <a:solidFill>
                  <a:srgbClr val="000084"/>
                </a:solidFill>
                <a:ea typeface="楷体_GB2312" pitchFamily="49" charset="-122"/>
              </a:rPr>
              <a:t>3</a:t>
            </a:r>
            <a:r>
              <a:rPr lang="en-US" altLang="zh-CN" sz="2400" dirty="0">
                <a:solidFill>
                  <a:srgbClr val="000084"/>
                </a:solidFill>
                <a:latin typeface="楷体_GB2312" pitchFamily="49" charset="-122"/>
                <a:ea typeface="楷体_GB2312" pitchFamily="49" charset="-122"/>
              </a:rPr>
              <a:t>. </a:t>
            </a:r>
            <a:r>
              <a:rPr lang="zh-CN" altLang="en-US" sz="2400" dirty="0">
                <a:solidFill>
                  <a:srgbClr val="000084"/>
                </a:solidFill>
                <a:latin typeface="幼圆" pitchFamily="49" charset="-122"/>
                <a:ea typeface="幼圆" pitchFamily="49" charset="-122"/>
              </a:rPr>
              <a:t>设置数组</a:t>
            </a:r>
            <a:r>
              <a:rPr lang="en-US" altLang="zh-CN" sz="2400" dirty="0" err="1">
                <a:solidFill>
                  <a:srgbClr val="000084"/>
                </a:solidFill>
                <a:ea typeface="楷体_GB2312" pitchFamily="49" charset="-122"/>
              </a:rPr>
              <a:t>dist</a:t>
            </a:r>
            <a:r>
              <a:rPr lang="en-US" altLang="zh-CN" sz="2400" dirty="0">
                <a:solidFill>
                  <a:srgbClr val="000084"/>
                </a:solidFill>
                <a:ea typeface="楷体_GB2312" pitchFamily="49" charset="-122"/>
              </a:rPr>
              <a:t>[0..n</a:t>
            </a:r>
            <a:r>
              <a:rPr lang="en-US" altLang="zh-CN" sz="2400" dirty="0">
                <a:solidFill>
                  <a:srgbClr val="000084"/>
                </a:solidFill>
                <a:latin typeface="宋体" pitchFamily="2" charset="-122"/>
              </a:rPr>
              <a:t>-</a:t>
            </a:r>
            <a:r>
              <a:rPr lang="en-US" altLang="zh-CN" sz="2400" dirty="0">
                <a:solidFill>
                  <a:srgbClr val="000084"/>
                </a:solidFill>
                <a:ea typeface="楷体_GB2312" pitchFamily="49" charset="-122"/>
              </a:rPr>
              <a:t>1] </a:t>
            </a:r>
            <a:r>
              <a:rPr lang="zh-CN" altLang="en-US" sz="2400" dirty="0">
                <a:solidFill>
                  <a:srgbClr val="000084"/>
                </a:solidFill>
                <a:latin typeface="幼圆" pitchFamily="49" charset="-122"/>
                <a:ea typeface="幼圆" pitchFamily="49" charset="-122"/>
              </a:rPr>
              <a:t>分别记录源点</a:t>
            </a:r>
            <a:r>
              <a:rPr lang="en-US" altLang="zh-CN" sz="2400" dirty="0">
                <a:solidFill>
                  <a:srgbClr val="000084"/>
                </a:solidFill>
                <a:ea typeface="楷体_GB2312" pitchFamily="49" charset="-122"/>
              </a:rPr>
              <a:t>v </a:t>
            </a:r>
            <a:r>
              <a:rPr lang="zh-CN" altLang="en-US" sz="2400" dirty="0">
                <a:solidFill>
                  <a:srgbClr val="000084"/>
                </a:solidFill>
                <a:latin typeface="幼圆" pitchFamily="49" charset="-122"/>
                <a:ea typeface="幼圆" pitchFamily="49" charset="-122"/>
              </a:rPr>
              <a:t>到图中各顶点的最</a:t>
            </a:r>
          </a:p>
          <a:p>
            <a:pPr eaLnBrk="1" hangingPunct="1">
              <a:spcBef>
                <a:spcPct val="0"/>
              </a:spcBef>
              <a:buClrTx/>
              <a:buFontTx/>
              <a:buNone/>
            </a:pPr>
            <a:r>
              <a:rPr lang="zh-CN" altLang="en-US" sz="2400" dirty="0">
                <a:solidFill>
                  <a:srgbClr val="000084"/>
                </a:solidFill>
                <a:latin typeface="幼圆" pitchFamily="49" charset="-122"/>
                <a:ea typeface="幼圆" pitchFamily="49" charset="-122"/>
              </a:rPr>
              <a:t>   短路径的路径长度， 其中</a:t>
            </a:r>
            <a:r>
              <a:rPr lang="zh-CN" altLang="en-US" sz="2400" dirty="0">
                <a:solidFill>
                  <a:srgbClr val="000084"/>
                </a:solidFill>
                <a:latin typeface="楷体_GB2312" pitchFamily="49" charset="-122"/>
                <a:ea typeface="楷体_GB2312" pitchFamily="49" charset="-122"/>
              </a:rPr>
              <a:t>，</a:t>
            </a:r>
            <a:r>
              <a:rPr lang="en-US" altLang="zh-CN" sz="2400" dirty="0" err="1">
                <a:solidFill>
                  <a:srgbClr val="000084"/>
                </a:solidFill>
                <a:ea typeface="楷体_GB2312" pitchFamily="49" charset="-122"/>
              </a:rPr>
              <a:t>dist</a:t>
            </a:r>
            <a:r>
              <a:rPr lang="en-US" altLang="zh-CN" sz="2400" dirty="0">
                <a:solidFill>
                  <a:srgbClr val="000084"/>
                </a:solidFill>
                <a:ea typeface="楷体_GB2312" pitchFamily="49" charset="-122"/>
              </a:rPr>
              <a:t>[</a:t>
            </a:r>
            <a:r>
              <a:rPr lang="en-US" altLang="zh-CN" sz="2400" dirty="0" err="1">
                <a:solidFill>
                  <a:srgbClr val="000084"/>
                </a:solidFill>
                <a:ea typeface="楷体_GB2312" pitchFamily="49" charset="-122"/>
              </a:rPr>
              <a:t>i</a:t>
            </a:r>
            <a:r>
              <a:rPr lang="en-US" altLang="zh-CN" sz="2400" dirty="0">
                <a:solidFill>
                  <a:srgbClr val="000084"/>
                </a:solidFill>
                <a:ea typeface="楷体_GB2312" pitchFamily="49" charset="-122"/>
              </a:rPr>
              <a:t>]</a:t>
            </a:r>
            <a:r>
              <a:rPr lang="zh-CN" altLang="en-US" sz="2400" dirty="0">
                <a:solidFill>
                  <a:srgbClr val="000084"/>
                </a:solidFill>
                <a:latin typeface="幼圆" pitchFamily="49" charset="-122"/>
                <a:ea typeface="幼圆" pitchFamily="49" charset="-122"/>
              </a:rPr>
              <a:t>记录源点</a:t>
            </a:r>
            <a:r>
              <a:rPr lang="en-US" altLang="zh-CN" sz="2400" dirty="0">
                <a:solidFill>
                  <a:srgbClr val="000084"/>
                </a:solidFill>
                <a:latin typeface="幼圆" pitchFamily="49" charset="-122"/>
                <a:ea typeface="幼圆" pitchFamily="49" charset="-122"/>
              </a:rPr>
              <a:t>v</a:t>
            </a:r>
            <a:r>
              <a:rPr lang="zh-CN" altLang="en-US" sz="2400" dirty="0">
                <a:solidFill>
                  <a:srgbClr val="000084"/>
                </a:solidFill>
                <a:latin typeface="幼圆" pitchFamily="49" charset="-122"/>
                <a:ea typeface="幼圆" pitchFamily="49" charset="-122"/>
              </a:rPr>
              <a:t>到顶点</a:t>
            </a:r>
            <a:r>
              <a:rPr lang="en-US" altLang="zh-CN" sz="2400" dirty="0" err="1">
                <a:solidFill>
                  <a:srgbClr val="000084"/>
                </a:solidFill>
                <a:ea typeface="楷体_GB2312" pitchFamily="49" charset="-122"/>
              </a:rPr>
              <a:t>i</a:t>
            </a:r>
            <a:r>
              <a:rPr lang="en-US" altLang="zh-CN" sz="2400" dirty="0">
                <a:solidFill>
                  <a:srgbClr val="000084"/>
                </a:solidFill>
                <a:ea typeface="楷体_GB2312" pitchFamily="49" charset="-122"/>
              </a:rPr>
              <a:t> </a:t>
            </a:r>
            <a:r>
              <a:rPr lang="zh-CN" altLang="en-US" sz="2400" dirty="0">
                <a:solidFill>
                  <a:srgbClr val="000084"/>
                </a:solidFill>
                <a:latin typeface="幼圆" pitchFamily="49" charset="-122"/>
                <a:ea typeface="幼圆" pitchFamily="49" charset="-122"/>
              </a:rPr>
              <a:t>的</a:t>
            </a:r>
          </a:p>
          <a:p>
            <a:pPr eaLnBrk="1" hangingPunct="1">
              <a:spcBef>
                <a:spcPct val="0"/>
              </a:spcBef>
              <a:buClrTx/>
              <a:buFontTx/>
              <a:buNone/>
            </a:pPr>
            <a:r>
              <a:rPr lang="zh-CN" altLang="en-US" sz="2400" dirty="0">
                <a:solidFill>
                  <a:srgbClr val="000084"/>
                </a:solidFill>
                <a:latin typeface="幼圆" pitchFamily="49" charset="-122"/>
                <a:ea typeface="幼圆" pitchFamily="49" charset="-122"/>
              </a:rPr>
              <a:t>   最短路径的长度。初始时</a:t>
            </a:r>
            <a:r>
              <a:rPr lang="zh-CN" altLang="en-US" sz="2400" dirty="0">
                <a:solidFill>
                  <a:srgbClr val="000084"/>
                </a:solidFill>
                <a:latin typeface="楷体_GB2312" pitchFamily="49" charset="-122"/>
                <a:ea typeface="楷体_GB2312" pitchFamily="49" charset="-122"/>
              </a:rPr>
              <a:t>，</a:t>
            </a:r>
            <a:r>
              <a:rPr lang="en-US" altLang="zh-CN" sz="2400" dirty="0" err="1">
                <a:solidFill>
                  <a:srgbClr val="000084"/>
                </a:solidFill>
                <a:ea typeface="楷体_GB2312" pitchFamily="49" charset="-122"/>
              </a:rPr>
              <a:t>dist</a:t>
            </a:r>
            <a:r>
              <a:rPr lang="zh-CN" altLang="en-US" sz="2400" dirty="0">
                <a:solidFill>
                  <a:srgbClr val="000084"/>
                </a:solidFill>
                <a:latin typeface="幼圆" pitchFamily="49" charset="-122"/>
                <a:ea typeface="幼圆" pitchFamily="49" charset="-122"/>
              </a:rPr>
              <a:t>数组的值为邻接矩阵第</a:t>
            </a:r>
          </a:p>
          <a:p>
            <a:pPr eaLnBrk="1" hangingPunct="1">
              <a:spcBef>
                <a:spcPct val="0"/>
              </a:spcBef>
              <a:buClrTx/>
              <a:buFontTx/>
              <a:buNone/>
            </a:pPr>
            <a:r>
              <a:rPr lang="zh-CN" altLang="en-US" sz="2400" dirty="0">
                <a:solidFill>
                  <a:srgbClr val="000084"/>
                </a:solidFill>
                <a:latin typeface="幼圆" pitchFamily="49" charset="-122"/>
                <a:ea typeface="幼圆" pitchFamily="49" charset="-122"/>
              </a:rPr>
              <a:t>   </a:t>
            </a:r>
            <a:r>
              <a:rPr lang="en-US" altLang="zh-CN" sz="2400" dirty="0">
                <a:solidFill>
                  <a:srgbClr val="000084"/>
                </a:solidFill>
                <a:ea typeface="楷体_GB2312" pitchFamily="49" charset="-122"/>
              </a:rPr>
              <a:t>v</a:t>
            </a:r>
            <a:r>
              <a:rPr lang="zh-CN" altLang="en-US" sz="2400" dirty="0">
                <a:solidFill>
                  <a:srgbClr val="000084"/>
                </a:solidFill>
                <a:latin typeface="幼圆" pitchFamily="49" charset="-122"/>
                <a:ea typeface="幼圆" pitchFamily="49" charset="-122"/>
              </a:rPr>
              <a:t>行的</a:t>
            </a:r>
            <a:r>
              <a:rPr lang="en-US" altLang="zh-CN" sz="2400" dirty="0">
                <a:solidFill>
                  <a:srgbClr val="000084"/>
                </a:solidFill>
                <a:ea typeface="楷体_GB2312" pitchFamily="49" charset="-122"/>
              </a:rPr>
              <a:t>n</a:t>
            </a:r>
            <a:r>
              <a:rPr lang="zh-CN" altLang="en-US" sz="2400" dirty="0">
                <a:solidFill>
                  <a:srgbClr val="000084"/>
                </a:solidFill>
                <a:latin typeface="幼圆" pitchFamily="49" charset="-122"/>
                <a:ea typeface="幼圆" pitchFamily="49" charset="-122"/>
              </a:rPr>
              <a:t>个元素值。</a:t>
            </a:r>
            <a:r>
              <a:rPr lang="zh-CN" altLang="en-US" sz="2400" dirty="0">
                <a:solidFill>
                  <a:srgbClr val="000084"/>
                </a:solidFill>
                <a:ea typeface="楷体_GB2312" pitchFamily="49" charset="-122"/>
                <a:sym typeface="Symbol" pitchFamily="18" charset="2"/>
              </a:rPr>
              <a:t>（</a:t>
            </a:r>
            <a:r>
              <a:rPr lang="en-US" altLang="zh-CN" sz="2400" dirty="0" err="1">
                <a:solidFill>
                  <a:srgbClr val="000084"/>
                </a:solidFill>
                <a:ea typeface="楷体_GB2312" pitchFamily="49" charset="-122"/>
                <a:sym typeface="Symbol" pitchFamily="18" charset="2"/>
              </a:rPr>
              <a:t>i</a:t>
            </a:r>
            <a:r>
              <a:rPr lang="en-US" altLang="zh-CN" sz="2400" dirty="0">
                <a:solidFill>
                  <a:srgbClr val="000084"/>
                </a:solidFill>
                <a:ea typeface="楷体_GB2312" pitchFamily="49" charset="-122"/>
                <a:sym typeface="Symbol" pitchFamily="18" charset="2"/>
              </a:rPr>
              <a:t> =0,1, 2, , n</a:t>
            </a:r>
            <a:r>
              <a:rPr lang="en-US" altLang="zh-CN" sz="2400" dirty="0">
                <a:solidFill>
                  <a:srgbClr val="000084"/>
                </a:solidFill>
                <a:latin typeface="宋体" pitchFamily="2" charset="-122"/>
                <a:sym typeface="Symbol" pitchFamily="18" charset="2"/>
              </a:rPr>
              <a:t>-</a:t>
            </a:r>
            <a:r>
              <a:rPr lang="en-US" altLang="zh-CN" sz="2400" dirty="0">
                <a:solidFill>
                  <a:srgbClr val="000084"/>
                </a:solidFill>
                <a:ea typeface="楷体_GB2312" pitchFamily="49" charset="-122"/>
                <a:sym typeface="Symbol" pitchFamily="18" charset="2"/>
              </a:rPr>
              <a:t>1 </a:t>
            </a:r>
            <a:r>
              <a:rPr lang="zh-CN" altLang="en-US" sz="2400" dirty="0">
                <a:solidFill>
                  <a:srgbClr val="000084"/>
                </a:solidFill>
                <a:ea typeface="楷体_GB2312" pitchFamily="49" charset="-122"/>
                <a:sym typeface="Symbol" pitchFamily="18" charset="2"/>
              </a:rPr>
              <a:t>）</a:t>
            </a:r>
            <a:r>
              <a:rPr lang="zh-CN" altLang="en-US" sz="2400" dirty="0">
                <a:solidFill>
                  <a:srgbClr val="000084"/>
                </a:solidFill>
              </a:rPr>
              <a:t> </a:t>
            </a:r>
          </a:p>
        </p:txBody>
      </p:sp>
      <p:sp>
        <p:nvSpPr>
          <p:cNvPr id="7" name="Text Box 5">
            <a:extLst>
              <a:ext uri="{FF2B5EF4-FFF2-40B4-BE49-F238E27FC236}">
                <a16:creationId xmlns:a16="http://schemas.microsoft.com/office/drawing/2014/main" id="{14ACF990-444D-00CF-05C7-5D17F55ACF4F}"/>
              </a:ext>
            </a:extLst>
          </p:cNvPr>
          <p:cNvSpPr txBox="1">
            <a:spLocks noChangeArrowheads="1"/>
          </p:cNvSpPr>
          <p:nvPr/>
        </p:nvSpPr>
        <p:spPr bwMode="auto">
          <a:xfrm>
            <a:off x="635000" y="4508500"/>
            <a:ext cx="8382000" cy="1219200"/>
          </a:xfrm>
          <a:prstGeom prst="rect">
            <a:avLst/>
          </a:prstGeom>
          <a:noFill/>
          <a:ln>
            <a:noFill/>
          </a:ln>
        </p:spPr>
        <p:style>
          <a:lnRef idx="0">
            <a:scrgbClr r="0" g="0" b="0"/>
          </a:lnRef>
          <a:fillRef idx="0">
            <a:scrgbClr r="0" g="0" b="0"/>
          </a:fillRef>
          <a:effectRef idx="0">
            <a:scrgbClr r="0" g="0" b="0"/>
          </a:effectRef>
          <a:fontRef idx="minor">
            <a:schemeClr val="lt1"/>
          </a:fontRef>
        </p:style>
        <p:txBody>
          <a:bodyPr>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eaLnBrk="1" hangingPunct="1">
              <a:spcBef>
                <a:spcPct val="0"/>
              </a:spcBef>
              <a:buClrTx/>
              <a:buFontTx/>
              <a:buNone/>
            </a:pPr>
            <a:r>
              <a:rPr lang="en-US" altLang="zh-CN" sz="2400" dirty="0">
                <a:solidFill>
                  <a:srgbClr val="000084"/>
                </a:solidFill>
                <a:ea typeface="楷体_GB2312" pitchFamily="49" charset="-122"/>
              </a:rPr>
              <a:t>4</a:t>
            </a:r>
            <a:r>
              <a:rPr lang="en-US" altLang="zh-CN" sz="2400" dirty="0">
                <a:solidFill>
                  <a:srgbClr val="000084"/>
                </a:solidFill>
                <a:latin typeface="楷体_GB2312" pitchFamily="49" charset="-122"/>
                <a:ea typeface="楷体_GB2312" pitchFamily="49" charset="-122"/>
              </a:rPr>
              <a:t>. </a:t>
            </a:r>
            <a:r>
              <a:rPr lang="zh-CN" altLang="en-US" sz="2400" dirty="0">
                <a:solidFill>
                  <a:srgbClr val="000084"/>
                </a:solidFill>
                <a:latin typeface="幼圆" pitchFamily="49" charset="-122"/>
                <a:ea typeface="幼圆" pitchFamily="49" charset="-122"/>
              </a:rPr>
              <a:t>设置数组</a:t>
            </a:r>
            <a:r>
              <a:rPr lang="en-US" altLang="zh-CN" sz="2400" dirty="0">
                <a:solidFill>
                  <a:srgbClr val="000084"/>
                </a:solidFill>
                <a:ea typeface="楷体_GB2312" pitchFamily="49" charset="-122"/>
              </a:rPr>
              <a:t>path[0..n</a:t>
            </a:r>
            <a:r>
              <a:rPr lang="en-US" altLang="zh-CN" sz="2400" dirty="0">
                <a:solidFill>
                  <a:srgbClr val="000084"/>
                </a:solidFill>
                <a:latin typeface="宋体" pitchFamily="2" charset="-122"/>
              </a:rPr>
              <a:t>-</a:t>
            </a:r>
            <a:r>
              <a:rPr lang="en-US" altLang="zh-CN" sz="2400" dirty="0">
                <a:solidFill>
                  <a:srgbClr val="000084"/>
                </a:solidFill>
                <a:ea typeface="楷体_GB2312" pitchFamily="49" charset="-122"/>
              </a:rPr>
              <a:t>1] </a:t>
            </a:r>
            <a:r>
              <a:rPr lang="zh-CN" altLang="en-US" sz="2400" dirty="0">
                <a:solidFill>
                  <a:srgbClr val="000084"/>
                </a:solidFill>
                <a:latin typeface="幼圆" pitchFamily="49" charset="-122"/>
                <a:ea typeface="幼圆" pitchFamily="49" charset="-122"/>
              </a:rPr>
              <a:t>分别记录源点</a:t>
            </a:r>
            <a:r>
              <a:rPr lang="en-US" altLang="zh-CN" sz="2400" dirty="0">
                <a:solidFill>
                  <a:srgbClr val="000084"/>
                </a:solidFill>
                <a:ea typeface="楷体_GB2312" pitchFamily="49" charset="-122"/>
              </a:rPr>
              <a:t>v</a:t>
            </a:r>
            <a:r>
              <a:rPr lang="zh-CN" altLang="en-US" sz="2400" dirty="0">
                <a:solidFill>
                  <a:srgbClr val="000084"/>
                </a:solidFill>
                <a:latin typeface="幼圆" pitchFamily="49" charset="-122"/>
                <a:ea typeface="幼圆" pitchFamily="49" charset="-122"/>
              </a:rPr>
              <a:t>到图中各顶点的最</a:t>
            </a:r>
          </a:p>
          <a:p>
            <a:pPr eaLnBrk="1" hangingPunct="1">
              <a:spcBef>
                <a:spcPct val="0"/>
              </a:spcBef>
              <a:buClrTx/>
              <a:buFontTx/>
              <a:buNone/>
            </a:pPr>
            <a:r>
              <a:rPr lang="zh-CN" altLang="en-US" sz="2400" dirty="0">
                <a:solidFill>
                  <a:srgbClr val="000084"/>
                </a:solidFill>
                <a:latin typeface="幼圆" pitchFamily="49" charset="-122"/>
                <a:ea typeface="幼圆" pitchFamily="49" charset="-122"/>
              </a:rPr>
              <a:t>   短路径所经过的</a:t>
            </a:r>
            <a:r>
              <a:rPr lang="zh-CN" altLang="en-US" sz="2400" dirty="0">
                <a:solidFill>
                  <a:srgbClr val="FF0000"/>
                </a:solidFill>
                <a:latin typeface="黑体" pitchFamily="49" charset="-122"/>
                <a:ea typeface="黑体" pitchFamily="49" charset="-122"/>
              </a:rPr>
              <a:t>顶点序列</a:t>
            </a:r>
            <a:r>
              <a:rPr lang="zh-CN" altLang="en-US" sz="2400" dirty="0">
                <a:solidFill>
                  <a:srgbClr val="000084"/>
                </a:solidFill>
                <a:latin typeface="幼圆" pitchFamily="49" charset="-122"/>
                <a:ea typeface="幼圆" pitchFamily="49" charset="-122"/>
              </a:rPr>
              <a:t>，其中</a:t>
            </a:r>
            <a:r>
              <a:rPr lang="en-US" altLang="zh-CN" sz="2400" dirty="0">
                <a:solidFill>
                  <a:srgbClr val="000084"/>
                </a:solidFill>
                <a:latin typeface="楷体_GB2312" pitchFamily="49" charset="-122"/>
                <a:ea typeface="楷体_GB2312" pitchFamily="49" charset="-122"/>
              </a:rPr>
              <a:t>,</a:t>
            </a:r>
            <a:r>
              <a:rPr lang="en-US" altLang="zh-CN" sz="2500" dirty="0">
                <a:solidFill>
                  <a:srgbClr val="000084"/>
                </a:solidFill>
                <a:ea typeface="楷体_GB2312" pitchFamily="49" charset="-122"/>
              </a:rPr>
              <a:t>path[</a:t>
            </a:r>
            <a:r>
              <a:rPr lang="en-US" altLang="zh-CN" sz="2500" dirty="0" err="1">
                <a:solidFill>
                  <a:srgbClr val="000084"/>
                </a:solidFill>
                <a:ea typeface="楷体_GB2312" pitchFamily="49" charset="-122"/>
              </a:rPr>
              <a:t>i</a:t>
            </a:r>
            <a:r>
              <a:rPr lang="en-US" altLang="zh-CN" sz="2500" dirty="0">
                <a:solidFill>
                  <a:srgbClr val="000084"/>
                </a:solidFill>
                <a:ea typeface="楷体_GB2312" pitchFamily="49" charset="-122"/>
              </a:rPr>
              <a:t>]</a:t>
            </a:r>
            <a:r>
              <a:rPr lang="zh-CN" altLang="en-US" sz="2400" dirty="0">
                <a:solidFill>
                  <a:srgbClr val="000084"/>
                </a:solidFill>
                <a:latin typeface="幼圆" pitchFamily="49" charset="-122"/>
                <a:ea typeface="幼圆" pitchFamily="49" charset="-122"/>
              </a:rPr>
              <a:t>记录源点到顶</a:t>
            </a:r>
          </a:p>
          <a:p>
            <a:pPr eaLnBrk="1" hangingPunct="1">
              <a:spcBef>
                <a:spcPct val="0"/>
              </a:spcBef>
              <a:buClrTx/>
              <a:buFontTx/>
              <a:buNone/>
            </a:pPr>
            <a:r>
              <a:rPr lang="zh-CN" altLang="en-US" sz="2400" dirty="0">
                <a:solidFill>
                  <a:srgbClr val="000084"/>
                </a:solidFill>
                <a:latin typeface="幼圆" pitchFamily="49" charset="-122"/>
                <a:ea typeface="幼圆" pitchFamily="49" charset="-122"/>
              </a:rPr>
              <a:t>   点</a:t>
            </a:r>
            <a:r>
              <a:rPr lang="en-US" altLang="zh-CN" sz="2500" dirty="0" err="1">
                <a:solidFill>
                  <a:srgbClr val="000084"/>
                </a:solidFill>
                <a:ea typeface="楷体_GB2312" pitchFamily="49" charset="-122"/>
              </a:rPr>
              <a:t>i</a:t>
            </a:r>
            <a:r>
              <a:rPr lang="zh-CN" altLang="en-US" sz="2400" dirty="0">
                <a:solidFill>
                  <a:srgbClr val="000084"/>
                </a:solidFill>
                <a:latin typeface="幼圆" pitchFamily="49" charset="-122"/>
                <a:ea typeface="幼圆" pitchFamily="49" charset="-122"/>
              </a:rPr>
              <a:t>的路径。初始时</a:t>
            </a:r>
            <a:r>
              <a:rPr lang="zh-CN" altLang="en-US" sz="2400" dirty="0">
                <a:solidFill>
                  <a:srgbClr val="000084"/>
                </a:solidFill>
                <a:latin typeface="楷体_GB2312" pitchFamily="49" charset="-122"/>
                <a:ea typeface="楷体_GB2312" pitchFamily="49" charset="-122"/>
              </a:rPr>
              <a:t>，</a:t>
            </a:r>
            <a:r>
              <a:rPr lang="en-US" altLang="zh-CN" sz="2400" dirty="0">
                <a:solidFill>
                  <a:srgbClr val="000084"/>
                </a:solidFill>
                <a:ea typeface="楷体_GB2312" pitchFamily="49" charset="-122"/>
              </a:rPr>
              <a:t>path[</a:t>
            </a:r>
            <a:r>
              <a:rPr lang="en-US" altLang="zh-CN" sz="2400" dirty="0" err="1">
                <a:solidFill>
                  <a:srgbClr val="000084"/>
                </a:solidFill>
                <a:ea typeface="楷体_GB2312" pitchFamily="49" charset="-122"/>
              </a:rPr>
              <a:t>i</a:t>
            </a:r>
            <a:r>
              <a:rPr lang="en-US" altLang="zh-CN" sz="2400" dirty="0">
                <a:solidFill>
                  <a:srgbClr val="000084"/>
                </a:solidFill>
                <a:ea typeface="楷体_GB2312" pitchFamily="49" charset="-122"/>
              </a:rPr>
              <a:t>]=</a:t>
            </a:r>
            <a:r>
              <a:rPr lang="en-US" altLang="zh-CN" sz="2400" dirty="0">
                <a:solidFill>
                  <a:srgbClr val="000084"/>
                </a:solidFill>
                <a:ea typeface="楷体_GB2312" pitchFamily="49" charset="-122"/>
                <a:sym typeface="Symbol" pitchFamily="18" charset="2"/>
              </a:rPr>
              <a:t>v, </a:t>
            </a:r>
            <a:r>
              <a:rPr lang="en-US" altLang="zh-CN" sz="2400" dirty="0" err="1">
                <a:solidFill>
                  <a:srgbClr val="000084"/>
                </a:solidFill>
                <a:ea typeface="楷体_GB2312" pitchFamily="49" charset="-122"/>
                <a:sym typeface="Symbol" pitchFamily="18" charset="2"/>
              </a:rPr>
              <a:t>i</a:t>
            </a:r>
            <a:r>
              <a:rPr lang="en-US" altLang="zh-CN" sz="2400" dirty="0">
                <a:solidFill>
                  <a:srgbClr val="000084"/>
                </a:solidFill>
                <a:ea typeface="楷体_GB2312" pitchFamily="49" charset="-122"/>
                <a:sym typeface="Symbol" pitchFamily="18" charset="2"/>
              </a:rPr>
              <a:t> =0,1, 2,  , n</a:t>
            </a:r>
            <a:r>
              <a:rPr lang="en-US" altLang="zh-CN" sz="2400" dirty="0">
                <a:solidFill>
                  <a:srgbClr val="000084"/>
                </a:solidFill>
                <a:latin typeface="宋体" pitchFamily="2" charset="-122"/>
                <a:sym typeface="Symbol" pitchFamily="18" charset="2"/>
              </a:rPr>
              <a:t>-</a:t>
            </a:r>
            <a:r>
              <a:rPr lang="en-US" altLang="zh-CN" sz="2400" dirty="0">
                <a:solidFill>
                  <a:srgbClr val="000084"/>
                </a:solidFill>
                <a:ea typeface="楷体_GB2312" pitchFamily="49" charset="-122"/>
                <a:sym typeface="Symbol" pitchFamily="18" charset="2"/>
              </a:rPr>
              <a:t>1</a:t>
            </a:r>
            <a:r>
              <a:rPr lang="zh-CN" altLang="en-US" sz="2400" dirty="0">
                <a:solidFill>
                  <a:srgbClr val="000084"/>
                </a:solidFill>
                <a:ea typeface="楷体_GB2312" pitchFamily="49" charset="-122"/>
                <a:sym typeface="Symbol" pitchFamily="18" charset="2"/>
              </a:rPr>
              <a:t>）</a:t>
            </a:r>
            <a:endParaRPr lang="zh-CN" altLang="en-US" sz="2400" dirty="0">
              <a:solidFill>
                <a:srgbClr val="000084"/>
              </a:solidFill>
            </a:endParaRPr>
          </a:p>
        </p:txBody>
      </p:sp>
      <p:grpSp>
        <p:nvGrpSpPr>
          <p:cNvPr id="8" name="Group 88">
            <a:extLst>
              <a:ext uri="{FF2B5EF4-FFF2-40B4-BE49-F238E27FC236}">
                <a16:creationId xmlns:a16="http://schemas.microsoft.com/office/drawing/2014/main" id="{CB137407-6343-9CDC-82A5-96C42F927B7E}"/>
              </a:ext>
            </a:extLst>
          </p:cNvPr>
          <p:cNvGrpSpPr>
            <a:grpSpLocks/>
          </p:cNvGrpSpPr>
          <p:nvPr/>
        </p:nvGrpSpPr>
        <p:grpSpPr bwMode="auto">
          <a:xfrm>
            <a:off x="654050" y="558800"/>
            <a:ext cx="8382000" cy="2141538"/>
            <a:chOff x="412" y="352"/>
            <a:chExt cx="5280" cy="1349"/>
          </a:xfrm>
          <a:noFill/>
        </p:grpSpPr>
        <p:sp>
          <p:nvSpPr>
            <p:cNvPr id="9" name="Text Box 89">
              <a:extLst>
                <a:ext uri="{FF2B5EF4-FFF2-40B4-BE49-F238E27FC236}">
                  <a16:creationId xmlns:a16="http://schemas.microsoft.com/office/drawing/2014/main" id="{1088CB5C-3B60-4C86-E289-EB35D41A68E7}"/>
                </a:ext>
              </a:extLst>
            </p:cNvPr>
            <p:cNvSpPr txBox="1">
              <a:spLocks noChangeArrowheads="1"/>
            </p:cNvSpPr>
            <p:nvPr/>
          </p:nvSpPr>
          <p:spPr bwMode="auto">
            <a:xfrm>
              <a:off x="412" y="352"/>
              <a:ext cx="5280" cy="1349"/>
            </a:xfrm>
            <a:prstGeom prst="rect">
              <a:avLst/>
            </a:prstGeom>
            <a:grpFill/>
            <a:ln>
              <a:noFill/>
            </a:ln>
          </p:spPr>
          <p:style>
            <a:lnRef idx="0">
              <a:scrgbClr r="0" g="0" b="0"/>
            </a:lnRef>
            <a:fillRef idx="0">
              <a:scrgbClr r="0" g="0" b="0"/>
            </a:fillRef>
            <a:effectRef idx="0">
              <a:scrgbClr r="0" g="0" b="0"/>
            </a:effectRef>
            <a:fontRef idx="minor">
              <a:schemeClr val="lt1"/>
            </a:fontRef>
          </p:style>
          <p:txBody>
            <a:bodyPr>
              <a:spAutoFit/>
            </a:bodyPr>
            <a:lstStyle>
              <a:lvl1pPr marL="457200" indent="-4572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914400" indent="-4572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371600" indent="-4572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828800" indent="-4572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286000" indent="-4572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743200" indent="-4572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3200400" indent="-4572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657600" indent="-4572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4114800" indent="-4572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eaLnBrk="1" hangingPunct="1">
                <a:spcBef>
                  <a:spcPct val="0"/>
                </a:spcBef>
                <a:buClrTx/>
                <a:buFontTx/>
                <a:buNone/>
              </a:pPr>
              <a:r>
                <a:rPr lang="en-US" altLang="zh-CN" sz="2400" dirty="0">
                  <a:solidFill>
                    <a:srgbClr val="000084"/>
                  </a:solidFill>
                  <a:ea typeface="楷体_GB2312" pitchFamily="49" charset="-122"/>
                </a:rPr>
                <a:t>2</a:t>
              </a:r>
              <a:r>
                <a:rPr lang="en-US" altLang="zh-CN" sz="2400" dirty="0">
                  <a:solidFill>
                    <a:srgbClr val="000084"/>
                  </a:solidFill>
                  <a:latin typeface="楷体_GB2312" pitchFamily="49" charset="-122"/>
                  <a:ea typeface="楷体_GB2312" pitchFamily="49" charset="-122"/>
                </a:rPr>
                <a:t>. </a:t>
              </a:r>
              <a:r>
                <a:rPr lang="zh-CN" altLang="en-US" sz="2400" dirty="0">
                  <a:solidFill>
                    <a:srgbClr val="000084"/>
                  </a:solidFill>
                  <a:latin typeface="幼圆" pitchFamily="49" charset="-122"/>
                  <a:ea typeface="幼圆" pitchFamily="49" charset="-122"/>
                </a:rPr>
                <a:t>设置一个标志数组</a:t>
              </a:r>
              <a:r>
                <a:rPr lang="en-US" altLang="zh-CN" sz="2400" dirty="0">
                  <a:solidFill>
                    <a:srgbClr val="000084"/>
                  </a:solidFill>
                  <a:ea typeface="楷体_GB2312" pitchFamily="49" charset="-122"/>
                </a:rPr>
                <a:t>s[0..n</a:t>
              </a:r>
              <a:r>
                <a:rPr lang="en-US" altLang="zh-CN" sz="2400" dirty="0">
                  <a:solidFill>
                    <a:srgbClr val="000084"/>
                  </a:solidFill>
                  <a:latin typeface="宋体" pitchFamily="2" charset="-122"/>
                </a:rPr>
                <a:t>-</a:t>
              </a:r>
              <a:r>
                <a:rPr lang="en-US" altLang="zh-CN" sz="2400" dirty="0">
                  <a:solidFill>
                    <a:srgbClr val="000084"/>
                  </a:solidFill>
                  <a:ea typeface="楷体_GB2312" pitchFamily="49" charset="-122"/>
                </a:rPr>
                <a:t>1]</a:t>
              </a:r>
              <a:r>
                <a:rPr lang="zh-CN" altLang="en-US" sz="2400" dirty="0">
                  <a:solidFill>
                    <a:srgbClr val="000084"/>
                  </a:solidFill>
                  <a:latin typeface="幼圆" pitchFamily="49" charset="-122"/>
                  <a:ea typeface="幼圆" pitchFamily="49" charset="-122"/>
                </a:rPr>
                <a:t>记录源点</a:t>
              </a:r>
              <a:r>
                <a:rPr lang="en-US" altLang="zh-CN" sz="2400" dirty="0">
                  <a:solidFill>
                    <a:srgbClr val="000084"/>
                  </a:solidFill>
                  <a:latin typeface="幼圆" pitchFamily="49" charset="-122"/>
                  <a:ea typeface="幼圆" pitchFamily="49" charset="-122"/>
                </a:rPr>
                <a:t>v</a:t>
              </a:r>
              <a:r>
                <a:rPr lang="zh-CN" altLang="en-US" sz="2400" dirty="0">
                  <a:solidFill>
                    <a:srgbClr val="000084"/>
                  </a:solidFill>
                  <a:latin typeface="幼圆" pitchFamily="49" charset="-122"/>
                  <a:ea typeface="幼圆" pitchFamily="49" charset="-122"/>
                </a:rPr>
                <a:t>到图中哪些顶点</a:t>
              </a:r>
            </a:p>
            <a:p>
              <a:pPr eaLnBrk="1" hangingPunct="1">
                <a:spcBef>
                  <a:spcPct val="0"/>
                </a:spcBef>
                <a:spcAft>
                  <a:spcPct val="40000"/>
                </a:spcAft>
                <a:buClrTx/>
                <a:buFontTx/>
                <a:buNone/>
              </a:pPr>
              <a:r>
                <a:rPr lang="zh-CN" altLang="en-US" sz="2400" dirty="0">
                  <a:solidFill>
                    <a:srgbClr val="000084"/>
                  </a:solidFill>
                  <a:latin typeface="幼圆" pitchFamily="49" charset="-122"/>
                  <a:ea typeface="幼圆" pitchFamily="49" charset="-122"/>
                </a:rPr>
                <a:t>   的最短路径已经找到。有</a:t>
              </a:r>
              <a:r>
                <a:rPr lang="zh-CN" altLang="en-US" sz="2400" dirty="0">
                  <a:solidFill>
                    <a:srgbClr val="000084"/>
                  </a:solidFill>
                  <a:latin typeface="楷体_GB2312" pitchFamily="49" charset="-122"/>
                  <a:ea typeface="楷体_GB2312" pitchFamily="49" charset="-122"/>
                </a:rPr>
                <a:t>：</a:t>
              </a:r>
            </a:p>
            <a:p>
              <a:pPr eaLnBrk="1" hangingPunct="1">
                <a:lnSpc>
                  <a:spcPct val="60000"/>
                </a:lnSpc>
                <a:spcBef>
                  <a:spcPct val="10000"/>
                </a:spcBef>
                <a:buClrTx/>
                <a:buFontTx/>
                <a:buNone/>
              </a:pPr>
              <a:r>
                <a:rPr lang="zh-CN" altLang="en-US" sz="2400" dirty="0">
                  <a:solidFill>
                    <a:srgbClr val="000084"/>
                  </a:solidFill>
                  <a:latin typeface="楷体_GB2312" pitchFamily="49" charset="-122"/>
                  <a:ea typeface="楷体_GB2312" pitchFamily="49" charset="-122"/>
                </a:rPr>
                <a:t>                  </a:t>
              </a:r>
              <a:r>
                <a:rPr lang="en-US" altLang="zh-CN" sz="2400" dirty="0">
                  <a:solidFill>
                    <a:srgbClr val="000084"/>
                  </a:solidFill>
                  <a:ea typeface="楷体_GB2312" pitchFamily="49" charset="-122"/>
                </a:rPr>
                <a:t>1</a:t>
              </a:r>
              <a:r>
                <a:rPr lang="en-US" altLang="zh-CN" sz="2400" dirty="0">
                  <a:solidFill>
                    <a:srgbClr val="000084"/>
                  </a:solidFill>
                  <a:latin typeface="楷体_GB2312" pitchFamily="49" charset="-122"/>
                  <a:ea typeface="楷体_GB2312" pitchFamily="49" charset="-122"/>
                </a:rPr>
                <a:t>  </a:t>
              </a:r>
              <a:r>
                <a:rPr lang="zh-CN" altLang="en-US" sz="2400" dirty="0">
                  <a:solidFill>
                    <a:srgbClr val="000084"/>
                  </a:solidFill>
                  <a:latin typeface="幼圆" pitchFamily="49" charset="-122"/>
                  <a:ea typeface="幼圆" pitchFamily="49" charset="-122"/>
                </a:rPr>
                <a:t>表示源点到顶点</a:t>
              </a:r>
              <a:r>
                <a:rPr lang="en-US" altLang="zh-CN" sz="2400" dirty="0" err="1">
                  <a:solidFill>
                    <a:srgbClr val="000084"/>
                  </a:solidFill>
                  <a:ea typeface="幼圆" pitchFamily="49" charset="-122"/>
                </a:rPr>
                <a:t>i</a:t>
              </a:r>
              <a:r>
                <a:rPr lang="zh-CN" altLang="en-US" sz="2400" dirty="0">
                  <a:solidFill>
                    <a:srgbClr val="000084"/>
                  </a:solidFill>
                  <a:latin typeface="幼圆" pitchFamily="49" charset="-122"/>
                  <a:ea typeface="幼圆" pitchFamily="49" charset="-122"/>
                </a:rPr>
                <a:t>的最短路径已经找到</a:t>
              </a:r>
            </a:p>
            <a:p>
              <a:pPr eaLnBrk="1" hangingPunct="1">
                <a:lnSpc>
                  <a:spcPct val="60000"/>
                </a:lnSpc>
                <a:spcBef>
                  <a:spcPct val="0"/>
                </a:spcBef>
                <a:buClrTx/>
                <a:buFontTx/>
                <a:buNone/>
              </a:pPr>
              <a:r>
                <a:rPr lang="zh-CN" altLang="en-US" sz="2400" dirty="0">
                  <a:solidFill>
                    <a:srgbClr val="000084"/>
                  </a:solidFill>
                  <a:latin typeface="楷体_GB2312" pitchFamily="49" charset="-122"/>
                  <a:ea typeface="楷体_GB2312" pitchFamily="49" charset="-122"/>
                </a:rPr>
                <a:t>      </a:t>
              </a:r>
              <a:r>
                <a:rPr lang="en-US" altLang="zh-CN" sz="2400" dirty="0">
                  <a:solidFill>
                    <a:srgbClr val="000084"/>
                  </a:solidFill>
                  <a:ea typeface="楷体_GB2312" pitchFamily="49" charset="-122"/>
                </a:rPr>
                <a:t>s[</a:t>
              </a:r>
              <a:r>
                <a:rPr lang="en-US" altLang="zh-CN" sz="2400" dirty="0" err="1">
                  <a:solidFill>
                    <a:srgbClr val="000084"/>
                  </a:solidFill>
                  <a:ea typeface="楷体_GB2312" pitchFamily="49" charset="-122"/>
                </a:rPr>
                <a:t>i</a:t>
              </a:r>
              <a:r>
                <a:rPr lang="en-US" altLang="zh-CN" sz="2400" dirty="0">
                  <a:solidFill>
                    <a:srgbClr val="000084"/>
                  </a:solidFill>
                  <a:ea typeface="楷体_GB2312" pitchFamily="49" charset="-122"/>
                </a:rPr>
                <a:t>] =</a:t>
              </a:r>
              <a:r>
                <a:rPr lang="zh-CN" altLang="en-US" sz="2400" dirty="0">
                  <a:solidFill>
                    <a:srgbClr val="000084"/>
                  </a:solidFill>
                  <a:ea typeface="楷体_GB2312" pitchFamily="49" charset="-122"/>
                </a:rPr>
                <a:t>  </a:t>
              </a:r>
              <a:endParaRPr lang="en-US" altLang="zh-CN" sz="2400" dirty="0">
                <a:solidFill>
                  <a:srgbClr val="000084"/>
                </a:solidFill>
                <a:ea typeface="楷体_GB2312" pitchFamily="49" charset="-122"/>
              </a:endParaRPr>
            </a:p>
            <a:p>
              <a:pPr eaLnBrk="1" hangingPunct="1">
                <a:lnSpc>
                  <a:spcPct val="60000"/>
                </a:lnSpc>
                <a:spcBef>
                  <a:spcPct val="0"/>
                </a:spcBef>
                <a:buClrTx/>
                <a:buFontTx/>
                <a:buNone/>
              </a:pPr>
              <a:r>
                <a:rPr lang="en-US" altLang="zh-CN" sz="2400" dirty="0">
                  <a:solidFill>
                    <a:srgbClr val="000084"/>
                  </a:solidFill>
                  <a:latin typeface="楷体_GB2312" pitchFamily="49" charset="-122"/>
                  <a:ea typeface="楷体_GB2312" pitchFamily="49" charset="-122"/>
                </a:rPr>
                <a:t>              </a:t>
              </a:r>
              <a:r>
                <a:rPr lang="zh-CN" altLang="en-US" sz="2400" dirty="0">
                  <a:solidFill>
                    <a:srgbClr val="000084"/>
                  </a:solidFill>
                  <a:latin typeface="楷体_GB2312" pitchFamily="49" charset="-122"/>
                  <a:ea typeface="楷体_GB2312" pitchFamily="49" charset="-122"/>
                </a:rPr>
                <a:t>    </a:t>
              </a:r>
              <a:r>
                <a:rPr lang="en-US" altLang="zh-CN" sz="2400" dirty="0">
                  <a:solidFill>
                    <a:srgbClr val="000084"/>
                  </a:solidFill>
                  <a:ea typeface="楷体_GB2312" pitchFamily="49" charset="-122"/>
                </a:rPr>
                <a:t>0</a:t>
              </a:r>
              <a:r>
                <a:rPr lang="en-US" altLang="zh-CN" sz="2400" dirty="0">
                  <a:solidFill>
                    <a:srgbClr val="000084"/>
                  </a:solidFill>
                  <a:latin typeface="楷体_GB2312" pitchFamily="49" charset="-122"/>
                  <a:ea typeface="楷体_GB2312" pitchFamily="49" charset="-122"/>
                </a:rPr>
                <a:t>  </a:t>
              </a:r>
              <a:r>
                <a:rPr lang="zh-CN" altLang="en-US" sz="2400" dirty="0">
                  <a:solidFill>
                    <a:srgbClr val="000084"/>
                  </a:solidFill>
                  <a:latin typeface="幼圆" pitchFamily="49" charset="-122"/>
                  <a:ea typeface="幼圆" pitchFamily="49" charset="-122"/>
                </a:rPr>
                <a:t>表示源点到顶点</a:t>
              </a:r>
              <a:r>
                <a:rPr lang="en-US" altLang="zh-CN" sz="2400" dirty="0" err="1">
                  <a:solidFill>
                    <a:srgbClr val="000084"/>
                  </a:solidFill>
                  <a:ea typeface="幼圆" pitchFamily="49" charset="-122"/>
                </a:rPr>
                <a:t>i</a:t>
              </a:r>
              <a:r>
                <a:rPr lang="zh-CN" altLang="en-US" sz="2400" dirty="0">
                  <a:solidFill>
                    <a:srgbClr val="000084"/>
                  </a:solidFill>
                  <a:latin typeface="幼圆" pitchFamily="49" charset="-122"/>
                  <a:ea typeface="幼圆" pitchFamily="49" charset="-122"/>
                </a:rPr>
                <a:t>的最短路径尚未找到</a:t>
              </a:r>
            </a:p>
            <a:p>
              <a:pPr eaLnBrk="1" hangingPunct="1">
                <a:spcBef>
                  <a:spcPct val="25000"/>
                </a:spcBef>
                <a:buClrTx/>
                <a:buFontTx/>
                <a:buNone/>
              </a:pPr>
              <a:r>
                <a:rPr lang="zh-CN" altLang="en-US" sz="2400" dirty="0">
                  <a:solidFill>
                    <a:srgbClr val="000084"/>
                  </a:solidFill>
                  <a:latin typeface="楷体_GB2312" pitchFamily="49" charset="-122"/>
                  <a:ea typeface="楷体_GB2312" pitchFamily="49" charset="-122"/>
                </a:rPr>
                <a:t>   </a:t>
              </a:r>
              <a:r>
                <a:rPr lang="zh-CN" altLang="en-US" sz="2400" dirty="0">
                  <a:solidFill>
                    <a:srgbClr val="000084"/>
                  </a:solidFill>
                  <a:latin typeface="幼圆" pitchFamily="49" charset="-122"/>
                  <a:ea typeface="幼圆" pitchFamily="49" charset="-122"/>
                </a:rPr>
                <a:t>初始时</a:t>
              </a:r>
              <a:r>
                <a:rPr lang="zh-CN" altLang="en-US" sz="2400" dirty="0">
                  <a:solidFill>
                    <a:srgbClr val="000084"/>
                  </a:solidFill>
                  <a:latin typeface="楷体_GB2312" pitchFamily="49" charset="-122"/>
                  <a:ea typeface="楷体_GB2312" pitchFamily="49" charset="-122"/>
                </a:rPr>
                <a:t>，</a:t>
              </a:r>
              <a:r>
                <a:rPr lang="en-US" altLang="zh-CN" sz="2400" dirty="0">
                  <a:solidFill>
                    <a:srgbClr val="000084"/>
                  </a:solidFill>
                  <a:ea typeface="楷体_GB2312" pitchFamily="49" charset="-122"/>
                </a:rPr>
                <a:t>s[v]=1,  s[</a:t>
              </a:r>
              <a:r>
                <a:rPr lang="en-US" altLang="zh-CN" sz="2400" dirty="0" err="1">
                  <a:solidFill>
                    <a:srgbClr val="000084"/>
                  </a:solidFill>
                  <a:ea typeface="楷体_GB2312" pitchFamily="49" charset="-122"/>
                </a:rPr>
                <a:t>i</a:t>
              </a:r>
              <a:r>
                <a:rPr lang="en-US" altLang="zh-CN" sz="2400" dirty="0">
                  <a:solidFill>
                    <a:srgbClr val="000084"/>
                  </a:solidFill>
                  <a:ea typeface="楷体_GB2312" pitchFamily="49" charset="-122"/>
                </a:rPr>
                <a:t>]=0   </a:t>
              </a:r>
              <a:r>
                <a:rPr lang="zh-CN" altLang="en-US" sz="2400" dirty="0">
                  <a:solidFill>
                    <a:srgbClr val="000084"/>
                  </a:solidFill>
                  <a:ea typeface="楷体_GB2312" pitchFamily="49" charset="-122"/>
                </a:rPr>
                <a:t>（</a:t>
              </a:r>
              <a:r>
                <a:rPr lang="en-US" altLang="zh-CN" sz="2400" dirty="0" err="1">
                  <a:solidFill>
                    <a:srgbClr val="000084"/>
                  </a:solidFill>
                  <a:ea typeface="楷体_GB2312" pitchFamily="49" charset="-122"/>
                </a:rPr>
                <a:t>i</a:t>
              </a:r>
              <a:r>
                <a:rPr lang="en-US" altLang="zh-CN" sz="2400" dirty="0">
                  <a:solidFill>
                    <a:srgbClr val="000084"/>
                  </a:solidFill>
                  <a:ea typeface="楷体_GB2312" pitchFamily="49" charset="-122"/>
                </a:rPr>
                <a:t> =0,1, 2, </a:t>
              </a:r>
              <a:r>
                <a:rPr lang="en-US" altLang="zh-CN" sz="2400" dirty="0">
                  <a:solidFill>
                    <a:srgbClr val="000084"/>
                  </a:solidFill>
                  <a:ea typeface="楷体_GB2312" pitchFamily="49" charset="-122"/>
                  <a:sym typeface="Symbol" pitchFamily="18" charset="2"/>
                </a:rPr>
                <a:t>, n</a:t>
              </a:r>
              <a:r>
                <a:rPr lang="en-US" altLang="zh-CN" sz="2400" dirty="0">
                  <a:solidFill>
                    <a:srgbClr val="000084"/>
                  </a:solidFill>
                  <a:latin typeface="宋体" pitchFamily="2" charset="-122"/>
                  <a:sym typeface="Symbol" pitchFamily="18" charset="2"/>
                </a:rPr>
                <a:t>-</a:t>
              </a:r>
              <a:r>
                <a:rPr lang="en-US" altLang="zh-CN" sz="2400" dirty="0">
                  <a:solidFill>
                    <a:srgbClr val="000084"/>
                  </a:solidFill>
                  <a:ea typeface="楷体_GB2312" pitchFamily="49" charset="-122"/>
                  <a:sym typeface="Symbol" pitchFamily="18" charset="2"/>
                </a:rPr>
                <a:t>1   </a:t>
              </a:r>
              <a:r>
                <a:rPr lang="en-US" altLang="zh-CN" sz="2400" dirty="0" err="1">
                  <a:solidFill>
                    <a:srgbClr val="000084"/>
                  </a:solidFill>
                  <a:ea typeface="楷体_GB2312" pitchFamily="49" charset="-122"/>
                  <a:sym typeface="Symbol" pitchFamily="18" charset="2"/>
                </a:rPr>
                <a:t>i</a:t>
              </a:r>
              <a:r>
                <a:rPr lang="en-US" altLang="zh-CN" sz="2400" dirty="0">
                  <a:solidFill>
                    <a:srgbClr val="000084"/>
                  </a:solidFill>
                  <a:ea typeface="楷体_GB2312" pitchFamily="49" charset="-122"/>
                  <a:sym typeface="Symbol" pitchFamily="18" charset="2"/>
                </a:rPr>
                <a:t> v</a:t>
              </a:r>
              <a:r>
                <a:rPr lang="zh-CN" altLang="en-US" sz="2400" dirty="0">
                  <a:solidFill>
                    <a:srgbClr val="000084"/>
                  </a:solidFill>
                  <a:ea typeface="楷体_GB2312" pitchFamily="49" charset="-122"/>
                  <a:sym typeface="Symbol" pitchFamily="18" charset="2"/>
                </a:rPr>
                <a:t>）</a:t>
              </a:r>
              <a:endParaRPr lang="zh-CN" altLang="en-US" sz="2400" dirty="0">
                <a:solidFill>
                  <a:srgbClr val="000084"/>
                </a:solidFill>
                <a:ea typeface="楷体_GB2312" pitchFamily="49" charset="-122"/>
              </a:endParaRPr>
            </a:p>
          </p:txBody>
        </p:sp>
        <p:sp>
          <p:nvSpPr>
            <p:cNvPr id="10" name="Text Box 90">
              <a:extLst>
                <a:ext uri="{FF2B5EF4-FFF2-40B4-BE49-F238E27FC236}">
                  <a16:creationId xmlns:a16="http://schemas.microsoft.com/office/drawing/2014/main" id="{760AB826-CA78-8DA9-4256-F7A4C478D1C7}"/>
                </a:ext>
              </a:extLst>
            </p:cNvPr>
            <p:cNvSpPr txBox="1">
              <a:spLocks noChangeArrowheads="1"/>
            </p:cNvSpPr>
            <p:nvPr/>
          </p:nvSpPr>
          <p:spPr bwMode="auto">
            <a:xfrm>
              <a:off x="1224" y="777"/>
              <a:ext cx="267" cy="567"/>
            </a:xfrm>
            <a:prstGeom prst="rect">
              <a:avLst/>
            </a:prstGeom>
            <a:grpFill/>
            <a:ln w="12700" cap="sq">
              <a:no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1"/>
                    </a:outerShdw>
                  </a:effectLst>
                </a14:hiddenEffects>
              </a:ext>
            </a:extLst>
          </p:spPr>
          <p:txBody>
            <a:bodyPr>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5300" dirty="0">
                  <a:solidFill>
                    <a:srgbClr val="000084"/>
                  </a:solidFill>
                  <a:cs typeface="Times New Roman" pitchFamily="18" charset="0"/>
                </a:rPr>
                <a:t>{</a:t>
              </a:r>
              <a:endParaRPr lang="en-US" altLang="zh-CN" sz="5300" dirty="0">
                <a:solidFill>
                  <a:srgbClr val="000084"/>
                </a:solidFill>
              </a:endParaRPr>
            </a:p>
          </p:txBody>
        </p:sp>
      </p:grpSp>
    </p:spTree>
    <p:extLst>
      <p:ext uri="{BB962C8B-B14F-4D97-AF65-F5344CB8AC3E}">
        <p14:creationId xmlns:p14="http://schemas.microsoft.com/office/powerpoint/2010/main" val="20905350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right)">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left)">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autoUpdateAnimBg="0"/>
      <p:bldP spid="7" grpId="0" animBg="1" autoUpdateAnimBg="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38FBEF8C-A31F-DB1B-5588-854B7B9C0D7A}"/>
              </a:ext>
            </a:extLst>
          </p:cNvPr>
          <p:cNvSpPr>
            <a:spLocks noGrp="1"/>
          </p:cNvSpPr>
          <p:nvPr>
            <p:ph type="dt" sz="half" idx="10"/>
          </p:nvPr>
        </p:nvSpPr>
        <p:spPr/>
        <p:txBody>
          <a:bodyPr/>
          <a:lstStyle/>
          <a:p>
            <a:pPr>
              <a:defRPr/>
            </a:pPr>
            <a:fld id="{72795A5C-ABA9-164F-9A37-0CFC1B48C772}" type="datetime1">
              <a:rPr lang="en-US" altLang="zh-CN" smtClean="0"/>
              <a:t>6/5/2022</a:t>
            </a:fld>
            <a:endParaRPr lang="en-US" altLang="zh-CN" dirty="0"/>
          </a:p>
        </p:txBody>
      </p:sp>
      <p:sp>
        <p:nvSpPr>
          <p:cNvPr id="5" name="灯片编号占位符 4">
            <a:extLst>
              <a:ext uri="{FF2B5EF4-FFF2-40B4-BE49-F238E27FC236}">
                <a16:creationId xmlns:a16="http://schemas.microsoft.com/office/drawing/2014/main" id="{65933C26-4F8D-61DF-2839-093925C1625D}"/>
              </a:ext>
            </a:extLst>
          </p:cNvPr>
          <p:cNvSpPr>
            <a:spLocks noGrp="1"/>
          </p:cNvSpPr>
          <p:nvPr>
            <p:ph type="sldNum" sz="quarter" idx="12"/>
          </p:nvPr>
        </p:nvSpPr>
        <p:spPr/>
        <p:txBody>
          <a:bodyPr/>
          <a:lstStyle/>
          <a:p>
            <a:pPr>
              <a:defRPr/>
            </a:pPr>
            <a:fld id="{4FF538FA-A287-4FBD-9703-6DB9C5344803}" type="slidenum">
              <a:rPr lang="zh-CN" altLang="en-US" smtClean="0"/>
              <a:t>71</a:t>
            </a:fld>
            <a:endParaRPr lang="en-US" altLang="zh-CN" dirty="0"/>
          </a:p>
        </p:txBody>
      </p:sp>
      <p:grpSp>
        <p:nvGrpSpPr>
          <p:cNvPr id="6" name="Group 75">
            <a:extLst>
              <a:ext uri="{FF2B5EF4-FFF2-40B4-BE49-F238E27FC236}">
                <a16:creationId xmlns:a16="http://schemas.microsoft.com/office/drawing/2014/main" id="{2C9F8032-7685-5019-CD25-01A6106F4D2E}"/>
              </a:ext>
            </a:extLst>
          </p:cNvPr>
          <p:cNvGrpSpPr>
            <a:grpSpLocks/>
          </p:cNvGrpSpPr>
          <p:nvPr/>
        </p:nvGrpSpPr>
        <p:grpSpPr bwMode="auto">
          <a:xfrm>
            <a:off x="6411221" y="153192"/>
            <a:ext cx="2655888" cy="1590674"/>
            <a:chOff x="4056" y="46"/>
            <a:chExt cx="1673" cy="1002"/>
          </a:xfrm>
          <a:solidFill>
            <a:schemeClr val="bg1"/>
          </a:solidFill>
        </p:grpSpPr>
        <p:sp>
          <p:nvSpPr>
            <p:cNvPr id="7" name="AutoShape 76">
              <a:extLst>
                <a:ext uri="{FF2B5EF4-FFF2-40B4-BE49-F238E27FC236}">
                  <a16:creationId xmlns:a16="http://schemas.microsoft.com/office/drawing/2014/main" id="{CC59D124-23C7-C6ED-F1CD-E210D2D80D5B}"/>
                </a:ext>
              </a:extLst>
            </p:cNvPr>
            <p:cNvSpPr>
              <a:spLocks noChangeArrowheads="1"/>
            </p:cNvSpPr>
            <p:nvPr/>
          </p:nvSpPr>
          <p:spPr bwMode="auto">
            <a:xfrm>
              <a:off x="4056" y="46"/>
              <a:ext cx="1673" cy="1002"/>
            </a:xfrm>
            <a:prstGeom prst="wedgeRoundRectCallout">
              <a:avLst>
                <a:gd name="adj1" fmla="val -72602"/>
                <a:gd name="adj2" fmla="val 23671"/>
                <a:gd name="adj3" fmla="val 16667"/>
              </a:avLst>
            </a:prstGeom>
            <a:grpFill/>
            <a:ln w="60325" cap="sq">
              <a:solidFill>
                <a:schemeClr val="accent1"/>
              </a:solidFill>
              <a:miter lim="800000"/>
              <a:headEnd type="none" w="sm" len="sm"/>
              <a:tailEnd type="none" w="sm" len="sm"/>
            </a:ln>
            <a:effectLst/>
            <a:extLst>
              <a:ext uri="{AF507438-7753-43E0-B8FC-AC1667EBCBE1}">
                <a14:hiddenEffects xmlns:a14="http://schemas.microsoft.com/office/drawing/2010/main">
                  <a:effectLst>
                    <a:outerShdw dist="144802" dir="2272499" algn="ctr" rotWithShape="0">
                      <a:srgbClr val="969696"/>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en-US" altLang="zh-CN" sz="2400" b="0" dirty="0"/>
            </a:p>
          </p:txBody>
        </p:sp>
        <p:sp>
          <p:nvSpPr>
            <p:cNvPr id="8" name="Text Box 77">
              <a:extLst>
                <a:ext uri="{FF2B5EF4-FFF2-40B4-BE49-F238E27FC236}">
                  <a16:creationId xmlns:a16="http://schemas.microsoft.com/office/drawing/2014/main" id="{37588379-E9CA-0B7A-F7B2-C4098D5443D9}"/>
                </a:ext>
              </a:extLst>
            </p:cNvPr>
            <p:cNvSpPr txBox="1">
              <a:spLocks noChangeArrowheads="1"/>
            </p:cNvSpPr>
            <p:nvPr/>
          </p:nvSpPr>
          <p:spPr bwMode="auto">
            <a:xfrm>
              <a:off x="4128" y="133"/>
              <a:ext cx="1530" cy="788"/>
            </a:xfrm>
            <a:prstGeom prst="rect">
              <a:avLst/>
            </a:prstGeom>
            <a:grpFill/>
            <a:ln>
              <a:noFill/>
            </a:ln>
            <a:effectLst/>
            <a:extLs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eaLnBrk="1" hangingPunct="1">
                <a:lnSpc>
                  <a:spcPct val="80000"/>
                </a:lnSpc>
                <a:spcBef>
                  <a:spcPct val="0"/>
                </a:spcBef>
                <a:buClrTx/>
                <a:buFontTx/>
                <a:buNone/>
              </a:pPr>
              <a:r>
                <a:rPr lang="en-US" altLang="zh-CN" sz="1900" dirty="0">
                  <a:solidFill>
                    <a:srgbClr val="000084"/>
                  </a:solidFill>
                </a:rPr>
                <a:t>for(</a:t>
              </a:r>
              <a:r>
                <a:rPr lang="en-US" altLang="zh-CN" sz="1900" dirty="0" err="1">
                  <a:solidFill>
                    <a:srgbClr val="000084"/>
                  </a:solidFill>
                </a:rPr>
                <a:t>i</a:t>
              </a:r>
              <a:r>
                <a:rPr lang="en-US" altLang="zh-CN" sz="1900" dirty="0">
                  <a:solidFill>
                    <a:srgbClr val="000084"/>
                  </a:solidFill>
                  <a:sym typeface="Symbol" pitchFamily="18" charset="2"/>
                </a:rPr>
                <a:t>=0;i&lt;</a:t>
              </a:r>
              <a:r>
                <a:rPr lang="en-US" altLang="zh-CN" sz="1900" dirty="0" err="1">
                  <a:solidFill>
                    <a:srgbClr val="000084"/>
                  </a:solidFill>
                  <a:sym typeface="Symbol" pitchFamily="18" charset="2"/>
                </a:rPr>
                <a:t>n;i</a:t>
              </a:r>
              <a:r>
                <a:rPr lang="en-US" altLang="zh-CN" sz="1900" dirty="0">
                  <a:solidFill>
                    <a:srgbClr val="000084"/>
                  </a:solidFill>
                  <a:sym typeface="Symbol" pitchFamily="18" charset="2"/>
                </a:rPr>
                <a:t>++){</a:t>
              </a:r>
            </a:p>
            <a:p>
              <a:pPr eaLnBrk="1" hangingPunct="1">
                <a:lnSpc>
                  <a:spcPct val="80000"/>
                </a:lnSpc>
                <a:spcBef>
                  <a:spcPct val="0"/>
                </a:spcBef>
                <a:buClrTx/>
                <a:buFontTx/>
                <a:buNone/>
              </a:pPr>
              <a:r>
                <a:rPr lang="en-US" altLang="zh-CN" sz="1900" dirty="0">
                  <a:solidFill>
                    <a:srgbClr val="000084"/>
                  </a:solidFill>
                </a:rPr>
                <a:t>       </a:t>
              </a:r>
              <a:r>
                <a:rPr lang="en-US" altLang="zh-CN" sz="1900" dirty="0" err="1">
                  <a:solidFill>
                    <a:srgbClr val="000084"/>
                  </a:solidFill>
                </a:rPr>
                <a:t>dist</a:t>
              </a:r>
              <a:r>
                <a:rPr lang="en-US" altLang="zh-CN" sz="1900" dirty="0">
                  <a:solidFill>
                    <a:srgbClr val="000084"/>
                  </a:solidFill>
                </a:rPr>
                <a:t>[</a:t>
              </a:r>
              <a:r>
                <a:rPr lang="en-US" altLang="zh-CN" sz="1900" dirty="0" err="1">
                  <a:solidFill>
                    <a:srgbClr val="000084"/>
                  </a:solidFill>
                </a:rPr>
                <a:t>i</a:t>
              </a:r>
              <a:r>
                <a:rPr lang="en-US" altLang="zh-CN" sz="1900" dirty="0">
                  <a:solidFill>
                    <a:srgbClr val="000084"/>
                  </a:solidFill>
                </a:rPr>
                <a:t>]</a:t>
              </a:r>
              <a:r>
                <a:rPr lang="en-US" altLang="zh-CN" sz="1900" dirty="0">
                  <a:solidFill>
                    <a:srgbClr val="000084"/>
                  </a:solidFill>
                  <a:sym typeface="Symbol" pitchFamily="18" charset="2"/>
                </a:rPr>
                <a:t>=A[v][</a:t>
              </a:r>
              <a:r>
                <a:rPr lang="en-US" altLang="zh-CN" sz="1900" dirty="0" err="1">
                  <a:solidFill>
                    <a:srgbClr val="000084"/>
                  </a:solidFill>
                  <a:sym typeface="Symbol" pitchFamily="18" charset="2"/>
                </a:rPr>
                <a:t>i</a:t>
              </a:r>
              <a:r>
                <a:rPr lang="en-US" altLang="zh-CN" sz="1900" dirty="0">
                  <a:solidFill>
                    <a:srgbClr val="000084"/>
                  </a:solidFill>
                  <a:sym typeface="Symbol" pitchFamily="18" charset="2"/>
                </a:rPr>
                <a:t>]</a:t>
              </a:r>
              <a:r>
                <a:rPr lang="zh-CN" altLang="en-US" sz="1900" dirty="0">
                  <a:solidFill>
                    <a:srgbClr val="000084"/>
                  </a:solidFill>
                  <a:sym typeface="Symbol" pitchFamily="18" charset="2"/>
                </a:rPr>
                <a:t>；</a:t>
              </a:r>
            </a:p>
            <a:p>
              <a:pPr eaLnBrk="1" hangingPunct="1">
                <a:lnSpc>
                  <a:spcPct val="80000"/>
                </a:lnSpc>
                <a:spcBef>
                  <a:spcPct val="0"/>
                </a:spcBef>
                <a:buClrTx/>
                <a:buFontTx/>
                <a:buNone/>
              </a:pPr>
              <a:endParaRPr lang="zh-CN" altLang="en-US" sz="1900" dirty="0">
                <a:solidFill>
                  <a:srgbClr val="000084"/>
                </a:solidFill>
                <a:sym typeface="Symbol" pitchFamily="18" charset="2"/>
              </a:endParaRPr>
            </a:p>
            <a:p>
              <a:pPr eaLnBrk="1" hangingPunct="1">
                <a:lnSpc>
                  <a:spcPct val="80000"/>
                </a:lnSpc>
                <a:spcBef>
                  <a:spcPct val="0"/>
                </a:spcBef>
                <a:buClrTx/>
                <a:buFontTx/>
                <a:buNone/>
              </a:pPr>
              <a:endParaRPr lang="zh-CN" altLang="en-US" sz="1900" dirty="0">
                <a:solidFill>
                  <a:srgbClr val="000084"/>
                </a:solidFill>
                <a:sym typeface="Symbol" pitchFamily="18" charset="2"/>
              </a:endParaRPr>
            </a:p>
            <a:p>
              <a:pPr eaLnBrk="1" hangingPunct="1">
                <a:lnSpc>
                  <a:spcPct val="80000"/>
                </a:lnSpc>
                <a:spcBef>
                  <a:spcPct val="0"/>
                </a:spcBef>
                <a:buClrTx/>
                <a:buFontTx/>
                <a:buNone/>
              </a:pPr>
              <a:r>
                <a:rPr lang="en-US" altLang="zh-CN" sz="1900" dirty="0">
                  <a:solidFill>
                    <a:srgbClr val="000084"/>
                  </a:solidFill>
                  <a:sym typeface="Symbol" pitchFamily="18" charset="2"/>
                </a:rPr>
                <a:t>}</a:t>
              </a:r>
              <a:endParaRPr lang="en-US" altLang="zh-CN" sz="1900" b="0" dirty="0">
                <a:solidFill>
                  <a:srgbClr val="000084"/>
                </a:solidFill>
                <a:sym typeface="Symbol" pitchFamily="18" charset="2"/>
              </a:endParaRPr>
            </a:p>
          </p:txBody>
        </p:sp>
      </p:grpSp>
      <p:sp>
        <p:nvSpPr>
          <p:cNvPr id="9" name="Text Box 3">
            <a:extLst>
              <a:ext uri="{FF2B5EF4-FFF2-40B4-BE49-F238E27FC236}">
                <a16:creationId xmlns:a16="http://schemas.microsoft.com/office/drawing/2014/main" id="{DE434585-B834-750E-5A62-78E835C8624F}"/>
              </a:ext>
            </a:extLst>
          </p:cNvPr>
          <p:cNvSpPr txBox="1">
            <a:spLocks noChangeArrowheads="1"/>
          </p:cNvSpPr>
          <p:nvPr/>
        </p:nvSpPr>
        <p:spPr bwMode="auto">
          <a:xfrm>
            <a:off x="609600" y="1226633"/>
            <a:ext cx="5708650" cy="457200"/>
          </a:xfrm>
          <a:prstGeom prst="rect">
            <a:avLst/>
          </a:prstGeom>
          <a:noFill/>
          <a:ln>
            <a:noFill/>
          </a:ln>
        </p:spPr>
        <p:style>
          <a:lnRef idx="0">
            <a:scrgbClr r="0" g="0" b="0"/>
          </a:lnRef>
          <a:fillRef idx="0">
            <a:scrgbClr r="0" g="0" b="0"/>
          </a:fillRef>
          <a:effectRef idx="0">
            <a:scrgbClr r="0" g="0" b="0"/>
          </a:effectRef>
          <a:fontRef idx="minor">
            <a:schemeClr val="lt1"/>
          </a:fontRef>
        </p:style>
        <p:txBody>
          <a:bodyPr>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eaLnBrk="1" hangingPunct="1">
              <a:spcBef>
                <a:spcPct val="0"/>
              </a:spcBef>
              <a:buClrTx/>
              <a:buFontTx/>
              <a:buNone/>
            </a:pPr>
            <a:r>
              <a:rPr lang="en-US" altLang="zh-CN" sz="2400" dirty="0">
                <a:solidFill>
                  <a:srgbClr val="000084"/>
                </a:solidFill>
                <a:ea typeface="楷体_GB2312" pitchFamily="49" charset="-122"/>
              </a:rPr>
              <a:t>1</a:t>
            </a:r>
            <a:r>
              <a:rPr lang="en-US" altLang="zh-CN" sz="2400" dirty="0">
                <a:solidFill>
                  <a:srgbClr val="000084"/>
                </a:solidFill>
                <a:latin typeface="幼圆" pitchFamily="49" charset="-122"/>
                <a:ea typeface="幼圆" pitchFamily="49" charset="-122"/>
              </a:rPr>
              <a:t>. </a:t>
            </a:r>
            <a:r>
              <a:rPr lang="zh-CN" altLang="en-US" sz="2400" dirty="0">
                <a:solidFill>
                  <a:srgbClr val="000084"/>
                </a:solidFill>
                <a:latin typeface="幼圆" pitchFamily="49" charset="-122"/>
                <a:ea typeface="幼圆" pitchFamily="49" charset="-122"/>
              </a:rPr>
              <a:t>确定</a:t>
            </a:r>
            <a:r>
              <a:rPr lang="en-US" altLang="zh-CN" sz="2400" dirty="0" err="1">
                <a:solidFill>
                  <a:srgbClr val="000084"/>
                </a:solidFill>
                <a:ea typeface="楷体_GB2312" pitchFamily="49" charset="-122"/>
              </a:rPr>
              <a:t>dist</a:t>
            </a:r>
            <a:r>
              <a:rPr lang="zh-CN" altLang="en-US" sz="2400" dirty="0">
                <a:solidFill>
                  <a:srgbClr val="000084"/>
                </a:solidFill>
                <a:ea typeface="楷体_GB2312" pitchFamily="49" charset="-122"/>
              </a:rPr>
              <a:t>、</a:t>
            </a:r>
            <a:r>
              <a:rPr lang="en-US" altLang="zh-CN" sz="2400" dirty="0">
                <a:solidFill>
                  <a:srgbClr val="000084"/>
                </a:solidFill>
                <a:ea typeface="楷体_GB2312" pitchFamily="49" charset="-122"/>
              </a:rPr>
              <a:t>s</a:t>
            </a:r>
            <a:r>
              <a:rPr lang="zh-CN" altLang="en-US" sz="2400" dirty="0">
                <a:solidFill>
                  <a:srgbClr val="000084"/>
                </a:solidFill>
                <a:ea typeface="楷体_GB2312" pitchFamily="49" charset="-122"/>
              </a:rPr>
              <a:t>、</a:t>
            </a:r>
            <a:r>
              <a:rPr lang="en-US" altLang="zh-CN" sz="2400" dirty="0">
                <a:solidFill>
                  <a:srgbClr val="000084"/>
                </a:solidFill>
                <a:ea typeface="楷体_GB2312" pitchFamily="49" charset="-122"/>
              </a:rPr>
              <a:t>path </a:t>
            </a:r>
            <a:r>
              <a:rPr lang="zh-CN" altLang="en-US" sz="2400" dirty="0">
                <a:solidFill>
                  <a:srgbClr val="000084"/>
                </a:solidFill>
                <a:latin typeface="幼圆" pitchFamily="49" charset="-122"/>
                <a:ea typeface="幼圆" pitchFamily="49" charset="-122"/>
              </a:rPr>
              <a:t>三个数组的初值</a:t>
            </a:r>
            <a:r>
              <a:rPr lang="zh-CN" altLang="en-US" sz="2400" dirty="0">
                <a:solidFill>
                  <a:srgbClr val="000084"/>
                </a:solidFill>
                <a:latin typeface="楷体_GB2312" pitchFamily="49" charset="-122"/>
                <a:ea typeface="楷体_GB2312" pitchFamily="49" charset="-122"/>
              </a:rPr>
              <a:t>。</a:t>
            </a:r>
          </a:p>
        </p:txBody>
      </p:sp>
      <p:sp>
        <p:nvSpPr>
          <p:cNvPr id="10" name="Text Box 4">
            <a:extLst>
              <a:ext uri="{FF2B5EF4-FFF2-40B4-BE49-F238E27FC236}">
                <a16:creationId xmlns:a16="http://schemas.microsoft.com/office/drawing/2014/main" id="{FC7C0F72-2BF7-6310-7231-C49425DB07F8}"/>
              </a:ext>
            </a:extLst>
          </p:cNvPr>
          <p:cNvSpPr txBox="1">
            <a:spLocks noChangeArrowheads="1"/>
          </p:cNvSpPr>
          <p:nvPr/>
        </p:nvSpPr>
        <p:spPr bwMode="auto">
          <a:xfrm>
            <a:off x="609600" y="1752600"/>
            <a:ext cx="7942263" cy="1089529"/>
          </a:xfrm>
          <a:prstGeom prst="rect">
            <a:avLst/>
          </a:prstGeom>
          <a:noFill/>
          <a:ln>
            <a:noFill/>
          </a:ln>
        </p:spPr>
        <p:style>
          <a:lnRef idx="0">
            <a:scrgbClr r="0" g="0" b="0"/>
          </a:lnRef>
          <a:fillRef idx="0">
            <a:scrgbClr r="0" g="0" b="0"/>
          </a:fillRef>
          <a:effectRef idx="0">
            <a:scrgbClr r="0" g="0" b="0"/>
          </a:effectRef>
          <a:fontRef idx="minor">
            <a:schemeClr val="lt1"/>
          </a:fontRef>
        </p:style>
        <p:txBody>
          <a:bodyPr>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eaLnBrk="1" hangingPunct="1">
              <a:lnSpc>
                <a:spcPct val="90000"/>
              </a:lnSpc>
              <a:spcBef>
                <a:spcPct val="0"/>
              </a:spcBef>
              <a:buClrTx/>
              <a:buFontTx/>
              <a:buNone/>
            </a:pPr>
            <a:r>
              <a:rPr lang="en-US" altLang="zh-CN" sz="2400" dirty="0">
                <a:solidFill>
                  <a:srgbClr val="000084"/>
                </a:solidFill>
                <a:ea typeface="幼圆" pitchFamily="49" charset="-122"/>
              </a:rPr>
              <a:t>2</a:t>
            </a:r>
            <a:r>
              <a:rPr lang="en-US" altLang="zh-CN" sz="2400" dirty="0">
                <a:solidFill>
                  <a:srgbClr val="000084"/>
                </a:solidFill>
                <a:latin typeface="幼圆" pitchFamily="49" charset="-122"/>
                <a:ea typeface="幼圆" pitchFamily="49" charset="-122"/>
              </a:rPr>
              <a:t>.</a:t>
            </a:r>
            <a:r>
              <a:rPr lang="en-US" altLang="zh-CN" sz="2400" dirty="0">
                <a:solidFill>
                  <a:srgbClr val="000084"/>
                </a:solidFill>
                <a:ea typeface="楷体_GB2312" pitchFamily="49" charset="-122"/>
              </a:rPr>
              <a:t> </a:t>
            </a:r>
            <a:r>
              <a:rPr lang="zh-CN" altLang="en-US" sz="2400" dirty="0">
                <a:solidFill>
                  <a:srgbClr val="000084"/>
                </a:solidFill>
                <a:latin typeface="幼圆" pitchFamily="49" charset="-122"/>
                <a:ea typeface="幼圆" pitchFamily="49" charset="-122"/>
              </a:rPr>
              <a:t>利用</a:t>
            </a:r>
            <a:r>
              <a:rPr lang="en-US" altLang="zh-CN" sz="2400" dirty="0">
                <a:solidFill>
                  <a:srgbClr val="000084"/>
                </a:solidFill>
                <a:ea typeface="楷体_GB2312" pitchFamily="49" charset="-122"/>
              </a:rPr>
              <a:t>s</a:t>
            </a:r>
            <a:r>
              <a:rPr lang="zh-CN" altLang="en-US" sz="2400" dirty="0">
                <a:solidFill>
                  <a:srgbClr val="000084"/>
                </a:solidFill>
                <a:latin typeface="幼圆" pitchFamily="49" charset="-122"/>
                <a:ea typeface="幼圆" pitchFamily="49" charset="-122"/>
              </a:rPr>
              <a:t>数组与</a:t>
            </a:r>
            <a:r>
              <a:rPr lang="en-US" altLang="zh-CN" sz="2400" dirty="0" err="1">
                <a:solidFill>
                  <a:srgbClr val="000084"/>
                </a:solidFill>
                <a:ea typeface="楷体_GB2312" pitchFamily="49" charset="-122"/>
              </a:rPr>
              <a:t>dist</a:t>
            </a:r>
            <a:r>
              <a:rPr lang="en-US" altLang="zh-CN" sz="2400" dirty="0">
                <a:solidFill>
                  <a:srgbClr val="000084"/>
                </a:solidFill>
                <a:ea typeface="楷体_GB2312" pitchFamily="49" charset="-122"/>
              </a:rPr>
              <a:t> </a:t>
            </a:r>
            <a:r>
              <a:rPr lang="zh-CN" altLang="en-US" sz="2400" dirty="0">
                <a:solidFill>
                  <a:srgbClr val="000084"/>
                </a:solidFill>
                <a:latin typeface="幼圆" pitchFamily="49" charset="-122"/>
                <a:ea typeface="幼圆" pitchFamily="49" charset="-122"/>
              </a:rPr>
              <a:t>数组在那些尚未找到最短路径的顶点  </a:t>
            </a:r>
          </a:p>
          <a:p>
            <a:pPr eaLnBrk="1" hangingPunct="1">
              <a:lnSpc>
                <a:spcPct val="90000"/>
              </a:lnSpc>
              <a:spcBef>
                <a:spcPct val="0"/>
              </a:spcBef>
              <a:buClrTx/>
              <a:buFontTx/>
              <a:buNone/>
            </a:pPr>
            <a:r>
              <a:rPr lang="zh-CN" altLang="en-US" sz="2400" dirty="0">
                <a:solidFill>
                  <a:srgbClr val="000084"/>
                </a:solidFill>
                <a:latin typeface="幼圆" pitchFamily="49" charset="-122"/>
                <a:ea typeface="幼圆" pitchFamily="49" charset="-122"/>
              </a:rPr>
              <a:t>   中确定一个与源点</a:t>
            </a:r>
            <a:r>
              <a:rPr lang="en-US" altLang="zh-CN" sz="2400" dirty="0">
                <a:solidFill>
                  <a:srgbClr val="000084"/>
                </a:solidFill>
                <a:ea typeface="幼圆" pitchFamily="49" charset="-122"/>
              </a:rPr>
              <a:t>v</a:t>
            </a:r>
            <a:r>
              <a:rPr lang="zh-CN" altLang="en-US" sz="2400" dirty="0">
                <a:solidFill>
                  <a:srgbClr val="000084"/>
                </a:solidFill>
                <a:latin typeface="幼圆" pitchFamily="49" charset="-122"/>
                <a:ea typeface="幼圆" pitchFamily="49" charset="-122"/>
              </a:rPr>
              <a:t>最近的顶点</a:t>
            </a:r>
            <a:r>
              <a:rPr lang="en-US" altLang="zh-CN" sz="2400" dirty="0">
                <a:solidFill>
                  <a:srgbClr val="000084"/>
                </a:solidFill>
                <a:ea typeface="楷体_GB2312" pitchFamily="49" charset="-122"/>
              </a:rPr>
              <a:t>u</a:t>
            </a:r>
            <a:r>
              <a:rPr lang="en-US" altLang="zh-CN" sz="2400" dirty="0">
                <a:solidFill>
                  <a:srgbClr val="000084"/>
                </a:solidFill>
                <a:latin typeface="楷体_GB2312" pitchFamily="49" charset="-122"/>
                <a:ea typeface="楷体_GB2312" pitchFamily="49" charset="-122"/>
              </a:rPr>
              <a:t>,</a:t>
            </a:r>
            <a:r>
              <a:rPr lang="zh-CN" altLang="en-US" sz="2400" dirty="0">
                <a:solidFill>
                  <a:srgbClr val="000084"/>
                </a:solidFill>
                <a:latin typeface="幼圆" pitchFamily="49" charset="-122"/>
                <a:ea typeface="幼圆" pitchFamily="49" charset="-122"/>
              </a:rPr>
              <a:t>并置</a:t>
            </a:r>
            <a:r>
              <a:rPr lang="en-US" altLang="zh-CN" sz="2400" dirty="0">
                <a:solidFill>
                  <a:srgbClr val="000084"/>
                </a:solidFill>
                <a:ea typeface="楷体_GB2312" pitchFamily="49" charset="-122"/>
              </a:rPr>
              <a:t>s[u]</a:t>
            </a:r>
            <a:r>
              <a:rPr lang="zh-CN" altLang="en-US" sz="2400" dirty="0">
                <a:solidFill>
                  <a:srgbClr val="000084"/>
                </a:solidFill>
                <a:latin typeface="楷体_GB2312" pitchFamily="49" charset="-122"/>
                <a:ea typeface="楷体_GB2312" pitchFamily="49" charset="-122"/>
              </a:rPr>
              <a:t>为</a:t>
            </a:r>
            <a:r>
              <a:rPr lang="en-US" altLang="zh-CN" sz="2400" dirty="0">
                <a:solidFill>
                  <a:srgbClr val="000084"/>
                </a:solidFill>
                <a:ea typeface="楷体_GB2312" pitchFamily="49" charset="-122"/>
              </a:rPr>
              <a:t>1</a:t>
            </a:r>
            <a:r>
              <a:rPr lang="en-US" altLang="zh-CN" sz="2400" dirty="0">
                <a:solidFill>
                  <a:srgbClr val="000084"/>
                </a:solidFill>
                <a:latin typeface="楷体_GB2312" pitchFamily="49" charset="-122"/>
                <a:ea typeface="楷体_GB2312" pitchFamily="49" charset="-122"/>
              </a:rPr>
              <a:t>,</a:t>
            </a:r>
            <a:r>
              <a:rPr lang="zh-CN" altLang="en-US" sz="2400" dirty="0">
                <a:solidFill>
                  <a:srgbClr val="000084"/>
                </a:solidFill>
                <a:latin typeface="幼圆" pitchFamily="49" charset="-122"/>
                <a:ea typeface="幼圆" pitchFamily="49" charset="-122"/>
              </a:rPr>
              <a:t>同时将  </a:t>
            </a:r>
          </a:p>
          <a:p>
            <a:pPr eaLnBrk="1" hangingPunct="1">
              <a:lnSpc>
                <a:spcPct val="90000"/>
              </a:lnSpc>
              <a:spcBef>
                <a:spcPct val="0"/>
              </a:spcBef>
              <a:buClrTx/>
              <a:buFontTx/>
              <a:buNone/>
            </a:pPr>
            <a:r>
              <a:rPr lang="zh-CN" altLang="en-US" sz="2400" dirty="0">
                <a:solidFill>
                  <a:srgbClr val="000084"/>
                </a:solidFill>
                <a:latin typeface="幼圆" pitchFamily="49" charset="-122"/>
                <a:ea typeface="幼圆" pitchFamily="49" charset="-122"/>
              </a:rPr>
              <a:t>   顶点</a:t>
            </a:r>
            <a:r>
              <a:rPr lang="en-US" altLang="zh-CN" sz="2400" dirty="0">
                <a:solidFill>
                  <a:srgbClr val="000084"/>
                </a:solidFill>
                <a:ea typeface="楷体_GB2312" pitchFamily="49" charset="-122"/>
              </a:rPr>
              <a:t>u</a:t>
            </a:r>
            <a:r>
              <a:rPr lang="zh-CN" altLang="en-US" sz="2400" dirty="0">
                <a:solidFill>
                  <a:srgbClr val="000084"/>
                </a:solidFill>
                <a:latin typeface="幼圆" pitchFamily="49" charset="-122"/>
                <a:ea typeface="幼圆" pitchFamily="49" charset="-122"/>
              </a:rPr>
              <a:t>加入</a:t>
            </a:r>
            <a:r>
              <a:rPr lang="en-US" altLang="zh-CN" sz="2400" dirty="0">
                <a:solidFill>
                  <a:srgbClr val="000084"/>
                </a:solidFill>
                <a:ea typeface="楷体_GB2312" pitchFamily="49" charset="-122"/>
              </a:rPr>
              <a:t>path[u]</a:t>
            </a:r>
            <a:r>
              <a:rPr lang="zh-CN" altLang="en-US" sz="2400" dirty="0">
                <a:solidFill>
                  <a:srgbClr val="000084"/>
                </a:solidFill>
                <a:ea typeface="楷体_GB2312" pitchFamily="49" charset="-122"/>
              </a:rPr>
              <a:t>。</a:t>
            </a:r>
            <a:endParaRPr lang="zh-CN" altLang="en-US" sz="2400" dirty="0">
              <a:solidFill>
                <a:srgbClr val="000084"/>
              </a:solidFill>
              <a:latin typeface="楷体_GB2312" pitchFamily="49" charset="-122"/>
              <a:ea typeface="楷体_GB2312" pitchFamily="49" charset="-122"/>
            </a:endParaRPr>
          </a:p>
        </p:txBody>
      </p:sp>
      <p:sp>
        <p:nvSpPr>
          <p:cNvPr id="11" name="Text Box 5">
            <a:extLst>
              <a:ext uri="{FF2B5EF4-FFF2-40B4-BE49-F238E27FC236}">
                <a16:creationId xmlns:a16="http://schemas.microsoft.com/office/drawing/2014/main" id="{09F16368-04A3-3232-C103-04DD88A0D0C6}"/>
              </a:ext>
            </a:extLst>
          </p:cNvPr>
          <p:cNvSpPr txBox="1">
            <a:spLocks noChangeArrowheads="1"/>
          </p:cNvSpPr>
          <p:nvPr/>
        </p:nvSpPr>
        <p:spPr bwMode="auto">
          <a:xfrm>
            <a:off x="609600" y="2827338"/>
            <a:ext cx="8066088" cy="3276600"/>
          </a:xfrm>
          <a:prstGeom prst="rect">
            <a:avLst/>
          </a:prstGeom>
          <a:noFill/>
          <a:ln>
            <a:noFill/>
          </a:ln>
        </p:spPr>
        <p:style>
          <a:lnRef idx="0">
            <a:scrgbClr r="0" g="0" b="0"/>
          </a:lnRef>
          <a:fillRef idx="0">
            <a:scrgbClr r="0" g="0" b="0"/>
          </a:fillRef>
          <a:effectRef idx="0">
            <a:scrgbClr r="0" g="0" b="0"/>
          </a:effectRef>
          <a:fontRef idx="minor">
            <a:schemeClr val="lt1"/>
          </a:fontRef>
        </p:style>
        <p:txBody>
          <a:bodyPr>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eaLnBrk="1" hangingPunct="1">
              <a:lnSpc>
                <a:spcPct val="95000"/>
              </a:lnSpc>
              <a:spcBef>
                <a:spcPct val="0"/>
              </a:spcBef>
              <a:buClrTx/>
              <a:buFontTx/>
              <a:buNone/>
            </a:pPr>
            <a:r>
              <a:rPr lang="en-US" altLang="zh-CN" sz="2400" dirty="0">
                <a:solidFill>
                  <a:srgbClr val="000084"/>
                </a:solidFill>
                <a:ea typeface="楷体_GB2312" pitchFamily="49" charset="-122"/>
              </a:rPr>
              <a:t>3</a:t>
            </a:r>
            <a:r>
              <a:rPr lang="en-US" altLang="zh-CN" sz="2400" dirty="0">
                <a:solidFill>
                  <a:srgbClr val="000084"/>
                </a:solidFill>
                <a:latin typeface="楷体_GB2312" pitchFamily="49" charset="-122"/>
                <a:ea typeface="楷体_GB2312" pitchFamily="49" charset="-122"/>
              </a:rPr>
              <a:t>.</a:t>
            </a:r>
            <a:r>
              <a:rPr lang="zh-CN" altLang="en-US" sz="2400" dirty="0">
                <a:solidFill>
                  <a:srgbClr val="000084"/>
                </a:solidFill>
                <a:latin typeface="楷体_GB2312" pitchFamily="49" charset="-122"/>
                <a:ea typeface="楷体_GB2312" pitchFamily="49" charset="-122"/>
              </a:rPr>
              <a:t> </a:t>
            </a:r>
            <a:r>
              <a:rPr lang="zh-CN" altLang="en-US" sz="2400" dirty="0">
                <a:solidFill>
                  <a:srgbClr val="000084"/>
                </a:solidFill>
                <a:latin typeface="幼圆" pitchFamily="49" charset="-122"/>
                <a:ea typeface="幼圆" pitchFamily="49" charset="-122"/>
              </a:rPr>
              <a:t>根据顶点</a:t>
            </a:r>
            <a:r>
              <a:rPr lang="en-US" altLang="zh-CN" sz="2400" dirty="0">
                <a:solidFill>
                  <a:srgbClr val="000084"/>
                </a:solidFill>
                <a:ea typeface="楷体_GB2312" pitchFamily="49" charset="-122"/>
              </a:rPr>
              <a:t>u</a:t>
            </a:r>
            <a:r>
              <a:rPr lang="zh-CN" altLang="en-US" sz="2400" dirty="0">
                <a:solidFill>
                  <a:srgbClr val="000084"/>
                </a:solidFill>
                <a:latin typeface="幼圆" pitchFamily="49" charset="-122"/>
                <a:ea typeface="幼圆" pitchFamily="49" charset="-122"/>
              </a:rPr>
              <a:t>修改源点到所有尚未找到最短路径的顶点的</a:t>
            </a:r>
          </a:p>
          <a:p>
            <a:pPr eaLnBrk="1" hangingPunct="1">
              <a:lnSpc>
                <a:spcPct val="95000"/>
              </a:lnSpc>
              <a:spcBef>
                <a:spcPct val="0"/>
              </a:spcBef>
              <a:buClrTx/>
              <a:buFontTx/>
              <a:buNone/>
            </a:pPr>
            <a:r>
              <a:rPr lang="zh-CN" altLang="en-US" sz="2400" dirty="0">
                <a:solidFill>
                  <a:srgbClr val="000084"/>
                </a:solidFill>
                <a:latin typeface="幼圆" pitchFamily="49" charset="-122"/>
                <a:ea typeface="幼圆" pitchFamily="49" charset="-122"/>
              </a:rPr>
              <a:t>   路径长度。 即</a:t>
            </a:r>
          </a:p>
          <a:p>
            <a:pPr eaLnBrk="1" hangingPunct="1">
              <a:lnSpc>
                <a:spcPct val="95000"/>
              </a:lnSpc>
              <a:spcBef>
                <a:spcPct val="0"/>
              </a:spcBef>
              <a:buClrTx/>
              <a:buFontTx/>
              <a:buNone/>
            </a:pPr>
            <a:r>
              <a:rPr lang="zh-CN" altLang="en-US" sz="2400" dirty="0">
                <a:solidFill>
                  <a:srgbClr val="000084"/>
                </a:solidFill>
                <a:latin typeface="楷体_GB2312" pitchFamily="49" charset="-122"/>
                <a:ea typeface="楷体_GB2312" pitchFamily="49" charset="-122"/>
              </a:rPr>
              <a:t>       </a:t>
            </a:r>
            <a:r>
              <a:rPr lang="en-US" altLang="zh-CN" sz="2400" dirty="0">
                <a:solidFill>
                  <a:srgbClr val="000084"/>
                </a:solidFill>
                <a:ea typeface="楷体_GB2312" pitchFamily="49" charset="-122"/>
                <a:sym typeface="Wingdings" pitchFamily="2" charset="2"/>
              </a:rPr>
              <a:t>1)  </a:t>
            </a:r>
            <a:r>
              <a:rPr lang="zh-CN" altLang="en-US" sz="2400" dirty="0">
                <a:solidFill>
                  <a:srgbClr val="000084"/>
                </a:solidFill>
                <a:latin typeface="幼圆" pitchFamily="49" charset="-122"/>
                <a:ea typeface="幼圆" pitchFamily="49" charset="-122"/>
              </a:rPr>
              <a:t>将源点</a:t>
            </a:r>
            <a:r>
              <a:rPr lang="en-US" altLang="zh-CN" sz="2400" dirty="0">
                <a:solidFill>
                  <a:srgbClr val="000084"/>
                </a:solidFill>
                <a:ea typeface="幼圆" pitchFamily="49" charset="-122"/>
              </a:rPr>
              <a:t>v</a:t>
            </a:r>
            <a:r>
              <a:rPr lang="zh-CN" altLang="en-US" sz="2400" dirty="0">
                <a:solidFill>
                  <a:srgbClr val="000084"/>
                </a:solidFill>
                <a:latin typeface="幼圆" pitchFamily="49" charset="-122"/>
                <a:ea typeface="幼圆" pitchFamily="49" charset="-122"/>
              </a:rPr>
              <a:t>到顶点</a:t>
            </a:r>
            <a:r>
              <a:rPr lang="en-US" altLang="zh-CN" sz="2400" dirty="0">
                <a:solidFill>
                  <a:srgbClr val="000084"/>
                </a:solidFill>
                <a:ea typeface="楷体_GB2312" pitchFamily="49" charset="-122"/>
              </a:rPr>
              <a:t>u</a:t>
            </a:r>
            <a:r>
              <a:rPr lang="zh-CN" altLang="en-US" sz="2400" dirty="0">
                <a:solidFill>
                  <a:srgbClr val="000084"/>
                </a:solidFill>
                <a:latin typeface="幼圆" pitchFamily="49" charset="-122"/>
                <a:ea typeface="幼圆" pitchFamily="49" charset="-122"/>
              </a:rPr>
              <a:t>的</a:t>
            </a:r>
            <a:r>
              <a:rPr lang="en-US" altLang="zh-CN" sz="2400" dirty="0">
                <a:solidFill>
                  <a:srgbClr val="000084"/>
                </a:solidFill>
                <a:latin typeface="幼圆" pitchFamily="49" charset="-122"/>
                <a:ea typeface="幼圆" pitchFamily="49" charset="-122"/>
              </a:rPr>
              <a:t>(</a:t>
            </a:r>
            <a:r>
              <a:rPr lang="zh-CN" altLang="en-US" sz="2400" dirty="0">
                <a:solidFill>
                  <a:srgbClr val="000084"/>
                </a:solidFill>
                <a:latin typeface="幼圆" pitchFamily="49" charset="-122"/>
                <a:ea typeface="幼圆" pitchFamily="49" charset="-122"/>
              </a:rPr>
              <a:t>最短</a:t>
            </a:r>
            <a:r>
              <a:rPr lang="en-US" altLang="zh-CN" sz="2400" dirty="0">
                <a:solidFill>
                  <a:srgbClr val="000084"/>
                </a:solidFill>
                <a:latin typeface="幼圆" pitchFamily="49" charset="-122"/>
                <a:ea typeface="幼圆" pitchFamily="49" charset="-122"/>
              </a:rPr>
              <a:t>)</a:t>
            </a:r>
            <a:r>
              <a:rPr lang="zh-CN" altLang="en-US" sz="2400" dirty="0">
                <a:solidFill>
                  <a:srgbClr val="000084"/>
                </a:solidFill>
                <a:latin typeface="幼圆" pitchFamily="49" charset="-122"/>
                <a:ea typeface="幼圆" pitchFamily="49" charset="-122"/>
              </a:rPr>
              <a:t>路径长度分别加到源</a:t>
            </a:r>
          </a:p>
          <a:p>
            <a:pPr eaLnBrk="1" hangingPunct="1">
              <a:lnSpc>
                <a:spcPct val="95000"/>
              </a:lnSpc>
              <a:spcBef>
                <a:spcPct val="0"/>
              </a:spcBef>
              <a:buClrTx/>
              <a:buFontTx/>
              <a:buNone/>
            </a:pPr>
            <a:r>
              <a:rPr lang="zh-CN" altLang="en-US" sz="2400" dirty="0">
                <a:solidFill>
                  <a:srgbClr val="000084"/>
                </a:solidFill>
                <a:latin typeface="幼圆" pitchFamily="49" charset="-122"/>
                <a:ea typeface="幼圆" pitchFamily="49" charset="-122"/>
              </a:rPr>
              <a:t>   点</a:t>
            </a:r>
            <a:r>
              <a:rPr lang="en-US" altLang="zh-CN" sz="2400" dirty="0">
                <a:solidFill>
                  <a:srgbClr val="000084"/>
                </a:solidFill>
                <a:ea typeface="楷体_GB2312" pitchFamily="49" charset="-122"/>
              </a:rPr>
              <a:t>v</a:t>
            </a:r>
            <a:r>
              <a:rPr lang="zh-CN" altLang="en-US" sz="2400" dirty="0">
                <a:solidFill>
                  <a:srgbClr val="000084"/>
                </a:solidFill>
                <a:latin typeface="幼圆" pitchFamily="49" charset="-122"/>
                <a:ea typeface="幼圆" pitchFamily="49" charset="-122"/>
              </a:rPr>
              <a:t>通过顶点</a:t>
            </a:r>
            <a:r>
              <a:rPr lang="en-US" altLang="zh-CN" sz="2400" dirty="0">
                <a:solidFill>
                  <a:srgbClr val="000084"/>
                </a:solidFill>
                <a:ea typeface="楷体_GB2312" pitchFamily="49" charset="-122"/>
              </a:rPr>
              <a:t>u</a:t>
            </a:r>
            <a:r>
              <a:rPr lang="zh-CN" altLang="en-US" sz="2400" dirty="0">
                <a:solidFill>
                  <a:srgbClr val="000084"/>
                </a:solidFill>
                <a:latin typeface="幼圆" pitchFamily="49" charset="-122"/>
                <a:ea typeface="幼圆" pitchFamily="49" charset="-122"/>
              </a:rPr>
              <a:t>可以</a:t>
            </a:r>
            <a:r>
              <a:rPr lang="zh-CN" altLang="en-US" sz="2400" dirty="0">
                <a:solidFill>
                  <a:srgbClr val="FF0000"/>
                </a:solidFill>
                <a:latin typeface="黑体" pitchFamily="49" charset="-122"/>
                <a:ea typeface="黑体" pitchFamily="49" charset="-122"/>
              </a:rPr>
              <a:t>直接到达</a:t>
            </a:r>
            <a:r>
              <a:rPr lang="zh-CN" altLang="en-US" sz="2400" dirty="0">
                <a:solidFill>
                  <a:srgbClr val="000084"/>
                </a:solidFill>
                <a:latin typeface="幼圆" pitchFamily="49" charset="-122"/>
                <a:ea typeface="幼圆" pitchFamily="49" charset="-122"/>
              </a:rPr>
              <a:t>、且</a:t>
            </a:r>
            <a:r>
              <a:rPr lang="zh-CN" altLang="en-US" sz="2400" dirty="0">
                <a:solidFill>
                  <a:srgbClr val="FF0000"/>
                </a:solidFill>
                <a:latin typeface="黑体" pitchFamily="49" charset="-122"/>
                <a:ea typeface="黑体" pitchFamily="49" charset="-122"/>
              </a:rPr>
              <a:t>尚未找到最短路径</a:t>
            </a:r>
            <a:r>
              <a:rPr lang="zh-CN" altLang="en-US" sz="2400" dirty="0">
                <a:solidFill>
                  <a:srgbClr val="000084"/>
                </a:solidFill>
                <a:latin typeface="幼圆" pitchFamily="49" charset="-122"/>
                <a:ea typeface="幼圆" pitchFamily="49" charset="-122"/>
              </a:rPr>
              <a:t>那</a:t>
            </a:r>
          </a:p>
          <a:p>
            <a:pPr eaLnBrk="1" hangingPunct="1">
              <a:lnSpc>
                <a:spcPct val="95000"/>
              </a:lnSpc>
              <a:spcBef>
                <a:spcPct val="0"/>
              </a:spcBef>
              <a:buClrTx/>
              <a:buFontTx/>
              <a:buNone/>
            </a:pPr>
            <a:r>
              <a:rPr lang="zh-CN" altLang="en-US" sz="2400" dirty="0">
                <a:solidFill>
                  <a:srgbClr val="000084"/>
                </a:solidFill>
                <a:latin typeface="幼圆" pitchFamily="49" charset="-122"/>
                <a:ea typeface="幼圆" pitchFamily="49" charset="-122"/>
              </a:rPr>
              <a:t>   些的顶点的路径长度上。若加后的长度小于原来</a:t>
            </a:r>
            <a:r>
              <a:rPr lang="en-US" altLang="zh-CN" sz="2400" dirty="0">
                <a:solidFill>
                  <a:srgbClr val="000084"/>
                </a:solidFill>
                <a:ea typeface="楷体_GB2312" pitchFamily="49" charset="-122"/>
              </a:rPr>
              <a:t>v </a:t>
            </a:r>
            <a:r>
              <a:rPr lang="zh-CN" altLang="en-US" sz="2400" dirty="0">
                <a:solidFill>
                  <a:srgbClr val="000084"/>
                </a:solidFill>
                <a:latin typeface="幼圆" pitchFamily="49" charset="-122"/>
                <a:ea typeface="幼圆" pitchFamily="49" charset="-122"/>
              </a:rPr>
              <a:t>到某</a:t>
            </a:r>
          </a:p>
          <a:p>
            <a:pPr eaLnBrk="1" hangingPunct="1">
              <a:lnSpc>
                <a:spcPct val="95000"/>
              </a:lnSpc>
              <a:spcBef>
                <a:spcPct val="0"/>
              </a:spcBef>
              <a:buClrTx/>
              <a:buFontTx/>
              <a:buNone/>
            </a:pPr>
            <a:r>
              <a:rPr lang="zh-CN" altLang="en-US" sz="2400" dirty="0">
                <a:solidFill>
                  <a:srgbClr val="000084"/>
                </a:solidFill>
                <a:latin typeface="幼圆" pitchFamily="49" charset="-122"/>
                <a:ea typeface="幼圆" pitchFamily="49" charset="-122"/>
              </a:rPr>
              <a:t>   顶点</a:t>
            </a:r>
            <a:r>
              <a:rPr lang="en-US" altLang="zh-CN" sz="2400" dirty="0">
                <a:solidFill>
                  <a:srgbClr val="000084"/>
                </a:solidFill>
                <a:ea typeface="楷体_GB2312" pitchFamily="49" charset="-122"/>
              </a:rPr>
              <a:t>r</a:t>
            </a:r>
            <a:r>
              <a:rPr lang="zh-CN" altLang="en-US" sz="2400" dirty="0">
                <a:solidFill>
                  <a:srgbClr val="000084"/>
                </a:solidFill>
                <a:latin typeface="幼圆" pitchFamily="49" charset="-122"/>
                <a:ea typeface="幼圆" pitchFamily="49" charset="-122"/>
              </a:rPr>
              <a:t>的路径长度，则用加后的长度替换原来的长度，</a:t>
            </a:r>
          </a:p>
          <a:p>
            <a:pPr eaLnBrk="1" hangingPunct="1">
              <a:lnSpc>
                <a:spcPct val="95000"/>
              </a:lnSpc>
              <a:spcBef>
                <a:spcPct val="0"/>
              </a:spcBef>
              <a:buClrTx/>
              <a:buFontTx/>
              <a:buNone/>
            </a:pPr>
            <a:r>
              <a:rPr lang="zh-CN" altLang="en-US" sz="2400" dirty="0">
                <a:solidFill>
                  <a:srgbClr val="000084"/>
                </a:solidFill>
                <a:latin typeface="幼圆" pitchFamily="49" charset="-122"/>
                <a:ea typeface="幼圆" pitchFamily="49" charset="-122"/>
              </a:rPr>
              <a:t>   否则，不作替换。</a:t>
            </a:r>
          </a:p>
          <a:p>
            <a:pPr eaLnBrk="1" hangingPunct="1">
              <a:lnSpc>
                <a:spcPct val="95000"/>
              </a:lnSpc>
              <a:spcBef>
                <a:spcPct val="15000"/>
              </a:spcBef>
              <a:buClrTx/>
              <a:buFontTx/>
              <a:buNone/>
            </a:pPr>
            <a:r>
              <a:rPr lang="zh-CN" altLang="en-US" sz="2400" dirty="0">
                <a:solidFill>
                  <a:srgbClr val="000084"/>
                </a:solidFill>
                <a:latin typeface="楷体_GB2312" pitchFamily="49" charset="-122"/>
                <a:ea typeface="楷体_GB2312" pitchFamily="49" charset="-122"/>
              </a:rPr>
              <a:t>       </a:t>
            </a:r>
            <a:r>
              <a:rPr lang="en-US" altLang="zh-CN" sz="2400" dirty="0">
                <a:solidFill>
                  <a:srgbClr val="000084"/>
                </a:solidFill>
                <a:ea typeface="楷体_GB2312" pitchFamily="49" charset="-122"/>
              </a:rPr>
              <a:t>2</a:t>
            </a:r>
            <a:r>
              <a:rPr lang="en-US" altLang="zh-CN" sz="2400" dirty="0">
                <a:solidFill>
                  <a:srgbClr val="000084"/>
                </a:solidFill>
                <a:latin typeface="楷体_GB2312" pitchFamily="49" charset="-122"/>
                <a:ea typeface="楷体_GB2312" pitchFamily="49" charset="-122"/>
              </a:rPr>
              <a:t>) </a:t>
            </a:r>
            <a:r>
              <a:rPr lang="zh-CN" altLang="en-US" sz="2400" dirty="0">
                <a:solidFill>
                  <a:srgbClr val="000084"/>
                </a:solidFill>
                <a:latin typeface="幼圆" pitchFamily="49" charset="-122"/>
                <a:ea typeface="幼圆" pitchFamily="49" charset="-122"/>
              </a:rPr>
              <a:t>若替换，将源点</a:t>
            </a:r>
            <a:r>
              <a:rPr lang="en-US" altLang="zh-CN" sz="2400" dirty="0">
                <a:solidFill>
                  <a:srgbClr val="000084"/>
                </a:solidFill>
                <a:ea typeface="楷体_GB2312" pitchFamily="49" charset="-122"/>
              </a:rPr>
              <a:t>v </a:t>
            </a:r>
            <a:r>
              <a:rPr lang="zh-CN" altLang="en-US" sz="2400" dirty="0">
                <a:solidFill>
                  <a:srgbClr val="000084"/>
                </a:solidFill>
                <a:latin typeface="幼圆" pitchFamily="49" charset="-122"/>
                <a:ea typeface="幼圆" pitchFamily="49" charset="-122"/>
              </a:rPr>
              <a:t>到顶点</a:t>
            </a:r>
            <a:r>
              <a:rPr lang="en-US" altLang="zh-CN" sz="2400" dirty="0">
                <a:solidFill>
                  <a:srgbClr val="000084"/>
                </a:solidFill>
                <a:ea typeface="楷体_GB2312" pitchFamily="49" charset="-122"/>
              </a:rPr>
              <a:t>u </a:t>
            </a:r>
            <a:r>
              <a:rPr lang="zh-CN" altLang="en-US" sz="2400" dirty="0">
                <a:solidFill>
                  <a:srgbClr val="000084"/>
                </a:solidFill>
                <a:latin typeface="幼圆" pitchFamily="49" charset="-122"/>
                <a:ea typeface="幼圆" pitchFamily="49" charset="-122"/>
              </a:rPr>
              <a:t>的路径</a:t>
            </a:r>
            <a:r>
              <a:rPr lang="en-US" altLang="zh-CN" sz="2400" dirty="0">
                <a:solidFill>
                  <a:srgbClr val="000084"/>
                </a:solidFill>
                <a:latin typeface="幼圆" pitchFamily="49" charset="-122"/>
                <a:ea typeface="幼圆" pitchFamily="49" charset="-122"/>
              </a:rPr>
              <a:t>(</a:t>
            </a:r>
            <a:r>
              <a:rPr lang="zh-CN" altLang="en-US" sz="2400" dirty="0">
                <a:solidFill>
                  <a:srgbClr val="000084"/>
                </a:solidFill>
                <a:latin typeface="幼圆" pitchFamily="49" charset="-122"/>
                <a:ea typeface="幼圆" pitchFamily="49" charset="-122"/>
              </a:rPr>
              <a:t>最短路径</a:t>
            </a:r>
            <a:r>
              <a:rPr lang="en-US" altLang="zh-CN" sz="2400" dirty="0">
                <a:solidFill>
                  <a:srgbClr val="000084"/>
                </a:solidFill>
                <a:latin typeface="幼圆" pitchFamily="49" charset="-122"/>
                <a:ea typeface="幼圆" pitchFamily="49" charset="-122"/>
              </a:rPr>
              <a:t>)</a:t>
            </a:r>
            <a:r>
              <a:rPr lang="zh-CN" altLang="en-US" sz="2400" dirty="0">
                <a:solidFill>
                  <a:srgbClr val="000084"/>
                </a:solidFill>
                <a:latin typeface="幼圆" pitchFamily="49" charset="-122"/>
                <a:ea typeface="幼圆" pitchFamily="49" charset="-122"/>
              </a:rPr>
              <a:t>上</a:t>
            </a:r>
          </a:p>
          <a:p>
            <a:pPr eaLnBrk="1" hangingPunct="1">
              <a:lnSpc>
                <a:spcPct val="95000"/>
              </a:lnSpc>
              <a:spcBef>
                <a:spcPct val="0"/>
              </a:spcBef>
              <a:buClrTx/>
              <a:buFontTx/>
              <a:buNone/>
            </a:pPr>
            <a:r>
              <a:rPr lang="zh-CN" altLang="en-US" sz="2400" dirty="0">
                <a:solidFill>
                  <a:srgbClr val="000084"/>
                </a:solidFill>
                <a:latin typeface="幼圆" pitchFamily="49" charset="-122"/>
                <a:ea typeface="幼圆" pitchFamily="49" charset="-122"/>
              </a:rPr>
              <a:t>   经过的所有顶点替换</a:t>
            </a:r>
            <a:r>
              <a:rPr lang="en-US" altLang="zh-CN" sz="2400" dirty="0">
                <a:solidFill>
                  <a:srgbClr val="000084"/>
                </a:solidFill>
                <a:ea typeface="楷体_GB2312" pitchFamily="49" charset="-122"/>
              </a:rPr>
              <a:t>path[r]</a:t>
            </a:r>
            <a:r>
              <a:rPr lang="zh-CN" altLang="en-US" sz="2400" dirty="0">
                <a:solidFill>
                  <a:srgbClr val="000084"/>
                </a:solidFill>
                <a:ea typeface="楷体_GB2312" pitchFamily="49" charset="-122"/>
              </a:rPr>
              <a:t>。</a:t>
            </a:r>
            <a:endParaRPr lang="zh-CN" altLang="en-US" sz="2400" dirty="0">
              <a:solidFill>
                <a:srgbClr val="000084"/>
              </a:solidFill>
              <a:latin typeface="楷体_GB2312" pitchFamily="49" charset="-122"/>
              <a:ea typeface="楷体_GB2312" pitchFamily="49" charset="-122"/>
            </a:endParaRPr>
          </a:p>
        </p:txBody>
      </p:sp>
      <p:sp>
        <p:nvSpPr>
          <p:cNvPr id="12" name="Text Box 6">
            <a:extLst>
              <a:ext uri="{FF2B5EF4-FFF2-40B4-BE49-F238E27FC236}">
                <a16:creationId xmlns:a16="http://schemas.microsoft.com/office/drawing/2014/main" id="{A19A0031-9830-EF89-33ED-2ACEC7C45837}"/>
              </a:ext>
            </a:extLst>
          </p:cNvPr>
          <p:cNvSpPr txBox="1">
            <a:spLocks noChangeArrowheads="1"/>
          </p:cNvSpPr>
          <p:nvPr/>
        </p:nvSpPr>
        <p:spPr bwMode="auto">
          <a:xfrm>
            <a:off x="609600" y="6092825"/>
            <a:ext cx="5638800" cy="457200"/>
          </a:xfrm>
          <a:prstGeom prst="rect">
            <a:avLst/>
          </a:prstGeom>
          <a:noFill/>
          <a:ln>
            <a:noFill/>
          </a:ln>
        </p:spPr>
        <p:style>
          <a:lnRef idx="0">
            <a:scrgbClr r="0" g="0" b="0"/>
          </a:lnRef>
          <a:fillRef idx="0">
            <a:scrgbClr r="0" g="0" b="0"/>
          </a:fillRef>
          <a:effectRef idx="0">
            <a:scrgbClr r="0" g="0" b="0"/>
          </a:effectRef>
          <a:fontRef idx="minor">
            <a:schemeClr val="lt1"/>
          </a:fontRef>
        </p:style>
        <p:txBody>
          <a:bodyPr>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eaLnBrk="1" hangingPunct="1">
              <a:spcBef>
                <a:spcPct val="0"/>
              </a:spcBef>
              <a:buClrTx/>
              <a:buFontTx/>
              <a:buNone/>
            </a:pPr>
            <a:r>
              <a:rPr lang="en-US" altLang="zh-CN" sz="2400" dirty="0">
                <a:solidFill>
                  <a:srgbClr val="000084"/>
                </a:solidFill>
                <a:ea typeface="幼圆" pitchFamily="49" charset="-122"/>
              </a:rPr>
              <a:t>4</a:t>
            </a:r>
            <a:r>
              <a:rPr lang="en-US" altLang="zh-CN" sz="2400" dirty="0">
                <a:solidFill>
                  <a:srgbClr val="000084"/>
                </a:solidFill>
                <a:latin typeface="幼圆" pitchFamily="49" charset="-122"/>
                <a:ea typeface="幼圆" pitchFamily="49" charset="-122"/>
              </a:rPr>
              <a:t>. </a:t>
            </a:r>
            <a:r>
              <a:rPr lang="zh-CN" altLang="en-US" sz="2400" dirty="0">
                <a:solidFill>
                  <a:srgbClr val="000084"/>
                </a:solidFill>
                <a:latin typeface="幼圆" pitchFamily="49" charset="-122"/>
                <a:ea typeface="幼圆" pitchFamily="49" charset="-122"/>
              </a:rPr>
              <a:t>重复上述过程的第</a:t>
            </a:r>
            <a:r>
              <a:rPr lang="en-US" altLang="zh-CN" sz="2400" dirty="0">
                <a:solidFill>
                  <a:srgbClr val="000084"/>
                </a:solidFill>
                <a:ea typeface="幼圆" pitchFamily="49" charset="-122"/>
              </a:rPr>
              <a:t>2</a:t>
            </a:r>
            <a:r>
              <a:rPr lang="zh-CN" altLang="en-US" sz="2400" dirty="0">
                <a:solidFill>
                  <a:srgbClr val="000084"/>
                </a:solidFill>
                <a:latin typeface="幼圆" pitchFamily="49" charset="-122"/>
                <a:ea typeface="幼圆" pitchFamily="49" charset="-122"/>
              </a:rPr>
              <a:t>至第</a:t>
            </a:r>
            <a:r>
              <a:rPr lang="en-US" altLang="zh-CN" sz="2400" dirty="0">
                <a:solidFill>
                  <a:srgbClr val="000084"/>
                </a:solidFill>
                <a:ea typeface="幼圆" pitchFamily="49" charset="-122"/>
              </a:rPr>
              <a:t>3</a:t>
            </a:r>
            <a:r>
              <a:rPr lang="zh-CN" altLang="en-US" sz="2400" dirty="0">
                <a:solidFill>
                  <a:srgbClr val="000084"/>
                </a:solidFill>
                <a:latin typeface="幼圆" pitchFamily="49" charset="-122"/>
                <a:ea typeface="幼圆" pitchFamily="49" charset="-122"/>
              </a:rPr>
              <a:t>步</a:t>
            </a:r>
            <a:r>
              <a:rPr lang="en-US" altLang="zh-CN" sz="2400" dirty="0">
                <a:solidFill>
                  <a:srgbClr val="000084"/>
                </a:solidFill>
                <a:ea typeface="幼圆" pitchFamily="49" charset="-122"/>
              </a:rPr>
              <a:t>n–1</a:t>
            </a:r>
            <a:r>
              <a:rPr lang="en-US" altLang="zh-CN" sz="2400" dirty="0">
                <a:solidFill>
                  <a:srgbClr val="000084"/>
                </a:solidFill>
                <a:ea typeface="楷体_GB2312" pitchFamily="49" charset="-122"/>
              </a:rPr>
              <a:t> </a:t>
            </a:r>
            <a:r>
              <a:rPr lang="zh-CN" altLang="en-US" sz="2400" dirty="0">
                <a:solidFill>
                  <a:srgbClr val="000084"/>
                </a:solidFill>
                <a:latin typeface="幼圆" pitchFamily="49" charset="-122"/>
                <a:ea typeface="幼圆" pitchFamily="49" charset="-122"/>
              </a:rPr>
              <a:t>次</a:t>
            </a:r>
            <a:r>
              <a:rPr lang="zh-CN" altLang="en-US" sz="2400" dirty="0">
                <a:solidFill>
                  <a:srgbClr val="000084"/>
                </a:solidFill>
                <a:latin typeface="楷体_GB2312" pitchFamily="49" charset="-122"/>
                <a:ea typeface="楷体_GB2312" pitchFamily="49" charset="-122"/>
              </a:rPr>
              <a:t>。</a:t>
            </a:r>
          </a:p>
        </p:txBody>
      </p:sp>
      <p:sp>
        <p:nvSpPr>
          <p:cNvPr id="13" name="Text Box 11">
            <a:extLst>
              <a:ext uri="{FF2B5EF4-FFF2-40B4-BE49-F238E27FC236}">
                <a16:creationId xmlns:a16="http://schemas.microsoft.com/office/drawing/2014/main" id="{00275164-4E2E-5C85-F501-FF3B014FB58B}"/>
              </a:ext>
            </a:extLst>
          </p:cNvPr>
          <p:cNvSpPr txBox="1">
            <a:spLocks noChangeArrowheads="1"/>
          </p:cNvSpPr>
          <p:nvPr/>
        </p:nvSpPr>
        <p:spPr bwMode="auto">
          <a:xfrm>
            <a:off x="6538221" y="746123"/>
            <a:ext cx="2287587" cy="1019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eaLnBrk="1" hangingPunct="1">
              <a:lnSpc>
                <a:spcPct val="80000"/>
              </a:lnSpc>
              <a:spcBef>
                <a:spcPct val="0"/>
              </a:spcBef>
              <a:buClrTx/>
              <a:buFontTx/>
              <a:buNone/>
            </a:pPr>
            <a:r>
              <a:rPr lang="en-US" altLang="zh-CN" sz="1900" dirty="0">
                <a:solidFill>
                  <a:srgbClr val="CC0099"/>
                </a:solidFill>
              </a:rPr>
              <a:t>       s[</a:t>
            </a:r>
            <a:r>
              <a:rPr lang="en-US" altLang="zh-CN" sz="1900" dirty="0" err="1">
                <a:solidFill>
                  <a:srgbClr val="CC0099"/>
                </a:solidFill>
              </a:rPr>
              <a:t>i</a:t>
            </a:r>
            <a:r>
              <a:rPr lang="en-US" altLang="zh-CN" sz="1900" dirty="0">
                <a:solidFill>
                  <a:srgbClr val="CC0099"/>
                </a:solidFill>
              </a:rPr>
              <a:t>]</a:t>
            </a:r>
            <a:r>
              <a:rPr lang="en-US" altLang="zh-CN" sz="1900" dirty="0">
                <a:solidFill>
                  <a:srgbClr val="CC0099"/>
                </a:solidFill>
                <a:sym typeface="Symbol" pitchFamily="18" charset="2"/>
              </a:rPr>
              <a:t>=0</a:t>
            </a:r>
            <a:r>
              <a:rPr lang="zh-CN" altLang="en-US" sz="1900" dirty="0">
                <a:solidFill>
                  <a:srgbClr val="CC0099"/>
                </a:solidFill>
                <a:sym typeface="Symbol" pitchFamily="18" charset="2"/>
              </a:rPr>
              <a:t>；</a:t>
            </a:r>
          </a:p>
          <a:p>
            <a:pPr eaLnBrk="1" hangingPunct="1">
              <a:lnSpc>
                <a:spcPct val="80000"/>
              </a:lnSpc>
              <a:spcBef>
                <a:spcPct val="0"/>
              </a:spcBef>
              <a:buClrTx/>
              <a:buFontTx/>
              <a:buNone/>
            </a:pPr>
            <a:endParaRPr lang="zh-CN" altLang="en-US" sz="1900" dirty="0">
              <a:solidFill>
                <a:srgbClr val="CC0099"/>
              </a:solidFill>
              <a:sym typeface="Symbol" pitchFamily="18" charset="2"/>
            </a:endParaRPr>
          </a:p>
          <a:p>
            <a:pPr eaLnBrk="1" hangingPunct="1">
              <a:lnSpc>
                <a:spcPct val="80000"/>
              </a:lnSpc>
              <a:spcBef>
                <a:spcPct val="0"/>
              </a:spcBef>
              <a:buClrTx/>
              <a:buFontTx/>
              <a:buNone/>
            </a:pPr>
            <a:endParaRPr lang="zh-CN" altLang="en-US" sz="1900" dirty="0">
              <a:solidFill>
                <a:srgbClr val="CC0099"/>
              </a:solidFill>
              <a:sym typeface="Symbol" pitchFamily="18" charset="2"/>
            </a:endParaRPr>
          </a:p>
          <a:p>
            <a:pPr eaLnBrk="1" hangingPunct="1">
              <a:lnSpc>
                <a:spcPct val="80000"/>
              </a:lnSpc>
              <a:spcBef>
                <a:spcPct val="0"/>
              </a:spcBef>
              <a:buClrTx/>
              <a:buFontTx/>
              <a:buNone/>
            </a:pPr>
            <a:r>
              <a:rPr lang="en-US" altLang="zh-CN" sz="1900" dirty="0">
                <a:solidFill>
                  <a:srgbClr val="CC0099"/>
                </a:solidFill>
                <a:sym typeface="Symbol" pitchFamily="18" charset="2"/>
              </a:rPr>
              <a:t>s[v]=1</a:t>
            </a:r>
            <a:r>
              <a:rPr lang="zh-CN" altLang="en-US" sz="1900" dirty="0">
                <a:solidFill>
                  <a:srgbClr val="CC0099"/>
                </a:solidFill>
                <a:sym typeface="Symbol" pitchFamily="18" charset="2"/>
              </a:rPr>
              <a:t>；</a:t>
            </a:r>
            <a:endParaRPr lang="zh-CN" altLang="en-US" sz="1900" dirty="0">
              <a:sym typeface="Symbol" pitchFamily="18" charset="2"/>
            </a:endParaRPr>
          </a:p>
        </p:txBody>
      </p:sp>
      <p:sp>
        <p:nvSpPr>
          <p:cNvPr id="14" name="Text Box 12">
            <a:extLst>
              <a:ext uri="{FF2B5EF4-FFF2-40B4-BE49-F238E27FC236}">
                <a16:creationId xmlns:a16="http://schemas.microsoft.com/office/drawing/2014/main" id="{B9EE7157-8FF9-39AE-D753-A8E1B37135C4}"/>
              </a:ext>
            </a:extLst>
          </p:cNvPr>
          <p:cNvSpPr txBox="1">
            <a:spLocks noChangeArrowheads="1"/>
          </p:cNvSpPr>
          <p:nvPr/>
        </p:nvSpPr>
        <p:spPr bwMode="auto">
          <a:xfrm>
            <a:off x="6514409" y="981073"/>
            <a:ext cx="2439987"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eaLnBrk="1" hangingPunct="1">
              <a:lnSpc>
                <a:spcPct val="85000"/>
              </a:lnSpc>
              <a:spcBef>
                <a:spcPct val="0"/>
              </a:spcBef>
              <a:buClrTx/>
              <a:buFontTx/>
              <a:buNone/>
            </a:pPr>
            <a:r>
              <a:rPr lang="en-US" altLang="zh-CN" sz="1900" dirty="0">
                <a:solidFill>
                  <a:srgbClr val="FF0000"/>
                </a:solidFill>
              </a:rPr>
              <a:t>       path[</a:t>
            </a:r>
            <a:r>
              <a:rPr lang="en-US" altLang="zh-CN" sz="1900" dirty="0" err="1">
                <a:solidFill>
                  <a:srgbClr val="FF0000"/>
                </a:solidFill>
              </a:rPr>
              <a:t>i</a:t>
            </a:r>
            <a:r>
              <a:rPr lang="en-US" altLang="zh-CN" sz="1900" dirty="0">
                <a:solidFill>
                  <a:srgbClr val="FF0000"/>
                </a:solidFill>
              </a:rPr>
              <a:t>]</a:t>
            </a:r>
            <a:r>
              <a:rPr lang="en-US" altLang="zh-CN" sz="1900" dirty="0">
                <a:solidFill>
                  <a:srgbClr val="FF0000"/>
                </a:solidFill>
                <a:sym typeface="Symbol" pitchFamily="18" charset="2"/>
              </a:rPr>
              <a:t>={ v }</a:t>
            </a:r>
            <a:r>
              <a:rPr lang="zh-CN" altLang="en-US" sz="1900" dirty="0">
                <a:solidFill>
                  <a:srgbClr val="FF0000"/>
                </a:solidFill>
                <a:sym typeface="Symbol" pitchFamily="18" charset="2"/>
              </a:rPr>
              <a:t>；</a:t>
            </a:r>
          </a:p>
        </p:txBody>
      </p:sp>
      <p:grpSp>
        <p:nvGrpSpPr>
          <p:cNvPr id="15" name="Group 71">
            <a:extLst>
              <a:ext uri="{FF2B5EF4-FFF2-40B4-BE49-F238E27FC236}">
                <a16:creationId xmlns:a16="http://schemas.microsoft.com/office/drawing/2014/main" id="{2B9393F4-E754-0767-6F62-A60F248D139A}"/>
              </a:ext>
            </a:extLst>
          </p:cNvPr>
          <p:cNvGrpSpPr>
            <a:grpSpLocks/>
          </p:cNvGrpSpPr>
          <p:nvPr/>
        </p:nvGrpSpPr>
        <p:grpSpPr bwMode="auto">
          <a:xfrm>
            <a:off x="400050" y="419100"/>
            <a:ext cx="5971774" cy="561975"/>
            <a:chOff x="252" y="264"/>
            <a:chExt cx="2880" cy="354"/>
          </a:xfrm>
        </p:grpSpPr>
        <p:sp>
          <p:nvSpPr>
            <p:cNvPr id="16" name="Rectangle 63">
              <a:extLst>
                <a:ext uri="{FF2B5EF4-FFF2-40B4-BE49-F238E27FC236}">
                  <a16:creationId xmlns:a16="http://schemas.microsoft.com/office/drawing/2014/main" id="{16BD10AB-426E-F633-7237-05F981750DE1}"/>
                </a:ext>
              </a:extLst>
            </p:cNvPr>
            <p:cNvSpPr>
              <a:spLocks noChangeArrowheads="1"/>
            </p:cNvSpPr>
            <p:nvPr/>
          </p:nvSpPr>
          <p:spPr bwMode="auto">
            <a:xfrm>
              <a:off x="252" y="264"/>
              <a:ext cx="2811" cy="354"/>
            </a:xfrm>
            <a:prstGeom prst="rect">
              <a:avLst/>
            </a:prstGeom>
            <a:solidFill>
              <a:schemeClr val="accent4">
                <a:lumMod val="20000"/>
                <a:lumOff val="80000"/>
              </a:schemeClr>
            </a:solidFill>
            <a:ln>
              <a:noFill/>
            </a:ln>
            <a:effectLst>
              <a:outerShdw dist="71842" dir="2700000" algn="ctr" rotWithShape="0">
                <a:srgbClr val="969696"/>
              </a:outerShdw>
            </a:effectLst>
            <a:extLst>
              <a:ext uri="{91240B29-F687-4F45-9708-019B960494DF}">
                <a14:hiddenLine xmlns:a14="http://schemas.microsoft.com/office/drawing/2010/main" w="9525">
                  <a:solidFill>
                    <a:srgbClr val="FFFF99"/>
                  </a:solidFill>
                  <a:miter lim="800000"/>
                  <a:headEnd/>
                  <a:tailEnd/>
                </a14:hiddenLine>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zh-CN" sz="4400"/>
            </a:p>
          </p:txBody>
        </p:sp>
        <p:sp>
          <p:nvSpPr>
            <p:cNvPr id="17" name="Text Box 65">
              <a:extLst>
                <a:ext uri="{FF2B5EF4-FFF2-40B4-BE49-F238E27FC236}">
                  <a16:creationId xmlns:a16="http://schemas.microsoft.com/office/drawing/2014/main" id="{CDA13637-FA44-B37D-7654-430D7AE35822}"/>
                </a:ext>
              </a:extLst>
            </p:cNvPr>
            <p:cNvSpPr txBox="1">
              <a:spLocks noChangeArrowheads="1"/>
            </p:cNvSpPr>
            <p:nvPr/>
          </p:nvSpPr>
          <p:spPr bwMode="auto">
            <a:xfrm>
              <a:off x="340" y="267"/>
              <a:ext cx="2792" cy="310"/>
            </a:xfrm>
            <a:prstGeom prst="rect">
              <a:avLst/>
            </a:prstGeom>
            <a:noFill/>
            <a:ln>
              <a:noFill/>
            </a:ln>
            <a:effectLst/>
            <a:extLst>
              <a:ext uri="{909E8E84-426E-40DD-AFC4-6F175D3DCCD1}">
                <a14:hiddenFill xmlns:a14="http://schemas.microsoft.com/office/drawing/2010/main">
                  <a:solidFill>
                    <a:srgbClr val="FF9900"/>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125724" dir="2700000" algn="ctr" rotWithShape="0">
                      <a:srgbClr val="969696"/>
                    </a:outerShdw>
                  </a:effectLst>
                </a14:hiddenEffects>
              </a:ext>
            </a:extLst>
          </p:spPr>
          <p:txBody>
            <a:bodyPr wrap="squar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eaLnBrk="1" hangingPunct="1">
                <a:spcBef>
                  <a:spcPct val="0"/>
                </a:spcBef>
                <a:buClrTx/>
                <a:buFontTx/>
                <a:buNone/>
              </a:pPr>
              <a:r>
                <a:rPr lang="zh-CN" altLang="en-US" sz="2600" dirty="0">
                  <a:solidFill>
                    <a:srgbClr val="000084"/>
                  </a:solidFill>
                  <a:latin typeface="黑体" pitchFamily="49" charset="-122"/>
                  <a:ea typeface="黑体" pitchFamily="49" charset="-122"/>
                </a:rPr>
                <a:t>四</a:t>
              </a:r>
              <a:r>
                <a:rPr lang="en-US" altLang="zh-CN" sz="2600" dirty="0">
                  <a:solidFill>
                    <a:srgbClr val="000084"/>
                  </a:solidFill>
                  <a:latin typeface="黑体" pitchFamily="49" charset="-122"/>
                  <a:ea typeface="黑体" pitchFamily="49" charset="-122"/>
                </a:rPr>
                <a:t>.</a:t>
              </a:r>
              <a:r>
                <a:rPr lang="en-US" altLang="zh-CN" sz="2600" dirty="0" err="1">
                  <a:solidFill>
                    <a:srgbClr val="000084"/>
                  </a:solidFill>
                  <a:latin typeface="黑体" pitchFamily="49" charset="-122"/>
                  <a:ea typeface="黑体" pitchFamily="49" charset="-122"/>
                </a:rPr>
                <a:t>Dijkstra</a:t>
              </a:r>
              <a:r>
                <a:rPr lang="zh-CN" altLang="en-US" sz="2600" dirty="0">
                  <a:solidFill>
                    <a:srgbClr val="000084"/>
                  </a:solidFill>
                  <a:latin typeface="黑体" pitchFamily="49" charset="-122"/>
                  <a:ea typeface="黑体" pitchFamily="49" charset="-122"/>
                </a:rPr>
                <a:t>算法</a:t>
              </a:r>
              <a:r>
                <a:rPr lang="en-US" altLang="zh-CN" sz="2500" dirty="0">
                  <a:solidFill>
                    <a:srgbClr val="0000CC"/>
                  </a:solidFill>
                  <a:latin typeface="楷体_GB2312" pitchFamily="49" charset="-122"/>
                  <a:ea typeface="楷体_GB2312" pitchFamily="49" charset="-122"/>
                </a:rPr>
                <a:t>(</a:t>
              </a:r>
              <a:r>
                <a:rPr lang="zh-CN" altLang="en-US" sz="2500" dirty="0">
                  <a:solidFill>
                    <a:srgbClr val="0000CC"/>
                  </a:solidFill>
                  <a:latin typeface="幼圆" pitchFamily="49" charset="-122"/>
                  <a:ea typeface="幼圆" pitchFamily="49" charset="-122"/>
                </a:rPr>
                <a:t>用自然语言表达</a:t>
              </a:r>
              <a:r>
                <a:rPr lang="en-US" altLang="zh-CN" sz="2500" dirty="0">
                  <a:solidFill>
                    <a:srgbClr val="0000CC"/>
                  </a:solidFill>
                  <a:latin typeface="楷体_GB2312" pitchFamily="49" charset="-122"/>
                  <a:ea typeface="楷体_GB2312" pitchFamily="49" charset="-122"/>
                </a:rPr>
                <a:t>)*</a:t>
              </a:r>
            </a:p>
          </p:txBody>
        </p:sp>
      </p:grpSp>
    </p:spTree>
    <p:extLst>
      <p:ext uri="{BB962C8B-B14F-4D97-AF65-F5344CB8AC3E}">
        <p14:creationId xmlns:p14="http://schemas.microsoft.com/office/powerpoint/2010/main" val="2562523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10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right)">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dissolve">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dissolve">
                                      <p:cBhvr>
                                        <p:cTn id="22" dur="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wipe(left)">
                                      <p:cBhvr>
                                        <p:cTn id="27" dur="10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2" fill="hold" grpId="0"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wipe(right)">
                                      <p:cBhvr>
                                        <p:cTn id="32" dur="1000"/>
                                        <p:tgtEl>
                                          <p:spTgt spid="11"/>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wipe(left)">
                                      <p:cBhvr>
                                        <p:cTn id="37"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autoUpdateAnimBg="0"/>
      <p:bldP spid="10" grpId="0" animBg="1" autoUpdateAnimBg="0"/>
      <p:bldP spid="11" grpId="0" animBg="1" autoUpdateAnimBg="0"/>
      <p:bldP spid="12" grpId="0" animBg="1" autoUpdateAnimBg="0"/>
      <p:bldP spid="13" grpId="0" autoUpdateAnimBg="0"/>
      <p:bldP spid="14" grpId="0" autoUpdateAnimBg="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65B3DF6D-8921-570D-2C62-BD7F95180B47}"/>
              </a:ext>
            </a:extLst>
          </p:cNvPr>
          <p:cNvSpPr>
            <a:spLocks noGrp="1"/>
          </p:cNvSpPr>
          <p:nvPr>
            <p:ph type="dt" sz="half" idx="10"/>
          </p:nvPr>
        </p:nvSpPr>
        <p:spPr/>
        <p:txBody>
          <a:bodyPr/>
          <a:lstStyle/>
          <a:p>
            <a:pPr>
              <a:defRPr/>
            </a:pPr>
            <a:fld id="{72795A5C-ABA9-164F-9A37-0CFC1B48C772}" type="datetime1">
              <a:rPr lang="en-US" altLang="zh-CN" smtClean="0"/>
              <a:t>6/5/2022</a:t>
            </a:fld>
            <a:endParaRPr lang="en-US" altLang="zh-CN" dirty="0"/>
          </a:p>
        </p:txBody>
      </p:sp>
      <p:sp>
        <p:nvSpPr>
          <p:cNvPr id="5" name="灯片编号占位符 4">
            <a:extLst>
              <a:ext uri="{FF2B5EF4-FFF2-40B4-BE49-F238E27FC236}">
                <a16:creationId xmlns:a16="http://schemas.microsoft.com/office/drawing/2014/main" id="{4F0F4063-3E9C-55AF-BAA6-30F38A82181B}"/>
              </a:ext>
            </a:extLst>
          </p:cNvPr>
          <p:cNvSpPr>
            <a:spLocks noGrp="1"/>
          </p:cNvSpPr>
          <p:nvPr>
            <p:ph type="sldNum" sz="quarter" idx="12"/>
          </p:nvPr>
        </p:nvSpPr>
        <p:spPr/>
        <p:txBody>
          <a:bodyPr/>
          <a:lstStyle/>
          <a:p>
            <a:pPr>
              <a:defRPr/>
            </a:pPr>
            <a:fld id="{4FF538FA-A287-4FBD-9703-6DB9C5344803}" type="slidenum">
              <a:rPr lang="zh-CN" altLang="en-US" smtClean="0"/>
              <a:t>72</a:t>
            </a:fld>
            <a:endParaRPr lang="en-US" altLang="zh-CN" dirty="0"/>
          </a:p>
        </p:txBody>
      </p:sp>
      <p:sp>
        <p:nvSpPr>
          <p:cNvPr id="6" name="Freeform 6">
            <a:extLst>
              <a:ext uri="{FF2B5EF4-FFF2-40B4-BE49-F238E27FC236}">
                <a16:creationId xmlns:a16="http://schemas.microsoft.com/office/drawing/2014/main" id="{4EBA4DAC-713C-EE19-91B3-FC59BCA73188}"/>
              </a:ext>
            </a:extLst>
          </p:cNvPr>
          <p:cNvSpPr>
            <a:spLocks/>
          </p:cNvSpPr>
          <p:nvPr/>
        </p:nvSpPr>
        <p:spPr bwMode="auto">
          <a:xfrm>
            <a:off x="981075" y="6021388"/>
            <a:ext cx="14288" cy="4762"/>
          </a:xfrm>
          <a:custGeom>
            <a:avLst/>
            <a:gdLst>
              <a:gd name="T0" fmla="*/ 0 w 19"/>
              <a:gd name="T1" fmla="*/ 2147483647 h 13"/>
              <a:gd name="T2" fmla="*/ 2147483647 w 19"/>
              <a:gd name="T3" fmla="*/ 2147483647 h 13"/>
              <a:gd name="T4" fmla="*/ 2147483647 w 19"/>
              <a:gd name="T5" fmla="*/ 2147483647 h 13"/>
              <a:gd name="T6" fmla="*/ 2147483647 w 19"/>
              <a:gd name="T7" fmla="*/ 0 h 13"/>
              <a:gd name="T8" fmla="*/ 0 w 19"/>
              <a:gd name="T9" fmla="*/ 2147483647 h 1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 h="13">
                <a:moveTo>
                  <a:pt x="0" y="13"/>
                </a:moveTo>
                <a:lnTo>
                  <a:pt x="19" y="1"/>
                </a:lnTo>
                <a:lnTo>
                  <a:pt x="5" y="0"/>
                </a:lnTo>
                <a:lnTo>
                  <a:pt x="0" y="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7" name="Group 19">
            <a:extLst>
              <a:ext uri="{FF2B5EF4-FFF2-40B4-BE49-F238E27FC236}">
                <a16:creationId xmlns:a16="http://schemas.microsoft.com/office/drawing/2014/main" id="{B0C8B4F0-56EA-D20C-843C-DE4243272530}"/>
              </a:ext>
            </a:extLst>
          </p:cNvPr>
          <p:cNvGrpSpPr>
            <a:grpSpLocks/>
          </p:cNvGrpSpPr>
          <p:nvPr/>
        </p:nvGrpSpPr>
        <p:grpSpPr bwMode="auto">
          <a:xfrm>
            <a:off x="4695825" y="1052513"/>
            <a:ext cx="3476625" cy="838200"/>
            <a:chOff x="2658" y="864"/>
            <a:chExt cx="2190" cy="528"/>
          </a:xfrm>
        </p:grpSpPr>
        <p:grpSp>
          <p:nvGrpSpPr>
            <p:cNvPr id="8" name="Group 20">
              <a:extLst>
                <a:ext uri="{FF2B5EF4-FFF2-40B4-BE49-F238E27FC236}">
                  <a16:creationId xmlns:a16="http://schemas.microsoft.com/office/drawing/2014/main" id="{6C60E9B1-7C12-D117-30D5-0227E57DD426}"/>
                </a:ext>
              </a:extLst>
            </p:cNvPr>
            <p:cNvGrpSpPr>
              <a:grpSpLocks/>
            </p:cNvGrpSpPr>
            <p:nvPr/>
          </p:nvGrpSpPr>
          <p:grpSpPr bwMode="auto">
            <a:xfrm>
              <a:off x="3168" y="1152"/>
              <a:ext cx="1680" cy="240"/>
              <a:chOff x="2640" y="1584"/>
              <a:chExt cx="1680" cy="240"/>
            </a:xfrm>
          </p:grpSpPr>
          <p:sp>
            <p:nvSpPr>
              <p:cNvPr id="10" name="Rectangle 21">
                <a:extLst>
                  <a:ext uri="{FF2B5EF4-FFF2-40B4-BE49-F238E27FC236}">
                    <a16:creationId xmlns:a16="http://schemas.microsoft.com/office/drawing/2014/main" id="{E5191C85-186F-FD45-8D7D-0835A29AA6A3}"/>
                  </a:ext>
                </a:extLst>
              </p:cNvPr>
              <p:cNvSpPr>
                <a:spLocks noChangeArrowheads="1"/>
              </p:cNvSpPr>
              <p:nvPr/>
            </p:nvSpPr>
            <p:spPr bwMode="auto">
              <a:xfrm>
                <a:off x="2640" y="1584"/>
                <a:ext cx="240" cy="240"/>
              </a:xfrm>
              <a:prstGeom prst="rect">
                <a:avLst/>
              </a:prstGeom>
              <a:noFill/>
              <a:ln w="25400">
                <a:solidFill>
                  <a:srgbClr val="000080"/>
                </a:solidFill>
                <a:miter lim="800000"/>
                <a:headEnd/>
                <a:tailEnd/>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11" name="Rectangle 22">
                <a:extLst>
                  <a:ext uri="{FF2B5EF4-FFF2-40B4-BE49-F238E27FC236}">
                    <a16:creationId xmlns:a16="http://schemas.microsoft.com/office/drawing/2014/main" id="{09A2B413-0315-A29F-1AD9-8EE8081EB3C9}"/>
                  </a:ext>
                </a:extLst>
              </p:cNvPr>
              <p:cNvSpPr>
                <a:spLocks noChangeArrowheads="1"/>
              </p:cNvSpPr>
              <p:nvPr/>
            </p:nvSpPr>
            <p:spPr bwMode="auto">
              <a:xfrm>
                <a:off x="2880" y="1584"/>
                <a:ext cx="240" cy="240"/>
              </a:xfrm>
              <a:prstGeom prst="rect">
                <a:avLst/>
              </a:prstGeom>
              <a:noFill/>
              <a:ln w="25400">
                <a:solidFill>
                  <a:srgbClr val="000080"/>
                </a:solidFill>
                <a:miter lim="800000"/>
                <a:headEnd/>
                <a:tailEnd/>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12" name="Rectangle 23">
                <a:extLst>
                  <a:ext uri="{FF2B5EF4-FFF2-40B4-BE49-F238E27FC236}">
                    <a16:creationId xmlns:a16="http://schemas.microsoft.com/office/drawing/2014/main" id="{1BF76213-2F61-5285-6BD2-E2B2BE94EB7C}"/>
                  </a:ext>
                </a:extLst>
              </p:cNvPr>
              <p:cNvSpPr>
                <a:spLocks noChangeArrowheads="1"/>
              </p:cNvSpPr>
              <p:nvPr/>
            </p:nvSpPr>
            <p:spPr bwMode="auto">
              <a:xfrm>
                <a:off x="3120" y="1584"/>
                <a:ext cx="240" cy="240"/>
              </a:xfrm>
              <a:prstGeom prst="rect">
                <a:avLst/>
              </a:prstGeom>
              <a:noFill/>
              <a:ln w="25400">
                <a:solidFill>
                  <a:srgbClr val="000080"/>
                </a:solidFill>
                <a:miter lim="800000"/>
                <a:headEnd/>
                <a:tailEnd/>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13" name="Rectangle 24">
                <a:extLst>
                  <a:ext uri="{FF2B5EF4-FFF2-40B4-BE49-F238E27FC236}">
                    <a16:creationId xmlns:a16="http://schemas.microsoft.com/office/drawing/2014/main" id="{53AABDCA-16FD-FC45-996F-1809C3F7F747}"/>
                  </a:ext>
                </a:extLst>
              </p:cNvPr>
              <p:cNvSpPr>
                <a:spLocks noChangeArrowheads="1"/>
              </p:cNvSpPr>
              <p:nvPr/>
            </p:nvSpPr>
            <p:spPr bwMode="auto">
              <a:xfrm>
                <a:off x="3360" y="1584"/>
                <a:ext cx="240" cy="240"/>
              </a:xfrm>
              <a:prstGeom prst="rect">
                <a:avLst/>
              </a:prstGeom>
              <a:noFill/>
              <a:ln w="25400">
                <a:solidFill>
                  <a:srgbClr val="000080"/>
                </a:solidFill>
                <a:miter lim="800000"/>
                <a:headEnd/>
                <a:tailEnd/>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14" name="Rectangle 25">
                <a:extLst>
                  <a:ext uri="{FF2B5EF4-FFF2-40B4-BE49-F238E27FC236}">
                    <a16:creationId xmlns:a16="http://schemas.microsoft.com/office/drawing/2014/main" id="{5D7ECC1B-4101-2615-9788-4752D0B3EB72}"/>
                  </a:ext>
                </a:extLst>
              </p:cNvPr>
              <p:cNvSpPr>
                <a:spLocks noChangeArrowheads="1"/>
              </p:cNvSpPr>
              <p:nvPr/>
            </p:nvSpPr>
            <p:spPr bwMode="auto">
              <a:xfrm>
                <a:off x="3600" y="1584"/>
                <a:ext cx="240" cy="240"/>
              </a:xfrm>
              <a:prstGeom prst="rect">
                <a:avLst/>
              </a:prstGeom>
              <a:noFill/>
              <a:ln w="25400">
                <a:solidFill>
                  <a:srgbClr val="000080"/>
                </a:solidFill>
                <a:miter lim="800000"/>
                <a:headEnd/>
                <a:tailEnd/>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15" name="Rectangle 26">
                <a:extLst>
                  <a:ext uri="{FF2B5EF4-FFF2-40B4-BE49-F238E27FC236}">
                    <a16:creationId xmlns:a16="http://schemas.microsoft.com/office/drawing/2014/main" id="{24E38552-6427-5A60-A6B9-2B37C13FCC4C}"/>
                  </a:ext>
                </a:extLst>
              </p:cNvPr>
              <p:cNvSpPr>
                <a:spLocks noChangeArrowheads="1"/>
              </p:cNvSpPr>
              <p:nvPr/>
            </p:nvSpPr>
            <p:spPr bwMode="auto">
              <a:xfrm>
                <a:off x="3840" y="1584"/>
                <a:ext cx="240" cy="240"/>
              </a:xfrm>
              <a:prstGeom prst="rect">
                <a:avLst/>
              </a:prstGeom>
              <a:noFill/>
              <a:ln w="25400">
                <a:solidFill>
                  <a:srgbClr val="000080"/>
                </a:solidFill>
                <a:miter lim="800000"/>
                <a:headEnd/>
                <a:tailEnd/>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16" name="Rectangle 27">
                <a:extLst>
                  <a:ext uri="{FF2B5EF4-FFF2-40B4-BE49-F238E27FC236}">
                    <a16:creationId xmlns:a16="http://schemas.microsoft.com/office/drawing/2014/main" id="{3A1C5F0D-E113-DDB2-3698-5607339D4D4E}"/>
                  </a:ext>
                </a:extLst>
              </p:cNvPr>
              <p:cNvSpPr>
                <a:spLocks noChangeArrowheads="1"/>
              </p:cNvSpPr>
              <p:nvPr/>
            </p:nvSpPr>
            <p:spPr bwMode="auto">
              <a:xfrm>
                <a:off x="4080" y="1584"/>
                <a:ext cx="240" cy="240"/>
              </a:xfrm>
              <a:prstGeom prst="rect">
                <a:avLst/>
              </a:prstGeom>
              <a:noFill/>
              <a:ln w="25400">
                <a:solidFill>
                  <a:srgbClr val="000080"/>
                </a:solidFill>
                <a:miter lim="800000"/>
                <a:headEnd/>
                <a:tailEnd/>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grpSp>
        <p:sp>
          <p:nvSpPr>
            <p:cNvPr id="9" name="Text Box 28">
              <a:extLst>
                <a:ext uri="{FF2B5EF4-FFF2-40B4-BE49-F238E27FC236}">
                  <a16:creationId xmlns:a16="http://schemas.microsoft.com/office/drawing/2014/main" id="{097A8C13-6D18-9041-6001-F91F406D7BD6}"/>
                </a:ext>
              </a:extLst>
            </p:cNvPr>
            <p:cNvSpPr txBox="1">
              <a:spLocks noChangeArrowheads="1"/>
            </p:cNvSpPr>
            <p:nvPr/>
          </p:nvSpPr>
          <p:spPr bwMode="auto">
            <a:xfrm>
              <a:off x="2658" y="864"/>
              <a:ext cx="894" cy="288"/>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eaLnBrk="1" hangingPunct="1">
                <a:spcBef>
                  <a:spcPct val="0"/>
                </a:spcBef>
                <a:buClrTx/>
                <a:buFontTx/>
                <a:buNone/>
              </a:pPr>
              <a:r>
                <a:rPr lang="en-US" altLang="zh-CN" sz="2400">
                  <a:solidFill>
                    <a:schemeClr val="accent2"/>
                  </a:solidFill>
                </a:rPr>
                <a:t>dist</a:t>
              </a:r>
              <a:r>
                <a:rPr lang="zh-CN" altLang="en-US" sz="2400">
                  <a:solidFill>
                    <a:schemeClr val="accent2"/>
                  </a:solidFill>
                  <a:ea typeface="黑体" pitchFamily="49" charset="-122"/>
                </a:rPr>
                <a:t>数组</a:t>
              </a:r>
            </a:p>
          </p:txBody>
        </p:sp>
      </p:grpSp>
      <p:sp>
        <p:nvSpPr>
          <p:cNvPr id="17" name="Rectangle 29">
            <a:extLst>
              <a:ext uri="{FF2B5EF4-FFF2-40B4-BE49-F238E27FC236}">
                <a16:creationId xmlns:a16="http://schemas.microsoft.com/office/drawing/2014/main" id="{C9D64DC2-FBFF-C22C-02DE-7FC139B60E18}"/>
              </a:ext>
            </a:extLst>
          </p:cNvPr>
          <p:cNvSpPr>
            <a:spLocks noChangeArrowheads="1"/>
          </p:cNvSpPr>
          <p:nvPr/>
        </p:nvSpPr>
        <p:spPr bwMode="auto">
          <a:xfrm>
            <a:off x="5556250" y="1509713"/>
            <a:ext cx="2559050" cy="396875"/>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eaLnBrk="1" hangingPunct="1">
              <a:spcBef>
                <a:spcPct val="0"/>
              </a:spcBef>
              <a:buClrTx/>
              <a:buFontTx/>
              <a:buNone/>
            </a:pPr>
            <a:r>
              <a:rPr lang="en-US" altLang="zh-CN" sz="2000"/>
              <a:t>0   10   2   </a:t>
            </a:r>
            <a:r>
              <a:rPr lang="en-US" altLang="zh-CN" sz="2000">
                <a:sym typeface="Symbol" pitchFamily="18" charset="2"/>
              </a:rPr>
              <a:t>         </a:t>
            </a:r>
          </a:p>
        </p:txBody>
      </p:sp>
      <p:grpSp>
        <p:nvGrpSpPr>
          <p:cNvPr id="18" name="Group 30">
            <a:extLst>
              <a:ext uri="{FF2B5EF4-FFF2-40B4-BE49-F238E27FC236}">
                <a16:creationId xmlns:a16="http://schemas.microsoft.com/office/drawing/2014/main" id="{CD0574D4-A027-38CC-7829-18F989AE84F9}"/>
              </a:ext>
            </a:extLst>
          </p:cNvPr>
          <p:cNvGrpSpPr>
            <a:grpSpLocks/>
          </p:cNvGrpSpPr>
          <p:nvPr/>
        </p:nvGrpSpPr>
        <p:grpSpPr bwMode="auto">
          <a:xfrm>
            <a:off x="4695825" y="2166938"/>
            <a:ext cx="3476625" cy="838200"/>
            <a:chOff x="2658" y="864"/>
            <a:chExt cx="2190" cy="528"/>
          </a:xfrm>
        </p:grpSpPr>
        <p:grpSp>
          <p:nvGrpSpPr>
            <p:cNvPr id="19" name="Group 31">
              <a:extLst>
                <a:ext uri="{FF2B5EF4-FFF2-40B4-BE49-F238E27FC236}">
                  <a16:creationId xmlns:a16="http://schemas.microsoft.com/office/drawing/2014/main" id="{4566D7B5-153B-516B-1E4D-E49E44BB7EEE}"/>
                </a:ext>
              </a:extLst>
            </p:cNvPr>
            <p:cNvGrpSpPr>
              <a:grpSpLocks/>
            </p:cNvGrpSpPr>
            <p:nvPr/>
          </p:nvGrpSpPr>
          <p:grpSpPr bwMode="auto">
            <a:xfrm>
              <a:off x="3168" y="1152"/>
              <a:ext cx="1680" cy="240"/>
              <a:chOff x="2640" y="1584"/>
              <a:chExt cx="1680" cy="240"/>
            </a:xfrm>
          </p:grpSpPr>
          <p:sp>
            <p:nvSpPr>
              <p:cNvPr id="21" name="Rectangle 32">
                <a:extLst>
                  <a:ext uri="{FF2B5EF4-FFF2-40B4-BE49-F238E27FC236}">
                    <a16:creationId xmlns:a16="http://schemas.microsoft.com/office/drawing/2014/main" id="{D7F2430F-F6CD-0525-E0F7-E1EB9BC9C6F8}"/>
                  </a:ext>
                </a:extLst>
              </p:cNvPr>
              <p:cNvSpPr>
                <a:spLocks noChangeArrowheads="1"/>
              </p:cNvSpPr>
              <p:nvPr/>
            </p:nvSpPr>
            <p:spPr bwMode="auto">
              <a:xfrm>
                <a:off x="2640" y="1584"/>
                <a:ext cx="240" cy="240"/>
              </a:xfrm>
              <a:prstGeom prst="rect">
                <a:avLst/>
              </a:prstGeom>
              <a:noFill/>
              <a:ln w="25400">
                <a:solidFill>
                  <a:srgbClr val="000080"/>
                </a:solidFill>
                <a:miter lim="800000"/>
                <a:headEnd/>
                <a:tailEnd/>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22" name="Rectangle 33">
                <a:extLst>
                  <a:ext uri="{FF2B5EF4-FFF2-40B4-BE49-F238E27FC236}">
                    <a16:creationId xmlns:a16="http://schemas.microsoft.com/office/drawing/2014/main" id="{18923559-182E-E10E-8D29-E22CBF04F054}"/>
                  </a:ext>
                </a:extLst>
              </p:cNvPr>
              <p:cNvSpPr>
                <a:spLocks noChangeArrowheads="1"/>
              </p:cNvSpPr>
              <p:nvPr/>
            </p:nvSpPr>
            <p:spPr bwMode="auto">
              <a:xfrm>
                <a:off x="2880" y="1584"/>
                <a:ext cx="240" cy="240"/>
              </a:xfrm>
              <a:prstGeom prst="rect">
                <a:avLst/>
              </a:prstGeom>
              <a:noFill/>
              <a:ln w="25400">
                <a:solidFill>
                  <a:srgbClr val="000080"/>
                </a:solidFill>
                <a:miter lim="800000"/>
                <a:headEnd/>
                <a:tailEnd/>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23" name="Rectangle 34">
                <a:extLst>
                  <a:ext uri="{FF2B5EF4-FFF2-40B4-BE49-F238E27FC236}">
                    <a16:creationId xmlns:a16="http://schemas.microsoft.com/office/drawing/2014/main" id="{BD7FF238-52BD-95C3-723C-9783346ECCB2}"/>
                  </a:ext>
                </a:extLst>
              </p:cNvPr>
              <p:cNvSpPr>
                <a:spLocks noChangeArrowheads="1"/>
              </p:cNvSpPr>
              <p:nvPr/>
            </p:nvSpPr>
            <p:spPr bwMode="auto">
              <a:xfrm>
                <a:off x="3120" y="1584"/>
                <a:ext cx="240" cy="240"/>
              </a:xfrm>
              <a:prstGeom prst="rect">
                <a:avLst/>
              </a:prstGeom>
              <a:noFill/>
              <a:ln w="25400">
                <a:solidFill>
                  <a:srgbClr val="000080"/>
                </a:solidFill>
                <a:miter lim="800000"/>
                <a:headEnd/>
                <a:tailEnd/>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24" name="Rectangle 35">
                <a:extLst>
                  <a:ext uri="{FF2B5EF4-FFF2-40B4-BE49-F238E27FC236}">
                    <a16:creationId xmlns:a16="http://schemas.microsoft.com/office/drawing/2014/main" id="{BCDC4839-8606-1388-811B-7BE780522EC8}"/>
                  </a:ext>
                </a:extLst>
              </p:cNvPr>
              <p:cNvSpPr>
                <a:spLocks noChangeArrowheads="1"/>
              </p:cNvSpPr>
              <p:nvPr/>
            </p:nvSpPr>
            <p:spPr bwMode="auto">
              <a:xfrm>
                <a:off x="3360" y="1584"/>
                <a:ext cx="240" cy="240"/>
              </a:xfrm>
              <a:prstGeom prst="rect">
                <a:avLst/>
              </a:prstGeom>
              <a:noFill/>
              <a:ln w="25400">
                <a:solidFill>
                  <a:srgbClr val="000080"/>
                </a:solidFill>
                <a:miter lim="800000"/>
                <a:headEnd/>
                <a:tailEnd/>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25" name="Rectangle 36">
                <a:extLst>
                  <a:ext uri="{FF2B5EF4-FFF2-40B4-BE49-F238E27FC236}">
                    <a16:creationId xmlns:a16="http://schemas.microsoft.com/office/drawing/2014/main" id="{7E0EF188-7525-667E-AC84-0C06A51A8977}"/>
                  </a:ext>
                </a:extLst>
              </p:cNvPr>
              <p:cNvSpPr>
                <a:spLocks noChangeArrowheads="1"/>
              </p:cNvSpPr>
              <p:nvPr/>
            </p:nvSpPr>
            <p:spPr bwMode="auto">
              <a:xfrm>
                <a:off x="3600" y="1584"/>
                <a:ext cx="240" cy="240"/>
              </a:xfrm>
              <a:prstGeom prst="rect">
                <a:avLst/>
              </a:prstGeom>
              <a:noFill/>
              <a:ln w="25400">
                <a:solidFill>
                  <a:srgbClr val="000080"/>
                </a:solidFill>
                <a:miter lim="800000"/>
                <a:headEnd/>
                <a:tailEnd/>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26" name="Rectangle 37">
                <a:extLst>
                  <a:ext uri="{FF2B5EF4-FFF2-40B4-BE49-F238E27FC236}">
                    <a16:creationId xmlns:a16="http://schemas.microsoft.com/office/drawing/2014/main" id="{C3FB508C-EA9D-D0B2-C813-17611FCAC174}"/>
                  </a:ext>
                </a:extLst>
              </p:cNvPr>
              <p:cNvSpPr>
                <a:spLocks noChangeArrowheads="1"/>
              </p:cNvSpPr>
              <p:nvPr/>
            </p:nvSpPr>
            <p:spPr bwMode="auto">
              <a:xfrm>
                <a:off x="3840" y="1584"/>
                <a:ext cx="240" cy="240"/>
              </a:xfrm>
              <a:prstGeom prst="rect">
                <a:avLst/>
              </a:prstGeom>
              <a:noFill/>
              <a:ln w="25400">
                <a:solidFill>
                  <a:srgbClr val="000080"/>
                </a:solidFill>
                <a:miter lim="800000"/>
                <a:headEnd/>
                <a:tailEnd/>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27" name="Rectangle 38">
                <a:extLst>
                  <a:ext uri="{FF2B5EF4-FFF2-40B4-BE49-F238E27FC236}">
                    <a16:creationId xmlns:a16="http://schemas.microsoft.com/office/drawing/2014/main" id="{FB95F59F-E555-2835-24A8-8FE2DC25D36B}"/>
                  </a:ext>
                </a:extLst>
              </p:cNvPr>
              <p:cNvSpPr>
                <a:spLocks noChangeArrowheads="1"/>
              </p:cNvSpPr>
              <p:nvPr/>
            </p:nvSpPr>
            <p:spPr bwMode="auto">
              <a:xfrm>
                <a:off x="4080" y="1584"/>
                <a:ext cx="240" cy="240"/>
              </a:xfrm>
              <a:prstGeom prst="rect">
                <a:avLst/>
              </a:prstGeom>
              <a:noFill/>
              <a:ln w="25400">
                <a:solidFill>
                  <a:srgbClr val="000080"/>
                </a:solidFill>
                <a:miter lim="800000"/>
                <a:headEnd/>
                <a:tailEnd/>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grpSp>
        <p:sp>
          <p:nvSpPr>
            <p:cNvPr id="20" name="Text Box 39">
              <a:extLst>
                <a:ext uri="{FF2B5EF4-FFF2-40B4-BE49-F238E27FC236}">
                  <a16:creationId xmlns:a16="http://schemas.microsoft.com/office/drawing/2014/main" id="{A41E5352-84BA-EA4F-BB93-266DCD7C697B}"/>
                </a:ext>
              </a:extLst>
            </p:cNvPr>
            <p:cNvSpPr txBox="1">
              <a:spLocks noChangeArrowheads="1"/>
            </p:cNvSpPr>
            <p:nvPr/>
          </p:nvSpPr>
          <p:spPr bwMode="auto">
            <a:xfrm>
              <a:off x="2658" y="864"/>
              <a:ext cx="894" cy="288"/>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eaLnBrk="1" hangingPunct="1">
                <a:spcBef>
                  <a:spcPct val="0"/>
                </a:spcBef>
                <a:buClrTx/>
                <a:buFontTx/>
                <a:buNone/>
              </a:pPr>
              <a:r>
                <a:rPr lang="en-US" altLang="zh-CN" sz="2400">
                  <a:solidFill>
                    <a:schemeClr val="accent2"/>
                  </a:solidFill>
                </a:rPr>
                <a:t>s</a:t>
              </a:r>
              <a:r>
                <a:rPr lang="zh-CN" altLang="en-US" sz="2400">
                  <a:solidFill>
                    <a:schemeClr val="accent2"/>
                  </a:solidFill>
                  <a:ea typeface="黑体" pitchFamily="49" charset="-122"/>
                </a:rPr>
                <a:t>数组</a:t>
              </a:r>
            </a:p>
          </p:txBody>
        </p:sp>
      </p:grpSp>
      <p:sp>
        <p:nvSpPr>
          <p:cNvPr id="28" name="Rectangle 40">
            <a:extLst>
              <a:ext uri="{FF2B5EF4-FFF2-40B4-BE49-F238E27FC236}">
                <a16:creationId xmlns:a16="http://schemas.microsoft.com/office/drawing/2014/main" id="{84B2F30D-DBCA-344E-1484-39230A5EE775}"/>
              </a:ext>
            </a:extLst>
          </p:cNvPr>
          <p:cNvSpPr>
            <a:spLocks noChangeArrowheads="1"/>
          </p:cNvSpPr>
          <p:nvPr/>
        </p:nvSpPr>
        <p:spPr bwMode="auto">
          <a:xfrm>
            <a:off x="5556250" y="2624138"/>
            <a:ext cx="2597150" cy="396875"/>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eaLnBrk="1" hangingPunct="1">
              <a:spcBef>
                <a:spcPct val="0"/>
              </a:spcBef>
              <a:buClrTx/>
              <a:buFontTx/>
              <a:buNone/>
            </a:pPr>
            <a:r>
              <a:rPr lang="en-US" altLang="zh-CN" sz="2000"/>
              <a:t>1    0    0    </a:t>
            </a:r>
            <a:r>
              <a:rPr lang="en-US" altLang="zh-CN" sz="2000">
                <a:sym typeface="Symbol" pitchFamily="18" charset="2"/>
              </a:rPr>
              <a:t>0    0    0    0</a:t>
            </a:r>
          </a:p>
        </p:txBody>
      </p:sp>
      <p:grpSp>
        <p:nvGrpSpPr>
          <p:cNvPr id="29" name="Group 128">
            <a:extLst>
              <a:ext uri="{FF2B5EF4-FFF2-40B4-BE49-F238E27FC236}">
                <a16:creationId xmlns:a16="http://schemas.microsoft.com/office/drawing/2014/main" id="{2DCFDCD6-6B20-B7FA-F80A-6F9723CAA6C1}"/>
              </a:ext>
            </a:extLst>
          </p:cNvPr>
          <p:cNvGrpSpPr>
            <a:grpSpLocks/>
          </p:cNvGrpSpPr>
          <p:nvPr/>
        </p:nvGrpSpPr>
        <p:grpSpPr bwMode="auto">
          <a:xfrm>
            <a:off x="5524500" y="3933825"/>
            <a:ext cx="2606675" cy="396875"/>
            <a:chOff x="3288" y="2478"/>
            <a:chExt cx="1642" cy="250"/>
          </a:xfrm>
        </p:grpSpPr>
        <p:grpSp>
          <p:nvGrpSpPr>
            <p:cNvPr id="30" name="Group 51">
              <a:extLst>
                <a:ext uri="{FF2B5EF4-FFF2-40B4-BE49-F238E27FC236}">
                  <a16:creationId xmlns:a16="http://schemas.microsoft.com/office/drawing/2014/main" id="{6AE8C7E1-3CF2-0A30-7793-7FB2285C53B9}"/>
                </a:ext>
              </a:extLst>
            </p:cNvPr>
            <p:cNvGrpSpPr>
              <a:grpSpLocks/>
            </p:cNvGrpSpPr>
            <p:nvPr/>
          </p:nvGrpSpPr>
          <p:grpSpPr bwMode="auto">
            <a:xfrm>
              <a:off x="3288" y="2478"/>
              <a:ext cx="196" cy="250"/>
              <a:chOff x="2540" y="3182"/>
              <a:chExt cx="196" cy="250"/>
            </a:xfrm>
          </p:grpSpPr>
          <p:sp>
            <p:nvSpPr>
              <p:cNvPr id="49" name="Oval 52">
                <a:extLst>
                  <a:ext uri="{FF2B5EF4-FFF2-40B4-BE49-F238E27FC236}">
                    <a16:creationId xmlns:a16="http://schemas.microsoft.com/office/drawing/2014/main" id="{9B1CC83E-547D-D1E4-FC59-7265F1DC9A89}"/>
                  </a:ext>
                </a:extLst>
              </p:cNvPr>
              <p:cNvSpPr>
                <a:spLocks noChangeArrowheads="1"/>
              </p:cNvSpPr>
              <p:nvPr/>
            </p:nvSpPr>
            <p:spPr bwMode="auto">
              <a:xfrm>
                <a:off x="2544" y="3216"/>
                <a:ext cx="184" cy="184"/>
              </a:xfrm>
              <a:prstGeom prst="ellipse">
                <a:avLst/>
              </a:prstGeom>
              <a:noFill/>
              <a:ln w="25400">
                <a:solidFill>
                  <a:srgbClr val="800000"/>
                </a:solidFill>
                <a:round/>
                <a:headEnd/>
                <a:tailEnd/>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50" name="Text Box 53">
                <a:extLst>
                  <a:ext uri="{FF2B5EF4-FFF2-40B4-BE49-F238E27FC236}">
                    <a16:creationId xmlns:a16="http://schemas.microsoft.com/office/drawing/2014/main" id="{1F7ECC78-4F50-0559-AAF2-56214FBF7C66}"/>
                  </a:ext>
                </a:extLst>
              </p:cNvPr>
              <p:cNvSpPr txBox="1">
                <a:spLocks noChangeArrowheads="1"/>
              </p:cNvSpPr>
              <p:nvPr/>
            </p:nvSpPr>
            <p:spPr bwMode="auto">
              <a:xfrm>
                <a:off x="2540" y="3182"/>
                <a:ext cx="196" cy="250"/>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000">
                    <a:solidFill>
                      <a:srgbClr val="FF3300"/>
                    </a:solidFill>
                  </a:rPr>
                  <a:t>1</a:t>
                </a:r>
              </a:p>
            </p:txBody>
          </p:sp>
        </p:grpSp>
        <p:grpSp>
          <p:nvGrpSpPr>
            <p:cNvPr id="31" name="Group 54">
              <a:extLst>
                <a:ext uri="{FF2B5EF4-FFF2-40B4-BE49-F238E27FC236}">
                  <a16:creationId xmlns:a16="http://schemas.microsoft.com/office/drawing/2014/main" id="{4F7D620F-8027-D54D-7688-D92064F37725}"/>
                </a:ext>
              </a:extLst>
            </p:cNvPr>
            <p:cNvGrpSpPr>
              <a:grpSpLocks/>
            </p:cNvGrpSpPr>
            <p:nvPr/>
          </p:nvGrpSpPr>
          <p:grpSpPr bwMode="auto">
            <a:xfrm>
              <a:off x="3530" y="2478"/>
              <a:ext cx="196" cy="250"/>
              <a:chOff x="2540" y="3182"/>
              <a:chExt cx="196" cy="250"/>
            </a:xfrm>
          </p:grpSpPr>
          <p:sp>
            <p:nvSpPr>
              <p:cNvPr id="47" name="Oval 55">
                <a:extLst>
                  <a:ext uri="{FF2B5EF4-FFF2-40B4-BE49-F238E27FC236}">
                    <a16:creationId xmlns:a16="http://schemas.microsoft.com/office/drawing/2014/main" id="{499E6F34-9F6F-B872-29E0-F24D06E9A8ED}"/>
                  </a:ext>
                </a:extLst>
              </p:cNvPr>
              <p:cNvSpPr>
                <a:spLocks noChangeArrowheads="1"/>
              </p:cNvSpPr>
              <p:nvPr/>
            </p:nvSpPr>
            <p:spPr bwMode="auto">
              <a:xfrm>
                <a:off x="2544" y="3216"/>
                <a:ext cx="184" cy="184"/>
              </a:xfrm>
              <a:prstGeom prst="ellipse">
                <a:avLst/>
              </a:prstGeom>
              <a:noFill/>
              <a:ln w="25400">
                <a:solidFill>
                  <a:srgbClr val="800000"/>
                </a:solidFill>
                <a:round/>
                <a:headEnd/>
                <a:tailEnd/>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48" name="Text Box 56">
                <a:extLst>
                  <a:ext uri="{FF2B5EF4-FFF2-40B4-BE49-F238E27FC236}">
                    <a16:creationId xmlns:a16="http://schemas.microsoft.com/office/drawing/2014/main" id="{11CAD54C-9ADD-B673-A708-F4506AE62803}"/>
                  </a:ext>
                </a:extLst>
              </p:cNvPr>
              <p:cNvSpPr txBox="1">
                <a:spLocks noChangeArrowheads="1"/>
              </p:cNvSpPr>
              <p:nvPr/>
            </p:nvSpPr>
            <p:spPr bwMode="auto">
              <a:xfrm>
                <a:off x="2540" y="3182"/>
                <a:ext cx="196" cy="250"/>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000" dirty="0">
                    <a:solidFill>
                      <a:srgbClr val="FF3300"/>
                    </a:solidFill>
                  </a:rPr>
                  <a:t>1</a:t>
                </a:r>
              </a:p>
            </p:txBody>
          </p:sp>
        </p:grpSp>
        <p:grpSp>
          <p:nvGrpSpPr>
            <p:cNvPr id="32" name="Group 57">
              <a:extLst>
                <a:ext uri="{FF2B5EF4-FFF2-40B4-BE49-F238E27FC236}">
                  <a16:creationId xmlns:a16="http://schemas.microsoft.com/office/drawing/2014/main" id="{E2C9D8AC-B0CD-9107-BBCA-4DA11A596CB5}"/>
                </a:ext>
              </a:extLst>
            </p:cNvPr>
            <p:cNvGrpSpPr>
              <a:grpSpLocks/>
            </p:cNvGrpSpPr>
            <p:nvPr/>
          </p:nvGrpSpPr>
          <p:grpSpPr bwMode="auto">
            <a:xfrm>
              <a:off x="3774" y="2478"/>
              <a:ext cx="196" cy="250"/>
              <a:chOff x="2540" y="3182"/>
              <a:chExt cx="196" cy="250"/>
            </a:xfrm>
          </p:grpSpPr>
          <p:sp>
            <p:nvSpPr>
              <p:cNvPr id="45" name="Oval 58">
                <a:extLst>
                  <a:ext uri="{FF2B5EF4-FFF2-40B4-BE49-F238E27FC236}">
                    <a16:creationId xmlns:a16="http://schemas.microsoft.com/office/drawing/2014/main" id="{14722E0A-DB34-CFB6-939A-8759DF6EB856}"/>
                  </a:ext>
                </a:extLst>
              </p:cNvPr>
              <p:cNvSpPr>
                <a:spLocks noChangeArrowheads="1"/>
              </p:cNvSpPr>
              <p:nvPr/>
            </p:nvSpPr>
            <p:spPr bwMode="auto">
              <a:xfrm>
                <a:off x="2544" y="3216"/>
                <a:ext cx="184" cy="184"/>
              </a:xfrm>
              <a:prstGeom prst="ellipse">
                <a:avLst/>
              </a:prstGeom>
              <a:noFill/>
              <a:ln w="25400">
                <a:solidFill>
                  <a:srgbClr val="800000"/>
                </a:solidFill>
                <a:round/>
                <a:headEnd/>
                <a:tailEnd/>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46" name="Text Box 59">
                <a:extLst>
                  <a:ext uri="{FF2B5EF4-FFF2-40B4-BE49-F238E27FC236}">
                    <a16:creationId xmlns:a16="http://schemas.microsoft.com/office/drawing/2014/main" id="{28C3A4CA-F55B-856F-96D0-A22A088A8B0A}"/>
                  </a:ext>
                </a:extLst>
              </p:cNvPr>
              <p:cNvSpPr txBox="1">
                <a:spLocks noChangeArrowheads="1"/>
              </p:cNvSpPr>
              <p:nvPr/>
            </p:nvSpPr>
            <p:spPr bwMode="auto">
              <a:xfrm>
                <a:off x="2540" y="3182"/>
                <a:ext cx="196" cy="250"/>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000">
                    <a:solidFill>
                      <a:srgbClr val="FF3300"/>
                    </a:solidFill>
                  </a:rPr>
                  <a:t>1</a:t>
                </a:r>
              </a:p>
            </p:txBody>
          </p:sp>
        </p:grpSp>
        <p:grpSp>
          <p:nvGrpSpPr>
            <p:cNvPr id="33" name="Group 60">
              <a:extLst>
                <a:ext uri="{FF2B5EF4-FFF2-40B4-BE49-F238E27FC236}">
                  <a16:creationId xmlns:a16="http://schemas.microsoft.com/office/drawing/2014/main" id="{06DE31FA-4C82-1231-DE57-9C2E0CFE88E4}"/>
                </a:ext>
              </a:extLst>
            </p:cNvPr>
            <p:cNvGrpSpPr>
              <a:grpSpLocks/>
            </p:cNvGrpSpPr>
            <p:nvPr/>
          </p:nvGrpSpPr>
          <p:grpSpPr bwMode="auto">
            <a:xfrm>
              <a:off x="4014" y="2478"/>
              <a:ext cx="196" cy="250"/>
              <a:chOff x="2540" y="3182"/>
              <a:chExt cx="196" cy="250"/>
            </a:xfrm>
          </p:grpSpPr>
          <p:sp>
            <p:nvSpPr>
              <p:cNvPr id="43" name="Oval 61">
                <a:extLst>
                  <a:ext uri="{FF2B5EF4-FFF2-40B4-BE49-F238E27FC236}">
                    <a16:creationId xmlns:a16="http://schemas.microsoft.com/office/drawing/2014/main" id="{01A5D0A1-6C59-3D1B-700E-F201D381E001}"/>
                  </a:ext>
                </a:extLst>
              </p:cNvPr>
              <p:cNvSpPr>
                <a:spLocks noChangeArrowheads="1"/>
              </p:cNvSpPr>
              <p:nvPr/>
            </p:nvSpPr>
            <p:spPr bwMode="auto">
              <a:xfrm>
                <a:off x="2544" y="3216"/>
                <a:ext cx="184" cy="184"/>
              </a:xfrm>
              <a:prstGeom prst="ellipse">
                <a:avLst/>
              </a:prstGeom>
              <a:noFill/>
              <a:ln w="25400">
                <a:solidFill>
                  <a:srgbClr val="800000"/>
                </a:solidFill>
                <a:round/>
                <a:headEnd/>
                <a:tailEnd/>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44" name="Text Box 62">
                <a:extLst>
                  <a:ext uri="{FF2B5EF4-FFF2-40B4-BE49-F238E27FC236}">
                    <a16:creationId xmlns:a16="http://schemas.microsoft.com/office/drawing/2014/main" id="{C5D29A35-05F7-D2FF-AF2C-A18929D0E1BA}"/>
                  </a:ext>
                </a:extLst>
              </p:cNvPr>
              <p:cNvSpPr txBox="1">
                <a:spLocks noChangeArrowheads="1"/>
              </p:cNvSpPr>
              <p:nvPr/>
            </p:nvSpPr>
            <p:spPr bwMode="auto">
              <a:xfrm>
                <a:off x="2540" y="3182"/>
                <a:ext cx="196" cy="250"/>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000">
                    <a:solidFill>
                      <a:srgbClr val="FF3300"/>
                    </a:solidFill>
                  </a:rPr>
                  <a:t>1</a:t>
                </a:r>
              </a:p>
            </p:txBody>
          </p:sp>
        </p:grpSp>
        <p:grpSp>
          <p:nvGrpSpPr>
            <p:cNvPr id="34" name="Group 63">
              <a:extLst>
                <a:ext uri="{FF2B5EF4-FFF2-40B4-BE49-F238E27FC236}">
                  <a16:creationId xmlns:a16="http://schemas.microsoft.com/office/drawing/2014/main" id="{46773A52-1138-DC28-81B4-2E05ECC02E9F}"/>
                </a:ext>
              </a:extLst>
            </p:cNvPr>
            <p:cNvGrpSpPr>
              <a:grpSpLocks/>
            </p:cNvGrpSpPr>
            <p:nvPr/>
          </p:nvGrpSpPr>
          <p:grpSpPr bwMode="auto">
            <a:xfrm>
              <a:off x="4262" y="2478"/>
              <a:ext cx="196" cy="250"/>
              <a:chOff x="2540" y="3182"/>
              <a:chExt cx="196" cy="250"/>
            </a:xfrm>
          </p:grpSpPr>
          <p:sp>
            <p:nvSpPr>
              <p:cNvPr id="41" name="Oval 64">
                <a:extLst>
                  <a:ext uri="{FF2B5EF4-FFF2-40B4-BE49-F238E27FC236}">
                    <a16:creationId xmlns:a16="http://schemas.microsoft.com/office/drawing/2014/main" id="{1F5B0BA1-8797-6091-4FDA-FF195F221F62}"/>
                  </a:ext>
                </a:extLst>
              </p:cNvPr>
              <p:cNvSpPr>
                <a:spLocks noChangeArrowheads="1"/>
              </p:cNvSpPr>
              <p:nvPr/>
            </p:nvSpPr>
            <p:spPr bwMode="auto">
              <a:xfrm>
                <a:off x="2544" y="3216"/>
                <a:ext cx="184" cy="184"/>
              </a:xfrm>
              <a:prstGeom prst="ellipse">
                <a:avLst/>
              </a:prstGeom>
              <a:noFill/>
              <a:ln w="25400">
                <a:solidFill>
                  <a:srgbClr val="800000"/>
                </a:solidFill>
                <a:round/>
                <a:headEnd/>
                <a:tailEnd/>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42" name="Text Box 65">
                <a:extLst>
                  <a:ext uri="{FF2B5EF4-FFF2-40B4-BE49-F238E27FC236}">
                    <a16:creationId xmlns:a16="http://schemas.microsoft.com/office/drawing/2014/main" id="{EA72D085-A0BF-811E-FB92-AB08F6147CF6}"/>
                  </a:ext>
                </a:extLst>
              </p:cNvPr>
              <p:cNvSpPr txBox="1">
                <a:spLocks noChangeArrowheads="1"/>
              </p:cNvSpPr>
              <p:nvPr/>
            </p:nvSpPr>
            <p:spPr bwMode="auto">
              <a:xfrm>
                <a:off x="2540" y="3182"/>
                <a:ext cx="196" cy="250"/>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000">
                    <a:solidFill>
                      <a:srgbClr val="FF3300"/>
                    </a:solidFill>
                  </a:rPr>
                  <a:t>1</a:t>
                </a:r>
              </a:p>
            </p:txBody>
          </p:sp>
        </p:grpSp>
        <p:grpSp>
          <p:nvGrpSpPr>
            <p:cNvPr id="35" name="Group 66">
              <a:extLst>
                <a:ext uri="{FF2B5EF4-FFF2-40B4-BE49-F238E27FC236}">
                  <a16:creationId xmlns:a16="http://schemas.microsoft.com/office/drawing/2014/main" id="{AFF6EF13-B4D1-2C71-20B9-11C79F18638F}"/>
                </a:ext>
              </a:extLst>
            </p:cNvPr>
            <p:cNvGrpSpPr>
              <a:grpSpLocks/>
            </p:cNvGrpSpPr>
            <p:nvPr/>
          </p:nvGrpSpPr>
          <p:grpSpPr bwMode="auto">
            <a:xfrm>
              <a:off x="4498" y="2478"/>
              <a:ext cx="196" cy="250"/>
              <a:chOff x="2540" y="3182"/>
              <a:chExt cx="196" cy="250"/>
            </a:xfrm>
          </p:grpSpPr>
          <p:sp>
            <p:nvSpPr>
              <p:cNvPr id="39" name="Oval 67">
                <a:extLst>
                  <a:ext uri="{FF2B5EF4-FFF2-40B4-BE49-F238E27FC236}">
                    <a16:creationId xmlns:a16="http://schemas.microsoft.com/office/drawing/2014/main" id="{E4E11E97-BA6C-D800-3178-78E338D654A3}"/>
                  </a:ext>
                </a:extLst>
              </p:cNvPr>
              <p:cNvSpPr>
                <a:spLocks noChangeArrowheads="1"/>
              </p:cNvSpPr>
              <p:nvPr/>
            </p:nvSpPr>
            <p:spPr bwMode="auto">
              <a:xfrm>
                <a:off x="2544" y="3216"/>
                <a:ext cx="184" cy="184"/>
              </a:xfrm>
              <a:prstGeom prst="ellipse">
                <a:avLst/>
              </a:prstGeom>
              <a:noFill/>
              <a:ln w="25400">
                <a:solidFill>
                  <a:srgbClr val="800000"/>
                </a:solidFill>
                <a:round/>
                <a:headEnd/>
                <a:tailEnd/>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40" name="Text Box 68">
                <a:extLst>
                  <a:ext uri="{FF2B5EF4-FFF2-40B4-BE49-F238E27FC236}">
                    <a16:creationId xmlns:a16="http://schemas.microsoft.com/office/drawing/2014/main" id="{434D5062-C971-0D32-C440-86F8C305D1A0}"/>
                  </a:ext>
                </a:extLst>
              </p:cNvPr>
              <p:cNvSpPr txBox="1">
                <a:spLocks noChangeArrowheads="1"/>
              </p:cNvSpPr>
              <p:nvPr/>
            </p:nvSpPr>
            <p:spPr bwMode="auto">
              <a:xfrm>
                <a:off x="2540" y="3182"/>
                <a:ext cx="196" cy="250"/>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000">
                    <a:solidFill>
                      <a:srgbClr val="FF3300"/>
                    </a:solidFill>
                  </a:rPr>
                  <a:t>1</a:t>
                </a:r>
              </a:p>
            </p:txBody>
          </p:sp>
        </p:grpSp>
        <p:grpSp>
          <p:nvGrpSpPr>
            <p:cNvPr id="36" name="Group 69">
              <a:extLst>
                <a:ext uri="{FF2B5EF4-FFF2-40B4-BE49-F238E27FC236}">
                  <a16:creationId xmlns:a16="http://schemas.microsoft.com/office/drawing/2014/main" id="{877F1DCE-71F4-A973-F9D4-F5EA49E90645}"/>
                </a:ext>
              </a:extLst>
            </p:cNvPr>
            <p:cNvGrpSpPr>
              <a:grpSpLocks/>
            </p:cNvGrpSpPr>
            <p:nvPr/>
          </p:nvGrpSpPr>
          <p:grpSpPr bwMode="auto">
            <a:xfrm>
              <a:off x="4734" y="2478"/>
              <a:ext cx="196" cy="250"/>
              <a:chOff x="2540" y="3182"/>
              <a:chExt cx="196" cy="250"/>
            </a:xfrm>
          </p:grpSpPr>
          <p:sp>
            <p:nvSpPr>
              <p:cNvPr id="37" name="Oval 70">
                <a:extLst>
                  <a:ext uri="{FF2B5EF4-FFF2-40B4-BE49-F238E27FC236}">
                    <a16:creationId xmlns:a16="http://schemas.microsoft.com/office/drawing/2014/main" id="{6F21D3C1-72E7-D63C-0858-8A01B0DDAD34}"/>
                  </a:ext>
                </a:extLst>
              </p:cNvPr>
              <p:cNvSpPr>
                <a:spLocks noChangeArrowheads="1"/>
              </p:cNvSpPr>
              <p:nvPr/>
            </p:nvSpPr>
            <p:spPr bwMode="auto">
              <a:xfrm>
                <a:off x="2544" y="3216"/>
                <a:ext cx="184" cy="184"/>
              </a:xfrm>
              <a:prstGeom prst="ellipse">
                <a:avLst/>
              </a:prstGeom>
              <a:noFill/>
              <a:ln w="25400">
                <a:solidFill>
                  <a:srgbClr val="800000"/>
                </a:solidFill>
                <a:round/>
                <a:headEnd/>
                <a:tailEnd/>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38" name="Text Box 71">
                <a:extLst>
                  <a:ext uri="{FF2B5EF4-FFF2-40B4-BE49-F238E27FC236}">
                    <a16:creationId xmlns:a16="http://schemas.microsoft.com/office/drawing/2014/main" id="{0D81B083-E9BF-F6A0-2ECE-8D3BC773CC45}"/>
                  </a:ext>
                </a:extLst>
              </p:cNvPr>
              <p:cNvSpPr txBox="1">
                <a:spLocks noChangeArrowheads="1"/>
              </p:cNvSpPr>
              <p:nvPr/>
            </p:nvSpPr>
            <p:spPr bwMode="auto">
              <a:xfrm>
                <a:off x="2540" y="3182"/>
                <a:ext cx="196" cy="250"/>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000">
                    <a:solidFill>
                      <a:srgbClr val="FF3300"/>
                    </a:solidFill>
                  </a:rPr>
                  <a:t>1</a:t>
                </a:r>
              </a:p>
            </p:txBody>
          </p:sp>
        </p:grpSp>
      </p:grpSp>
      <p:grpSp>
        <p:nvGrpSpPr>
          <p:cNvPr id="51" name="Group 72">
            <a:extLst>
              <a:ext uri="{FF2B5EF4-FFF2-40B4-BE49-F238E27FC236}">
                <a16:creationId xmlns:a16="http://schemas.microsoft.com/office/drawing/2014/main" id="{BC5A85D0-06C1-331D-3C1F-B54056B59E49}"/>
              </a:ext>
            </a:extLst>
          </p:cNvPr>
          <p:cNvGrpSpPr>
            <a:grpSpLocks/>
          </p:cNvGrpSpPr>
          <p:nvPr/>
        </p:nvGrpSpPr>
        <p:grpSpPr bwMode="auto">
          <a:xfrm>
            <a:off x="1182688" y="838200"/>
            <a:ext cx="2597150" cy="3470275"/>
            <a:chOff x="1764" y="1126"/>
            <a:chExt cx="1636" cy="2186"/>
          </a:xfrm>
        </p:grpSpPr>
        <p:grpSp>
          <p:nvGrpSpPr>
            <p:cNvPr id="52" name="Group 73">
              <a:extLst>
                <a:ext uri="{FF2B5EF4-FFF2-40B4-BE49-F238E27FC236}">
                  <a16:creationId xmlns:a16="http://schemas.microsoft.com/office/drawing/2014/main" id="{685365D6-2044-DAA3-33DD-206DC048860D}"/>
                </a:ext>
              </a:extLst>
            </p:cNvPr>
            <p:cNvGrpSpPr>
              <a:grpSpLocks/>
            </p:cNvGrpSpPr>
            <p:nvPr/>
          </p:nvGrpSpPr>
          <p:grpSpPr bwMode="auto">
            <a:xfrm>
              <a:off x="2438" y="1126"/>
              <a:ext cx="240" cy="242"/>
              <a:chOff x="2438" y="1008"/>
              <a:chExt cx="240" cy="242"/>
            </a:xfrm>
          </p:grpSpPr>
          <p:sp>
            <p:nvSpPr>
              <p:cNvPr id="88" name="Oval 74">
                <a:extLst>
                  <a:ext uri="{FF2B5EF4-FFF2-40B4-BE49-F238E27FC236}">
                    <a16:creationId xmlns:a16="http://schemas.microsoft.com/office/drawing/2014/main" id="{D38956EC-B990-8D2F-1D07-057B55EA7824}"/>
                  </a:ext>
                </a:extLst>
              </p:cNvPr>
              <p:cNvSpPr>
                <a:spLocks noChangeArrowheads="1"/>
              </p:cNvSpPr>
              <p:nvPr/>
            </p:nvSpPr>
            <p:spPr bwMode="auto">
              <a:xfrm>
                <a:off x="2438" y="1008"/>
                <a:ext cx="240" cy="240"/>
              </a:xfrm>
              <a:prstGeom prst="ellipse">
                <a:avLst/>
              </a:prstGeom>
              <a:noFill/>
              <a:ln w="28575">
                <a:solidFill>
                  <a:schemeClr val="tx1"/>
                </a:solidFill>
                <a:round/>
                <a:headEnd type="none" w="sm" len="sm"/>
                <a:tailEnd type="none" w="sm" len="sm"/>
              </a:ln>
              <a:effectLst/>
              <a:extLst>
                <a:ext uri="{909E8E84-426E-40DD-AFC4-6F175D3DCCD1}">
                  <a14:hiddenFill xmlns:a14="http://schemas.microsoft.com/office/drawing/2010/main">
                    <a:solidFill>
                      <a:srgbClr val="000000">
                        <a:alpha val="50195"/>
                      </a:srgb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89" name="Text Box 75">
                <a:extLst>
                  <a:ext uri="{FF2B5EF4-FFF2-40B4-BE49-F238E27FC236}">
                    <a16:creationId xmlns:a16="http://schemas.microsoft.com/office/drawing/2014/main" id="{A2914161-5523-F2AB-602D-1817731BCA83}"/>
                  </a:ext>
                </a:extLst>
              </p:cNvPr>
              <p:cNvSpPr txBox="1">
                <a:spLocks noChangeArrowheads="1"/>
              </p:cNvSpPr>
              <p:nvPr/>
            </p:nvSpPr>
            <p:spPr bwMode="auto">
              <a:xfrm>
                <a:off x="2475" y="1019"/>
                <a:ext cx="188" cy="231"/>
              </a:xfrm>
              <a:prstGeom prst="rect">
                <a:avLst/>
              </a:prstGeom>
              <a:noFill/>
              <a:ln w="12700" cap="sq">
                <a:no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1800"/>
                  <a:t>1</a:t>
                </a:r>
              </a:p>
            </p:txBody>
          </p:sp>
        </p:grpSp>
        <p:sp>
          <p:nvSpPr>
            <p:cNvPr id="53" name="Oval 76">
              <a:extLst>
                <a:ext uri="{FF2B5EF4-FFF2-40B4-BE49-F238E27FC236}">
                  <a16:creationId xmlns:a16="http://schemas.microsoft.com/office/drawing/2014/main" id="{3F61BF6B-409D-375B-0362-26D023176C95}"/>
                </a:ext>
              </a:extLst>
            </p:cNvPr>
            <p:cNvSpPr>
              <a:spLocks noChangeArrowheads="1"/>
            </p:cNvSpPr>
            <p:nvPr/>
          </p:nvSpPr>
          <p:spPr bwMode="auto">
            <a:xfrm>
              <a:off x="2486" y="2112"/>
              <a:ext cx="240" cy="240"/>
            </a:xfrm>
            <a:prstGeom prst="ellipse">
              <a:avLst/>
            </a:prstGeom>
            <a:noFill/>
            <a:ln w="28575">
              <a:solidFill>
                <a:schemeClr val="tx1"/>
              </a:solidFill>
              <a:round/>
              <a:headEnd type="none" w="sm" len="sm"/>
              <a:tailEnd type="none" w="sm" len="sm"/>
            </a:ln>
            <a:effectLst/>
            <a:extLst>
              <a:ext uri="{909E8E84-426E-40DD-AFC4-6F175D3DCCD1}">
                <a14:hiddenFill xmlns:a14="http://schemas.microsoft.com/office/drawing/2010/main">
                  <a:solidFill>
                    <a:srgbClr val="000000">
                      <a:alpha val="50195"/>
                    </a:srgb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grpSp>
          <p:nvGrpSpPr>
            <p:cNvPr id="54" name="Group 77">
              <a:extLst>
                <a:ext uri="{FF2B5EF4-FFF2-40B4-BE49-F238E27FC236}">
                  <a16:creationId xmlns:a16="http://schemas.microsoft.com/office/drawing/2014/main" id="{04A72FE5-33E7-0B73-A5F1-F91D553F5740}"/>
                </a:ext>
              </a:extLst>
            </p:cNvPr>
            <p:cNvGrpSpPr>
              <a:grpSpLocks/>
            </p:cNvGrpSpPr>
            <p:nvPr/>
          </p:nvGrpSpPr>
          <p:grpSpPr bwMode="auto">
            <a:xfrm>
              <a:off x="3036" y="1488"/>
              <a:ext cx="240" cy="242"/>
              <a:chOff x="3110" y="1488"/>
              <a:chExt cx="240" cy="242"/>
            </a:xfrm>
          </p:grpSpPr>
          <p:sp>
            <p:nvSpPr>
              <p:cNvPr id="86" name="Oval 78">
                <a:extLst>
                  <a:ext uri="{FF2B5EF4-FFF2-40B4-BE49-F238E27FC236}">
                    <a16:creationId xmlns:a16="http://schemas.microsoft.com/office/drawing/2014/main" id="{7BF6BED8-2A18-9A56-4C98-A61788291C27}"/>
                  </a:ext>
                </a:extLst>
              </p:cNvPr>
              <p:cNvSpPr>
                <a:spLocks noChangeArrowheads="1"/>
              </p:cNvSpPr>
              <p:nvPr/>
            </p:nvSpPr>
            <p:spPr bwMode="auto">
              <a:xfrm>
                <a:off x="3110" y="1488"/>
                <a:ext cx="240" cy="240"/>
              </a:xfrm>
              <a:prstGeom prst="ellipse">
                <a:avLst/>
              </a:prstGeom>
              <a:noFill/>
              <a:ln w="28575">
                <a:solidFill>
                  <a:schemeClr val="tx1"/>
                </a:solidFill>
                <a:round/>
                <a:headEnd type="none" w="sm" len="sm"/>
                <a:tailEnd type="none" w="sm" len="sm"/>
              </a:ln>
              <a:effectLst/>
              <a:extLst>
                <a:ext uri="{909E8E84-426E-40DD-AFC4-6F175D3DCCD1}">
                  <a14:hiddenFill xmlns:a14="http://schemas.microsoft.com/office/drawing/2010/main">
                    <a:solidFill>
                      <a:srgbClr val="000000">
                        <a:alpha val="50195"/>
                      </a:srgb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87" name="Text Box 79">
                <a:extLst>
                  <a:ext uri="{FF2B5EF4-FFF2-40B4-BE49-F238E27FC236}">
                    <a16:creationId xmlns:a16="http://schemas.microsoft.com/office/drawing/2014/main" id="{8489B95D-E33F-C810-57D6-0B67DD7B4EFC}"/>
                  </a:ext>
                </a:extLst>
              </p:cNvPr>
              <p:cNvSpPr txBox="1">
                <a:spLocks noChangeArrowheads="1"/>
              </p:cNvSpPr>
              <p:nvPr/>
            </p:nvSpPr>
            <p:spPr bwMode="auto">
              <a:xfrm>
                <a:off x="3145" y="1499"/>
                <a:ext cx="188" cy="231"/>
              </a:xfrm>
              <a:prstGeom prst="rect">
                <a:avLst/>
              </a:prstGeom>
              <a:noFill/>
              <a:ln w="12700" cap="sq">
                <a:no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1800"/>
                  <a:t>3</a:t>
                </a:r>
              </a:p>
            </p:txBody>
          </p:sp>
        </p:grpSp>
        <p:grpSp>
          <p:nvGrpSpPr>
            <p:cNvPr id="55" name="Group 80">
              <a:extLst>
                <a:ext uri="{FF2B5EF4-FFF2-40B4-BE49-F238E27FC236}">
                  <a16:creationId xmlns:a16="http://schemas.microsoft.com/office/drawing/2014/main" id="{7EA9B6EF-A630-993A-D90D-7400CF984667}"/>
                </a:ext>
              </a:extLst>
            </p:cNvPr>
            <p:cNvGrpSpPr>
              <a:grpSpLocks/>
            </p:cNvGrpSpPr>
            <p:nvPr/>
          </p:nvGrpSpPr>
          <p:grpSpPr bwMode="auto">
            <a:xfrm>
              <a:off x="1824" y="1584"/>
              <a:ext cx="240" cy="240"/>
              <a:chOff x="1766" y="1584"/>
              <a:chExt cx="240" cy="240"/>
            </a:xfrm>
          </p:grpSpPr>
          <p:sp>
            <p:nvSpPr>
              <p:cNvPr id="84" name="Oval 81">
                <a:extLst>
                  <a:ext uri="{FF2B5EF4-FFF2-40B4-BE49-F238E27FC236}">
                    <a16:creationId xmlns:a16="http://schemas.microsoft.com/office/drawing/2014/main" id="{8A382F78-F715-2895-8BC3-6CEC2B2F048D}"/>
                  </a:ext>
                </a:extLst>
              </p:cNvPr>
              <p:cNvSpPr>
                <a:spLocks noChangeArrowheads="1"/>
              </p:cNvSpPr>
              <p:nvPr/>
            </p:nvSpPr>
            <p:spPr bwMode="auto">
              <a:xfrm>
                <a:off x="1766" y="1584"/>
                <a:ext cx="240" cy="240"/>
              </a:xfrm>
              <a:prstGeom prst="ellipse">
                <a:avLst/>
              </a:prstGeom>
              <a:noFill/>
              <a:ln w="28575">
                <a:solidFill>
                  <a:schemeClr val="tx1"/>
                </a:solidFill>
                <a:round/>
                <a:headEnd type="none" w="sm" len="sm"/>
                <a:tailEnd type="none" w="sm" len="sm"/>
              </a:ln>
              <a:effectLst/>
              <a:extLst>
                <a:ext uri="{909E8E84-426E-40DD-AFC4-6F175D3DCCD1}">
                  <a14:hiddenFill xmlns:a14="http://schemas.microsoft.com/office/drawing/2010/main">
                    <a:solidFill>
                      <a:srgbClr val="000000">
                        <a:alpha val="50195"/>
                      </a:srgb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85" name="Text Box 82">
                <a:extLst>
                  <a:ext uri="{FF2B5EF4-FFF2-40B4-BE49-F238E27FC236}">
                    <a16:creationId xmlns:a16="http://schemas.microsoft.com/office/drawing/2014/main" id="{9495971F-C2D5-C8EF-E5DB-69E265695556}"/>
                  </a:ext>
                </a:extLst>
              </p:cNvPr>
              <p:cNvSpPr txBox="1">
                <a:spLocks noChangeArrowheads="1"/>
              </p:cNvSpPr>
              <p:nvPr/>
            </p:nvSpPr>
            <p:spPr bwMode="auto">
              <a:xfrm>
                <a:off x="1792" y="1584"/>
                <a:ext cx="188" cy="231"/>
              </a:xfrm>
              <a:prstGeom prst="rect">
                <a:avLst/>
              </a:prstGeom>
              <a:noFill/>
              <a:ln w="12700" cap="sq">
                <a:no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1800"/>
                  <a:t>2</a:t>
                </a:r>
              </a:p>
            </p:txBody>
          </p:sp>
        </p:grpSp>
        <p:sp>
          <p:nvSpPr>
            <p:cNvPr id="56" name="Text Box 83">
              <a:extLst>
                <a:ext uri="{FF2B5EF4-FFF2-40B4-BE49-F238E27FC236}">
                  <a16:creationId xmlns:a16="http://schemas.microsoft.com/office/drawing/2014/main" id="{2AA579AA-F7F9-FEA6-DA3E-CF46D2829F12}"/>
                </a:ext>
              </a:extLst>
            </p:cNvPr>
            <p:cNvSpPr txBox="1">
              <a:spLocks noChangeArrowheads="1"/>
            </p:cNvSpPr>
            <p:nvPr/>
          </p:nvSpPr>
          <p:spPr bwMode="auto">
            <a:xfrm>
              <a:off x="2512" y="2121"/>
              <a:ext cx="188" cy="231"/>
            </a:xfrm>
            <a:prstGeom prst="rect">
              <a:avLst/>
            </a:prstGeom>
            <a:noFill/>
            <a:ln w="12700" cap="sq">
              <a:no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1800"/>
                <a:t>4</a:t>
              </a:r>
            </a:p>
          </p:txBody>
        </p:sp>
        <p:grpSp>
          <p:nvGrpSpPr>
            <p:cNvPr id="57" name="Group 84">
              <a:extLst>
                <a:ext uri="{FF2B5EF4-FFF2-40B4-BE49-F238E27FC236}">
                  <a16:creationId xmlns:a16="http://schemas.microsoft.com/office/drawing/2014/main" id="{8A764457-BB84-4A8B-C89A-1D77C72BECB3}"/>
                </a:ext>
              </a:extLst>
            </p:cNvPr>
            <p:cNvGrpSpPr>
              <a:grpSpLocks/>
            </p:cNvGrpSpPr>
            <p:nvPr/>
          </p:nvGrpSpPr>
          <p:grpSpPr bwMode="auto">
            <a:xfrm>
              <a:off x="1824" y="2448"/>
              <a:ext cx="240" cy="242"/>
              <a:chOff x="1750" y="2448"/>
              <a:chExt cx="240" cy="242"/>
            </a:xfrm>
          </p:grpSpPr>
          <p:sp>
            <p:nvSpPr>
              <p:cNvPr id="82" name="Oval 85">
                <a:extLst>
                  <a:ext uri="{FF2B5EF4-FFF2-40B4-BE49-F238E27FC236}">
                    <a16:creationId xmlns:a16="http://schemas.microsoft.com/office/drawing/2014/main" id="{0D4424D6-B462-622C-0CEE-C92EFB894CE8}"/>
                  </a:ext>
                </a:extLst>
              </p:cNvPr>
              <p:cNvSpPr>
                <a:spLocks noChangeArrowheads="1"/>
              </p:cNvSpPr>
              <p:nvPr/>
            </p:nvSpPr>
            <p:spPr bwMode="auto">
              <a:xfrm>
                <a:off x="1750" y="2448"/>
                <a:ext cx="240" cy="240"/>
              </a:xfrm>
              <a:prstGeom prst="ellipse">
                <a:avLst/>
              </a:prstGeom>
              <a:noFill/>
              <a:ln w="28575">
                <a:solidFill>
                  <a:schemeClr val="tx1"/>
                </a:solidFill>
                <a:round/>
                <a:headEnd type="none" w="sm" len="sm"/>
                <a:tailEnd type="none" w="sm" len="sm"/>
              </a:ln>
              <a:effectLst/>
              <a:extLst>
                <a:ext uri="{909E8E84-426E-40DD-AFC4-6F175D3DCCD1}">
                  <a14:hiddenFill xmlns:a14="http://schemas.microsoft.com/office/drawing/2010/main">
                    <a:solidFill>
                      <a:srgbClr val="000000">
                        <a:alpha val="50195"/>
                      </a:srgb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83" name="Text Box 86">
                <a:extLst>
                  <a:ext uri="{FF2B5EF4-FFF2-40B4-BE49-F238E27FC236}">
                    <a16:creationId xmlns:a16="http://schemas.microsoft.com/office/drawing/2014/main" id="{8454DA79-93FA-EE11-57F7-1D2594C2B7BC}"/>
                  </a:ext>
                </a:extLst>
              </p:cNvPr>
              <p:cNvSpPr txBox="1">
                <a:spLocks noChangeArrowheads="1"/>
              </p:cNvSpPr>
              <p:nvPr/>
            </p:nvSpPr>
            <p:spPr bwMode="auto">
              <a:xfrm>
                <a:off x="1783" y="2459"/>
                <a:ext cx="188" cy="231"/>
              </a:xfrm>
              <a:prstGeom prst="rect">
                <a:avLst/>
              </a:prstGeom>
              <a:noFill/>
              <a:ln w="12700" cap="sq">
                <a:no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1800"/>
                  <a:t>5</a:t>
                </a:r>
              </a:p>
            </p:txBody>
          </p:sp>
        </p:grpSp>
        <p:grpSp>
          <p:nvGrpSpPr>
            <p:cNvPr id="58" name="Group 87">
              <a:extLst>
                <a:ext uri="{FF2B5EF4-FFF2-40B4-BE49-F238E27FC236}">
                  <a16:creationId xmlns:a16="http://schemas.microsoft.com/office/drawing/2014/main" id="{1D9F2D72-422B-42A6-C282-87D585F150F8}"/>
                </a:ext>
              </a:extLst>
            </p:cNvPr>
            <p:cNvGrpSpPr>
              <a:grpSpLocks/>
            </p:cNvGrpSpPr>
            <p:nvPr/>
          </p:nvGrpSpPr>
          <p:grpSpPr bwMode="auto">
            <a:xfrm>
              <a:off x="3048" y="2601"/>
              <a:ext cx="240" cy="240"/>
              <a:chOff x="3089" y="2601"/>
              <a:chExt cx="240" cy="240"/>
            </a:xfrm>
          </p:grpSpPr>
          <p:sp>
            <p:nvSpPr>
              <p:cNvPr id="80" name="Oval 88">
                <a:extLst>
                  <a:ext uri="{FF2B5EF4-FFF2-40B4-BE49-F238E27FC236}">
                    <a16:creationId xmlns:a16="http://schemas.microsoft.com/office/drawing/2014/main" id="{69482FB4-6DCD-691C-0A13-5EA25F081F6B}"/>
                  </a:ext>
                </a:extLst>
              </p:cNvPr>
              <p:cNvSpPr>
                <a:spLocks noChangeArrowheads="1"/>
              </p:cNvSpPr>
              <p:nvPr/>
            </p:nvSpPr>
            <p:spPr bwMode="auto">
              <a:xfrm>
                <a:off x="3089" y="2601"/>
                <a:ext cx="240" cy="240"/>
              </a:xfrm>
              <a:prstGeom prst="ellipse">
                <a:avLst/>
              </a:prstGeom>
              <a:noFill/>
              <a:ln w="28575">
                <a:solidFill>
                  <a:schemeClr val="tx1"/>
                </a:solidFill>
                <a:round/>
                <a:headEnd type="none" w="sm" len="sm"/>
                <a:tailEnd type="none" w="sm" len="sm"/>
              </a:ln>
              <a:effectLst/>
              <a:extLst>
                <a:ext uri="{909E8E84-426E-40DD-AFC4-6F175D3DCCD1}">
                  <a14:hiddenFill xmlns:a14="http://schemas.microsoft.com/office/drawing/2010/main">
                    <a:solidFill>
                      <a:srgbClr val="000000">
                        <a:alpha val="50195"/>
                      </a:srgb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81" name="Text Box 89">
                <a:extLst>
                  <a:ext uri="{FF2B5EF4-FFF2-40B4-BE49-F238E27FC236}">
                    <a16:creationId xmlns:a16="http://schemas.microsoft.com/office/drawing/2014/main" id="{6A13938E-399E-F615-5E4E-7D32BDB3DC10}"/>
                  </a:ext>
                </a:extLst>
              </p:cNvPr>
              <p:cNvSpPr txBox="1">
                <a:spLocks noChangeArrowheads="1"/>
              </p:cNvSpPr>
              <p:nvPr/>
            </p:nvSpPr>
            <p:spPr bwMode="auto">
              <a:xfrm>
                <a:off x="3112" y="2603"/>
                <a:ext cx="188" cy="231"/>
              </a:xfrm>
              <a:prstGeom prst="rect">
                <a:avLst/>
              </a:prstGeom>
              <a:noFill/>
              <a:ln w="12700" cap="sq">
                <a:no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1800"/>
                  <a:t>6</a:t>
                </a:r>
              </a:p>
            </p:txBody>
          </p:sp>
        </p:grpSp>
        <p:grpSp>
          <p:nvGrpSpPr>
            <p:cNvPr id="59" name="Group 90">
              <a:extLst>
                <a:ext uri="{FF2B5EF4-FFF2-40B4-BE49-F238E27FC236}">
                  <a16:creationId xmlns:a16="http://schemas.microsoft.com/office/drawing/2014/main" id="{AF0B9903-2F36-96B8-E139-8173EE4CF52F}"/>
                </a:ext>
              </a:extLst>
            </p:cNvPr>
            <p:cNvGrpSpPr>
              <a:grpSpLocks/>
            </p:cNvGrpSpPr>
            <p:nvPr/>
          </p:nvGrpSpPr>
          <p:grpSpPr bwMode="auto">
            <a:xfrm>
              <a:off x="2438" y="3072"/>
              <a:ext cx="240" cy="240"/>
              <a:chOff x="2438" y="3168"/>
              <a:chExt cx="240" cy="240"/>
            </a:xfrm>
          </p:grpSpPr>
          <p:sp>
            <p:nvSpPr>
              <p:cNvPr id="78" name="Oval 91">
                <a:extLst>
                  <a:ext uri="{FF2B5EF4-FFF2-40B4-BE49-F238E27FC236}">
                    <a16:creationId xmlns:a16="http://schemas.microsoft.com/office/drawing/2014/main" id="{05BB7C3D-27DE-75B2-951B-9F99DE6EBB61}"/>
                  </a:ext>
                </a:extLst>
              </p:cNvPr>
              <p:cNvSpPr>
                <a:spLocks noChangeArrowheads="1"/>
              </p:cNvSpPr>
              <p:nvPr/>
            </p:nvSpPr>
            <p:spPr bwMode="auto">
              <a:xfrm>
                <a:off x="2438" y="3168"/>
                <a:ext cx="240" cy="240"/>
              </a:xfrm>
              <a:prstGeom prst="ellipse">
                <a:avLst/>
              </a:prstGeom>
              <a:noFill/>
              <a:ln w="28575">
                <a:solidFill>
                  <a:schemeClr val="tx1"/>
                </a:solidFill>
                <a:round/>
                <a:headEnd type="none" w="sm" len="sm"/>
                <a:tailEnd type="none" w="sm" len="sm"/>
              </a:ln>
              <a:effectLst/>
              <a:extLst>
                <a:ext uri="{909E8E84-426E-40DD-AFC4-6F175D3DCCD1}">
                  <a14:hiddenFill xmlns:a14="http://schemas.microsoft.com/office/drawing/2010/main">
                    <a:solidFill>
                      <a:srgbClr val="000000">
                        <a:alpha val="50195"/>
                      </a:srgb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79" name="Text Box 92">
                <a:extLst>
                  <a:ext uri="{FF2B5EF4-FFF2-40B4-BE49-F238E27FC236}">
                    <a16:creationId xmlns:a16="http://schemas.microsoft.com/office/drawing/2014/main" id="{9A74B05F-A867-92ED-2314-B24D682E1C4C}"/>
                  </a:ext>
                </a:extLst>
              </p:cNvPr>
              <p:cNvSpPr txBox="1">
                <a:spLocks noChangeArrowheads="1"/>
              </p:cNvSpPr>
              <p:nvPr/>
            </p:nvSpPr>
            <p:spPr bwMode="auto">
              <a:xfrm>
                <a:off x="2471" y="3172"/>
                <a:ext cx="188" cy="231"/>
              </a:xfrm>
              <a:prstGeom prst="rect">
                <a:avLst/>
              </a:prstGeom>
              <a:noFill/>
              <a:ln w="12700" cap="sq">
                <a:no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1800"/>
                  <a:t>7</a:t>
                </a:r>
              </a:p>
            </p:txBody>
          </p:sp>
        </p:grpSp>
        <p:sp>
          <p:nvSpPr>
            <p:cNvPr id="60" name="Line 93">
              <a:extLst>
                <a:ext uri="{FF2B5EF4-FFF2-40B4-BE49-F238E27FC236}">
                  <a16:creationId xmlns:a16="http://schemas.microsoft.com/office/drawing/2014/main" id="{820ED82D-D7F7-41DA-758B-ADD21C420DAC}"/>
                </a:ext>
              </a:extLst>
            </p:cNvPr>
            <p:cNvSpPr>
              <a:spLocks noChangeShapeType="1"/>
            </p:cNvSpPr>
            <p:nvPr/>
          </p:nvSpPr>
          <p:spPr bwMode="auto">
            <a:xfrm>
              <a:off x="2688" y="1296"/>
              <a:ext cx="368" cy="258"/>
            </a:xfrm>
            <a:prstGeom prst="line">
              <a:avLst/>
            </a:prstGeom>
            <a:noFill/>
            <a:ln w="28575"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 name="Line 94">
              <a:extLst>
                <a:ext uri="{FF2B5EF4-FFF2-40B4-BE49-F238E27FC236}">
                  <a16:creationId xmlns:a16="http://schemas.microsoft.com/office/drawing/2014/main" id="{183D2A19-4FC1-214E-D992-507F84BC8E64}"/>
                </a:ext>
              </a:extLst>
            </p:cNvPr>
            <p:cNvSpPr>
              <a:spLocks noChangeShapeType="1"/>
            </p:cNvSpPr>
            <p:nvPr/>
          </p:nvSpPr>
          <p:spPr bwMode="auto">
            <a:xfrm flipH="1">
              <a:off x="2018" y="1296"/>
              <a:ext cx="430" cy="325"/>
            </a:xfrm>
            <a:prstGeom prst="line">
              <a:avLst/>
            </a:prstGeom>
            <a:noFill/>
            <a:ln w="28575"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2" name="Line 95">
              <a:extLst>
                <a:ext uri="{FF2B5EF4-FFF2-40B4-BE49-F238E27FC236}">
                  <a16:creationId xmlns:a16="http://schemas.microsoft.com/office/drawing/2014/main" id="{C6927ABC-8CF8-05A6-5B38-2F08469B20BA}"/>
                </a:ext>
              </a:extLst>
            </p:cNvPr>
            <p:cNvSpPr>
              <a:spLocks noChangeShapeType="1"/>
            </p:cNvSpPr>
            <p:nvPr/>
          </p:nvSpPr>
          <p:spPr bwMode="auto">
            <a:xfrm>
              <a:off x="3176" y="1740"/>
              <a:ext cx="0" cy="864"/>
            </a:xfrm>
            <a:prstGeom prst="line">
              <a:avLst/>
            </a:prstGeom>
            <a:noFill/>
            <a:ln w="28575"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3" name="Line 96">
              <a:extLst>
                <a:ext uri="{FF2B5EF4-FFF2-40B4-BE49-F238E27FC236}">
                  <a16:creationId xmlns:a16="http://schemas.microsoft.com/office/drawing/2014/main" id="{3F0DFAAD-A86D-39DE-9E40-98F967BF8CFC}"/>
                </a:ext>
              </a:extLst>
            </p:cNvPr>
            <p:cNvSpPr>
              <a:spLocks noChangeShapeType="1"/>
            </p:cNvSpPr>
            <p:nvPr/>
          </p:nvSpPr>
          <p:spPr bwMode="auto">
            <a:xfrm>
              <a:off x="1932" y="1824"/>
              <a:ext cx="0" cy="624"/>
            </a:xfrm>
            <a:prstGeom prst="line">
              <a:avLst/>
            </a:prstGeom>
            <a:noFill/>
            <a:ln w="28575"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4" name="Line 97">
              <a:extLst>
                <a:ext uri="{FF2B5EF4-FFF2-40B4-BE49-F238E27FC236}">
                  <a16:creationId xmlns:a16="http://schemas.microsoft.com/office/drawing/2014/main" id="{8659B1C7-2749-28F8-2AB2-2776A5BEFC34}"/>
                </a:ext>
              </a:extLst>
            </p:cNvPr>
            <p:cNvSpPr>
              <a:spLocks noChangeShapeType="1"/>
            </p:cNvSpPr>
            <p:nvPr/>
          </p:nvSpPr>
          <p:spPr bwMode="auto">
            <a:xfrm flipH="1">
              <a:off x="2722" y="1716"/>
              <a:ext cx="362" cy="432"/>
            </a:xfrm>
            <a:prstGeom prst="line">
              <a:avLst/>
            </a:prstGeom>
            <a:noFill/>
            <a:ln w="28575"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5" name="Line 98">
              <a:extLst>
                <a:ext uri="{FF2B5EF4-FFF2-40B4-BE49-F238E27FC236}">
                  <a16:creationId xmlns:a16="http://schemas.microsoft.com/office/drawing/2014/main" id="{DA05BDA4-A33B-ADC2-4C07-84E63E67B8A9}"/>
                </a:ext>
              </a:extLst>
            </p:cNvPr>
            <p:cNvSpPr>
              <a:spLocks noChangeShapeType="1"/>
            </p:cNvSpPr>
            <p:nvPr/>
          </p:nvSpPr>
          <p:spPr bwMode="auto">
            <a:xfrm flipV="1">
              <a:off x="2064" y="2304"/>
              <a:ext cx="432" cy="240"/>
            </a:xfrm>
            <a:prstGeom prst="line">
              <a:avLst/>
            </a:prstGeom>
            <a:noFill/>
            <a:ln w="28575"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6" name="Line 99">
              <a:extLst>
                <a:ext uri="{FF2B5EF4-FFF2-40B4-BE49-F238E27FC236}">
                  <a16:creationId xmlns:a16="http://schemas.microsoft.com/office/drawing/2014/main" id="{82668165-9832-62FA-F761-D09A0909891E}"/>
                </a:ext>
              </a:extLst>
            </p:cNvPr>
            <p:cNvSpPr>
              <a:spLocks noChangeShapeType="1"/>
            </p:cNvSpPr>
            <p:nvPr/>
          </p:nvSpPr>
          <p:spPr bwMode="auto">
            <a:xfrm>
              <a:off x="2690" y="2316"/>
              <a:ext cx="384" cy="336"/>
            </a:xfrm>
            <a:prstGeom prst="line">
              <a:avLst/>
            </a:prstGeom>
            <a:noFill/>
            <a:ln w="28575"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 name="Line 100">
              <a:extLst>
                <a:ext uri="{FF2B5EF4-FFF2-40B4-BE49-F238E27FC236}">
                  <a16:creationId xmlns:a16="http://schemas.microsoft.com/office/drawing/2014/main" id="{004E77D8-F9D2-0098-F76C-C738873DCE3A}"/>
                </a:ext>
              </a:extLst>
            </p:cNvPr>
            <p:cNvSpPr>
              <a:spLocks noChangeShapeType="1"/>
            </p:cNvSpPr>
            <p:nvPr/>
          </p:nvSpPr>
          <p:spPr bwMode="auto">
            <a:xfrm>
              <a:off x="2016" y="2688"/>
              <a:ext cx="432" cy="432"/>
            </a:xfrm>
            <a:prstGeom prst="line">
              <a:avLst/>
            </a:prstGeom>
            <a:noFill/>
            <a:ln w="28575"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8" name="Line 101">
              <a:extLst>
                <a:ext uri="{FF2B5EF4-FFF2-40B4-BE49-F238E27FC236}">
                  <a16:creationId xmlns:a16="http://schemas.microsoft.com/office/drawing/2014/main" id="{6A1D1E87-4070-FC03-24D0-105CBB4AFD0E}"/>
                </a:ext>
              </a:extLst>
            </p:cNvPr>
            <p:cNvSpPr>
              <a:spLocks noChangeShapeType="1"/>
            </p:cNvSpPr>
            <p:nvPr/>
          </p:nvSpPr>
          <p:spPr bwMode="auto">
            <a:xfrm flipH="1">
              <a:off x="2688" y="2832"/>
              <a:ext cx="384" cy="312"/>
            </a:xfrm>
            <a:prstGeom prst="line">
              <a:avLst/>
            </a:prstGeom>
            <a:noFill/>
            <a:ln w="28575"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9" name="Text Box 102">
              <a:extLst>
                <a:ext uri="{FF2B5EF4-FFF2-40B4-BE49-F238E27FC236}">
                  <a16:creationId xmlns:a16="http://schemas.microsoft.com/office/drawing/2014/main" id="{D96E2C77-5BD5-2531-2EE8-10C15F8825D6}"/>
                </a:ext>
              </a:extLst>
            </p:cNvPr>
            <p:cNvSpPr txBox="1">
              <a:spLocks noChangeArrowheads="1"/>
            </p:cNvSpPr>
            <p:nvPr/>
          </p:nvSpPr>
          <p:spPr bwMode="auto">
            <a:xfrm>
              <a:off x="2046" y="1275"/>
              <a:ext cx="244" cy="212"/>
            </a:xfrm>
            <a:prstGeom prst="rect">
              <a:avLst/>
            </a:prstGeom>
            <a:noFill/>
            <a:ln w="12700" cap="sq">
              <a:noFill/>
              <a:miter lim="800000"/>
              <a:headEnd type="none" w="sm" len="sm"/>
              <a:tailEnd type="none" w="sm" len="sm"/>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1600"/>
                <a:t>10</a:t>
              </a:r>
            </a:p>
          </p:txBody>
        </p:sp>
        <p:sp>
          <p:nvSpPr>
            <p:cNvPr id="70" name="Text Box 103">
              <a:extLst>
                <a:ext uri="{FF2B5EF4-FFF2-40B4-BE49-F238E27FC236}">
                  <a16:creationId xmlns:a16="http://schemas.microsoft.com/office/drawing/2014/main" id="{4EF6E9B4-9264-0DF1-D3A2-C798BACB2D99}"/>
                </a:ext>
              </a:extLst>
            </p:cNvPr>
            <p:cNvSpPr txBox="1">
              <a:spLocks noChangeArrowheads="1"/>
            </p:cNvSpPr>
            <p:nvPr/>
          </p:nvSpPr>
          <p:spPr bwMode="auto">
            <a:xfrm>
              <a:off x="2784" y="1228"/>
              <a:ext cx="180" cy="212"/>
            </a:xfrm>
            <a:prstGeom prst="rect">
              <a:avLst/>
            </a:prstGeom>
            <a:noFill/>
            <a:ln w="12700" cap="sq">
              <a:noFill/>
              <a:miter lim="800000"/>
              <a:headEnd type="none" w="sm" len="sm"/>
              <a:tailEnd type="none" w="sm" len="sm"/>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1600"/>
                <a:t>2</a:t>
              </a:r>
            </a:p>
          </p:txBody>
        </p:sp>
        <p:sp>
          <p:nvSpPr>
            <p:cNvPr id="71" name="Text Box 104">
              <a:extLst>
                <a:ext uri="{FF2B5EF4-FFF2-40B4-BE49-F238E27FC236}">
                  <a16:creationId xmlns:a16="http://schemas.microsoft.com/office/drawing/2014/main" id="{881D4C22-386D-3D3E-E757-3FB9DD6810F4}"/>
                </a:ext>
              </a:extLst>
            </p:cNvPr>
            <p:cNvSpPr txBox="1">
              <a:spLocks noChangeArrowheads="1"/>
            </p:cNvSpPr>
            <p:nvPr/>
          </p:nvSpPr>
          <p:spPr bwMode="auto">
            <a:xfrm>
              <a:off x="2777" y="1759"/>
              <a:ext cx="180" cy="212"/>
            </a:xfrm>
            <a:prstGeom prst="rect">
              <a:avLst/>
            </a:prstGeom>
            <a:noFill/>
            <a:ln w="12700" cap="sq">
              <a:noFill/>
              <a:miter lim="800000"/>
              <a:headEnd type="none" w="sm" len="sm"/>
              <a:tailEnd type="none" w="sm" len="sm"/>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1600"/>
                <a:t>2</a:t>
              </a:r>
            </a:p>
          </p:txBody>
        </p:sp>
        <p:sp>
          <p:nvSpPr>
            <p:cNvPr id="72" name="Text Box 105">
              <a:extLst>
                <a:ext uri="{FF2B5EF4-FFF2-40B4-BE49-F238E27FC236}">
                  <a16:creationId xmlns:a16="http://schemas.microsoft.com/office/drawing/2014/main" id="{5AED61E1-247E-D8DD-1D59-A31EF654420E}"/>
                </a:ext>
              </a:extLst>
            </p:cNvPr>
            <p:cNvSpPr txBox="1">
              <a:spLocks noChangeArrowheads="1"/>
            </p:cNvSpPr>
            <p:nvPr/>
          </p:nvSpPr>
          <p:spPr bwMode="auto">
            <a:xfrm>
              <a:off x="3156" y="1983"/>
              <a:ext cx="244" cy="212"/>
            </a:xfrm>
            <a:prstGeom prst="rect">
              <a:avLst/>
            </a:prstGeom>
            <a:noFill/>
            <a:ln w="12700" cap="sq">
              <a:noFill/>
              <a:miter lim="800000"/>
              <a:headEnd type="none" w="sm" len="sm"/>
              <a:tailEnd type="none" w="sm" len="sm"/>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1600"/>
                <a:t>11</a:t>
              </a:r>
            </a:p>
          </p:txBody>
        </p:sp>
        <p:sp>
          <p:nvSpPr>
            <p:cNvPr id="73" name="Text Box 106">
              <a:extLst>
                <a:ext uri="{FF2B5EF4-FFF2-40B4-BE49-F238E27FC236}">
                  <a16:creationId xmlns:a16="http://schemas.microsoft.com/office/drawing/2014/main" id="{A5FC0031-BE83-A785-D26F-B1D033CF3AD1}"/>
                </a:ext>
              </a:extLst>
            </p:cNvPr>
            <p:cNvSpPr txBox="1">
              <a:spLocks noChangeArrowheads="1"/>
            </p:cNvSpPr>
            <p:nvPr/>
          </p:nvSpPr>
          <p:spPr bwMode="auto">
            <a:xfrm>
              <a:off x="2154" y="2249"/>
              <a:ext cx="180" cy="212"/>
            </a:xfrm>
            <a:prstGeom prst="rect">
              <a:avLst/>
            </a:prstGeom>
            <a:noFill/>
            <a:ln w="12700" cap="sq">
              <a:noFill/>
              <a:miter lim="800000"/>
              <a:headEnd type="none" w="sm" len="sm"/>
              <a:tailEnd type="none" w="sm" len="sm"/>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1600"/>
                <a:t>4</a:t>
              </a:r>
            </a:p>
          </p:txBody>
        </p:sp>
        <p:sp>
          <p:nvSpPr>
            <p:cNvPr id="74" name="Text Box 107">
              <a:extLst>
                <a:ext uri="{FF2B5EF4-FFF2-40B4-BE49-F238E27FC236}">
                  <a16:creationId xmlns:a16="http://schemas.microsoft.com/office/drawing/2014/main" id="{1E5E73C0-F2CD-66AE-AC08-CBF2F9D4F2A5}"/>
                </a:ext>
              </a:extLst>
            </p:cNvPr>
            <p:cNvSpPr txBox="1">
              <a:spLocks noChangeArrowheads="1"/>
            </p:cNvSpPr>
            <p:nvPr/>
          </p:nvSpPr>
          <p:spPr bwMode="auto">
            <a:xfrm>
              <a:off x="2066" y="2847"/>
              <a:ext cx="180" cy="212"/>
            </a:xfrm>
            <a:prstGeom prst="rect">
              <a:avLst/>
            </a:prstGeom>
            <a:noFill/>
            <a:ln w="12700" cap="sq">
              <a:noFill/>
              <a:miter lim="800000"/>
              <a:headEnd type="none" w="sm" len="sm"/>
              <a:tailEnd type="none" w="sm" len="sm"/>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1600"/>
                <a:t>7</a:t>
              </a:r>
            </a:p>
          </p:txBody>
        </p:sp>
        <p:sp>
          <p:nvSpPr>
            <p:cNvPr id="75" name="Text Box 108">
              <a:extLst>
                <a:ext uri="{FF2B5EF4-FFF2-40B4-BE49-F238E27FC236}">
                  <a16:creationId xmlns:a16="http://schemas.microsoft.com/office/drawing/2014/main" id="{840B5F1E-1F2B-E088-7C0A-0BE9D33DCC1E}"/>
                </a:ext>
              </a:extLst>
            </p:cNvPr>
            <p:cNvSpPr txBox="1">
              <a:spLocks noChangeArrowheads="1"/>
            </p:cNvSpPr>
            <p:nvPr/>
          </p:nvSpPr>
          <p:spPr bwMode="auto">
            <a:xfrm>
              <a:off x="2862" y="2327"/>
              <a:ext cx="180" cy="212"/>
            </a:xfrm>
            <a:prstGeom prst="rect">
              <a:avLst/>
            </a:prstGeom>
            <a:noFill/>
            <a:ln w="12700" cap="sq">
              <a:noFill/>
              <a:miter lim="800000"/>
              <a:headEnd type="none" w="sm" len="sm"/>
              <a:tailEnd type="none" w="sm" len="sm"/>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1600"/>
                <a:t>6</a:t>
              </a:r>
            </a:p>
          </p:txBody>
        </p:sp>
        <p:sp>
          <p:nvSpPr>
            <p:cNvPr id="76" name="Text Box 109">
              <a:extLst>
                <a:ext uri="{FF2B5EF4-FFF2-40B4-BE49-F238E27FC236}">
                  <a16:creationId xmlns:a16="http://schemas.microsoft.com/office/drawing/2014/main" id="{73A32D70-D3DC-2658-8737-60A80FEA0B2C}"/>
                </a:ext>
              </a:extLst>
            </p:cNvPr>
            <p:cNvSpPr txBox="1">
              <a:spLocks noChangeArrowheads="1"/>
            </p:cNvSpPr>
            <p:nvPr/>
          </p:nvSpPr>
          <p:spPr bwMode="auto">
            <a:xfrm>
              <a:off x="2862" y="2931"/>
              <a:ext cx="180" cy="212"/>
            </a:xfrm>
            <a:prstGeom prst="rect">
              <a:avLst/>
            </a:prstGeom>
            <a:noFill/>
            <a:ln w="12700" cap="sq">
              <a:noFill/>
              <a:miter lim="800000"/>
              <a:headEnd type="none" w="sm" len="sm"/>
              <a:tailEnd type="none" w="sm" len="sm"/>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1600"/>
                <a:t>3</a:t>
              </a:r>
            </a:p>
          </p:txBody>
        </p:sp>
        <p:sp>
          <p:nvSpPr>
            <p:cNvPr id="77" name="Text Box 110">
              <a:extLst>
                <a:ext uri="{FF2B5EF4-FFF2-40B4-BE49-F238E27FC236}">
                  <a16:creationId xmlns:a16="http://schemas.microsoft.com/office/drawing/2014/main" id="{EA5BEB08-713B-FE3C-9985-D437BB1FB0DC}"/>
                </a:ext>
              </a:extLst>
            </p:cNvPr>
            <p:cNvSpPr txBox="1">
              <a:spLocks noChangeArrowheads="1"/>
            </p:cNvSpPr>
            <p:nvPr/>
          </p:nvSpPr>
          <p:spPr bwMode="auto">
            <a:xfrm>
              <a:off x="1764" y="2046"/>
              <a:ext cx="180" cy="212"/>
            </a:xfrm>
            <a:prstGeom prst="rect">
              <a:avLst/>
            </a:prstGeom>
            <a:noFill/>
            <a:ln w="12700" cap="sq">
              <a:noFill/>
              <a:miter lim="800000"/>
              <a:headEnd type="none" w="sm" len="sm"/>
              <a:tailEnd type="none" w="sm" len="sm"/>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1600"/>
                <a:t>1</a:t>
              </a:r>
            </a:p>
          </p:txBody>
        </p:sp>
      </p:grpSp>
      <p:grpSp>
        <p:nvGrpSpPr>
          <p:cNvPr id="90" name="Group 111">
            <a:extLst>
              <a:ext uri="{FF2B5EF4-FFF2-40B4-BE49-F238E27FC236}">
                <a16:creationId xmlns:a16="http://schemas.microsoft.com/office/drawing/2014/main" id="{0E03CDEA-8A44-BEC1-2CDA-8C55112C1C40}"/>
              </a:ext>
            </a:extLst>
          </p:cNvPr>
          <p:cNvGrpSpPr>
            <a:grpSpLocks/>
          </p:cNvGrpSpPr>
          <p:nvPr/>
        </p:nvGrpSpPr>
        <p:grpSpPr bwMode="auto">
          <a:xfrm>
            <a:off x="1208088" y="4508500"/>
            <a:ext cx="3219450" cy="2062163"/>
            <a:chOff x="528" y="2868"/>
            <a:chExt cx="2028" cy="1299"/>
          </a:xfrm>
        </p:grpSpPr>
        <p:grpSp>
          <p:nvGrpSpPr>
            <p:cNvPr id="91" name="Group 112">
              <a:extLst>
                <a:ext uri="{FF2B5EF4-FFF2-40B4-BE49-F238E27FC236}">
                  <a16:creationId xmlns:a16="http://schemas.microsoft.com/office/drawing/2014/main" id="{323C6CDF-4379-6327-5D71-5413B14E6A22}"/>
                </a:ext>
              </a:extLst>
            </p:cNvPr>
            <p:cNvGrpSpPr>
              <a:grpSpLocks/>
            </p:cNvGrpSpPr>
            <p:nvPr/>
          </p:nvGrpSpPr>
          <p:grpSpPr bwMode="auto">
            <a:xfrm>
              <a:off x="528" y="2868"/>
              <a:ext cx="2028" cy="1066"/>
              <a:chOff x="480" y="3110"/>
              <a:chExt cx="2028" cy="1066"/>
            </a:xfrm>
          </p:grpSpPr>
          <p:sp>
            <p:nvSpPr>
              <p:cNvPr id="93" name="Text Box 113">
                <a:extLst>
                  <a:ext uri="{FF2B5EF4-FFF2-40B4-BE49-F238E27FC236}">
                    <a16:creationId xmlns:a16="http://schemas.microsoft.com/office/drawing/2014/main" id="{DCCF9D99-145B-7BC5-DAF6-A600250A74A1}"/>
                  </a:ext>
                </a:extLst>
              </p:cNvPr>
              <p:cNvSpPr txBox="1">
                <a:spLocks noChangeArrowheads="1"/>
              </p:cNvSpPr>
              <p:nvPr/>
            </p:nvSpPr>
            <p:spPr bwMode="auto">
              <a:xfrm>
                <a:off x="575" y="3110"/>
                <a:ext cx="1858" cy="106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457200" indent="-4572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914400" indent="-4572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371600" indent="-4572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828800" indent="-4572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286000" indent="-4572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743200" indent="-4572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3200400" indent="-4572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657600" indent="-4572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4114800" indent="-4572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eaLnBrk="1" hangingPunct="1">
                  <a:lnSpc>
                    <a:spcPct val="75000"/>
                  </a:lnSpc>
                  <a:spcBef>
                    <a:spcPct val="0"/>
                  </a:spcBef>
                  <a:buClrTx/>
                  <a:buFontTx/>
                  <a:buNone/>
                </a:pPr>
                <a:r>
                  <a:rPr lang="en-US" altLang="zh-CN" sz="1800" dirty="0"/>
                  <a:t> </a:t>
                </a:r>
                <a:r>
                  <a:rPr lang="en-US" altLang="zh-CN" sz="2000" dirty="0"/>
                  <a:t>0   10    2    </a:t>
                </a:r>
                <a:r>
                  <a:rPr lang="en-US" altLang="zh-CN" sz="2000" dirty="0">
                    <a:sym typeface="Symbol" pitchFamily="18" charset="2"/>
                  </a:rPr>
                  <a:t>            </a:t>
                </a:r>
              </a:p>
              <a:p>
                <a:pPr eaLnBrk="1" hangingPunct="1">
                  <a:lnSpc>
                    <a:spcPct val="75000"/>
                  </a:lnSpc>
                  <a:spcBef>
                    <a:spcPct val="0"/>
                  </a:spcBef>
                  <a:buClrTx/>
                  <a:buFontTx/>
                  <a:buNone/>
                </a:pPr>
                <a:r>
                  <a:rPr lang="en-US" altLang="zh-CN" sz="2000" dirty="0">
                    <a:sym typeface="Symbol" pitchFamily="18" charset="2"/>
                  </a:rPr>
                  <a:t>10   0            1         </a:t>
                </a:r>
              </a:p>
              <a:p>
                <a:pPr eaLnBrk="1" hangingPunct="1">
                  <a:lnSpc>
                    <a:spcPct val="75000"/>
                  </a:lnSpc>
                  <a:spcBef>
                    <a:spcPct val="0"/>
                  </a:spcBef>
                  <a:buClrTx/>
                  <a:buFontTx/>
                  <a:buNone/>
                </a:pPr>
                <a:r>
                  <a:rPr lang="en-US" altLang="zh-CN" sz="2000" dirty="0">
                    <a:sym typeface="Symbol" pitchFamily="18" charset="2"/>
                  </a:rPr>
                  <a:t> 2        0    2        11    </a:t>
                </a:r>
              </a:p>
              <a:p>
                <a:pPr eaLnBrk="1" hangingPunct="1">
                  <a:lnSpc>
                    <a:spcPct val="75000"/>
                  </a:lnSpc>
                  <a:spcBef>
                    <a:spcPct val="0"/>
                  </a:spcBef>
                  <a:buClrTx/>
                  <a:buFont typeface="Symbol" pitchFamily="18" charset="2"/>
                  <a:buNone/>
                </a:pPr>
                <a:r>
                  <a:rPr lang="en-US" altLang="zh-CN" sz="2000" dirty="0">
                    <a:sym typeface="Symbol" pitchFamily="18" charset="2"/>
                  </a:rPr>
                  <a:t>        2    0     4     6     </a:t>
                </a:r>
              </a:p>
              <a:p>
                <a:pPr eaLnBrk="1" hangingPunct="1">
                  <a:lnSpc>
                    <a:spcPct val="75000"/>
                  </a:lnSpc>
                  <a:spcBef>
                    <a:spcPct val="0"/>
                  </a:spcBef>
                  <a:buClrTx/>
                  <a:buFont typeface="Symbol" pitchFamily="18" charset="2"/>
                  <a:buNone/>
                </a:pPr>
                <a:r>
                  <a:rPr lang="en-US" altLang="zh-CN" sz="2000" dirty="0">
                    <a:sym typeface="Symbol" pitchFamily="18" charset="2"/>
                  </a:rPr>
                  <a:t>    1        4     0         7</a:t>
                </a:r>
              </a:p>
              <a:p>
                <a:pPr eaLnBrk="1" hangingPunct="1">
                  <a:lnSpc>
                    <a:spcPct val="75000"/>
                  </a:lnSpc>
                  <a:spcBef>
                    <a:spcPct val="0"/>
                  </a:spcBef>
                  <a:buClrTx/>
                  <a:buFont typeface="Symbol" pitchFamily="18" charset="2"/>
                  <a:buNone/>
                </a:pPr>
                <a:r>
                  <a:rPr lang="en-US" altLang="zh-CN" sz="2000" dirty="0">
                    <a:sym typeface="Symbol" pitchFamily="18" charset="2"/>
                  </a:rPr>
                  <a:t>       11   6         0     3</a:t>
                </a:r>
              </a:p>
              <a:p>
                <a:pPr eaLnBrk="1" hangingPunct="1">
                  <a:lnSpc>
                    <a:spcPct val="75000"/>
                  </a:lnSpc>
                  <a:spcBef>
                    <a:spcPct val="0"/>
                  </a:spcBef>
                  <a:buClrTx/>
                  <a:buFont typeface="Symbol" pitchFamily="18" charset="2"/>
                  <a:buNone/>
                </a:pPr>
                <a:r>
                  <a:rPr lang="en-US" altLang="zh-CN" sz="2000" dirty="0">
                    <a:sym typeface="Symbol" pitchFamily="18" charset="2"/>
                  </a:rPr>
                  <a:t>               7     3     0</a:t>
                </a:r>
              </a:p>
            </p:txBody>
          </p:sp>
          <p:sp>
            <p:nvSpPr>
              <p:cNvPr id="94" name="AutoShape 114">
                <a:extLst>
                  <a:ext uri="{FF2B5EF4-FFF2-40B4-BE49-F238E27FC236}">
                    <a16:creationId xmlns:a16="http://schemas.microsoft.com/office/drawing/2014/main" id="{7BDDF012-9B57-D8A6-C55D-1BD27C5443A5}"/>
                  </a:ext>
                </a:extLst>
              </p:cNvPr>
              <p:cNvSpPr>
                <a:spLocks/>
              </p:cNvSpPr>
              <p:nvPr/>
            </p:nvSpPr>
            <p:spPr bwMode="auto">
              <a:xfrm>
                <a:off x="480" y="3168"/>
                <a:ext cx="96" cy="927"/>
              </a:xfrm>
              <a:prstGeom prst="leftBracket">
                <a:avLst>
                  <a:gd name="adj" fmla="val 80469"/>
                </a:avLst>
              </a:prstGeom>
              <a:noFill/>
              <a:ln w="34925" cap="sq">
                <a:solidFill>
                  <a:srgbClr val="000080"/>
                </a:solidFill>
                <a:round/>
                <a:headEnd type="none" w="sm" len="sm"/>
                <a:tailEnd type="none" w="sm" len="sm"/>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zh-CN" sz="4400">
                  <a:solidFill>
                    <a:srgbClr val="003399"/>
                  </a:solidFill>
                </a:endParaRPr>
              </a:p>
            </p:txBody>
          </p:sp>
          <p:sp>
            <p:nvSpPr>
              <p:cNvPr id="95" name="AutoShape 115">
                <a:extLst>
                  <a:ext uri="{FF2B5EF4-FFF2-40B4-BE49-F238E27FC236}">
                    <a16:creationId xmlns:a16="http://schemas.microsoft.com/office/drawing/2014/main" id="{6822C3E9-6F02-81E0-8C4B-BEE26ECB75A8}"/>
                  </a:ext>
                </a:extLst>
              </p:cNvPr>
              <p:cNvSpPr>
                <a:spLocks/>
              </p:cNvSpPr>
              <p:nvPr/>
            </p:nvSpPr>
            <p:spPr bwMode="auto">
              <a:xfrm>
                <a:off x="2460" y="3176"/>
                <a:ext cx="48" cy="912"/>
              </a:xfrm>
              <a:prstGeom prst="rightBracket">
                <a:avLst>
                  <a:gd name="adj" fmla="val 158333"/>
                </a:avLst>
              </a:prstGeom>
              <a:noFill/>
              <a:ln w="34925" cap="sq">
                <a:solidFill>
                  <a:srgbClr val="333399"/>
                </a:solidFill>
                <a:round/>
                <a:headEnd type="none" w="sm" len="sm"/>
                <a:tailEnd type="none" w="sm" len="sm"/>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grpSp>
        <p:sp>
          <p:nvSpPr>
            <p:cNvPr id="92" name="Text Box 116">
              <a:extLst>
                <a:ext uri="{FF2B5EF4-FFF2-40B4-BE49-F238E27FC236}">
                  <a16:creationId xmlns:a16="http://schemas.microsoft.com/office/drawing/2014/main" id="{5378E2BA-0339-AB68-3243-75364BD29852}"/>
                </a:ext>
              </a:extLst>
            </p:cNvPr>
            <p:cNvSpPr txBox="1">
              <a:spLocks noChangeArrowheads="1"/>
            </p:cNvSpPr>
            <p:nvPr/>
          </p:nvSpPr>
          <p:spPr bwMode="auto">
            <a:xfrm>
              <a:off x="1045" y="3888"/>
              <a:ext cx="1163" cy="279"/>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Lst>
          </p:spPr>
          <p:txBody>
            <a:bodyPr>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eaLnBrk="1" hangingPunct="1">
                <a:spcBef>
                  <a:spcPct val="0"/>
                </a:spcBef>
                <a:buClrTx/>
                <a:buFontTx/>
                <a:buNone/>
              </a:pPr>
              <a:r>
                <a:rPr lang="zh-CN" altLang="en-US" sz="2300" dirty="0">
                  <a:solidFill>
                    <a:srgbClr val="7030A0"/>
                  </a:solidFill>
                  <a:ea typeface="黑体" pitchFamily="49" charset="-122"/>
                </a:rPr>
                <a:t>邻接矩阵</a:t>
              </a:r>
            </a:p>
          </p:txBody>
        </p:sp>
      </p:grpSp>
      <p:grpSp>
        <p:nvGrpSpPr>
          <p:cNvPr id="96" name="Group 127">
            <a:extLst>
              <a:ext uri="{FF2B5EF4-FFF2-40B4-BE49-F238E27FC236}">
                <a16:creationId xmlns:a16="http://schemas.microsoft.com/office/drawing/2014/main" id="{F8A68140-74C7-940B-4F97-934948D0294D}"/>
              </a:ext>
            </a:extLst>
          </p:cNvPr>
          <p:cNvGrpSpPr>
            <a:grpSpLocks/>
          </p:cNvGrpSpPr>
          <p:nvPr/>
        </p:nvGrpSpPr>
        <p:grpSpPr bwMode="auto">
          <a:xfrm>
            <a:off x="4783138" y="3449638"/>
            <a:ext cx="3386137" cy="1905000"/>
            <a:chOff x="2797" y="2230"/>
            <a:chExt cx="2133" cy="1200"/>
          </a:xfrm>
        </p:grpSpPr>
        <p:sp>
          <p:nvSpPr>
            <p:cNvPr id="97" name="Rectangle 49">
              <a:extLst>
                <a:ext uri="{FF2B5EF4-FFF2-40B4-BE49-F238E27FC236}">
                  <a16:creationId xmlns:a16="http://schemas.microsoft.com/office/drawing/2014/main" id="{68C0347A-3238-5E8B-837F-C4302C065CE5}"/>
                </a:ext>
              </a:extLst>
            </p:cNvPr>
            <p:cNvSpPr>
              <a:spLocks noChangeArrowheads="1"/>
            </p:cNvSpPr>
            <p:nvPr/>
          </p:nvSpPr>
          <p:spPr bwMode="auto">
            <a:xfrm>
              <a:off x="2797" y="2230"/>
              <a:ext cx="1241" cy="288"/>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eaLnBrk="1" hangingPunct="1">
                <a:spcBef>
                  <a:spcPct val="0"/>
                </a:spcBef>
                <a:buClrTx/>
                <a:buFontTx/>
                <a:buNone/>
              </a:pPr>
              <a:r>
                <a:rPr lang="en-US" altLang="zh-CN" sz="2400">
                  <a:solidFill>
                    <a:schemeClr val="accent2"/>
                  </a:solidFill>
                </a:rPr>
                <a:t>path</a:t>
              </a:r>
              <a:r>
                <a:rPr lang="zh-CN" altLang="en-US" sz="2400">
                  <a:solidFill>
                    <a:schemeClr val="accent2"/>
                  </a:solidFill>
                  <a:ea typeface="黑体" pitchFamily="49" charset="-122"/>
                </a:rPr>
                <a:t>数组</a:t>
              </a:r>
            </a:p>
          </p:txBody>
        </p:sp>
        <p:sp>
          <p:nvSpPr>
            <p:cNvPr id="98" name="Line 117">
              <a:extLst>
                <a:ext uri="{FF2B5EF4-FFF2-40B4-BE49-F238E27FC236}">
                  <a16:creationId xmlns:a16="http://schemas.microsoft.com/office/drawing/2014/main" id="{96886ED4-48E6-9115-3FD6-6975EC9AEC55}"/>
                </a:ext>
              </a:extLst>
            </p:cNvPr>
            <p:cNvSpPr>
              <a:spLocks noChangeShapeType="1"/>
            </p:cNvSpPr>
            <p:nvPr/>
          </p:nvSpPr>
          <p:spPr bwMode="auto">
            <a:xfrm flipV="1">
              <a:off x="3243" y="2523"/>
              <a:ext cx="1679" cy="0"/>
            </a:xfrm>
            <a:prstGeom prst="line">
              <a:avLst/>
            </a:prstGeom>
            <a:noFill/>
            <a:ln w="25400">
              <a:solidFill>
                <a:srgbClr val="000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9" name="Line 118">
              <a:extLst>
                <a:ext uri="{FF2B5EF4-FFF2-40B4-BE49-F238E27FC236}">
                  <a16:creationId xmlns:a16="http://schemas.microsoft.com/office/drawing/2014/main" id="{54DD87E9-53FC-D5B6-8E70-AD15E2F039C5}"/>
                </a:ext>
              </a:extLst>
            </p:cNvPr>
            <p:cNvSpPr>
              <a:spLocks noChangeShapeType="1"/>
            </p:cNvSpPr>
            <p:nvPr/>
          </p:nvSpPr>
          <p:spPr bwMode="auto">
            <a:xfrm flipV="1">
              <a:off x="3251" y="3425"/>
              <a:ext cx="1679" cy="0"/>
            </a:xfrm>
            <a:prstGeom prst="line">
              <a:avLst/>
            </a:prstGeom>
            <a:noFill/>
            <a:ln w="25400">
              <a:solidFill>
                <a:srgbClr val="000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0" name="Line 119">
              <a:extLst>
                <a:ext uri="{FF2B5EF4-FFF2-40B4-BE49-F238E27FC236}">
                  <a16:creationId xmlns:a16="http://schemas.microsoft.com/office/drawing/2014/main" id="{E68FB32F-8E4A-0BF4-3751-18755A2C4B97}"/>
                </a:ext>
              </a:extLst>
            </p:cNvPr>
            <p:cNvSpPr>
              <a:spLocks noChangeShapeType="1"/>
            </p:cNvSpPr>
            <p:nvPr/>
          </p:nvSpPr>
          <p:spPr bwMode="auto">
            <a:xfrm>
              <a:off x="3251" y="2515"/>
              <a:ext cx="0" cy="907"/>
            </a:xfrm>
            <a:prstGeom prst="line">
              <a:avLst/>
            </a:prstGeom>
            <a:noFill/>
            <a:ln w="31750">
              <a:solidFill>
                <a:srgbClr val="000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1" name="Line 120">
              <a:extLst>
                <a:ext uri="{FF2B5EF4-FFF2-40B4-BE49-F238E27FC236}">
                  <a16:creationId xmlns:a16="http://schemas.microsoft.com/office/drawing/2014/main" id="{2EE4B3F5-E935-13E6-4E55-7CC25D46033F}"/>
                </a:ext>
              </a:extLst>
            </p:cNvPr>
            <p:cNvSpPr>
              <a:spLocks noChangeShapeType="1"/>
            </p:cNvSpPr>
            <p:nvPr/>
          </p:nvSpPr>
          <p:spPr bwMode="auto">
            <a:xfrm>
              <a:off x="3483" y="2523"/>
              <a:ext cx="0" cy="907"/>
            </a:xfrm>
            <a:prstGeom prst="line">
              <a:avLst/>
            </a:prstGeom>
            <a:noFill/>
            <a:ln w="25400">
              <a:solidFill>
                <a:srgbClr val="000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 name="Line 121">
              <a:extLst>
                <a:ext uri="{FF2B5EF4-FFF2-40B4-BE49-F238E27FC236}">
                  <a16:creationId xmlns:a16="http://schemas.microsoft.com/office/drawing/2014/main" id="{2C40407F-AFB2-D0C8-D1EB-50839C64D26F}"/>
                </a:ext>
              </a:extLst>
            </p:cNvPr>
            <p:cNvSpPr>
              <a:spLocks noChangeShapeType="1"/>
            </p:cNvSpPr>
            <p:nvPr/>
          </p:nvSpPr>
          <p:spPr bwMode="auto">
            <a:xfrm>
              <a:off x="4921" y="2520"/>
              <a:ext cx="0" cy="907"/>
            </a:xfrm>
            <a:prstGeom prst="line">
              <a:avLst/>
            </a:prstGeom>
            <a:noFill/>
            <a:ln w="31750">
              <a:solidFill>
                <a:srgbClr val="000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 name="Line 122">
              <a:extLst>
                <a:ext uri="{FF2B5EF4-FFF2-40B4-BE49-F238E27FC236}">
                  <a16:creationId xmlns:a16="http://schemas.microsoft.com/office/drawing/2014/main" id="{5F5C6E84-C279-FCB6-0639-2398C34AA096}"/>
                </a:ext>
              </a:extLst>
            </p:cNvPr>
            <p:cNvSpPr>
              <a:spLocks noChangeShapeType="1"/>
            </p:cNvSpPr>
            <p:nvPr/>
          </p:nvSpPr>
          <p:spPr bwMode="auto">
            <a:xfrm>
              <a:off x="3718" y="2520"/>
              <a:ext cx="0" cy="907"/>
            </a:xfrm>
            <a:prstGeom prst="line">
              <a:avLst/>
            </a:prstGeom>
            <a:noFill/>
            <a:ln w="25400">
              <a:solidFill>
                <a:srgbClr val="000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 name="Line 123">
              <a:extLst>
                <a:ext uri="{FF2B5EF4-FFF2-40B4-BE49-F238E27FC236}">
                  <a16:creationId xmlns:a16="http://schemas.microsoft.com/office/drawing/2014/main" id="{4F682124-199C-149E-97DD-3A1BFA4D02B1}"/>
                </a:ext>
              </a:extLst>
            </p:cNvPr>
            <p:cNvSpPr>
              <a:spLocks noChangeShapeType="1"/>
            </p:cNvSpPr>
            <p:nvPr/>
          </p:nvSpPr>
          <p:spPr bwMode="auto">
            <a:xfrm>
              <a:off x="3966" y="2523"/>
              <a:ext cx="0" cy="907"/>
            </a:xfrm>
            <a:prstGeom prst="line">
              <a:avLst/>
            </a:prstGeom>
            <a:noFill/>
            <a:ln w="25400">
              <a:solidFill>
                <a:srgbClr val="000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 name="Line 124">
              <a:extLst>
                <a:ext uri="{FF2B5EF4-FFF2-40B4-BE49-F238E27FC236}">
                  <a16:creationId xmlns:a16="http://schemas.microsoft.com/office/drawing/2014/main" id="{BA37C895-C999-E9C5-326B-6EC63E6543D4}"/>
                </a:ext>
              </a:extLst>
            </p:cNvPr>
            <p:cNvSpPr>
              <a:spLocks noChangeShapeType="1"/>
            </p:cNvSpPr>
            <p:nvPr/>
          </p:nvSpPr>
          <p:spPr bwMode="auto">
            <a:xfrm>
              <a:off x="4206" y="2523"/>
              <a:ext cx="0" cy="907"/>
            </a:xfrm>
            <a:prstGeom prst="line">
              <a:avLst/>
            </a:prstGeom>
            <a:noFill/>
            <a:ln w="25400">
              <a:solidFill>
                <a:srgbClr val="000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 name="Line 125">
              <a:extLst>
                <a:ext uri="{FF2B5EF4-FFF2-40B4-BE49-F238E27FC236}">
                  <a16:creationId xmlns:a16="http://schemas.microsoft.com/office/drawing/2014/main" id="{1AC1D1BF-D286-9D99-C130-BA349C241286}"/>
                </a:ext>
              </a:extLst>
            </p:cNvPr>
            <p:cNvSpPr>
              <a:spLocks noChangeShapeType="1"/>
            </p:cNvSpPr>
            <p:nvPr/>
          </p:nvSpPr>
          <p:spPr bwMode="auto">
            <a:xfrm>
              <a:off x="4452" y="2515"/>
              <a:ext cx="0" cy="907"/>
            </a:xfrm>
            <a:prstGeom prst="line">
              <a:avLst/>
            </a:prstGeom>
            <a:noFill/>
            <a:ln w="25400">
              <a:solidFill>
                <a:srgbClr val="000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 name="Line 126">
              <a:extLst>
                <a:ext uri="{FF2B5EF4-FFF2-40B4-BE49-F238E27FC236}">
                  <a16:creationId xmlns:a16="http://schemas.microsoft.com/office/drawing/2014/main" id="{C64EC6DD-F857-811A-F426-19AED38EFC5B}"/>
                </a:ext>
              </a:extLst>
            </p:cNvPr>
            <p:cNvSpPr>
              <a:spLocks noChangeShapeType="1"/>
            </p:cNvSpPr>
            <p:nvPr/>
          </p:nvSpPr>
          <p:spPr bwMode="auto">
            <a:xfrm>
              <a:off x="4694" y="2515"/>
              <a:ext cx="0" cy="907"/>
            </a:xfrm>
            <a:prstGeom prst="line">
              <a:avLst/>
            </a:prstGeom>
            <a:noFill/>
            <a:ln w="25400">
              <a:solidFill>
                <a:srgbClr val="000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8" name="Group 133">
            <a:extLst>
              <a:ext uri="{FF2B5EF4-FFF2-40B4-BE49-F238E27FC236}">
                <a16:creationId xmlns:a16="http://schemas.microsoft.com/office/drawing/2014/main" id="{E04B6C5B-B8BE-3D49-85F7-A73EFCF7639D}"/>
              </a:ext>
            </a:extLst>
          </p:cNvPr>
          <p:cNvGrpSpPr>
            <a:grpSpLocks/>
          </p:cNvGrpSpPr>
          <p:nvPr/>
        </p:nvGrpSpPr>
        <p:grpSpPr bwMode="auto">
          <a:xfrm>
            <a:off x="633413" y="282575"/>
            <a:ext cx="1206500" cy="901700"/>
            <a:chOff x="170" y="119"/>
            <a:chExt cx="760" cy="568"/>
          </a:xfrm>
        </p:grpSpPr>
        <p:sp>
          <p:nvSpPr>
            <p:cNvPr id="109" name="AutoShape 134">
              <a:extLst>
                <a:ext uri="{FF2B5EF4-FFF2-40B4-BE49-F238E27FC236}">
                  <a16:creationId xmlns:a16="http://schemas.microsoft.com/office/drawing/2014/main" id="{F073BDB5-C9FF-C3C5-93F3-8848CCBD0571}"/>
                </a:ext>
              </a:extLst>
            </p:cNvPr>
            <p:cNvSpPr>
              <a:spLocks noChangeArrowheads="1"/>
            </p:cNvSpPr>
            <p:nvPr/>
          </p:nvSpPr>
          <p:spPr bwMode="auto">
            <a:xfrm rot="-625868">
              <a:off x="170" y="119"/>
              <a:ext cx="677" cy="568"/>
            </a:xfrm>
            <a:prstGeom prst="irregularSeal1">
              <a:avLst/>
            </a:prstGeom>
            <a:ln>
              <a:headEnd/>
              <a:tailEnd/>
            </a:ln>
          </p:spPr>
          <p:style>
            <a:lnRef idx="1">
              <a:schemeClr val="accent5"/>
            </a:lnRef>
            <a:fillRef idx="3">
              <a:schemeClr val="accent5"/>
            </a:fillRef>
            <a:effectRef idx="2">
              <a:schemeClr val="accent5"/>
            </a:effectRef>
            <a:fontRef idx="minor">
              <a:schemeClr val="lt1"/>
            </a:fontRef>
          </p:style>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110" name="Text Box 135">
              <a:extLst>
                <a:ext uri="{FF2B5EF4-FFF2-40B4-BE49-F238E27FC236}">
                  <a16:creationId xmlns:a16="http://schemas.microsoft.com/office/drawing/2014/main" id="{F722776D-EE59-229B-6A23-94D781E1024E}"/>
                </a:ext>
              </a:extLst>
            </p:cNvPr>
            <p:cNvSpPr txBox="1">
              <a:spLocks noChangeArrowheads="1"/>
            </p:cNvSpPr>
            <p:nvPr/>
          </p:nvSpPr>
          <p:spPr bwMode="auto">
            <a:xfrm>
              <a:off x="258" y="152"/>
              <a:ext cx="672" cy="500"/>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Lst>
          </p:spPr>
          <p:txBody>
            <a:bodyPr>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eaLnBrk="1" hangingPunct="1">
                <a:spcBef>
                  <a:spcPct val="0"/>
                </a:spcBef>
                <a:buClrTx/>
                <a:buFontTx/>
                <a:buNone/>
              </a:pPr>
              <a:r>
                <a:rPr lang="zh-CN" altLang="en-US" sz="4600" dirty="0">
                  <a:solidFill>
                    <a:schemeClr val="bg1"/>
                  </a:solidFill>
                  <a:ea typeface="华文新魏" pitchFamily="2" charset="-122"/>
                </a:rPr>
                <a:t>例</a:t>
              </a:r>
            </a:p>
          </p:txBody>
        </p:sp>
      </p:grpSp>
      <p:grpSp>
        <p:nvGrpSpPr>
          <p:cNvPr id="111" name="Group 136">
            <a:extLst>
              <a:ext uri="{FF2B5EF4-FFF2-40B4-BE49-F238E27FC236}">
                <a16:creationId xmlns:a16="http://schemas.microsoft.com/office/drawing/2014/main" id="{00183800-E32E-740D-D1F1-BDC9BAADF7E1}"/>
              </a:ext>
            </a:extLst>
          </p:cNvPr>
          <p:cNvGrpSpPr>
            <a:grpSpLocks/>
          </p:cNvGrpSpPr>
          <p:nvPr/>
        </p:nvGrpSpPr>
        <p:grpSpPr bwMode="auto">
          <a:xfrm>
            <a:off x="3017838" y="228600"/>
            <a:ext cx="1922462" cy="561975"/>
            <a:chOff x="1850" y="144"/>
            <a:chExt cx="1211" cy="354"/>
          </a:xfrm>
        </p:grpSpPr>
        <p:sp>
          <p:nvSpPr>
            <p:cNvPr id="112" name="AutoShape 137">
              <a:extLst>
                <a:ext uri="{FF2B5EF4-FFF2-40B4-BE49-F238E27FC236}">
                  <a16:creationId xmlns:a16="http://schemas.microsoft.com/office/drawing/2014/main" id="{B2349B83-DD25-576F-B1DF-5128FEECB44D}"/>
                </a:ext>
              </a:extLst>
            </p:cNvPr>
            <p:cNvSpPr>
              <a:spLocks noChangeArrowheads="1"/>
            </p:cNvSpPr>
            <p:nvPr/>
          </p:nvSpPr>
          <p:spPr bwMode="auto">
            <a:xfrm>
              <a:off x="1850" y="180"/>
              <a:ext cx="955" cy="318"/>
            </a:xfrm>
            <a:prstGeom prst="cloudCallout">
              <a:avLst>
                <a:gd name="adj1" fmla="val -56282"/>
                <a:gd name="adj2" fmla="val 60380"/>
              </a:avLst>
            </a:prstGeom>
            <a:noFill/>
            <a:ln w="31750">
              <a:solidFill>
                <a:schemeClr val="accent1"/>
              </a:solidFill>
              <a:round/>
              <a:headEnd/>
              <a:tailEnd/>
            </a:ln>
            <a:effectLst>
              <a:outerShdw dist="12700" algn="ctr" rotWithShape="0">
                <a:srgbClr val="BEBEBE"/>
              </a:outerShdw>
            </a:effectLst>
            <a:extLst>
              <a:ext uri="{909E8E84-426E-40DD-AFC4-6F175D3DCCD1}">
                <a14:hiddenFill xmlns:a14="http://schemas.microsoft.com/office/drawing/2010/main">
                  <a:solidFill>
                    <a:srgbClr val="0000FF"/>
                  </a:solidFill>
                </a14:hiddenFill>
              </a:ext>
            </a:extLst>
          </p:spPr>
          <p:txBody>
            <a:bodyPr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en-US" altLang="zh-CN" sz="2400"/>
            </a:p>
          </p:txBody>
        </p:sp>
        <p:sp>
          <p:nvSpPr>
            <p:cNvPr id="113" name="Text Box 138">
              <a:extLst>
                <a:ext uri="{FF2B5EF4-FFF2-40B4-BE49-F238E27FC236}">
                  <a16:creationId xmlns:a16="http://schemas.microsoft.com/office/drawing/2014/main" id="{511317C8-0DB4-D9D9-DB1E-C13F440EEF4E}"/>
                </a:ext>
              </a:extLst>
            </p:cNvPr>
            <p:cNvSpPr txBox="1">
              <a:spLocks noChangeArrowheads="1"/>
            </p:cNvSpPr>
            <p:nvPr/>
          </p:nvSpPr>
          <p:spPr bwMode="auto">
            <a:xfrm>
              <a:off x="1911" y="144"/>
              <a:ext cx="1150" cy="346"/>
            </a:xfrm>
            <a:prstGeom prst="rect">
              <a:avLst/>
            </a:prstGeom>
            <a:noFill/>
            <a:ln>
              <a:noFill/>
            </a:ln>
            <a:effectLst>
              <a:outerShdw algn="ctr" rotWithShape="0">
                <a:srgbClr val="000000"/>
              </a:outerShdw>
            </a:effectLst>
            <a:extLst>
              <a:ext uri="{909E8E84-426E-40DD-AFC4-6F175D3DCCD1}">
                <a14:hiddenFill xmlns:a14="http://schemas.microsoft.com/office/drawing/2010/main">
                  <a:solidFill>
                    <a:srgbClr val="00FF00"/>
                  </a:solidFill>
                </a14:hiddenFill>
              </a:ext>
              <a:ext uri="{91240B29-F687-4F45-9708-019B960494DF}">
                <a14:hiddenLine xmlns:a14="http://schemas.microsoft.com/office/drawing/2010/main" w="57150" cap="sq">
                  <a:solidFill>
                    <a:srgbClr val="969696"/>
                  </a:solidFill>
                  <a:miter lim="800000"/>
                  <a:headEnd type="none" w="sm" len="sm"/>
                  <a:tailEnd type="none" w="sm" len="sm"/>
                </a14:hiddenLine>
              </a:ext>
            </a:extLst>
          </p:spPr>
          <p:txBody>
            <a:bodyPr>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eaLnBrk="1" hangingPunct="1">
                <a:spcBef>
                  <a:spcPct val="0"/>
                </a:spcBef>
                <a:buClrTx/>
                <a:buFontTx/>
                <a:buNone/>
              </a:pPr>
              <a:r>
                <a:rPr lang="zh-CN" altLang="en-US" sz="2200" dirty="0">
                  <a:solidFill>
                    <a:srgbClr val="7030A0"/>
                  </a:solidFill>
                  <a:ea typeface="黑体" pitchFamily="49" charset="-122"/>
                </a:rPr>
                <a:t>源点</a:t>
              </a:r>
              <a:r>
                <a:rPr lang="en-US" altLang="zh-CN" sz="3000" dirty="0">
                  <a:solidFill>
                    <a:srgbClr val="7030A0"/>
                  </a:solidFill>
                </a:rPr>
                <a:t>v</a:t>
              </a:r>
              <a:r>
                <a:rPr lang="en-US" altLang="zh-CN" sz="2600" dirty="0">
                  <a:solidFill>
                    <a:srgbClr val="7030A0"/>
                  </a:solidFill>
                </a:rPr>
                <a:t>=1</a:t>
              </a:r>
            </a:p>
          </p:txBody>
        </p:sp>
      </p:grpSp>
    </p:spTree>
    <p:extLst>
      <p:ext uri="{BB962C8B-B14F-4D97-AF65-F5344CB8AC3E}">
        <p14:creationId xmlns:p14="http://schemas.microsoft.com/office/powerpoint/2010/main" val="38035245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0"/>
                                        </p:tgtEl>
                                        <p:attrNameLst>
                                          <p:attrName>style.visibility</p:attrName>
                                        </p:attrNameLst>
                                      </p:cBhvr>
                                      <p:to>
                                        <p:strVal val="visible"/>
                                      </p:to>
                                    </p:set>
                                    <p:anim calcmode="lin" valueType="num">
                                      <p:cBhvr additive="base">
                                        <p:cTn id="7" dur="500" fill="hold"/>
                                        <p:tgtEl>
                                          <p:spTgt spid="90"/>
                                        </p:tgtEl>
                                        <p:attrNameLst>
                                          <p:attrName>ppt_x</p:attrName>
                                        </p:attrNameLst>
                                      </p:cBhvr>
                                      <p:tavLst>
                                        <p:tav tm="0">
                                          <p:val>
                                            <p:strVal val="#ppt_x"/>
                                          </p:val>
                                        </p:tav>
                                        <p:tav tm="100000">
                                          <p:val>
                                            <p:strVal val="#ppt_x"/>
                                          </p:val>
                                        </p:tav>
                                      </p:tavLst>
                                    </p:anim>
                                    <p:anim calcmode="lin" valueType="num">
                                      <p:cBhvr additive="base">
                                        <p:cTn id="8" dur="500" fill="hold"/>
                                        <p:tgtEl>
                                          <p:spTgt spid="9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2" fill="hold" nodeType="clickEffect">
                                  <p:stCondLst>
                                    <p:cond delay="0"/>
                                  </p:stCondLst>
                                  <p:childTnLst>
                                    <p:set>
                                      <p:cBhvr>
                                        <p:cTn id="12" dur="1" fill="hold">
                                          <p:stCondLst>
                                            <p:cond delay="0"/>
                                          </p:stCondLst>
                                        </p:cTn>
                                        <p:tgtEl>
                                          <p:spTgt spid="111"/>
                                        </p:tgtEl>
                                        <p:attrNameLst>
                                          <p:attrName>style.visibility</p:attrName>
                                        </p:attrNameLst>
                                      </p:cBhvr>
                                      <p:to>
                                        <p:strVal val="visible"/>
                                      </p:to>
                                    </p:set>
                                    <p:animEffect transition="in" filter="wipe(right)">
                                      <p:cBhvr>
                                        <p:cTn id="13" dur="1000"/>
                                        <p:tgtEl>
                                          <p:spTgt spid="111"/>
                                        </p:tgtEl>
                                      </p:cBhvr>
                                    </p:animEffect>
                                  </p:childTnLst>
                                </p:cTn>
                              </p:par>
                            </p:childTnLst>
                          </p:cTn>
                        </p:par>
                      </p:childTnLst>
                    </p:cTn>
                  </p:par>
                  <p:par>
                    <p:cTn id="14" fill="hold">
                      <p:stCondLst>
                        <p:cond delay="indefinite"/>
                      </p:stCondLst>
                      <p:childTnLst>
                        <p:par>
                          <p:cTn id="15" fill="hold">
                            <p:stCondLst>
                              <p:cond delay="0"/>
                            </p:stCondLst>
                            <p:childTnLst>
                              <p:par>
                                <p:cTn id="16" presetID="4" presetClass="entr" presetSubtype="32" fill="hold"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box(out)">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wipe(left)">
                                      <p:cBhvr>
                                        <p:cTn id="23" dur="500"/>
                                        <p:tgtEl>
                                          <p:spTgt spid="17"/>
                                        </p:tgtEl>
                                      </p:cBhvr>
                                    </p:animEffect>
                                  </p:childTnLst>
                                </p:cTn>
                              </p:par>
                            </p:childTnLst>
                          </p:cTn>
                        </p:par>
                      </p:childTnLst>
                    </p:cTn>
                  </p:par>
                  <p:par>
                    <p:cTn id="24" fill="hold">
                      <p:stCondLst>
                        <p:cond delay="indefinite"/>
                      </p:stCondLst>
                      <p:childTnLst>
                        <p:par>
                          <p:cTn id="25" fill="hold">
                            <p:stCondLst>
                              <p:cond delay="0"/>
                            </p:stCondLst>
                            <p:childTnLst>
                              <p:par>
                                <p:cTn id="26" presetID="4" presetClass="entr" presetSubtype="16" fill="hold" nodeType="click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box(in)">
                                      <p:cBhvr>
                                        <p:cTn id="28" dur="500"/>
                                        <p:tgtEl>
                                          <p:spTgt spid="18"/>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28"/>
                                        </p:tgtEl>
                                        <p:attrNameLst>
                                          <p:attrName>style.visibility</p:attrName>
                                        </p:attrNameLst>
                                      </p:cBhvr>
                                      <p:to>
                                        <p:strVal val="visible"/>
                                      </p:to>
                                    </p:set>
                                    <p:animEffect transition="in" filter="wipe(left)">
                                      <p:cBhvr>
                                        <p:cTn id="33" dur="500"/>
                                        <p:tgtEl>
                                          <p:spTgt spid="28"/>
                                        </p:tgtEl>
                                      </p:cBhvr>
                                    </p:animEffect>
                                  </p:childTnLst>
                                </p:cTn>
                              </p:par>
                            </p:childTnLst>
                          </p:cTn>
                        </p:par>
                      </p:childTnLst>
                    </p:cTn>
                  </p:par>
                  <p:par>
                    <p:cTn id="34" fill="hold">
                      <p:stCondLst>
                        <p:cond delay="indefinite"/>
                      </p:stCondLst>
                      <p:childTnLst>
                        <p:par>
                          <p:cTn id="35" fill="hold">
                            <p:stCondLst>
                              <p:cond delay="0"/>
                            </p:stCondLst>
                            <p:childTnLst>
                              <p:par>
                                <p:cTn id="36" presetID="4" presetClass="entr" presetSubtype="32" fill="hold" nodeType="clickEffect">
                                  <p:stCondLst>
                                    <p:cond delay="0"/>
                                  </p:stCondLst>
                                  <p:childTnLst>
                                    <p:set>
                                      <p:cBhvr>
                                        <p:cTn id="37" dur="1" fill="hold">
                                          <p:stCondLst>
                                            <p:cond delay="0"/>
                                          </p:stCondLst>
                                        </p:cTn>
                                        <p:tgtEl>
                                          <p:spTgt spid="96"/>
                                        </p:tgtEl>
                                        <p:attrNameLst>
                                          <p:attrName>style.visibility</p:attrName>
                                        </p:attrNameLst>
                                      </p:cBhvr>
                                      <p:to>
                                        <p:strVal val="visible"/>
                                      </p:to>
                                    </p:set>
                                    <p:animEffect transition="in" filter="box(out)">
                                      <p:cBhvr>
                                        <p:cTn id="38" dur="500"/>
                                        <p:tgtEl>
                                          <p:spTgt spid="96"/>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nodeType="clickEffect">
                                  <p:stCondLst>
                                    <p:cond delay="0"/>
                                  </p:stCondLst>
                                  <p:childTnLst>
                                    <p:set>
                                      <p:cBhvr>
                                        <p:cTn id="42" dur="1" fill="hold">
                                          <p:stCondLst>
                                            <p:cond delay="0"/>
                                          </p:stCondLst>
                                        </p:cTn>
                                        <p:tgtEl>
                                          <p:spTgt spid="29"/>
                                        </p:tgtEl>
                                        <p:attrNameLst>
                                          <p:attrName>style.visibility</p:attrName>
                                        </p:attrNameLst>
                                      </p:cBhvr>
                                      <p:to>
                                        <p:strVal val="visible"/>
                                      </p:to>
                                    </p:set>
                                    <p:animEffect transition="in" filter="wipe(left)">
                                      <p:cBhvr>
                                        <p:cTn id="43"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utoUpdateAnimBg="0"/>
      <p:bldP spid="28" grpId="0" autoUpdateAnimBg="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FA1A0DD9-06F2-E66B-0AA5-0DC56E618461}"/>
              </a:ext>
            </a:extLst>
          </p:cNvPr>
          <p:cNvSpPr>
            <a:spLocks noGrp="1"/>
          </p:cNvSpPr>
          <p:nvPr>
            <p:ph type="dt" sz="half" idx="10"/>
          </p:nvPr>
        </p:nvSpPr>
        <p:spPr/>
        <p:txBody>
          <a:bodyPr/>
          <a:lstStyle/>
          <a:p>
            <a:pPr>
              <a:defRPr/>
            </a:pPr>
            <a:fld id="{72795A5C-ABA9-164F-9A37-0CFC1B48C772}" type="datetime1">
              <a:rPr lang="en-US" altLang="zh-CN" smtClean="0"/>
              <a:t>6/5/2022</a:t>
            </a:fld>
            <a:endParaRPr lang="en-US" altLang="zh-CN" dirty="0"/>
          </a:p>
        </p:txBody>
      </p:sp>
      <p:sp>
        <p:nvSpPr>
          <p:cNvPr id="5" name="灯片编号占位符 4">
            <a:extLst>
              <a:ext uri="{FF2B5EF4-FFF2-40B4-BE49-F238E27FC236}">
                <a16:creationId xmlns:a16="http://schemas.microsoft.com/office/drawing/2014/main" id="{F475121D-9751-0B39-2157-160773D15E46}"/>
              </a:ext>
            </a:extLst>
          </p:cNvPr>
          <p:cNvSpPr>
            <a:spLocks noGrp="1"/>
          </p:cNvSpPr>
          <p:nvPr>
            <p:ph type="sldNum" sz="quarter" idx="12"/>
          </p:nvPr>
        </p:nvSpPr>
        <p:spPr/>
        <p:txBody>
          <a:bodyPr/>
          <a:lstStyle/>
          <a:p>
            <a:pPr>
              <a:defRPr/>
            </a:pPr>
            <a:fld id="{4FF538FA-A287-4FBD-9703-6DB9C5344803}" type="slidenum">
              <a:rPr lang="zh-CN" altLang="en-US" smtClean="0"/>
              <a:t>73</a:t>
            </a:fld>
            <a:endParaRPr lang="en-US" altLang="zh-CN" dirty="0"/>
          </a:p>
        </p:txBody>
      </p:sp>
      <p:sp>
        <p:nvSpPr>
          <p:cNvPr id="6" name="Rectangle 181">
            <a:extLst>
              <a:ext uri="{FF2B5EF4-FFF2-40B4-BE49-F238E27FC236}">
                <a16:creationId xmlns:a16="http://schemas.microsoft.com/office/drawing/2014/main" id="{2B02DC98-3114-63A0-0C5F-054DC0A18111}"/>
              </a:ext>
            </a:extLst>
          </p:cNvPr>
          <p:cNvSpPr>
            <a:spLocks noChangeArrowheads="1"/>
          </p:cNvSpPr>
          <p:nvPr/>
        </p:nvSpPr>
        <p:spPr bwMode="auto">
          <a:xfrm>
            <a:off x="1735138" y="2298700"/>
            <a:ext cx="3484562" cy="427038"/>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eaLnBrk="1" hangingPunct="1">
              <a:spcBef>
                <a:spcPct val="0"/>
              </a:spcBef>
              <a:buClrTx/>
              <a:buFontTx/>
              <a:buNone/>
            </a:pPr>
            <a:r>
              <a:rPr lang="en-US" altLang="zh-CN" sz="2200" dirty="0"/>
              <a:t>0             2      4             10</a:t>
            </a:r>
            <a:endParaRPr lang="en-US" altLang="zh-CN" sz="2200" dirty="0">
              <a:sym typeface="Symbol" pitchFamily="18" charset="2"/>
            </a:endParaRPr>
          </a:p>
        </p:txBody>
      </p:sp>
      <p:sp>
        <p:nvSpPr>
          <p:cNvPr id="7" name="Rectangle 119">
            <a:extLst>
              <a:ext uri="{FF2B5EF4-FFF2-40B4-BE49-F238E27FC236}">
                <a16:creationId xmlns:a16="http://schemas.microsoft.com/office/drawing/2014/main" id="{4A802770-B7DA-37C3-ED92-96A1809E23F2}"/>
              </a:ext>
            </a:extLst>
          </p:cNvPr>
          <p:cNvSpPr>
            <a:spLocks noChangeArrowheads="1"/>
          </p:cNvSpPr>
          <p:nvPr/>
        </p:nvSpPr>
        <p:spPr bwMode="auto">
          <a:xfrm>
            <a:off x="1725613" y="1858963"/>
            <a:ext cx="3854450" cy="427037"/>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eaLnBrk="1" hangingPunct="1">
              <a:spcBef>
                <a:spcPct val="0"/>
              </a:spcBef>
              <a:buClrTx/>
              <a:buFontTx/>
              <a:buNone/>
            </a:pPr>
            <a:r>
              <a:rPr lang="en-US" altLang="zh-CN" sz="2200" dirty="0"/>
              <a:t>0    10     2                              </a:t>
            </a:r>
            <a:r>
              <a:rPr lang="en-US" altLang="zh-CN" sz="2200" dirty="0">
                <a:sym typeface="Symbol" pitchFamily="18" charset="2"/>
              </a:rPr>
              <a:t></a:t>
            </a:r>
          </a:p>
        </p:txBody>
      </p:sp>
      <p:sp>
        <p:nvSpPr>
          <p:cNvPr id="8" name="Rectangle 86">
            <a:extLst>
              <a:ext uri="{FF2B5EF4-FFF2-40B4-BE49-F238E27FC236}">
                <a16:creationId xmlns:a16="http://schemas.microsoft.com/office/drawing/2014/main" id="{DF224BE1-4C6A-3B36-CBB4-FCB0E4B84FB6}"/>
              </a:ext>
            </a:extLst>
          </p:cNvPr>
          <p:cNvSpPr>
            <a:spLocks noChangeArrowheads="1"/>
          </p:cNvSpPr>
          <p:nvPr/>
        </p:nvSpPr>
        <p:spPr bwMode="auto">
          <a:xfrm>
            <a:off x="1717675" y="1443038"/>
            <a:ext cx="3862388" cy="427037"/>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eaLnBrk="1" hangingPunct="1">
              <a:spcBef>
                <a:spcPct val="0"/>
              </a:spcBef>
              <a:buClrTx/>
              <a:buFontTx/>
              <a:buNone/>
            </a:pPr>
            <a:r>
              <a:rPr lang="en-US" altLang="zh-CN" sz="2200" dirty="0"/>
              <a:t>0    10              </a:t>
            </a:r>
            <a:r>
              <a:rPr lang="en-US" altLang="zh-CN" sz="2200" dirty="0">
                <a:solidFill>
                  <a:srgbClr val="FF0000"/>
                </a:solidFill>
              </a:rPr>
              <a:t>   </a:t>
            </a:r>
            <a:r>
              <a:rPr lang="en-US" altLang="zh-CN" sz="2200" dirty="0"/>
              <a:t>    </a:t>
            </a:r>
            <a:r>
              <a:rPr lang="en-US" altLang="zh-CN" sz="2200" dirty="0">
                <a:sym typeface="Symbol" pitchFamily="18" charset="2"/>
              </a:rPr>
              <a:t>             </a:t>
            </a:r>
          </a:p>
        </p:txBody>
      </p:sp>
      <p:grpSp>
        <p:nvGrpSpPr>
          <p:cNvPr id="9" name="Group 2">
            <a:extLst>
              <a:ext uri="{FF2B5EF4-FFF2-40B4-BE49-F238E27FC236}">
                <a16:creationId xmlns:a16="http://schemas.microsoft.com/office/drawing/2014/main" id="{E909233F-AA93-A316-2D18-BDB7153D068F}"/>
              </a:ext>
            </a:extLst>
          </p:cNvPr>
          <p:cNvGrpSpPr>
            <a:grpSpLocks/>
          </p:cNvGrpSpPr>
          <p:nvPr/>
        </p:nvGrpSpPr>
        <p:grpSpPr bwMode="auto">
          <a:xfrm>
            <a:off x="6230257" y="1600200"/>
            <a:ext cx="2730500" cy="3810000"/>
            <a:chOff x="3896" y="576"/>
            <a:chExt cx="1720" cy="2400"/>
          </a:xfrm>
        </p:grpSpPr>
        <p:sp>
          <p:nvSpPr>
            <p:cNvPr id="10" name="Oval 3">
              <a:extLst>
                <a:ext uri="{FF2B5EF4-FFF2-40B4-BE49-F238E27FC236}">
                  <a16:creationId xmlns:a16="http://schemas.microsoft.com/office/drawing/2014/main" id="{55EEC9EE-5E4D-0780-46DA-E6F1A670A4A9}"/>
                </a:ext>
              </a:extLst>
            </p:cNvPr>
            <p:cNvSpPr>
              <a:spLocks noChangeArrowheads="1"/>
            </p:cNvSpPr>
            <p:nvPr/>
          </p:nvSpPr>
          <p:spPr bwMode="auto">
            <a:xfrm>
              <a:off x="4606" y="576"/>
              <a:ext cx="240" cy="240"/>
            </a:xfrm>
            <a:prstGeom prst="ellipse">
              <a:avLst/>
            </a:prstGeom>
            <a:noFill/>
            <a:ln w="25400">
              <a:solidFill>
                <a:srgbClr val="000000"/>
              </a:solidFill>
              <a:round/>
              <a:headEnd type="none" w="sm" len="sm"/>
              <a:tailEnd type="none" w="sm" len="sm"/>
            </a:ln>
            <a:effectLst/>
            <a:extLst>
              <a:ext uri="{909E8E84-426E-40DD-AFC4-6F175D3DCCD1}">
                <a14:hiddenFill xmlns:a14="http://schemas.microsoft.com/office/drawing/2010/main">
                  <a:solidFill>
                    <a:srgbClr val="000000">
                      <a:alpha val="50195"/>
                    </a:srgb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11" name="Text Box 4">
              <a:extLst>
                <a:ext uri="{FF2B5EF4-FFF2-40B4-BE49-F238E27FC236}">
                  <a16:creationId xmlns:a16="http://schemas.microsoft.com/office/drawing/2014/main" id="{65249B5E-02A1-2318-702F-A71EB57CA8DC}"/>
                </a:ext>
              </a:extLst>
            </p:cNvPr>
            <p:cNvSpPr txBox="1">
              <a:spLocks noChangeArrowheads="1"/>
            </p:cNvSpPr>
            <p:nvPr/>
          </p:nvSpPr>
          <p:spPr bwMode="auto">
            <a:xfrm>
              <a:off x="4643" y="587"/>
              <a:ext cx="18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1800" dirty="0"/>
                <a:t>1</a:t>
              </a:r>
            </a:p>
          </p:txBody>
        </p:sp>
        <p:sp>
          <p:nvSpPr>
            <p:cNvPr id="12" name="Oval 5">
              <a:extLst>
                <a:ext uri="{FF2B5EF4-FFF2-40B4-BE49-F238E27FC236}">
                  <a16:creationId xmlns:a16="http://schemas.microsoft.com/office/drawing/2014/main" id="{2E3BCCCB-7446-C597-BCBD-1BC47A74752B}"/>
                </a:ext>
              </a:extLst>
            </p:cNvPr>
            <p:cNvSpPr>
              <a:spLocks noChangeArrowheads="1"/>
            </p:cNvSpPr>
            <p:nvPr/>
          </p:nvSpPr>
          <p:spPr bwMode="auto">
            <a:xfrm>
              <a:off x="3934" y="1152"/>
              <a:ext cx="240" cy="240"/>
            </a:xfrm>
            <a:prstGeom prst="ellipse">
              <a:avLst/>
            </a:prstGeom>
            <a:noFill/>
            <a:ln w="25400">
              <a:solidFill>
                <a:schemeClr val="tx1"/>
              </a:solidFill>
              <a:round/>
              <a:headEnd type="none" w="sm" len="sm"/>
              <a:tailEnd type="none" w="sm" len="sm"/>
            </a:ln>
            <a:effectLst/>
            <a:extLst>
              <a:ext uri="{909E8E84-426E-40DD-AFC4-6F175D3DCCD1}">
                <a14:hiddenFill xmlns:a14="http://schemas.microsoft.com/office/drawing/2010/main">
                  <a:solidFill>
                    <a:srgbClr val="000000">
                      <a:alpha val="50195"/>
                    </a:srgb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13" name="Oval 6">
              <a:extLst>
                <a:ext uri="{FF2B5EF4-FFF2-40B4-BE49-F238E27FC236}">
                  <a16:creationId xmlns:a16="http://schemas.microsoft.com/office/drawing/2014/main" id="{E1B8D388-A0AF-E91F-26AF-EA161237E88C}"/>
                </a:ext>
              </a:extLst>
            </p:cNvPr>
            <p:cNvSpPr>
              <a:spLocks noChangeArrowheads="1"/>
            </p:cNvSpPr>
            <p:nvPr/>
          </p:nvSpPr>
          <p:spPr bwMode="auto">
            <a:xfrm>
              <a:off x="5278" y="1056"/>
              <a:ext cx="240" cy="240"/>
            </a:xfrm>
            <a:prstGeom prst="ellipse">
              <a:avLst/>
            </a:prstGeom>
            <a:noFill/>
            <a:ln w="25400">
              <a:solidFill>
                <a:schemeClr val="bg1"/>
              </a:solidFill>
              <a:round/>
              <a:headEnd type="none" w="sm" len="sm"/>
              <a:tailEnd type="none" w="sm" len="sm"/>
            </a:ln>
            <a:effectLst/>
            <a:extLst>
              <a:ext uri="{909E8E84-426E-40DD-AFC4-6F175D3DCCD1}">
                <a14:hiddenFill xmlns:a14="http://schemas.microsoft.com/office/drawing/2010/main">
                  <a:solidFill>
                    <a:srgbClr val="000000">
                      <a:alpha val="50195"/>
                    </a:srgb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14" name="Oval 7">
              <a:extLst>
                <a:ext uri="{FF2B5EF4-FFF2-40B4-BE49-F238E27FC236}">
                  <a16:creationId xmlns:a16="http://schemas.microsoft.com/office/drawing/2014/main" id="{7B442734-C60D-CF1C-6096-93F7695CA7C6}"/>
                </a:ext>
              </a:extLst>
            </p:cNvPr>
            <p:cNvSpPr>
              <a:spLocks noChangeArrowheads="1"/>
            </p:cNvSpPr>
            <p:nvPr/>
          </p:nvSpPr>
          <p:spPr bwMode="auto">
            <a:xfrm>
              <a:off x="5257" y="2169"/>
              <a:ext cx="240" cy="240"/>
            </a:xfrm>
            <a:prstGeom prst="ellipse">
              <a:avLst/>
            </a:prstGeom>
            <a:noFill/>
            <a:ln w="25400">
              <a:solidFill>
                <a:schemeClr val="bg1"/>
              </a:solidFill>
              <a:round/>
              <a:headEnd type="none" w="sm" len="sm"/>
              <a:tailEnd type="none" w="sm" len="sm"/>
            </a:ln>
            <a:effectLst/>
            <a:extLst>
              <a:ext uri="{909E8E84-426E-40DD-AFC4-6F175D3DCCD1}">
                <a14:hiddenFill xmlns:a14="http://schemas.microsoft.com/office/drawing/2010/main">
                  <a:solidFill>
                    <a:srgbClr val="000000">
                      <a:alpha val="50195"/>
                    </a:srgb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15" name="Oval 8">
              <a:extLst>
                <a:ext uri="{FF2B5EF4-FFF2-40B4-BE49-F238E27FC236}">
                  <a16:creationId xmlns:a16="http://schemas.microsoft.com/office/drawing/2014/main" id="{9FF8A978-F13D-20AA-0642-B288FF2EC392}"/>
                </a:ext>
              </a:extLst>
            </p:cNvPr>
            <p:cNvSpPr>
              <a:spLocks noChangeArrowheads="1"/>
            </p:cNvSpPr>
            <p:nvPr/>
          </p:nvSpPr>
          <p:spPr bwMode="auto">
            <a:xfrm>
              <a:off x="4654" y="1680"/>
              <a:ext cx="240" cy="240"/>
            </a:xfrm>
            <a:prstGeom prst="ellipse">
              <a:avLst/>
            </a:prstGeom>
            <a:noFill/>
            <a:ln w="25400">
              <a:solidFill>
                <a:schemeClr val="tx1"/>
              </a:solidFill>
              <a:round/>
              <a:headEnd type="none" w="sm" len="sm"/>
              <a:tailEnd type="none" w="sm" len="sm"/>
            </a:ln>
            <a:effectLst/>
            <a:extLst>
              <a:ext uri="{909E8E84-426E-40DD-AFC4-6F175D3DCCD1}">
                <a14:hiddenFill xmlns:a14="http://schemas.microsoft.com/office/drawing/2010/main">
                  <a:solidFill>
                    <a:srgbClr val="000000">
                      <a:alpha val="50195"/>
                    </a:srgb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16" name="Oval 9">
              <a:extLst>
                <a:ext uri="{FF2B5EF4-FFF2-40B4-BE49-F238E27FC236}">
                  <a16:creationId xmlns:a16="http://schemas.microsoft.com/office/drawing/2014/main" id="{842CCADB-0DEC-EE37-3D51-FF556C9D3596}"/>
                </a:ext>
              </a:extLst>
            </p:cNvPr>
            <p:cNvSpPr>
              <a:spLocks noChangeArrowheads="1"/>
            </p:cNvSpPr>
            <p:nvPr/>
          </p:nvSpPr>
          <p:spPr bwMode="auto">
            <a:xfrm>
              <a:off x="3918" y="2016"/>
              <a:ext cx="240" cy="240"/>
            </a:xfrm>
            <a:prstGeom prst="ellipse">
              <a:avLst/>
            </a:prstGeom>
            <a:noFill/>
            <a:ln w="25400">
              <a:solidFill>
                <a:schemeClr val="tx1"/>
              </a:solidFill>
              <a:round/>
              <a:headEnd type="none" w="sm" len="sm"/>
              <a:tailEnd type="none" w="sm" len="sm"/>
            </a:ln>
            <a:effectLst/>
            <a:extLst>
              <a:ext uri="{909E8E84-426E-40DD-AFC4-6F175D3DCCD1}">
                <a14:hiddenFill xmlns:a14="http://schemas.microsoft.com/office/drawing/2010/main">
                  <a:solidFill>
                    <a:srgbClr val="000000">
                      <a:alpha val="50195"/>
                    </a:srgb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17" name="Oval 10">
              <a:extLst>
                <a:ext uri="{FF2B5EF4-FFF2-40B4-BE49-F238E27FC236}">
                  <a16:creationId xmlns:a16="http://schemas.microsoft.com/office/drawing/2014/main" id="{6157EF25-2A5D-FF91-A5CF-5D1B340C5C9A}"/>
                </a:ext>
              </a:extLst>
            </p:cNvPr>
            <p:cNvSpPr>
              <a:spLocks noChangeArrowheads="1"/>
            </p:cNvSpPr>
            <p:nvPr/>
          </p:nvSpPr>
          <p:spPr bwMode="auto">
            <a:xfrm>
              <a:off x="4606" y="2736"/>
              <a:ext cx="240" cy="240"/>
            </a:xfrm>
            <a:prstGeom prst="ellipse">
              <a:avLst/>
            </a:prstGeom>
            <a:noFill/>
            <a:ln w="25400">
              <a:solidFill>
                <a:schemeClr val="tx1"/>
              </a:solidFill>
              <a:round/>
              <a:headEnd type="none" w="sm" len="sm"/>
              <a:tailEnd type="none" w="sm" len="sm"/>
            </a:ln>
            <a:effectLst/>
            <a:extLst>
              <a:ext uri="{909E8E84-426E-40DD-AFC4-6F175D3DCCD1}">
                <a14:hiddenFill xmlns:a14="http://schemas.microsoft.com/office/drawing/2010/main">
                  <a:solidFill>
                    <a:srgbClr val="000000">
                      <a:alpha val="50195"/>
                    </a:srgb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18" name="Text Box 11">
              <a:extLst>
                <a:ext uri="{FF2B5EF4-FFF2-40B4-BE49-F238E27FC236}">
                  <a16:creationId xmlns:a16="http://schemas.microsoft.com/office/drawing/2014/main" id="{90F695D1-4C58-A4B6-57FD-5627342BB0C2}"/>
                </a:ext>
              </a:extLst>
            </p:cNvPr>
            <p:cNvSpPr txBox="1">
              <a:spLocks noChangeArrowheads="1"/>
            </p:cNvSpPr>
            <p:nvPr/>
          </p:nvSpPr>
          <p:spPr bwMode="auto">
            <a:xfrm>
              <a:off x="5313" y="1067"/>
              <a:ext cx="18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1800" dirty="0"/>
                <a:t>3</a:t>
              </a:r>
            </a:p>
          </p:txBody>
        </p:sp>
        <p:sp>
          <p:nvSpPr>
            <p:cNvPr id="19" name="Text Box 12">
              <a:extLst>
                <a:ext uri="{FF2B5EF4-FFF2-40B4-BE49-F238E27FC236}">
                  <a16:creationId xmlns:a16="http://schemas.microsoft.com/office/drawing/2014/main" id="{08506E1E-F92E-3182-27C7-47B7DCD90308}"/>
                </a:ext>
              </a:extLst>
            </p:cNvPr>
            <p:cNvSpPr txBox="1">
              <a:spLocks noChangeArrowheads="1"/>
            </p:cNvSpPr>
            <p:nvPr/>
          </p:nvSpPr>
          <p:spPr bwMode="auto">
            <a:xfrm>
              <a:off x="3960" y="1152"/>
              <a:ext cx="188" cy="231"/>
            </a:xfrm>
            <a:prstGeom prst="rect">
              <a:avLst/>
            </a:prstGeom>
            <a:noFill/>
            <a:ln w="12700" cap="sq">
              <a:no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1800"/>
                <a:t>2</a:t>
              </a:r>
            </a:p>
          </p:txBody>
        </p:sp>
        <p:sp>
          <p:nvSpPr>
            <p:cNvPr id="20" name="Text Box 13">
              <a:extLst>
                <a:ext uri="{FF2B5EF4-FFF2-40B4-BE49-F238E27FC236}">
                  <a16:creationId xmlns:a16="http://schemas.microsoft.com/office/drawing/2014/main" id="{9E7F3EF4-1AB7-B17D-A360-00665BD9C90C}"/>
                </a:ext>
              </a:extLst>
            </p:cNvPr>
            <p:cNvSpPr txBox="1">
              <a:spLocks noChangeArrowheads="1"/>
            </p:cNvSpPr>
            <p:nvPr/>
          </p:nvSpPr>
          <p:spPr bwMode="auto">
            <a:xfrm>
              <a:off x="4680" y="1689"/>
              <a:ext cx="18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1800"/>
                <a:t>4</a:t>
              </a:r>
            </a:p>
          </p:txBody>
        </p:sp>
        <p:sp>
          <p:nvSpPr>
            <p:cNvPr id="21" name="Text Box 14">
              <a:extLst>
                <a:ext uri="{FF2B5EF4-FFF2-40B4-BE49-F238E27FC236}">
                  <a16:creationId xmlns:a16="http://schemas.microsoft.com/office/drawing/2014/main" id="{0FF57077-2A7B-CA83-A883-CFDAE75688F6}"/>
                </a:ext>
              </a:extLst>
            </p:cNvPr>
            <p:cNvSpPr txBox="1">
              <a:spLocks noChangeArrowheads="1"/>
            </p:cNvSpPr>
            <p:nvPr/>
          </p:nvSpPr>
          <p:spPr bwMode="auto">
            <a:xfrm>
              <a:off x="3951" y="2027"/>
              <a:ext cx="18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1800"/>
                <a:t>5</a:t>
              </a:r>
            </a:p>
          </p:txBody>
        </p:sp>
        <p:sp>
          <p:nvSpPr>
            <p:cNvPr id="22" name="Text Box 15">
              <a:extLst>
                <a:ext uri="{FF2B5EF4-FFF2-40B4-BE49-F238E27FC236}">
                  <a16:creationId xmlns:a16="http://schemas.microsoft.com/office/drawing/2014/main" id="{78578F80-C8CD-1EAB-D9A1-57988127BFEE}"/>
                </a:ext>
              </a:extLst>
            </p:cNvPr>
            <p:cNvSpPr txBox="1">
              <a:spLocks noChangeArrowheads="1"/>
            </p:cNvSpPr>
            <p:nvPr/>
          </p:nvSpPr>
          <p:spPr bwMode="auto">
            <a:xfrm>
              <a:off x="5280" y="2171"/>
              <a:ext cx="18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1800"/>
                <a:t>6</a:t>
              </a:r>
            </a:p>
          </p:txBody>
        </p:sp>
        <p:sp>
          <p:nvSpPr>
            <p:cNvPr id="23" name="Text Box 16">
              <a:extLst>
                <a:ext uri="{FF2B5EF4-FFF2-40B4-BE49-F238E27FC236}">
                  <a16:creationId xmlns:a16="http://schemas.microsoft.com/office/drawing/2014/main" id="{40C03A79-0306-B593-A35C-E86C7BE5C7CC}"/>
                </a:ext>
              </a:extLst>
            </p:cNvPr>
            <p:cNvSpPr txBox="1">
              <a:spLocks noChangeArrowheads="1"/>
            </p:cNvSpPr>
            <p:nvPr/>
          </p:nvSpPr>
          <p:spPr bwMode="auto">
            <a:xfrm>
              <a:off x="4639" y="2740"/>
              <a:ext cx="18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1800"/>
                <a:t>7</a:t>
              </a:r>
            </a:p>
          </p:txBody>
        </p:sp>
        <p:sp>
          <p:nvSpPr>
            <p:cNvPr id="24" name="Line 17">
              <a:extLst>
                <a:ext uri="{FF2B5EF4-FFF2-40B4-BE49-F238E27FC236}">
                  <a16:creationId xmlns:a16="http://schemas.microsoft.com/office/drawing/2014/main" id="{9BE727CA-59FB-B239-DD2D-509E1C581E15}"/>
                </a:ext>
              </a:extLst>
            </p:cNvPr>
            <p:cNvSpPr>
              <a:spLocks noChangeShapeType="1"/>
            </p:cNvSpPr>
            <p:nvPr/>
          </p:nvSpPr>
          <p:spPr bwMode="auto">
            <a:xfrm>
              <a:off x="4840" y="750"/>
              <a:ext cx="480" cy="336"/>
            </a:xfrm>
            <a:prstGeom prst="line">
              <a:avLst/>
            </a:prstGeom>
            <a:noFill/>
            <a:ln w="25400" cap="sq">
              <a:solidFill>
                <a:srgbClr val="333399"/>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 name="Line 18">
              <a:extLst>
                <a:ext uri="{FF2B5EF4-FFF2-40B4-BE49-F238E27FC236}">
                  <a16:creationId xmlns:a16="http://schemas.microsoft.com/office/drawing/2014/main" id="{C4C8CCEC-B229-FA69-3CC0-AB9138C29B04}"/>
                </a:ext>
              </a:extLst>
            </p:cNvPr>
            <p:cNvSpPr>
              <a:spLocks noChangeShapeType="1"/>
            </p:cNvSpPr>
            <p:nvPr/>
          </p:nvSpPr>
          <p:spPr bwMode="auto">
            <a:xfrm flipH="1">
              <a:off x="4150" y="757"/>
              <a:ext cx="480" cy="432"/>
            </a:xfrm>
            <a:prstGeom prst="line">
              <a:avLst/>
            </a:prstGeom>
            <a:noFill/>
            <a:ln w="25400" cap="sq">
              <a:solidFill>
                <a:srgbClr val="333399"/>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Line 19">
              <a:extLst>
                <a:ext uri="{FF2B5EF4-FFF2-40B4-BE49-F238E27FC236}">
                  <a16:creationId xmlns:a16="http://schemas.microsoft.com/office/drawing/2014/main" id="{F72B4DA6-2748-23D9-CE5A-1902739E2324}"/>
                </a:ext>
              </a:extLst>
            </p:cNvPr>
            <p:cNvSpPr>
              <a:spLocks noChangeShapeType="1"/>
            </p:cNvSpPr>
            <p:nvPr/>
          </p:nvSpPr>
          <p:spPr bwMode="auto">
            <a:xfrm>
              <a:off x="5392" y="1296"/>
              <a:ext cx="0" cy="864"/>
            </a:xfrm>
            <a:prstGeom prst="line">
              <a:avLst/>
            </a:prstGeom>
            <a:noFill/>
            <a:ln w="25400" cap="sq">
              <a:solidFill>
                <a:srgbClr val="00008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 name="Line 20">
              <a:extLst>
                <a:ext uri="{FF2B5EF4-FFF2-40B4-BE49-F238E27FC236}">
                  <a16:creationId xmlns:a16="http://schemas.microsoft.com/office/drawing/2014/main" id="{3D05C4AB-3137-5AA5-9F81-B739D6DCF7BC}"/>
                </a:ext>
              </a:extLst>
            </p:cNvPr>
            <p:cNvSpPr>
              <a:spLocks noChangeShapeType="1"/>
            </p:cNvSpPr>
            <p:nvPr/>
          </p:nvSpPr>
          <p:spPr bwMode="auto">
            <a:xfrm>
              <a:off x="4048" y="1392"/>
              <a:ext cx="0" cy="624"/>
            </a:xfrm>
            <a:prstGeom prst="line">
              <a:avLst/>
            </a:prstGeom>
            <a:noFill/>
            <a:ln w="25400" cap="sq">
              <a:solidFill>
                <a:srgbClr val="333399"/>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 name="Line 21">
              <a:extLst>
                <a:ext uri="{FF2B5EF4-FFF2-40B4-BE49-F238E27FC236}">
                  <a16:creationId xmlns:a16="http://schemas.microsoft.com/office/drawing/2014/main" id="{421E89A8-ABFC-7A20-EEB7-9C7143BEB9B1}"/>
                </a:ext>
              </a:extLst>
            </p:cNvPr>
            <p:cNvSpPr>
              <a:spLocks noChangeShapeType="1"/>
            </p:cNvSpPr>
            <p:nvPr/>
          </p:nvSpPr>
          <p:spPr bwMode="auto">
            <a:xfrm flipH="1">
              <a:off x="4878" y="1248"/>
              <a:ext cx="432" cy="480"/>
            </a:xfrm>
            <a:prstGeom prst="line">
              <a:avLst/>
            </a:prstGeom>
            <a:noFill/>
            <a:ln w="25400" cap="sq">
              <a:solidFill>
                <a:srgbClr val="00008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 name="Line 22">
              <a:extLst>
                <a:ext uri="{FF2B5EF4-FFF2-40B4-BE49-F238E27FC236}">
                  <a16:creationId xmlns:a16="http://schemas.microsoft.com/office/drawing/2014/main" id="{A16AB0A3-72BB-BC65-5B40-1524B464BE4A}"/>
                </a:ext>
              </a:extLst>
            </p:cNvPr>
            <p:cNvSpPr>
              <a:spLocks noChangeShapeType="1"/>
            </p:cNvSpPr>
            <p:nvPr/>
          </p:nvSpPr>
          <p:spPr bwMode="auto">
            <a:xfrm flipV="1">
              <a:off x="4152" y="1850"/>
              <a:ext cx="528" cy="288"/>
            </a:xfrm>
            <a:prstGeom prst="line">
              <a:avLst/>
            </a:prstGeom>
            <a:noFill/>
            <a:ln w="25400" cap="sq">
              <a:solidFill>
                <a:srgbClr val="333399"/>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 name="Line 23">
              <a:extLst>
                <a:ext uri="{FF2B5EF4-FFF2-40B4-BE49-F238E27FC236}">
                  <a16:creationId xmlns:a16="http://schemas.microsoft.com/office/drawing/2014/main" id="{27DDA83F-4A23-CB88-1CEA-51C3C19B42A6}"/>
                </a:ext>
              </a:extLst>
            </p:cNvPr>
            <p:cNvSpPr>
              <a:spLocks noChangeShapeType="1"/>
            </p:cNvSpPr>
            <p:nvPr/>
          </p:nvSpPr>
          <p:spPr bwMode="auto">
            <a:xfrm>
              <a:off x="4894" y="1872"/>
              <a:ext cx="384" cy="336"/>
            </a:xfrm>
            <a:prstGeom prst="line">
              <a:avLst/>
            </a:prstGeom>
            <a:noFill/>
            <a:ln w="25400" cap="sq">
              <a:solidFill>
                <a:srgbClr val="00008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 name="Line 24">
              <a:extLst>
                <a:ext uri="{FF2B5EF4-FFF2-40B4-BE49-F238E27FC236}">
                  <a16:creationId xmlns:a16="http://schemas.microsoft.com/office/drawing/2014/main" id="{CEA430D2-117C-166F-45CC-8E7FD547A7F0}"/>
                </a:ext>
              </a:extLst>
            </p:cNvPr>
            <p:cNvSpPr>
              <a:spLocks noChangeShapeType="1"/>
            </p:cNvSpPr>
            <p:nvPr/>
          </p:nvSpPr>
          <p:spPr bwMode="auto">
            <a:xfrm>
              <a:off x="4126" y="2256"/>
              <a:ext cx="480" cy="528"/>
            </a:xfrm>
            <a:prstGeom prst="line">
              <a:avLst/>
            </a:prstGeom>
            <a:noFill/>
            <a:ln w="25400" cap="sq">
              <a:solidFill>
                <a:srgbClr val="00008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 name="Line 25">
              <a:extLst>
                <a:ext uri="{FF2B5EF4-FFF2-40B4-BE49-F238E27FC236}">
                  <a16:creationId xmlns:a16="http://schemas.microsoft.com/office/drawing/2014/main" id="{03E83CA2-D858-303D-46BB-C3AF7E81DD45}"/>
                </a:ext>
              </a:extLst>
            </p:cNvPr>
            <p:cNvSpPr>
              <a:spLocks noChangeShapeType="1"/>
            </p:cNvSpPr>
            <p:nvPr/>
          </p:nvSpPr>
          <p:spPr bwMode="auto">
            <a:xfrm flipH="1">
              <a:off x="4829" y="2400"/>
              <a:ext cx="449" cy="367"/>
            </a:xfrm>
            <a:prstGeom prst="line">
              <a:avLst/>
            </a:prstGeom>
            <a:noFill/>
            <a:ln w="25400" cap="sq">
              <a:solidFill>
                <a:srgbClr val="333399"/>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p>
          </p:txBody>
        </p:sp>
        <p:sp>
          <p:nvSpPr>
            <p:cNvPr id="33" name="Text Box 26">
              <a:extLst>
                <a:ext uri="{FF2B5EF4-FFF2-40B4-BE49-F238E27FC236}">
                  <a16:creationId xmlns:a16="http://schemas.microsoft.com/office/drawing/2014/main" id="{75AF4667-2958-BC93-8735-1153FE7930FB}"/>
                </a:ext>
              </a:extLst>
            </p:cNvPr>
            <p:cNvSpPr txBox="1">
              <a:spLocks noChangeArrowheads="1"/>
            </p:cNvSpPr>
            <p:nvPr/>
          </p:nvSpPr>
          <p:spPr bwMode="auto">
            <a:xfrm>
              <a:off x="4178" y="831"/>
              <a:ext cx="244" cy="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1600" dirty="0"/>
                <a:t>10</a:t>
              </a:r>
            </a:p>
          </p:txBody>
        </p:sp>
        <p:sp>
          <p:nvSpPr>
            <p:cNvPr id="34" name="Text Box 27">
              <a:extLst>
                <a:ext uri="{FF2B5EF4-FFF2-40B4-BE49-F238E27FC236}">
                  <a16:creationId xmlns:a16="http://schemas.microsoft.com/office/drawing/2014/main" id="{1715EC54-1EB4-E2F4-11F4-1DDE34E88F64}"/>
                </a:ext>
              </a:extLst>
            </p:cNvPr>
            <p:cNvSpPr txBox="1">
              <a:spLocks noChangeArrowheads="1"/>
            </p:cNvSpPr>
            <p:nvPr/>
          </p:nvSpPr>
          <p:spPr bwMode="auto">
            <a:xfrm>
              <a:off x="5090" y="796"/>
              <a:ext cx="180" cy="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1600"/>
                <a:t>2</a:t>
              </a:r>
            </a:p>
          </p:txBody>
        </p:sp>
        <p:sp>
          <p:nvSpPr>
            <p:cNvPr id="35" name="Text Box 28">
              <a:extLst>
                <a:ext uri="{FF2B5EF4-FFF2-40B4-BE49-F238E27FC236}">
                  <a16:creationId xmlns:a16="http://schemas.microsoft.com/office/drawing/2014/main" id="{424D2D5F-0A73-E2B5-2BC2-A0712E084E5D}"/>
                </a:ext>
              </a:extLst>
            </p:cNvPr>
            <p:cNvSpPr txBox="1">
              <a:spLocks noChangeArrowheads="1"/>
            </p:cNvSpPr>
            <p:nvPr/>
          </p:nvSpPr>
          <p:spPr bwMode="auto">
            <a:xfrm>
              <a:off x="4938" y="1314"/>
              <a:ext cx="180" cy="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1600" dirty="0"/>
                <a:t>2</a:t>
              </a:r>
            </a:p>
          </p:txBody>
        </p:sp>
        <p:sp>
          <p:nvSpPr>
            <p:cNvPr id="36" name="Text Box 29">
              <a:extLst>
                <a:ext uri="{FF2B5EF4-FFF2-40B4-BE49-F238E27FC236}">
                  <a16:creationId xmlns:a16="http://schemas.microsoft.com/office/drawing/2014/main" id="{3DB341DA-638E-27A7-11DC-899D0CA3572F}"/>
                </a:ext>
              </a:extLst>
            </p:cNvPr>
            <p:cNvSpPr txBox="1">
              <a:spLocks noChangeArrowheads="1"/>
            </p:cNvSpPr>
            <p:nvPr/>
          </p:nvSpPr>
          <p:spPr bwMode="auto">
            <a:xfrm>
              <a:off x="5372" y="1551"/>
              <a:ext cx="244" cy="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1600"/>
                <a:t>11</a:t>
              </a:r>
            </a:p>
          </p:txBody>
        </p:sp>
        <p:sp>
          <p:nvSpPr>
            <p:cNvPr id="37" name="Text Box 30">
              <a:extLst>
                <a:ext uri="{FF2B5EF4-FFF2-40B4-BE49-F238E27FC236}">
                  <a16:creationId xmlns:a16="http://schemas.microsoft.com/office/drawing/2014/main" id="{A28D05E3-DC49-AB05-9983-6B5203F54773}"/>
                </a:ext>
              </a:extLst>
            </p:cNvPr>
            <p:cNvSpPr txBox="1">
              <a:spLocks noChangeArrowheads="1"/>
            </p:cNvSpPr>
            <p:nvPr/>
          </p:nvSpPr>
          <p:spPr bwMode="auto">
            <a:xfrm>
              <a:off x="4322" y="1817"/>
              <a:ext cx="180" cy="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1600"/>
                <a:t>4</a:t>
              </a:r>
            </a:p>
          </p:txBody>
        </p:sp>
        <p:sp>
          <p:nvSpPr>
            <p:cNvPr id="38" name="Text Box 31">
              <a:extLst>
                <a:ext uri="{FF2B5EF4-FFF2-40B4-BE49-F238E27FC236}">
                  <a16:creationId xmlns:a16="http://schemas.microsoft.com/office/drawing/2014/main" id="{B21F0298-C6E4-4661-E19B-A35015E07FE1}"/>
                </a:ext>
              </a:extLst>
            </p:cNvPr>
            <p:cNvSpPr txBox="1">
              <a:spLocks noChangeArrowheads="1"/>
            </p:cNvSpPr>
            <p:nvPr/>
          </p:nvSpPr>
          <p:spPr bwMode="auto">
            <a:xfrm>
              <a:off x="4222" y="2463"/>
              <a:ext cx="180" cy="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1600"/>
                <a:t>7</a:t>
              </a:r>
            </a:p>
          </p:txBody>
        </p:sp>
        <p:sp>
          <p:nvSpPr>
            <p:cNvPr id="39" name="Text Box 32">
              <a:extLst>
                <a:ext uri="{FF2B5EF4-FFF2-40B4-BE49-F238E27FC236}">
                  <a16:creationId xmlns:a16="http://schemas.microsoft.com/office/drawing/2014/main" id="{48F2C72C-24F8-9CD8-05CD-A0E20702B006}"/>
                </a:ext>
              </a:extLst>
            </p:cNvPr>
            <p:cNvSpPr txBox="1">
              <a:spLocks noChangeArrowheads="1"/>
            </p:cNvSpPr>
            <p:nvPr/>
          </p:nvSpPr>
          <p:spPr bwMode="auto">
            <a:xfrm>
              <a:off x="5042" y="1883"/>
              <a:ext cx="180" cy="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1600"/>
                <a:t>6</a:t>
              </a:r>
            </a:p>
          </p:txBody>
        </p:sp>
        <p:sp>
          <p:nvSpPr>
            <p:cNvPr id="40" name="Text Box 33">
              <a:extLst>
                <a:ext uri="{FF2B5EF4-FFF2-40B4-BE49-F238E27FC236}">
                  <a16:creationId xmlns:a16="http://schemas.microsoft.com/office/drawing/2014/main" id="{F5B94999-2A22-8306-0384-1AEEF347BAAD}"/>
                </a:ext>
              </a:extLst>
            </p:cNvPr>
            <p:cNvSpPr txBox="1">
              <a:spLocks noChangeArrowheads="1"/>
            </p:cNvSpPr>
            <p:nvPr/>
          </p:nvSpPr>
          <p:spPr bwMode="auto">
            <a:xfrm>
              <a:off x="5042" y="2511"/>
              <a:ext cx="180" cy="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1600"/>
                <a:t>3</a:t>
              </a:r>
            </a:p>
          </p:txBody>
        </p:sp>
        <p:sp>
          <p:nvSpPr>
            <p:cNvPr id="41" name="Text Box 34">
              <a:extLst>
                <a:ext uri="{FF2B5EF4-FFF2-40B4-BE49-F238E27FC236}">
                  <a16:creationId xmlns:a16="http://schemas.microsoft.com/office/drawing/2014/main" id="{122686BC-51B8-37AB-D5AA-915847B75D18}"/>
                </a:ext>
              </a:extLst>
            </p:cNvPr>
            <p:cNvSpPr txBox="1">
              <a:spLocks noChangeArrowheads="1"/>
            </p:cNvSpPr>
            <p:nvPr/>
          </p:nvSpPr>
          <p:spPr bwMode="auto">
            <a:xfrm>
              <a:off x="3896" y="1650"/>
              <a:ext cx="180" cy="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1600"/>
                <a:t>1</a:t>
              </a:r>
            </a:p>
          </p:txBody>
        </p:sp>
      </p:grpSp>
      <p:sp>
        <p:nvSpPr>
          <p:cNvPr id="42" name="Text Box 35">
            <a:extLst>
              <a:ext uri="{FF2B5EF4-FFF2-40B4-BE49-F238E27FC236}">
                <a16:creationId xmlns:a16="http://schemas.microsoft.com/office/drawing/2014/main" id="{0AC707F4-FA48-378D-62D4-EEBD5D33613F}"/>
              </a:ext>
            </a:extLst>
          </p:cNvPr>
          <p:cNvSpPr txBox="1">
            <a:spLocks noChangeArrowheads="1"/>
          </p:cNvSpPr>
          <p:nvPr/>
        </p:nvSpPr>
        <p:spPr bwMode="auto">
          <a:xfrm>
            <a:off x="728663" y="2327275"/>
            <a:ext cx="928687" cy="488950"/>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eaLnBrk="1" hangingPunct="1">
              <a:spcBef>
                <a:spcPct val="0"/>
              </a:spcBef>
              <a:buClrTx/>
              <a:buFontTx/>
              <a:buNone/>
            </a:pPr>
            <a:r>
              <a:rPr lang="en-US" altLang="zh-CN" sz="2600" dirty="0" err="1"/>
              <a:t>dist</a:t>
            </a:r>
            <a:endParaRPr lang="en-US" altLang="zh-CN" sz="2600" dirty="0"/>
          </a:p>
        </p:txBody>
      </p:sp>
      <p:sp>
        <p:nvSpPr>
          <p:cNvPr id="43" name="Text Box 36">
            <a:extLst>
              <a:ext uri="{FF2B5EF4-FFF2-40B4-BE49-F238E27FC236}">
                <a16:creationId xmlns:a16="http://schemas.microsoft.com/office/drawing/2014/main" id="{CC3F4198-09CD-DA74-5AFF-CC3D4396CEDB}"/>
              </a:ext>
            </a:extLst>
          </p:cNvPr>
          <p:cNvSpPr txBox="1">
            <a:spLocks noChangeArrowheads="1"/>
          </p:cNvSpPr>
          <p:nvPr/>
        </p:nvSpPr>
        <p:spPr bwMode="auto">
          <a:xfrm>
            <a:off x="911225" y="3929063"/>
            <a:ext cx="331788" cy="549275"/>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3000" dirty="0"/>
              <a:t>s</a:t>
            </a:r>
          </a:p>
        </p:txBody>
      </p:sp>
      <p:sp>
        <p:nvSpPr>
          <p:cNvPr id="44" name="Text Box 37">
            <a:extLst>
              <a:ext uri="{FF2B5EF4-FFF2-40B4-BE49-F238E27FC236}">
                <a16:creationId xmlns:a16="http://schemas.microsoft.com/office/drawing/2014/main" id="{F9C1E354-B3D6-CB12-7D5C-3A1B326CC88C}"/>
              </a:ext>
            </a:extLst>
          </p:cNvPr>
          <p:cNvSpPr txBox="1">
            <a:spLocks noChangeArrowheads="1"/>
          </p:cNvSpPr>
          <p:nvPr/>
        </p:nvSpPr>
        <p:spPr bwMode="auto">
          <a:xfrm>
            <a:off x="703263" y="5114925"/>
            <a:ext cx="1073150" cy="488950"/>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eaLnBrk="1" hangingPunct="1">
              <a:spcBef>
                <a:spcPct val="0"/>
              </a:spcBef>
              <a:buClrTx/>
              <a:buFontTx/>
              <a:buNone/>
            </a:pPr>
            <a:r>
              <a:rPr lang="en-US" altLang="zh-CN" sz="2600"/>
              <a:t>path</a:t>
            </a:r>
          </a:p>
        </p:txBody>
      </p:sp>
      <p:sp>
        <p:nvSpPr>
          <p:cNvPr id="45" name="Rectangle 38">
            <a:extLst>
              <a:ext uri="{FF2B5EF4-FFF2-40B4-BE49-F238E27FC236}">
                <a16:creationId xmlns:a16="http://schemas.microsoft.com/office/drawing/2014/main" id="{23D1F64A-DF10-169B-3460-F199135AC191}"/>
              </a:ext>
            </a:extLst>
          </p:cNvPr>
          <p:cNvSpPr>
            <a:spLocks noChangeArrowheads="1"/>
          </p:cNvSpPr>
          <p:nvPr/>
        </p:nvSpPr>
        <p:spPr bwMode="auto">
          <a:xfrm>
            <a:off x="1717675" y="1055688"/>
            <a:ext cx="3862388" cy="427037"/>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eaLnBrk="1" hangingPunct="1">
              <a:spcBef>
                <a:spcPct val="0"/>
              </a:spcBef>
              <a:buClrTx/>
              <a:buFontTx/>
              <a:buNone/>
            </a:pPr>
            <a:r>
              <a:rPr lang="en-US" altLang="zh-CN" sz="2200" dirty="0"/>
              <a:t>0    10      2      </a:t>
            </a:r>
            <a:r>
              <a:rPr lang="en-US" altLang="zh-CN" sz="2200" dirty="0">
                <a:sym typeface="Symbol" pitchFamily="18" charset="2"/>
              </a:rPr>
              <a:t>               </a:t>
            </a:r>
          </a:p>
        </p:txBody>
      </p:sp>
      <p:sp>
        <p:nvSpPr>
          <p:cNvPr id="46" name="Text Box 39">
            <a:extLst>
              <a:ext uri="{FF2B5EF4-FFF2-40B4-BE49-F238E27FC236}">
                <a16:creationId xmlns:a16="http://schemas.microsoft.com/office/drawing/2014/main" id="{AB88BE89-DF5A-2D81-C866-BCC6322E2A7B}"/>
              </a:ext>
            </a:extLst>
          </p:cNvPr>
          <p:cNvSpPr txBox="1">
            <a:spLocks noChangeArrowheads="1"/>
          </p:cNvSpPr>
          <p:nvPr/>
        </p:nvSpPr>
        <p:spPr bwMode="auto">
          <a:xfrm>
            <a:off x="1711325" y="3992563"/>
            <a:ext cx="3689350" cy="457200"/>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eaLnBrk="1" hangingPunct="1">
              <a:spcBef>
                <a:spcPct val="0"/>
              </a:spcBef>
              <a:buClrTx/>
              <a:buFontTx/>
              <a:buNone/>
            </a:pPr>
            <a:r>
              <a:rPr lang="en-US" altLang="zh-CN" sz="2400">
                <a:solidFill>
                  <a:srgbClr val="FF3300"/>
                </a:solidFill>
              </a:rPr>
              <a:t>1</a:t>
            </a:r>
            <a:r>
              <a:rPr lang="en-US" altLang="zh-CN" sz="2400">
                <a:solidFill>
                  <a:schemeClr val="bg1"/>
                </a:solidFill>
              </a:rPr>
              <a:t>     0      0     0      0     0     0</a:t>
            </a:r>
          </a:p>
        </p:txBody>
      </p:sp>
      <p:grpSp>
        <p:nvGrpSpPr>
          <p:cNvPr id="47" name="Group 40">
            <a:extLst>
              <a:ext uri="{FF2B5EF4-FFF2-40B4-BE49-F238E27FC236}">
                <a16:creationId xmlns:a16="http://schemas.microsoft.com/office/drawing/2014/main" id="{ECBABB6D-8C95-6232-BC33-DBA7E69F53D7}"/>
              </a:ext>
            </a:extLst>
          </p:cNvPr>
          <p:cNvGrpSpPr>
            <a:grpSpLocks/>
          </p:cNvGrpSpPr>
          <p:nvPr/>
        </p:nvGrpSpPr>
        <p:grpSpPr bwMode="auto">
          <a:xfrm>
            <a:off x="1693863" y="4530725"/>
            <a:ext cx="3716337" cy="387350"/>
            <a:chOff x="1067" y="3033"/>
            <a:chExt cx="2341" cy="244"/>
          </a:xfrm>
        </p:grpSpPr>
        <p:grpSp>
          <p:nvGrpSpPr>
            <p:cNvPr id="48" name="Group 41">
              <a:extLst>
                <a:ext uri="{FF2B5EF4-FFF2-40B4-BE49-F238E27FC236}">
                  <a16:creationId xmlns:a16="http://schemas.microsoft.com/office/drawing/2014/main" id="{02F24BBF-1D6C-EB34-5E1A-D6DB10C866F7}"/>
                </a:ext>
              </a:extLst>
            </p:cNvPr>
            <p:cNvGrpSpPr>
              <a:grpSpLocks/>
            </p:cNvGrpSpPr>
            <p:nvPr/>
          </p:nvGrpSpPr>
          <p:grpSpPr bwMode="auto">
            <a:xfrm>
              <a:off x="2822" y="3039"/>
              <a:ext cx="213" cy="231"/>
              <a:chOff x="1060" y="576"/>
              <a:chExt cx="236" cy="255"/>
            </a:xfrm>
          </p:grpSpPr>
          <p:sp>
            <p:nvSpPr>
              <p:cNvPr id="67" name="Oval 42">
                <a:extLst>
                  <a:ext uri="{FF2B5EF4-FFF2-40B4-BE49-F238E27FC236}">
                    <a16:creationId xmlns:a16="http://schemas.microsoft.com/office/drawing/2014/main" id="{E33EEC24-38C5-095E-6930-10A0996ADAB1}"/>
                  </a:ext>
                </a:extLst>
              </p:cNvPr>
              <p:cNvSpPr>
                <a:spLocks noChangeArrowheads="1"/>
              </p:cNvSpPr>
              <p:nvPr/>
            </p:nvSpPr>
            <p:spPr bwMode="auto">
              <a:xfrm>
                <a:off x="1060" y="576"/>
                <a:ext cx="236" cy="218"/>
              </a:xfrm>
              <a:prstGeom prst="ellipse">
                <a:avLst/>
              </a:prstGeom>
              <a:noFill/>
              <a:ln w="25400">
                <a:solidFill>
                  <a:srgbClr val="0000FF"/>
                </a:solidFill>
                <a:round/>
                <a:headEnd/>
                <a:tailEnd/>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68" name="Rectangle 43">
                <a:extLst>
                  <a:ext uri="{FF2B5EF4-FFF2-40B4-BE49-F238E27FC236}">
                    <a16:creationId xmlns:a16="http://schemas.microsoft.com/office/drawing/2014/main" id="{E00C544C-16C8-7EAC-B433-4F45AECC655B}"/>
                  </a:ext>
                </a:extLst>
              </p:cNvPr>
              <p:cNvSpPr>
                <a:spLocks noChangeArrowheads="1"/>
              </p:cNvSpPr>
              <p:nvPr/>
            </p:nvSpPr>
            <p:spPr bwMode="auto">
              <a:xfrm>
                <a:off x="1083" y="576"/>
                <a:ext cx="209" cy="255"/>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1800">
                    <a:solidFill>
                      <a:srgbClr val="FF3300"/>
                    </a:solidFill>
                  </a:rPr>
                  <a:t>1</a:t>
                </a:r>
              </a:p>
            </p:txBody>
          </p:sp>
        </p:grpSp>
        <p:grpSp>
          <p:nvGrpSpPr>
            <p:cNvPr id="49" name="Group 44">
              <a:extLst>
                <a:ext uri="{FF2B5EF4-FFF2-40B4-BE49-F238E27FC236}">
                  <a16:creationId xmlns:a16="http://schemas.microsoft.com/office/drawing/2014/main" id="{92CDDDAD-176B-F7CA-41DC-2B982539DA07}"/>
                </a:ext>
              </a:extLst>
            </p:cNvPr>
            <p:cNvGrpSpPr>
              <a:grpSpLocks/>
            </p:cNvGrpSpPr>
            <p:nvPr/>
          </p:nvGrpSpPr>
          <p:grpSpPr bwMode="auto">
            <a:xfrm>
              <a:off x="3195" y="3039"/>
              <a:ext cx="213" cy="231"/>
              <a:chOff x="1060" y="576"/>
              <a:chExt cx="236" cy="255"/>
            </a:xfrm>
          </p:grpSpPr>
          <p:sp>
            <p:nvSpPr>
              <p:cNvPr id="65" name="Oval 45">
                <a:extLst>
                  <a:ext uri="{FF2B5EF4-FFF2-40B4-BE49-F238E27FC236}">
                    <a16:creationId xmlns:a16="http://schemas.microsoft.com/office/drawing/2014/main" id="{4D0B418B-BE4B-197C-F7CA-B6437DE6D716}"/>
                  </a:ext>
                </a:extLst>
              </p:cNvPr>
              <p:cNvSpPr>
                <a:spLocks noChangeArrowheads="1"/>
              </p:cNvSpPr>
              <p:nvPr/>
            </p:nvSpPr>
            <p:spPr bwMode="auto">
              <a:xfrm>
                <a:off x="1060" y="576"/>
                <a:ext cx="236" cy="218"/>
              </a:xfrm>
              <a:prstGeom prst="ellipse">
                <a:avLst/>
              </a:prstGeom>
              <a:noFill/>
              <a:ln w="25400">
                <a:solidFill>
                  <a:srgbClr val="0000FF"/>
                </a:solidFill>
                <a:round/>
                <a:headEnd/>
                <a:tailEnd/>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66" name="Rectangle 46">
                <a:extLst>
                  <a:ext uri="{FF2B5EF4-FFF2-40B4-BE49-F238E27FC236}">
                    <a16:creationId xmlns:a16="http://schemas.microsoft.com/office/drawing/2014/main" id="{A35F14ED-74EC-7E05-F11F-D8E3D7D11440}"/>
                  </a:ext>
                </a:extLst>
              </p:cNvPr>
              <p:cNvSpPr>
                <a:spLocks noChangeArrowheads="1"/>
              </p:cNvSpPr>
              <p:nvPr/>
            </p:nvSpPr>
            <p:spPr bwMode="auto">
              <a:xfrm>
                <a:off x="1083" y="576"/>
                <a:ext cx="209" cy="255"/>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1800">
                    <a:solidFill>
                      <a:srgbClr val="FF3300"/>
                    </a:solidFill>
                  </a:rPr>
                  <a:t>1</a:t>
                </a:r>
              </a:p>
            </p:txBody>
          </p:sp>
        </p:grpSp>
        <p:grpSp>
          <p:nvGrpSpPr>
            <p:cNvPr id="50" name="Group 47">
              <a:extLst>
                <a:ext uri="{FF2B5EF4-FFF2-40B4-BE49-F238E27FC236}">
                  <a16:creationId xmlns:a16="http://schemas.microsoft.com/office/drawing/2014/main" id="{86E0594C-DC16-9D26-B660-356B96EFCF7E}"/>
                </a:ext>
              </a:extLst>
            </p:cNvPr>
            <p:cNvGrpSpPr>
              <a:grpSpLocks/>
            </p:cNvGrpSpPr>
            <p:nvPr/>
          </p:nvGrpSpPr>
          <p:grpSpPr bwMode="auto">
            <a:xfrm>
              <a:off x="2475" y="3046"/>
              <a:ext cx="213" cy="231"/>
              <a:chOff x="1060" y="576"/>
              <a:chExt cx="236" cy="255"/>
            </a:xfrm>
          </p:grpSpPr>
          <p:sp>
            <p:nvSpPr>
              <p:cNvPr id="63" name="Oval 48">
                <a:extLst>
                  <a:ext uri="{FF2B5EF4-FFF2-40B4-BE49-F238E27FC236}">
                    <a16:creationId xmlns:a16="http://schemas.microsoft.com/office/drawing/2014/main" id="{97E46A09-5960-601D-A977-61921E22A5F2}"/>
                  </a:ext>
                </a:extLst>
              </p:cNvPr>
              <p:cNvSpPr>
                <a:spLocks noChangeArrowheads="1"/>
              </p:cNvSpPr>
              <p:nvPr/>
            </p:nvSpPr>
            <p:spPr bwMode="auto">
              <a:xfrm>
                <a:off x="1060" y="576"/>
                <a:ext cx="236" cy="218"/>
              </a:xfrm>
              <a:prstGeom prst="ellipse">
                <a:avLst/>
              </a:prstGeom>
              <a:noFill/>
              <a:ln w="25400">
                <a:solidFill>
                  <a:srgbClr val="0000FF"/>
                </a:solidFill>
                <a:round/>
                <a:headEnd/>
                <a:tailEnd/>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64" name="Rectangle 49">
                <a:extLst>
                  <a:ext uri="{FF2B5EF4-FFF2-40B4-BE49-F238E27FC236}">
                    <a16:creationId xmlns:a16="http://schemas.microsoft.com/office/drawing/2014/main" id="{650E10C7-C11A-B53F-1FA1-99E694C5A874}"/>
                  </a:ext>
                </a:extLst>
              </p:cNvPr>
              <p:cNvSpPr>
                <a:spLocks noChangeArrowheads="1"/>
              </p:cNvSpPr>
              <p:nvPr/>
            </p:nvSpPr>
            <p:spPr bwMode="auto">
              <a:xfrm>
                <a:off x="1083" y="576"/>
                <a:ext cx="209" cy="255"/>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1800">
                    <a:solidFill>
                      <a:srgbClr val="FF3300"/>
                    </a:solidFill>
                  </a:rPr>
                  <a:t>1</a:t>
                </a:r>
              </a:p>
            </p:txBody>
          </p:sp>
        </p:grpSp>
        <p:grpSp>
          <p:nvGrpSpPr>
            <p:cNvPr id="51" name="Group 50">
              <a:extLst>
                <a:ext uri="{FF2B5EF4-FFF2-40B4-BE49-F238E27FC236}">
                  <a16:creationId xmlns:a16="http://schemas.microsoft.com/office/drawing/2014/main" id="{78A49E0C-E5A3-14C6-79AD-CBDCF26E7572}"/>
                </a:ext>
              </a:extLst>
            </p:cNvPr>
            <p:cNvGrpSpPr>
              <a:grpSpLocks/>
            </p:cNvGrpSpPr>
            <p:nvPr/>
          </p:nvGrpSpPr>
          <p:grpSpPr bwMode="auto">
            <a:xfrm>
              <a:off x="2139" y="3035"/>
              <a:ext cx="213" cy="231"/>
              <a:chOff x="1060" y="576"/>
              <a:chExt cx="236" cy="255"/>
            </a:xfrm>
          </p:grpSpPr>
          <p:sp>
            <p:nvSpPr>
              <p:cNvPr id="61" name="Oval 51">
                <a:extLst>
                  <a:ext uri="{FF2B5EF4-FFF2-40B4-BE49-F238E27FC236}">
                    <a16:creationId xmlns:a16="http://schemas.microsoft.com/office/drawing/2014/main" id="{851C9A1A-6CCB-BE3D-F703-345809D4EDA0}"/>
                  </a:ext>
                </a:extLst>
              </p:cNvPr>
              <p:cNvSpPr>
                <a:spLocks noChangeArrowheads="1"/>
              </p:cNvSpPr>
              <p:nvPr/>
            </p:nvSpPr>
            <p:spPr bwMode="auto">
              <a:xfrm>
                <a:off x="1060" y="576"/>
                <a:ext cx="236" cy="218"/>
              </a:xfrm>
              <a:prstGeom prst="ellipse">
                <a:avLst/>
              </a:prstGeom>
              <a:noFill/>
              <a:ln w="25400">
                <a:solidFill>
                  <a:srgbClr val="0000FF"/>
                </a:solidFill>
                <a:round/>
                <a:headEnd/>
                <a:tailEnd/>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62" name="Rectangle 52">
                <a:extLst>
                  <a:ext uri="{FF2B5EF4-FFF2-40B4-BE49-F238E27FC236}">
                    <a16:creationId xmlns:a16="http://schemas.microsoft.com/office/drawing/2014/main" id="{D36C1A8B-1835-122A-110A-ED940C147B5E}"/>
                  </a:ext>
                </a:extLst>
              </p:cNvPr>
              <p:cNvSpPr>
                <a:spLocks noChangeArrowheads="1"/>
              </p:cNvSpPr>
              <p:nvPr/>
            </p:nvSpPr>
            <p:spPr bwMode="auto">
              <a:xfrm>
                <a:off x="1083" y="576"/>
                <a:ext cx="209" cy="255"/>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1800">
                    <a:solidFill>
                      <a:srgbClr val="FF3300"/>
                    </a:solidFill>
                  </a:rPr>
                  <a:t>1</a:t>
                </a:r>
              </a:p>
            </p:txBody>
          </p:sp>
        </p:grpSp>
        <p:grpSp>
          <p:nvGrpSpPr>
            <p:cNvPr id="52" name="Group 53">
              <a:extLst>
                <a:ext uri="{FF2B5EF4-FFF2-40B4-BE49-F238E27FC236}">
                  <a16:creationId xmlns:a16="http://schemas.microsoft.com/office/drawing/2014/main" id="{3D4ECDA3-E7A7-2E4D-23B6-1A2987F1CF42}"/>
                </a:ext>
              </a:extLst>
            </p:cNvPr>
            <p:cNvGrpSpPr>
              <a:grpSpLocks/>
            </p:cNvGrpSpPr>
            <p:nvPr/>
          </p:nvGrpSpPr>
          <p:grpSpPr bwMode="auto">
            <a:xfrm>
              <a:off x="1776" y="3035"/>
              <a:ext cx="213" cy="231"/>
              <a:chOff x="1060" y="576"/>
              <a:chExt cx="236" cy="255"/>
            </a:xfrm>
          </p:grpSpPr>
          <p:sp>
            <p:nvSpPr>
              <p:cNvPr id="59" name="Oval 54">
                <a:extLst>
                  <a:ext uri="{FF2B5EF4-FFF2-40B4-BE49-F238E27FC236}">
                    <a16:creationId xmlns:a16="http://schemas.microsoft.com/office/drawing/2014/main" id="{6658912B-FFAD-21B3-FADF-3C2D8690832D}"/>
                  </a:ext>
                </a:extLst>
              </p:cNvPr>
              <p:cNvSpPr>
                <a:spLocks noChangeArrowheads="1"/>
              </p:cNvSpPr>
              <p:nvPr/>
            </p:nvSpPr>
            <p:spPr bwMode="auto">
              <a:xfrm>
                <a:off x="1060" y="576"/>
                <a:ext cx="236" cy="218"/>
              </a:xfrm>
              <a:prstGeom prst="ellipse">
                <a:avLst/>
              </a:prstGeom>
              <a:noFill/>
              <a:ln w="25400">
                <a:solidFill>
                  <a:srgbClr val="0000FF"/>
                </a:solidFill>
                <a:round/>
                <a:headEnd/>
                <a:tailEnd/>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60" name="Rectangle 55">
                <a:extLst>
                  <a:ext uri="{FF2B5EF4-FFF2-40B4-BE49-F238E27FC236}">
                    <a16:creationId xmlns:a16="http://schemas.microsoft.com/office/drawing/2014/main" id="{882A3D13-112A-6075-50C3-95FCABAC005A}"/>
                  </a:ext>
                </a:extLst>
              </p:cNvPr>
              <p:cNvSpPr>
                <a:spLocks noChangeArrowheads="1"/>
              </p:cNvSpPr>
              <p:nvPr/>
            </p:nvSpPr>
            <p:spPr bwMode="auto">
              <a:xfrm>
                <a:off x="1083" y="576"/>
                <a:ext cx="209" cy="255"/>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1800">
                    <a:solidFill>
                      <a:srgbClr val="FF3300"/>
                    </a:solidFill>
                  </a:rPr>
                  <a:t>1</a:t>
                </a:r>
              </a:p>
            </p:txBody>
          </p:sp>
        </p:grpSp>
        <p:grpSp>
          <p:nvGrpSpPr>
            <p:cNvPr id="53" name="Group 56">
              <a:extLst>
                <a:ext uri="{FF2B5EF4-FFF2-40B4-BE49-F238E27FC236}">
                  <a16:creationId xmlns:a16="http://schemas.microsoft.com/office/drawing/2014/main" id="{0C6DF4BF-F364-69A4-C5F1-CB8EBC8E04B1}"/>
                </a:ext>
              </a:extLst>
            </p:cNvPr>
            <p:cNvGrpSpPr>
              <a:grpSpLocks/>
            </p:cNvGrpSpPr>
            <p:nvPr/>
          </p:nvGrpSpPr>
          <p:grpSpPr bwMode="auto">
            <a:xfrm>
              <a:off x="1419" y="3035"/>
              <a:ext cx="213" cy="231"/>
              <a:chOff x="1060" y="576"/>
              <a:chExt cx="236" cy="255"/>
            </a:xfrm>
          </p:grpSpPr>
          <p:sp>
            <p:nvSpPr>
              <p:cNvPr id="57" name="Oval 57">
                <a:extLst>
                  <a:ext uri="{FF2B5EF4-FFF2-40B4-BE49-F238E27FC236}">
                    <a16:creationId xmlns:a16="http://schemas.microsoft.com/office/drawing/2014/main" id="{A76F5C13-C6C8-F0C3-802B-CB275A017731}"/>
                  </a:ext>
                </a:extLst>
              </p:cNvPr>
              <p:cNvSpPr>
                <a:spLocks noChangeArrowheads="1"/>
              </p:cNvSpPr>
              <p:nvPr/>
            </p:nvSpPr>
            <p:spPr bwMode="auto">
              <a:xfrm>
                <a:off x="1060" y="576"/>
                <a:ext cx="236" cy="218"/>
              </a:xfrm>
              <a:prstGeom prst="ellipse">
                <a:avLst/>
              </a:prstGeom>
              <a:noFill/>
              <a:ln w="25400">
                <a:solidFill>
                  <a:srgbClr val="0000FF"/>
                </a:solidFill>
                <a:round/>
                <a:headEnd/>
                <a:tailEnd/>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58" name="Rectangle 58">
                <a:extLst>
                  <a:ext uri="{FF2B5EF4-FFF2-40B4-BE49-F238E27FC236}">
                    <a16:creationId xmlns:a16="http://schemas.microsoft.com/office/drawing/2014/main" id="{3FCA4416-4F13-039A-BE22-8D516E47BED7}"/>
                  </a:ext>
                </a:extLst>
              </p:cNvPr>
              <p:cNvSpPr>
                <a:spLocks noChangeArrowheads="1"/>
              </p:cNvSpPr>
              <p:nvPr/>
            </p:nvSpPr>
            <p:spPr bwMode="auto">
              <a:xfrm>
                <a:off x="1083" y="576"/>
                <a:ext cx="209" cy="255"/>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1800">
                    <a:solidFill>
                      <a:srgbClr val="FF3300"/>
                    </a:solidFill>
                  </a:rPr>
                  <a:t>1</a:t>
                </a:r>
              </a:p>
            </p:txBody>
          </p:sp>
        </p:grpSp>
        <p:grpSp>
          <p:nvGrpSpPr>
            <p:cNvPr id="54" name="Group 59">
              <a:extLst>
                <a:ext uri="{FF2B5EF4-FFF2-40B4-BE49-F238E27FC236}">
                  <a16:creationId xmlns:a16="http://schemas.microsoft.com/office/drawing/2014/main" id="{8FB77FF6-865A-7147-D87F-5C71BFCA1571}"/>
                </a:ext>
              </a:extLst>
            </p:cNvPr>
            <p:cNvGrpSpPr>
              <a:grpSpLocks/>
            </p:cNvGrpSpPr>
            <p:nvPr/>
          </p:nvGrpSpPr>
          <p:grpSpPr bwMode="auto">
            <a:xfrm>
              <a:off x="1067" y="3033"/>
              <a:ext cx="213" cy="231"/>
              <a:chOff x="1060" y="576"/>
              <a:chExt cx="236" cy="255"/>
            </a:xfrm>
          </p:grpSpPr>
          <p:sp>
            <p:nvSpPr>
              <p:cNvPr id="55" name="Oval 60">
                <a:extLst>
                  <a:ext uri="{FF2B5EF4-FFF2-40B4-BE49-F238E27FC236}">
                    <a16:creationId xmlns:a16="http://schemas.microsoft.com/office/drawing/2014/main" id="{D208DDB0-DAC1-4507-27DE-C5E1179096FA}"/>
                  </a:ext>
                </a:extLst>
              </p:cNvPr>
              <p:cNvSpPr>
                <a:spLocks noChangeArrowheads="1"/>
              </p:cNvSpPr>
              <p:nvPr/>
            </p:nvSpPr>
            <p:spPr bwMode="auto">
              <a:xfrm>
                <a:off x="1060" y="576"/>
                <a:ext cx="236" cy="218"/>
              </a:xfrm>
              <a:prstGeom prst="ellipse">
                <a:avLst/>
              </a:prstGeom>
              <a:noFill/>
              <a:ln w="25400">
                <a:solidFill>
                  <a:srgbClr val="0000FF"/>
                </a:solidFill>
                <a:round/>
                <a:headEnd/>
                <a:tailEnd/>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56" name="Rectangle 61">
                <a:extLst>
                  <a:ext uri="{FF2B5EF4-FFF2-40B4-BE49-F238E27FC236}">
                    <a16:creationId xmlns:a16="http://schemas.microsoft.com/office/drawing/2014/main" id="{F7AF0A53-61B6-7187-C35B-869525CDD973}"/>
                  </a:ext>
                </a:extLst>
              </p:cNvPr>
              <p:cNvSpPr>
                <a:spLocks noChangeArrowheads="1"/>
              </p:cNvSpPr>
              <p:nvPr/>
            </p:nvSpPr>
            <p:spPr bwMode="auto">
              <a:xfrm>
                <a:off x="1083" y="576"/>
                <a:ext cx="209" cy="255"/>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1800">
                    <a:solidFill>
                      <a:srgbClr val="FF3300"/>
                    </a:solidFill>
                  </a:rPr>
                  <a:t>1</a:t>
                </a:r>
              </a:p>
            </p:txBody>
          </p:sp>
        </p:grpSp>
      </p:grpSp>
      <p:sp>
        <p:nvSpPr>
          <p:cNvPr id="69" name="Rectangle 62">
            <a:extLst>
              <a:ext uri="{FF2B5EF4-FFF2-40B4-BE49-F238E27FC236}">
                <a16:creationId xmlns:a16="http://schemas.microsoft.com/office/drawing/2014/main" id="{1B18F3B5-98C4-3422-C452-7D20E2EB5420}"/>
              </a:ext>
            </a:extLst>
          </p:cNvPr>
          <p:cNvSpPr>
            <a:spLocks noChangeArrowheads="1"/>
          </p:cNvSpPr>
          <p:nvPr/>
        </p:nvSpPr>
        <p:spPr bwMode="auto">
          <a:xfrm>
            <a:off x="2778125" y="1477963"/>
            <a:ext cx="323850" cy="427037"/>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200">
                <a:solidFill>
                  <a:srgbClr val="FF3300"/>
                </a:solidFill>
              </a:rPr>
              <a:t>2</a:t>
            </a:r>
          </a:p>
        </p:txBody>
      </p:sp>
      <p:grpSp>
        <p:nvGrpSpPr>
          <p:cNvPr id="70" name="Group 63">
            <a:extLst>
              <a:ext uri="{FF2B5EF4-FFF2-40B4-BE49-F238E27FC236}">
                <a16:creationId xmlns:a16="http://schemas.microsoft.com/office/drawing/2014/main" id="{CED8095C-10D2-D4AB-9D96-9604C9198F2B}"/>
              </a:ext>
            </a:extLst>
          </p:cNvPr>
          <p:cNvGrpSpPr>
            <a:grpSpLocks/>
          </p:cNvGrpSpPr>
          <p:nvPr/>
        </p:nvGrpSpPr>
        <p:grpSpPr bwMode="auto">
          <a:xfrm>
            <a:off x="2801938" y="3998913"/>
            <a:ext cx="381000" cy="457200"/>
            <a:chOff x="4320" y="3419"/>
            <a:chExt cx="240" cy="288"/>
          </a:xfrm>
        </p:grpSpPr>
        <p:sp>
          <p:nvSpPr>
            <p:cNvPr id="71" name="Rectangle 64">
              <a:extLst>
                <a:ext uri="{FF2B5EF4-FFF2-40B4-BE49-F238E27FC236}">
                  <a16:creationId xmlns:a16="http://schemas.microsoft.com/office/drawing/2014/main" id="{3A2D74E4-EDC1-B6EF-FC22-AEFBB67ECC01}"/>
                </a:ext>
              </a:extLst>
            </p:cNvPr>
            <p:cNvSpPr>
              <a:spLocks noChangeArrowheads="1"/>
            </p:cNvSpPr>
            <p:nvPr/>
          </p:nvSpPr>
          <p:spPr bwMode="auto">
            <a:xfrm>
              <a:off x="4320" y="3456"/>
              <a:ext cx="240" cy="240"/>
            </a:xfrm>
            <a:prstGeom prst="rect">
              <a:avLst/>
            </a:prstGeom>
            <a:solidFill>
              <a:srgbClr val="FFFFFF"/>
            </a:solidFill>
            <a:ln>
              <a:noFill/>
            </a:ln>
            <a:effectLst/>
            <a:extLst>
              <a:ext uri="{91240B29-F687-4F45-9708-019B960494DF}">
                <a14:hiddenLine xmlns:a14="http://schemas.microsoft.com/office/drawing/2010/main" w="9525">
                  <a:solidFill>
                    <a:srgbClr val="FFFF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72" name="Rectangle 65">
              <a:extLst>
                <a:ext uri="{FF2B5EF4-FFF2-40B4-BE49-F238E27FC236}">
                  <a16:creationId xmlns:a16="http://schemas.microsoft.com/office/drawing/2014/main" id="{0A7B6C7E-ECC5-DED4-3304-481B8C075461}"/>
                </a:ext>
              </a:extLst>
            </p:cNvPr>
            <p:cNvSpPr>
              <a:spLocks noChangeArrowheads="1"/>
            </p:cNvSpPr>
            <p:nvPr/>
          </p:nvSpPr>
          <p:spPr bwMode="auto">
            <a:xfrm>
              <a:off x="4333" y="3419"/>
              <a:ext cx="212" cy="288"/>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400">
                  <a:solidFill>
                    <a:srgbClr val="FF3300"/>
                  </a:solidFill>
                </a:rPr>
                <a:t>1</a:t>
              </a:r>
            </a:p>
          </p:txBody>
        </p:sp>
      </p:grpSp>
      <p:grpSp>
        <p:nvGrpSpPr>
          <p:cNvPr id="73" name="Group 66">
            <a:extLst>
              <a:ext uri="{FF2B5EF4-FFF2-40B4-BE49-F238E27FC236}">
                <a16:creationId xmlns:a16="http://schemas.microsoft.com/office/drawing/2014/main" id="{2B72A416-4709-DDA0-9E70-686742315B68}"/>
              </a:ext>
            </a:extLst>
          </p:cNvPr>
          <p:cNvGrpSpPr>
            <a:grpSpLocks/>
          </p:cNvGrpSpPr>
          <p:nvPr/>
        </p:nvGrpSpPr>
        <p:grpSpPr bwMode="auto">
          <a:xfrm>
            <a:off x="2819400" y="4900613"/>
            <a:ext cx="338138" cy="366712"/>
            <a:chOff x="1060" y="576"/>
            <a:chExt cx="236" cy="255"/>
          </a:xfrm>
        </p:grpSpPr>
        <p:sp>
          <p:nvSpPr>
            <p:cNvPr id="74" name="Oval 67">
              <a:extLst>
                <a:ext uri="{FF2B5EF4-FFF2-40B4-BE49-F238E27FC236}">
                  <a16:creationId xmlns:a16="http://schemas.microsoft.com/office/drawing/2014/main" id="{3EC9DF77-9B09-E656-E403-0937C5021D01}"/>
                </a:ext>
              </a:extLst>
            </p:cNvPr>
            <p:cNvSpPr>
              <a:spLocks noChangeArrowheads="1"/>
            </p:cNvSpPr>
            <p:nvPr/>
          </p:nvSpPr>
          <p:spPr bwMode="auto">
            <a:xfrm>
              <a:off x="1060" y="576"/>
              <a:ext cx="236" cy="218"/>
            </a:xfrm>
            <a:prstGeom prst="ellipse">
              <a:avLst/>
            </a:prstGeom>
            <a:noFill/>
            <a:ln w="25400">
              <a:solidFill>
                <a:srgbClr val="0000FF"/>
              </a:solidFill>
              <a:round/>
              <a:headEnd/>
              <a:tailEnd/>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75" name="Rectangle 68">
              <a:extLst>
                <a:ext uri="{FF2B5EF4-FFF2-40B4-BE49-F238E27FC236}">
                  <a16:creationId xmlns:a16="http://schemas.microsoft.com/office/drawing/2014/main" id="{57E1B497-A777-1284-41CA-4DE19FD260F5}"/>
                </a:ext>
              </a:extLst>
            </p:cNvPr>
            <p:cNvSpPr>
              <a:spLocks noChangeArrowheads="1"/>
            </p:cNvSpPr>
            <p:nvPr/>
          </p:nvSpPr>
          <p:spPr bwMode="auto">
            <a:xfrm>
              <a:off x="1083" y="576"/>
              <a:ext cx="209" cy="255"/>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1800">
                  <a:solidFill>
                    <a:srgbClr val="FF3300"/>
                  </a:solidFill>
                </a:rPr>
                <a:t>3</a:t>
              </a:r>
            </a:p>
          </p:txBody>
        </p:sp>
      </p:grpSp>
      <p:sp>
        <p:nvSpPr>
          <p:cNvPr id="76" name="Line 69">
            <a:extLst>
              <a:ext uri="{FF2B5EF4-FFF2-40B4-BE49-F238E27FC236}">
                <a16:creationId xmlns:a16="http://schemas.microsoft.com/office/drawing/2014/main" id="{3110DC9C-1F44-B194-6D01-B83CFB0A9396}"/>
              </a:ext>
            </a:extLst>
          </p:cNvPr>
          <p:cNvSpPr>
            <a:spLocks noChangeShapeType="1"/>
          </p:cNvSpPr>
          <p:nvPr/>
        </p:nvSpPr>
        <p:spPr bwMode="auto">
          <a:xfrm>
            <a:off x="7682140" y="1863725"/>
            <a:ext cx="808718" cy="541338"/>
          </a:xfrm>
          <a:prstGeom prst="line">
            <a:avLst/>
          </a:prstGeom>
          <a:noFill/>
          <a:ln w="47625" cap="sq">
            <a:solidFill>
              <a:srgbClr val="FF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7" name="Rectangle 70">
            <a:extLst>
              <a:ext uri="{FF2B5EF4-FFF2-40B4-BE49-F238E27FC236}">
                <a16:creationId xmlns:a16="http://schemas.microsoft.com/office/drawing/2014/main" id="{21672FBA-9594-4E40-2032-02F42EA9E05A}"/>
              </a:ext>
            </a:extLst>
          </p:cNvPr>
          <p:cNvSpPr>
            <a:spLocks noChangeArrowheads="1"/>
          </p:cNvSpPr>
          <p:nvPr/>
        </p:nvSpPr>
        <p:spPr bwMode="auto">
          <a:xfrm>
            <a:off x="3392488" y="1477963"/>
            <a:ext cx="323850" cy="427037"/>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200" dirty="0">
                <a:solidFill>
                  <a:srgbClr val="FF0000"/>
                </a:solidFill>
              </a:rPr>
              <a:t>4</a:t>
            </a:r>
          </a:p>
        </p:txBody>
      </p:sp>
      <p:grpSp>
        <p:nvGrpSpPr>
          <p:cNvPr id="78" name="Group 71">
            <a:extLst>
              <a:ext uri="{FF2B5EF4-FFF2-40B4-BE49-F238E27FC236}">
                <a16:creationId xmlns:a16="http://schemas.microsoft.com/office/drawing/2014/main" id="{72B985C0-F4AA-097E-9243-0C0FEFCEEEB8}"/>
              </a:ext>
            </a:extLst>
          </p:cNvPr>
          <p:cNvGrpSpPr>
            <a:grpSpLocks/>
          </p:cNvGrpSpPr>
          <p:nvPr/>
        </p:nvGrpSpPr>
        <p:grpSpPr bwMode="auto">
          <a:xfrm>
            <a:off x="3396618" y="4536280"/>
            <a:ext cx="338137" cy="750888"/>
            <a:chOff x="2139" y="3033"/>
            <a:chExt cx="213" cy="473"/>
          </a:xfrm>
        </p:grpSpPr>
        <p:grpSp>
          <p:nvGrpSpPr>
            <p:cNvPr id="79" name="Group 72">
              <a:extLst>
                <a:ext uri="{FF2B5EF4-FFF2-40B4-BE49-F238E27FC236}">
                  <a16:creationId xmlns:a16="http://schemas.microsoft.com/office/drawing/2014/main" id="{9A41FC3C-B78D-F22E-CEE4-D77FB59E6707}"/>
                </a:ext>
              </a:extLst>
            </p:cNvPr>
            <p:cNvGrpSpPr>
              <a:grpSpLocks/>
            </p:cNvGrpSpPr>
            <p:nvPr/>
          </p:nvGrpSpPr>
          <p:grpSpPr bwMode="auto">
            <a:xfrm>
              <a:off x="2139" y="3033"/>
              <a:ext cx="213" cy="231"/>
              <a:chOff x="1060" y="576"/>
              <a:chExt cx="236" cy="255"/>
            </a:xfrm>
          </p:grpSpPr>
          <p:sp>
            <p:nvSpPr>
              <p:cNvPr id="83" name="Oval 73">
                <a:extLst>
                  <a:ext uri="{FF2B5EF4-FFF2-40B4-BE49-F238E27FC236}">
                    <a16:creationId xmlns:a16="http://schemas.microsoft.com/office/drawing/2014/main" id="{8DA0A9C1-7BC1-B464-DB97-8A980E928C6D}"/>
                  </a:ext>
                </a:extLst>
              </p:cNvPr>
              <p:cNvSpPr>
                <a:spLocks noChangeArrowheads="1"/>
              </p:cNvSpPr>
              <p:nvPr/>
            </p:nvSpPr>
            <p:spPr bwMode="auto">
              <a:xfrm>
                <a:off x="1060" y="576"/>
                <a:ext cx="236" cy="218"/>
              </a:xfrm>
              <a:prstGeom prst="ellipse">
                <a:avLst/>
              </a:prstGeom>
              <a:noFill/>
              <a:ln w="25400">
                <a:solidFill>
                  <a:srgbClr val="0000FF"/>
                </a:solidFill>
                <a:round/>
                <a:headEnd/>
                <a:tailEnd/>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84" name="Rectangle 74">
                <a:extLst>
                  <a:ext uri="{FF2B5EF4-FFF2-40B4-BE49-F238E27FC236}">
                    <a16:creationId xmlns:a16="http://schemas.microsoft.com/office/drawing/2014/main" id="{E9D9332F-3375-8953-9C3B-188290FEEF84}"/>
                  </a:ext>
                </a:extLst>
              </p:cNvPr>
              <p:cNvSpPr>
                <a:spLocks noChangeArrowheads="1"/>
              </p:cNvSpPr>
              <p:nvPr/>
            </p:nvSpPr>
            <p:spPr bwMode="auto">
              <a:xfrm>
                <a:off x="1083" y="576"/>
                <a:ext cx="209" cy="255"/>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1800">
                    <a:solidFill>
                      <a:srgbClr val="FF3300"/>
                    </a:solidFill>
                  </a:rPr>
                  <a:t>1</a:t>
                </a:r>
              </a:p>
            </p:txBody>
          </p:sp>
        </p:grpSp>
        <p:grpSp>
          <p:nvGrpSpPr>
            <p:cNvPr id="80" name="Group 75">
              <a:extLst>
                <a:ext uri="{FF2B5EF4-FFF2-40B4-BE49-F238E27FC236}">
                  <a16:creationId xmlns:a16="http://schemas.microsoft.com/office/drawing/2014/main" id="{7821A770-5128-2ABD-0EEC-76879AA01DAE}"/>
                </a:ext>
              </a:extLst>
            </p:cNvPr>
            <p:cNvGrpSpPr>
              <a:grpSpLocks/>
            </p:cNvGrpSpPr>
            <p:nvPr/>
          </p:nvGrpSpPr>
          <p:grpSpPr bwMode="auto">
            <a:xfrm>
              <a:off x="2139" y="3275"/>
              <a:ext cx="213" cy="231"/>
              <a:chOff x="1060" y="576"/>
              <a:chExt cx="236" cy="255"/>
            </a:xfrm>
          </p:grpSpPr>
          <p:sp>
            <p:nvSpPr>
              <p:cNvPr id="81" name="Oval 76">
                <a:extLst>
                  <a:ext uri="{FF2B5EF4-FFF2-40B4-BE49-F238E27FC236}">
                    <a16:creationId xmlns:a16="http://schemas.microsoft.com/office/drawing/2014/main" id="{3D19799E-2FCF-9C13-15E8-978FEFEBB6AF}"/>
                  </a:ext>
                </a:extLst>
              </p:cNvPr>
              <p:cNvSpPr>
                <a:spLocks noChangeArrowheads="1"/>
              </p:cNvSpPr>
              <p:nvPr/>
            </p:nvSpPr>
            <p:spPr bwMode="auto">
              <a:xfrm>
                <a:off x="1060" y="576"/>
                <a:ext cx="236" cy="218"/>
              </a:xfrm>
              <a:prstGeom prst="ellipse">
                <a:avLst/>
              </a:prstGeom>
              <a:noFill/>
              <a:ln w="25400">
                <a:solidFill>
                  <a:srgbClr val="0000FF"/>
                </a:solidFill>
                <a:round/>
                <a:headEnd/>
                <a:tailEnd/>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82" name="Rectangle 77">
                <a:extLst>
                  <a:ext uri="{FF2B5EF4-FFF2-40B4-BE49-F238E27FC236}">
                    <a16:creationId xmlns:a16="http://schemas.microsoft.com/office/drawing/2014/main" id="{7D539691-4949-D51E-46A3-65AFEAC35DAD}"/>
                  </a:ext>
                </a:extLst>
              </p:cNvPr>
              <p:cNvSpPr>
                <a:spLocks noChangeArrowheads="1"/>
              </p:cNvSpPr>
              <p:nvPr/>
            </p:nvSpPr>
            <p:spPr bwMode="auto">
              <a:xfrm>
                <a:off x="1083" y="576"/>
                <a:ext cx="209" cy="255"/>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1800">
                    <a:solidFill>
                      <a:srgbClr val="FF3300"/>
                    </a:solidFill>
                  </a:rPr>
                  <a:t>3</a:t>
                </a:r>
              </a:p>
            </p:txBody>
          </p:sp>
        </p:grpSp>
      </p:grpSp>
      <p:sp>
        <p:nvSpPr>
          <p:cNvPr id="85" name="Rectangle 78">
            <a:extLst>
              <a:ext uri="{FF2B5EF4-FFF2-40B4-BE49-F238E27FC236}">
                <a16:creationId xmlns:a16="http://schemas.microsoft.com/office/drawing/2014/main" id="{A2697764-973E-AF56-351C-8795DE6C9DC8}"/>
              </a:ext>
            </a:extLst>
          </p:cNvPr>
          <p:cNvSpPr>
            <a:spLocks noChangeArrowheads="1"/>
          </p:cNvSpPr>
          <p:nvPr/>
        </p:nvSpPr>
        <p:spPr bwMode="auto">
          <a:xfrm>
            <a:off x="4400550" y="1465263"/>
            <a:ext cx="463550" cy="427037"/>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200" dirty="0">
                <a:solidFill>
                  <a:srgbClr val="FF0000"/>
                </a:solidFill>
              </a:rPr>
              <a:t>13</a:t>
            </a:r>
          </a:p>
        </p:txBody>
      </p:sp>
      <p:grpSp>
        <p:nvGrpSpPr>
          <p:cNvPr id="86" name="Group 79">
            <a:extLst>
              <a:ext uri="{FF2B5EF4-FFF2-40B4-BE49-F238E27FC236}">
                <a16:creationId xmlns:a16="http://schemas.microsoft.com/office/drawing/2014/main" id="{F103BED0-3A44-9ECE-44A3-909E1F0B913E}"/>
              </a:ext>
            </a:extLst>
          </p:cNvPr>
          <p:cNvGrpSpPr>
            <a:grpSpLocks/>
          </p:cNvGrpSpPr>
          <p:nvPr/>
        </p:nvGrpSpPr>
        <p:grpSpPr bwMode="auto">
          <a:xfrm>
            <a:off x="4479925" y="4543425"/>
            <a:ext cx="338138" cy="750888"/>
            <a:chOff x="2139" y="3033"/>
            <a:chExt cx="213" cy="473"/>
          </a:xfrm>
        </p:grpSpPr>
        <p:grpSp>
          <p:nvGrpSpPr>
            <p:cNvPr id="87" name="Group 80">
              <a:extLst>
                <a:ext uri="{FF2B5EF4-FFF2-40B4-BE49-F238E27FC236}">
                  <a16:creationId xmlns:a16="http://schemas.microsoft.com/office/drawing/2014/main" id="{CC7A21FF-14D1-869E-9797-CF7E25AAF306}"/>
                </a:ext>
              </a:extLst>
            </p:cNvPr>
            <p:cNvGrpSpPr>
              <a:grpSpLocks/>
            </p:cNvGrpSpPr>
            <p:nvPr/>
          </p:nvGrpSpPr>
          <p:grpSpPr bwMode="auto">
            <a:xfrm>
              <a:off x="2139" y="3033"/>
              <a:ext cx="213" cy="231"/>
              <a:chOff x="1060" y="576"/>
              <a:chExt cx="236" cy="255"/>
            </a:xfrm>
          </p:grpSpPr>
          <p:sp>
            <p:nvSpPr>
              <p:cNvPr id="91" name="Oval 81">
                <a:extLst>
                  <a:ext uri="{FF2B5EF4-FFF2-40B4-BE49-F238E27FC236}">
                    <a16:creationId xmlns:a16="http://schemas.microsoft.com/office/drawing/2014/main" id="{9CEFA942-5AFE-403A-4331-183380356F35}"/>
                  </a:ext>
                </a:extLst>
              </p:cNvPr>
              <p:cNvSpPr>
                <a:spLocks noChangeArrowheads="1"/>
              </p:cNvSpPr>
              <p:nvPr/>
            </p:nvSpPr>
            <p:spPr bwMode="auto">
              <a:xfrm>
                <a:off x="1060" y="576"/>
                <a:ext cx="236" cy="218"/>
              </a:xfrm>
              <a:prstGeom prst="ellipse">
                <a:avLst/>
              </a:prstGeom>
              <a:noFill/>
              <a:ln w="25400">
                <a:solidFill>
                  <a:srgbClr val="0000FF"/>
                </a:solidFill>
                <a:round/>
                <a:headEnd/>
                <a:tailEnd/>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92" name="Rectangle 82">
                <a:extLst>
                  <a:ext uri="{FF2B5EF4-FFF2-40B4-BE49-F238E27FC236}">
                    <a16:creationId xmlns:a16="http://schemas.microsoft.com/office/drawing/2014/main" id="{46B70A00-A090-A4F5-1070-2809C9AE1914}"/>
                  </a:ext>
                </a:extLst>
              </p:cNvPr>
              <p:cNvSpPr>
                <a:spLocks noChangeArrowheads="1"/>
              </p:cNvSpPr>
              <p:nvPr/>
            </p:nvSpPr>
            <p:spPr bwMode="auto">
              <a:xfrm>
                <a:off x="1083" y="576"/>
                <a:ext cx="209" cy="255"/>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1800">
                    <a:solidFill>
                      <a:srgbClr val="FF3300"/>
                    </a:solidFill>
                  </a:rPr>
                  <a:t>1</a:t>
                </a:r>
              </a:p>
            </p:txBody>
          </p:sp>
        </p:grpSp>
        <p:grpSp>
          <p:nvGrpSpPr>
            <p:cNvPr id="88" name="Group 83">
              <a:extLst>
                <a:ext uri="{FF2B5EF4-FFF2-40B4-BE49-F238E27FC236}">
                  <a16:creationId xmlns:a16="http://schemas.microsoft.com/office/drawing/2014/main" id="{AA627FA0-86FD-A301-D8EE-4490FFA9721C}"/>
                </a:ext>
              </a:extLst>
            </p:cNvPr>
            <p:cNvGrpSpPr>
              <a:grpSpLocks/>
            </p:cNvGrpSpPr>
            <p:nvPr/>
          </p:nvGrpSpPr>
          <p:grpSpPr bwMode="auto">
            <a:xfrm>
              <a:off x="2139" y="3275"/>
              <a:ext cx="213" cy="231"/>
              <a:chOff x="1060" y="576"/>
              <a:chExt cx="236" cy="255"/>
            </a:xfrm>
          </p:grpSpPr>
          <p:sp>
            <p:nvSpPr>
              <p:cNvPr id="89" name="Oval 84">
                <a:extLst>
                  <a:ext uri="{FF2B5EF4-FFF2-40B4-BE49-F238E27FC236}">
                    <a16:creationId xmlns:a16="http://schemas.microsoft.com/office/drawing/2014/main" id="{2B77FF19-B9BA-B6F1-F0BB-37BF2DA69DB7}"/>
                  </a:ext>
                </a:extLst>
              </p:cNvPr>
              <p:cNvSpPr>
                <a:spLocks noChangeArrowheads="1"/>
              </p:cNvSpPr>
              <p:nvPr/>
            </p:nvSpPr>
            <p:spPr bwMode="auto">
              <a:xfrm>
                <a:off x="1060" y="576"/>
                <a:ext cx="236" cy="218"/>
              </a:xfrm>
              <a:prstGeom prst="ellipse">
                <a:avLst/>
              </a:prstGeom>
              <a:noFill/>
              <a:ln w="25400">
                <a:solidFill>
                  <a:srgbClr val="0000FF"/>
                </a:solidFill>
                <a:round/>
                <a:headEnd/>
                <a:tailEnd/>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90" name="Rectangle 85">
                <a:extLst>
                  <a:ext uri="{FF2B5EF4-FFF2-40B4-BE49-F238E27FC236}">
                    <a16:creationId xmlns:a16="http://schemas.microsoft.com/office/drawing/2014/main" id="{534907E0-B20B-9C43-5EE3-342841AB3661}"/>
                  </a:ext>
                </a:extLst>
              </p:cNvPr>
              <p:cNvSpPr>
                <a:spLocks noChangeArrowheads="1"/>
              </p:cNvSpPr>
              <p:nvPr/>
            </p:nvSpPr>
            <p:spPr bwMode="auto">
              <a:xfrm>
                <a:off x="1083" y="576"/>
                <a:ext cx="209" cy="255"/>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1800">
                    <a:solidFill>
                      <a:srgbClr val="FF3300"/>
                    </a:solidFill>
                  </a:rPr>
                  <a:t>3</a:t>
                </a:r>
              </a:p>
            </p:txBody>
          </p:sp>
        </p:grpSp>
      </p:grpSp>
      <p:grpSp>
        <p:nvGrpSpPr>
          <p:cNvPr id="93" name="Group 87">
            <a:extLst>
              <a:ext uri="{FF2B5EF4-FFF2-40B4-BE49-F238E27FC236}">
                <a16:creationId xmlns:a16="http://schemas.microsoft.com/office/drawing/2014/main" id="{52F971DA-666F-D712-7420-C647BE1274EA}"/>
              </a:ext>
            </a:extLst>
          </p:cNvPr>
          <p:cNvGrpSpPr>
            <a:grpSpLocks/>
          </p:cNvGrpSpPr>
          <p:nvPr/>
        </p:nvGrpSpPr>
        <p:grpSpPr bwMode="auto">
          <a:xfrm>
            <a:off x="3359150" y="4003675"/>
            <a:ext cx="381000" cy="457200"/>
            <a:chOff x="4320" y="3419"/>
            <a:chExt cx="240" cy="288"/>
          </a:xfrm>
        </p:grpSpPr>
        <p:sp>
          <p:nvSpPr>
            <p:cNvPr id="94" name="Rectangle 88">
              <a:extLst>
                <a:ext uri="{FF2B5EF4-FFF2-40B4-BE49-F238E27FC236}">
                  <a16:creationId xmlns:a16="http://schemas.microsoft.com/office/drawing/2014/main" id="{5965DE8E-613C-8C33-85E7-B097BFF3333C}"/>
                </a:ext>
              </a:extLst>
            </p:cNvPr>
            <p:cNvSpPr>
              <a:spLocks noChangeArrowheads="1"/>
            </p:cNvSpPr>
            <p:nvPr/>
          </p:nvSpPr>
          <p:spPr bwMode="auto">
            <a:xfrm>
              <a:off x="4320" y="3456"/>
              <a:ext cx="240" cy="240"/>
            </a:xfrm>
            <a:prstGeom prst="rect">
              <a:avLst/>
            </a:prstGeom>
            <a:solidFill>
              <a:srgbClr val="FFFFFF"/>
            </a:solidFill>
            <a:ln>
              <a:noFill/>
            </a:ln>
            <a:effectLst/>
            <a:extLst>
              <a:ext uri="{91240B29-F687-4F45-9708-019B960494DF}">
                <a14:hiddenLine xmlns:a14="http://schemas.microsoft.com/office/drawing/2010/main" w="9525">
                  <a:solidFill>
                    <a:srgbClr val="FFFF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95" name="Rectangle 89">
              <a:extLst>
                <a:ext uri="{FF2B5EF4-FFF2-40B4-BE49-F238E27FC236}">
                  <a16:creationId xmlns:a16="http://schemas.microsoft.com/office/drawing/2014/main" id="{29350B41-D60A-504E-94AC-785F715ADA07}"/>
                </a:ext>
              </a:extLst>
            </p:cNvPr>
            <p:cNvSpPr>
              <a:spLocks noChangeArrowheads="1"/>
            </p:cNvSpPr>
            <p:nvPr/>
          </p:nvSpPr>
          <p:spPr bwMode="auto">
            <a:xfrm>
              <a:off x="4333" y="3419"/>
              <a:ext cx="212" cy="288"/>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400">
                  <a:solidFill>
                    <a:srgbClr val="FF3300"/>
                  </a:solidFill>
                </a:rPr>
                <a:t>1</a:t>
              </a:r>
            </a:p>
          </p:txBody>
        </p:sp>
      </p:grpSp>
      <p:sp>
        <p:nvSpPr>
          <p:cNvPr id="96" name="Rectangle 90">
            <a:extLst>
              <a:ext uri="{FF2B5EF4-FFF2-40B4-BE49-F238E27FC236}">
                <a16:creationId xmlns:a16="http://schemas.microsoft.com/office/drawing/2014/main" id="{B0393651-8CBC-7135-B3D9-D2524A8503FC}"/>
              </a:ext>
            </a:extLst>
          </p:cNvPr>
          <p:cNvSpPr>
            <a:spLocks noChangeArrowheads="1"/>
          </p:cNvSpPr>
          <p:nvPr/>
        </p:nvSpPr>
        <p:spPr bwMode="auto">
          <a:xfrm>
            <a:off x="3376613" y="1893888"/>
            <a:ext cx="323850" cy="427037"/>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200">
                <a:solidFill>
                  <a:srgbClr val="FF3300"/>
                </a:solidFill>
              </a:rPr>
              <a:t>4</a:t>
            </a:r>
          </a:p>
        </p:txBody>
      </p:sp>
      <p:grpSp>
        <p:nvGrpSpPr>
          <p:cNvPr id="97" name="Group 91">
            <a:extLst>
              <a:ext uri="{FF2B5EF4-FFF2-40B4-BE49-F238E27FC236}">
                <a16:creationId xmlns:a16="http://schemas.microsoft.com/office/drawing/2014/main" id="{4C894916-5332-E35B-34D9-2D2868FD0725}"/>
              </a:ext>
            </a:extLst>
          </p:cNvPr>
          <p:cNvGrpSpPr>
            <a:grpSpLocks/>
          </p:cNvGrpSpPr>
          <p:nvPr/>
        </p:nvGrpSpPr>
        <p:grpSpPr bwMode="auto">
          <a:xfrm>
            <a:off x="3394075" y="5299075"/>
            <a:ext cx="338138" cy="366713"/>
            <a:chOff x="1060" y="576"/>
            <a:chExt cx="236" cy="255"/>
          </a:xfrm>
        </p:grpSpPr>
        <p:sp>
          <p:nvSpPr>
            <p:cNvPr id="98" name="Oval 92">
              <a:extLst>
                <a:ext uri="{FF2B5EF4-FFF2-40B4-BE49-F238E27FC236}">
                  <a16:creationId xmlns:a16="http://schemas.microsoft.com/office/drawing/2014/main" id="{38DA33D6-0AFE-8C2A-F46A-E9B720007241}"/>
                </a:ext>
              </a:extLst>
            </p:cNvPr>
            <p:cNvSpPr>
              <a:spLocks noChangeArrowheads="1"/>
            </p:cNvSpPr>
            <p:nvPr/>
          </p:nvSpPr>
          <p:spPr bwMode="auto">
            <a:xfrm>
              <a:off x="1060" y="576"/>
              <a:ext cx="236" cy="218"/>
            </a:xfrm>
            <a:prstGeom prst="ellipse">
              <a:avLst/>
            </a:prstGeom>
            <a:noFill/>
            <a:ln w="25400">
              <a:solidFill>
                <a:srgbClr val="0000FF"/>
              </a:solidFill>
              <a:round/>
              <a:headEnd/>
              <a:tailEnd/>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99" name="Rectangle 93">
              <a:extLst>
                <a:ext uri="{FF2B5EF4-FFF2-40B4-BE49-F238E27FC236}">
                  <a16:creationId xmlns:a16="http://schemas.microsoft.com/office/drawing/2014/main" id="{7E6B5EE4-6503-60F0-5BA4-CD638DE6237C}"/>
                </a:ext>
              </a:extLst>
            </p:cNvPr>
            <p:cNvSpPr>
              <a:spLocks noChangeArrowheads="1"/>
            </p:cNvSpPr>
            <p:nvPr/>
          </p:nvSpPr>
          <p:spPr bwMode="auto">
            <a:xfrm>
              <a:off x="1083" y="576"/>
              <a:ext cx="209" cy="255"/>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1800">
                  <a:solidFill>
                    <a:srgbClr val="FF3300"/>
                  </a:solidFill>
                </a:rPr>
                <a:t>4</a:t>
              </a:r>
            </a:p>
          </p:txBody>
        </p:sp>
      </p:grpSp>
      <p:sp>
        <p:nvSpPr>
          <p:cNvPr id="100" name="Line 94">
            <a:extLst>
              <a:ext uri="{FF2B5EF4-FFF2-40B4-BE49-F238E27FC236}">
                <a16:creationId xmlns:a16="http://schemas.microsoft.com/office/drawing/2014/main" id="{0B3F1906-4759-BADE-525B-D59B4C0B4E92}"/>
              </a:ext>
            </a:extLst>
          </p:cNvPr>
          <p:cNvSpPr>
            <a:spLocks noChangeShapeType="1"/>
          </p:cNvSpPr>
          <p:nvPr/>
        </p:nvSpPr>
        <p:spPr bwMode="auto">
          <a:xfrm flipH="1">
            <a:off x="7797912" y="2663826"/>
            <a:ext cx="685801" cy="768350"/>
          </a:xfrm>
          <a:prstGeom prst="line">
            <a:avLst/>
          </a:prstGeom>
          <a:noFill/>
          <a:ln w="44450" cap="sq">
            <a:solidFill>
              <a:srgbClr val="FF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1" name="Rectangle 95">
            <a:extLst>
              <a:ext uri="{FF2B5EF4-FFF2-40B4-BE49-F238E27FC236}">
                <a16:creationId xmlns:a16="http://schemas.microsoft.com/office/drawing/2014/main" id="{B27A0376-0465-1CC8-C514-45BFFCF8407C}"/>
              </a:ext>
            </a:extLst>
          </p:cNvPr>
          <p:cNvSpPr>
            <a:spLocks noChangeArrowheads="1"/>
          </p:cNvSpPr>
          <p:nvPr/>
        </p:nvSpPr>
        <p:spPr bwMode="auto">
          <a:xfrm>
            <a:off x="3949700" y="1887538"/>
            <a:ext cx="323850" cy="427037"/>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200" dirty="0">
                <a:solidFill>
                  <a:srgbClr val="FF0000"/>
                </a:solidFill>
              </a:rPr>
              <a:t>8</a:t>
            </a:r>
          </a:p>
        </p:txBody>
      </p:sp>
      <p:grpSp>
        <p:nvGrpSpPr>
          <p:cNvPr id="102" name="Group 96">
            <a:extLst>
              <a:ext uri="{FF2B5EF4-FFF2-40B4-BE49-F238E27FC236}">
                <a16:creationId xmlns:a16="http://schemas.microsoft.com/office/drawing/2014/main" id="{EF19DABC-3C17-B012-7E54-41ECEA00F97C}"/>
              </a:ext>
            </a:extLst>
          </p:cNvPr>
          <p:cNvGrpSpPr>
            <a:grpSpLocks/>
          </p:cNvGrpSpPr>
          <p:nvPr/>
        </p:nvGrpSpPr>
        <p:grpSpPr bwMode="auto">
          <a:xfrm>
            <a:off x="3928270" y="4547393"/>
            <a:ext cx="338138" cy="1128714"/>
            <a:chOff x="2139" y="3033"/>
            <a:chExt cx="213" cy="711"/>
          </a:xfrm>
        </p:grpSpPr>
        <p:grpSp>
          <p:nvGrpSpPr>
            <p:cNvPr id="103" name="Group 97">
              <a:extLst>
                <a:ext uri="{FF2B5EF4-FFF2-40B4-BE49-F238E27FC236}">
                  <a16:creationId xmlns:a16="http://schemas.microsoft.com/office/drawing/2014/main" id="{2F2F04F5-8BC6-9FB1-E4B6-82501A43BF83}"/>
                </a:ext>
              </a:extLst>
            </p:cNvPr>
            <p:cNvGrpSpPr>
              <a:grpSpLocks/>
            </p:cNvGrpSpPr>
            <p:nvPr/>
          </p:nvGrpSpPr>
          <p:grpSpPr bwMode="auto">
            <a:xfrm>
              <a:off x="2139" y="3513"/>
              <a:ext cx="213" cy="231"/>
              <a:chOff x="1060" y="576"/>
              <a:chExt cx="236" cy="255"/>
            </a:xfrm>
          </p:grpSpPr>
          <p:sp>
            <p:nvSpPr>
              <p:cNvPr id="111" name="Oval 98">
                <a:extLst>
                  <a:ext uri="{FF2B5EF4-FFF2-40B4-BE49-F238E27FC236}">
                    <a16:creationId xmlns:a16="http://schemas.microsoft.com/office/drawing/2014/main" id="{95BCD89D-8AA9-99BA-F250-5A01FD6E6924}"/>
                  </a:ext>
                </a:extLst>
              </p:cNvPr>
              <p:cNvSpPr>
                <a:spLocks noChangeArrowheads="1"/>
              </p:cNvSpPr>
              <p:nvPr/>
            </p:nvSpPr>
            <p:spPr bwMode="auto">
              <a:xfrm>
                <a:off x="1060" y="576"/>
                <a:ext cx="236" cy="218"/>
              </a:xfrm>
              <a:prstGeom prst="ellipse">
                <a:avLst/>
              </a:prstGeom>
              <a:noFill/>
              <a:ln w="25400">
                <a:solidFill>
                  <a:srgbClr val="0000FF"/>
                </a:solidFill>
                <a:round/>
                <a:headEnd/>
                <a:tailEnd/>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112" name="Rectangle 99">
                <a:extLst>
                  <a:ext uri="{FF2B5EF4-FFF2-40B4-BE49-F238E27FC236}">
                    <a16:creationId xmlns:a16="http://schemas.microsoft.com/office/drawing/2014/main" id="{04E9748E-CAAA-C3AA-C612-BAAA2AAFC40B}"/>
                  </a:ext>
                </a:extLst>
              </p:cNvPr>
              <p:cNvSpPr>
                <a:spLocks noChangeArrowheads="1"/>
              </p:cNvSpPr>
              <p:nvPr/>
            </p:nvSpPr>
            <p:spPr bwMode="auto">
              <a:xfrm>
                <a:off x="1083" y="576"/>
                <a:ext cx="209" cy="255"/>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1800">
                    <a:solidFill>
                      <a:srgbClr val="FF3300"/>
                    </a:solidFill>
                  </a:rPr>
                  <a:t>4</a:t>
                </a:r>
              </a:p>
            </p:txBody>
          </p:sp>
        </p:grpSp>
        <p:grpSp>
          <p:nvGrpSpPr>
            <p:cNvPr id="104" name="Group 100">
              <a:extLst>
                <a:ext uri="{FF2B5EF4-FFF2-40B4-BE49-F238E27FC236}">
                  <a16:creationId xmlns:a16="http://schemas.microsoft.com/office/drawing/2014/main" id="{9341B136-DAF3-2589-570F-0057371A3CCC}"/>
                </a:ext>
              </a:extLst>
            </p:cNvPr>
            <p:cNvGrpSpPr>
              <a:grpSpLocks/>
            </p:cNvGrpSpPr>
            <p:nvPr/>
          </p:nvGrpSpPr>
          <p:grpSpPr bwMode="auto">
            <a:xfrm>
              <a:off x="2139" y="3033"/>
              <a:ext cx="213" cy="473"/>
              <a:chOff x="2139" y="3033"/>
              <a:chExt cx="213" cy="473"/>
            </a:xfrm>
          </p:grpSpPr>
          <p:grpSp>
            <p:nvGrpSpPr>
              <p:cNvPr id="105" name="Group 101">
                <a:extLst>
                  <a:ext uri="{FF2B5EF4-FFF2-40B4-BE49-F238E27FC236}">
                    <a16:creationId xmlns:a16="http://schemas.microsoft.com/office/drawing/2014/main" id="{71D4B0E2-7B63-D314-C978-6B0904EA56FA}"/>
                  </a:ext>
                </a:extLst>
              </p:cNvPr>
              <p:cNvGrpSpPr>
                <a:grpSpLocks/>
              </p:cNvGrpSpPr>
              <p:nvPr/>
            </p:nvGrpSpPr>
            <p:grpSpPr bwMode="auto">
              <a:xfrm>
                <a:off x="2139" y="3033"/>
                <a:ext cx="213" cy="231"/>
                <a:chOff x="1060" y="576"/>
                <a:chExt cx="236" cy="255"/>
              </a:xfrm>
            </p:grpSpPr>
            <p:sp>
              <p:nvSpPr>
                <p:cNvPr id="109" name="Oval 102">
                  <a:extLst>
                    <a:ext uri="{FF2B5EF4-FFF2-40B4-BE49-F238E27FC236}">
                      <a16:creationId xmlns:a16="http://schemas.microsoft.com/office/drawing/2014/main" id="{57AB8C48-392F-D013-0E7A-2CD0DEF0C66F}"/>
                    </a:ext>
                  </a:extLst>
                </p:cNvPr>
                <p:cNvSpPr>
                  <a:spLocks noChangeArrowheads="1"/>
                </p:cNvSpPr>
                <p:nvPr/>
              </p:nvSpPr>
              <p:spPr bwMode="auto">
                <a:xfrm>
                  <a:off x="1060" y="576"/>
                  <a:ext cx="236" cy="218"/>
                </a:xfrm>
                <a:prstGeom prst="ellipse">
                  <a:avLst/>
                </a:prstGeom>
                <a:noFill/>
                <a:ln w="25400">
                  <a:solidFill>
                    <a:srgbClr val="0000FF"/>
                  </a:solidFill>
                  <a:round/>
                  <a:headEnd/>
                  <a:tailEnd/>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110" name="Rectangle 103">
                  <a:extLst>
                    <a:ext uri="{FF2B5EF4-FFF2-40B4-BE49-F238E27FC236}">
                      <a16:creationId xmlns:a16="http://schemas.microsoft.com/office/drawing/2014/main" id="{1CA5D546-BFCD-A994-D0F8-785B637B62D4}"/>
                    </a:ext>
                  </a:extLst>
                </p:cNvPr>
                <p:cNvSpPr>
                  <a:spLocks noChangeArrowheads="1"/>
                </p:cNvSpPr>
                <p:nvPr/>
              </p:nvSpPr>
              <p:spPr bwMode="auto">
                <a:xfrm>
                  <a:off x="1083" y="576"/>
                  <a:ext cx="209" cy="255"/>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1800" dirty="0">
                      <a:solidFill>
                        <a:srgbClr val="FF3300"/>
                      </a:solidFill>
                    </a:rPr>
                    <a:t>1</a:t>
                  </a:r>
                </a:p>
              </p:txBody>
            </p:sp>
          </p:grpSp>
          <p:grpSp>
            <p:nvGrpSpPr>
              <p:cNvPr id="106" name="Group 104">
                <a:extLst>
                  <a:ext uri="{FF2B5EF4-FFF2-40B4-BE49-F238E27FC236}">
                    <a16:creationId xmlns:a16="http://schemas.microsoft.com/office/drawing/2014/main" id="{F222F715-93D3-7541-36FB-44C2C33D2910}"/>
                  </a:ext>
                </a:extLst>
              </p:cNvPr>
              <p:cNvGrpSpPr>
                <a:grpSpLocks/>
              </p:cNvGrpSpPr>
              <p:nvPr/>
            </p:nvGrpSpPr>
            <p:grpSpPr bwMode="auto">
              <a:xfrm>
                <a:off x="2139" y="3275"/>
                <a:ext cx="213" cy="231"/>
                <a:chOff x="1060" y="576"/>
                <a:chExt cx="236" cy="255"/>
              </a:xfrm>
            </p:grpSpPr>
            <p:sp>
              <p:nvSpPr>
                <p:cNvPr id="107" name="Oval 105">
                  <a:extLst>
                    <a:ext uri="{FF2B5EF4-FFF2-40B4-BE49-F238E27FC236}">
                      <a16:creationId xmlns:a16="http://schemas.microsoft.com/office/drawing/2014/main" id="{77796FF5-3EEF-035A-0BF2-B6F3061E95CC}"/>
                    </a:ext>
                  </a:extLst>
                </p:cNvPr>
                <p:cNvSpPr>
                  <a:spLocks noChangeArrowheads="1"/>
                </p:cNvSpPr>
                <p:nvPr/>
              </p:nvSpPr>
              <p:spPr bwMode="auto">
                <a:xfrm>
                  <a:off x="1060" y="576"/>
                  <a:ext cx="236" cy="218"/>
                </a:xfrm>
                <a:prstGeom prst="ellipse">
                  <a:avLst/>
                </a:prstGeom>
                <a:noFill/>
                <a:ln w="25400">
                  <a:solidFill>
                    <a:srgbClr val="0000FF"/>
                  </a:solidFill>
                  <a:round/>
                  <a:headEnd/>
                  <a:tailEnd/>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108" name="Rectangle 106">
                  <a:extLst>
                    <a:ext uri="{FF2B5EF4-FFF2-40B4-BE49-F238E27FC236}">
                      <a16:creationId xmlns:a16="http://schemas.microsoft.com/office/drawing/2014/main" id="{73C08BE3-C47D-F937-4E3F-AECC4B813AA3}"/>
                    </a:ext>
                  </a:extLst>
                </p:cNvPr>
                <p:cNvSpPr>
                  <a:spLocks noChangeArrowheads="1"/>
                </p:cNvSpPr>
                <p:nvPr/>
              </p:nvSpPr>
              <p:spPr bwMode="auto">
                <a:xfrm>
                  <a:off x="1083" y="576"/>
                  <a:ext cx="209" cy="255"/>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1800">
                      <a:solidFill>
                        <a:srgbClr val="FF3300"/>
                      </a:solidFill>
                    </a:rPr>
                    <a:t>3</a:t>
                  </a:r>
                </a:p>
              </p:txBody>
            </p:sp>
          </p:grpSp>
        </p:grpSp>
      </p:grpSp>
      <p:sp>
        <p:nvSpPr>
          <p:cNvPr id="113" name="Rectangle 107">
            <a:extLst>
              <a:ext uri="{FF2B5EF4-FFF2-40B4-BE49-F238E27FC236}">
                <a16:creationId xmlns:a16="http://schemas.microsoft.com/office/drawing/2014/main" id="{708D8FAF-E69B-2F11-7455-1891531A97F0}"/>
              </a:ext>
            </a:extLst>
          </p:cNvPr>
          <p:cNvSpPr>
            <a:spLocks noChangeArrowheads="1"/>
          </p:cNvSpPr>
          <p:nvPr/>
        </p:nvSpPr>
        <p:spPr bwMode="auto">
          <a:xfrm>
            <a:off x="4413250" y="1887538"/>
            <a:ext cx="463550" cy="427037"/>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200" dirty="0">
                <a:solidFill>
                  <a:srgbClr val="FF0000"/>
                </a:solidFill>
              </a:rPr>
              <a:t>10</a:t>
            </a:r>
          </a:p>
        </p:txBody>
      </p:sp>
      <p:grpSp>
        <p:nvGrpSpPr>
          <p:cNvPr id="114" name="Group 108">
            <a:extLst>
              <a:ext uri="{FF2B5EF4-FFF2-40B4-BE49-F238E27FC236}">
                <a16:creationId xmlns:a16="http://schemas.microsoft.com/office/drawing/2014/main" id="{4A722084-5A0A-F1EF-1F25-D21B9BC8637A}"/>
              </a:ext>
            </a:extLst>
          </p:cNvPr>
          <p:cNvGrpSpPr>
            <a:grpSpLocks/>
          </p:cNvGrpSpPr>
          <p:nvPr/>
        </p:nvGrpSpPr>
        <p:grpSpPr bwMode="auto">
          <a:xfrm>
            <a:off x="4480720" y="4543424"/>
            <a:ext cx="338138" cy="1128713"/>
            <a:chOff x="2139" y="3033"/>
            <a:chExt cx="213" cy="711"/>
          </a:xfrm>
        </p:grpSpPr>
        <p:grpSp>
          <p:nvGrpSpPr>
            <p:cNvPr id="115" name="Group 109">
              <a:extLst>
                <a:ext uri="{FF2B5EF4-FFF2-40B4-BE49-F238E27FC236}">
                  <a16:creationId xmlns:a16="http://schemas.microsoft.com/office/drawing/2014/main" id="{93B91E2C-425C-D9F4-07A7-814AB47F9CA4}"/>
                </a:ext>
              </a:extLst>
            </p:cNvPr>
            <p:cNvGrpSpPr>
              <a:grpSpLocks/>
            </p:cNvGrpSpPr>
            <p:nvPr/>
          </p:nvGrpSpPr>
          <p:grpSpPr bwMode="auto">
            <a:xfrm>
              <a:off x="2139" y="3513"/>
              <a:ext cx="213" cy="231"/>
              <a:chOff x="1060" y="576"/>
              <a:chExt cx="236" cy="255"/>
            </a:xfrm>
          </p:grpSpPr>
          <p:sp>
            <p:nvSpPr>
              <p:cNvPr id="123" name="Oval 110">
                <a:extLst>
                  <a:ext uri="{FF2B5EF4-FFF2-40B4-BE49-F238E27FC236}">
                    <a16:creationId xmlns:a16="http://schemas.microsoft.com/office/drawing/2014/main" id="{3E97BA62-7745-53A5-9D39-44EA82FB0DE1}"/>
                  </a:ext>
                </a:extLst>
              </p:cNvPr>
              <p:cNvSpPr>
                <a:spLocks noChangeArrowheads="1"/>
              </p:cNvSpPr>
              <p:nvPr/>
            </p:nvSpPr>
            <p:spPr bwMode="auto">
              <a:xfrm>
                <a:off x="1060" y="576"/>
                <a:ext cx="236" cy="218"/>
              </a:xfrm>
              <a:prstGeom prst="ellipse">
                <a:avLst/>
              </a:prstGeom>
              <a:noFill/>
              <a:ln w="25400">
                <a:solidFill>
                  <a:srgbClr val="0000FF"/>
                </a:solidFill>
                <a:round/>
                <a:headEnd/>
                <a:tailEnd/>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124" name="Rectangle 111">
                <a:extLst>
                  <a:ext uri="{FF2B5EF4-FFF2-40B4-BE49-F238E27FC236}">
                    <a16:creationId xmlns:a16="http://schemas.microsoft.com/office/drawing/2014/main" id="{DCFE568B-FD98-83C4-D8A8-AABE86295C02}"/>
                  </a:ext>
                </a:extLst>
              </p:cNvPr>
              <p:cNvSpPr>
                <a:spLocks noChangeArrowheads="1"/>
              </p:cNvSpPr>
              <p:nvPr/>
            </p:nvSpPr>
            <p:spPr bwMode="auto">
              <a:xfrm>
                <a:off x="1083" y="576"/>
                <a:ext cx="209" cy="255"/>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1800">
                    <a:solidFill>
                      <a:srgbClr val="FF3300"/>
                    </a:solidFill>
                  </a:rPr>
                  <a:t>4</a:t>
                </a:r>
              </a:p>
            </p:txBody>
          </p:sp>
        </p:grpSp>
        <p:grpSp>
          <p:nvGrpSpPr>
            <p:cNvPr id="116" name="Group 112">
              <a:extLst>
                <a:ext uri="{FF2B5EF4-FFF2-40B4-BE49-F238E27FC236}">
                  <a16:creationId xmlns:a16="http://schemas.microsoft.com/office/drawing/2014/main" id="{0BB6514A-4874-97C9-2E95-F44F9E926318}"/>
                </a:ext>
              </a:extLst>
            </p:cNvPr>
            <p:cNvGrpSpPr>
              <a:grpSpLocks/>
            </p:cNvGrpSpPr>
            <p:nvPr/>
          </p:nvGrpSpPr>
          <p:grpSpPr bwMode="auto">
            <a:xfrm>
              <a:off x="2139" y="3033"/>
              <a:ext cx="213" cy="473"/>
              <a:chOff x="2139" y="3033"/>
              <a:chExt cx="213" cy="473"/>
            </a:xfrm>
          </p:grpSpPr>
          <p:grpSp>
            <p:nvGrpSpPr>
              <p:cNvPr id="117" name="Group 113">
                <a:extLst>
                  <a:ext uri="{FF2B5EF4-FFF2-40B4-BE49-F238E27FC236}">
                    <a16:creationId xmlns:a16="http://schemas.microsoft.com/office/drawing/2014/main" id="{42CFBF49-C4F0-F8E8-2F25-4BACA533425B}"/>
                  </a:ext>
                </a:extLst>
              </p:cNvPr>
              <p:cNvGrpSpPr>
                <a:grpSpLocks/>
              </p:cNvGrpSpPr>
              <p:nvPr/>
            </p:nvGrpSpPr>
            <p:grpSpPr bwMode="auto">
              <a:xfrm>
                <a:off x="2139" y="3033"/>
                <a:ext cx="213" cy="231"/>
                <a:chOff x="1060" y="576"/>
                <a:chExt cx="236" cy="255"/>
              </a:xfrm>
            </p:grpSpPr>
            <p:sp>
              <p:nvSpPr>
                <p:cNvPr id="121" name="Oval 114">
                  <a:extLst>
                    <a:ext uri="{FF2B5EF4-FFF2-40B4-BE49-F238E27FC236}">
                      <a16:creationId xmlns:a16="http://schemas.microsoft.com/office/drawing/2014/main" id="{6689ADEB-04BE-3163-A8F2-35E228631707}"/>
                    </a:ext>
                  </a:extLst>
                </p:cNvPr>
                <p:cNvSpPr>
                  <a:spLocks noChangeArrowheads="1"/>
                </p:cNvSpPr>
                <p:nvPr/>
              </p:nvSpPr>
              <p:spPr bwMode="auto">
                <a:xfrm>
                  <a:off x="1060" y="576"/>
                  <a:ext cx="236" cy="218"/>
                </a:xfrm>
                <a:prstGeom prst="ellipse">
                  <a:avLst/>
                </a:prstGeom>
                <a:noFill/>
                <a:ln w="25400">
                  <a:solidFill>
                    <a:srgbClr val="0000FF"/>
                  </a:solidFill>
                  <a:round/>
                  <a:headEnd/>
                  <a:tailEnd/>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122" name="Rectangle 115">
                  <a:extLst>
                    <a:ext uri="{FF2B5EF4-FFF2-40B4-BE49-F238E27FC236}">
                      <a16:creationId xmlns:a16="http://schemas.microsoft.com/office/drawing/2014/main" id="{AE945E3D-4213-8F85-0539-8C39EC419081}"/>
                    </a:ext>
                  </a:extLst>
                </p:cNvPr>
                <p:cNvSpPr>
                  <a:spLocks noChangeArrowheads="1"/>
                </p:cNvSpPr>
                <p:nvPr/>
              </p:nvSpPr>
              <p:spPr bwMode="auto">
                <a:xfrm>
                  <a:off x="1083" y="576"/>
                  <a:ext cx="209" cy="255"/>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1800">
                      <a:solidFill>
                        <a:srgbClr val="FF3300"/>
                      </a:solidFill>
                    </a:rPr>
                    <a:t>1</a:t>
                  </a:r>
                </a:p>
              </p:txBody>
            </p:sp>
          </p:grpSp>
          <p:grpSp>
            <p:nvGrpSpPr>
              <p:cNvPr id="118" name="Group 116">
                <a:extLst>
                  <a:ext uri="{FF2B5EF4-FFF2-40B4-BE49-F238E27FC236}">
                    <a16:creationId xmlns:a16="http://schemas.microsoft.com/office/drawing/2014/main" id="{79940781-E733-F7EF-0AAC-5AEDB9B87D23}"/>
                  </a:ext>
                </a:extLst>
              </p:cNvPr>
              <p:cNvGrpSpPr>
                <a:grpSpLocks/>
              </p:cNvGrpSpPr>
              <p:nvPr/>
            </p:nvGrpSpPr>
            <p:grpSpPr bwMode="auto">
              <a:xfrm>
                <a:off x="2139" y="3275"/>
                <a:ext cx="213" cy="231"/>
                <a:chOff x="1060" y="576"/>
                <a:chExt cx="236" cy="255"/>
              </a:xfrm>
            </p:grpSpPr>
            <p:sp>
              <p:nvSpPr>
                <p:cNvPr id="119" name="Oval 117">
                  <a:extLst>
                    <a:ext uri="{FF2B5EF4-FFF2-40B4-BE49-F238E27FC236}">
                      <a16:creationId xmlns:a16="http://schemas.microsoft.com/office/drawing/2014/main" id="{0102D04F-B787-07AD-89DC-7D087FF9BD4C}"/>
                    </a:ext>
                  </a:extLst>
                </p:cNvPr>
                <p:cNvSpPr>
                  <a:spLocks noChangeArrowheads="1"/>
                </p:cNvSpPr>
                <p:nvPr/>
              </p:nvSpPr>
              <p:spPr bwMode="auto">
                <a:xfrm>
                  <a:off x="1060" y="576"/>
                  <a:ext cx="236" cy="218"/>
                </a:xfrm>
                <a:prstGeom prst="ellipse">
                  <a:avLst/>
                </a:prstGeom>
                <a:noFill/>
                <a:ln w="25400">
                  <a:solidFill>
                    <a:srgbClr val="0000FF"/>
                  </a:solidFill>
                  <a:round/>
                  <a:headEnd/>
                  <a:tailEnd/>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120" name="Rectangle 118">
                  <a:extLst>
                    <a:ext uri="{FF2B5EF4-FFF2-40B4-BE49-F238E27FC236}">
                      <a16:creationId xmlns:a16="http://schemas.microsoft.com/office/drawing/2014/main" id="{8B6D0AF2-00FE-C0AC-96CD-BC10CD047112}"/>
                    </a:ext>
                  </a:extLst>
                </p:cNvPr>
                <p:cNvSpPr>
                  <a:spLocks noChangeArrowheads="1"/>
                </p:cNvSpPr>
                <p:nvPr/>
              </p:nvSpPr>
              <p:spPr bwMode="auto">
                <a:xfrm>
                  <a:off x="1083" y="576"/>
                  <a:ext cx="209" cy="255"/>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1800">
                      <a:solidFill>
                        <a:srgbClr val="FF3300"/>
                      </a:solidFill>
                    </a:rPr>
                    <a:t>3</a:t>
                  </a:r>
                </a:p>
              </p:txBody>
            </p:sp>
          </p:grpSp>
        </p:grpSp>
      </p:grpSp>
      <p:grpSp>
        <p:nvGrpSpPr>
          <p:cNvPr id="125" name="Group 120">
            <a:extLst>
              <a:ext uri="{FF2B5EF4-FFF2-40B4-BE49-F238E27FC236}">
                <a16:creationId xmlns:a16="http://schemas.microsoft.com/office/drawing/2014/main" id="{CEDE1D30-78C8-AF33-0C08-39525BC639E3}"/>
              </a:ext>
            </a:extLst>
          </p:cNvPr>
          <p:cNvGrpSpPr>
            <a:grpSpLocks/>
          </p:cNvGrpSpPr>
          <p:nvPr/>
        </p:nvGrpSpPr>
        <p:grpSpPr bwMode="auto">
          <a:xfrm>
            <a:off x="3921125" y="4010025"/>
            <a:ext cx="381000" cy="457200"/>
            <a:chOff x="4320" y="3419"/>
            <a:chExt cx="240" cy="288"/>
          </a:xfrm>
        </p:grpSpPr>
        <p:sp>
          <p:nvSpPr>
            <p:cNvPr id="126" name="Rectangle 121">
              <a:extLst>
                <a:ext uri="{FF2B5EF4-FFF2-40B4-BE49-F238E27FC236}">
                  <a16:creationId xmlns:a16="http://schemas.microsoft.com/office/drawing/2014/main" id="{402E194F-B141-68E0-FEAB-3FACE30050DA}"/>
                </a:ext>
              </a:extLst>
            </p:cNvPr>
            <p:cNvSpPr>
              <a:spLocks noChangeArrowheads="1"/>
            </p:cNvSpPr>
            <p:nvPr/>
          </p:nvSpPr>
          <p:spPr bwMode="auto">
            <a:xfrm>
              <a:off x="4320" y="3456"/>
              <a:ext cx="240" cy="240"/>
            </a:xfrm>
            <a:prstGeom prst="rect">
              <a:avLst/>
            </a:prstGeom>
            <a:solidFill>
              <a:srgbClr val="FFFFFF"/>
            </a:solidFill>
            <a:ln>
              <a:noFill/>
            </a:ln>
            <a:effectLst/>
            <a:extLst>
              <a:ext uri="{91240B29-F687-4F45-9708-019B960494DF}">
                <a14:hiddenLine xmlns:a14="http://schemas.microsoft.com/office/drawing/2010/main" w="9525">
                  <a:solidFill>
                    <a:srgbClr val="FFFF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127" name="Rectangle 122">
              <a:extLst>
                <a:ext uri="{FF2B5EF4-FFF2-40B4-BE49-F238E27FC236}">
                  <a16:creationId xmlns:a16="http://schemas.microsoft.com/office/drawing/2014/main" id="{570AE0FC-9BD8-46F7-10F1-A6E72FCB17A0}"/>
                </a:ext>
              </a:extLst>
            </p:cNvPr>
            <p:cNvSpPr>
              <a:spLocks noChangeArrowheads="1"/>
            </p:cNvSpPr>
            <p:nvPr/>
          </p:nvSpPr>
          <p:spPr bwMode="auto">
            <a:xfrm>
              <a:off x="4333" y="3419"/>
              <a:ext cx="212" cy="288"/>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400">
                  <a:solidFill>
                    <a:srgbClr val="FF3300"/>
                  </a:solidFill>
                </a:rPr>
                <a:t>1</a:t>
              </a:r>
            </a:p>
          </p:txBody>
        </p:sp>
      </p:grpSp>
      <p:sp>
        <p:nvSpPr>
          <p:cNvPr id="128" name="Rectangle 123">
            <a:extLst>
              <a:ext uri="{FF2B5EF4-FFF2-40B4-BE49-F238E27FC236}">
                <a16:creationId xmlns:a16="http://schemas.microsoft.com/office/drawing/2014/main" id="{76BC6D9A-22B0-B2C1-8400-A57825973D82}"/>
              </a:ext>
            </a:extLst>
          </p:cNvPr>
          <p:cNvSpPr>
            <a:spLocks noChangeArrowheads="1"/>
          </p:cNvSpPr>
          <p:nvPr/>
        </p:nvSpPr>
        <p:spPr bwMode="auto">
          <a:xfrm>
            <a:off x="3938588" y="2298700"/>
            <a:ext cx="323850" cy="427038"/>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200">
                <a:solidFill>
                  <a:srgbClr val="FF3300"/>
                </a:solidFill>
              </a:rPr>
              <a:t>8</a:t>
            </a:r>
          </a:p>
        </p:txBody>
      </p:sp>
      <p:grpSp>
        <p:nvGrpSpPr>
          <p:cNvPr id="129" name="Group 124">
            <a:extLst>
              <a:ext uri="{FF2B5EF4-FFF2-40B4-BE49-F238E27FC236}">
                <a16:creationId xmlns:a16="http://schemas.microsoft.com/office/drawing/2014/main" id="{4B0C0922-D668-D906-B760-9CAD4689555C}"/>
              </a:ext>
            </a:extLst>
          </p:cNvPr>
          <p:cNvGrpSpPr>
            <a:grpSpLocks/>
          </p:cNvGrpSpPr>
          <p:nvPr/>
        </p:nvGrpSpPr>
        <p:grpSpPr bwMode="auto">
          <a:xfrm>
            <a:off x="3946525" y="5662613"/>
            <a:ext cx="338138" cy="366712"/>
            <a:chOff x="1060" y="576"/>
            <a:chExt cx="236" cy="255"/>
          </a:xfrm>
        </p:grpSpPr>
        <p:sp>
          <p:nvSpPr>
            <p:cNvPr id="130" name="Oval 125">
              <a:extLst>
                <a:ext uri="{FF2B5EF4-FFF2-40B4-BE49-F238E27FC236}">
                  <a16:creationId xmlns:a16="http://schemas.microsoft.com/office/drawing/2014/main" id="{E49637BC-884B-EF76-D44D-558D7BDD28B0}"/>
                </a:ext>
              </a:extLst>
            </p:cNvPr>
            <p:cNvSpPr>
              <a:spLocks noChangeArrowheads="1"/>
            </p:cNvSpPr>
            <p:nvPr/>
          </p:nvSpPr>
          <p:spPr bwMode="auto">
            <a:xfrm>
              <a:off x="1060" y="576"/>
              <a:ext cx="236" cy="218"/>
            </a:xfrm>
            <a:prstGeom prst="ellipse">
              <a:avLst/>
            </a:prstGeom>
            <a:noFill/>
            <a:ln w="25400">
              <a:solidFill>
                <a:srgbClr val="0000FF"/>
              </a:solidFill>
              <a:round/>
              <a:headEnd/>
              <a:tailEnd/>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131" name="Rectangle 126">
              <a:extLst>
                <a:ext uri="{FF2B5EF4-FFF2-40B4-BE49-F238E27FC236}">
                  <a16:creationId xmlns:a16="http://schemas.microsoft.com/office/drawing/2014/main" id="{5B869B0E-19F1-E269-D7BC-21DFFC89F59B}"/>
                </a:ext>
              </a:extLst>
            </p:cNvPr>
            <p:cNvSpPr>
              <a:spLocks noChangeArrowheads="1"/>
            </p:cNvSpPr>
            <p:nvPr/>
          </p:nvSpPr>
          <p:spPr bwMode="auto">
            <a:xfrm>
              <a:off x="1083" y="576"/>
              <a:ext cx="209" cy="255"/>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1800">
                  <a:solidFill>
                    <a:srgbClr val="FF3300"/>
                  </a:solidFill>
                </a:rPr>
                <a:t>5</a:t>
              </a:r>
            </a:p>
          </p:txBody>
        </p:sp>
      </p:grpSp>
      <p:grpSp>
        <p:nvGrpSpPr>
          <p:cNvPr id="132" name="Group 127">
            <a:extLst>
              <a:ext uri="{FF2B5EF4-FFF2-40B4-BE49-F238E27FC236}">
                <a16:creationId xmlns:a16="http://schemas.microsoft.com/office/drawing/2014/main" id="{CAFE77F5-B996-CC39-69F1-9A8278CE1CDA}"/>
              </a:ext>
            </a:extLst>
          </p:cNvPr>
          <p:cNvGrpSpPr>
            <a:grpSpLocks/>
          </p:cNvGrpSpPr>
          <p:nvPr/>
        </p:nvGrpSpPr>
        <p:grpSpPr bwMode="auto">
          <a:xfrm>
            <a:off x="592138" y="609600"/>
            <a:ext cx="4970462" cy="5815013"/>
            <a:chOff x="373" y="539"/>
            <a:chExt cx="3131" cy="3663"/>
          </a:xfrm>
        </p:grpSpPr>
        <p:sp>
          <p:nvSpPr>
            <p:cNvPr id="133" name="Line 128">
              <a:extLst>
                <a:ext uri="{FF2B5EF4-FFF2-40B4-BE49-F238E27FC236}">
                  <a16:creationId xmlns:a16="http://schemas.microsoft.com/office/drawing/2014/main" id="{38EFE35B-C890-C955-B964-005C04B6807C}"/>
                </a:ext>
              </a:extLst>
            </p:cNvPr>
            <p:cNvSpPr>
              <a:spLocks noChangeShapeType="1"/>
            </p:cNvSpPr>
            <p:nvPr/>
          </p:nvSpPr>
          <p:spPr bwMode="auto">
            <a:xfrm>
              <a:off x="384" y="539"/>
              <a:ext cx="3120" cy="0"/>
            </a:xfrm>
            <a:prstGeom prst="line">
              <a:avLst/>
            </a:prstGeom>
            <a:noFill/>
            <a:ln w="317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4" name="Line 129">
              <a:extLst>
                <a:ext uri="{FF2B5EF4-FFF2-40B4-BE49-F238E27FC236}">
                  <a16:creationId xmlns:a16="http://schemas.microsoft.com/office/drawing/2014/main" id="{C1101007-A5AF-23FF-9BEF-A19990CBA510}"/>
                </a:ext>
              </a:extLst>
            </p:cNvPr>
            <p:cNvSpPr>
              <a:spLocks noChangeShapeType="1"/>
            </p:cNvSpPr>
            <p:nvPr/>
          </p:nvSpPr>
          <p:spPr bwMode="auto">
            <a:xfrm>
              <a:off x="373" y="823"/>
              <a:ext cx="3120" cy="0"/>
            </a:xfrm>
            <a:prstGeom prst="line">
              <a:avLst/>
            </a:prstGeom>
            <a:noFill/>
            <a:ln w="317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5" name="Line 130">
              <a:extLst>
                <a:ext uri="{FF2B5EF4-FFF2-40B4-BE49-F238E27FC236}">
                  <a16:creationId xmlns:a16="http://schemas.microsoft.com/office/drawing/2014/main" id="{DE29F8BB-362D-98B6-7942-75F8FA92528C}"/>
                </a:ext>
              </a:extLst>
            </p:cNvPr>
            <p:cNvSpPr>
              <a:spLocks noChangeShapeType="1"/>
            </p:cNvSpPr>
            <p:nvPr/>
          </p:nvSpPr>
          <p:spPr bwMode="auto">
            <a:xfrm>
              <a:off x="1008" y="1074"/>
              <a:ext cx="2496" cy="0"/>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 name="Line 131">
              <a:extLst>
                <a:ext uri="{FF2B5EF4-FFF2-40B4-BE49-F238E27FC236}">
                  <a16:creationId xmlns:a16="http://schemas.microsoft.com/office/drawing/2014/main" id="{51130A5E-221C-1472-41C9-BDA97C759CDE}"/>
                </a:ext>
              </a:extLst>
            </p:cNvPr>
            <p:cNvSpPr>
              <a:spLocks noChangeShapeType="1"/>
            </p:cNvSpPr>
            <p:nvPr/>
          </p:nvSpPr>
          <p:spPr bwMode="auto">
            <a:xfrm>
              <a:off x="1008" y="1329"/>
              <a:ext cx="2496" cy="0"/>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7" name="Line 132">
              <a:extLst>
                <a:ext uri="{FF2B5EF4-FFF2-40B4-BE49-F238E27FC236}">
                  <a16:creationId xmlns:a16="http://schemas.microsoft.com/office/drawing/2014/main" id="{6B394A24-4E1E-0A20-8811-985E750A1453}"/>
                </a:ext>
              </a:extLst>
            </p:cNvPr>
            <p:cNvSpPr>
              <a:spLocks noChangeShapeType="1"/>
            </p:cNvSpPr>
            <p:nvPr/>
          </p:nvSpPr>
          <p:spPr bwMode="auto">
            <a:xfrm>
              <a:off x="1008" y="1595"/>
              <a:ext cx="2496" cy="0"/>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8" name="Line 133">
              <a:extLst>
                <a:ext uri="{FF2B5EF4-FFF2-40B4-BE49-F238E27FC236}">
                  <a16:creationId xmlns:a16="http://schemas.microsoft.com/office/drawing/2014/main" id="{5EEFC416-A653-35BA-1F6A-11F02311054E}"/>
                </a:ext>
              </a:extLst>
            </p:cNvPr>
            <p:cNvSpPr>
              <a:spLocks noChangeShapeType="1"/>
            </p:cNvSpPr>
            <p:nvPr/>
          </p:nvSpPr>
          <p:spPr bwMode="auto">
            <a:xfrm>
              <a:off x="1008" y="1868"/>
              <a:ext cx="2496" cy="0"/>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 name="Line 134">
              <a:extLst>
                <a:ext uri="{FF2B5EF4-FFF2-40B4-BE49-F238E27FC236}">
                  <a16:creationId xmlns:a16="http://schemas.microsoft.com/office/drawing/2014/main" id="{A967D140-ED11-8295-FB8C-8ADC3CF4C523}"/>
                </a:ext>
              </a:extLst>
            </p:cNvPr>
            <p:cNvSpPr>
              <a:spLocks noChangeShapeType="1"/>
            </p:cNvSpPr>
            <p:nvPr/>
          </p:nvSpPr>
          <p:spPr bwMode="auto">
            <a:xfrm>
              <a:off x="1008" y="2134"/>
              <a:ext cx="2496" cy="0"/>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0" name="Line 135">
              <a:extLst>
                <a:ext uri="{FF2B5EF4-FFF2-40B4-BE49-F238E27FC236}">
                  <a16:creationId xmlns:a16="http://schemas.microsoft.com/office/drawing/2014/main" id="{F2F5E90C-9046-7351-E4C4-C12ADFF511D4}"/>
                </a:ext>
              </a:extLst>
            </p:cNvPr>
            <p:cNvSpPr>
              <a:spLocks noChangeShapeType="1"/>
            </p:cNvSpPr>
            <p:nvPr/>
          </p:nvSpPr>
          <p:spPr bwMode="auto">
            <a:xfrm>
              <a:off x="1008" y="2407"/>
              <a:ext cx="2496" cy="0"/>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1" name="Line 136">
              <a:extLst>
                <a:ext uri="{FF2B5EF4-FFF2-40B4-BE49-F238E27FC236}">
                  <a16:creationId xmlns:a16="http://schemas.microsoft.com/office/drawing/2014/main" id="{468CD579-6F7F-DD99-E256-FA648A7C73E2}"/>
                </a:ext>
              </a:extLst>
            </p:cNvPr>
            <p:cNvSpPr>
              <a:spLocks noChangeShapeType="1"/>
            </p:cNvSpPr>
            <p:nvPr/>
          </p:nvSpPr>
          <p:spPr bwMode="auto">
            <a:xfrm>
              <a:off x="384" y="2669"/>
              <a:ext cx="3120" cy="0"/>
            </a:xfrm>
            <a:prstGeom prst="line">
              <a:avLst/>
            </a:prstGeom>
            <a:noFill/>
            <a:ln w="317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2" name="Line 137">
              <a:extLst>
                <a:ext uri="{FF2B5EF4-FFF2-40B4-BE49-F238E27FC236}">
                  <a16:creationId xmlns:a16="http://schemas.microsoft.com/office/drawing/2014/main" id="{BD2A81FE-A96B-EF0B-E897-71BB68D9E0B3}"/>
                </a:ext>
              </a:extLst>
            </p:cNvPr>
            <p:cNvSpPr>
              <a:spLocks noChangeShapeType="1"/>
            </p:cNvSpPr>
            <p:nvPr/>
          </p:nvSpPr>
          <p:spPr bwMode="auto">
            <a:xfrm>
              <a:off x="1355" y="539"/>
              <a:ext cx="0" cy="3648"/>
            </a:xfrm>
            <a:prstGeom prst="line">
              <a:avLst/>
            </a:prstGeom>
            <a:noFill/>
            <a:ln w="158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 name="Line 138">
              <a:extLst>
                <a:ext uri="{FF2B5EF4-FFF2-40B4-BE49-F238E27FC236}">
                  <a16:creationId xmlns:a16="http://schemas.microsoft.com/office/drawing/2014/main" id="{FC83785B-4239-6DE4-C94D-6605B8F6091F}"/>
                </a:ext>
              </a:extLst>
            </p:cNvPr>
            <p:cNvSpPr>
              <a:spLocks noChangeShapeType="1"/>
            </p:cNvSpPr>
            <p:nvPr/>
          </p:nvSpPr>
          <p:spPr bwMode="auto">
            <a:xfrm>
              <a:off x="373" y="2983"/>
              <a:ext cx="3120" cy="0"/>
            </a:xfrm>
            <a:prstGeom prst="line">
              <a:avLst/>
            </a:prstGeom>
            <a:noFill/>
            <a:ln w="317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4" name="Line 139">
              <a:extLst>
                <a:ext uri="{FF2B5EF4-FFF2-40B4-BE49-F238E27FC236}">
                  <a16:creationId xmlns:a16="http://schemas.microsoft.com/office/drawing/2014/main" id="{CEE852EE-3B1E-0BA5-1220-DD71DA8EF516}"/>
                </a:ext>
              </a:extLst>
            </p:cNvPr>
            <p:cNvSpPr>
              <a:spLocks noChangeShapeType="1"/>
            </p:cNvSpPr>
            <p:nvPr/>
          </p:nvSpPr>
          <p:spPr bwMode="auto">
            <a:xfrm>
              <a:off x="384" y="4176"/>
              <a:ext cx="3120" cy="0"/>
            </a:xfrm>
            <a:prstGeom prst="line">
              <a:avLst/>
            </a:prstGeom>
            <a:noFill/>
            <a:ln w="317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5" name="Line 140">
              <a:extLst>
                <a:ext uri="{FF2B5EF4-FFF2-40B4-BE49-F238E27FC236}">
                  <a16:creationId xmlns:a16="http://schemas.microsoft.com/office/drawing/2014/main" id="{F2258355-AC14-4DA0-2A17-EFB59E24931B}"/>
                </a:ext>
              </a:extLst>
            </p:cNvPr>
            <p:cNvSpPr>
              <a:spLocks noChangeShapeType="1"/>
            </p:cNvSpPr>
            <p:nvPr/>
          </p:nvSpPr>
          <p:spPr bwMode="auto">
            <a:xfrm>
              <a:off x="384" y="539"/>
              <a:ext cx="0" cy="3648"/>
            </a:xfrm>
            <a:prstGeom prst="line">
              <a:avLst/>
            </a:prstGeom>
            <a:noFill/>
            <a:ln w="317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6" name="Line 141">
              <a:extLst>
                <a:ext uri="{FF2B5EF4-FFF2-40B4-BE49-F238E27FC236}">
                  <a16:creationId xmlns:a16="http://schemas.microsoft.com/office/drawing/2014/main" id="{63FC4632-432C-FDBA-92C1-02CB44E2B7DB}"/>
                </a:ext>
              </a:extLst>
            </p:cNvPr>
            <p:cNvSpPr>
              <a:spLocks noChangeShapeType="1"/>
            </p:cNvSpPr>
            <p:nvPr/>
          </p:nvSpPr>
          <p:spPr bwMode="auto">
            <a:xfrm>
              <a:off x="1008" y="539"/>
              <a:ext cx="0" cy="3648"/>
            </a:xfrm>
            <a:prstGeom prst="line">
              <a:avLst/>
            </a:prstGeom>
            <a:noFill/>
            <a:ln w="317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7" name="Line 142">
              <a:extLst>
                <a:ext uri="{FF2B5EF4-FFF2-40B4-BE49-F238E27FC236}">
                  <a16:creationId xmlns:a16="http://schemas.microsoft.com/office/drawing/2014/main" id="{305DED70-C9C3-15D7-8620-5983BF8687DD}"/>
                </a:ext>
              </a:extLst>
            </p:cNvPr>
            <p:cNvSpPr>
              <a:spLocks noChangeShapeType="1"/>
            </p:cNvSpPr>
            <p:nvPr/>
          </p:nvSpPr>
          <p:spPr bwMode="auto">
            <a:xfrm>
              <a:off x="3504" y="539"/>
              <a:ext cx="0" cy="3648"/>
            </a:xfrm>
            <a:prstGeom prst="line">
              <a:avLst/>
            </a:prstGeom>
            <a:noFill/>
            <a:ln w="317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8" name="Line 143">
              <a:extLst>
                <a:ext uri="{FF2B5EF4-FFF2-40B4-BE49-F238E27FC236}">
                  <a16:creationId xmlns:a16="http://schemas.microsoft.com/office/drawing/2014/main" id="{A45A7CD3-3B7A-CC85-4750-634AA64D90A9}"/>
                </a:ext>
              </a:extLst>
            </p:cNvPr>
            <p:cNvSpPr>
              <a:spLocks noChangeShapeType="1"/>
            </p:cNvSpPr>
            <p:nvPr/>
          </p:nvSpPr>
          <p:spPr bwMode="auto">
            <a:xfrm>
              <a:off x="1717" y="539"/>
              <a:ext cx="0" cy="3648"/>
            </a:xfrm>
            <a:prstGeom prst="line">
              <a:avLst/>
            </a:prstGeom>
            <a:noFill/>
            <a:ln w="158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9" name="Line 144">
              <a:extLst>
                <a:ext uri="{FF2B5EF4-FFF2-40B4-BE49-F238E27FC236}">
                  <a16:creationId xmlns:a16="http://schemas.microsoft.com/office/drawing/2014/main" id="{7A99BBA1-E297-C718-F8A7-362D12CFE08F}"/>
                </a:ext>
              </a:extLst>
            </p:cNvPr>
            <p:cNvSpPr>
              <a:spLocks noChangeShapeType="1"/>
            </p:cNvSpPr>
            <p:nvPr/>
          </p:nvSpPr>
          <p:spPr bwMode="auto">
            <a:xfrm>
              <a:off x="2064" y="539"/>
              <a:ext cx="0" cy="3648"/>
            </a:xfrm>
            <a:prstGeom prst="line">
              <a:avLst/>
            </a:prstGeom>
            <a:noFill/>
            <a:ln w="158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0" name="Line 145">
              <a:extLst>
                <a:ext uri="{FF2B5EF4-FFF2-40B4-BE49-F238E27FC236}">
                  <a16:creationId xmlns:a16="http://schemas.microsoft.com/office/drawing/2014/main" id="{A839C76B-9291-3D7B-E721-A0E3BC67D159}"/>
                </a:ext>
              </a:extLst>
            </p:cNvPr>
            <p:cNvSpPr>
              <a:spLocks noChangeShapeType="1"/>
            </p:cNvSpPr>
            <p:nvPr/>
          </p:nvSpPr>
          <p:spPr bwMode="auto">
            <a:xfrm>
              <a:off x="2426" y="539"/>
              <a:ext cx="0" cy="3648"/>
            </a:xfrm>
            <a:prstGeom prst="line">
              <a:avLst/>
            </a:prstGeom>
            <a:noFill/>
            <a:ln w="158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1" name="Line 146">
              <a:extLst>
                <a:ext uri="{FF2B5EF4-FFF2-40B4-BE49-F238E27FC236}">
                  <a16:creationId xmlns:a16="http://schemas.microsoft.com/office/drawing/2014/main" id="{F3EACAED-4077-B599-4786-0A4CD7B413E6}"/>
                </a:ext>
              </a:extLst>
            </p:cNvPr>
            <p:cNvSpPr>
              <a:spLocks noChangeShapeType="1"/>
            </p:cNvSpPr>
            <p:nvPr/>
          </p:nvSpPr>
          <p:spPr bwMode="auto">
            <a:xfrm>
              <a:off x="2773" y="543"/>
              <a:ext cx="0" cy="3648"/>
            </a:xfrm>
            <a:prstGeom prst="line">
              <a:avLst/>
            </a:prstGeom>
            <a:noFill/>
            <a:ln w="158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2" name="Line 147">
              <a:extLst>
                <a:ext uri="{FF2B5EF4-FFF2-40B4-BE49-F238E27FC236}">
                  <a16:creationId xmlns:a16="http://schemas.microsoft.com/office/drawing/2014/main" id="{35FA2E64-2F06-8F05-3B29-C6211F2DF75D}"/>
                </a:ext>
              </a:extLst>
            </p:cNvPr>
            <p:cNvSpPr>
              <a:spLocks noChangeShapeType="1"/>
            </p:cNvSpPr>
            <p:nvPr/>
          </p:nvSpPr>
          <p:spPr bwMode="auto">
            <a:xfrm>
              <a:off x="3131" y="554"/>
              <a:ext cx="0" cy="3648"/>
            </a:xfrm>
            <a:prstGeom prst="line">
              <a:avLst/>
            </a:prstGeom>
            <a:noFill/>
            <a:ln w="158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53" name="Line 148">
            <a:extLst>
              <a:ext uri="{FF2B5EF4-FFF2-40B4-BE49-F238E27FC236}">
                <a16:creationId xmlns:a16="http://schemas.microsoft.com/office/drawing/2014/main" id="{8049AC90-CB89-C0D4-2732-46C8789AEE03}"/>
              </a:ext>
            </a:extLst>
          </p:cNvPr>
          <p:cNvSpPr>
            <a:spLocks noChangeShapeType="1"/>
          </p:cNvSpPr>
          <p:nvPr/>
        </p:nvSpPr>
        <p:spPr bwMode="auto">
          <a:xfrm flipV="1">
            <a:off x="6646863" y="3622675"/>
            <a:ext cx="838200" cy="457200"/>
          </a:xfrm>
          <a:prstGeom prst="line">
            <a:avLst/>
          </a:prstGeom>
          <a:noFill/>
          <a:ln w="44450" cap="sq">
            <a:solidFill>
              <a:srgbClr val="FF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 name="Rectangle 149">
            <a:extLst>
              <a:ext uri="{FF2B5EF4-FFF2-40B4-BE49-F238E27FC236}">
                <a16:creationId xmlns:a16="http://schemas.microsoft.com/office/drawing/2014/main" id="{00908416-E40F-3F5A-F14B-193A21423F26}"/>
              </a:ext>
            </a:extLst>
          </p:cNvPr>
          <p:cNvSpPr>
            <a:spLocks noChangeArrowheads="1"/>
          </p:cNvSpPr>
          <p:nvPr/>
        </p:nvSpPr>
        <p:spPr bwMode="auto">
          <a:xfrm>
            <a:off x="2251075" y="2327275"/>
            <a:ext cx="323850" cy="427038"/>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200" dirty="0">
                <a:solidFill>
                  <a:srgbClr val="FF0000"/>
                </a:solidFill>
              </a:rPr>
              <a:t>9</a:t>
            </a:r>
          </a:p>
        </p:txBody>
      </p:sp>
      <p:grpSp>
        <p:nvGrpSpPr>
          <p:cNvPr id="155" name="Group 150">
            <a:extLst>
              <a:ext uri="{FF2B5EF4-FFF2-40B4-BE49-F238E27FC236}">
                <a16:creationId xmlns:a16="http://schemas.microsoft.com/office/drawing/2014/main" id="{555E9E5F-397F-24D2-7537-8F1F63487AEB}"/>
              </a:ext>
            </a:extLst>
          </p:cNvPr>
          <p:cNvGrpSpPr>
            <a:grpSpLocks/>
          </p:cNvGrpSpPr>
          <p:nvPr/>
        </p:nvGrpSpPr>
        <p:grpSpPr bwMode="auto">
          <a:xfrm>
            <a:off x="2254250" y="4533900"/>
            <a:ext cx="354013" cy="1485900"/>
            <a:chOff x="2139" y="3033"/>
            <a:chExt cx="223" cy="936"/>
          </a:xfrm>
        </p:grpSpPr>
        <p:grpSp>
          <p:nvGrpSpPr>
            <p:cNvPr id="156" name="Group 151">
              <a:extLst>
                <a:ext uri="{FF2B5EF4-FFF2-40B4-BE49-F238E27FC236}">
                  <a16:creationId xmlns:a16="http://schemas.microsoft.com/office/drawing/2014/main" id="{74921517-000A-F1E0-9513-D4681EDC0CA5}"/>
                </a:ext>
              </a:extLst>
            </p:cNvPr>
            <p:cNvGrpSpPr>
              <a:grpSpLocks/>
            </p:cNvGrpSpPr>
            <p:nvPr/>
          </p:nvGrpSpPr>
          <p:grpSpPr bwMode="auto">
            <a:xfrm>
              <a:off x="2139" y="3033"/>
              <a:ext cx="213" cy="711"/>
              <a:chOff x="2139" y="3033"/>
              <a:chExt cx="213" cy="711"/>
            </a:xfrm>
          </p:grpSpPr>
          <p:grpSp>
            <p:nvGrpSpPr>
              <p:cNvPr id="160" name="Group 152">
                <a:extLst>
                  <a:ext uri="{FF2B5EF4-FFF2-40B4-BE49-F238E27FC236}">
                    <a16:creationId xmlns:a16="http://schemas.microsoft.com/office/drawing/2014/main" id="{934B2C80-118B-3401-5E46-01C336843CCB}"/>
                  </a:ext>
                </a:extLst>
              </p:cNvPr>
              <p:cNvGrpSpPr>
                <a:grpSpLocks/>
              </p:cNvGrpSpPr>
              <p:nvPr/>
            </p:nvGrpSpPr>
            <p:grpSpPr bwMode="auto">
              <a:xfrm>
                <a:off x="2139" y="3513"/>
                <a:ext cx="213" cy="231"/>
                <a:chOff x="1060" y="576"/>
                <a:chExt cx="236" cy="255"/>
              </a:xfrm>
            </p:grpSpPr>
            <p:sp>
              <p:nvSpPr>
                <p:cNvPr id="168" name="Oval 153">
                  <a:extLst>
                    <a:ext uri="{FF2B5EF4-FFF2-40B4-BE49-F238E27FC236}">
                      <a16:creationId xmlns:a16="http://schemas.microsoft.com/office/drawing/2014/main" id="{41A128ED-3611-2A96-8B6A-99AAFE4D5FA7}"/>
                    </a:ext>
                  </a:extLst>
                </p:cNvPr>
                <p:cNvSpPr>
                  <a:spLocks noChangeArrowheads="1"/>
                </p:cNvSpPr>
                <p:nvPr/>
              </p:nvSpPr>
              <p:spPr bwMode="auto">
                <a:xfrm>
                  <a:off x="1060" y="576"/>
                  <a:ext cx="236" cy="218"/>
                </a:xfrm>
                <a:prstGeom prst="ellipse">
                  <a:avLst/>
                </a:prstGeom>
                <a:noFill/>
                <a:ln w="25400">
                  <a:solidFill>
                    <a:srgbClr val="0000FF"/>
                  </a:solidFill>
                  <a:round/>
                  <a:headEnd/>
                  <a:tailEnd/>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169" name="Rectangle 154">
                  <a:extLst>
                    <a:ext uri="{FF2B5EF4-FFF2-40B4-BE49-F238E27FC236}">
                      <a16:creationId xmlns:a16="http://schemas.microsoft.com/office/drawing/2014/main" id="{D3BAB5D3-11C6-BDDB-1EC6-B2CF51BA28CC}"/>
                    </a:ext>
                  </a:extLst>
                </p:cNvPr>
                <p:cNvSpPr>
                  <a:spLocks noChangeArrowheads="1"/>
                </p:cNvSpPr>
                <p:nvPr/>
              </p:nvSpPr>
              <p:spPr bwMode="auto">
                <a:xfrm>
                  <a:off x="1083" y="576"/>
                  <a:ext cx="209" cy="255"/>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1800">
                      <a:solidFill>
                        <a:srgbClr val="FF3300"/>
                      </a:solidFill>
                    </a:rPr>
                    <a:t>4</a:t>
                  </a:r>
                </a:p>
              </p:txBody>
            </p:sp>
          </p:grpSp>
          <p:grpSp>
            <p:nvGrpSpPr>
              <p:cNvPr id="161" name="Group 155">
                <a:extLst>
                  <a:ext uri="{FF2B5EF4-FFF2-40B4-BE49-F238E27FC236}">
                    <a16:creationId xmlns:a16="http://schemas.microsoft.com/office/drawing/2014/main" id="{9D2A43B4-C31A-3B79-4892-A873E3C9EA42}"/>
                  </a:ext>
                </a:extLst>
              </p:cNvPr>
              <p:cNvGrpSpPr>
                <a:grpSpLocks/>
              </p:cNvGrpSpPr>
              <p:nvPr/>
            </p:nvGrpSpPr>
            <p:grpSpPr bwMode="auto">
              <a:xfrm>
                <a:off x="2139" y="3033"/>
                <a:ext cx="213" cy="473"/>
                <a:chOff x="2139" y="3033"/>
                <a:chExt cx="213" cy="473"/>
              </a:xfrm>
            </p:grpSpPr>
            <p:grpSp>
              <p:nvGrpSpPr>
                <p:cNvPr id="162" name="Group 156">
                  <a:extLst>
                    <a:ext uri="{FF2B5EF4-FFF2-40B4-BE49-F238E27FC236}">
                      <a16:creationId xmlns:a16="http://schemas.microsoft.com/office/drawing/2014/main" id="{D2F37899-A8BC-AFB5-DB4A-7C9B9BAB54AB}"/>
                    </a:ext>
                  </a:extLst>
                </p:cNvPr>
                <p:cNvGrpSpPr>
                  <a:grpSpLocks/>
                </p:cNvGrpSpPr>
                <p:nvPr/>
              </p:nvGrpSpPr>
              <p:grpSpPr bwMode="auto">
                <a:xfrm>
                  <a:off x="2139" y="3033"/>
                  <a:ext cx="213" cy="231"/>
                  <a:chOff x="1060" y="576"/>
                  <a:chExt cx="236" cy="255"/>
                </a:xfrm>
              </p:grpSpPr>
              <p:sp>
                <p:nvSpPr>
                  <p:cNvPr id="166" name="Oval 157">
                    <a:extLst>
                      <a:ext uri="{FF2B5EF4-FFF2-40B4-BE49-F238E27FC236}">
                        <a16:creationId xmlns:a16="http://schemas.microsoft.com/office/drawing/2014/main" id="{FC1CBB1F-2957-D917-9ECD-5D22F639B907}"/>
                      </a:ext>
                    </a:extLst>
                  </p:cNvPr>
                  <p:cNvSpPr>
                    <a:spLocks noChangeArrowheads="1"/>
                  </p:cNvSpPr>
                  <p:nvPr/>
                </p:nvSpPr>
                <p:spPr bwMode="auto">
                  <a:xfrm>
                    <a:off x="1060" y="576"/>
                    <a:ext cx="236" cy="218"/>
                  </a:xfrm>
                  <a:prstGeom prst="ellipse">
                    <a:avLst/>
                  </a:prstGeom>
                  <a:noFill/>
                  <a:ln w="25400">
                    <a:solidFill>
                      <a:srgbClr val="0000FF"/>
                    </a:solidFill>
                    <a:round/>
                    <a:headEnd/>
                    <a:tailEnd/>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167" name="Rectangle 158">
                    <a:extLst>
                      <a:ext uri="{FF2B5EF4-FFF2-40B4-BE49-F238E27FC236}">
                        <a16:creationId xmlns:a16="http://schemas.microsoft.com/office/drawing/2014/main" id="{A4044327-4D8B-0E01-991F-B7FAB6AE3B2C}"/>
                      </a:ext>
                    </a:extLst>
                  </p:cNvPr>
                  <p:cNvSpPr>
                    <a:spLocks noChangeArrowheads="1"/>
                  </p:cNvSpPr>
                  <p:nvPr/>
                </p:nvSpPr>
                <p:spPr bwMode="auto">
                  <a:xfrm>
                    <a:off x="1083" y="576"/>
                    <a:ext cx="209" cy="255"/>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1800">
                        <a:solidFill>
                          <a:srgbClr val="FF3300"/>
                        </a:solidFill>
                      </a:rPr>
                      <a:t>1</a:t>
                    </a:r>
                  </a:p>
                </p:txBody>
              </p:sp>
            </p:grpSp>
            <p:grpSp>
              <p:nvGrpSpPr>
                <p:cNvPr id="163" name="Group 159">
                  <a:extLst>
                    <a:ext uri="{FF2B5EF4-FFF2-40B4-BE49-F238E27FC236}">
                      <a16:creationId xmlns:a16="http://schemas.microsoft.com/office/drawing/2014/main" id="{02EA4EC8-992F-C14C-8D83-A305CE11B221}"/>
                    </a:ext>
                  </a:extLst>
                </p:cNvPr>
                <p:cNvGrpSpPr>
                  <a:grpSpLocks/>
                </p:cNvGrpSpPr>
                <p:nvPr/>
              </p:nvGrpSpPr>
              <p:grpSpPr bwMode="auto">
                <a:xfrm>
                  <a:off x="2139" y="3275"/>
                  <a:ext cx="213" cy="231"/>
                  <a:chOff x="1060" y="576"/>
                  <a:chExt cx="236" cy="255"/>
                </a:xfrm>
              </p:grpSpPr>
              <p:sp>
                <p:nvSpPr>
                  <p:cNvPr id="164" name="Oval 160">
                    <a:extLst>
                      <a:ext uri="{FF2B5EF4-FFF2-40B4-BE49-F238E27FC236}">
                        <a16:creationId xmlns:a16="http://schemas.microsoft.com/office/drawing/2014/main" id="{D9E09F74-B57E-DCAE-89B3-84EEA7450D18}"/>
                      </a:ext>
                    </a:extLst>
                  </p:cNvPr>
                  <p:cNvSpPr>
                    <a:spLocks noChangeArrowheads="1"/>
                  </p:cNvSpPr>
                  <p:nvPr/>
                </p:nvSpPr>
                <p:spPr bwMode="auto">
                  <a:xfrm>
                    <a:off x="1060" y="576"/>
                    <a:ext cx="236" cy="218"/>
                  </a:xfrm>
                  <a:prstGeom prst="ellipse">
                    <a:avLst/>
                  </a:prstGeom>
                  <a:noFill/>
                  <a:ln w="25400">
                    <a:solidFill>
                      <a:srgbClr val="0000FF"/>
                    </a:solidFill>
                    <a:round/>
                    <a:headEnd/>
                    <a:tailEnd/>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165" name="Rectangle 161">
                    <a:extLst>
                      <a:ext uri="{FF2B5EF4-FFF2-40B4-BE49-F238E27FC236}">
                        <a16:creationId xmlns:a16="http://schemas.microsoft.com/office/drawing/2014/main" id="{479D24F2-07FC-0223-7C53-BCBDBD773B5C}"/>
                      </a:ext>
                    </a:extLst>
                  </p:cNvPr>
                  <p:cNvSpPr>
                    <a:spLocks noChangeArrowheads="1"/>
                  </p:cNvSpPr>
                  <p:nvPr/>
                </p:nvSpPr>
                <p:spPr bwMode="auto">
                  <a:xfrm>
                    <a:off x="1083" y="576"/>
                    <a:ext cx="209" cy="255"/>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1800">
                        <a:solidFill>
                          <a:srgbClr val="FF3300"/>
                        </a:solidFill>
                      </a:rPr>
                      <a:t>3</a:t>
                    </a:r>
                  </a:p>
                </p:txBody>
              </p:sp>
            </p:grpSp>
          </p:grpSp>
        </p:grpSp>
        <p:grpSp>
          <p:nvGrpSpPr>
            <p:cNvPr id="157" name="Group 162">
              <a:extLst>
                <a:ext uri="{FF2B5EF4-FFF2-40B4-BE49-F238E27FC236}">
                  <a16:creationId xmlns:a16="http://schemas.microsoft.com/office/drawing/2014/main" id="{9B074C92-729B-8484-CFE8-4DC068A35E8B}"/>
                </a:ext>
              </a:extLst>
            </p:cNvPr>
            <p:cNvGrpSpPr>
              <a:grpSpLocks/>
            </p:cNvGrpSpPr>
            <p:nvPr/>
          </p:nvGrpSpPr>
          <p:grpSpPr bwMode="auto">
            <a:xfrm>
              <a:off x="2149" y="3738"/>
              <a:ext cx="213" cy="231"/>
              <a:chOff x="1060" y="576"/>
              <a:chExt cx="236" cy="255"/>
            </a:xfrm>
          </p:grpSpPr>
          <p:sp>
            <p:nvSpPr>
              <p:cNvPr id="158" name="Oval 163">
                <a:extLst>
                  <a:ext uri="{FF2B5EF4-FFF2-40B4-BE49-F238E27FC236}">
                    <a16:creationId xmlns:a16="http://schemas.microsoft.com/office/drawing/2014/main" id="{E67AFE5D-9ECD-7660-34CB-A6BA644A6192}"/>
                  </a:ext>
                </a:extLst>
              </p:cNvPr>
              <p:cNvSpPr>
                <a:spLocks noChangeArrowheads="1"/>
              </p:cNvSpPr>
              <p:nvPr/>
            </p:nvSpPr>
            <p:spPr bwMode="auto">
              <a:xfrm>
                <a:off x="1060" y="576"/>
                <a:ext cx="236" cy="218"/>
              </a:xfrm>
              <a:prstGeom prst="ellipse">
                <a:avLst/>
              </a:prstGeom>
              <a:noFill/>
              <a:ln w="25400">
                <a:solidFill>
                  <a:srgbClr val="0000FF"/>
                </a:solidFill>
                <a:round/>
                <a:headEnd/>
                <a:tailEnd/>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159" name="Rectangle 164">
                <a:extLst>
                  <a:ext uri="{FF2B5EF4-FFF2-40B4-BE49-F238E27FC236}">
                    <a16:creationId xmlns:a16="http://schemas.microsoft.com/office/drawing/2014/main" id="{EFEC803A-6D84-5834-4428-2C57F51D8178}"/>
                  </a:ext>
                </a:extLst>
              </p:cNvPr>
              <p:cNvSpPr>
                <a:spLocks noChangeArrowheads="1"/>
              </p:cNvSpPr>
              <p:nvPr/>
            </p:nvSpPr>
            <p:spPr bwMode="auto">
              <a:xfrm>
                <a:off x="1083" y="576"/>
                <a:ext cx="209" cy="255"/>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1800">
                    <a:solidFill>
                      <a:srgbClr val="FF3300"/>
                    </a:solidFill>
                  </a:rPr>
                  <a:t>5</a:t>
                </a:r>
              </a:p>
            </p:txBody>
          </p:sp>
        </p:grpSp>
      </p:grpSp>
      <p:grpSp>
        <p:nvGrpSpPr>
          <p:cNvPr id="170" name="Group 165">
            <a:extLst>
              <a:ext uri="{FF2B5EF4-FFF2-40B4-BE49-F238E27FC236}">
                <a16:creationId xmlns:a16="http://schemas.microsoft.com/office/drawing/2014/main" id="{36A124A8-D8E8-413A-201C-DB5ED982733E}"/>
              </a:ext>
            </a:extLst>
          </p:cNvPr>
          <p:cNvGrpSpPr>
            <a:grpSpLocks/>
          </p:cNvGrpSpPr>
          <p:nvPr/>
        </p:nvGrpSpPr>
        <p:grpSpPr bwMode="auto">
          <a:xfrm>
            <a:off x="5073650" y="4537075"/>
            <a:ext cx="354013" cy="1485900"/>
            <a:chOff x="2139" y="3033"/>
            <a:chExt cx="223" cy="936"/>
          </a:xfrm>
        </p:grpSpPr>
        <p:grpSp>
          <p:nvGrpSpPr>
            <p:cNvPr id="171" name="Group 166">
              <a:extLst>
                <a:ext uri="{FF2B5EF4-FFF2-40B4-BE49-F238E27FC236}">
                  <a16:creationId xmlns:a16="http://schemas.microsoft.com/office/drawing/2014/main" id="{3ECAE7BF-FDAF-CD2F-127F-B0F41323F987}"/>
                </a:ext>
              </a:extLst>
            </p:cNvPr>
            <p:cNvGrpSpPr>
              <a:grpSpLocks/>
            </p:cNvGrpSpPr>
            <p:nvPr/>
          </p:nvGrpSpPr>
          <p:grpSpPr bwMode="auto">
            <a:xfrm>
              <a:off x="2139" y="3033"/>
              <a:ext cx="213" cy="711"/>
              <a:chOff x="2139" y="3033"/>
              <a:chExt cx="213" cy="711"/>
            </a:xfrm>
          </p:grpSpPr>
          <p:grpSp>
            <p:nvGrpSpPr>
              <p:cNvPr id="175" name="Group 167">
                <a:extLst>
                  <a:ext uri="{FF2B5EF4-FFF2-40B4-BE49-F238E27FC236}">
                    <a16:creationId xmlns:a16="http://schemas.microsoft.com/office/drawing/2014/main" id="{92DB6524-797A-C9C1-35EF-FD3B9B845854}"/>
                  </a:ext>
                </a:extLst>
              </p:cNvPr>
              <p:cNvGrpSpPr>
                <a:grpSpLocks/>
              </p:cNvGrpSpPr>
              <p:nvPr/>
            </p:nvGrpSpPr>
            <p:grpSpPr bwMode="auto">
              <a:xfrm>
                <a:off x="2139" y="3513"/>
                <a:ext cx="213" cy="231"/>
                <a:chOff x="1060" y="576"/>
                <a:chExt cx="236" cy="255"/>
              </a:xfrm>
            </p:grpSpPr>
            <p:sp>
              <p:nvSpPr>
                <p:cNvPr id="183" name="Oval 168">
                  <a:extLst>
                    <a:ext uri="{FF2B5EF4-FFF2-40B4-BE49-F238E27FC236}">
                      <a16:creationId xmlns:a16="http://schemas.microsoft.com/office/drawing/2014/main" id="{7552758C-3154-16AA-DA85-1B75DFDB0277}"/>
                    </a:ext>
                  </a:extLst>
                </p:cNvPr>
                <p:cNvSpPr>
                  <a:spLocks noChangeArrowheads="1"/>
                </p:cNvSpPr>
                <p:nvPr/>
              </p:nvSpPr>
              <p:spPr bwMode="auto">
                <a:xfrm>
                  <a:off x="1060" y="576"/>
                  <a:ext cx="236" cy="218"/>
                </a:xfrm>
                <a:prstGeom prst="ellipse">
                  <a:avLst/>
                </a:prstGeom>
                <a:noFill/>
                <a:ln w="25400">
                  <a:solidFill>
                    <a:srgbClr val="0000FF"/>
                  </a:solidFill>
                  <a:round/>
                  <a:headEnd/>
                  <a:tailEnd/>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184" name="Rectangle 169">
                  <a:extLst>
                    <a:ext uri="{FF2B5EF4-FFF2-40B4-BE49-F238E27FC236}">
                      <a16:creationId xmlns:a16="http://schemas.microsoft.com/office/drawing/2014/main" id="{BA36FAF9-E2E7-13FF-334D-56D5F38FD807}"/>
                    </a:ext>
                  </a:extLst>
                </p:cNvPr>
                <p:cNvSpPr>
                  <a:spLocks noChangeArrowheads="1"/>
                </p:cNvSpPr>
                <p:nvPr/>
              </p:nvSpPr>
              <p:spPr bwMode="auto">
                <a:xfrm>
                  <a:off x="1083" y="576"/>
                  <a:ext cx="209" cy="255"/>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1800">
                      <a:solidFill>
                        <a:srgbClr val="FF3300"/>
                      </a:solidFill>
                    </a:rPr>
                    <a:t>4</a:t>
                  </a:r>
                </a:p>
              </p:txBody>
            </p:sp>
          </p:grpSp>
          <p:grpSp>
            <p:nvGrpSpPr>
              <p:cNvPr id="176" name="Group 170">
                <a:extLst>
                  <a:ext uri="{FF2B5EF4-FFF2-40B4-BE49-F238E27FC236}">
                    <a16:creationId xmlns:a16="http://schemas.microsoft.com/office/drawing/2014/main" id="{A52A89B4-9207-2A26-18B6-C9636393F5C2}"/>
                  </a:ext>
                </a:extLst>
              </p:cNvPr>
              <p:cNvGrpSpPr>
                <a:grpSpLocks/>
              </p:cNvGrpSpPr>
              <p:nvPr/>
            </p:nvGrpSpPr>
            <p:grpSpPr bwMode="auto">
              <a:xfrm>
                <a:off x="2139" y="3033"/>
                <a:ext cx="213" cy="473"/>
                <a:chOff x="2139" y="3033"/>
                <a:chExt cx="213" cy="473"/>
              </a:xfrm>
            </p:grpSpPr>
            <p:grpSp>
              <p:nvGrpSpPr>
                <p:cNvPr id="177" name="Group 171">
                  <a:extLst>
                    <a:ext uri="{FF2B5EF4-FFF2-40B4-BE49-F238E27FC236}">
                      <a16:creationId xmlns:a16="http://schemas.microsoft.com/office/drawing/2014/main" id="{27173555-B1B5-2AC6-F752-960212FBD8F1}"/>
                    </a:ext>
                  </a:extLst>
                </p:cNvPr>
                <p:cNvGrpSpPr>
                  <a:grpSpLocks/>
                </p:cNvGrpSpPr>
                <p:nvPr/>
              </p:nvGrpSpPr>
              <p:grpSpPr bwMode="auto">
                <a:xfrm>
                  <a:off x="2139" y="3033"/>
                  <a:ext cx="213" cy="231"/>
                  <a:chOff x="1060" y="576"/>
                  <a:chExt cx="236" cy="255"/>
                </a:xfrm>
              </p:grpSpPr>
              <p:sp>
                <p:nvSpPr>
                  <p:cNvPr id="181" name="Oval 172">
                    <a:extLst>
                      <a:ext uri="{FF2B5EF4-FFF2-40B4-BE49-F238E27FC236}">
                        <a16:creationId xmlns:a16="http://schemas.microsoft.com/office/drawing/2014/main" id="{6273E4EA-04D5-2C3F-98E8-60A4131974AD}"/>
                      </a:ext>
                    </a:extLst>
                  </p:cNvPr>
                  <p:cNvSpPr>
                    <a:spLocks noChangeArrowheads="1"/>
                  </p:cNvSpPr>
                  <p:nvPr/>
                </p:nvSpPr>
                <p:spPr bwMode="auto">
                  <a:xfrm>
                    <a:off x="1060" y="576"/>
                    <a:ext cx="236" cy="218"/>
                  </a:xfrm>
                  <a:prstGeom prst="ellipse">
                    <a:avLst/>
                  </a:prstGeom>
                  <a:noFill/>
                  <a:ln w="25400">
                    <a:solidFill>
                      <a:srgbClr val="0000FF"/>
                    </a:solidFill>
                    <a:round/>
                    <a:headEnd/>
                    <a:tailEnd/>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182" name="Rectangle 173">
                    <a:extLst>
                      <a:ext uri="{FF2B5EF4-FFF2-40B4-BE49-F238E27FC236}">
                        <a16:creationId xmlns:a16="http://schemas.microsoft.com/office/drawing/2014/main" id="{96B671B1-37E9-B812-2D3B-486F4DF27906}"/>
                      </a:ext>
                    </a:extLst>
                  </p:cNvPr>
                  <p:cNvSpPr>
                    <a:spLocks noChangeArrowheads="1"/>
                  </p:cNvSpPr>
                  <p:nvPr/>
                </p:nvSpPr>
                <p:spPr bwMode="auto">
                  <a:xfrm>
                    <a:off x="1083" y="576"/>
                    <a:ext cx="209" cy="255"/>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1800">
                        <a:solidFill>
                          <a:srgbClr val="FF3300"/>
                        </a:solidFill>
                      </a:rPr>
                      <a:t>1</a:t>
                    </a:r>
                  </a:p>
                </p:txBody>
              </p:sp>
            </p:grpSp>
            <p:grpSp>
              <p:nvGrpSpPr>
                <p:cNvPr id="178" name="Group 174">
                  <a:extLst>
                    <a:ext uri="{FF2B5EF4-FFF2-40B4-BE49-F238E27FC236}">
                      <a16:creationId xmlns:a16="http://schemas.microsoft.com/office/drawing/2014/main" id="{42005EF3-76CA-FABF-6A63-7CB5757EF2C6}"/>
                    </a:ext>
                  </a:extLst>
                </p:cNvPr>
                <p:cNvGrpSpPr>
                  <a:grpSpLocks/>
                </p:cNvGrpSpPr>
                <p:nvPr/>
              </p:nvGrpSpPr>
              <p:grpSpPr bwMode="auto">
                <a:xfrm>
                  <a:off x="2139" y="3275"/>
                  <a:ext cx="213" cy="231"/>
                  <a:chOff x="1060" y="576"/>
                  <a:chExt cx="236" cy="255"/>
                </a:xfrm>
              </p:grpSpPr>
              <p:sp>
                <p:nvSpPr>
                  <p:cNvPr id="179" name="Oval 175">
                    <a:extLst>
                      <a:ext uri="{FF2B5EF4-FFF2-40B4-BE49-F238E27FC236}">
                        <a16:creationId xmlns:a16="http://schemas.microsoft.com/office/drawing/2014/main" id="{DA4B380B-B0EF-F245-656E-BE39C24947C2}"/>
                      </a:ext>
                    </a:extLst>
                  </p:cNvPr>
                  <p:cNvSpPr>
                    <a:spLocks noChangeArrowheads="1"/>
                  </p:cNvSpPr>
                  <p:nvPr/>
                </p:nvSpPr>
                <p:spPr bwMode="auto">
                  <a:xfrm>
                    <a:off x="1060" y="576"/>
                    <a:ext cx="236" cy="218"/>
                  </a:xfrm>
                  <a:prstGeom prst="ellipse">
                    <a:avLst/>
                  </a:prstGeom>
                  <a:noFill/>
                  <a:ln w="25400">
                    <a:solidFill>
                      <a:srgbClr val="0000FF"/>
                    </a:solidFill>
                    <a:round/>
                    <a:headEnd/>
                    <a:tailEnd/>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180" name="Rectangle 176">
                    <a:extLst>
                      <a:ext uri="{FF2B5EF4-FFF2-40B4-BE49-F238E27FC236}">
                        <a16:creationId xmlns:a16="http://schemas.microsoft.com/office/drawing/2014/main" id="{0C50A9F6-A0AC-23F0-A3EA-24BD6973A79A}"/>
                      </a:ext>
                    </a:extLst>
                  </p:cNvPr>
                  <p:cNvSpPr>
                    <a:spLocks noChangeArrowheads="1"/>
                  </p:cNvSpPr>
                  <p:nvPr/>
                </p:nvSpPr>
                <p:spPr bwMode="auto">
                  <a:xfrm>
                    <a:off x="1083" y="576"/>
                    <a:ext cx="209" cy="255"/>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1800">
                        <a:solidFill>
                          <a:srgbClr val="FF3300"/>
                        </a:solidFill>
                      </a:rPr>
                      <a:t>3</a:t>
                    </a:r>
                  </a:p>
                </p:txBody>
              </p:sp>
            </p:grpSp>
          </p:grpSp>
        </p:grpSp>
        <p:grpSp>
          <p:nvGrpSpPr>
            <p:cNvPr id="172" name="Group 177">
              <a:extLst>
                <a:ext uri="{FF2B5EF4-FFF2-40B4-BE49-F238E27FC236}">
                  <a16:creationId xmlns:a16="http://schemas.microsoft.com/office/drawing/2014/main" id="{15E54925-E835-C467-53CE-60D01421BD5A}"/>
                </a:ext>
              </a:extLst>
            </p:cNvPr>
            <p:cNvGrpSpPr>
              <a:grpSpLocks/>
            </p:cNvGrpSpPr>
            <p:nvPr/>
          </p:nvGrpSpPr>
          <p:grpSpPr bwMode="auto">
            <a:xfrm>
              <a:off x="2149" y="3738"/>
              <a:ext cx="213" cy="231"/>
              <a:chOff x="1060" y="576"/>
              <a:chExt cx="236" cy="255"/>
            </a:xfrm>
          </p:grpSpPr>
          <p:sp>
            <p:nvSpPr>
              <p:cNvPr id="173" name="Oval 178">
                <a:extLst>
                  <a:ext uri="{FF2B5EF4-FFF2-40B4-BE49-F238E27FC236}">
                    <a16:creationId xmlns:a16="http://schemas.microsoft.com/office/drawing/2014/main" id="{1B9BEE2F-04DD-B48C-B118-692AD1BFE18E}"/>
                  </a:ext>
                </a:extLst>
              </p:cNvPr>
              <p:cNvSpPr>
                <a:spLocks noChangeArrowheads="1"/>
              </p:cNvSpPr>
              <p:nvPr/>
            </p:nvSpPr>
            <p:spPr bwMode="auto">
              <a:xfrm>
                <a:off x="1060" y="576"/>
                <a:ext cx="236" cy="218"/>
              </a:xfrm>
              <a:prstGeom prst="ellipse">
                <a:avLst/>
              </a:prstGeom>
              <a:noFill/>
              <a:ln w="25400">
                <a:solidFill>
                  <a:srgbClr val="0000FF"/>
                </a:solidFill>
                <a:round/>
                <a:headEnd/>
                <a:tailEnd/>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174" name="Rectangle 179">
                <a:extLst>
                  <a:ext uri="{FF2B5EF4-FFF2-40B4-BE49-F238E27FC236}">
                    <a16:creationId xmlns:a16="http://schemas.microsoft.com/office/drawing/2014/main" id="{EDD1A904-96FB-D4AA-07F8-5B143E691EAA}"/>
                  </a:ext>
                </a:extLst>
              </p:cNvPr>
              <p:cNvSpPr>
                <a:spLocks noChangeArrowheads="1"/>
              </p:cNvSpPr>
              <p:nvPr/>
            </p:nvSpPr>
            <p:spPr bwMode="auto">
              <a:xfrm>
                <a:off x="1083" y="576"/>
                <a:ext cx="209" cy="255"/>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1800">
                    <a:solidFill>
                      <a:srgbClr val="FF3300"/>
                    </a:solidFill>
                  </a:rPr>
                  <a:t>5</a:t>
                </a:r>
              </a:p>
            </p:txBody>
          </p:sp>
        </p:grpSp>
      </p:grpSp>
      <p:sp>
        <p:nvSpPr>
          <p:cNvPr id="185" name="Rectangle 180">
            <a:extLst>
              <a:ext uri="{FF2B5EF4-FFF2-40B4-BE49-F238E27FC236}">
                <a16:creationId xmlns:a16="http://schemas.microsoft.com/office/drawing/2014/main" id="{B6D90712-1124-5148-709F-D891564805B3}"/>
              </a:ext>
            </a:extLst>
          </p:cNvPr>
          <p:cNvSpPr>
            <a:spLocks noChangeArrowheads="1"/>
          </p:cNvSpPr>
          <p:nvPr/>
        </p:nvSpPr>
        <p:spPr bwMode="auto">
          <a:xfrm>
            <a:off x="4981575" y="2286000"/>
            <a:ext cx="463550" cy="427038"/>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200" dirty="0"/>
              <a:t>15</a:t>
            </a:r>
          </a:p>
        </p:txBody>
      </p:sp>
      <p:grpSp>
        <p:nvGrpSpPr>
          <p:cNvPr id="186" name="Group 182">
            <a:extLst>
              <a:ext uri="{FF2B5EF4-FFF2-40B4-BE49-F238E27FC236}">
                <a16:creationId xmlns:a16="http://schemas.microsoft.com/office/drawing/2014/main" id="{2692A780-B477-AFCC-E9BB-EE26EA598790}"/>
              </a:ext>
            </a:extLst>
          </p:cNvPr>
          <p:cNvGrpSpPr>
            <a:grpSpLocks/>
          </p:cNvGrpSpPr>
          <p:nvPr/>
        </p:nvGrpSpPr>
        <p:grpSpPr bwMode="auto">
          <a:xfrm>
            <a:off x="2209800" y="4003675"/>
            <a:ext cx="381000" cy="457200"/>
            <a:chOff x="4320" y="3419"/>
            <a:chExt cx="240" cy="288"/>
          </a:xfrm>
        </p:grpSpPr>
        <p:sp>
          <p:nvSpPr>
            <p:cNvPr id="187" name="Rectangle 183">
              <a:extLst>
                <a:ext uri="{FF2B5EF4-FFF2-40B4-BE49-F238E27FC236}">
                  <a16:creationId xmlns:a16="http://schemas.microsoft.com/office/drawing/2014/main" id="{9ECDF1A3-87C0-EA7B-618D-479C75AC0715}"/>
                </a:ext>
              </a:extLst>
            </p:cNvPr>
            <p:cNvSpPr>
              <a:spLocks noChangeArrowheads="1"/>
            </p:cNvSpPr>
            <p:nvPr/>
          </p:nvSpPr>
          <p:spPr bwMode="auto">
            <a:xfrm>
              <a:off x="4320" y="3456"/>
              <a:ext cx="240" cy="240"/>
            </a:xfrm>
            <a:prstGeom prst="rect">
              <a:avLst/>
            </a:prstGeom>
            <a:solidFill>
              <a:srgbClr val="FFFFFF"/>
            </a:solidFill>
            <a:ln>
              <a:noFill/>
            </a:ln>
            <a:effectLst/>
            <a:extLst>
              <a:ext uri="{91240B29-F687-4F45-9708-019B960494DF}">
                <a14:hiddenLine xmlns:a14="http://schemas.microsoft.com/office/drawing/2010/main" w="9525">
                  <a:solidFill>
                    <a:srgbClr val="FFFF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188" name="Rectangle 184">
              <a:extLst>
                <a:ext uri="{FF2B5EF4-FFF2-40B4-BE49-F238E27FC236}">
                  <a16:creationId xmlns:a16="http://schemas.microsoft.com/office/drawing/2014/main" id="{6764B503-76A5-6ED6-1C20-2A8D1CA139C1}"/>
                </a:ext>
              </a:extLst>
            </p:cNvPr>
            <p:cNvSpPr>
              <a:spLocks noChangeArrowheads="1"/>
            </p:cNvSpPr>
            <p:nvPr/>
          </p:nvSpPr>
          <p:spPr bwMode="auto">
            <a:xfrm>
              <a:off x="4333" y="3419"/>
              <a:ext cx="212" cy="288"/>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400">
                  <a:solidFill>
                    <a:srgbClr val="FF3300"/>
                  </a:solidFill>
                </a:rPr>
                <a:t>1</a:t>
              </a:r>
            </a:p>
          </p:txBody>
        </p:sp>
      </p:grpSp>
      <p:sp>
        <p:nvSpPr>
          <p:cNvPr id="189" name="Rectangle 185">
            <a:extLst>
              <a:ext uri="{FF2B5EF4-FFF2-40B4-BE49-F238E27FC236}">
                <a16:creationId xmlns:a16="http://schemas.microsoft.com/office/drawing/2014/main" id="{7EE8DB88-F8EE-8EA6-4732-A5D020D2E1DE}"/>
              </a:ext>
            </a:extLst>
          </p:cNvPr>
          <p:cNvSpPr>
            <a:spLocks noChangeArrowheads="1"/>
          </p:cNvSpPr>
          <p:nvPr/>
        </p:nvSpPr>
        <p:spPr bwMode="auto">
          <a:xfrm>
            <a:off x="2262188" y="2732088"/>
            <a:ext cx="323850" cy="427037"/>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200">
                <a:solidFill>
                  <a:srgbClr val="FF3300"/>
                </a:solidFill>
              </a:rPr>
              <a:t>9</a:t>
            </a:r>
          </a:p>
        </p:txBody>
      </p:sp>
      <p:grpSp>
        <p:nvGrpSpPr>
          <p:cNvPr id="190" name="Group 186">
            <a:extLst>
              <a:ext uri="{FF2B5EF4-FFF2-40B4-BE49-F238E27FC236}">
                <a16:creationId xmlns:a16="http://schemas.microsoft.com/office/drawing/2014/main" id="{3E87C0DA-7606-4D25-CC0E-4645479E55BB}"/>
              </a:ext>
            </a:extLst>
          </p:cNvPr>
          <p:cNvGrpSpPr>
            <a:grpSpLocks/>
          </p:cNvGrpSpPr>
          <p:nvPr/>
        </p:nvGrpSpPr>
        <p:grpSpPr bwMode="auto">
          <a:xfrm>
            <a:off x="2270125" y="6002338"/>
            <a:ext cx="338138" cy="366712"/>
            <a:chOff x="1060" y="576"/>
            <a:chExt cx="236" cy="255"/>
          </a:xfrm>
        </p:grpSpPr>
        <p:sp>
          <p:nvSpPr>
            <p:cNvPr id="191" name="Oval 187">
              <a:extLst>
                <a:ext uri="{FF2B5EF4-FFF2-40B4-BE49-F238E27FC236}">
                  <a16:creationId xmlns:a16="http://schemas.microsoft.com/office/drawing/2014/main" id="{0C178B42-163A-A338-21A5-D3C64B5DAD9B}"/>
                </a:ext>
              </a:extLst>
            </p:cNvPr>
            <p:cNvSpPr>
              <a:spLocks noChangeArrowheads="1"/>
            </p:cNvSpPr>
            <p:nvPr/>
          </p:nvSpPr>
          <p:spPr bwMode="auto">
            <a:xfrm>
              <a:off x="1060" y="576"/>
              <a:ext cx="236" cy="218"/>
            </a:xfrm>
            <a:prstGeom prst="ellipse">
              <a:avLst/>
            </a:prstGeom>
            <a:noFill/>
            <a:ln w="25400">
              <a:solidFill>
                <a:srgbClr val="0000FF"/>
              </a:solidFill>
              <a:round/>
              <a:headEnd/>
              <a:tailEnd/>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192" name="Rectangle 188">
              <a:extLst>
                <a:ext uri="{FF2B5EF4-FFF2-40B4-BE49-F238E27FC236}">
                  <a16:creationId xmlns:a16="http://schemas.microsoft.com/office/drawing/2014/main" id="{BA059873-C3F2-091F-3E22-99DE3A8D5306}"/>
                </a:ext>
              </a:extLst>
            </p:cNvPr>
            <p:cNvSpPr>
              <a:spLocks noChangeArrowheads="1"/>
            </p:cNvSpPr>
            <p:nvPr/>
          </p:nvSpPr>
          <p:spPr bwMode="auto">
            <a:xfrm>
              <a:off x="1083" y="576"/>
              <a:ext cx="209" cy="255"/>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1800">
                  <a:solidFill>
                    <a:srgbClr val="FF3300"/>
                  </a:solidFill>
                </a:rPr>
                <a:t>2</a:t>
              </a:r>
            </a:p>
          </p:txBody>
        </p:sp>
      </p:grpSp>
      <p:sp>
        <p:nvSpPr>
          <p:cNvPr id="193" name="Line 189">
            <a:extLst>
              <a:ext uri="{FF2B5EF4-FFF2-40B4-BE49-F238E27FC236}">
                <a16:creationId xmlns:a16="http://schemas.microsoft.com/office/drawing/2014/main" id="{E3195DAD-0DCF-591D-9447-507C6FB138A4}"/>
              </a:ext>
            </a:extLst>
          </p:cNvPr>
          <p:cNvSpPr>
            <a:spLocks noChangeShapeType="1"/>
          </p:cNvSpPr>
          <p:nvPr/>
        </p:nvSpPr>
        <p:spPr bwMode="auto">
          <a:xfrm>
            <a:off x="6471557" y="2895599"/>
            <a:ext cx="0" cy="976313"/>
          </a:xfrm>
          <a:prstGeom prst="line">
            <a:avLst/>
          </a:prstGeom>
          <a:noFill/>
          <a:ln w="44450" cap="sq">
            <a:solidFill>
              <a:srgbClr val="FF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4" name="Rectangle 190">
            <a:extLst>
              <a:ext uri="{FF2B5EF4-FFF2-40B4-BE49-F238E27FC236}">
                <a16:creationId xmlns:a16="http://schemas.microsoft.com/office/drawing/2014/main" id="{62696B3B-0D13-016C-0E08-1B06B4329DE4}"/>
              </a:ext>
            </a:extLst>
          </p:cNvPr>
          <p:cNvSpPr>
            <a:spLocks noChangeArrowheads="1"/>
          </p:cNvSpPr>
          <p:nvPr/>
        </p:nvSpPr>
        <p:spPr bwMode="auto">
          <a:xfrm>
            <a:off x="1728788" y="2732088"/>
            <a:ext cx="3922712" cy="427037"/>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eaLnBrk="1" hangingPunct="1">
              <a:spcBef>
                <a:spcPct val="0"/>
              </a:spcBef>
              <a:buClrTx/>
              <a:buFontTx/>
              <a:buNone/>
            </a:pPr>
            <a:r>
              <a:rPr lang="en-US" altLang="zh-CN" sz="2200"/>
              <a:t>0             2       </a:t>
            </a:r>
            <a:r>
              <a:rPr lang="en-US" altLang="zh-CN" sz="2200">
                <a:sym typeface="Symbol" pitchFamily="18" charset="2"/>
              </a:rPr>
              <a:t>4      8    10    15</a:t>
            </a:r>
          </a:p>
        </p:txBody>
      </p:sp>
      <p:sp>
        <p:nvSpPr>
          <p:cNvPr id="195" name="Rectangle 191">
            <a:extLst>
              <a:ext uri="{FF2B5EF4-FFF2-40B4-BE49-F238E27FC236}">
                <a16:creationId xmlns:a16="http://schemas.microsoft.com/office/drawing/2014/main" id="{3B864FFA-AE93-E36A-2DF1-DDCF6D24E77F}"/>
              </a:ext>
            </a:extLst>
          </p:cNvPr>
          <p:cNvSpPr>
            <a:spLocks noChangeArrowheads="1"/>
          </p:cNvSpPr>
          <p:nvPr/>
        </p:nvSpPr>
        <p:spPr bwMode="auto">
          <a:xfrm>
            <a:off x="4402138" y="3178175"/>
            <a:ext cx="463550" cy="427038"/>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200">
                <a:solidFill>
                  <a:srgbClr val="FF3300"/>
                </a:solidFill>
                <a:sym typeface="Symbol" pitchFamily="18" charset="2"/>
              </a:rPr>
              <a:t>10</a:t>
            </a:r>
          </a:p>
        </p:txBody>
      </p:sp>
      <p:grpSp>
        <p:nvGrpSpPr>
          <p:cNvPr id="196" name="Group 192">
            <a:extLst>
              <a:ext uri="{FF2B5EF4-FFF2-40B4-BE49-F238E27FC236}">
                <a16:creationId xmlns:a16="http://schemas.microsoft.com/office/drawing/2014/main" id="{8F6E38BA-FA26-7FC2-AE18-9240E90E0E8C}"/>
              </a:ext>
            </a:extLst>
          </p:cNvPr>
          <p:cNvGrpSpPr>
            <a:grpSpLocks/>
          </p:cNvGrpSpPr>
          <p:nvPr/>
        </p:nvGrpSpPr>
        <p:grpSpPr bwMode="auto">
          <a:xfrm>
            <a:off x="4495800" y="4021138"/>
            <a:ext cx="381000" cy="457200"/>
            <a:chOff x="4320" y="3419"/>
            <a:chExt cx="240" cy="288"/>
          </a:xfrm>
        </p:grpSpPr>
        <p:sp>
          <p:nvSpPr>
            <p:cNvPr id="197" name="Rectangle 193">
              <a:extLst>
                <a:ext uri="{FF2B5EF4-FFF2-40B4-BE49-F238E27FC236}">
                  <a16:creationId xmlns:a16="http://schemas.microsoft.com/office/drawing/2014/main" id="{33C1FB96-A68A-37E7-6922-3721B747D082}"/>
                </a:ext>
              </a:extLst>
            </p:cNvPr>
            <p:cNvSpPr>
              <a:spLocks noChangeArrowheads="1"/>
            </p:cNvSpPr>
            <p:nvPr/>
          </p:nvSpPr>
          <p:spPr bwMode="auto">
            <a:xfrm>
              <a:off x="4320" y="3456"/>
              <a:ext cx="240" cy="240"/>
            </a:xfrm>
            <a:prstGeom prst="rect">
              <a:avLst/>
            </a:prstGeom>
            <a:solidFill>
              <a:srgbClr val="FFFFFF"/>
            </a:solidFill>
            <a:ln>
              <a:noFill/>
            </a:ln>
            <a:effectLst/>
            <a:extLst>
              <a:ext uri="{91240B29-F687-4F45-9708-019B960494DF}">
                <a14:hiddenLine xmlns:a14="http://schemas.microsoft.com/office/drawing/2010/main" w="9525">
                  <a:solidFill>
                    <a:srgbClr val="FFFF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198" name="Rectangle 194">
              <a:extLst>
                <a:ext uri="{FF2B5EF4-FFF2-40B4-BE49-F238E27FC236}">
                  <a16:creationId xmlns:a16="http://schemas.microsoft.com/office/drawing/2014/main" id="{F0BCA906-CE2A-1460-919F-98048815A97C}"/>
                </a:ext>
              </a:extLst>
            </p:cNvPr>
            <p:cNvSpPr>
              <a:spLocks noChangeArrowheads="1"/>
            </p:cNvSpPr>
            <p:nvPr/>
          </p:nvSpPr>
          <p:spPr bwMode="auto">
            <a:xfrm>
              <a:off x="4333" y="3419"/>
              <a:ext cx="212" cy="288"/>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400">
                  <a:solidFill>
                    <a:srgbClr val="FF3300"/>
                  </a:solidFill>
                </a:rPr>
                <a:t>1</a:t>
              </a:r>
            </a:p>
          </p:txBody>
        </p:sp>
      </p:grpSp>
      <p:grpSp>
        <p:nvGrpSpPr>
          <p:cNvPr id="199" name="Group 195">
            <a:extLst>
              <a:ext uri="{FF2B5EF4-FFF2-40B4-BE49-F238E27FC236}">
                <a16:creationId xmlns:a16="http://schemas.microsoft.com/office/drawing/2014/main" id="{8D5B1BFA-6DE9-4BFE-0FF0-36DEEAB4E218}"/>
              </a:ext>
            </a:extLst>
          </p:cNvPr>
          <p:cNvGrpSpPr>
            <a:grpSpLocks/>
          </p:cNvGrpSpPr>
          <p:nvPr/>
        </p:nvGrpSpPr>
        <p:grpSpPr bwMode="auto">
          <a:xfrm>
            <a:off x="4497388" y="5673725"/>
            <a:ext cx="338137" cy="366713"/>
            <a:chOff x="1060" y="576"/>
            <a:chExt cx="236" cy="255"/>
          </a:xfrm>
        </p:grpSpPr>
        <p:sp>
          <p:nvSpPr>
            <p:cNvPr id="200" name="Oval 196">
              <a:extLst>
                <a:ext uri="{FF2B5EF4-FFF2-40B4-BE49-F238E27FC236}">
                  <a16:creationId xmlns:a16="http://schemas.microsoft.com/office/drawing/2014/main" id="{CD9821C6-54AD-6C17-ABD4-7142E15FC20D}"/>
                </a:ext>
              </a:extLst>
            </p:cNvPr>
            <p:cNvSpPr>
              <a:spLocks noChangeArrowheads="1"/>
            </p:cNvSpPr>
            <p:nvPr/>
          </p:nvSpPr>
          <p:spPr bwMode="auto">
            <a:xfrm>
              <a:off x="1060" y="576"/>
              <a:ext cx="236" cy="218"/>
            </a:xfrm>
            <a:prstGeom prst="ellipse">
              <a:avLst/>
            </a:prstGeom>
            <a:noFill/>
            <a:ln w="25400">
              <a:solidFill>
                <a:srgbClr val="0000FF"/>
              </a:solidFill>
              <a:round/>
              <a:headEnd/>
              <a:tailEnd/>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201" name="Rectangle 197">
              <a:extLst>
                <a:ext uri="{FF2B5EF4-FFF2-40B4-BE49-F238E27FC236}">
                  <a16:creationId xmlns:a16="http://schemas.microsoft.com/office/drawing/2014/main" id="{594DAB9A-A753-88E1-D8BD-8B5BBEAB0528}"/>
                </a:ext>
              </a:extLst>
            </p:cNvPr>
            <p:cNvSpPr>
              <a:spLocks noChangeArrowheads="1"/>
            </p:cNvSpPr>
            <p:nvPr/>
          </p:nvSpPr>
          <p:spPr bwMode="auto">
            <a:xfrm>
              <a:off x="1083" y="576"/>
              <a:ext cx="209" cy="255"/>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1800">
                  <a:solidFill>
                    <a:srgbClr val="FF3300"/>
                  </a:solidFill>
                </a:rPr>
                <a:t>6</a:t>
              </a:r>
            </a:p>
          </p:txBody>
        </p:sp>
      </p:grpSp>
      <p:sp>
        <p:nvSpPr>
          <p:cNvPr id="202" name="Line 198">
            <a:extLst>
              <a:ext uri="{FF2B5EF4-FFF2-40B4-BE49-F238E27FC236}">
                <a16:creationId xmlns:a16="http://schemas.microsoft.com/office/drawing/2014/main" id="{C1AA2A05-489F-FD7A-93D0-2B3BCEC3D235}"/>
              </a:ext>
            </a:extLst>
          </p:cNvPr>
          <p:cNvSpPr>
            <a:spLocks noChangeShapeType="1"/>
          </p:cNvSpPr>
          <p:nvPr/>
        </p:nvSpPr>
        <p:spPr bwMode="auto">
          <a:xfrm>
            <a:off x="7829550" y="3657600"/>
            <a:ext cx="609600" cy="533400"/>
          </a:xfrm>
          <a:prstGeom prst="line">
            <a:avLst/>
          </a:prstGeom>
          <a:noFill/>
          <a:ln w="44450" cap="sq">
            <a:solidFill>
              <a:srgbClr val="FF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3" name="Rectangle 199">
            <a:extLst>
              <a:ext uri="{FF2B5EF4-FFF2-40B4-BE49-F238E27FC236}">
                <a16:creationId xmlns:a16="http://schemas.microsoft.com/office/drawing/2014/main" id="{282462B2-BF25-C79C-D1FB-845B5100E911}"/>
              </a:ext>
            </a:extLst>
          </p:cNvPr>
          <p:cNvSpPr>
            <a:spLocks noChangeArrowheads="1"/>
          </p:cNvSpPr>
          <p:nvPr/>
        </p:nvSpPr>
        <p:spPr bwMode="auto">
          <a:xfrm>
            <a:off x="4964113" y="3182938"/>
            <a:ext cx="463550" cy="427037"/>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200" dirty="0">
                <a:sym typeface="Symbol" pitchFamily="18" charset="2"/>
              </a:rPr>
              <a:t>13</a:t>
            </a:r>
          </a:p>
        </p:txBody>
      </p:sp>
      <p:sp>
        <p:nvSpPr>
          <p:cNvPr id="204" name="Rectangle 200">
            <a:extLst>
              <a:ext uri="{FF2B5EF4-FFF2-40B4-BE49-F238E27FC236}">
                <a16:creationId xmlns:a16="http://schemas.microsoft.com/office/drawing/2014/main" id="{19166EF7-C9F1-BAC6-3DBC-5E3AFE508FE4}"/>
              </a:ext>
            </a:extLst>
          </p:cNvPr>
          <p:cNvSpPr>
            <a:spLocks noChangeArrowheads="1"/>
          </p:cNvSpPr>
          <p:nvPr/>
        </p:nvSpPr>
        <p:spPr bwMode="auto">
          <a:xfrm>
            <a:off x="1752600" y="3189288"/>
            <a:ext cx="2890838" cy="427037"/>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eaLnBrk="1" hangingPunct="1">
              <a:spcBef>
                <a:spcPct val="0"/>
              </a:spcBef>
              <a:buClrTx/>
              <a:buFontTx/>
              <a:buNone/>
            </a:pPr>
            <a:r>
              <a:rPr lang="en-US" altLang="zh-CN" sz="2200"/>
              <a:t>0     9      2       </a:t>
            </a:r>
            <a:r>
              <a:rPr lang="en-US" altLang="zh-CN" sz="2200">
                <a:sym typeface="Symbol" pitchFamily="18" charset="2"/>
              </a:rPr>
              <a:t>4      8</a:t>
            </a:r>
          </a:p>
        </p:txBody>
      </p:sp>
      <p:sp>
        <p:nvSpPr>
          <p:cNvPr id="205" name="Rectangle 201">
            <a:extLst>
              <a:ext uri="{FF2B5EF4-FFF2-40B4-BE49-F238E27FC236}">
                <a16:creationId xmlns:a16="http://schemas.microsoft.com/office/drawing/2014/main" id="{936394DD-0208-25EA-233C-6AF29A9A6354}"/>
              </a:ext>
            </a:extLst>
          </p:cNvPr>
          <p:cNvSpPr>
            <a:spLocks noChangeArrowheads="1"/>
          </p:cNvSpPr>
          <p:nvPr/>
        </p:nvSpPr>
        <p:spPr bwMode="auto">
          <a:xfrm>
            <a:off x="4964113" y="3552825"/>
            <a:ext cx="463550" cy="427038"/>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200">
                <a:solidFill>
                  <a:srgbClr val="FF3300"/>
                </a:solidFill>
                <a:sym typeface="Symbol" pitchFamily="18" charset="2"/>
              </a:rPr>
              <a:t>13</a:t>
            </a:r>
          </a:p>
        </p:txBody>
      </p:sp>
      <p:grpSp>
        <p:nvGrpSpPr>
          <p:cNvPr id="206" name="Group 202">
            <a:extLst>
              <a:ext uri="{FF2B5EF4-FFF2-40B4-BE49-F238E27FC236}">
                <a16:creationId xmlns:a16="http://schemas.microsoft.com/office/drawing/2014/main" id="{3A5C70F5-68CC-A395-3731-31C3ACE1C89A}"/>
              </a:ext>
            </a:extLst>
          </p:cNvPr>
          <p:cNvGrpSpPr>
            <a:grpSpLocks/>
          </p:cNvGrpSpPr>
          <p:nvPr/>
        </p:nvGrpSpPr>
        <p:grpSpPr bwMode="auto">
          <a:xfrm>
            <a:off x="5029200" y="4003675"/>
            <a:ext cx="381000" cy="457200"/>
            <a:chOff x="4320" y="3419"/>
            <a:chExt cx="240" cy="288"/>
          </a:xfrm>
        </p:grpSpPr>
        <p:sp>
          <p:nvSpPr>
            <p:cNvPr id="207" name="Rectangle 203">
              <a:extLst>
                <a:ext uri="{FF2B5EF4-FFF2-40B4-BE49-F238E27FC236}">
                  <a16:creationId xmlns:a16="http://schemas.microsoft.com/office/drawing/2014/main" id="{DD898051-BA4F-E5BE-3E1E-EF6932832464}"/>
                </a:ext>
              </a:extLst>
            </p:cNvPr>
            <p:cNvSpPr>
              <a:spLocks noChangeArrowheads="1"/>
            </p:cNvSpPr>
            <p:nvPr/>
          </p:nvSpPr>
          <p:spPr bwMode="auto">
            <a:xfrm>
              <a:off x="4320" y="3456"/>
              <a:ext cx="240" cy="240"/>
            </a:xfrm>
            <a:prstGeom prst="rect">
              <a:avLst/>
            </a:prstGeom>
            <a:solidFill>
              <a:srgbClr val="FFFFFF"/>
            </a:solidFill>
            <a:ln>
              <a:noFill/>
            </a:ln>
            <a:effectLst/>
            <a:extLst>
              <a:ext uri="{91240B29-F687-4F45-9708-019B960494DF}">
                <a14:hiddenLine xmlns:a14="http://schemas.microsoft.com/office/drawing/2010/main" w="9525">
                  <a:solidFill>
                    <a:srgbClr val="FFFF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208" name="Rectangle 204">
              <a:extLst>
                <a:ext uri="{FF2B5EF4-FFF2-40B4-BE49-F238E27FC236}">
                  <a16:creationId xmlns:a16="http://schemas.microsoft.com/office/drawing/2014/main" id="{0DEC4D18-F53B-8A38-7108-C9659F686A95}"/>
                </a:ext>
              </a:extLst>
            </p:cNvPr>
            <p:cNvSpPr>
              <a:spLocks noChangeArrowheads="1"/>
            </p:cNvSpPr>
            <p:nvPr/>
          </p:nvSpPr>
          <p:spPr bwMode="auto">
            <a:xfrm>
              <a:off x="4333" y="3419"/>
              <a:ext cx="212" cy="288"/>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400">
                  <a:solidFill>
                    <a:srgbClr val="FF3300"/>
                  </a:solidFill>
                </a:rPr>
                <a:t>1</a:t>
              </a:r>
            </a:p>
          </p:txBody>
        </p:sp>
      </p:grpSp>
      <p:sp>
        <p:nvSpPr>
          <p:cNvPr id="209" name="Line 205">
            <a:extLst>
              <a:ext uri="{FF2B5EF4-FFF2-40B4-BE49-F238E27FC236}">
                <a16:creationId xmlns:a16="http://schemas.microsoft.com/office/drawing/2014/main" id="{3D5A0650-C719-9FB8-0C2C-E27D457F91C7}"/>
              </a:ext>
            </a:extLst>
          </p:cNvPr>
          <p:cNvSpPr>
            <a:spLocks noChangeShapeType="1"/>
          </p:cNvSpPr>
          <p:nvPr/>
        </p:nvSpPr>
        <p:spPr bwMode="auto">
          <a:xfrm flipH="1">
            <a:off x="7721714" y="4449763"/>
            <a:ext cx="762000" cy="609600"/>
          </a:xfrm>
          <a:prstGeom prst="line">
            <a:avLst/>
          </a:prstGeom>
          <a:noFill/>
          <a:ln w="44450" cap="sq">
            <a:solidFill>
              <a:srgbClr val="FF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0" name="Rectangle 206">
            <a:extLst>
              <a:ext uri="{FF2B5EF4-FFF2-40B4-BE49-F238E27FC236}">
                <a16:creationId xmlns:a16="http://schemas.microsoft.com/office/drawing/2014/main" id="{1896E07C-5795-7B76-396C-7A982BAB0FA8}"/>
              </a:ext>
            </a:extLst>
          </p:cNvPr>
          <p:cNvSpPr>
            <a:spLocks noChangeArrowheads="1"/>
          </p:cNvSpPr>
          <p:nvPr/>
        </p:nvSpPr>
        <p:spPr bwMode="auto">
          <a:xfrm>
            <a:off x="1735138" y="3571875"/>
            <a:ext cx="3413125" cy="427038"/>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eaLnBrk="1" hangingPunct="1">
              <a:spcBef>
                <a:spcPct val="0"/>
              </a:spcBef>
              <a:buClrTx/>
              <a:buFontTx/>
              <a:buNone/>
            </a:pPr>
            <a:r>
              <a:rPr lang="en-US" altLang="zh-CN" sz="2200" dirty="0">
                <a:solidFill>
                  <a:srgbClr val="FF3300"/>
                </a:solidFill>
              </a:rPr>
              <a:t>0     9      2       </a:t>
            </a:r>
            <a:r>
              <a:rPr lang="en-US" altLang="zh-CN" sz="2200" dirty="0">
                <a:solidFill>
                  <a:srgbClr val="FF3300"/>
                </a:solidFill>
                <a:sym typeface="Symbol" pitchFamily="18" charset="2"/>
              </a:rPr>
              <a:t>4      8    10</a:t>
            </a:r>
          </a:p>
        </p:txBody>
      </p:sp>
      <p:grpSp>
        <p:nvGrpSpPr>
          <p:cNvPr id="211" name="Group 207">
            <a:extLst>
              <a:ext uri="{FF2B5EF4-FFF2-40B4-BE49-F238E27FC236}">
                <a16:creationId xmlns:a16="http://schemas.microsoft.com/office/drawing/2014/main" id="{950A5596-9C8B-E830-A776-DB4CD070DB44}"/>
              </a:ext>
            </a:extLst>
          </p:cNvPr>
          <p:cNvGrpSpPr>
            <a:grpSpLocks/>
          </p:cNvGrpSpPr>
          <p:nvPr/>
        </p:nvGrpSpPr>
        <p:grpSpPr bwMode="auto">
          <a:xfrm>
            <a:off x="5011738" y="4525963"/>
            <a:ext cx="457200" cy="1485900"/>
            <a:chOff x="3840" y="3063"/>
            <a:chExt cx="288" cy="936"/>
          </a:xfrm>
        </p:grpSpPr>
        <p:sp>
          <p:nvSpPr>
            <p:cNvPr id="212" name="Rectangle 208">
              <a:extLst>
                <a:ext uri="{FF2B5EF4-FFF2-40B4-BE49-F238E27FC236}">
                  <a16:creationId xmlns:a16="http://schemas.microsoft.com/office/drawing/2014/main" id="{C6593AF5-004D-3393-B486-050A1504FE31}"/>
                </a:ext>
              </a:extLst>
            </p:cNvPr>
            <p:cNvSpPr>
              <a:spLocks noChangeArrowheads="1"/>
            </p:cNvSpPr>
            <p:nvPr/>
          </p:nvSpPr>
          <p:spPr bwMode="auto">
            <a:xfrm>
              <a:off x="3840" y="3072"/>
              <a:ext cx="288" cy="912"/>
            </a:xfrm>
            <a:prstGeom prst="rect">
              <a:avLst/>
            </a:prstGeom>
            <a:solidFill>
              <a:srgbClr val="FFFFFF"/>
            </a:solidFill>
            <a:ln>
              <a:noFill/>
            </a:ln>
            <a:effectLst/>
            <a:extLst>
              <a:ext uri="{91240B29-F687-4F45-9708-019B960494DF}">
                <a14:hiddenLine xmlns:a14="http://schemas.microsoft.com/office/drawing/2010/main" w="9525">
                  <a:solidFill>
                    <a:srgbClr val="FFFF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grpSp>
          <p:nvGrpSpPr>
            <p:cNvPr id="213" name="Group 209">
              <a:extLst>
                <a:ext uri="{FF2B5EF4-FFF2-40B4-BE49-F238E27FC236}">
                  <a16:creationId xmlns:a16="http://schemas.microsoft.com/office/drawing/2014/main" id="{70A5C4B4-CC4A-DF07-D1FA-3382B2A89A13}"/>
                </a:ext>
              </a:extLst>
            </p:cNvPr>
            <p:cNvGrpSpPr>
              <a:grpSpLocks/>
            </p:cNvGrpSpPr>
            <p:nvPr/>
          </p:nvGrpSpPr>
          <p:grpSpPr bwMode="auto">
            <a:xfrm>
              <a:off x="3868" y="3063"/>
              <a:ext cx="223" cy="936"/>
              <a:chOff x="2139" y="3033"/>
              <a:chExt cx="223" cy="936"/>
            </a:xfrm>
          </p:grpSpPr>
          <p:grpSp>
            <p:nvGrpSpPr>
              <p:cNvPr id="214" name="Group 210">
                <a:extLst>
                  <a:ext uri="{FF2B5EF4-FFF2-40B4-BE49-F238E27FC236}">
                    <a16:creationId xmlns:a16="http://schemas.microsoft.com/office/drawing/2014/main" id="{E30CA36C-DF95-EA46-93F8-0F71A1807B6D}"/>
                  </a:ext>
                </a:extLst>
              </p:cNvPr>
              <p:cNvGrpSpPr>
                <a:grpSpLocks/>
              </p:cNvGrpSpPr>
              <p:nvPr/>
            </p:nvGrpSpPr>
            <p:grpSpPr bwMode="auto">
              <a:xfrm>
                <a:off x="2139" y="3033"/>
                <a:ext cx="213" cy="711"/>
                <a:chOff x="2139" y="3033"/>
                <a:chExt cx="213" cy="711"/>
              </a:xfrm>
            </p:grpSpPr>
            <p:grpSp>
              <p:nvGrpSpPr>
                <p:cNvPr id="218" name="Group 211">
                  <a:extLst>
                    <a:ext uri="{FF2B5EF4-FFF2-40B4-BE49-F238E27FC236}">
                      <a16:creationId xmlns:a16="http://schemas.microsoft.com/office/drawing/2014/main" id="{833A73F6-1F2D-EC9C-4259-A0072A9A1D41}"/>
                    </a:ext>
                  </a:extLst>
                </p:cNvPr>
                <p:cNvGrpSpPr>
                  <a:grpSpLocks/>
                </p:cNvGrpSpPr>
                <p:nvPr/>
              </p:nvGrpSpPr>
              <p:grpSpPr bwMode="auto">
                <a:xfrm>
                  <a:off x="2139" y="3513"/>
                  <a:ext cx="213" cy="231"/>
                  <a:chOff x="1060" y="576"/>
                  <a:chExt cx="236" cy="255"/>
                </a:xfrm>
              </p:grpSpPr>
              <p:sp>
                <p:nvSpPr>
                  <p:cNvPr id="226" name="Oval 212">
                    <a:extLst>
                      <a:ext uri="{FF2B5EF4-FFF2-40B4-BE49-F238E27FC236}">
                        <a16:creationId xmlns:a16="http://schemas.microsoft.com/office/drawing/2014/main" id="{42CF562C-675F-C318-32F6-D1989014001D}"/>
                      </a:ext>
                    </a:extLst>
                  </p:cNvPr>
                  <p:cNvSpPr>
                    <a:spLocks noChangeArrowheads="1"/>
                  </p:cNvSpPr>
                  <p:nvPr/>
                </p:nvSpPr>
                <p:spPr bwMode="auto">
                  <a:xfrm>
                    <a:off x="1060" y="576"/>
                    <a:ext cx="236" cy="218"/>
                  </a:xfrm>
                  <a:prstGeom prst="ellipse">
                    <a:avLst/>
                  </a:prstGeom>
                  <a:noFill/>
                  <a:ln w="25400">
                    <a:solidFill>
                      <a:srgbClr val="0000FF"/>
                    </a:solidFill>
                    <a:round/>
                    <a:headEnd/>
                    <a:tailEnd/>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227" name="Rectangle 213">
                    <a:extLst>
                      <a:ext uri="{FF2B5EF4-FFF2-40B4-BE49-F238E27FC236}">
                        <a16:creationId xmlns:a16="http://schemas.microsoft.com/office/drawing/2014/main" id="{475A53BE-AE7D-E16C-C817-2FAD71B70874}"/>
                      </a:ext>
                    </a:extLst>
                  </p:cNvPr>
                  <p:cNvSpPr>
                    <a:spLocks noChangeArrowheads="1"/>
                  </p:cNvSpPr>
                  <p:nvPr/>
                </p:nvSpPr>
                <p:spPr bwMode="auto">
                  <a:xfrm>
                    <a:off x="1083" y="576"/>
                    <a:ext cx="209" cy="255"/>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1800">
                        <a:solidFill>
                          <a:srgbClr val="FF3300"/>
                        </a:solidFill>
                      </a:rPr>
                      <a:t>4</a:t>
                    </a:r>
                  </a:p>
                </p:txBody>
              </p:sp>
            </p:grpSp>
            <p:grpSp>
              <p:nvGrpSpPr>
                <p:cNvPr id="219" name="Group 214">
                  <a:extLst>
                    <a:ext uri="{FF2B5EF4-FFF2-40B4-BE49-F238E27FC236}">
                      <a16:creationId xmlns:a16="http://schemas.microsoft.com/office/drawing/2014/main" id="{200ED3F1-5542-8B55-490E-D036FF2464EC}"/>
                    </a:ext>
                  </a:extLst>
                </p:cNvPr>
                <p:cNvGrpSpPr>
                  <a:grpSpLocks/>
                </p:cNvGrpSpPr>
                <p:nvPr/>
              </p:nvGrpSpPr>
              <p:grpSpPr bwMode="auto">
                <a:xfrm>
                  <a:off x="2139" y="3033"/>
                  <a:ext cx="213" cy="473"/>
                  <a:chOff x="2139" y="3033"/>
                  <a:chExt cx="213" cy="473"/>
                </a:xfrm>
              </p:grpSpPr>
              <p:grpSp>
                <p:nvGrpSpPr>
                  <p:cNvPr id="220" name="Group 215">
                    <a:extLst>
                      <a:ext uri="{FF2B5EF4-FFF2-40B4-BE49-F238E27FC236}">
                        <a16:creationId xmlns:a16="http://schemas.microsoft.com/office/drawing/2014/main" id="{2819BE21-F6A7-2CE5-5A4E-08FD83826223}"/>
                      </a:ext>
                    </a:extLst>
                  </p:cNvPr>
                  <p:cNvGrpSpPr>
                    <a:grpSpLocks/>
                  </p:cNvGrpSpPr>
                  <p:nvPr/>
                </p:nvGrpSpPr>
                <p:grpSpPr bwMode="auto">
                  <a:xfrm>
                    <a:off x="2139" y="3033"/>
                    <a:ext cx="213" cy="231"/>
                    <a:chOff x="1060" y="576"/>
                    <a:chExt cx="236" cy="255"/>
                  </a:xfrm>
                </p:grpSpPr>
                <p:sp>
                  <p:nvSpPr>
                    <p:cNvPr id="224" name="Oval 216">
                      <a:extLst>
                        <a:ext uri="{FF2B5EF4-FFF2-40B4-BE49-F238E27FC236}">
                          <a16:creationId xmlns:a16="http://schemas.microsoft.com/office/drawing/2014/main" id="{86E9FE11-1509-6D68-C4FE-6F8D9CF9C778}"/>
                        </a:ext>
                      </a:extLst>
                    </p:cNvPr>
                    <p:cNvSpPr>
                      <a:spLocks noChangeArrowheads="1"/>
                    </p:cNvSpPr>
                    <p:nvPr/>
                  </p:nvSpPr>
                  <p:spPr bwMode="auto">
                    <a:xfrm>
                      <a:off x="1060" y="576"/>
                      <a:ext cx="236" cy="218"/>
                    </a:xfrm>
                    <a:prstGeom prst="ellipse">
                      <a:avLst/>
                    </a:prstGeom>
                    <a:noFill/>
                    <a:ln w="25400">
                      <a:solidFill>
                        <a:srgbClr val="0000FF"/>
                      </a:solidFill>
                      <a:round/>
                      <a:headEnd/>
                      <a:tailEnd/>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225" name="Rectangle 217">
                      <a:extLst>
                        <a:ext uri="{FF2B5EF4-FFF2-40B4-BE49-F238E27FC236}">
                          <a16:creationId xmlns:a16="http://schemas.microsoft.com/office/drawing/2014/main" id="{20EA42DE-F01D-10D0-0EB4-A6C7BE5752EB}"/>
                        </a:ext>
                      </a:extLst>
                    </p:cNvPr>
                    <p:cNvSpPr>
                      <a:spLocks noChangeArrowheads="1"/>
                    </p:cNvSpPr>
                    <p:nvPr/>
                  </p:nvSpPr>
                  <p:spPr bwMode="auto">
                    <a:xfrm>
                      <a:off x="1083" y="576"/>
                      <a:ext cx="209" cy="255"/>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1800">
                          <a:solidFill>
                            <a:srgbClr val="FF3300"/>
                          </a:solidFill>
                        </a:rPr>
                        <a:t>1</a:t>
                      </a:r>
                    </a:p>
                  </p:txBody>
                </p:sp>
              </p:grpSp>
              <p:grpSp>
                <p:nvGrpSpPr>
                  <p:cNvPr id="221" name="Group 218">
                    <a:extLst>
                      <a:ext uri="{FF2B5EF4-FFF2-40B4-BE49-F238E27FC236}">
                        <a16:creationId xmlns:a16="http://schemas.microsoft.com/office/drawing/2014/main" id="{8E9FAC26-6109-EF27-F657-6E73218DCC43}"/>
                      </a:ext>
                    </a:extLst>
                  </p:cNvPr>
                  <p:cNvGrpSpPr>
                    <a:grpSpLocks/>
                  </p:cNvGrpSpPr>
                  <p:nvPr/>
                </p:nvGrpSpPr>
                <p:grpSpPr bwMode="auto">
                  <a:xfrm>
                    <a:off x="2139" y="3275"/>
                    <a:ext cx="213" cy="231"/>
                    <a:chOff x="1060" y="576"/>
                    <a:chExt cx="236" cy="255"/>
                  </a:xfrm>
                </p:grpSpPr>
                <p:sp>
                  <p:nvSpPr>
                    <p:cNvPr id="222" name="Oval 219">
                      <a:extLst>
                        <a:ext uri="{FF2B5EF4-FFF2-40B4-BE49-F238E27FC236}">
                          <a16:creationId xmlns:a16="http://schemas.microsoft.com/office/drawing/2014/main" id="{3C612A0B-8FBD-75CA-AFBD-666121C0AEE4}"/>
                        </a:ext>
                      </a:extLst>
                    </p:cNvPr>
                    <p:cNvSpPr>
                      <a:spLocks noChangeArrowheads="1"/>
                    </p:cNvSpPr>
                    <p:nvPr/>
                  </p:nvSpPr>
                  <p:spPr bwMode="auto">
                    <a:xfrm>
                      <a:off x="1060" y="576"/>
                      <a:ext cx="236" cy="218"/>
                    </a:xfrm>
                    <a:prstGeom prst="ellipse">
                      <a:avLst/>
                    </a:prstGeom>
                    <a:noFill/>
                    <a:ln w="25400">
                      <a:solidFill>
                        <a:srgbClr val="0000FF"/>
                      </a:solidFill>
                      <a:round/>
                      <a:headEnd/>
                      <a:tailEnd/>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223" name="Rectangle 220">
                      <a:extLst>
                        <a:ext uri="{FF2B5EF4-FFF2-40B4-BE49-F238E27FC236}">
                          <a16:creationId xmlns:a16="http://schemas.microsoft.com/office/drawing/2014/main" id="{C912FDE6-DB6B-467C-C205-2001C9999E22}"/>
                        </a:ext>
                      </a:extLst>
                    </p:cNvPr>
                    <p:cNvSpPr>
                      <a:spLocks noChangeArrowheads="1"/>
                    </p:cNvSpPr>
                    <p:nvPr/>
                  </p:nvSpPr>
                  <p:spPr bwMode="auto">
                    <a:xfrm>
                      <a:off x="1083" y="576"/>
                      <a:ext cx="209" cy="255"/>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1800">
                          <a:solidFill>
                            <a:srgbClr val="FF3300"/>
                          </a:solidFill>
                        </a:rPr>
                        <a:t>3</a:t>
                      </a:r>
                    </a:p>
                  </p:txBody>
                </p:sp>
              </p:grpSp>
            </p:grpSp>
          </p:grpSp>
          <p:grpSp>
            <p:nvGrpSpPr>
              <p:cNvPr id="215" name="Group 221">
                <a:extLst>
                  <a:ext uri="{FF2B5EF4-FFF2-40B4-BE49-F238E27FC236}">
                    <a16:creationId xmlns:a16="http://schemas.microsoft.com/office/drawing/2014/main" id="{CB1EC409-224F-6539-7B82-ED1BC5B9580E}"/>
                  </a:ext>
                </a:extLst>
              </p:cNvPr>
              <p:cNvGrpSpPr>
                <a:grpSpLocks/>
              </p:cNvGrpSpPr>
              <p:nvPr/>
            </p:nvGrpSpPr>
            <p:grpSpPr bwMode="auto">
              <a:xfrm>
                <a:off x="2149" y="3738"/>
                <a:ext cx="213" cy="231"/>
                <a:chOff x="1060" y="576"/>
                <a:chExt cx="236" cy="255"/>
              </a:xfrm>
            </p:grpSpPr>
            <p:sp>
              <p:nvSpPr>
                <p:cNvPr id="216" name="Oval 222">
                  <a:extLst>
                    <a:ext uri="{FF2B5EF4-FFF2-40B4-BE49-F238E27FC236}">
                      <a16:creationId xmlns:a16="http://schemas.microsoft.com/office/drawing/2014/main" id="{F378D086-4A7A-2E4A-65E6-605C17A582B4}"/>
                    </a:ext>
                  </a:extLst>
                </p:cNvPr>
                <p:cNvSpPr>
                  <a:spLocks noChangeArrowheads="1"/>
                </p:cNvSpPr>
                <p:nvPr/>
              </p:nvSpPr>
              <p:spPr bwMode="auto">
                <a:xfrm>
                  <a:off x="1060" y="576"/>
                  <a:ext cx="236" cy="218"/>
                </a:xfrm>
                <a:prstGeom prst="ellipse">
                  <a:avLst/>
                </a:prstGeom>
                <a:noFill/>
                <a:ln w="25400">
                  <a:solidFill>
                    <a:srgbClr val="0000FF"/>
                  </a:solidFill>
                  <a:round/>
                  <a:headEnd/>
                  <a:tailEnd/>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217" name="Rectangle 223">
                  <a:extLst>
                    <a:ext uri="{FF2B5EF4-FFF2-40B4-BE49-F238E27FC236}">
                      <a16:creationId xmlns:a16="http://schemas.microsoft.com/office/drawing/2014/main" id="{29522824-B538-E343-485D-5FD17E36DD37}"/>
                    </a:ext>
                  </a:extLst>
                </p:cNvPr>
                <p:cNvSpPr>
                  <a:spLocks noChangeArrowheads="1"/>
                </p:cNvSpPr>
                <p:nvPr/>
              </p:nvSpPr>
              <p:spPr bwMode="auto">
                <a:xfrm>
                  <a:off x="1083" y="576"/>
                  <a:ext cx="209" cy="255"/>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1800">
                      <a:solidFill>
                        <a:srgbClr val="FF3300"/>
                      </a:solidFill>
                    </a:rPr>
                    <a:t>6</a:t>
                  </a:r>
                </a:p>
              </p:txBody>
            </p:sp>
          </p:grpSp>
        </p:grpSp>
      </p:grpSp>
      <p:grpSp>
        <p:nvGrpSpPr>
          <p:cNvPr id="228" name="Group 224">
            <a:extLst>
              <a:ext uri="{FF2B5EF4-FFF2-40B4-BE49-F238E27FC236}">
                <a16:creationId xmlns:a16="http://schemas.microsoft.com/office/drawing/2014/main" id="{45132E1F-52F6-FCF8-0F50-357D03FD66A2}"/>
              </a:ext>
            </a:extLst>
          </p:cNvPr>
          <p:cNvGrpSpPr>
            <a:grpSpLocks/>
          </p:cNvGrpSpPr>
          <p:nvPr/>
        </p:nvGrpSpPr>
        <p:grpSpPr bwMode="auto">
          <a:xfrm>
            <a:off x="5070475" y="6003925"/>
            <a:ext cx="338138" cy="366713"/>
            <a:chOff x="1060" y="576"/>
            <a:chExt cx="236" cy="255"/>
          </a:xfrm>
        </p:grpSpPr>
        <p:sp>
          <p:nvSpPr>
            <p:cNvPr id="229" name="Oval 225">
              <a:extLst>
                <a:ext uri="{FF2B5EF4-FFF2-40B4-BE49-F238E27FC236}">
                  <a16:creationId xmlns:a16="http://schemas.microsoft.com/office/drawing/2014/main" id="{363BEA6F-C481-040E-1FAA-3CFCF30C3DB9}"/>
                </a:ext>
              </a:extLst>
            </p:cNvPr>
            <p:cNvSpPr>
              <a:spLocks noChangeArrowheads="1"/>
            </p:cNvSpPr>
            <p:nvPr/>
          </p:nvSpPr>
          <p:spPr bwMode="auto">
            <a:xfrm>
              <a:off x="1060" y="576"/>
              <a:ext cx="236" cy="218"/>
            </a:xfrm>
            <a:prstGeom prst="ellipse">
              <a:avLst/>
            </a:prstGeom>
            <a:noFill/>
            <a:ln w="25400">
              <a:solidFill>
                <a:srgbClr val="0000FF"/>
              </a:solidFill>
              <a:round/>
              <a:headEnd/>
              <a:tailEnd/>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230" name="Rectangle 226">
              <a:extLst>
                <a:ext uri="{FF2B5EF4-FFF2-40B4-BE49-F238E27FC236}">
                  <a16:creationId xmlns:a16="http://schemas.microsoft.com/office/drawing/2014/main" id="{40820D68-EDEF-EFAC-F814-C5BDFE749521}"/>
                </a:ext>
              </a:extLst>
            </p:cNvPr>
            <p:cNvSpPr>
              <a:spLocks noChangeArrowheads="1"/>
            </p:cNvSpPr>
            <p:nvPr/>
          </p:nvSpPr>
          <p:spPr bwMode="auto">
            <a:xfrm>
              <a:off x="1083" y="576"/>
              <a:ext cx="209" cy="255"/>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1800">
                  <a:solidFill>
                    <a:srgbClr val="FF3300"/>
                  </a:solidFill>
                </a:rPr>
                <a:t>7</a:t>
              </a:r>
            </a:p>
          </p:txBody>
        </p:sp>
      </p:grpSp>
      <p:grpSp>
        <p:nvGrpSpPr>
          <p:cNvPr id="231" name="Group 275">
            <a:extLst>
              <a:ext uri="{FF2B5EF4-FFF2-40B4-BE49-F238E27FC236}">
                <a16:creationId xmlns:a16="http://schemas.microsoft.com/office/drawing/2014/main" id="{695B24AC-8B59-2D66-A8F9-FF8834667646}"/>
              </a:ext>
            </a:extLst>
          </p:cNvPr>
          <p:cNvGrpSpPr>
            <a:grpSpLocks/>
          </p:cNvGrpSpPr>
          <p:nvPr/>
        </p:nvGrpSpPr>
        <p:grpSpPr bwMode="auto">
          <a:xfrm>
            <a:off x="711200" y="623888"/>
            <a:ext cx="4716463" cy="396875"/>
            <a:chOff x="448" y="393"/>
            <a:chExt cx="2971" cy="250"/>
          </a:xfrm>
        </p:grpSpPr>
        <p:sp>
          <p:nvSpPr>
            <p:cNvPr id="232" name="Text Box 251">
              <a:extLst>
                <a:ext uri="{FF2B5EF4-FFF2-40B4-BE49-F238E27FC236}">
                  <a16:creationId xmlns:a16="http://schemas.microsoft.com/office/drawing/2014/main" id="{4FE8D5D5-858A-BB6D-E118-74D399CE6488}"/>
                </a:ext>
              </a:extLst>
            </p:cNvPr>
            <p:cNvSpPr txBox="1">
              <a:spLocks noChangeArrowheads="1"/>
            </p:cNvSpPr>
            <p:nvPr/>
          </p:nvSpPr>
          <p:spPr bwMode="auto">
            <a:xfrm>
              <a:off x="448" y="393"/>
              <a:ext cx="527" cy="250"/>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zh-CN" altLang="en-US" sz="2000" dirty="0">
                  <a:solidFill>
                    <a:schemeClr val="bg1"/>
                  </a:solidFill>
                  <a:ea typeface="黑体" pitchFamily="49" charset="-122"/>
                </a:rPr>
                <a:t>顶点</a:t>
              </a:r>
            </a:p>
          </p:txBody>
        </p:sp>
        <p:grpSp>
          <p:nvGrpSpPr>
            <p:cNvPr id="233" name="Group 252">
              <a:extLst>
                <a:ext uri="{FF2B5EF4-FFF2-40B4-BE49-F238E27FC236}">
                  <a16:creationId xmlns:a16="http://schemas.microsoft.com/office/drawing/2014/main" id="{665D3AB4-9944-0721-4836-B34E835E516D}"/>
                </a:ext>
              </a:extLst>
            </p:cNvPr>
            <p:cNvGrpSpPr>
              <a:grpSpLocks/>
            </p:cNvGrpSpPr>
            <p:nvPr/>
          </p:nvGrpSpPr>
          <p:grpSpPr bwMode="auto">
            <a:xfrm>
              <a:off x="1060" y="410"/>
              <a:ext cx="2359" cy="231"/>
              <a:chOff x="1060" y="576"/>
              <a:chExt cx="2359" cy="231"/>
            </a:xfrm>
          </p:grpSpPr>
          <p:grpSp>
            <p:nvGrpSpPr>
              <p:cNvPr id="234" name="Group 253">
                <a:extLst>
                  <a:ext uri="{FF2B5EF4-FFF2-40B4-BE49-F238E27FC236}">
                    <a16:creationId xmlns:a16="http://schemas.microsoft.com/office/drawing/2014/main" id="{D430E1B9-1B5C-65C7-39C0-77B2412A1F4E}"/>
                  </a:ext>
                </a:extLst>
              </p:cNvPr>
              <p:cNvGrpSpPr>
                <a:grpSpLocks/>
              </p:cNvGrpSpPr>
              <p:nvPr/>
            </p:nvGrpSpPr>
            <p:grpSpPr bwMode="auto">
              <a:xfrm>
                <a:off x="1060" y="576"/>
                <a:ext cx="236" cy="231"/>
                <a:chOff x="1060" y="576"/>
                <a:chExt cx="236" cy="231"/>
              </a:xfrm>
            </p:grpSpPr>
            <p:sp>
              <p:nvSpPr>
                <p:cNvPr id="253" name="Oval 254">
                  <a:extLst>
                    <a:ext uri="{FF2B5EF4-FFF2-40B4-BE49-F238E27FC236}">
                      <a16:creationId xmlns:a16="http://schemas.microsoft.com/office/drawing/2014/main" id="{984059A9-A130-0556-E333-662356D7413D}"/>
                    </a:ext>
                  </a:extLst>
                </p:cNvPr>
                <p:cNvSpPr>
                  <a:spLocks noChangeArrowheads="1"/>
                </p:cNvSpPr>
                <p:nvPr/>
              </p:nvSpPr>
              <p:spPr bwMode="auto">
                <a:xfrm>
                  <a:off x="1060" y="576"/>
                  <a:ext cx="236" cy="218"/>
                </a:xfrm>
                <a:prstGeom prst="ellipse">
                  <a:avLst/>
                </a:prstGeom>
                <a:noFill/>
                <a:ln w="25400">
                  <a:solidFill>
                    <a:srgbClr val="0000FF"/>
                  </a:solidFill>
                  <a:round/>
                  <a:headEnd/>
                  <a:tailEnd/>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254" name="Rectangle 255">
                  <a:extLst>
                    <a:ext uri="{FF2B5EF4-FFF2-40B4-BE49-F238E27FC236}">
                      <a16:creationId xmlns:a16="http://schemas.microsoft.com/office/drawing/2014/main" id="{5A04C1AA-5423-1A49-3C4F-D37E0CA92AB4}"/>
                    </a:ext>
                  </a:extLst>
                </p:cNvPr>
                <p:cNvSpPr>
                  <a:spLocks noChangeArrowheads="1"/>
                </p:cNvSpPr>
                <p:nvPr/>
              </p:nvSpPr>
              <p:spPr bwMode="auto">
                <a:xfrm>
                  <a:off x="1093" y="576"/>
                  <a:ext cx="188" cy="231"/>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1800">
                      <a:solidFill>
                        <a:srgbClr val="FF3300"/>
                      </a:solidFill>
                    </a:rPr>
                    <a:t>1</a:t>
                  </a:r>
                </a:p>
              </p:txBody>
            </p:sp>
          </p:grpSp>
          <p:grpSp>
            <p:nvGrpSpPr>
              <p:cNvPr id="235" name="Group 256">
                <a:extLst>
                  <a:ext uri="{FF2B5EF4-FFF2-40B4-BE49-F238E27FC236}">
                    <a16:creationId xmlns:a16="http://schemas.microsoft.com/office/drawing/2014/main" id="{FDE7D411-D2E7-F349-7C20-EFCADE6E09E9}"/>
                  </a:ext>
                </a:extLst>
              </p:cNvPr>
              <p:cNvGrpSpPr>
                <a:grpSpLocks/>
              </p:cNvGrpSpPr>
              <p:nvPr/>
            </p:nvGrpSpPr>
            <p:grpSpPr bwMode="auto">
              <a:xfrm>
                <a:off x="1418" y="576"/>
                <a:ext cx="236" cy="231"/>
                <a:chOff x="1060" y="576"/>
                <a:chExt cx="236" cy="231"/>
              </a:xfrm>
            </p:grpSpPr>
            <p:sp>
              <p:nvSpPr>
                <p:cNvPr id="251" name="Oval 257">
                  <a:extLst>
                    <a:ext uri="{FF2B5EF4-FFF2-40B4-BE49-F238E27FC236}">
                      <a16:creationId xmlns:a16="http://schemas.microsoft.com/office/drawing/2014/main" id="{482E811A-CC4C-B68E-24FE-3948B03FAB7A}"/>
                    </a:ext>
                  </a:extLst>
                </p:cNvPr>
                <p:cNvSpPr>
                  <a:spLocks noChangeArrowheads="1"/>
                </p:cNvSpPr>
                <p:nvPr/>
              </p:nvSpPr>
              <p:spPr bwMode="auto">
                <a:xfrm>
                  <a:off x="1060" y="576"/>
                  <a:ext cx="236" cy="218"/>
                </a:xfrm>
                <a:prstGeom prst="ellipse">
                  <a:avLst/>
                </a:prstGeom>
                <a:noFill/>
                <a:ln w="25400">
                  <a:solidFill>
                    <a:srgbClr val="0000FF"/>
                  </a:solidFill>
                  <a:round/>
                  <a:headEnd/>
                  <a:tailEnd/>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dirty="0"/>
                </a:p>
              </p:txBody>
            </p:sp>
            <p:sp>
              <p:nvSpPr>
                <p:cNvPr id="252" name="Rectangle 258">
                  <a:extLst>
                    <a:ext uri="{FF2B5EF4-FFF2-40B4-BE49-F238E27FC236}">
                      <a16:creationId xmlns:a16="http://schemas.microsoft.com/office/drawing/2014/main" id="{2124CEC3-8D8C-021A-BF80-65339677E751}"/>
                    </a:ext>
                  </a:extLst>
                </p:cNvPr>
                <p:cNvSpPr>
                  <a:spLocks noChangeArrowheads="1"/>
                </p:cNvSpPr>
                <p:nvPr/>
              </p:nvSpPr>
              <p:spPr bwMode="auto">
                <a:xfrm>
                  <a:off x="1093" y="576"/>
                  <a:ext cx="188" cy="231"/>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1800" dirty="0"/>
                    <a:t>2</a:t>
                  </a:r>
                </a:p>
              </p:txBody>
            </p:sp>
          </p:grpSp>
          <p:grpSp>
            <p:nvGrpSpPr>
              <p:cNvPr id="236" name="Group 259">
                <a:extLst>
                  <a:ext uri="{FF2B5EF4-FFF2-40B4-BE49-F238E27FC236}">
                    <a16:creationId xmlns:a16="http://schemas.microsoft.com/office/drawing/2014/main" id="{475BDAC1-36A6-26C2-2D9A-326404034CE1}"/>
                  </a:ext>
                </a:extLst>
              </p:cNvPr>
              <p:cNvGrpSpPr>
                <a:grpSpLocks/>
              </p:cNvGrpSpPr>
              <p:nvPr/>
            </p:nvGrpSpPr>
            <p:grpSpPr bwMode="auto">
              <a:xfrm>
                <a:off x="1769" y="576"/>
                <a:ext cx="236" cy="231"/>
                <a:chOff x="1060" y="576"/>
                <a:chExt cx="236" cy="231"/>
              </a:xfrm>
            </p:grpSpPr>
            <p:sp>
              <p:nvSpPr>
                <p:cNvPr id="249" name="Oval 260">
                  <a:extLst>
                    <a:ext uri="{FF2B5EF4-FFF2-40B4-BE49-F238E27FC236}">
                      <a16:creationId xmlns:a16="http://schemas.microsoft.com/office/drawing/2014/main" id="{D2EB3EF2-5826-D210-3191-B4293C98BE16}"/>
                    </a:ext>
                  </a:extLst>
                </p:cNvPr>
                <p:cNvSpPr>
                  <a:spLocks noChangeArrowheads="1"/>
                </p:cNvSpPr>
                <p:nvPr/>
              </p:nvSpPr>
              <p:spPr bwMode="auto">
                <a:xfrm>
                  <a:off x="1060" y="576"/>
                  <a:ext cx="236" cy="218"/>
                </a:xfrm>
                <a:prstGeom prst="ellipse">
                  <a:avLst/>
                </a:prstGeom>
                <a:noFill/>
                <a:ln w="25400">
                  <a:solidFill>
                    <a:srgbClr val="0000FF"/>
                  </a:solidFill>
                  <a:round/>
                  <a:headEnd/>
                  <a:tailEnd/>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250" name="Rectangle 261">
                  <a:extLst>
                    <a:ext uri="{FF2B5EF4-FFF2-40B4-BE49-F238E27FC236}">
                      <a16:creationId xmlns:a16="http://schemas.microsoft.com/office/drawing/2014/main" id="{9E3B3A4F-8AE8-0260-F301-FFC802956864}"/>
                    </a:ext>
                  </a:extLst>
                </p:cNvPr>
                <p:cNvSpPr>
                  <a:spLocks noChangeArrowheads="1"/>
                </p:cNvSpPr>
                <p:nvPr/>
              </p:nvSpPr>
              <p:spPr bwMode="auto">
                <a:xfrm>
                  <a:off x="1093" y="576"/>
                  <a:ext cx="188" cy="231"/>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1800"/>
                    <a:t>3</a:t>
                  </a:r>
                </a:p>
              </p:txBody>
            </p:sp>
          </p:grpSp>
          <p:grpSp>
            <p:nvGrpSpPr>
              <p:cNvPr id="237" name="Group 262">
                <a:extLst>
                  <a:ext uri="{FF2B5EF4-FFF2-40B4-BE49-F238E27FC236}">
                    <a16:creationId xmlns:a16="http://schemas.microsoft.com/office/drawing/2014/main" id="{51ED114D-C596-D409-F99A-65B1F00A6064}"/>
                  </a:ext>
                </a:extLst>
              </p:cNvPr>
              <p:cNvGrpSpPr>
                <a:grpSpLocks/>
              </p:cNvGrpSpPr>
              <p:nvPr/>
            </p:nvGrpSpPr>
            <p:grpSpPr bwMode="auto">
              <a:xfrm>
                <a:off x="2116" y="576"/>
                <a:ext cx="236" cy="231"/>
                <a:chOff x="1060" y="576"/>
                <a:chExt cx="236" cy="231"/>
              </a:xfrm>
            </p:grpSpPr>
            <p:sp>
              <p:nvSpPr>
                <p:cNvPr id="247" name="Oval 263">
                  <a:extLst>
                    <a:ext uri="{FF2B5EF4-FFF2-40B4-BE49-F238E27FC236}">
                      <a16:creationId xmlns:a16="http://schemas.microsoft.com/office/drawing/2014/main" id="{66506DE6-E160-9ED8-5206-49B223F84468}"/>
                    </a:ext>
                  </a:extLst>
                </p:cNvPr>
                <p:cNvSpPr>
                  <a:spLocks noChangeArrowheads="1"/>
                </p:cNvSpPr>
                <p:nvPr/>
              </p:nvSpPr>
              <p:spPr bwMode="auto">
                <a:xfrm>
                  <a:off x="1060" y="576"/>
                  <a:ext cx="236" cy="218"/>
                </a:xfrm>
                <a:prstGeom prst="ellipse">
                  <a:avLst/>
                </a:prstGeom>
                <a:noFill/>
                <a:ln w="25400">
                  <a:solidFill>
                    <a:srgbClr val="0000FF"/>
                  </a:solidFill>
                  <a:round/>
                  <a:headEnd/>
                  <a:tailEnd/>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248" name="Rectangle 264">
                  <a:extLst>
                    <a:ext uri="{FF2B5EF4-FFF2-40B4-BE49-F238E27FC236}">
                      <a16:creationId xmlns:a16="http://schemas.microsoft.com/office/drawing/2014/main" id="{DD2F0183-B0EA-F8CA-BB59-F1AAC92DD996}"/>
                    </a:ext>
                  </a:extLst>
                </p:cNvPr>
                <p:cNvSpPr>
                  <a:spLocks noChangeArrowheads="1"/>
                </p:cNvSpPr>
                <p:nvPr/>
              </p:nvSpPr>
              <p:spPr bwMode="auto">
                <a:xfrm>
                  <a:off x="1093" y="576"/>
                  <a:ext cx="188" cy="231"/>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1800" dirty="0"/>
                    <a:t>4</a:t>
                  </a:r>
                </a:p>
              </p:txBody>
            </p:sp>
          </p:grpSp>
          <p:grpSp>
            <p:nvGrpSpPr>
              <p:cNvPr id="238" name="Group 265">
                <a:extLst>
                  <a:ext uri="{FF2B5EF4-FFF2-40B4-BE49-F238E27FC236}">
                    <a16:creationId xmlns:a16="http://schemas.microsoft.com/office/drawing/2014/main" id="{5650032B-C3E0-A98B-C83A-1C64AF09A1FC}"/>
                  </a:ext>
                </a:extLst>
              </p:cNvPr>
              <p:cNvGrpSpPr>
                <a:grpSpLocks/>
              </p:cNvGrpSpPr>
              <p:nvPr/>
            </p:nvGrpSpPr>
            <p:grpSpPr bwMode="auto">
              <a:xfrm>
                <a:off x="2470" y="576"/>
                <a:ext cx="236" cy="231"/>
                <a:chOff x="1060" y="576"/>
                <a:chExt cx="236" cy="231"/>
              </a:xfrm>
            </p:grpSpPr>
            <p:sp>
              <p:nvSpPr>
                <p:cNvPr id="245" name="Oval 266">
                  <a:extLst>
                    <a:ext uri="{FF2B5EF4-FFF2-40B4-BE49-F238E27FC236}">
                      <a16:creationId xmlns:a16="http://schemas.microsoft.com/office/drawing/2014/main" id="{9A14A2EF-4076-CFD7-E653-21915E051A7D}"/>
                    </a:ext>
                  </a:extLst>
                </p:cNvPr>
                <p:cNvSpPr>
                  <a:spLocks noChangeArrowheads="1"/>
                </p:cNvSpPr>
                <p:nvPr/>
              </p:nvSpPr>
              <p:spPr bwMode="auto">
                <a:xfrm>
                  <a:off x="1060" y="576"/>
                  <a:ext cx="236" cy="218"/>
                </a:xfrm>
                <a:prstGeom prst="ellipse">
                  <a:avLst/>
                </a:prstGeom>
                <a:noFill/>
                <a:ln w="25400">
                  <a:solidFill>
                    <a:srgbClr val="0000FF"/>
                  </a:solidFill>
                  <a:round/>
                  <a:headEnd/>
                  <a:tailEnd/>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246" name="Rectangle 267">
                  <a:extLst>
                    <a:ext uri="{FF2B5EF4-FFF2-40B4-BE49-F238E27FC236}">
                      <a16:creationId xmlns:a16="http://schemas.microsoft.com/office/drawing/2014/main" id="{A55787BD-B3DB-6F0A-B84D-3CE8CADC0693}"/>
                    </a:ext>
                  </a:extLst>
                </p:cNvPr>
                <p:cNvSpPr>
                  <a:spLocks noChangeArrowheads="1"/>
                </p:cNvSpPr>
                <p:nvPr/>
              </p:nvSpPr>
              <p:spPr bwMode="auto">
                <a:xfrm>
                  <a:off x="1093" y="576"/>
                  <a:ext cx="188" cy="231"/>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1800"/>
                    <a:t>5</a:t>
                  </a:r>
                </a:p>
              </p:txBody>
            </p:sp>
          </p:grpSp>
          <p:grpSp>
            <p:nvGrpSpPr>
              <p:cNvPr id="239" name="Group 268">
                <a:extLst>
                  <a:ext uri="{FF2B5EF4-FFF2-40B4-BE49-F238E27FC236}">
                    <a16:creationId xmlns:a16="http://schemas.microsoft.com/office/drawing/2014/main" id="{34F66612-AB67-0F64-91E2-E9D00F87687C}"/>
                  </a:ext>
                </a:extLst>
              </p:cNvPr>
              <p:cNvGrpSpPr>
                <a:grpSpLocks/>
              </p:cNvGrpSpPr>
              <p:nvPr/>
            </p:nvGrpSpPr>
            <p:grpSpPr bwMode="auto">
              <a:xfrm>
                <a:off x="2836" y="576"/>
                <a:ext cx="236" cy="231"/>
                <a:chOff x="1060" y="576"/>
                <a:chExt cx="236" cy="231"/>
              </a:xfrm>
            </p:grpSpPr>
            <p:sp>
              <p:nvSpPr>
                <p:cNvPr id="243" name="Oval 269">
                  <a:extLst>
                    <a:ext uri="{FF2B5EF4-FFF2-40B4-BE49-F238E27FC236}">
                      <a16:creationId xmlns:a16="http://schemas.microsoft.com/office/drawing/2014/main" id="{102B7C9B-5B09-4798-B49D-513DE6B7ED13}"/>
                    </a:ext>
                  </a:extLst>
                </p:cNvPr>
                <p:cNvSpPr>
                  <a:spLocks noChangeArrowheads="1"/>
                </p:cNvSpPr>
                <p:nvPr/>
              </p:nvSpPr>
              <p:spPr bwMode="auto">
                <a:xfrm>
                  <a:off x="1060" y="576"/>
                  <a:ext cx="236" cy="218"/>
                </a:xfrm>
                <a:prstGeom prst="ellipse">
                  <a:avLst/>
                </a:prstGeom>
                <a:noFill/>
                <a:ln w="25400">
                  <a:solidFill>
                    <a:srgbClr val="0000FF"/>
                  </a:solidFill>
                  <a:round/>
                  <a:headEnd/>
                  <a:tailEnd/>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244" name="Rectangle 270">
                  <a:extLst>
                    <a:ext uri="{FF2B5EF4-FFF2-40B4-BE49-F238E27FC236}">
                      <a16:creationId xmlns:a16="http://schemas.microsoft.com/office/drawing/2014/main" id="{3252E8E4-BF9B-D052-2126-88ACFCDE6D8A}"/>
                    </a:ext>
                  </a:extLst>
                </p:cNvPr>
                <p:cNvSpPr>
                  <a:spLocks noChangeArrowheads="1"/>
                </p:cNvSpPr>
                <p:nvPr/>
              </p:nvSpPr>
              <p:spPr bwMode="auto">
                <a:xfrm>
                  <a:off x="1093" y="576"/>
                  <a:ext cx="188" cy="231"/>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1800"/>
                    <a:t>6</a:t>
                  </a:r>
                </a:p>
              </p:txBody>
            </p:sp>
          </p:grpSp>
          <p:grpSp>
            <p:nvGrpSpPr>
              <p:cNvPr id="240" name="Group 271">
                <a:extLst>
                  <a:ext uri="{FF2B5EF4-FFF2-40B4-BE49-F238E27FC236}">
                    <a16:creationId xmlns:a16="http://schemas.microsoft.com/office/drawing/2014/main" id="{A7C503B1-5CEC-A1B1-7E2D-2FBF62947F21}"/>
                  </a:ext>
                </a:extLst>
              </p:cNvPr>
              <p:cNvGrpSpPr>
                <a:grpSpLocks/>
              </p:cNvGrpSpPr>
              <p:nvPr/>
            </p:nvGrpSpPr>
            <p:grpSpPr bwMode="auto">
              <a:xfrm>
                <a:off x="3183" y="576"/>
                <a:ext cx="236" cy="231"/>
                <a:chOff x="1060" y="576"/>
                <a:chExt cx="236" cy="231"/>
              </a:xfrm>
            </p:grpSpPr>
            <p:sp>
              <p:nvSpPr>
                <p:cNvPr id="241" name="Oval 272">
                  <a:extLst>
                    <a:ext uri="{FF2B5EF4-FFF2-40B4-BE49-F238E27FC236}">
                      <a16:creationId xmlns:a16="http://schemas.microsoft.com/office/drawing/2014/main" id="{8A6165C2-E850-4FC8-97FE-4458589572DE}"/>
                    </a:ext>
                  </a:extLst>
                </p:cNvPr>
                <p:cNvSpPr>
                  <a:spLocks noChangeArrowheads="1"/>
                </p:cNvSpPr>
                <p:nvPr/>
              </p:nvSpPr>
              <p:spPr bwMode="auto">
                <a:xfrm>
                  <a:off x="1060" y="576"/>
                  <a:ext cx="236" cy="218"/>
                </a:xfrm>
                <a:prstGeom prst="ellipse">
                  <a:avLst/>
                </a:prstGeom>
                <a:noFill/>
                <a:ln w="25400">
                  <a:solidFill>
                    <a:srgbClr val="0000FF"/>
                  </a:solidFill>
                  <a:round/>
                  <a:headEnd/>
                  <a:tailEnd/>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242" name="Rectangle 273">
                  <a:extLst>
                    <a:ext uri="{FF2B5EF4-FFF2-40B4-BE49-F238E27FC236}">
                      <a16:creationId xmlns:a16="http://schemas.microsoft.com/office/drawing/2014/main" id="{F8411349-C5A8-43DA-6B96-D020C969A5A7}"/>
                    </a:ext>
                  </a:extLst>
                </p:cNvPr>
                <p:cNvSpPr>
                  <a:spLocks noChangeArrowheads="1"/>
                </p:cNvSpPr>
                <p:nvPr/>
              </p:nvSpPr>
              <p:spPr bwMode="auto">
                <a:xfrm>
                  <a:off x="1093" y="576"/>
                  <a:ext cx="188" cy="231"/>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1800" dirty="0"/>
                    <a:t>7</a:t>
                  </a:r>
                </a:p>
              </p:txBody>
            </p:sp>
          </p:grpSp>
        </p:grpSp>
      </p:grpSp>
      <p:grpSp>
        <p:nvGrpSpPr>
          <p:cNvPr id="255" name="Group 291">
            <a:extLst>
              <a:ext uri="{FF2B5EF4-FFF2-40B4-BE49-F238E27FC236}">
                <a16:creationId xmlns:a16="http://schemas.microsoft.com/office/drawing/2014/main" id="{7FD96492-21DC-FFA3-4C11-501C9C1C9A15}"/>
              </a:ext>
            </a:extLst>
          </p:cNvPr>
          <p:cNvGrpSpPr>
            <a:grpSpLocks/>
          </p:cNvGrpSpPr>
          <p:nvPr/>
        </p:nvGrpSpPr>
        <p:grpSpPr bwMode="auto">
          <a:xfrm>
            <a:off x="1404937" y="4425950"/>
            <a:ext cx="5375275" cy="2171700"/>
            <a:chOff x="885" y="2788"/>
            <a:chExt cx="3386" cy="1368"/>
          </a:xfrm>
        </p:grpSpPr>
        <p:sp>
          <p:nvSpPr>
            <p:cNvPr id="256" name="Oval 292">
              <a:extLst>
                <a:ext uri="{FF2B5EF4-FFF2-40B4-BE49-F238E27FC236}">
                  <a16:creationId xmlns:a16="http://schemas.microsoft.com/office/drawing/2014/main" id="{D3118EDD-F974-5DE3-00C6-521B0CAACE1C}"/>
                </a:ext>
              </a:extLst>
            </p:cNvPr>
            <p:cNvSpPr>
              <a:spLocks noChangeArrowheads="1"/>
            </p:cNvSpPr>
            <p:nvPr/>
          </p:nvSpPr>
          <p:spPr bwMode="auto">
            <a:xfrm>
              <a:off x="885" y="2788"/>
              <a:ext cx="2763" cy="1287"/>
            </a:xfrm>
            <a:prstGeom prst="roundRect">
              <a:avLst/>
            </a:prstGeom>
            <a:noFill/>
            <a:ln w="50800">
              <a:solidFill>
                <a:schemeClr val="hlink"/>
              </a:solidFill>
              <a:prstDash val="lgDash"/>
              <a:round/>
              <a:headEnd/>
              <a:tailEnd/>
            </a:ln>
            <a:effectLst/>
            <a:extLst>
              <a:ext uri="{909E8E84-426E-40DD-AFC4-6F175D3DCCD1}">
                <a14:hiddenFill xmlns:a14="http://schemas.microsoft.com/office/drawing/2010/main">
                  <a:solidFill>
                    <a:srgbClr val="FF33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257" name="AutoShape 293">
              <a:extLst>
                <a:ext uri="{FF2B5EF4-FFF2-40B4-BE49-F238E27FC236}">
                  <a16:creationId xmlns:a16="http://schemas.microsoft.com/office/drawing/2014/main" id="{F1C4182E-299B-2C2E-135E-5D799652EBA7}"/>
                </a:ext>
              </a:extLst>
            </p:cNvPr>
            <p:cNvSpPr>
              <a:spLocks noChangeArrowheads="1"/>
            </p:cNvSpPr>
            <p:nvPr/>
          </p:nvSpPr>
          <p:spPr bwMode="auto">
            <a:xfrm>
              <a:off x="3960" y="3124"/>
              <a:ext cx="297" cy="1032"/>
            </a:xfrm>
            <a:prstGeom prst="wedgeRectCallout">
              <a:avLst>
                <a:gd name="adj1" fmla="val -186028"/>
                <a:gd name="adj2" fmla="val -26356"/>
              </a:avLst>
            </a:prstGeom>
            <a:ln/>
          </p:spPr>
          <p:style>
            <a:lnRef idx="1">
              <a:schemeClr val="accent5"/>
            </a:lnRef>
            <a:fillRef idx="3">
              <a:schemeClr val="accent5"/>
            </a:fillRef>
            <a:effectRef idx="2">
              <a:schemeClr val="accent5"/>
            </a:effectRef>
            <a:fontRef idx="minor">
              <a:schemeClr val="lt1"/>
            </a:fontRef>
          </p:style>
          <p:txBody>
            <a:bodyPr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en-US" altLang="zh-CN" sz="2400"/>
            </a:p>
          </p:txBody>
        </p:sp>
        <p:sp>
          <p:nvSpPr>
            <p:cNvPr id="258" name="Text Box 294">
              <a:extLst>
                <a:ext uri="{FF2B5EF4-FFF2-40B4-BE49-F238E27FC236}">
                  <a16:creationId xmlns:a16="http://schemas.microsoft.com/office/drawing/2014/main" id="{199BEE3D-767D-EEA3-282D-72B4D187DEA8}"/>
                </a:ext>
              </a:extLst>
            </p:cNvPr>
            <p:cNvSpPr txBox="1">
              <a:spLocks noChangeArrowheads="1"/>
            </p:cNvSpPr>
            <p:nvPr/>
          </p:nvSpPr>
          <p:spPr bwMode="auto">
            <a:xfrm>
              <a:off x="3947" y="3195"/>
              <a:ext cx="324" cy="910"/>
            </a:xfrm>
            <a:prstGeom prst="rect">
              <a:avLst/>
            </a:prstGeom>
            <a:noFill/>
            <a:ln>
              <a:noFill/>
            </a:ln>
            <a:effectLst>
              <a:outerShdw dist="12700" dir="5400000" algn="ctr" rotWithShape="0">
                <a:srgbClr val="000000"/>
              </a:outerShdw>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lnSpc>
                  <a:spcPct val="85000"/>
                </a:lnSpc>
                <a:spcBef>
                  <a:spcPct val="0"/>
                </a:spcBef>
                <a:buClrTx/>
                <a:buFontTx/>
                <a:buNone/>
              </a:pPr>
              <a:r>
                <a:rPr lang="zh-CN" altLang="en-US" sz="2600" dirty="0">
                  <a:solidFill>
                    <a:schemeClr val="bg1"/>
                  </a:solidFill>
                  <a:ea typeface="黑体" pitchFamily="49" charset="-122"/>
                </a:rPr>
                <a:t>最</a:t>
              </a:r>
            </a:p>
            <a:p>
              <a:pPr algn="ctr" eaLnBrk="1" hangingPunct="1">
                <a:lnSpc>
                  <a:spcPct val="85000"/>
                </a:lnSpc>
                <a:spcBef>
                  <a:spcPct val="0"/>
                </a:spcBef>
                <a:buClrTx/>
                <a:buFontTx/>
                <a:buNone/>
              </a:pPr>
              <a:r>
                <a:rPr lang="zh-CN" altLang="en-US" sz="2600" dirty="0">
                  <a:solidFill>
                    <a:schemeClr val="bg1"/>
                  </a:solidFill>
                  <a:ea typeface="黑体" pitchFamily="49" charset="-122"/>
                </a:rPr>
                <a:t>短</a:t>
              </a:r>
            </a:p>
            <a:p>
              <a:pPr algn="ctr" eaLnBrk="1" hangingPunct="1">
                <a:lnSpc>
                  <a:spcPct val="85000"/>
                </a:lnSpc>
                <a:spcBef>
                  <a:spcPct val="0"/>
                </a:spcBef>
                <a:buClrTx/>
                <a:buFontTx/>
                <a:buNone/>
              </a:pPr>
              <a:r>
                <a:rPr lang="zh-CN" altLang="en-US" sz="2600" dirty="0">
                  <a:solidFill>
                    <a:schemeClr val="bg1"/>
                  </a:solidFill>
                  <a:ea typeface="黑体" pitchFamily="49" charset="-122"/>
                </a:rPr>
                <a:t>路</a:t>
              </a:r>
            </a:p>
            <a:p>
              <a:pPr algn="ctr" eaLnBrk="1" hangingPunct="1">
                <a:lnSpc>
                  <a:spcPct val="85000"/>
                </a:lnSpc>
                <a:spcBef>
                  <a:spcPct val="0"/>
                </a:spcBef>
                <a:buClrTx/>
                <a:buFontTx/>
                <a:buNone/>
              </a:pPr>
              <a:r>
                <a:rPr lang="zh-CN" altLang="en-US" sz="2600" dirty="0">
                  <a:solidFill>
                    <a:schemeClr val="bg1"/>
                  </a:solidFill>
                  <a:ea typeface="黑体" pitchFamily="49" charset="-122"/>
                </a:rPr>
                <a:t>径</a:t>
              </a:r>
            </a:p>
          </p:txBody>
        </p:sp>
      </p:grpSp>
      <p:grpSp>
        <p:nvGrpSpPr>
          <p:cNvPr id="259" name="Group 295">
            <a:extLst>
              <a:ext uri="{FF2B5EF4-FFF2-40B4-BE49-F238E27FC236}">
                <a16:creationId xmlns:a16="http://schemas.microsoft.com/office/drawing/2014/main" id="{E2D9EA2A-21C3-D21E-F78C-D97E03367CE5}"/>
              </a:ext>
            </a:extLst>
          </p:cNvPr>
          <p:cNvGrpSpPr>
            <a:grpSpLocks/>
          </p:cNvGrpSpPr>
          <p:nvPr/>
        </p:nvGrpSpPr>
        <p:grpSpPr bwMode="auto">
          <a:xfrm>
            <a:off x="1573213" y="685800"/>
            <a:ext cx="4649788" cy="3359150"/>
            <a:chOff x="991" y="432"/>
            <a:chExt cx="2929" cy="2116"/>
          </a:xfrm>
        </p:grpSpPr>
        <p:sp>
          <p:nvSpPr>
            <p:cNvPr id="260" name="Oval 296">
              <a:extLst>
                <a:ext uri="{FF2B5EF4-FFF2-40B4-BE49-F238E27FC236}">
                  <a16:creationId xmlns:a16="http://schemas.microsoft.com/office/drawing/2014/main" id="{334AF0B5-05C3-EF25-32E5-F47E1669F007}"/>
                </a:ext>
              </a:extLst>
            </p:cNvPr>
            <p:cNvSpPr>
              <a:spLocks noChangeArrowheads="1"/>
            </p:cNvSpPr>
            <p:nvPr/>
          </p:nvSpPr>
          <p:spPr bwMode="auto">
            <a:xfrm>
              <a:off x="991" y="2164"/>
              <a:ext cx="2561" cy="384"/>
            </a:xfrm>
            <a:prstGeom prst="ellipse">
              <a:avLst/>
            </a:prstGeom>
            <a:noFill/>
            <a:ln w="38100">
              <a:solidFill>
                <a:srgbClr val="0000FF"/>
              </a:solidFill>
              <a:prstDash val="lgDash"/>
              <a:round/>
              <a:headEnd/>
              <a:tailEnd/>
            </a:ln>
            <a:effectLst/>
            <a:extLst>
              <a:ext uri="{909E8E84-426E-40DD-AFC4-6F175D3DCCD1}">
                <a14:hiddenFill xmlns:a14="http://schemas.microsoft.com/office/drawing/2010/main">
                  <a:solidFill>
                    <a:srgbClr val="FF33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261" name="AutoShape 297">
              <a:extLst>
                <a:ext uri="{FF2B5EF4-FFF2-40B4-BE49-F238E27FC236}">
                  <a16:creationId xmlns:a16="http://schemas.microsoft.com/office/drawing/2014/main" id="{4E9EB6EE-EF5D-D565-6960-3F73C84010B1}"/>
                </a:ext>
              </a:extLst>
            </p:cNvPr>
            <p:cNvSpPr>
              <a:spLocks noChangeArrowheads="1"/>
            </p:cNvSpPr>
            <p:nvPr/>
          </p:nvSpPr>
          <p:spPr bwMode="auto">
            <a:xfrm>
              <a:off x="3616" y="432"/>
              <a:ext cx="278" cy="1002"/>
            </a:xfrm>
            <a:prstGeom prst="wedgeRectCallout">
              <a:avLst>
                <a:gd name="adj1" fmla="val -108273"/>
                <a:gd name="adj2" fmla="val 126648"/>
              </a:avLst>
            </a:prstGeom>
            <a:ln/>
          </p:spPr>
          <p:style>
            <a:lnRef idx="1">
              <a:schemeClr val="accent5"/>
            </a:lnRef>
            <a:fillRef idx="3">
              <a:schemeClr val="accent5"/>
            </a:fillRef>
            <a:effectRef idx="2">
              <a:schemeClr val="accent5"/>
            </a:effectRef>
            <a:fontRef idx="minor">
              <a:schemeClr val="lt1"/>
            </a:fontRef>
          </p:style>
          <p:txBody>
            <a:bodyPr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en-US" altLang="zh-CN" sz="2400"/>
            </a:p>
          </p:txBody>
        </p:sp>
        <p:sp>
          <p:nvSpPr>
            <p:cNvPr id="262" name="Rectangle 298">
              <a:extLst>
                <a:ext uri="{FF2B5EF4-FFF2-40B4-BE49-F238E27FC236}">
                  <a16:creationId xmlns:a16="http://schemas.microsoft.com/office/drawing/2014/main" id="{CBB30DC7-38FB-6E13-4D51-E32F4405EF92}"/>
                </a:ext>
              </a:extLst>
            </p:cNvPr>
            <p:cNvSpPr>
              <a:spLocks noChangeArrowheads="1"/>
            </p:cNvSpPr>
            <p:nvPr/>
          </p:nvSpPr>
          <p:spPr bwMode="auto">
            <a:xfrm>
              <a:off x="3584" y="518"/>
              <a:ext cx="336" cy="826"/>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Lst>
          </p:spPr>
          <p:txBody>
            <a:bodyPr>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eaLnBrk="1" hangingPunct="1">
                <a:lnSpc>
                  <a:spcPct val="80000"/>
                </a:lnSpc>
                <a:spcBef>
                  <a:spcPct val="0"/>
                </a:spcBef>
                <a:buClrTx/>
                <a:buFontTx/>
                <a:buNone/>
              </a:pPr>
              <a:r>
                <a:rPr lang="zh-CN" altLang="en-US" sz="2500" dirty="0">
                  <a:solidFill>
                    <a:schemeClr val="bg1"/>
                  </a:solidFill>
                  <a:ea typeface="黑体" pitchFamily="49" charset="-122"/>
                </a:rPr>
                <a:t>路</a:t>
              </a:r>
            </a:p>
            <a:p>
              <a:pPr eaLnBrk="1" hangingPunct="1">
                <a:lnSpc>
                  <a:spcPct val="80000"/>
                </a:lnSpc>
                <a:spcBef>
                  <a:spcPct val="0"/>
                </a:spcBef>
                <a:buClrTx/>
                <a:buFontTx/>
                <a:buNone/>
              </a:pPr>
              <a:r>
                <a:rPr lang="zh-CN" altLang="en-US" sz="2500" dirty="0">
                  <a:solidFill>
                    <a:schemeClr val="bg1"/>
                  </a:solidFill>
                  <a:ea typeface="黑体" pitchFamily="49" charset="-122"/>
                </a:rPr>
                <a:t>径长度</a:t>
              </a:r>
              <a:endParaRPr lang="en-US" altLang="zh-CN" sz="2500" dirty="0">
                <a:solidFill>
                  <a:schemeClr val="bg1"/>
                </a:solidFill>
                <a:ea typeface="黑体" pitchFamily="49" charset="-122"/>
              </a:endParaRPr>
            </a:p>
          </p:txBody>
        </p:sp>
      </p:grpSp>
      <p:grpSp>
        <p:nvGrpSpPr>
          <p:cNvPr id="263" name="Group 299">
            <a:extLst>
              <a:ext uri="{FF2B5EF4-FFF2-40B4-BE49-F238E27FC236}">
                <a16:creationId xmlns:a16="http://schemas.microsoft.com/office/drawing/2014/main" id="{9B18D34B-E806-C8CC-AC08-0411BBD77985}"/>
              </a:ext>
            </a:extLst>
          </p:cNvPr>
          <p:cNvGrpSpPr>
            <a:grpSpLocks/>
          </p:cNvGrpSpPr>
          <p:nvPr/>
        </p:nvGrpSpPr>
        <p:grpSpPr bwMode="auto">
          <a:xfrm>
            <a:off x="6877050" y="528638"/>
            <a:ext cx="1681163" cy="549275"/>
            <a:chOff x="4316" y="282"/>
            <a:chExt cx="1059" cy="346"/>
          </a:xfrm>
        </p:grpSpPr>
        <p:sp>
          <p:nvSpPr>
            <p:cNvPr id="264" name="AutoShape 300">
              <a:extLst>
                <a:ext uri="{FF2B5EF4-FFF2-40B4-BE49-F238E27FC236}">
                  <a16:creationId xmlns:a16="http://schemas.microsoft.com/office/drawing/2014/main" id="{00943E08-A825-ABBF-A6F4-4E7CCA8F808D}"/>
                </a:ext>
              </a:extLst>
            </p:cNvPr>
            <p:cNvSpPr>
              <a:spLocks noChangeArrowheads="1"/>
            </p:cNvSpPr>
            <p:nvPr/>
          </p:nvSpPr>
          <p:spPr bwMode="auto">
            <a:xfrm>
              <a:off x="4316" y="346"/>
              <a:ext cx="997" cy="264"/>
            </a:xfrm>
            <a:prstGeom prst="cloudCallout">
              <a:avLst>
                <a:gd name="adj1" fmla="val -3157"/>
                <a:gd name="adj2" fmla="val 129926"/>
              </a:avLst>
            </a:prstGeom>
            <a:solidFill>
              <a:schemeClr val="accent1">
                <a:lumMod val="20000"/>
                <a:lumOff val="80000"/>
              </a:schemeClr>
            </a:solidFill>
            <a:ln>
              <a:noFill/>
            </a:ln>
            <a:effectLst>
              <a:outerShdw dist="52363" dir="842175" algn="ctr" rotWithShape="0">
                <a:srgbClr val="B2B2B2"/>
              </a:outerShdw>
            </a:effectLst>
            <a:extLst>
              <a:ext uri="{91240B29-F687-4F45-9708-019B960494DF}">
                <a14:hiddenLine xmlns:a14="http://schemas.microsoft.com/office/drawing/2010/main" w="9525">
                  <a:solidFill>
                    <a:srgbClr val="FFFF99"/>
                  </a:solidFill>
                  <a:round/>
                  <a:headEnd/>
                  <a:tailEnd/>
                </a14:hiddenLine>
              </a:ext>
            </a:extLst>
          </p:spPr>
          <p:txBody>
            <a:bodyPr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en-US" altLang="zh-CN" sz="2400" dirty="0"/>
            </a:p>
          </p:txBody>
        </p:sp>
        <p:sp>
          <p:nvSpPr>
            <p:cNvPr id="265" name="Text Box 301">
              <a:extLst>
                <a:ext uri="{FF2B5EF4-FFF2-40B4-BE49-F238E27FC236}">
                  <a16:creationId xmlns:a16="http://schemas.microsoft.com/office/drawing/2014/main" id="{198F1DBC-9658-DC54-E523-E1DA01D19D81}"/>
                </a:ext>
              </a:extLst>
            </p:cNvPr>
            <p:cNvSpPr txBox="1">
              <a:spLocks noChangeArrowheads="1"/>
            </p:cNvSpPr>
            <p:nvPr/>
          </p:nvSpPr>
          <p:spPr bwMode="auto">
            <a:xfrm>
              <a:off x="4375" y="282"/>
              <a:ext cx="1000" cy="346"/>
            </a:xfrm>
            <a:prstGeom prst="rect">
              <a:avLst/>
            </a:prstGeom>
            <a:noFill/>
            <a:ln>
              <a:noFill/>
            </a:ln>
            <a:effectLst/>
            <a:extLst>
              <a:ext uri="{909E8E84-426E-40DD-AFC4-6F175D3DCCD1}">
                <a14:hiddenFill xmlns:a14="http://schemas.microsoft.com/office/drawing/2010/main">
                  <a:solidFill>
                    <a:srgbClr val="00FF00"/>
                  </a:solidFill>
                </a14:hiddenFill>
              </a:ext>
              <a:ext uri="{91240B29-F687-4F45-9708-019B960494DF}">
                <a14:hiddenLine xmlns:a14="http://schemas.microsoft.com/office/drawing/2010/main" w="57150" cap="sq">
                  <a:solidFill>
                    <a:srgbClr val="969696"/>
                  </a:solidFill>
                  <a:miter lim="800000"/>
                  <a:headEnd type="none" w="sm" len="sm"/>
                  <a:tailEnd type="none" w="sm" len="sm"/>
                </a14:hiddenLine>
              </a:ext>
            </a:extLst>
          </p:spPr>
          <p:txBody>
            <a:bodyPr>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eaLnBrk="1" hangingPunct="1">
                <a:spcBef>
                  <a:spcPct val="0"/>
                </a:spcBef>
                <a:buClrTx/>
                <a:buFontTx/>
                <a:buNone/>
              </a:pPr>
              <a:r>
                <a:rPr lang="zh-CN" altLang="en-US" sz="2200" dirty="0">
                  <a:solidFill>
                    <a:srgbClr val="264AA5"/>
                  </a:solidFill>
                  <a:ea typeface="黑体" pitchFamily="49" charset="-122"/>
                </a:rPr>
                <a:t>源点</a:t>
              </a:r>
              <a:r>
                <a:rPr lang="en-US" altLang="zh-CN" sz="3000" dirty="0">
                  <a:solidFill>
                    <a:srgbClr val="264AA5"/>
                  </a:solidFill>
                </a:rPr>
                <a:t>v</a:t>
              </a:r>
              <a:r>
                <a:rPr lang="en-US" altLang="zh-CN" sz="2800" dirty="0">
                  <a:solidFill>
                    <a:srgbClr val="264AA5"/>
                  </a:solidFill>
                </a:rPr>
                <a:t> </a:t>
              </a:r>
              <a:r>
                <a:rPr lang="en-US" altLang="zh-CN" sz="2600" dirty="0">
                  <a:solidFill>
                    <a:srgbClr val="264AA5"/>
                  </a:solidFill>
                </a:rPr>
                <a:t>=1</a:t>
              </a:r>
            </a:p>
          </p:txBody>
        </p:sp>
      </p:grpSp>
      <p:sp>
        <p:nvSpPr>
          <p:cNvPr id="266" name="Oval 3">
            <a:extLst>
              <a:ext uri="{FF2B5EF4-FFF2-40B4-BE49-F238E27FC236}">
                <a16:creationId xmlns:a16="http://schemas.microsoft.com/office/drawing/2014/main" id="{2200B1FF-4BF7-5A0A-7D8A-228FD04AB2DB}"/>
              </a:ext>
            </a:extLst>
          </p:cNvPr>
          <p:cNvSpPr>
            <a:spLocks noChangeArrowheads="1"/>
          </p:cNvSpPr>
          <p:nvPr/>
        </p:nvSpPr>
        <p:spPr bwMode="auto">
          <a:xfrm>
            <a:off x="8432074" y="2351406"/>
            <a:ext cx="381000" cy="381000"/>
          </a:xfrm>
          <a:prstGeom prst="ellipse">
            <a:avLst/>
          </a:prstGeom>
          <a:noFill/>
          <a:ln w="25400">
            <a:solidFill>
              <a:srgbClr val="000000"/>
            </a:solidFill>
            <a:round/>
            <a:headEnd type="none" w="sm" len="sm"/>
            <a:tailEnd type="none" w="sm" len="sm"/>
          </a:ln>
          <a:effectLst/>
          <a:extLst>
            <a:ext uri="{909E8E84-426E-40DD-AFC4-6F175D3DCCD1}">
              <a14:hiddenFill xmlns:a14="http://schemas.microsoft.com/office/drawing/2010/main">
                <a:solidFill>
                  <a:srgbClr val="000000">
                    <a:alpha val="50195"/>
                  </a:srgb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267" name="Oval 3">
            <a:extLst>
              <a:ext uri="{FF2B5EF4-FFF2-40B4-BE49-F238E27FC236}">
                <a16:creationId xmlns:a16="http://schemas.microsoft.com/office/drawing/2014/main" id="{CF915010-BF3B-05F0-BF32-F6B9667F182D}"/>
              </a:ext>
            </a:extLst>
          </p:cNvPr>
          <p:cNvSpPr>
            <a:spLocks noChangeArrowheads="1"/>
          </p:cNvSpPr>
          <p:nvPr/>
        </p:nvSpPr>
        <p:spPr bwMode="auto">
          <a:xfrm>
            <a:off x="8415975" y="4140517"/>
            <a:ext cx="381000" cy="381000"/>
          </a:xfrm>
          <a:prstGeom prst="ellipse">
            <a:avLst/>
          </a:prstGeom>
          <a:noFill/>
          <a:ln w="25400">
            <a:solidFill>
              <a:srgbClr val="000000"/>
            </a:solidFill>
            <a:round/>
            <a:headEnd type="none" w="sm" len="sm"/>
            <a:tailEnd type="none" w="sm" len="sm"/>
          </a:ln>
          <a:effectLst/>
          <a:extLst>
            <a:ext uri="{909E8E84-426E-40DD-AFC4-6F175D3DCCD1}">
              <a14:hiddenFill xmlns:a14="http://schemas.microsoft.com/office/drawing/2010/main">
                <a:solidFill>
                  <a:srgbClr val="000000">
                    <a:alpha val="50195"/>
                  </a:srgb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Tree>
    <p:extLst>
      <p:ext uri="{BB962C8B-B14F-4D97-AF65-F5344CB8AC3E}">
        <p14:creationId xmlns:p14="http://schemas.microsoft.com/office/powerpoint/2010/main" val="2791414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dissolve">
                                      <p:cBhvr>
                                        <p:cTn id="7" dur="500"/>
                                        <p:tgtEl>
                                          <p:spTgt spid="4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3"/>
                                        </p:tgtEl>
                                        <p:attrNameLst>
                                          <p:attrName>style.visibility</p:attrName>
                                        </p:attrNameLst>
                                      </p:cBhvr>
                                      <p:to>
                                        <p:strVal val="visible"/>
                                      </p:to>
                                    </p:set>
                                    <p:animEffect transition="in" filter="dissolve">
                                      <p:cBhvr>
                                        <p:cTn id="12" dur="500"/>
                                        <p:tgtEl>
                                          <p:spTgt spid="43"/>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44"/>
                                        </p:tgtEl>
                                        <p:attrNameLst>
                                          <p:attrName>style.visibility</p:attrName>
                                        </p:attrNameLst>
                                      </p:cBhvr>
                                      <p:to>
                                        <p:strVal val="visible"/>
                                      </p:to>
                                    </p:set>
                                    <p:animEffect transition="in" filter="dissolve">
                                      <p:cBhvr>
                                        <p:cTn id="17" dur="500"/>
                                        <p:tgtEl>
                                          <p:spTgt spid="4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45"/>
                                        </p:tgtEl>
                                        <p:attrNameLst>
                                          <p:attrName>style.visibility</p:attrName>
                                        </p:attrNameLst>
                                      </p:cBhvr>
                                      <p:to>
                                        <p:strVal val="visible"/>
                                      </p:to>
                                    </p:set>
                                    <p:animEffect transition="in" filter="wipe(left)">
                                      <p:cBhvr>
                                        <p:cTn id="22" dur="500"/>
                                        <p:tgtEl>
                                          <p:spTgt spid="4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46"/>
                                        </p:tgtEl>
                                        <p:attrNameLst>
                                          <p:attrName>style.visibility</p:attrName>
                                        </p:attrNameLst>
                                      </p:cBhvr>
                                      <p:to>
                                        <p:strVal val="visible"/>
                                      </p:to>
                                    </p:set>
                                    <p:animEffect transition="in" filter="wipe(left)">
                                      <p:cBhvr>
                                        <p:cTn id="27" dur="500"/>
                                        <p:tgtEl>
                                          <p:spTgt spid="46"/>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47"/>
                                        </p:tgtEl>
                                        <p:attrNameLst>
                                          <p:attrName>style.visibility</p:attrName>
                                        </p:attrNameLst>
                                      </p:cBhvr>
                                      <p:to>
                                        <p:strVal val="visible"/>
                                      </p:to>
                                    </p:set>
                                    <p:animEffect transition="in" filter="wipe(left)">
                                      <p:cBhvr>
                                        <p:cTn id="32" dur="500"/>
                                        <p:tgtEl>
                                          <p:spTgt spid="47"/>
                                        </p:tgtEl>
                                      </p:cBhvr>
                                    </p:animEffect>
                                  </p:childTnLst>
                                </p:cTn>
                              </p:par>
                            </p:childTnLst>
                          </p:cTn>
                        </p:par>
                      </p:childTnLst>
                    </p:cTn>
                  </p:par>
                  <p:par>
                    <p:cTn id="33" fill="hold">
                      <p:stCondLst>
                        <p:cond delay="indefinite"/>
                      </p:stCondLst>
                      <p:childTnLst>
                        <p:par>
                          <p:cTn id="34" fill="hold">
                            <p:stCondLst>
                              <p:cond delay="0"/>
                            </p:stCondLst>
                            <p:childTnLst>
                              <p:par>
                                <p:cTn id="35" presetID="12" presetClass="entr" presetSubtype="1" fill="hold" grpId="0" nodeType="clickEffect">
                                  <p:stCondLst>
                                    <p:cond delay="0"/>
                                  </p:stCondLst>
                                  <p:childTnLst>
                                    <p:set>
                                      <p:cBhvr>
                                        <p:cTn id="36" dur="1" fill="hold">
                                          <p:stCondLst>
                                            <p:cond delay="0"/>
                                          </p:stCondLst>
                                        </p:cTn>
                                        <p:tgtEl>
                                          <p:spTgt spid="69"/>
                                        </p:tgtEl>
                                        <p:attrNameLst>
                                          <p:attrName>style.visibility</p:attrName>
                                        </p:attrNameLst>
                                      </p:cBhvr>
                                      <p:to>
                                        <p:strVal val="visible"/>
                                      </p:to>
                                    </p:set>
                                    <p:animEffect transition="in" filter="slide(fromTop)">
                                      <p:cBhvr>
                                        <p:cTn id="37" dur="500"/>
                                        <p:tgtEl>
                                          <p:spTgt spid="69"/>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grpId="0" nodeType="clickEffect">
                                  <p:stCondLst>
                                    <p:cond delay="0"/>
                                  </p:stCondLst>
                                  <p:childTnLst>
                                    <p:set>
                                      <p:cBhvr>
                                        <p:cTn id="41" dur="1" fill="hold">
                                          <p:stCondLst>
                                            <p:cond delay="0"/>
                                          </p:stCondLst>
                                        </p:cTn>
                                        <p:tgtEl>
                                          <p:spTgt spid="76"/>
                                        </p:tgtEl>
                                        <p:attrNameLst>
                                          <p:attrName>style.visibility</p:attrName>
                                        </p:attrNameLst>
                                      </p:cBhvr>
                                      <p:to>
                                        <p:strVal val="visible"/>
                                      </p:to>
                                    </p:set>
                                    <p:animEffect transition="in" filter="wipe(up)">
                                      <p:cBhvr>
                                        <p:cTn id="42" dur="500"/>
                                        <p:tgtEl>
                                          <p:spTgt spid="76"/>
                                        </p:tgtEl>
                                      </p:cBhvr>
                                    </p:animEffect>
                                  </p:childTnLst>
                                </p:cTn>
                              </p:par>
                            </p:childTnLst>
                          </p:cTn>
                        </p:par>
                      </p:childTnLst>
                    </p:cTn>
                  </p:par>
                  <p:par>
                    <p:cTn id="43" fill="hold">
                      <p:stCondLst>
                        <p:cond delay="indefinite"/>
                      </p:stCondLst>
                      <p:childTnLst>
                        <p:par>
                          <p:cTn id="44" fill="hold">
                            <p:stCondLst>
                              <p:cond delay="0"/>
                            </p:stCondLst>
                            <p:childTnLst>
                              <p:par>
                                <p:cTn id="45" presetID="12" presetClass="entr" presetSubtype="1" fill="hold" nodeType="clickEffect">
                                  <p:stCondLst>
                                    <p:cond delay="0"/>
                                  </p:stCondLst>
                                  <p:childTnLst>
                                    <p:set>
                                      <p:cBhvr>
                                        <p:cTn id="46" dur="1" fill="hold">
                                          <p:stCondLst>
                                            <p:cond delay="0"/>
                                          </p:stCondLst>
                                        </p:cTn>
                                        <p:tgtEl>
                                          <p:spTgt spid="70"/>
                                        </p:tgtEl>
                                        <p:attrNameLst>
                                          <p:attrName>style.visibility</p:attrName>
                                        </p:attrNameLst>
                                      </p:cBhvr>
                                      <p:to>
                                        <p:strVal val="visible"/>
                                      </p:to>
                                    </p:set>
                                    <p:animEffect transition="in" filter="slide(fromTop)">
                                      <p:cBhvr>
                                        <p:cTn id="47" dur="500"/>
                                        <p:tgtEl>
                                          <p:spTgt spid="70"/>
                                        </p:tgtEl>
                                      </p:cBhvr>
                                    </p:animEffect>
                                  </p:childTnLst>
                                </p:cTn>
                              </p:par>
                            </p:childTnLst>
                          </p:cTn>
                        </p:par>
                      </p:childTnLst>
                    </p:cTn>
                  </p:par>
                  <p:par>
                    <p:cTn id="48" fill="hold">
                      <p:stCondLst>
                        <p:cond delay="indefinite"/>
                      </p:stCondLst>
                      <p:childTnLst>
                        <p:par>
                          <p:cTn id="49" fill="hold">
                            <p:stCondLst>
                              <p:cond delay="0"/>
                            </p:stCondLst>
                            <p:childTnLst>
                              <p:par>
                                <p:cTn id="50" presetID="12" presetClass="entr" presetSubtype="4" fill="hold" nodeType="clickEffect">
                                  <p:stCondLst>
                                    <p:cond delay="0"/>
                                  </p:stCondLst>
                                  <p:childTnLst>
                                    <p:set>
                                      <p:cBhvr>
                                        <p:cTn id="51" dur="1" fill="hold">
                                          <p:stCondLst>
                                            <p:cond delay="0"/>
                                          </p:stCondLst>
                                        </p:cTn>
                                        <p:tgtEl>
                                          <p:spTgt spid="73"/>
                                        </p:tgtEl>
                                        <p:attrNameLst>
                                          <p:attrName>style.visibility</p:attrName>
                                        </p:attrNameLst>
                                      </p:cBhvr>
                                      <p:to>
                                        <p:strVal val="visible"/>
                                      </p:to>
                                    </p:set>
                                    <p:animEffect transition="in" filter="slide(fromBottom)">
                                      <p:cBhvr>
                                        <p:cTn id="52" dur="500"/>
                                        <p:tgtEl>
                                          <p:spTgt spid="73"/>
                                        </p:tgtEl>
                                      </p:cBhvr>
                                    </p:animEffect>
                                  </p:childTnLst>
                                </p:cTn>
                              </p:par>
                            </p:childTnLst>
                          </p:cTn>
                        </p:par>
                      </p:childTnLst>
                    </p:cTn>
                  </p:par>
                  <p:par>
                    <p:cTn id="53" fill="hold">
                      <p:stCondLst>
                        <p:cond delay="indefinite"/>
                      </p:stCondLst>
                      <p:childTnLst>
                        <p:par>
                          <p:cTn id="54" fill="hold">
                            <p:stCondLst>
                              <p:cond delay="0"/>
                            </p:stCondLst>
                            <p:childTnLst>
                              <p:par>
                                <p:cTn id="55" presetID="12" presetClass="entr" presetSubtype="1" fill="hold" grpId="0" nodeType="clickEffect">
                                  <p:stCondLst>
                                    <p:cond delay="0"/>
                                  </p:stCondLst>
                                  <p:childTnLst>
                                    <p:set>
                                      <p:cBhvr>
                                        <p:cTn id="56" dur="1" fill="hold">
                                          <p:stCondLst>
                                            <p:cond delay="0"/>
                                          </p:stCondLst>
                                        </p:cTn>
                                        <p:tgtEl>
                                          <p:spTgt spid="77"/>
                                        </p:tgtEl>
                                        <p:attrNameLst>
                                          <p:attrName>style.visibility</p:attrName>
                                        </p:attrNameLst>
                                      </p:cBhvr>
                                      <p:to>
                                        <p:strVal val="visible"/>
                                      </p:to>
                                    </p:set>
                                    <p:animEffect transition="in" filter="slide(fromTop)">
                                      <p:cBhvr>
                                        <p:cTn id="57" dur="500"/>
                                        <p:tgtEl>
                                          <p:spTgt spid="77"/>
                                        </p:tgtEl>
                                      </p:cBhvr>
                                    </p:animEffect>
                                  </p:childTnLst>
                                </p:cTn>
                              </p:par>
                            </p:childTnLst>
                          </p:cTn>
                        </p:par>
                      </p:childTnLst>
                    </p:cTn>
                  </p:par>
                  <p:par>
                    <p:cTn id="58" fill="hold">
                      <p:stCondLst>
                        <p:cond delay="indefinite"/>
                      </p:stCondLst>
                      <p:childTnLst>
                        <p:par>
                          <p:cTn id="59" fill="hold">
                            <p:stCondLst>
                              <p:cond delay="0"/>
                            </p:stCondLst>
                            <p:childTnLst>
                              <p:par>
                                <p:cTn id="60" presetID="12" presetClass="entr" presetSubtype="4" fill="hold" nodeType="clickEffect">
                                  <p:stCondLst>
                                    <p:cond delay="0"/>
                                  </p:stCondLst>
                                  <p:childTnLst>
                                    <p:set>
                                      <p:cBhvr>
                                        <p:cTn id="61" dur="1" fill="hold">
                                          <p:stCondLst>
                                            <p:cond delay="0"/>
                                          </p:stCondLst>
                                        </p:cTn>
                                        <p:tgtEl>
                                          <p:spTgt spid="78"/>
                                        </p:tgtEl>
                                        <p:attrNameLst>
                                          <p:attrName>style.visibility</p:attrName>
                                        </p:attrNameLst>
                                      </p:cBhvr>
                                      <p:to>
                                        <p:strVal val="visible"/>
                                      </p:to>
                                    </p:set>
                                    <p:animEffect transition="in" filter="slide(fromBottom)">
                                      <p:cBhvr>
                                        <p:cTn id="62" dur="500"/>
                                        <p:tgtEl>
                                          <p:spTgt spid="78"/>
                                        </p:tgtEl>
                                      </p:cBhvr>
                                    </p:animEffect>
                                  </p:childTnLst>
                                </p:cTn>
                              </p:par>
                            </p:childTnLst>
                          </p:cTn>
                        </p:par>
                      </p:childTnLst>
                    </p:cTn>
                  </p:par>
                  <p:par>
                    <p:cTn id="63" fill="hold">
                      <p:stCondLst>
                        <p:cond delay="indefinite"/>
                      </p:stCondLst>
                      <p:childTnLst>
                        <p:par>
                          <p:cTn id="64" fill="hold">
                            <p:stCondLst>
                              <p:cond delay="0"/>
                            </p:stCondLst>
                            <p:childTnLst>
                              <p:par>
                                <p:cTn id="65" presetID="12" presetClass="entr" presetSubtype="1" fill="hold" grpId="0" nodeType="clickEffect">
                                  <p:stCondLst>
                                    <p:cond delay="0"/>
                                  </p:stCondLst>
                                  <p:childTnLst>
                                    <p:set>
                                      <p:cBhvr>
                                        <p:cTn id="66" dur="1" fill="hold">
                                          <p:stCondLst>
                                            <p:cond delay="0"/>
                                          </p:stCondLst>
                                        </p:cTn>
                                        <p:tgtEl>
                                          <p:spTgt spid="85"/>
                                        </p:tgtEl>
                                        <p:attrNameLst>
                                          <p:attrName>style.visibility</p:attrName>
                                        </p:attrNameLst>
                                      </p:cBhvr>
                                      <p:to>
                                        <p:strVal val="visible"/>
                                      </p:to>
                                    </p:set>
                                    <p:animEffect transition="in" filter="slide(fromTop)">
                                      <p:cBhvr>
                                        <p:cTn id="67" dur="500"/>
                                        <p:tgtEl>
                                          <p:spTgt spid="85"/>
                                        </p:tgtEl>
                                      </p:cBhvr>
                                    </p:animEffect>
                                  </p:childTnLst>
                                </p:cTn>
                              </p:par>
                            </p:childTnLst>
                          </p:cTn>
                        </p:par>
                      </p:childTnLst>
                    </p:cTn>
                  </p:par>
                  <p:par>
                    <p:cTn id="68" fill="hold">
                      <p:stCondLst>
                        <p:cond delay="indefinite"/>
                      </p:stCondLst>
                      <p:childTnLst>
                        <p:par>
                          <p:cTn id="69" fill="hold">
                            <p:stCondLst>
                              <p:cond delay="0"/>
                            </p:stCondLst>
                            <p:childTnLst>
                              <p:par>
                                <p:cTn id="70" presetID="12" presetClass="entr" presetSubtype="4" fill="hold" nodeType="clickEffect">
                                  <p:stCondLst>
                                    <p:cond delay="0"/>
                                  </p:stCondLst>
                                  <p:childTnLst>
                                    <p:set>
                                      <p:cBhvr>
                                        <p:cTn id="71" dur="1" fill="hold">
                                          <p:stCondLst>
                                            <p:cond delay="0"/>
                                          </p:stCondLst>
                                        </p:cTn>
                                        <p:tgtEl>
                                          <p:spTgt spid="86"/>
                                        </p:tgtEl>
                                        <p:attrNameLst>
                                          <p:attrName>style.visibility</p:attrName>
                                        </p:attrNameLst>
                                      </p:cBhvr>
                                      <p:to>
                                        <p:strVal val="visible"/>
                                      </p:to>
                                    </p:set>
                                    <p:animEffect transition="in" filter="slide(fromBottom)">
                                      <p:cBhvr>
                                        <p:cTn id="72" dur="500"/>
                                        <p:tgtEl>
                                          <p:spTgt spid="86"/>
                                        </p:tgtEl>
                                      </p:cBhvr>
                                    </p:animEffect>
                                  </p:childTnLst>
                                </p:cTn>
                              </p:par>
                            </p:childTnLst>
                          </p:cTn>
                        </p:par>
                      </p:childTnLst>
                    </p:cTn>
                  </p:par>
                  <p:par>
                    <p:cTn id="73" fill="hold">
                      <p:stCondLst>
                        <p:cond delay="indefinite"/>
                      </p:stCondLst>
                      <p:childTnLst>
                        <p:par>
                          <p:cTn id="74" fill="hold">
                            <p:stCondLst>
                              <p:cond delay="0"/>
                            </p:stCondLst>
                            <p:childTnLst>
                              <p:par>
                                <p:cTn id="75" presetID="9" presetClass="entr" presetSubtype="0" fill="hold" grpId="0" nodeType="clickEffect">
                                  <p:stCondLst>
                                    <p:cond delay="0"/>
                                  </p:stCondLst>
                                  <p:childTnLst>
                                    <p:set>
                                      <p:cBhvr>
                                        <p:cTn id="76" dur="1" fill="hold">
                                          <p:stCondLst>
                                            <p:cond delay="0"/>
                                          </p:stCondLst>
                                        </p:cTn>
                                        <p:tgtEl>
                                          <p:spTgt spid="8"/>
                                        </p:tgtEl>
                                        <p:attrNameLst>
                                          <p:attrName>style.visibility</p:attrName>
                                        </p:attrNameLst>
                                      </p:cBhvr>
                                      <p:to>
                                        <p:strVal val="visible"/>
                                      </p:to>
                                    </p:set>
                                    <p:animEffect transition="in" filter="dissolve">
                                      <p:cBhvr>
                                        <p:cTn id="77" dur="500"/>
                                        <p:tgtEl>
                                          <p:spTgt spid="8"/>
                                        </p:tgtEl>
                                      </p:cBhvr>
                                    </p:animEffect>
                                  </p:childTnLst>
                                </p:cTn>
                              </p:par>
                            </p:childTnLst>
                          </p:cTn>
                        </p:par>
                      </p:childTnLst>
                    </p:cTn>
                  </p:par>
                  <p:par>
                    <p:cTn id="78" fill="hold">
                      <p:stCondLst>
                        <p:cond delay="indefinite"/>
                      </p:stCondLst>
                      <p:childTnLst>
                        <p:par>
                          <p:cTn id="79" fill="hold">
                            <p:stCondLst>
                              <p:cond delay="0"/>
                            </p:stCondLst>
                            <p:childTnLst>
                              <p:par>
                                <p:cTn id="80" presetID="12" presetClass="entr" presetSubtype="1" fill="hold" grpId="0" nodeType="clickEffect">
                                  <p:stCondLst>
                                    <p:cond delay="0"/>
                                  </p:stCondLst>
                                  <p:childTnLst>
                                    <p:set>
                                      <p:cBhvr>
                                        <p:cTn id="81" dur="1" fill="hold">
                                          <p:stCondLst>
                                            <p:cond delay="0"/>
                                          </p:stCondLst>
                                        </p:cTn>
                                        <p:tgtEl>
                                          <p:spTgt spid="96"/>
                                        </p:tgtEl>
                                        <p:attrNameLst>
                                          <p:attrName>style.visibility</p:attrName>
                                        </p:attrNameLst>
                                      </p:cBhvr>
                                      <p:to>
                                        <p:strVal val="visible"/>
                                      </p:to>
                                    </p:set>
                                    <p:animEffect transition="in" filter="slide(fromTop)">
                                      <p:cBhvr>
                                        <p:cTn id="82" dur="500"/>
                                        <p:tgtEl>
                                          <p:spTgt spid="96"/>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1" fill="hold" grpId="0" nodeType="clickEffect">
                                  <p:stCondLst>
                                    <p:cond delay="0"/>
                                  </p:stCondLst>
                                  <p:childTnLst>
                                    <p:set>
                                      <p:cBhvr>
                                        <p:cTn id="86" dur="1" fill="hold">
                                          <p:stCondLst>
                                            <p:cond delay="0"/>
                                          </p:stCondLst>
                                        </p:cTn>
                                        <p:tgtEl>
                                          <p:spTgt spid="100"/>
                                        </p:tgtEl>
                                        <p:attrNameLst>
                                          <p:attrName>style.visibility</p:attrName>
                                        </p:attrNameLst>
                                      </p:cBhvr>
                                      <p:to>
                                        <p:strVal val="visible"/>
                                      </p:to>
                                    </p:set>
                                    <p:animEffect transition="in" filter="wipe(up)">
                                      <p:cBhvr>
                                        <p:cTn id="87" dur="500"/>
                                        <p:tgtEl>
                                          <p:spTgt spid="100"/>
                                        </p:tgtEl>
                                      </p:cBhvr>
                                    </p:animEffect>
                                  </p:childTnLst>
                                </p:cTn>
                              </p:par>
                            </p:childTnLst>
                          </p:cTn>
                        </p:par>
                      </p:childTnLst>
                    </p:cTn>
                  </p:par>
                  <p:par>
                    <p:cTn id="88" fill="hold">
                      <p:stCondLst>
                        <p:cond delay="indefinite"/>
                      </p:stCondLst>
                      <p:childTnLst>
                        <p:par>
                          <p:cTn id="89" fill="hold">
                            <p:stCondLst>
                              <p:cond delay="0"/>
                            </p:stCondLst>
                            <p:childTnLst>
                              <p:par>
                                <p:cTn id="90" presetID="12" presetClass="entr" presetSubtype="1" fill="hold" nodeType="clickEffect">
                                  <p:stCondLst>
                                    <p:cond delay="0"/>
                                  </p:stCondLst>
                                  <p:childTnLst>
                                    <p:set>
                                      <p:cBhvr>
                                        <p:cTn id="91" dur="1" fill="hold">
                                          <p:stCondLst>
                                            <p:cond delay="0"/>
                                          </p:stCondLst>
                                        </p:cTn>
                                        <p:tgtEl>
                                          <p:spTgt spid="93"/>
                                        </p:tgtEl>
                                        <p:attrNameLst>
                                          <p:attrName>style.visibility</p:attrName>
                                        </p:attrNameLst>
                                      </p:cBhvr>
                                      <p:to>
                                        <p:strVal val="visible"/>
                                      </p:to>
                                    </p:set>
                                    <p:animEffect transition="in" filter="slide(fromTop)">
                                      <p:cBhvr>
                                        <p:cTn id="92" dur="500"/>
                                        <p:tgtEl>
                                          <p:spTgt spid="93"/>
                                        </p:tgtEl>
                                      </p:cBhvr>
                                    </p:animEffect>
                                  </p:childTnLst>
                                </p:cTn>
                              </p:par>
                            </p:childTnLst>
                          </p:cTn>
                        </p:par>
                      </p:childTnLst>
                    </p:cTn>
                  </p:par>
                  <p:par>
                    <p:cTn id="93" fill="hold">
                      <p:stCondLst>
                        <p:cond delay="indefinite"/>
                      </p:stCondLst>
                      <p:childTnLst>
                        <p:par>
                          <p:cTn id="94" fill="hold">
                            <p:stCondLst>
                              <p:cond delay="0"/>
                            </p:stCondLst>
                            <p:childTnLst>
                              <p:par>
                                <p:cTn id="95" presetID="2" presetClass="entr" presetSubtype="4" fill="hold" nodeType="clickEffect">
                                  <p:stCondLst>
                                    <p:cond delay="0"/>
                                  </p:stCondLst>
                                  <p:childTnLst>
                                    <p:set>
                                      <p:cBhvr>
                                        <p:cTn id="96" dur="1" fill="hold">
                                          <p:stCondLst>
                                            <p:cond delay="0"/>
                                          </p:stCondLst>
                                        </p:cTn>
                                        <p:tgtEl>
                                          <p:spTgt spid="97"/>
                                        </p:tgtEl>
                                        <p:attrNameLst>
                                          <p:attrName>style.visibility</p:attrName>
                                        </p:attrNameLst>
                                      </p:cBhvr>
                                      <p:to>
                                        <p:strVal val="visible"/>
                                      </p:to>
                                    </p:set>
                                    <p:anim calcmode="lin" valueType="num">
                                      <p:cBhvr additive="base">
                                        <p:cTn id="97" dur="500" fill="hold"/>
                                        <p:tgtEl>
                                          <p:spTgt spid="97"/>
                                        </p:tgtEl>
                                        <p:attrNameLst>
                                          <p:attrName>ppt_x</p:attrName>
                                        </p:attrNameLst>
                                      </p:cBhvr>
                                      <p:tavLst>
                                        <p:tav tm="0">
                                          <p:val>
                                            <p:strVal val="#ppt_x"/>
                                          </p:val>
                                        </p:tav>
                                        <p:tav tm="100000">
                                          <p:val>
                                            <p:strVal val="#ppt_x"/>
                                          </p:val>
                                        </p:tav>
                                      </p:tavLst>
                                    </p:anim>
                                    <p:anim calcmode="lin" valueType="num">
                                      <p:cBhvr additive="base">
                                        <p:cTn id="98" dur="500" fill="hold"/>
                                        <p:tgtEl>
                                          <p:spTgt spid="97"/>
                                        </p:tgtEl>
                                        <p:attrNameLst>
                                          <p:attrName>ppt_y</p:attrName>
                                        </p:attrNameLst>
                                      </p:cBhvr>
                                      <p:tavLst>
                                        <p:tav tm="0">
                                          <p:val>
                                            <p:strVal val="1+#ppt_h/2"/>
                                          </p:val>
                                        </p:tav>
                                        <p:tav tm="100000">
                                          <p:val>
                                            <p:strVal val="#ppt_y"/>
                                          </p:val>
                                        </p:tav>
                                      </p:tavLst>
                                    </p:anim>
                                  </p:childTnLst>
                                </p:cTn>
                              </p:par>
                            </p:childTnLst>
                          </p:cTn>
                        </p:par>
                      </p:childTnLst>
                    </p:cTn>
                  </p:par>
                  <p:par>
                    <p:cTn id="99" fill="hold">
                      <p:stCondLst>
                        <p:cond delay="indefinite"/>
                      </p:stCondLst>
                      <p:childTnLst>
                        <p:par>
                          <p:cTn id="100" fill="hold">
                            <p:stCondLst>
                              <p:cond delay="0"/>
                            </p:stCondLst>
                            <p:childTnLst>
                              <p:par>
                                <p:cTn id="101" presetID="12" presetClass="entr" presetSubtype="1" fill="hold" grpId="0" nodeType="clickEffect">
                                  <p:stCondLst>
                                    <p:cond delay="0"/>
                                  </p:stCondLst>
                                  <p:childTnLst>
                                    <p:set>
                                      <p:cBhvr>
                                        <p:cTn id="102" dur="1" fill="hold">
                                          <p:stCondLst>
                                            <p:cond delay="0"/>
                                          </p:stCondLst>
                                        </p:cTn>
                                        <p:tgtEl>
                                          <p:spTgt spid="101"/>
                                        </p:tgtEl>
                                        <p:attrNameLst>
                                          <p:attrName>style.visibility</p:attrName>
                                        </p:attrNameLst>
                                      </p:cBhvr>
                                      <p:to>
                                        <p:strVal val="visible"/>
                                      </p:to>
                                    </p:set>
                                    <p:animEffect transition="in" filter="slide(fromTop)">
                                      <p:cBhvr>
                                        <p:cTn id="103" dur="500"/>
                                        <p:tgtEl>
                                          <p:spTgt spid="101"/>
                                        </p:tgtEl>
                                      </p:cBhvr>
                                    </p:animEffect>
                                  </p:childTnLst>
                                </p:cTn>
                              </p:par>
                            </p:childTnLst>
                          </p:cTn>
                        </p:par>
                      </p:childTnLst>
                    </p:cTn>
                  </p:par>
                  <p:par>
                    <p:cTn id="104" fill="hold">
                      <p:stCondLst>
                        <p:cond delay="indefinite"/>
                      </p:stCondLst>
                      <p:childTnLst>
                        <p:par>
                          <p:cTn id="105" fill="hold">
                            <p:stCondLst>
                              <p:cond delay="0"/>
                            </p:stCondLst>
                            <p:childTnLst>
                              <p:par>
                                <p:cTn id="106" presetID="2" presetClass="entr" presetSubtype="4" fill="hold" nodeType="clickEffect">
                                  <p:stCondLst>
                                    <p:cond delay="0"/>
                                  </p:stCondLst>
                                  <p:childTnLst>
                                    <p:set>
                                      <p:cBhvr>
                                        <p:cTn id="107" dur="1" fill="hold">
                                          <p:stCondLst>
                                            <p:cond delay="0"/>
                                          </p:stCondLst>
                                        </p:cTn>
                                        <p:tgtEl>
                                          <p:spTgt spid="102"/>
                                        </p:tgtEl>
                                        <p:attrNameLst>
                                          <p:attrName>style.visibility</p:attrName>
                                        </p:attrNameLst>
                                      </p:cBhvr>
                                      <p:to>
                                        <p:strVal val="visible"/>
                                      </p:to>
                                    </p:set>
                                    <p:anim calcmode="lin" valueType="num">
                                      <p:cBhvr additive="base">
                                        <p:cTn id="108" dur="500" fill="hold"/>
                                        <p:tgtEl>
                                          <p:spTgt spid="102"/>
                                        </p:tgtEl>
                                        <p:attrNameLst>
                                          <p:attrName>ppt_x</p:attrName>
                                        </p:attrNameLst>
                                      </p:cBhvr>
                                      <p:tavLst>
                                        <p:tav tm="0">
                                          <p:val>
                                            <p:strVal val="#ppt_x"/>
                                          </p:val>
                                        </p:tav>
                                        <p:tav tm="100000">
                                          <p:val>
                                            <p:strVal val="#ppt_x"/>
                                          </p:val>
                                        </p:tav>
                                      </p:tavLst>
                                    </p:anim>
                                    <p:anim calcmode="lin" valueType="num">
                                      <p:cBhvr additive="base">
                                        <p:cTn id="109" dur="500" fill="hold"/>
                                        <p:tgtEl>
                                          <p:spTgt spid="102"/>
                                        </p:tgtEl>
                                        <p:attrNameLst>
                                          <p:attrName>ppt_y</p:attrName>
                                        </p:attrNameLst>
                                      </p:cBhvr>
                                      <p:tavLst>
                                        <p:tav tm="0">
                                          <p:val>
                                            <p:strVal val="1+#ppt_h/2"/>
                                          </p:val>
                                        </p:tav>
                                        <p:tav tm="100000">
                                          <p:val>
                                            <p:strVal val="#ppt_y"/>
                                          </p:val>
                                        </p:tav>
                                      </p:tavLst>
                                    </p:anim>
                                  </p:childTnLst>
                                </p:cTn>
                              </p:par>
                            </p:childTnLst>
                          </p:cTn>
                        </p:par>
                      </p:childTnLst>
                    </p:cTn>
                  </p:par>
                  <p:par>
                    <p:cTn id="110" fill="hold">
                      <p:stCondLst>
                        <p:cond delay="indefinite"/>
                      </p:stCondLst>
                      <p:childTnLst>
                        <p:par>
                          <p:cTn id="111" fill="hold">
                            <p:stCondLst>
                              <p:cond delay="0"/>
                            </p:stCondLst>
                            <p:childTnLst>
                              <p:par>
                                <p:cTn id="112" presetID="12" presetClass="entr" presetSubtype="1" fill="hold" grpId="0" nodeType="clickEffect">
                                  <p:stCondLst>
                                    <p:cond delay="0"/>
                                  </p:stCondLst>
                                  <p:childTnLst>
                                    <p:set>
                                      <p:cBhvr>
                                        <p:cTn id="113" dur="1" fill="hold">
                                          <p:stCondLst>
                                            <p:cond delay="0"/>
                                          </p:stCondLst>
                                        </p:cTn>
                                        <p:tgtEl>
                                          <p:spTgt spid="113"/>
                                        </p:tgtEl>
                                        <p:attrNameLst>
                                          <p:attrName>style.visibility</p:attrName>
                                        </p:attrNameLst>
                                      </p:cBhvr>
                                      <p:to>
                                        <p:strVal val="visible"/>
                                      </p:to>
                                    </p:set>
                                    <p:animEffect transition="in" filter="slide(fromTop)">
                                      <p:cBhvr>
                                        <p:cTn id="114" dur="500"/>
                                        <p:tgtEl>
                                          <p:spTgt spid="113"/>
                                        </p:tgtEl>
                                      </p:cBhvr>
                                    </p:animEffect>
                                  </p:childTnLst>
                                </p:cTn>
                              </p:par>
                            </p:childTnLst>
                          </p:cTn>
                        </p:par>
                      </p:childTnLst>
                    </p:cTn>
                  </p:par>
                  <p:par>
                    <p:cTn id="115" fill="hold">
                      <p:stCondLst>
                        <p:cond delay="indefinite"/>
                      </p:stCondLst>
                      <p:childTnLst>
                        <p:par>
                          <p:cTn id="116" fill="hold">
                            <p:stCondLst>
                              <p:cond delay="0"/>
                            </p:stCondLst>
                            <p:childTnLst>
                              <p:par>
                                <p:cTn id="117" presetID="2" presetClass="entr" presetSubtype="4" fill="hold" nodeType="clickEffect">
                                  <p:stCondLst>
                                    <p:cond delay="0"/>
                                  </p:stCondLst>
                                  <p:childTnLst>
                                    <p:set>
                                      <p:cBhvr>
                                        <p:cTn id="118" dur="1" fill="hold">
                                          <p:stCondLst>
                                            <p:cond delay="0"/>
                                          </p:stCondLst>
                                        </p:cTn>
                                        <p:tgtEl>
                                          <p:spTgt spid="114"/>
                                        </p:tgtEl>
                                        <p:attrNameLst>
                                          <p:attrName>style.visibility</p:attrName>
                                        </p:attrNameLst>
                                      </p:cBhvr>
                                      <p:to>
                                        <p:strVal val="visible"/>
                                      </p:to>
                                    </p:set>
                                    <p:anim calcmode="lin" valueType="num">
                                      <p:cBhvr additive="base">
                                        <p:cTn id="119" dur="500" fill="hold"/>
                                        <p:tgtEl>
                                          <p:spTgt spid="114"/>
                                        </p:tgtEl>
                                        <p:attrNameLst>
                                          <p:attrName>ppt_x</p:attrName>
                                        </p:attrNameLst>
                                      </p:cBhvr>
                                      <p:tavLst>
                                        <p:tav tm="0">
                                          <p:val>
                                            <p:strVal val="#ppt_x"/>
                                          </p:val>
                                        </p:tav>
                                        <p:tav tm="100000">
                                          <p:val>
                                            <p:strVal val="#ppt_x"/>
                                          </p:val>
                                        </p:tav>
                                      </p:tavLst>
                                    </p:anim>
                                    <p:anim calcmode="lin" valueType="num">
                                      <p:cBhvr additive="base">
                                        <p:cTn id="120" dur="500" fill="hold"/>
                                        <p:tgtEl>
                                          <p:spTgt spid="114"/>
                                        </p:tgtEl>
                                        <p:attrNameLst>
                                          <p:attrName>ppt_y</p:attrName>
                                        </p:attrNameLst>
                                      </p:cBhvr>
                                      <p:tavLst>
                                        <p:tav tm="0">
                                          <p:val>
                                            <p:strVal val="1+#ppt_h/2"/>
                                          </p:val>
                                        </p:tav>
                                        <p:tav tm="100000">
                                          <p:val>
                                            <p:strVal val="#ppt_y"/>
                                          </p:val>
                                        </p:tav>
                                      </p:tavLst>
                                    </p:anim>
                                  </p:childTnLst>
                                </p:cTn>
                              </p:par>
                            </p:childTnLst>
                          </p:cTn>
                        </p:par>
                      </p:childTnLst>
                    </p:cTn>
                  </p:par>
                  <p:par>
                    <p:cTn id="121" fill="hold">
                      <p:stCondLst>
                        <p:cond delay="indefinite"/>
                      </p:stCondLst>
                      <p:childTnLst>
                        <p:par>
                          <p:cTn id="122" fill="hold">
                            <p:stCondLst>
                              <p:cond delay="0"/>
                            </p:stCondLst>
                            <p:childTnLst>
                              <p:par>
                                <p:cTn id="123" presetID="9" presetClass="entr" presetSubtype="0" fill="hold" grpId="0" nodeType="clickEffect">
                                  <p:stCondLst>
                                    <p:cond delay="0"/>
                                  </p:stCondLst>
                                  <p:childTnLst>
                                    <p:set>
                                      <p:cBhvr>
                                        <p:cTn id="124" dur="1" fill="hold">
                                          <p:stCondLst>
                                            <p:cond delay="0"/>
                                          </p:stCondLst>
                                        </p:cTn>
                                        <p:tgtEl>
                                          <p:spTgt spid="7"/>
                                        </p:tgtEl>
                                        <p:attrNameLst>
                                          <p:attrName>style.visibility</p:attrName>
                                        </p:attrNameLst>
                                      </p:cBhvr>
                                      <p:to>
                                        <p:strVal val="visible"/>
                                      </p:to>
                                    </p:set>
                                    <p:animEffect transition="in" filter="dissolve">
                                      <p:cBhvr>
                                        <p:cTn id="125" dur="500"/>
                                        <p:tgtEl>
                                          <p:spTgt spid="7"/>
                                        </p:tgtEl>
                                      </p:cBhvr>
                                    </p:animEffect>
                                  </p:childTnLst>
                                </p:cTn>
                              </p:par>
                            </p:childTnLst>
                          </p:cTn>
                        </p:par>
                      </p:childTnLst>
                    </p:cTn>
                  </p:par>
                  <p:par>
                    <p:cTn id="126" fill="hold">
                      <p:stCondLst>
                        <p:cond delay="indefinite"/>
                      </p:stCondLst>
                      <p:childTnLst>
                        <p:par>
                          <p:cTn id="127" fill="hold">
                            <p:stCondLst>
                              <p:cond delay="0"/>
                            </p:stCondLst>
                            <p:childTnLst>
                              <p:par>
                                <p:cTn id="128" presetID="12" presetClass="entr" presetSubtype="1" fill="hold" grpId="0" nodeType="clickEffect">
                                  <p:stCondLst>
                                    <p:cond delay="0"/>
                                  </p:stCondLst>
                                  <p:childTnLst>
                                    <p:set>
                                      <p:cBhvr>
                                        <p:cTn id="129" dur="1" fill="hold">
                                          <p:stCondLst>
                                            <p:cond delay="0"/>
                                          </p:stCondLst>
                                        </p:cTn>
                                        <p:tgtEl>
                                          <p:spTgt spid="128"/>
                                        </p:tgtEl>
                                        <p:attrNameLst>
                                          <p:attrName>style.visibility</p:attrName>
                                        </p:attrNameLst>
                                      </p:cBhvr>
                                      <p:to>
                                        <p:strVal val="visible"/>
                                      </p:to>
                                    </p:set>
                                    <p:animEffect transition="in" filter="slide(fromTop)">
                                      <p:cBhvr>
                                        <p:cTn id="130" dur="500"/>
                                        <p:tgtEl>
                                          <p:spTgt spid="128"/>
                                        </p:tgtEl>
                                      </p:cBhvr>
                                    </p:animEffect>
                                  </p:childTnLst>
                                </p:cTn>
                              </p:par>
                            </p:childTnLst>
                          </p:cTn>
                        </p:par>
                      </p:childTnLst>
                    </p:cTn>
                  </p:par>
                  <p:par>
                    <p:cTn id="131" fill="hold">
                      <p:stCondLst>
                        <p:cond delay="indefinite"/>
                      </p:stCondLst>
                      <p:childTnLst>
                        <p:par>
                          <p:cTn id="132" fill="hold">
                            <p:stCondLst>
                              <p:cond delay="0"/>
                            </p:stCondLst>
                            <p:childTnLst>
                              <p:par>
                                <p:cTn id="133" presetID="22" presetClass="entr" presetSubtype="1" fill="hold" grpId="0" nodeType="clickEffect">
                                  <p:stCondLst>
                                    <p:cond delay="0"/>
                                  </p:stCondLst>
                                  <p:childTnLst>
                                    <p:set>
                                      <p:cBhvr>
                                        <p:cTn id="134" dur="1" fill="hold">
                                          <p:stCondLst>
                                            <p:cond delay="0"/>
                                          </p:stCondLst>
                                        </p:cTn>
                                        <p:tgtEl>
                                          <p:spTgt spid="153"/>
                                        </p:tgtEl>
                                        <p:attrNameLst>
                                          <p:attrName>style.visibility</p:attrName>
                                        </p:attrNameLst>
                                      </p:cBhvr>
                                      <p:to>
                                        <p:strVal val="visible"/>
                                      </p:to>
                                    </p:set>
                                    <p:animEffect transition="in" filter="wipe(up)">
                                      <p:cBhvr>
                                        <p:cTn id="135" dur="500"/>
                                        <p:tgtEl>
                                          <p:spTgt spid="153"/>
                                        </p:tgtEl>
                                      </p:cBhvr>
                                    </p:animEffect>
                                  </p:childTnLst>
                                </p:cTn>
                              </p:par>
                            </p:childTnLst>
                          </p:cTn>
                        </p:par>
                      </p:childTnLst>
                    </p:cTn>
                  </p:par>
                  <p:par>
                    <p:cTn id="136" fill="hold">
                      <p:stCondLst>
                        <p:cond delay="indefinite"/>
                      </p:stCondLst>
                      <p:childTnLst>
                        <p:par>
                          <p:cTn id="137" fill="hold">
                            <p:stCondLst>
                              <p:cond delay="0"/>
                            </p:stCondLst>
                            <p:childTnLst>
                              <p:par>
                                <p:cTn id="138" presetID="12" presetClass="entr" presetSubtype="1" fill="hold" nodeType="clickEffect">
                                  <p:stCondLst>
                                    <p:cond delay="0"/>
                                  </p:stCondLst>
                                  <p:childTnLst>
                                    <p:set>
                                      <p:cBhvr>
                                        <p:cTn id="139" dur="1" fill="hold">
                                          <p:stCondLst>
                                            <p:cond delay="0"/>
                                          </p:stCondLst>
                                        </p:cTn>
                                        <p:tgtEl>
                                          <p:spTgt spid="125"/>
                                        </p:tgtEl>
                                        <p:attrNameLst>
                                          <p:attrName>style.visibility</p:attrName>
                                        </p:attrNameLst>
                                      </p:cBhvr>
                                      <p:to>
                                        <p:strVal val="visible"/>
                                      </p:to>
                                    </p:set>
                                    <p:animEffect transition="in" filter="slide(fromTop)">
                                      <p:cBhvr>
                                        <p:cTn id="140" dur="500"/>
                                        <p:tgtEl>
                                          <p:spTgt spid="125"/>
                                        </p:tgtEl>
                                      </p:cBhvr>
                                    </p:animEffect>
                                  </p:childTnLst>
                                </p:cTn>
                              </p:par>
                            </p:childTnLst>
                          </p:cTn>
                        </p:par>
                      </p:childTnLst>
                    </p:cTn>
                  </p:par>
                  <p:par>
                    <p:cTn id="141" fill="hold">
                      <p:stCondLst>
                        <p:cond delay="indefinite"/>
                      </p:stCondLst>
                      <p:childTnLst>
                        <p:par>
                          <p:cTn id="142" fill="hold">
                            <p:stCondLst>
                              <p:cond delay="0"/>
                            </p:stCondLst>
                            <p:childTnLst>
                              <p:par>
                                <p:cTn id="143" presetID="12" presetClass="entr" presetSubtype="4" fill="hold" nodeType="clickEffect">
                                  <p:stCondLst>
                                    <p:cond delay="0"/>
                                  </p:stCondLst>
                                  <p:childTnLst>
                                    <p:set>
                                      <p:cBhvr>
                                        <p:cTn id="144" dur="1" fill="hold">
                                          <p:stCondLst>
                                            <p:cond delay="0"/>
                                          </p:stCondLst>
                                        </p:cTn>
                                        <p:tgtEl>
                                          <p:spTgt spid="129"/>
                                        </p:tgtEl>
                                        <p:attrNameLst>
                                          <p:attrName>style.visibility</p:attrName>
                                        </p:attrNameLst>
                                      </p:cBhvr>
                                      <p:to>
                                        <p:strVal val="visible"/>
                                      </p:to>
                                    </p:set>
                                    <p:animEffect transition="in" filter="slide(fromBottom)">
                                      <p:cBhvr>
                                        <p:cTn id="145" dur="500"/>
                                        <p:tgtEl>
                                          <p:spTgt spid="129"/>
                                        </p:tgtEl>
                                      </p:cBhvr>
                                    </p:animEffect>
                                  </p:childTnLst>
                                </p:cTn>
                              </p:par>
                            </p:childTnLst>
                          </p:cTn>
                        </p:par>
                      </p:childTnLst>
                    </p:cTn>
                  </p:par>
                  <p:par>
                    <p:cTn id="146" fill="hold">
                      <p:stCondLst>
                        <p:cond delay="indefinite"/>
                      </p:stCondLst>
                      <p:childTnLst>
                        <p:par>
                          <p:cTn id="147" fill="hold">
                            <p:stCondLst>
                              <p:cond delay="0"/>
                            </p:stCondLst>
                            <p:childTnLst>
                              <p:par>
                                <p:cTn id="148" presetID="12" presetClass="entr" presetSubtype="1" fill="hold" grpId="0" nodeType="clickEffect">
                                  <p:stCondLst>
                                    <p:cond delay="0"/>
                                  </p:stCondLst>
                                  <p:childTnLst>
                                    <p:set>
                                      <p:cBhvr>
                                        <p:cTn id="149" dur="1" fill="hold">
                                          <p:stCondLst>
                                            <p:cond delay="0"/>
                                          </p:stCondLst>
                                        </p:cTn>
                                        <p:tgtEl>
                                          <p:spTgt spid="154"/>
                                        </p:tgtEl>
                                        <p:attrNameLst>
                                          <p:attrName>style.visibility</p:attrName>
                                        </p:attrNameLst>
                                      </p:cBhvr>
                                      <p:to>
                                        <p:strVal val="visible"/>
                                      </p:to>
                                    </p:set>
                                    <p:animEffect transition="in" filter="slide(fromTop)">
                                      <p:cBhvr>
                                        <p:cTn id="150" dur="500"/>
                                        <p:tgtEl>
                                          <p:spTgt spid="154"/>
                                        </p:tgtEl>
                                      </p:cBhvr>
                                    </p:animEffect>
                                  </p:childTnLst>
                                </p:cTn>
                              </p:par>
                            </p:childTnLst>
                          </p:cTn>
                        </p:par>
                      </p:childTnLst>
                    </p:cTn>
                  </p:par>
                  <p:par>
                    <p:cTn id="151" fill="hold">
                      <p:stCondLst>
                        <p:cond delay="indefinite"/>
                      </p:stCondLst>
                      <p:childTnLst>
                        <p:par>
                          <p:cTn id="152" fill="hold">
                            <p:stCondLst>
                              <p:cond delay="0"/>
                            </p:stCondLst>
                            <p:childTnLst>
                              <p:par>
                                <p:cTn id="153" presetID="2" presetClass="entr" presetSubtype="4" fill="hold" nodeType="clickEffect">
                                  <p:stCondLst>
                                    <p:cond delay="0"/>
                                  </p:stCondLst>
                                  <p:childTnLst>
                                    <p:set>
                                      <p:cBhvr>
                                        <p:cTn id="154" dur="1" fill="hold">
                                          <p:stCondLst>
                                            <p:cond delay="0"/>
                                          </p:stCondLst>
                                        </p:cTn>
                                        <p:tgtEl>
                                          <p:spTgt spid="155"/>
                                        </p:tgtEl>
                                        <p:attrNameLst>
                                          <p:attrName>style.visibility</p:attrName>
                                        </p:attrNameLst>
                                      </p:cBhvr>
                                      <p:to>
                                        <p:strVal val="visible"/>
                                      </p:to>
                                    </p:set>
                                    <p:anim calcmode="lin" valueType="num">
                                      <p:cBhvr additive="base">
                                        <p:cTn id="155" dur="500" fill="hold"/>
                                        <p:tgtEl>
                                          <p:spTgt spid="155"/>
                                        </p:tgtEl>
                                        <p:attrNameLst>
                                          <p:attrName>ppt_x</p:attrName>
                                        </p:attrNameLst>
                                      </p:cBhvr>
                                      <p:tavLst>
                                        <p:tav tm="0">
                                          <p:val>
                                            <p:strVal val="#ppt_x"/>
                                          </p:val>
                                        </p:tav>
                                        <p:tav tm="100000">
                                          <p:val>
                                            <p:strVal val="#ppt_x"/>
                                          </p:val>
                                        </p:tav>
                                      </p:tavLst>
                                    </p:anim>
                                    <p:anim calcmode="lin" valueType="num">
                                      <p:cBhvr additive="base">
                                        <p:cTn id="156" dur="500" fill="hold"/>
                                        <p:tgtEl>
                                          <p:spTgt spid="155"/>
                                        </p:tgtEl>
                                        <p:attrNameLst>
                                          <p:attrName>ppt_y</p:attrName>
                                        </p:attrNameLst>
                                      </p:cBhvr>
                                      <p:tavLst>
                                        <p:tav tm="0">
                                          <p:val>
                                            <p:strVal val="1+#ppt_h/2"/>
                                          </p:val>
                                        </p:tav>
                                        <p:tav tm="100000">
                                          <p:val>
                                            <p:strVal val="#ppt_y"/>
                                          </p:val>
                                        </p:tav>
                                      </p:tavLst>
                                    </p:anim>
                                  </p:childTnLst>
                                </p:cTn>
                              </p:par>
                            </p:childTnLst>
                          </p:cTn>
                        </p:par>
                      </p:childTnLst>
                    </p:cTn>
                  </p:par>
                  <p:par>
                    <p:cTn id="157" fill="hold">
                      <p:stCondLst>
                        <p:cond delay="indefinite"/>
                      </p:stCondLst>
                      <p:childTnLst>
                        <p:par>
                          <p:cTn id="158" fill="hold">
                            <p:stCondLst>
                              <p:cond delay="0"/>
                            </p:stCondLst>
                            <p:childTnLst>
                              <p:par>
                                <p:cTn id="159" presetID="12" presetClass="entr" presetSubtype="1" fill="hold" grpId="0" nodeType="clickEffect">
                                  <p:stCondLst>
                                    <p:cond delay="0"/>
                                  </p:stCondLst>
                                  <p:childTnLst>
                                    <p:set>
                                      <p:cBhvr>
                                        <p:cTn id="160" dur="1" fill="hold">
                                          <p:stCondLst>
                                            <p:cond delay="0"/>
                                          </p:stCondLst>
                                        </p:cTn>
                                        <p:tgtEl>
                                          <p:spTgt spid="185"/>
                                        </p:tgtEl>
                                        <p:attrNameLst>
                                          <p:attrName>style.visibility</p:attrName>
                                        </p:attrNameLst>
                                      </p:cBhvr>
                                      <p:to>
                                        <p:strVal val="visible"/>
                                      </p:to>
                                    </p:set>
                                    <p:animEffect transition="in" filter="slide(fromTop)">
                                      <p:cBhvr>
                                        <p:cTn id="161" dur="500"/>
                                        <p:tgtEl>
                                          <p:spTgt spid="185"/>
                                        </p:tgtEl>
                                      </p:cBhvr>
                                    </p:animEffect>
                                  </p:childTnLst>
                                </p:cTn>
                              </p:par>
                            </p:childTnLst>
                          </p:cTn>
                        </p:par>
                      </p:childTnLst>
                    </p:cTn>
                  </p:par>
                  <p:par>
                    <p:cTn id="162" fill="hold">
                      <p:stCondLst>
                        <p:cond delay="indefinite"/>
                      </p:stCondLst>
                      <p:childTnLst>
                        <p:par>
                          <p:cTn id="163" fill="hold">
                            <p:stCondLst>
                              <p:cond delay="0"/>
                            </p:stCondLst>
                            <p:childTnLst>
                              <p:par>
                                <p:cTn id="164" presetID="2" presetClass="entr" presetSubtype="4" fill="hold" nodeType="clickEffect">
                                  <p:stCondLst>
                                    <p:cond delay="0"/>
                                  </p:stCondLst>
                                  <p:childTnLst>
                                    <p:set>
                                      <p:cBhvr>
                                        <p:cTn id="165" dur="1" fill="hold">
                                          <p:stCondLst>
                                            <p:cond delay="0"/>
                                          </p:stCondLst>
                                        </p:cTn>
                                        <p:tgtEl>
                                          <p:spTgt spid="170"/>
                                        </p:tgtEl>
                                        <p:attrNameLst>
                                          <p:attrName>style.visibility</p:attrName>
                                        </p:attrNameLst>
                                      </p:cBhvr>
                                      <p:to>
                                        <p:strVal val="visible"/>
                                      </p:to>
                                    </p:set>
                                    <p:anim calcmode="lin" valueType="num">
                                      <p:cBhvr additive="base">
                                        <p:cTn id="166" dur="500" fill="hold"/>
                                        <p:tgtEl>
                                          <p:spTgt spid="170"/>
                                        </p:tgtEl>
                                        <p:attrNameLst>
                                          <p:attrName>ppt_x</p:attrName>
                                        </p:attrNameLst>
                                      </p:cBhvr>
                                      <p:tavLst>
                                        <p:tav tm="0">
                                          <p:val>
                                            <p:strVal val="#ppt_x"/>
                                          </p:val>
                                        </p:tav>
                                        <p:tav tm="100000">
                                          <p:val>
                                            <p:strVal val="#ppt_x"/>
                                          </p:val>
                                        </p:tav>
                                      </p:tavLst>
                                    </p:anim>
                                    <p:anim calcmode="lin" valueType="num">
                                      <p:cBhvr additive="base">
                                        <p:cTn id="167" dur="500" fill="hold"/>
                                        <p:tgtEl>
                                          <p:spTgt spid="170"/>
                                        </p:tgtEl>
                                        <p:attrNameLst>
                                          <p:attrName>ppt_y</p:attrName>
                                        </p:attrNameLst>
                                      </p:cBhvr>
                                      <p:tavLst>
                                        <p:tav tm="0">
                                          <p:val>
                                            <p:strVal val="1+#ppt_h/2"/>
                                          </p:val>
                                        </p:tav>
                                        <p:tav tm="100000">
                                          <p:val>
                                            <p:strVal val="#ppt_y"/>
                                          </p:val>
                                        </p:tav>
                                      </p:tavLst>
                                    </p:anim>
                                  </p:childTnLst>
                                </p:cTn>
                              </p:par>
                            </p:childTnLst>
                          </p:cTn>
                        </p:par>
                      </p:childTnLst>
                    </p:cTn>
                  </p:par>
                  <p:par>
                    <p:cTn id="168" fill="hold">
                      <p:stCondLst>
                        <p:cond delay="indefinite"/>
                      </p:stCondLst>
                      <p:childTnLst>
                        <p:par>
                          <p:cTn id="169" fill="hold">
                            <p:stCondLst>
                              <p:cond delay="0"/>
                            </p:stCondLst>
                            <p:childTnLst>
                              <p:par>
                                <p:cTn id="170" presetID="9" presetClass="entr" presetSubtype="0" fill="hold" grpId="0" nodeType="clickEffect">
                                  <p:stCondLst>
                                    <p:cond delay="0"/>
                                  </p:stCondLst>
                                  <p:childTnLst>
                                    <p:set>
                                      <p:cBhvr>
                                        <p:cTn id="171" dur="1" fill="hold">
                                          <p:stCondLst>
                                            <p:cond delay="0"/>
                                          </p:stCondLst>
                                        </p:cTn>
                                        <p:tgtEl>
                                          <p:spTgt spid="6"/>
                                        </p:tgtEl>
                                        <p:attrNameLst>
                                          <p:attrName>style.visibility</p:attrName>
                                        </p:attrNameLst>
                                      </p:cBhvr>
                                      <p:to>
                                        <p:strVal val="visible"/>
                                      </p:to>
                                    </p:set>
                                    <p:animEffect transition="in" filter="dissolve">
                                      <p:cBhvr>
                                        <p:cTn id="172" dur="500"/>
                                        <p:tgtEl>
                                          <p:spTgt spid="6"/>
                                        </p:tgtEl>
                                      </p:cBhvr>
                                    </p:animEffect>
                                  </p:childTnLst>
                                </p:cTn>
                              </p:par>
                            </p:childTnLst>
                          </p:cTn>
                        </p:par>
                      </p:childTnLst>
                    </p:cTn>
                  </p:par>
                  <p:par>
                    <p:cTn id="173" fill="hold">
                      <p:stCondLst>
                        <p:cond delay="indefinite"/>
                      </p:stCondLst>
                      <p:childTnLst>
                        <p:par>
                          <p:cTn id="174" fill="hold">
                            <p:stCondLst>
                              <p:cond delay="0"/>
                            </p:stCondLst>
                            <p:childTnLst>
                              <p:par>
                                <p:cTn id="175" presetID="12" presetClass="entr" presetSubtype="1" fill="hold" grpId="0" nodeType="clickEffect">
                                  <p:stCondLst>
                                    <p:cond delay="0"/>
                                  </p:stCondLst>
                                  <p:childTnLst>
                                    <p:set>
                                      <p:cBhvr>
                                        <p:cTn id="176" dur="1" fill="hold">
                                          <p:stCondLst>
                                            <p:cond delay="0"/>
                                          </p:stCondLst>
                                        </p:cTn>
                                        <p:tgtEl>
                                          <p:spTgt spid="189"/>
                                        </p:tgtEl>
                                        <p:attrNameLst>
                                          <p:attrName>style.visibility</p:attrName>
                                        </p:attrNameLst>
                                      </p:cBhvr>
                                      <p:to>
                                        <p:strVal val="visible"/>
                                      </p:to>
                                    </p:set>
                                    <p:animEffect transition="in" filter="slide(fromTop)">
                                      <p:cBhvr>
                                        <p:cTn id="177" dur="500"/>
                                        <p:tgtEl>
                                          <p:spTgt spid="189"/>
                                        </p:tgtEl>
                                      </p:cBhvr>
                                    </p:animEffect>
                                  </p:childTnLst>
                                </p:cTn>
                              </p:par>
                            </p:childTnLst>
                          </p:cTn>
                        </p:par>
                      </p:childTnLst>
                    </p:cTn>
                  </p:par>
                  <p:par>
                    <p:cTn id="178" fill="hold">
                      <p:stCondLst>
                        <p:cond delay="indefinite"/>
                      </p:stCondLst>
                      <p:childTnLst>
                        <p:par>
                          <p:cTn id="179" fill="hold">
                            <p:stCondLst>
                              <p:cond delay="0"/>
                            </p:stCondLst>
                            <p:childTnLst>
                              <p:par>
                                <p:cTn id="180" presetID="22" presetClass="entr" presetSubtype="4" fill="hold" grpId="0" nodeType="clickEffect">
                                  <p:stCondLst>
                                    <p:cond delay="0"/>
                                  </p:stCondLst>
                                  <p:childTnLst>
                                    <p:set>
                                      <p:cBhvr>
                                        <p:cTn id="181" dur="1" fill="hold">
                                          <p:stCondLst>
                                            <p:cond delay="0"/>
                                          </p:stCondLst>
                                        </p:cTn>
                                        <p:tgtEl>
                                          <p:spTgt spid="193"/>
                                        </p:tgtEl>
                                        <p:attrNameLst>
                                          <p:attrName>style.visibility</p:attrName>
                                        </p:attrNameLst>
                                      </p:cBhvr>
                                      <p:to>
                                        <p:strVal val="visible"/>
                                      </p:to>
                                    </p:set>
                                    <p:animEffect transition="in" filter="wipe(down)">
                                      <p:cBhvr>
                                        <p:cTn id="182" dur="500"/>
                                        <p:tgtEl>
                                          <p:spTgt spid="193"/>
                                        </p:tgtEl>
                                      </p:cBhvr>
                                    </p:animEffect>
                                  </p:childTnLst>
                                </p:cTn>
                              </p:par>
                            </p:childTnLst>
                          </p:cTn>
                        </p:par>
                      </p:childTnLst>
                    </p:cTn>
                  </p:par>
                  <p:par>
                    <p:cTn id="183" fill="hold">
                      <p:stCondLst>
                        <p:cond delay="indefinite"/>
                      </p:stCondLst>
                      <p:childTnLst>
                        <p:par>
                          <p:cTn id="184" fill="hold">
                            <p:stCondLst>
                              <p:cond delay="0"/>
                            </p:stCondLst>
                            <p:childTnLst>
                              <p:par>
                                <p:cTn id="185" presetID="12" presetClass="entr" presetSubtype="1" fill="hold" nodeType="clickEffect">
                                  <p:stCondLst>
                                    <p:cond delay="0"/>
                                  </p:stCondLst>
                                  <p:childTnLst>
                                    <p:set>
                                      <p:cBhvr>
                                        <p:cTn id="186" dur="1" fill="hold">
                                          <p:stCondLst>
                                            <p:cond delay="0"/>
                                          </p:stCondLst>
                                        </p:cTn>
                                        <p:tgtEl>
                                          <p:spTgt spid="186"/>
                                        </p:tgtEl>
                                        <p:attrNameLst>
                                          <p:attrName>style.visibility</p:attrName>
                                        </p:attrNameLst>
                                      </p:cBhvr>
                                      <p:to>
                                        <p:strVal val="visible"/>
                                      </p:to>
                                    </p:set>
                                    <p:animEffect transition="in" filter="slide(fromTop)">
                                      <p:cBhvr>
                                        <p:cTn id="187" dur="500"/>
                                        <p:tgtEl>
                                          <p:spTgt spid="186"/>
                                        </p:tgtEl>
                                      </p:cBhvr>
                                    </p:animEffect>
                                  </p:childTnLst>
                                </p:cTn>
                              </p:par>
                            </p:childTnLst>
                          </p:cTn>
                        </p:par>
                      </p:childTnLst>
                    </p:cTn>
                  </p:par>
                  <p:par>
                    <p:cTn id="188" fill="hold">
                      <p:stCondLst>
                        <p:cond delay="indefinite"/>
                      </p:stCondLst>
                      <p:childTnLst>
                        <p:par>
                          <p:cTn id="189" fill="hold">
                            <p:stCondLst>
                              <p:cond delay="0"/>
                            </p:stCondLst>
                            <p:childTnLst>
                              <p:par>
                                <p:cTn id="190" presetID="2" presetClass="entr" presetSubtype="4" fill="hold" nodeType="clickEffect">
                                  <p:stCondLst>
                                    <p:cond delay="0"/>
                                  </p:stCondLst>
                                  <p:childTnLst>
                                    <p:set>
                                      <p:cBhvr>
                                        <p:cTn id="191" dur="1" fill="hold">
                                          <p:stCondLst>
                                            <p:cond delay="0"/>
                                          </p:stCondLst>
                                        </p:cTn>
                                        <p:tgtEl>
                                          <p:spTgt spid="190"/>
                                        </p:tgtEl>
                                        <p:attrNameLst>
                                          <p:attrName>style.visibility</p:attrName>
                                        </p:attrNameLst>
                                      </p:cBhvr>
                                      <p:to>
                                        <p:strVal val="visible"/>
                                      </p:to>
                                    </p:set>
                                    <p:anim calcmode="lin" valueType="num">
                                      <p:cBhvr additive="base">
                                        <p:cTn id="192" dur="500" fill="hold"/>
                                        <p:tgtEl>
                                          <p:spTgt spid="190"/>
                                        </p:tgtEl>
                                        <p:attrNameLst>
                                          <p:attrName>ppt_x</p:attrName>
                                        </p:attrNameLst>
                                      </p:cBhvr>
                                      <p:tavLst>
                                        <p:tav tm="0">
                                          <p:val>
                                            <p:strVal val="#ppt_x"/>
                                          </p:val>
                                        </p:tav>
                                        <p:tav tm="100000">
                                          <p:val>
                                            <p:strVal val="#ppt_x"/>
                                          </p:val>
                                        </p:tav>
                                      </p:tavLst>
                                    </p:anim>
                                    <p:anim calcmode="lin" valueType="num">
                                      <p:cBhvr additive="base">
                                        <p:cTn id="193" dur="500" fill="hold"/>
                                        <p:tgtEl>
                                          <p:spTgt spid="190"/>
                                        </p:tgtEl>
                                        <p:attrNameLst>
                                          <p:attrName>ppt_y</p:attrName>
                                        </p:attrNameLst>
                                      </p:cBhvr>
                                      <p:tavLst>
                                        <p:tav tm="0">
                                          <p:val>
                                            <p:strVal val="1+#ppt_h/2"/>
                                          </p:val>
                                        </p:tav>
                                        <p:tav tm="100000">
                                          <p:val>
                                            <p:strVal val="#ppt_y"/>
                                          </p:val>
                                        </p:tav>
                                      </p:tavLst>
                                    </p:anim>
                                  </p:childTnLst>
                                </p:cTn>
                              </p:par>
                            </p:childTnLst>
                          </p:cTn>
                        </p:par>
                      </p:childTnLst>
                    </p:cTn>
                  </p:par>
                  <p:par>
                    <p:cTn id="194" fill="hold">
                      <p:stCondLst>
                        <p:cond delay="indefinite"/>
                      </p:stCondLst>
                      <p:childTnLst>
                        <p:par>
                          <p:cTn id="195" fill="hold">
                            <p:stCondLst>
                              <p:cond delay="0"/>
                            </p:stCondLst>
                            <p:childTnLst>
                              <p:par>
                                <p:cTn id="196" presetID="9" presetClass="entr" presetSubtype="0" fill="hold" grpId="0" nodeType="clickEffect">
                                  <p:stCondLst>
                                    <p:cond delay="0"/>
                                  </p:stCondLst>
                                  <p:childTnLst>
                                    <p:set>
                                      <p:cBhvr>
                                        <p:cTn id="197" dur="1" fill="hold">
                                          <p:stCondLst>
                                            <p:cond delay="0"/>
                                          </p:stCondLst>
                                        </p:cTn>
                                        <p:tgtEl>
                                          <p:spTgt spid="194"/>
                                        </p:tgtEl>
                                        <p:attrNameLst>
                                          <p:attrName>style.visibility</p:attrName>
                                        </p:attrNameLst>
                                      </p:cBhvr>
                                      <p:to>
                                        <p:strVal val="visible"/>
                                      </p:to>
                                    </p:set>
                                    <p:animEffect transition="in" filter="dissolve">
                                      <p:cBhvr>
                                        <p:cTn id="198" dur="500"/>
                                        <p:tgtEl>
                                          <p:spTgt spid="194"/>
                                        </p:tgtEl>
                                      </p:cBhvr>
                                    </p:animEffect>
                                  </p:childTnLst>
                                </p:cTn>
                              </p:par>
                            </p:childTnLst>
                          </p:cTn>
                        </p:par>
                      </p:childTnLst>
                    </p:cTn>
                  </p:par>
                  <p:par>
                    <p:cTn id="199" fill="hold">
                      <p:stCondLst>
                        <p:cond delay="indefinite"/>
                      </p:stCondLst>
                      <p:childTnLst>
                        <p:par>
                          <p:cTn id="200" fill="hold">
                            <p:stCondLst>
                              <p:cond delay="0"/>
                            </p:stCondLst>
                            <p:childTnLst>
                              <p:par>
                                <p:cTn id="201" presetID="12" presetClass="entr" presetSubtype="1" fill="hold" grpId="0" nodeType="clickEffect">
                                  <p:stCondLst>
                                    <p:cond delay="0"/>
                                  </p:stCondLst>
                                  <p:childTnLst>
                                    <p:set>
                                      <p:cBhvr>
                                        <p:cTn id="202" dur="1" fill="hold">
                                          <p:stCondLst>
                                            <p:cond delay="0"/>
                                          </p:stCondLst>
                                        </p:cTn>
                                        <p:tgtEl>
                                          <p:spTgt spid="195"/>
                                        </p:tgtEl>
                                        <p:attrNameLst>
                                          <p:attrName>style.visibility</p:attrName>
                                        </p:attrNameLst>
                                      </p:cBhvr>
                                      <p:to>
                                        <p:strVal val="visible"/>
                                      </p:to>
                                    </p:set>
                                    <p:animEffect transition="in" filter="slide(fromTop)">
                                      <p:cBhvr>
                                        <p:cTn id="203" dur="500"/>
                                        <p:tgtEl>
                                          <p:spTgt spid="195"/>
                                        </p:tgtEl>
                                      </p:cBhvr>
                                    </p:animEffect>
                                  </p:childTnLst>
                                </p:cTn>
                              </p:par>
                            </p:childTnLst>
                          </p:cTn>
                        </p:par>
                      </p:childTnLst>
                    </p:cTn>
                  </p:par>
                  <p:par>
                    <p:cTn id="204" fill="hold">
                      <p:stCondLst>
                        <p:cond delay="indefinite"/>
                      </p:stCondLst>
                      <p:childTnLst>
                        <p:par>
                          <p:cTn id="205" fill="hold">
                            <p:stCondLst>
                              <p:cond delay="0"/>
                            </p:stCondLst>
                            <p:childTnLst>
                              <p:par>
                                <p:cTn id="206" presetID="22" presetClass="entr" presetSubtype="1" fill="hold" grpId="0" nodeType="clickEffect">
                                  <p:stCondLst>
                                    <p:cond delay="0"/>
                                  </p:stCondLst>
                                  <p:childTnLst>
                                    <p:set>
                                      <p:cBhvr>
                                        <p:cTn id="207" dur="1" fill="hold">
                                          <p:stCondLst>
                                            <p:cond delay="0"/>
                                          </p:stCondLst>
                                        </p:cTn>
                                        <p:tgtEl>
                                          <p:spTgt spid="202"/>
                                        </p:tgtEl>
                                        <p:attrNameLst>
                                          <p:attrName>style.visibility</p:attrName>
                                        </p:attrNameLst>
                                      </p:cBhvr>
                                      <p:to>
                                        <p:strVal val="visible"/>
                                      </p:to>
                                    </p:set>
                                    <p:animEffect transition="in" filter="wipe(up)">
                                      <p:cBhvr>
                                        <p:cTn id="208" dur="500"/>
                                        <p:tgtEl>
                                          <p:spTgt spid="202"/>
                                        </p:tgtEl>
                                      </p:cBhvr>
                                    </p:animEffect>
                                  </p:childTnLst>
                                </p:cTn>
                              </p:par>
                            </p:childTnLst>
                          </p:cTn>
                        </p:par>
                      </p:childTnLst>
                    </p:cTn>
                  </p:par>
                  <p:par>
                    <p:cTn id="209" fill="hold">
                      <p:stCondLst>
                        <p:cond delay="indefinite"/>
                      </p:stCondLst>
                      <p:childTnLst>
                        <p:par>
                          <p:cTn id="210" fill="hold">
                            <p:stCondLst>
                              <p:cond delay="0"/>
                            </p:stCondLst>
                            <p:childTnLst>
                              <p:par>
                                <p:cTn id="211" presetID="12" presetClass="entr" presetSubtype="1" fill="hold" nodeType="clickEffect">
                                  <p:stCondLst>
                                    <p:cond delay="0"/>
                                  </p:stCondLst>
                                  <p:childTnLst>
                                    <p:set>
                                      <p:cBhvr>
                                        <p:cTn id="212" dur="1" fill="hold">
                                          <p:stCondLst>
                                            <p:cond delay="0"/>
                                          </p:stCondLst>
                                        </p:cTn>
                                        <p:tgtEl>
                                          <p:spTgt spid="196"/>
                                        </p:tgtEl>
                                        <p:attrNameLst>
                                          <p:attrName>style.visibility</p:attrName>
                                        </p:attrNameLst>
                                      </p:cBhvr>
                                      <p:to>
                                        <p:strVal val="visible"/>
                                      </p:to>
                                    </p:set>
                                    <p:animEffect transition="in" filter="slide(fromTop)">
                                      <p:cBhvr>
                                        <p:cTn id="213" dur="500"/>
                                        <p:tgtEl>
                                          <p:spTgt spid="196"/>
                                        </p:tgtEl>
                                      </p:cBhvr>
                                    </p:animEffect>
                                  </p:childTnLst>
                                </p:cTn>
                              </p:par>
                            </p:childTnLst>
                          </p:cTn>
                        </p:par>
                      </p:childTnLst>
                    </p:cTn>
                  </p:par>
                  <p:par>
                    <p:cTn id="214" fill="hold">
                      <p:stCondLst>
                        <p:cond delay="indefinite"/>
                      </p:stCondLst>
                      <p:childTnLst>
                        <p:par>
                          <p:cTn id="215" fill="hold">
                            <p:stCondLst>
                              <p:cond delay="0"/>
                            </p:stCondLst>
                            <p:childTnLst>
                              <p:par>
                                <p:cTn id="216" presetID="2" presetClass="entr" presetSubtype="4" fill="hold" nodeType="clickEffect">
                                  <p:stCondLst>
                                    <p:cond delay="0"/>
                                  </p:stCondLst>
                                  <p:childTnLst>
                                    <p:set>
                                      <p:cBhvr>
                                        <p:cTn id="217" dur="1" fill="hold">
                                          <p:stCondLst>
                                            <p:cond delay="0"/>
                                          </p:stCondLst>
                                        </p:cTn>
                                        <p:tgtEl>
                                          <p:spTgt spid="199"/>
                                        </p:tgtEl>
                                        <p:attrNameLst>
                                          <p:attrName>style.visibility</p:attrName>
                                        </p:attrNameLst>
                                      </p:cBhvr>
                                      <p:to>
                                        <p:strVal val="visible"/>
                                      </p:to>
                                    </p:set>
                                    <p:anim calcmode="lin" valueType="num">
                                      <p:cBhvr additive="base">
                                        <p:cTn id="218" dur="500" fill="hold"/>
                                        <p:tgtEl>
                                          <p:spTgt spid="199"/>
                                        </p:tgtEl>
                                        <p:attrNameLst>
                                          <p:attrName>ppt_x</p:attrName>
                                        </p:attrNameLst>
                                      </p:cBhvr>
                                      <p:tavLst>
                                        <p:tav tm="0">
                                          <p:val>
                                            <p:strVal val="#ppt_x"/>
                                          </p:val>
                                        </p:tav>
                                        <p:tav tm="100000">
                                          <p:val>
                                            <p:strVal val="#ppt_x"/>
                                          </p:val>
                                        </p:tav>
                                      </p:tavLst>
                                    </p:anim>
                                    <p:anim calcmode="lin" valueType="num">
                                      <p:cBhvr additive="base">
                                        <p:cTn id="219" dur="500" fill="hold"/>
                                        <p:tgtEl>
                                          <p:spTgt spid="199"/>
                                        </p:tgtEl>
                                        <p:attrNameLst>
                                          <p:attrName>ppt_y</p:attrName>
                                        </p:attrNameLst>
                                      </p:cBhvr>
                                      <p:tavLst>
                                        <p:tav tm="0">
                                          <p:val>
                                            <p:strVal val="1+#ppt_h/2"/>
                                          </p:val>
                                        </p:tav>
                                        <p:tav tm="100000">
                                          <p:val>
                                            <p:strVal val="#ppt_y"/>
                                          </p:val>
                                        </p:tav>
                                      </p:tavLst>
                                    </p:anim>
                                  </p:childTnLst>
                                </p:cTn>
                              </p:par>
                            </p:childTnLst>
                          </p:cTn>
                        </p:par>
                      </p:childTnLst>
                    </p:cTn>
                  </p:par>
                  <p:par>
                    <p:cTn id="220" fill="hold">
                      <p:stCondLst>
                        <p:cond delay="indefinite"/>
                      </p:stCondLst>
                      <p:childTnLst>
                        <p:par>
                          <p:cTn id="221" fill="hold">
                            <p:stCondLst>
                              <p:cond delay="0"/>
                            </p:stCondLst>
                            <p:childTnLst>
                              <p:par>
                                <p:cTn id="222" presetID="12" presetClass="entr" presetSubtype="1" fill="hold" grpId="0" nodeType="clickEffect">
                                  <p:stCondLst>
                                    <p:cond delay="0"/>
                                  </p:stCondLst>
                                  <p:childTnLst>
                                    <p:set>
                                      <p:cBhvr>
                                        <p:cTn id="223" dur="1" fill="hold">
                                          <p:stCondLst>
                                            <p:cond delay="0"/>
                                          </p:stCondLst>
                                        </p:cTn>
                                        <p:tgtEl>
                                          <p:spTgt spid="203"/>
                                        </p:tgtEl>
                                        <p:attrNameLst>
                                          <p:attrName>style.visibility</p:attrName>
                                        </p:attrNameLst>
                                      </p:cBhvr>
                                      <p:to>
                                        <p:strVal val="visible"/>
                                      </p:to>
                                    </p:set>
                                    <p:animEffect transition="in" filter="slide(fromTop)">
                                      <p:cBhvr>
                                        <p:cTn id="224" dur="500"/>
                                        <p:tgtEl>
                                          <p:spTgt spid="203"/>
                                        </p:tgtEl>
                                      </p:cBhvr>
                                    </p:animEffect>
                                  </p:childTnLst>
                                </p:cTn>
                              </p:par>
                            </p:childTnLst>
                          </p:cTn>
                        </p:par>
                      </p:childTnLst>
                    </p:cTn>
                  </p:par>
                  <p:par>
                    <p:cTn id="225" fill="hold">
                      <p:stCondLst>
                        <p:cond delay="indefinite"/>
                      </p:stCondLst>
                      <p:childTnLst>
                        <p:par>
                          <p:cTn id="226" fill="hold">
                            <p:stCondLst>
                              <p:cond delay="0"/>
                            </p:stCondLst>
                            <p:childTnLst>
                              <p:par>
                                <p:cTn id="227" presetID="2" presetClass="entr" presetSubtype="4" fill="hold" nodeType="clickEffect">
                                  <p:stCondLst>
                                    <p:cond delay="0"/>
                                  </p:stCondLst>
                                  <p:childTnLst>
                                    <p:set>
                                      <p:cBhvr>
                                        <p:cTn id="228" dur="1" fill="hold">
                                          <p:stCondLst>
                                            <p:cond delay="0"/>
                                          </p:stCondLst>
                                        </p:cTn>
                                        <p:tgtEl>
                                          <p:spTgt spid="211"/>
                                        </p:tgtEl>
                                        <p:attrNameLst>
                                          <p:attrName>style.visibility</p:attrName>
                                        </p:attrNameLst>
                                      </p:cBhvr>
                                      <p:to>
                                        <p:strVal val="visible"/>
                                      </p:to>
                                    </p:set>
                                    <p:anim calcmode="lin" valueType="num">
                                      <p:cBhvr additive="base">
                                        <p:cTn id="229" dur="500" fill="hold"/>
                                        <p:tgtEl>
                                          <p:spTgt spid="211"/>
                                        </p:tgtEl>
                                        <p:attrNameLst>
                                          <p:attrName>ppt_x</p:attrName>
                                        </p:attrNameLst>
                                      </p:cBhvr>
                                      <p:tavLst>
                                        <p:tav tm="0">
                                          <p:val>
                                            <p:strVal val="#ppt_x"/>
                                          </p:val>
                                        </p:tav>
                                        <p:tav tm="100000">
                                          <p:val>
                                            <p:strVal val="#ppt_x"/>
                                          </p:val>
                                        </p:tav>
                                      </p:tavLst>
                                    </p:anim>
                                    <p:anim calcmode="lin" valueType="num">
                                      <p:cBhvr additive="base">
                                        <p:cTn id="230" dur="500" fill="hold"/>
                                        <p:tgtEl>
                                          <p:spTgt spid="211"/>
                                        </p:tgtEl>
                                        <p:attrNameLst>
                                          <p:attrName>ppt_y</p:attrName>
                                        </p:attrNameLst>
                                      </p:cBhvr>
                                      <p:tavLst>
                                        <p:tav tm="0">
                                          <p:val>
                                            <p:strVal val="1+#ppt_h/2"/>
                                          </p:val>
                                        </p:tav>
                                        <p:tav tm="100000">
                                          <p:val>
                                            <p:strVal val="#ppt_y"/>
                                          </p:val>
                                        </p:tav>
                                      </p:tavLst>
                                    </p:anim>
                                  </p:childTnLst>
                                </p:cTn>
                              </p:par>
                            </p:childTnLst>
                          </p:cTn>
                        </p:par>
                      </p:childTnLst>
                    </p:cTn>
                  </p:par>
                  <p:par>
                    <p:cTn id="231" fill="hold">
                      <p:stCondLst>
                        <p:cond delay="indefinite"/>
                      </p:stCondLst>
                      <p:childTnLst>
                        <p:par>
                          <p:cTn id="232" fill="hold">
                            <p:stCondLst>
                              <p:cond delay="0"/>
                            </p:stCondLst>
                            <p:childTnLst>
                              <p:par>
                                <p:cTn id="233" presetID="9" presetClass="entr" presetSubtype="0" fill="hold" grpId="0" nodeType="clickEffect">
                                  <p:stCondLst>
                                    <p:cond delay="0"/>
                                  </p:stCondLst>
                                  <p:childTnLst>
                                    <p:set>
                                      <p:cBhvr>
                                        <p:cTn id="234" dur="1" fill="hold">
                                          <p:stCondLst>
                                            <p:cond delay="0"/>
                                          </p:stCondLst>
                                        </p:cTn>
                                        <p:tgtEl>
                                          <p:spTgt spid="204"/>
                                        </p:tgtEl>
                                        <p:attrNameLst>
                                          <p:attrName>style.visibility</p:attrName>
                                        </p:attrNameLst>
                                      </p:cBhvr>
                                      <p:to>
                                        <p:strVal val="visible"/>
                                      </p:to>
                                    </p:set>
                                    <p:animEffect transition="in" filter="dissolve">
                                      <p:cBhvr>
                                        <p:cTn id="235" dur="500"/>
                                        <p:tgtEl>
                                          <p:spTgt spid="204"/>
                                        </p:tgtEl>
                                      </p:cBhvr>
                                    </p:animEffect>
                                  </p:childTnLst>
                                </p:cTn>
                              </p:par>
                            </p:childTnLst>
                          </p:cTn>
                        </p:par>
                      </p:childTnLst>
                    </p:cTn>
                  </p:par>
                  <p:par>
                    <p:cTn id="236" fill="hold">
                      <p:stCondLst>
                        <p:cond delay="indefinite"/>
                      </p:stCondLst>
                      <p:childTnLst>
                        <p:par>
                          <p:cTn id="237" fill="hold">
                            <p:stCondLst>
                              <p:cond delay="0"/>
                            </p:stCondLst>
                            <p:childTnLst>
                              <p:par>
                                <p:cTn id="238" presetID="12" presetClass="entr" presetSubtype="1" fill="hold" grpId="0" nodeType="clickEffect">
                                  <p:stCondLst>
                                    <p:cond delay="0"/>
                                  </p:stCondLst>
                                  <p:childTnLst>
                                    <p:set>
                                      <p:cBhvr>
                                        <p:cTn id="239" dur="1" fill="hold">
                                          <p:stCondLst>
                                            <p:cond delay="0"/>
                                          </p:stCondLst>
                                        </p:cTn>
                                        <p:tgtEl>
                                          <p:spTgt spid="205"/>
                                        </p:tgtEl>
                                        <p:attrNameLst>
                                          <p:attrName>style.visibility</p:attrName>
                                        </p:attrNameLst>
                                      </p:cBhvr>
                                      <p:to>
                                        <p:strVal val="visible"/>
                                      </p:to>
                                    </p:set>
                                    <p:animEffect transition="in" filter="slide(fromTop)">
                                      <p:cBhvr>
                                        <p:cTn id="240" dur="500"/>
                                        <p:tgtEl>
                                          <p:spTgt spid="205"/>
                                        </p:tgtEl>
                                      </p:cBhvr>
                                    </p:animEffect>
                                  </p:childTnLst>
                                </p:cTn>
                              </p:par>
                            </p:childTnLst>
                          </p:cTn>
                        </p:par>
                      </p:childTnLst>
                    </p:cTn>
                  </p:par>
                  <p:par>
                    <p:cTn id="241" fill="hold">
                      <p:stCondLst>
                        <p:cond delay="indefinite"/>
                      </p:stCondLst>
                      <p:childTnLst>
                        <p:par>
                          <p:cTn id="242" fill="hold">
                            <p:stCondLst>
                              <p:cond delay="0"/>
                            </p:stCondLst>
                            <p:childTnLst>
                              <p:par>
                                <p:cTn id="243" presetID="22" presetClass="entr" presetSubtype="1" fill="hold" grpId="0" nodeType="clickEffect">
                                  <p:stCondLst>
                                    <p:cond delay="0"/>
                                  </p:stCondLst>
                                  <p:childTnLst>
                                    <p:set>
                                      <p:cBhvr>
                                        <p:cTn id="244" dur="1" fill="hold">
                                          <p:stCondLst>
                                            <p:cond delay="0"/>
                                          </p:stCondLst>
                                        </p:cTn>
                                        <p:tgtEl>
                                          <p:spTgt spid="209"/>
                                        </p:tgtEl>
                                        <p:attrNameLst>
                                          <p:attrName>style.visibility</p:attrName>
                                        </p:attrNameLst>
                                      </p:cBhvr>
                                      <p:to>
                                        <p:strVal val="visible"/>
                                      </p:to>
                                    </p:set>
                                    <p:animEffect transition="in" filter="wipe(up)">
                                      <p:cBhvr>
                                        <p:cTn id="245" dur="500"/>
                                        <p:tgtEl>
                                          <p:spTgt spid="209"/>
                                        </p:tgtEl>
                                      </p:cBhvr>
                                    </p:animEffect>
                                  </p:childTnLst>
                                </p:cTn>
                              </p:par>
                            </p:childTnLst>
                          </p:cTn>
                        </p:par>
                      </p:childTnLst>
                    </p:cTn>
                  </p:par>
                  <p:par>
                    <p:cTn id="246" fill="hold">
                      <p:stCondLst>
                        <p:cond delay="indefinite"/>
                      </p:stCondLst>
                      <p:childTnLst>
                        <p:par>
                          <p:cTn id="247" fill="hold">
                            <p:stCondLst>
                              <p:cond delay="0"/>
                            </p:stCondLst>
                            <p:childTnLst>
                              <p:par>
                                <p:cTn id="248" presetID="12" presetClass="entr" presetSubtype="1" fill="hold" nodeType="clickEffect">
                                  <p:stCondLst>
                                    <p:cond delay="0"/>
                                  </p:stCondLst>
                                  <p:childTnLst>
                                    <p:set>
                                      <p:cBhvr>
                                        <p:cTn id="249" dur="1" fill="hold">
                                          <p:stCondLst>
                                            <p:cond delay="0"/>
                                          </p:stCondLst>
                                        </p:cTn>
                                        <p:tgtEl>
                                          <p:spTgt spid="206"/>
                                        </p:tgtEl>
                                        <p:attrNameLst>
                                          <p:attrName>style.visibility</p:attrName>
                                        </p:attrNameLst>
                                      </p:cBhvr>
                                      <p:to>
                                        <p:strVal val="visible"/>
                                      </p:to>
                                    </p:set>
                                    <p:animEffect transition="in" filter="slide(fromTop)">
                                      <p:cBhvr>
                                        <p:cTn id="250" dur="500"/>
                                        <p:tgtEl>
                                          <p:spTgt spid="206"/>
                                        </p:tgtEl>
                                      </p:cBhvr>
                                    </p:animEffect>
                                  </p:childTnLst>
                                </p:cTn>
                              </p:par>
                            </p:childTnLst>
                          </p:cTn>
                        </p:par>
                      </p:childTnLst>
                    </p:cTn>
                  </p:par>
                  <p:par>
                    <p:cTn id="251" fill="hold">
                      <p:stCondLst>
                        <p:cond delay="indefinite"/>
                      </p:stCondLst>
                      <p:childTnLst>
                        <p:par>
                          <p:cTn id="252" fill="hold">
                            <p:stCondLst>
                              <p:cond delay="0"/>
                            </p:stCondLst>
                            <p:childTnLst>
                              <p:par>
                                <p:cTn id="253" presetID="2" presetClass="entr" presetSubtype="4" fill="hold" nodeType="clickEffect">
                                  <p:stCondLst>
                                    <p:cond delay="0"/>
                                  </p:stCondLst>
                                  <p:childTnLst>
                                    <p:set>
                                      <p:cBhvr>
                                        <p:cTn id="254" dur="1" fill="hold">
                                          <p:stCondLst>
                                            <p:cond delay="0"/>
                                          </p:stCondLst>
                                        </p:cTn>
                                        <p:tgtEl>
                                          <p:spTgt spid="228"/>
                                        </p:tgtEl>
                                        <p:attrNameLst>
                                          <p:attrName>style.visibility</p:attrName>
                                        </p:attrNameLst>
                                      </p:cBhvr>
                                      <p:to>
                                        <p:strVal val="visible"/>
                                      </p:to>
                                    </p:set>
                                    <p:anim calcmode="lin" valueType="num">
                                      <p:cBhvr additive="base">
                                        <p:cTn id="255" dur="500" fill="hold"/>
                                        <p:tgtEl>
                                          <p:spTgt spid="228"/>
                                        </p:tgtEl>
                                        <p:attrNameLst>
                                          <p:attrName>ppt_x</p:attrName>
                                        </p:attrNameLst>
                                      </p:cBhvr>
                                      <p:tavLst>
                                        <p:tav tm="0">
                                          <p:val>
                                            <p:strVal val="#ppt_x"/>
                                          </p:val>
                                        </p:tav>
                                        <p:tav tm="100000">
                                          <p:val>
                                            <p:strVal val="#ppt_x"/>
                                          </p:val>
                                        </p:tav>
                                      </p:tavLst>
                                    </p:anim>
                                    <p:anim calcmode="lin" valueType="num">
                                      <p:cBhvr additive="base">
                                        <p:cTn id="256" dur="500" fill="hold"/>
                                        <p:tgtEl>
                                          <p:spTgt spid="228"/>
                                        </p:tgtEl>
                                        <p:attrNameLst>
                                          <p:attrName>ppt_y</p:attrName>
                                        </p:attrNameLst>
                                      </p:cBhvr>
                                      <p:tavLst>
                                        <p:tav tm="0">
                                          <p:val>
                                            <p:strVal val="1+#ppt_h/2"/>
                                          </p:val>
                                        </p:tav>
                                        <p:tav tm="100000">
                                          <p:val>
                                            <p:strVal val="#ppt_y"/>
                                          </p:val>
                                        </p:tav>
                                      </p:tavLst>
                                    </p:anim>
                                  </p:childTnLst>
                                </p:cTn>
                              </p:par>
                            </p:childTnLst>
                          </p:cTn>
                        </p:par>
                      </p:childTnLst>
                    </p:cTn>
                  </p:par>
                  <p:par>
                    <p:cTn id="257" fill="hold">
                      <p:stCondLst>
                        <p:cond delay="indefinite"/>
                      </p:stCondLst>
                      <p:childTnLst>
                        <p:par>
                          <p:cTn id="258" fill="hold">
                            <p:stCondLst>
                              <p:cond delay="0"/>
                            </p:stCondLst>
                            <p:childTnLst>
                              <p:par>
                                <p:cTn id="259" presetID="22" presetClass="entr" presetSubtype="8" fill="hold" grpId="0" nodeType="clickEffect">
                                  <p:stCondLst>
                                    <p:cond delay="0"/>
                                  </p:stCondLst>
                                  <p:childTnLst>
                                    <p:set>
                                      <p:cBhvr>
                                        <p:cTn id="260" dur="1" fill="hold">
                                          <p:stCondLst>
                                            <p:cond delay="0"/>
                                          </p:stCondLst>
                                        </p:cTn>
                                        <p:tgtEl>
                                          <p:spTgt spid="210"/>
                                        </p:tgtEl>
                                        <p:attrNameLst>
                                          <p:attrName>style.visibility</p:attrName>
                                        </p:attrNameLst>
                                      </p:cBhvr>
                                      <p:to>
                                        <p:strVal val="visible"/>
                                      </p:to>
                                    </p:set>
                                    <p:animEffect transition="in" filter="wipe(left)">
                                      <p:cBhvr>
                                        <p:cTn id="261" dur="500"/>
                                        <p:tgtEl>
                                          <p:spTgt spid="210"/>
                                        </p:tgtEl>
                                      </p:cBhvr>
                                    </p:animEffect>
                                  </p:childTnLst>
                                </p:cTn>
                              </p:par>
                            </p:childTnLst>
                          </p:cTn>
                        </p:par>
                      </p:childTnLst>
                    </p:cTn>
                  </p:par>
                  <p:par>
                    <p:cTn id="262" fill="hold">
                      <p:stCondLst>
                        <p:cond delay="indefinite"/>
                      </p:stCondLst>
                      <p:childTnLst>
                        <p:par>
                          <p:cTn id="263" fill="hold">
                            <p:stCondLst>
                              <p:cond delay="0"/>
                            </p:stCondLst>
                            <p:childTnLst>
                              <p:par>
                                <p:cTn id="264" presetID="23" presetClass="entr" presetSubtype="288" fill="hold" nodeType="clickEffect">
                                  <p:stCondLst>
                                    <p:cond delay="0"/>
                                  </p:stCondLst>
                                  <p:childTnLst>
                                    <p:set>
                                      <p:cBhvr>
                                        <p:cTn id="265" dur="1" fill="hold">
                                          <p:stCondLst>
                                            <p:cond delay="0"/>
                                          </p:stCondLst>
                                        </p:cTn>
                                        <p:tgtEl>
                                          <p:spTgt spid="255"/>
                                        </p:tgtEl>
                                        <p:attrNameLst>
                                          <p:attrName>style.visibility</p:attrName>
                                        </p:attrNameLst>
                                      </p:cBhvr>
                                      <p:to>
                                        <p:strVal val="visible"/>
                                      </p:to>
                                    </p:set>
                                    <p:anim calcmode="lin" valueType="num">
                                      <p:cBhvr>
                                        <p:cTn id="266" dur="500" fill="hold"/>
                                        <p:tgtEl>
                                          <p:spTgt spid="255"/>
                                        </p:tgtEl>
                                        <p:attrNameLst>
                                          <p:attrName>ppt_w</p:attrName>
                                        </p:attrNameLst>
                                      </p:cBhvr>
                                      <p:tavLst>
                                        <p:tav tm="0">
                                          <p:val>
                                            <p:strVal val="4/3*#ppt_w"/>
                                          </p:val>
                                        </p:tav>
                                        <p:tav tm="100000">
                                          <p:val>
                                            <p:strVal val="#ppt_w"/>
                                          </p:val>
                                        </p:tav>
                                      </p:tavLst>
                                    </p:anim>
                                    <p:anim calcmode="lin" valueType="num">
                                      <p:cBhvr>
                                        <p:cTn id="267" dur="500" fill="hold"/>
                                        <p:tgtEl>
                                          <p:spTgt spid="255"/>
                                        </p:tgtEl>
                                        <p:attrNameLst>
                                          <p:attrName>ppt_h</p:attrName>
                                        </p:attrNameLst>
                                      </p:cBhvr>
                                      <p:tavLst>
                                        <p:tav tm="0">
                                          <p:val>
                                            <p:strVal val="4/3*#ppt_h"/>
                                          </p:val>
                                        </p:tav>
                                        <p:tav tm="100000">
                                          <p:val>
                                            <p:strVal val="#ppt_h"/>
                                          </p:val>
                                        </p:tav>
                                      </p:tavLst>
                                    </p:anim>
                                  </p:childTnLst>
                                </p:cTn>
                              </p:par>
                            </p:childTnLst>
                          </p:cTn>
                        </p:par>
                      </p:childTnLst>
                    </p:cTn>
                  </p:par>
                  <p:par>
                    <p:cTn id="268" fill="hold">
                      <p:stCondLst>
                        <p:cond delay="indefinite"/>
                      </p:stCondLst>
                      <p:childTnLst>
                        <p:par>
                          <p:cTn id="269" fill="hold">
                            <p:stCondLst>
                              <p:cond delay="0"/>
                            </p:stCondLst>
                            <p:childTnLst>
                              <p:par>
                                <p:cTn id="270" presetID="22" presetClass="entr" presetSubtype="1" fill="hold" nodeType="clickEffect">
                                  <p:stCondLst>
                                    <p:cond delay="0"/>
                                  </p:stCondLst>
                                  <p:childTnLst>
                                    <p:set>
                                      <p:cBhvr>
                                        <p:cTn id="271" dur="1" fill="hold">
                                          <p:stCondLst>
                                            <p:cond delay="0"/>
                                          </p:stCondLst>
                                        </p:cTn>
                                        <p:tgtEl>
                                          <p:spTgt spid="259"/>
                                        </p:tgtEl>
                                        <p:attrNameLst>
                                          <p:attrName>style.visibility</p:attrName>
                                        </p:attrNameLst>
                                      </p:cBhvr>
                                      <p:to>
                                        <p:strVal val="visible"/>
                                      </p:to>
                                    </p:set>
                                    <p:animEffect transition="in" filter="wipe(up)">
                                      <p:cBhvr>
                                        <p:cTn id="272" dur="500"/>
                                        <p:tgtEl>
                                          <p:spTgt spid="2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utoUpdateAnimBg="0"/>
      <p:bldP spid="7" grpId="0" autoUpdateAnimBg="0"/>
      <p:bldP spid="8" grpId="0" autoUpdateAnimBg="0"/>
      <p:bldP spid="42" grpId="0" autoUpdateAnimBg="0"/>
      <p:bldP spid="43" grpId="0" autoUpdateAnimBg="0"/>
      <p:bldP spid="44" grpId="0" autoUpdateAnimBg="0"/>
      <p:bldP spid="45" grpId="0" autoUpdateAnimBg="0"/>
      <p:bldP spid="46" grpId="0" autoUpdateAnimBg="0"/>
      <p:bldP spid="69" grpId="0" autoUpdateAnimBg="0"/>
      <p:bldP spid="76" grpId="0" animBg="1"/>
      <p:bldP spid="77" grpId="0" autoUpdateAnimBg="0"/>
      <p:bldP spid="85" grpId="0" autoUpdateAnimBg="0"/>
      <p:bldP spid="96" grpId="0" autoUpdateAnimBg="0"/>
      <p:bldP spid="100" grpId="0" animBg="1"/>
      <p:bldP spid="101" grpId="0" autoUpdateAnimBg="0"/>
      <p:bldP spid="113" grpId="0" autoUpdateAnimBg="0"/>
      <p:bldP spid="128" grpId="0" autoUpdateAnimBg="0"/>
      <p:bldP spid="153" grpId="0" animBg="1"/>
      <p:bldP spid="154" grpId="0" autoUpdateAnimBg="0"/>
      <p:bldP spid="185" grpId="0" autoUpdateAnimBg="0"/>
      <p:bldP spid="189" grpId="0" autoUpdateAnimBg="0"/>
      <p:bldP spid="193" grpId="0" animBg="1"/>
      <p:bldP spid="194" grpId="0" autoUpdateAnimBg="0"/>
      <p:bldP spid="195" grpId="0" autoUpdateAnimBg="0"/>
      <p:bldP spid="202" grpId="0" animBg="1"/>
      <p:bldP spid="203" grpId="0" autoUpdateAnimBg="0"/>
      <p:bldP spid="204" grpId="0" autoUpdateAnimBg="0"/>
      <p:bldP spid="205" grpId="0" autoUpdateAnimBg="0"/>
      <p:bldP spid="209" grpId="0" animBg="1"/>
      <p:bldP spid="210" grpId="0" autoUpdateAnimBg="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38FBEF8C-A31F-DB1B-5588-854B7B9C0D7A}"/>
              </a:ext>
            </a:extLst>
          </p:cNvPr>
          <p:cNvSpPr>
            <a:spLocks noGrp="1"/>
          </p:cNvSpPr>
          <p:nvPr>
            <p:ph type="dt" sz="half" idx="10"/>
          </p:nvPr>
        </p:nvSpPr>
        <p:spPr/>
        <p:txBody>
          <a:bodyPr/>
          <a:lstStyle/>
          <a:p>
            <a:pPr>
              <a:defRPr/>
            </a:pPr>
            <a:fld id="{72795A5C-ABA9-164F-9A37-0CFC1B48C772}" type="datetime1">
              <a:rPr lang="en-US" altLang="zh-CN" smtClean="0"/>
              <a:t>6/5/2022</a:t>
            </a:fld>
            <a:endParaRPr lang="en-US" altLang="zh-CN" dirty="0"/>
          </a:p>
        </p:txBody>
      </p:sp>
      <p:sp>
        <p:nvSpPr>
          <p:cNvPr id="5" name="灯片编号占位符 4">
            <a:extLst>
              <a:ext uri="{FF2B5EF4-FFF2-40B4-BE49-F238E27FC236}">
                <a16:creationId xmlns:a16="http://schemas.microsoft.com/office/drawing/2014/main" id="{65933C26-4F8D-61DF-2839-093925C1625D}"/>
              </a:ext>
            </a:extLst>
          </p:cNvPr>
          <p:cNvSpPr>
            <a:spLocks noGrp="1"/>
          </p:cNvSpPr>
          <p:nvPr>
            <p:ph type="sldNum" sz="quarter" idx="12"/>
          </p:nvPr>
        </p:nvSpPr>
        <p:spPr/>
        <p:txBody>
          <a:bodyPr/>
          <a:lstStyle/>
          <a:p>
            <a:pPr>
              <a:defRPr/>
            </a:pPr>
            <a:fld id="{4FF538FA-A287-4FBD-9703-6DB9C5344803}" type="slidenum">
              <a:rPr lang="zh-CN" altLang="en-US" smtClean="0"/>
              <a:t>74</a:t>
            </a:fld>
            <a:endParaRPr lang="en-US" altLang="zh-CN" dirty="0"/>
          </a:p>
        </p:txBody>
      </p:sp>
      <p:grpSp>
        <p:nvGrpSpPr>
          <p:cNvPr id="6" name="Group 2">
            <a:extLst>
              <a:ext uri="{FF2B5EF4-FFF2-40B4-BE49-F238E27FC236}">
                <a16:creationId xmlns:a16="http://schemas.microsoft.com/office/drawing/2014/main" id="{8AFA18E5-5881-57EA-E6BF-8722E9762A85}"/>
              </a:ext>
            </a:extLst>
          </p:cNvPr>
          <p:cNvGrpSpPr>
            <a:grpSpLocks/>
          </p:cNvGrpSpPr>
          <p:nvPr/>
        </p:nvGrpSpPr>
        <p:grpSpPr bwMode="auto">
          <a:xfrm>
            <a:off x="3486150" y="304800"/>
            <a:ext cx="1949450" cy="2938463"/>
            <a:chOff x="2544" y="288"/>
            <a:chExt cx="1228" cy="1851"/>
          </a:xfrm>
        </p:grpSpPr>
        <p:sp>
          <p:nvSpPr>
            <p:cNvPr id="7" name="Text Box 3">
              <a:extLst>
                <a:ext uri="{FF2B5EF4-FFF2-40B4-BE49-F238E27FC236}">
                  <a16:creationId xmlns:a16="http://schemas.microsoft.com/office/drawing/2014/main" id="{A3543B6E-1D19-354F-8CBC-3BA20DCACC28}"/>
                </a:ext>
              </a:extLst>
            </p:cNvPr>
            <p:cNvSpPr txBox="1">
              <a:spLocks noChangeArrowheads="1"/>
            </p:cNvSpPr>
            <p:nvPr/>
          </p:nvSpPr>
          <p:spPr bwMode="auto">
            <a:xfrm>
              <a:off x="3048" y="288"/>
              <a:ext cx="188" cy="231"/>
            </a:xfrm>
            <a:prstGeom prst="rect">
              <a:avLst/>
            </a:prstGeom>
            <a:noFill/>
            <a:ln w="12700" cap="sq">
              <a:no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1800"/>
                <a:t>1</a:t>
              </a:r>
            </a:p>
          </p:txBody>
        </p:sp>
        <p:sp>
          <p:nvSpPr>
            <p:cNvPr id="8" name="Oval 4">
              <a:extLst>
                <a:ext uri="{FF2B5EF4-FFF2-40B4-BE49-F238E27FC236}">
                  <a16:creationId xmlns:a16="http://schemas.microsoft.com/office/drawing/2014/main" id="{A631BF56-51DE-EB17-4C1B-B14D8B4F993C}"/>
                </a:ext>
              </a:extLst>
            </p:cNvPr>
            <p:cNvSpPr>
              <a:spLocks noChangeArrowheads="1"/>
            </p:cNvSpPr>
            <p:nvPr/>
          </p:nvSpPr>
          <p:spPr bwMode="auto">
            <a:xfrm>
              <a:off x="2592" y="672"/>
              <a:ext cx="240" cy="240"/>
            </a:xfrm>
            <a:prstGeom prst="ellipse">
              <a:avLst/>
            </a:prstGeom>
            <a:noFill/>
            <a:ln w="34925">
              <a:solidFill>
                <a:schemeClr val="tx1"/>
              </a:solidFill>
              <a:round/>
              <a:headEnd type="none" w="sm" len="sm"/>
              <a:tailEnd type="none" w="sm" len="sm"/>
            </a:ln>
            <a:effectLst/>
            <a:extLst>
              <a:ext uri="{909E8E84-426E-40DD-AFC4-6F175D3DCCD1}">
                <a14:hiddenFill xmlns:a14="http://schemas.microsoft.com/office/drawing/2010/main">
                  <a:solidFill>
                    <a:srgbClr val="000000">
                      <a:alpha val="50195"/>
                    </a:srgb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9" name="Oval 5">
              <a:extLst>
                <a:ext uri="{FF2B5EF4-FFF2-40B4-BE49-F238E27FC236}">
                  <a16:creationId xmlns:a16="http://schemas.microsoft.com/office/drawing/2014/main" id="{929234C8-63A5-BB38-055A-49B1F9B8BB88}"/>
                </a:ext>
              </a:extLst>
            </p:cNvPr>
            <p:cNvSpPr>
              <a:spLocks noChangeArrowheads="1"/>
            </p:cNvSpPr>
            <p:nvPr/>
          </p:nvSpPr>
          <p:spPr bwMode="auto">
            <a:xfrm>
              <a:off x="3408" y="672"/>
              <a:ext cx="240" cy="240"/>
            </a:xfrm>
            <a:prstGeom prst="ellipse">
              <a:avLst/>
            </a:prstGeom>
            <a:noFill/>
            <a:ln w="34925">
              <a:solidFill>
                <a:schemeClr val="tx1"/>
              </a:solidFill>
              <a:round/>
              <a:headEnd type="none" w="sm" len="sm"/>
              <a:tailEnd type="none" w="sm" len="sm"/>
            </a:ln>
            <a:effectLst/>
            <a:extLst>
              <a:ext uri="{909E8E84-426E-40DD-AFC4-6F175D3DCCD1}">
                <a14:hiddenFill xmlns:a14="http://schemas.microsoft.com/office/drawing/2010/main">
                  <a:solidFill>
                    <a:srgbClr val="000000">
                      <a:alpha val="50195"/>
                    </a:srgb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10" name="Oval 6">
              <a:extLst>
                <a:ext uri="{FF2B5EF4-FFF2-40B4-BE49-F238E27FC236}">
                  <a16:creationId xmlns:a16="http://schemas.microsoft.com/office/drawing/2014/main" id="{265F6CDB-6C53-5681-2EC5-66E7D134C09C}"/>
                </a:ext>
              </a:extLst>
            </p:cNvPr>
            <p:cNvSpPr>
              <a:spLocks noChangeArrowheads="1"/>
            </p:cNvSpPr>
            <p:nvPr/>
          </p:nvSpPr>
          <p:spPr bwMode="auto">
            <a:xfrm>
              <a:off x="3408" y="1536"/>
              <a:ext cx="240" cy="240"/>
            </a:xfrm>
            <a:prstGeom prst="ellipse">
              <a:avLst/>
            </a:prstGeom>
            <a:noFill/>
            <a:ln w="34925">
              <a:solidFill>
                <a:schemeClr val="tx1"/>
              </a:solidFill>
              <a:round/>
              <a:headEnd type="none" w="sm" len="sm"/>
              <a:tailEnd type="none" w="sm" len="sm"/>
            </a:ln>
            <a:effectLst/>
            <a:extLst>
              <a:ext uri="{909E8E84-426E-40DD-AFC4-6F175D3DCCD1}">
                <a14:hiddenFill xmlns:a14="http://schemas.microsoft.com/office/drawing/2010/main">
                  <a:solidFill>
                    <a:srgbClr val="000000">
                      <a:alpha val="50195"/>
                    </a:srgb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11" name="Oval 7">
              <a:extLst>
                <a:ext uri="{FF2B5EF4-FFF2-40B4-BE49-F238E27FC236}">
                  <a16:creationId xmlns:a16="http://schemas.microsoft.com/office/drawing/2014/main" id="{DD120963-ED86-FCFE-6F9B-327212EDCE8A}"/>
                </a:ext>
              </a:extLst>
            </p:cNvPr>
            <p:cNvSpPr>
              <a:spLocks noChangeArrowheads="1"/>
            </p:cNvSpPr>
            <p:nvPr/>
          </p:nvSpPr>
          <p:spPr bwMode="auto">
            <a:xfrm>
              <a:off x="3048" y="1104"/>
              <a:ext cx="240" cy="240"/>
            </a:xfrm>
            <a:prstGeom prst="ellipse">
              <a:avLst/>
            </a:prstGeom>
            <a:noFill/>
            <a:ln w="34925">
              <a:solidFill>
                <a:schemeClr val="tx1"/>
              </a:solidFill>
              <a:round/>
              <a:headEnd type="none" w="sm" len="sm"/>
              <a:tailEnd type="none" w="sm" len="sm"/>
            </a:ln>
            <a:effectLst/>
            <a:extLst>
              <a:ext uri="{909E8E84-426E-40DD-AFC4-6F175D3DCCD1}">
                <a14:hiddenFill xmlns:a14="http://schemas.microsoft.com/office/drawing/2010/main">
                  <a:solidFill>
                    <a:srgbClr val="000000">
                      <a:alpha val="50195"/>
                    </a:srgb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12" name="Oval 8">
              <a:extLst>
                <a:ext uri="{FF2B5EF4-FFF2-40B4-BE49-F238E27FC236}">
                  <a16:creationId xmlns:a16="http://schemas.microsoft.com/office/drawing/2014/main" id="{CBB6F5BF-6603-B08F-6199-01E097DC81BF}"/>
                </a:ext>
              </a:extLst>
            </p:cNvPr>
            <p:cNvSpPr>
              <a:spLocks noChangeArrowheads="1"/>
            </p:cNvSpPr>
            <p:nvPr/>
          </p:nvSpPr>
          <p:spPr bwMode="auto">
            <a:xfrm>
              <a:off x="2592" y="1392"/>
              <a:ext cx="240" cy="240"/>
            </a:xfrm>
            <a:prstGeom prst="ellipse">
              <a:avLst/>
            </a:prstGeom>
            <a:noFill/>
            <a:ln w="31750">
              <a:solidFill>
                <a:schemeClr val="tx1"/>
              </a:solidFill>
              <a:round/>
              <a:headEnd type="none" w="sm" len="sm"/>
              <a:tailEnd type="none" w="sm" len="sm"/>
            </a:ln>
            <a:effectLst/>
            <a:extLst>
              <a:ext uri="{909E8E84-426E-40DD-AFC4-6F175D3DCCD1}">
                <a14:hiddenFill xmlns:a14="http://schemas.microsoft.com/office/drawing/2010/main">
                  <a:solidFill>
                    <a:srgbClr val="000000">
                      <a:alpha val="50195"/>
                    </a:srgb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13" name="Oval 9">
              <a:extLst>
                <a:ext uri="{FF2B5EF4-FFF2-40B4-BE49-F238E27FC236}">
                  <a16:creationId xmlns:a16="http://schemas.microsoft.com/office/drawing/2014/main" id="{981C1106-4A52-3365-7839-F80321FED205}"/>
                </a:ext>
              </a:extLst>
            </p:cNvPr>
            <p:cNvSpPr>
              <a:spLocks noChangeArrowheads="1"/>
            </p:cNvSpPr>
            <p:nvPr/>
          </p:nvSpPr>
          <p:spPr bwMode="auto">
            <a:xfrm>
              <a:off x="3024" y="1884"/>
              <a:ext cx="240" cy="240"/>
            </a:xfrm>
            <a:prstGeom prst="ellipse">
              <a:avLst/>
            </a:prstGeom>
            <a:noFill/>
            <a:ln w="34925">
              <a:solidFill>
                <a:schemeClr val="tx1"/>
              </a:solidFill>
              <a:round/>
              <a:headEnd type="none" w="sm" len="sm"/>
              <a:tailEnd type="none" w="sm" len="sm"/>
            </a:ln>
            <a:effectLst/>
            <a:extLst>
              <a:ext uri="{909E8E84-426E-40DD-AFC4-6F175D3DCCD1}">
                <a14:hiddenFill xmlns:a14="http://schemas.microsoft.com/office/drawing/2010/main">
                  <a:solidFill>
                    <a:srgbClr val="000000">
                      <a:alpha val="50195"/>
                    </a:srgb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14" name="Text Box 10">
              <a:extLst>
                <a:ext uri="{FF2B5EF4-FFF2-40B4-BE49-F238E27FC236}">
                  <a16:creationId xmlns:a16="http://schemas.microsoft.com/office/drawing/2014/main" id="{85E3ECDD-2A76-BE3C-FB8C-2CB31039B14B}"/>
                </a:ext>
              </a:extLst>
            </p:cNvPr>
            <p:cNvSpPr txBox="1">
              <a:spLocks noChangeArrowheads="1"/>
            </p:cNvSpPr>
            <p:nvPr/>
          </p:nvSpPr>
          <p:spPr bwMode="auto">
            <a:xfrm>
              <a:off x="3448" y="672"/>
              <a:ext cx="188" cy="231"/>
            </a:xfrm>
            <a:prstGeom prst="rect">
              <a:avLst/>
            </a:prstGeom>
            <a:noFill/>
            <a:ln w="12700" cap="sq">
              <a:no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1800"/>
                <a:t>3</a:t>
              </a:r>
            </a:p>
          </p:txBody>
        </p:sp>
        <p:sp>
          <p:nvSpPr>
            <p:cNvPr id="15" name="Text Box 11">
              <a:extLst>
                <a:ext uri="{FF2B5EF4-FFF2-40B4-BE49-F238E27FC236}">
                  <a16:creationId xmlns:a16="http://schemas.microsoft.com/office/drawing/2014/main" id="{DF2B2941-0B92-0806-FB78-C9BF0975822F}"/>
                </a:ext>
              </a:extLst>
            </p:cNvPr>
            <p:cNvSpPr txBox="1">
              <a:spLocks noChangeArrowheads="1"/>
            </p:cNvSpPr>
            <p:nvPr/>
          </p:nvSpPr>
          <p:spPr bwMode="auto">
            <a:xfrm>
              <a:off x="2616" y="672"/>
              <a:ext cx="188" cy="231"/>
            </a:xfrm>
            <a:prstGeom prst="rect">
              <a:avLst/>
            </a:prstGeom>
            <a:noFill/>
            <a:ln w="12700" cap="sq">
              <a:no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1800"/>
                <a:t>2</a:t>
              </a:r>
            </a:p>
          </p:txBody>
        </p:sp>
        <p:sp>
          <p:nvSpPr>
            <p:cNvPr id="16" name="Text Box 12">
              <a:extLst>
                <a:ext uri="{FF2B5EF4-FFF2-40B4-BE49-F238E27FC236}">
                  <a16:creationId xmlns:a16="http://schemas.microsoft.com/office/drawing/2014/main" id="{84731A58-8306-ACA8-031C-86302B3882AD}"/>
                </a:ext>
              </a:extLst>
            </p:cNvPr>
            <p:cNvSpPr txBox="1">
              <a:spLocks noChangeArrowheads="1"/>
            </p:cNvSpPr>
            <p:nvPr/>
          </p:nvSpPr>
          <p:spPr bwMode="auto">
            <a:xfrm>
              <a:off x="3072" y="1113"/>
              <a:ext cx="188" cy="231"/>
            </a:xfrm>
            <a:prstGeom prst="rect">
              <a:avLst/>
            </a:prstGeom>
            <a:noFill/>
            <a:ln w="12700" cap="sq">
              <a:no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1800"/>
                <a:t>4</a:t>
              </a:r>
            </a:p>
          </p:txBody>
        </p:sp>
        <p:sp>
          <p:nvSpPr>
            <p:cNvPr id="17" name="Text Box 13">
              <a:extLst>
                <a:ext uri="{FF2B5EF4-FFF2-40B4-BE49-F238E27FC236}">
                  <a16:creationId xmlns:a16="http://schemas.microsoft.com/office/drawing/2014/main" id="{48BBD470-0736-E853-7771-C2C0D2687AAC}"/>
                </a:ext>
              </a:extLst>
            </p:cNvPr>
            <p:cNvSpPr txBox="1">
              <a:spLocks noChangeArrowheads="1"/>
            </p:cNvSpPr>
            <p:nvPr/>
          </p:nvSpPr>
          <p:spPr bwMode="auto">
            <a:xfrm>
              <a:off x="2628" y="1401"/>
              <a:ext cx="188" cy="231"/>
            </a:xfrm>
            <a:prstGeom prst="rect">
              <a:avLst/>
            </a:prstGeom>
            <a:noFill/>
            <a:ln w="12700" cap="sq">
              <a:no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1800"/>
                <a:t>5</a:t>
              </a:r>
            </a:p>
          </p:txBody>
        </p:sp>
        <p:sp>
          <p:nvSpPr>
            <p:cNvPr id="18" name="Text Box 14">
              <a:extLst>
                <a:ext uri="{FF2B5EF4-FFF2-40B4-BE49-F238E27FC236}">
                  <a16:creationId xmlns:a16="http://schemas.microsoft.com/office/drawing/2014/main" id="{66C402E4-D532-9B68-E7A5-C69C9A5C3C89}"/>
                </a:ext>
              </a:extLst>
            </p:cNvPr>
            <p:cNvSpPr txBox="1">
              <a:spLocks noChangeArrowheads="1"/>
            </p:cNvSpPr>
            <p:nvPr/>
          </p:nvSpPr>
          <p:spPr bwMode="auto">
            <a:xfrm>
              <a:off x="3444" y="1536"/>
              <a:ext cx="188" cy="231"/>
            </a:xfrm>
            <a:prstGeom prst="rect">
              <a:avLst/>
            </a:prstGeom>
            <a:noFill/>
            <a:ln w="12700" cap="sq">
              <a:no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1800"/>
                <a:t>6</a:t>
              </a:r>
            </a:p>
          </p:txBody>
        </p:sp>
        <p:sp>
          <p:nvSpPr>
            <p:cNvPr id="19" name="Text Box 15">
              <a:extLst>
                <a:ext uri="{FF2B5EF4-FFF2-40B4-BE49-F238E27FC236}">
                  <a16:creationId xmlns:a16="http://schemas.microsoft.com/office/drawing/2014/main" id="{D23DE30D-E25C-6246-110B-8FFA4EEB5CCA}"/>
                </a:ext>
              </a:extLst>
            </p:cNvPr>
            <p:cNvSpPr txBox="1">
              <a:spLocks noChangeArrowheads="1"/>
            </p:cNvSpPr>
            <p:nvPr/>
          </p:nvSpPr>
          <p:spPr bwMode="auto">
            <a:xfrm>
              <a:off x="3060" y="1908"/>
              <a:ext cx="188" cy="231"/>
            </a:xfrm>
            <a:prstGeom prst="rect">
              <a:avLst/>
            </a:prstGeom>
            <a:noFill/>
            <a:ln w="12700" cap="sq">
              <a:no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1800"/>
                <a:t>7</a:t>
              </a:r>
            </a:p>
          </p:txBody>
        </p:sp>
        <p:sp>
          <p:nvSpPr>
            <p:cNvPr id="20" name="Text Box 16">
              <a:extLst>
                <a:ext uri="{FF2B5EF4-FFF2-40B4-BE49-F238E27FC236}">
                  <a16:creationId xmlns:a16="http://schemas.microsoft.com/office/drawing/2014/main" id="{FF28D6C9-3CA5-F849-36FD-9CC0B1A8C4FD}"/>
                </a:ext>
              </a:extLst>
            </p:cNvPr>
            <p:cNvSpPr txBox="1">
              <a:spLocks noChangeArrowheads="1"/>
            </p:cNvSpPr>
            <p:nvPr/>
          </p:nvSpPr>
          <p:spPr bwMode="auto">
            <a:xfrm>
              <a:off x="2736" y="432"/>
              <a:ext cx="244" cy="212"/>
            </a:xfrm>
            <a:prstGeom prst="rect">
              <a:avLst/>
            </a:prstGeom>
            <a:noFill/>
            <a:ln w="12700" cap="sq">
              <a:solidFill>
                <a:srgbClr val="FFFFFF"/>
              </a:solidFill>
              <a:miter lim="800000"/>
              <a:headEnd type="none" w="sm" len="sm"/>
              <a:tailEnd type="none" w="sm" len="sm"/>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1600"/>
                <a:t>10</a:t>
              </a:r>
            </a:p>
          </p:txBody>
        </p:sp>
        <p:sp>
          <p:nvSpPr>
            <p:cNvPr id="21" name="Text Box 17">
              <a:extLst>
                <a:ext uri="{FF2B5EF4-FFF2-40B4-BE49-F238E27FC236}">
                  <a16:creationId xmlns:a16="http://schemas.microsoft.com/office/drawing/2014/main" id="{5D8AEE53-9F7D-F73E-A1D1-F8F9D6617F5F}"/>
                </a:ext>
              </a:extLst>
            </p:cNvPr>
            <p:cNvSpPr txBox="1">
              <a:spLocks noChangeArrowheads="1"/>
            </p:cNvSpPr>
            <p:nvPr/>
          </p:nvSpPr>
          <p:spPr bwMode="auto">
            <a:xfrm>
              <a:off x="3312" y="432"/>
              <a:ext cx="180" cy="212"/>
            </a:xfrm>
            <a:prstGeom prst="rect">
              <a:avLst/>
            </a:prstGeom>
            <a:noFill/>
            <a:ln w="12700" cap="sq">
              <a:solidFill>
                <a:srgbClr val="FFFFFF"/>
              </a:solidFill>
              <a:miter lim="800000"/>
              <a:headEnd type="none" w="sm" len="sm"/>
              <a:tailEnd type="none" w="sm" len="sm"/>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1600"/>
                <a:t>2</a:t>
              </a:r>
            </a:p>
          </p:txBody>
        </p:sp>
        <p:sp>
          <p:nvSpPr>
            <p:cNvPr id="22" name="Text Box 18">
              <a:extLst>
                <a:ext uri="{FF2B5EF4-FFF2-40B4-BE49-F238E27FC236}">
                  <a16:creationId xmlns:a16="http://schemas.microsoft.com/office/drawing/2014/main" id="{4504B9AC-E13F-5063-88D3-4A8EA8F1DD45}"/>
                </a:ext>
              </a:extLst>
            </p:cNvPr>
            <p:cNvSpPr txBox="1">
              <a:spLocks noChangeArrowheads="1"/>
            </p:cNvSpPr>
            <p:nvPr/>
          </p:nvSpPr>
          <p:spPr bwMode="auto">
            <a:xfrm>
              <a:off x="3264" y="864"/>
              <a:ext cx="180" cy="212"/>
            </a:xfrm>
            <a:prstGeom prst="rect">
              <a:avLst/>
            </a:prstGeom>
            <a:noFill/>
            <a:ln w="12700" cap="sq">
              <a:noFill/>
              <a:miter lim="800000"/>
              <a:headEnd type="none" w="sm" len="sm"/>
              <a:tailEnd type="none" w="sm" len="sm"/>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1600"/>
                <a:t>2</a:t>
              </a:r>
            </a:p>
          </p:txBody>
        </p:sp>
        <p:sp>
          <p:nvSpPr>
            <p:cNvPr id="23" name="Text Box 19">
              <a:extLst>
                <a:ext uri="{FF2B5EF4-FFF2-40B4-BE49-F238E27FC236}">
                  <a16:creationId xmlns:a16="http://schemas.microsoft.com/office/drawing/2014/main" id="{F622D7C9-8091-63D1-4CF7-A7C8D7D9C031}"/>
                </a:ext>
              </a:extLst>
            </p:cNvPr>
            <p:cNvSpPr txBox="1">
              <a:spLocks noChangeArrowheads="1"/>
            </p:cNvSpPr>
            <p:nvPr/>
          </p:nvSpPr>
          <p:spPr bwMode="auto">
            <a:xfrm>
              <a:off x="3528" y="1104"/>
              <a:ext cx="244" cy="212"/>
            </a:xfrm>
            <a:prstGeom prst="rect">
              <a:avLst/>
            </a:prstGeom>
            <a:noFill/>
            <a:ln w="12700" cap="sq">
              <a:noFill/>
              <a:miter lim="800000"/>
              <a:headEnd type="none" w="sm" len="sm"/>
              <a:tailEnd type="none" w="sm" len="sm"/>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1600"/>
                <a:t>11</a:t>
              </a:r>
            </a:p>
          </p:txBody>
        </p:sp>
        <p:sp>
          <p:nvSpPr>
            <p:cNvPr id="24" name="Text Box 20">
              <a:extLst>
                <a:ext uri="{FF2B5EF4-FFF2-40B4-BE49-F238E27FC236}">
                  <a16:creationId xmlns:a16="http://schemas.microsoft.com/office/drawing/2014/main" id="{0E543868-EEEE-447E-EE9D-42F2C2333DCD}"/>
                </a:ext>
              </a:extLst>
            </p:cNvPr>
            <p:cNvSpPr txBox="1">
              <a:spLocks noChangeArrowheads="1"/>
            </p:cNvSpPr>
            <p:nvPr/>
          </p:nvSpPr>
          <p:spPr bwMode="auto">
            <a:xfrm>
              <a:off x="2832" y="1248"/>
              <a:ext cx="180" cy="212"/>
            </a:xfrm>
            <a:prstGeom prst="rect">
              <a:avLst/>
            </a:prstGeom>
            <a:noFill/>
            <a:ln w="12700" cap="sq">
              <a:noFill/>
              <a:miter lim="800000"/>
              <a:headEnd type="none" w="sm" len="sm"/>
              <a:tailEnd type="none" w="sm" len="sm"/>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1600"/>
                <a:t>4</a:t>
              </a:r>
            </a:p>
          </p:txBody>
        </p:sp>
        <p:sp>
          <p:nvSpPr>
            <p:cNvPr id="25" name="Text Box 21">
              <a:extLst>
                <a:ext uri="{FF2B5EF4-FFF2-40B4-BE49-F238E27FC236}">
                  <a16:creationId xmlns:a16="http://schemas.microsoft.com/office/drawing/2014/main" id="{631DCB68-0A96-2254-4658-B696D28C6F43}"/>
                </a:ext>
              </a:extLst>
            </p:cNvPr>
            <p:cNvSpPr txBox="1">
              <a:spLocks noChangeArrowheads="1"/>
            </p:cNvSpPr>
            <p:nvPr/>
          </p:nvSpPr>
          <p:spPr bwMode="auto">
            <a:xfrm>
              <a:off x="2784" y="1728"/>
              <a:ext cx="180" cy="212"/>
            </a:xfrm>
            <a:prstGeom prst="rect">
              <a:avLst/>
            </a:prstGeom>
            <a:noFill/>
            <a:ln w="12700" cap="sq">
              <a:noFill/>
              <a:miter lim="800000"/>
              <a:headEnd type="none" w="sm" len="sm"/>
              <a:tailEnd type="none" w="sm" len="sm"/>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1600"/>
                <a:t>7</a:t>
              </a:r>
            </a:p>
          </p:txBody>
        </p:sp>
        <p:sp>
          <p:nvSpPr>
            <p:cNvPr id="26" name="Text Box 22">
              <a:extLst>
                <a:ext uri="{FF2B5EF4-FFF2-40B4-BE49-F238E27FC236}">
                  <a16:creationId xmlns:a16="http://schemas.microsoft.com/office/drawing/2014/main" id="{330F6434-A368-4C32-5C75-C6568042CA23}"/>
                </a:ext>
              </a:extLst>
            </p:cNvPr>
            <p:cNvSpPr txBox="1">
              <a:spLocks noChangeArrowheads="1"/>
            </p:cNvSpPr>
            <p:nvPr/>
          </p:nvSpPr>
          <p:spPr bwMode="auto">
            <a:xfrm>
              <a:off x="3312" y="1296"/>
              <a:ext cx="180" cy="212"/>
            </a:xfrm>
            <a:prstGeom prst="rect">
              <a:avLst/>
            </a:prstGeom>
            <a:noFill/>
            <a:ln w="12700" cap="sq">
              <a:noFill/>
              <a:miter lim="800000"/>
              <a:headEnd type="none" w="sm" len="sm"/>
              <a:tailEnd type="none" w="sm" len="sm"/>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1600"/>
                <a:t>6</a:t>
              </a:r>
            </a:p>
          </p:txBody>
        </p:sp>
        <p:sp>
          <p:nvSpPr>
            <p:cNvPr id="27" name="Text Box 23">
              <a:extLst>
                <a:ext uri="{FF2B5EF4-FFF2-40B4-BE49-F238E27FC236}">
                  <a16:creationId xmlns:a16="http://schemas.microsoft.com/office/drawing/2014/main" id="{36DE4989-79EB-511F-0F67-5BF7DB3ECD27}"/>
                </a:ext>
              </a:extLst>
            </p:cNvPr>
            <p:cNvSpPr txBox="1">
              <a:spLocks noChangeArrowheads="1"/>
            </p:cNvSpPr>
            <p:nvPr/>
          </p:nvSpPr>
          <p:spPr bwMode="auto">
            <a:xfrm>
              <a:off x="3360" y="1776"/>
              <a:ext cx="180" cy="212"/>
            </a:xfrm>
            <a:prstGeom prst="rect">
              <a:avLst/>
            </a:prstGeom>
            <a:noFill/>
            <a:ln w="12700" cap="sq">
              <a:noFill/>
              <a:miter lim="800000"/>
              <a:headEnd type="none" w="sm" len="sm"/>
              <a:tailEnd type="none" w="sm" len="sm"/>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1600"/>
                <a:t>3</a:t>
              </a:r>
            </a:p>
          </p:txBody>
        </p:sp>
        <p:sp>
          <p:nvSpPr>
            <p:cNvPr id="28" name="Text Box 24">
              <a:extLst>
                <a:ext uri="{FF2B5EF4-FFF2-40B4-BE49-F238E27FC236}">
                  <a16:creationId xmlns:a16="http://schemas.microsoft.com/office/drawing/2014/main" id="{BB18718B-0D3D-90C4-6F01-5881FB2BFDCF}"/>
                </a:ext>
              </a:extLst>
            </p:cNvPr>
            <p:cNvSpPr txBox="1">
              <a:spLocks noChangeArrowheads="1"/>
            </p:cNvSpPr>
            <p:nvPr/>
          </p:nvSpPr>
          <p:spPr bwMode="auto">
            <a:xfrm>
              <a:off x="2544" y="1008"/>
              <a:ext cx="180" cy="212"/>
            </a:xfrm>
            <a:prstGeom prst="rect">
              <a:avLst/>
            </a:prstGeom>
            <a:noFill/>
            <a:ln w="12700" cap="sq">
              <a:noFill/>
              <a:miter lim="800000"/>
              <a:headEnd type="none" w="sm" len="sm"/>
              <a:tailEnd type="none" w="sm" len="sm"/>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1600"/>
                <a:t>1</a:t>
              </a:r>
            </a:p>
          </p:txBody>
        </p:sp>
        <p:sp>
          <p:nvSpPr>
            <p:cNvPr id="29" name="Oval 25">
              <a:extLst>
                <a:ext uri="{FF2B5EF4-FFF2-40B4-BE49-F238E27FC236}">
                  <a16:creationId xmlns:a16="http://schemas.microsoft.com/office/drawing/2014/main" id="{541D9479-AC2E-ACFF-ECE7-222A75FC4F70}"/>
                </a:ext>
              </a:extLst>
            </p:cNvPr>
            <p:cNvSpPr>
              <a:spLocks noChangeArrowheads="1"/>
            </p:cNvSpPr>
            <p:nvPr/>
          </p:nvSpPr>
          <p:spPr bwMode="auto">
            <a:xfrm>
              <a:off x="3024" y="288"/>
              <a:ext cx="240" cy="240"/>
            </a:xfrm>
            <a:prstGeom prst="ellipse">
              <a:avLst/>
            </a:prstGeom>
            <a:noFill/>
            <a:ln w="31750">
              <a:solidFill>
                <a:schemeClr val="tx1"/>
              </a:solidFill>
              <a:round/>
              <a:headEnd type="none" w="sm" len="sm"/>
              <a:tailEnd type="none" w="sm" len="sm"/>
            </a:ln>
            <a:effectLst/>
            <a:extLst>
              <a:ext uri="{909E8E84-426E-40DD-AFC4-6F175D3DCCD1}">
                <a14:hiddenFill xmlns:a14="http://schemas.microsoft.com/office/drawing/2010/main">
                  <a:solidFill>
                    <a:srgbClr val="000000">
                      <a:alpha val="50195"/>
                    </a:srgb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30" name="Line 26">
              <a:extLst>
                <a:ext uri="{FF2B5EF4-FFF2-40B4-BE49-F238E27FC236}">
                  <a16:creationId xmlns:a16="http://schemas.microsoft.com/office/drawing/2014/main" id="{743FA107-9547-9F9B-C675-0759EE132869}"/>
                </a:ext>
              </a:extLst>
            </p:cNvPr>
            <p:cNvSpPr>
              <a:spLocks noChangeShapeType="1"/>
            </p:cNvSpPr>
            <p:nvPr/>
          </p:nvSpPr>
          <p:spPr bwMode="auto">
            <a:xfrm flipH="1">
              <a:off x="2808" y="480"/>
              <a:ext cx="240" cy="24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 name="Line 27">
              <a:extLst>
                <a:ext uri="{FF2B5EF4-FFF2-40B4-BE49-F238E27FC236}">
                  <a16:creationId xmlns:a16="http://schemas.microsoft.com/office/drawing/2014/main" id="{2322666A-68E7-1E91-F448-5A1C5C8B5AF3}"/>
                </a:ext>
              </a:extLst>
            </p:cNvPr>
            <p:cNvSpPr>
              <a:spLocks noChangeShapeType="1"/>
            </p:cNvSpPr>
            <p:nvPr/>
          </p:nvSpPr>
          <p:spPr bwMode="auto">
            <a:xfrm flipH="1">
              <a:off x="2688" y="912"/>
              <a:ext cx="0" cy="48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 name="Line 28">
              <a:extLst>
                <a:ext uri="{FF2B5EF4-FFF2-40B4-BE49-F238E27FC236}">
                  <a16:creationId xmlns:a16="http://schemas.microsoft.com/office/drawing/2014/main" id="{26AFE4B6-7178-B1BE-99B8-A32A20E5C414}"/>
                </a:ext>
              </a:extLst>
            </p:cNvPr>
            <p:cNvSpPr>
              <a:spLocks noChangeShapeType="1"/>
            </p:cNvSpPr>
            <p:nvPr/>
          </p:nvSpPr>
          <p:spPr bwMode="auto">
            <a:xfrm>
              <a:off x="3216" y="480"/>
              <a:ext cx="240" cy="24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 name="Line 29">
              <a:extLst>
                <a:ext uri="{FF2B5EF4-FFF2-40B4-BE49-F238E27FC236}">
                  <a16:creationId xmlns:a16="http://schemas.microsoft.com/office/drawing/2014/main" id="{B1C92AE8-C37F-5AA9-1C28-75CCAD36BA1D}"/>
                </a:ext>
              </a:extLst>
            </p:cNvPr>
            <p:cNvSpPr>
              <a:spLocks noChangeShapeType="1"/>
            </p:cNvSpPr>
            <p:nvPr/>
          </p:nvSpPr>
          <p:spPr bwMode="auto">
            <a:xfrm>
              <a:off x="3552" y="912"/>
              <a:ext cx="0" cy="624"/>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 name="Line 30">
              <a:extLst>
                <a:ext uri="{FF2B5EF4-FFF2-40B4-BE49-F238E27FC236}">
                  <a16:creationId xmlns:a16="http://schemas.microsoft.com/office/drawing/2014/main" id="{C236FE99-06D1-86BD-427B-72114182ADF9}"/>
                </a:ext>
              </a:extLst>
            </p:cNvPr>
            <p:cNvSpPr>
              <a:spLocks noChangeShapeType="1"/>
            </p:cNvSpPr>
            <p:nvPr/>
          </p:nvSpPr>
          <p:spPr bwMode="auto">
            <a:xfrm flipH="1">
              <a:off x="3276" y="900"/>
              <a:ext cx="192" cy="24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5" name="Line 31">
              <a:extLst>
                <a:ext uri="{FF2B5EF4-FFF2-40B4-BE49-F238E27FC236}">
                  <a16:creationId xmlns:a16="http://schemas.microsoft.com/office/drawing/2014/main" id="{E992410C-B656-BAEB-4ECF-8C3868279994}"/>
                </a:ext>
              </a:extLst>
            </p:cNvPr>
            <p:cNvSpPr>
              <a:spLocks noChangeShapeType="1"/>
            </p:cNvSpPr>
            <p:nvPr/>
          </p:nvSpPr>
          <p:spPr bwMode="auto">
            <a:xfrm flipH="1">
              <a:off x="2832" y="1296"/>
              <a:ext cx="240" cy="19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6" name="Line 32">
              <a:extLst>
                <a:ext uri="{FF2B5EF4-FFF2-40B4-BE49-F238E27FC236}">
                  <a16:creationId xmlns:a16="http://schemas.microsoft.com/office/drawing/2014/main" id="{F2DB1F8A-DE47-E7CB-D265-ADE81C06D9CD}"/>
                </a:ext>
              </a:extLst>
            </p:cNvPr>
            <p:cNvSpPr>
              <a:spLocks noChangeShapeType="1"/>
            </p:cNvSpPr>
            <p:nvPr/>
          </p:nvSpPr>
          <p:spPr bwMode="auto">
            <a:xfrm>
              <a:off x="3264" y="1332"/>
              <a:ext cx="192" cy="24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 name="Line 33">
              <a:extLst>
                <a:ext uri="{FF2B5EF4-FFF2-40B4-BE49-F238E27FC236}">
                  <a16:creationId xmlns:a16="http://schemas.microsoft.com/office/drawing/2014/main" id="{072DB156-C97C-05D0-9DCF-468F87CA22B6}"/>
                </a:ext>
              </a:extLst>
            </p:cNvPr>
            <p:cNvSpPr>
              <a:spLocks noChangeShapeType="1"/>
            </p:cNvSpPr>
            <p:nvPr/>
          </p:nvSpPr>
          <p:spPr bwMode="auto">
            <a:xfrm flipH="1">
              <a:off x="3228" y="1752"/>
              <a:ext cx="240" cy="19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 name="Line 34">
              <a:extLst>
                <a:ext uri="{FF2B5EF4-FFF2-40B4-BE49-F238E27FC236}">
                  <a16:creationId xmlns:a16="http://schemas.microsoft.com/office/drawing/2014/main" id="{E6453751-46A5-EDE4-F784-72255E2BD2B7}"/>
                </a:ext>
              </a:extLst>
            </p:cNvPr>
            <p:cNvSpPr>
              <a:spLocks noChangeShapeType="1"/>
            </p:cNvSpPr>
            <p:nvPr/>
          </p:nvSpPr>
          <p:spPr bwMode="auto">
            <a:xfrm>
              <a:off x="2760" y="1608"/>
              <a:ext cx="288" cy="33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9" name="Group 120">
            <a:extLst>
              <a:ext uri="{FF2B5EF4-FFF2-40B4-BE49-F238E27FC236}">
                <a16:creationId xmlns:a16="http://schemas.microsoft.com/office/drawing/2014/main" id="{8AB1714F-51E6-04E8-7DEB-D1195E0675E2}"/>
              </a:ext>
            </a:extLst>
          </p:cNvPr>
          <p:cNvGrpSpPr>
            <a:grpSpLocks/>
          </p:cNvGrpSpPr>
          <p:nvPr/>
        </p:nvGrpSpPr>
        <p:grpSpPr bwMode="auto">
          <a:xfrm>
            <a:off x="5019677" y="3176588"/>
            <a:ext cx="2727326" cy="3060700"/>
            <a:chOff x="3116" y="2001"/>
            <a:chExt cx="1718" cy="1928"/>
          </a:xfrm>
        </p:grpSpPr>
        <p:sp>
          <p:nvSpPr>
            <p:cNvPr id="40" name="Rectangle 37">
              <a:extLst>
                <a:ext uri="{FF2B5EF4-FFF2-40B4-BE49-F238E27FC236}">
                  <a16:creationId xmlns:a16="http://schemas.microsoft.com/office/drawing/2014/main" id="{8BD042A0-59BB-68F5-A78E-41FDD1401E7D}"/>
                </a:ext>
              </a:extLst>
            </p:cNvPr>
            <p:cNvSpPr>
              <a:spLocks noChangeArrowheads="1"/>
            </p:cNvSpPr>
            <p:nvPr/>
          </p:nvSpPr>
          <p:spPr bwMode="auto">
            <a:xfrm>
              <a:off x="4460" y="2057"/>
              <a:ext cx="336" cy="1872"/>
            </a:xfrm>
            <a:prstGeom prst="rect">
              <a:avLst/>
            </a:prstGeom>
            <a:ln/>
          </p:spPr>
          <p:style>
            <a:lnRef idx="1">
              <a:schemeClr val="accent2"/>
            </a:lnRef>
            <a:fillRef idx="3">
              <a:schemeClr val="accent2"/>
            </a:fillRef>
            <a:effectRef idx="2">
              <a:schemeClr val="accent2"/>
            </a:effectRef>
            <a:fontRef idx="minor">
              <a:schemeClr val="lt1"/>
            </a:fontRef>
          </p:style>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41" name="Text Box 38">
              <a:extLst>
                <a:ext uri="{FF2B5EF4-FFF2-40B4-BE49-F238E27FC236}">
                  <a16:creationId xmlns:a16="http://schemas.microsoft.com/office/drawing/2014/main" id="{61BBA613-83BD-18C5-FE75-4E65940AEBFE}"/>
                </a:ext>
              </a:extLst>
            </p:cNvPr>
            <p:cNvSpPr txBox="1">
              <a:spLocks noChangeArrowheads="1"/>
            </p:cNvSpPr>
            <p:nvPr/>
          </p:nvSpPr>
          <p:spPr bwMode="auto">
            <a:xfrm>
              <a:off x="4473" y="2182"/>
              <a:ext cx="346" cy="1695"/>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Lst>
          </p:spPr>
          <p:txBody>
            <a:bodyPr vert="eaVert">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eaLnBrk="1" hangingPunct="1">
                <a:spcBef>
                  <a:spcPct val="0"/>
                </a:spcBef>
                <a:buClrTx/>
                <a:buFontTx/>
                <a:buNone/>
              </a:pPr>
              <a:r>
                <a:rPr lang="zh-CN" altLang="en-US" sz="2400" dirty="0">
                  <a:solidFill>
                    <a:srgbClr val="FFFF00"/>
                  </a:solidFill>
                  <a:latin typeface="黑体" pitchFamily="49" charset="-122"/>
                  <a:ea typeface="黑体" pitchFamily="49" charset="-122"/>
                </a:rPr>
                <a:t>最短 路径 生成树</a:t>
              </a:r>
            </a:p>
          </p:txBody>
        </p:sp>
        <p:sp>
          <p:nvSpPr>
            <p:cNvPr id="42" name="Text Box 39">
              <a:extLst>
                <a:ext uri="{FF2B5EF4-FFF2-40B4-BE49-F238E27FC236}">
                  <a16:creationId xmlns:a16="http://schemas.microsoft.com/office/drawing/2014/main" id="{F9069BCD-AF2F-7C8F-B824-038B729ABBD5}"/>
                </a:ext>
              </a:extLst>
            </p:cNvPr>
            <p:cNvSpPr txBox="1">
              <a:spLocks noChangeArrowheads="1"/>
            </p:cNvSpPr>
            <p:nvPr/>
          </p:nvSpPr>
          <p:spPr bwMode="auto">
            <a:xfrm>
              <a:off x="4517" y="2586"/>
              <a:ext cx="317" cy="575"/>
            </a:xfrm>
            <a:prstGeom prst="rect">
              <a:avLst/>
            </a:prstGeom>
            <a:noFill/>
            <a:ln>
              <a:noFill/>
            </a:ln>
            <a:effectLst/>
            <a:extLst>
              <a:ext uri="{909E8E84-426E-40DD-AFC4-6F175D3DCCD1}">
                <a14:hiddenFill xmlns:a14="http://schemas.microsoft.com/office/drawing/2010/main">
                  <a:solidFill>
                    <a:srgbClr val="336600"/>
                  </a:solidFill>
                </a14:hiddenFill>
              </a:ext>
              <a:ext uri="{91240B29-F687-4F45-9708-019B960494DF}">
                <a14:hiddenLine xmlns:a14="http://schemas.microsoft.com/office/drawing/2010/main" w="9525">
                  <a:solidFill>
                    <a:srgbClr val="FFFF99"/>
                  </a:solidFill>
                  <a:miter lim="800000"/>
                  <a:headEnd/>
                  <a:tailEnd/>
                </a14:hiddenLine>
              </a:ext>
            </a:extLst>
          </p:spPr>
          <p:txBody>
            <a:bodyPr vert="eaVert"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400" dirty="0">
                  <a:solidFill>
                    <a:srgbClr val="FFFF00"/>
                  </a:solidFill>
                </a:rPr>
                <a:t>(        )</a:t>
              </a:r>
            </a:p>
          </p:txBody>
        </p:sp>
        <p:sp>
          <p:nvSpPr>
            <p:cNvPr id="43" name="Text Box 41">
              <a:extLst>
                <a:ext uri="{FF2B5EF4-FFF2-40B4-BE49-F238E27FC236}">
                  <a16:creationId xmlns:a16="http://schemas.microsoft.com/office/drawing/2014/main" id="{15CCE2D7-84F4-C1E5-B748-5D70EF63DB42}"/>
                </a:ext>
              </a:extLst>
            </p:cNvPr>
            <p:cNvSpPr txBox="1">
              <a:spLocks noChangeArrowheads="1"/>
            </p:cNvSpPr>
            <p:nvPr/>
          </p:nvSpPr>
          <p:spPr bwMode="auto">
            <a:xfrm>
              <a:off x="3612" y="2001"/>
              <a:ext cx="18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1800">
                  <a:solidFill>
                    <a:srgbClr val="FF3300"/>
                  </a:solidFill>
                </a:rPr>
                <a:t>1</a:t>
              </a:r>
            </a:p>
          </p:txBody>
        </p:sp>
        <p:sp>
          <p:nvSpPr>
            <p:cNvPr id="44" name="Oval 42">
              <a:extLst>
                <a:ext uri="{FF2B5EF4-FFF2-40B4-BE49-F238E27FC236}">
                  <a16:creationId xmlns:a16="http://schemas.microsoft.com/office/drawing/2014/main" id="{227E6B9F-7117-032A-9BA6-44F2233945C9}"/>
                </a:ext>
              </a:extLst>
            </p:cNvPr>
            <p:cNvSpPr>
              <a:spLocks noChangeArrowheads="1"/>
            </p:cNvSpPr>
            <p:nvPr/>
          </p:nvSpPr>
          <p:spPr bwMode="auto">
            <a:xfrm>
              <a:off x="3148" y="2385"/>
              <a:ext cx="240" cy="240"/>
            </a:xfrm>
            <a:prstGeom prst="ellipse">
              <a:avLst/>
            </a:prstGeom>
            <a:noFill/>
            <a:ln w="34925">
              <a:solidFill>
                <a:schemeClr val="tx1"/>
              </a:solidFill>
              <a:round/>
              <a:headEnd type="none" w="sm" len="sm"/>
              <a:tailEnd type="none" w="sm" len="sm"/>
            </a:ln>
            <a:effectLst/>
            <a:extLst>
              <a:ext uri="{909E8E84-426E-40DD-AFC4-6F175D3DCCD1}">
                <a14:hiddenFill xmlns:a14="http://schemas.microsoft.com/office/drawing/2010/main">
                  <a:solidFill>
                    <a:srgbClr val="000000">
                      <a:alpha val="50195"/>
                    </a:srgb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45" name="Oval 43">
              <a:extLst>
                <a:ext uri="{FF2B5EF4-FFF2-40B4-BE49-F238E27FC236}">
                  <a16:creationId xmlns:a16="http://schemas.microsoft.com/office/drawing/2014/main" id="{441AF4DD-45B8-56FB-C6C4-A5A69512518B}"/>
                </a:ext>
              </a:extLst>
            </p:cNvPr>
            <p:cNvSpPr>
              <a:spLocks noChangeArrowheads="1"/>
            </p:cNvSpPr>
            <p:nvPr/>
          </p:nvSpPr>
          <p:spPr bwMode="auto">
            <a:xfrm>
              <a:off x="3980" y="2393"/>
              <a:ext cx="240" cy="240"/>
            </a:xfrm>
            <a:prstGeom prst="ellipse">
              <a:avLst/>
            </a:prstGeom>
            <a:noFill/>
            <a:ln w="34925">
              <a:solidFill>
                <a:schemeClr val="tx1"/>
              </a:solidFill>
              <a:round/>
              <a:headEnd type="none" w="sm" len="sm"/>
              <a:tailEnd type="none" w="sm" len="sm"/>
            </a:ln>
            <a:effectLst/>
            <a:extLst>
              <a:ext uri="{909E8E84-426E-40DD-AFC4-6F175D3DCCD1}">
                <a14:hiddenFill xmlns:a14="http://schemas.microsoft.com/office/drawing/2010/main">
                  <a:solidFill>
                    <a:srgbClr val="000000">
                      <a:alpha val="50195"/>
                    </a:srgb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46" name="Oval 44">
              <a:extLst>
                <a:ext uri="{FF2B5EF4-FFF2-40B4-BE49-F238E27FC236}">
                  <a16:creationId xmlns:a16="http://schemas.microsoft.com/office/drawing/2014/main" id="{5C1942A9-1E3E-6E78-C674-AF90FF0DB416}"/>
                </a:ext>
              </a:extLst>
            </p:cNvPr>
            <p:cNvSpPr>
              <a:spLocks noChangeArrowheads="1"/>
            </p:cNvSpPr>
            <p:nvPr/>
          </p:nvSpPr>
          <p:spPr bwMode="auto">
            <a:xfrm>
              <a:off x="3980" y="3257"/>
              <a:ext cx="240" cy="240"/>
            </a:xfrm>
            <a:prstGeom prst="ellipse">
              <a:avLst/>
            </a:prstGeom>
            <a:noFill/>
            <a:ln w="34925">
              <a:solidFill>
                <a:schemeClr val="tx1"/>
              </a:solidFill>
              <a:round/>
              <a:headEnd type="none" w="sm" len="sm"/>
              <a:tailEnd type="none" w="sm" len="sm"/>
            </a:ln>
            <a:effectLst/>
            <a:extLst>
              <a:ext uri="{909E8E84-426E-40DD-AFC4-6F175D3DCCD1}">
                <a14:hiddenFill xmlns:a14="http://schemas.microsoft.com/office/drawing/2010/main">
                  <a:solidFill>
                    <a:srgbClr val="000000">
                      <a:alpha val="50195"/>
                    </a:srgb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47" name="Oval 45">
              <a:extLst>
                <a:ext uri="{FF2B5EF4-FFF2-40B4-BE49-F238E27FC236}">
                  <a16:creationId xmlns:a16="http://schemas.microsoft.com/office/drawing/2014/main" id="{A8206F8B-D746-EF25-C665-AD34FC9B876D}"/>
                </a:ext>
              </a:extLst>
            </p:cNvPr>
            <p:cNvSpPr>
              <a:spLocks noChangeArrowheads="1"/>
            </p:cNvSpPr>
            <p:nvPr/>
          </p:nvSpPr>
          <p:spPr bwMode="auto">
            <a:xfrm>
              <a:off x="3628" y="2817"/>
              <a:ext cx="240" cy="240"/>
            </a:xfrm>
            <a:prstGeom prst="ellipse">
              <a:avLst/>
            </a:prstGeom>
            <a:noFill/>
            <a:ln w="34925">
              <a:solidFill>
                <a:schemeClr val="tx1"/>
              </a:solidFill>
              <a:round/>
              <a:headEnd type="none" w="sm" len="sm"/>
              <a:tailEnd type="none" w="sm" len="sm"/>
            </a:ln>
            <a:effectLst/>
            <a:extLst>
              <a:ext uri="{909E8E84-426E-40DD-AFC4-6F175D3DCCD1}">
                <a14:hiddenFill xmlns:a14="http://schemas.microsoft.com/office/drawing/2010/main">
                  <a:solidFill>
                    <a:srgbClr val="000000">
                      <a:alpha val="50195"/>
                    </a:srgb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48" name="Oval 46">
              <a:extLst>
                <a:ext uri="{FF2B5EF4-FFF2-40B4-BE49-F238E27FC236}">
                  <a16:creationId xmlns:a16="http://schemas.microsoft.com/office/drawing/2014/main" id="{85CE4D9E-AFC5-137B-AE83-7AEC6F97E1A4}"/>
                </a:ext>
              </a:extLst>
            </p:cNvPr>
            <p:cNvSpPr>
              <a:spLocks noChangeArrowheads="1"/>
            </p:cNvSpPr>
            <p:nvPr/>
          </p:nvSpPr>
          <p:spPr bwMode="auto">
            <a:xfrm>
              <a:off x="3164" y="3113"/>
              <a:ext cx="240" cy="240"/>
            </a:xfrm>
            <a:prstGeom prst="ellipse">
              <a:avLst/>
            </a:prstGeom>
            <a:noFill/>
            <a:ln w="31750">
              <a:solidFill>
                <a:schemeClr val="tx1"/>
              </a:solidFill>
              <a:round/>
              <a:headEnd type="none" w="sm" len="sm"/>
              <a:tailEnd type="none" w="sm" len="sm"/>
            </a:ln>
            <a:effectLst/>
            <a:extLst>
              <a:ext uri="{909E8E84-426E-40DD-AFC4-6F175D3DCCD1}">
                <a14:hiddenFill xmlns:a14="http://schemas.microsoft.com/office/drawing/2010/main">
                  <a:solidFill>
                    <a:srgbClr val="000000">
                      <a:alpha val="50195"/>
                    </a:srgb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49" name="Oval 47">
              <a:extLst>
                <a:ext uri="{FF2B5EF4-FFF2-40B4-BE49-F238E27FC236}">
                  <a16:creationId xmlns:a16="http://schemas.microsoft.com/office/drawing/2014/main" id="{F8D0674A-488F-75D5-5120-3247004390AB}"/>
                </a:ext>
              </a:extLst>
            </p:cNvPr>
            <p:cNvSpPr>
              <a:spLocks noChangeArrowheads="1"/>
            </p:cNvSpPr>
            <p:nvPr/>
          </p:nvSpPr>
          <p:spPr bwMode="auto">
            <a:xfrm>
              <a:off x="3596" y="3605"/>
              <a:ext cx="240" cy="240"/>
            </a:xfrm>
            <a:prstGeom prst="ellipse">
              <a:avLst/>
            </a:prstGeom>
            <a:noFill/>
            <a:ln w="34925">
              <a:solidFill>
                <a:schemeClr val="tx1"/>
              </a:solidFill>
              <a:round/>
              <a:headEnd type="none" w="sm" len="sm"/>
              <a:tailEnd type="none" w="sm" len="sm"/>
            </a:ln>
            <a:effectLst/>
            <a:extLst>
              <a:ext uri="{909E8E84-426E-40DD-AFC4-6F175D3DCCD1}">
                <a14:hiddenFill xmlns:a14="http://schemas.microsoft.com/office/drawing/2010/main">
                  <a:solidFill>
                    <a:srgbClr val="000000">
                      <a:alpha val="50195"/>
                    </a:srgb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50" name="Text Box 48">
              <a:extLst>
                <a:ext uri="{FF2B5EF4-FFF2-40B4-BE49-F238E27FC236}">
                  <a16:creationId xmlns:a16="http://schemas.microsoft.com/office/drawing/2014/main" id="{983C70F5-CF23-C005-E542-E23C87428A49}"/>
                </a:ext>
              </a:extLst>
            </p:cNvPr>
            <p:cNvSpPr txBox="1">
              <a:spLocks noChangeArrowheads="1"/>
            </p:cNvSpPr>
            <p:nvPr/>
          </p:nvSpPr>
          <p:spPr bwMode="auto">
            <a:xfrm>
              <a:off x="4020" y="2393"/>
              <a:ext cx="18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1800">
                  <a:solidFill>
                    <a:srgbClr val="0000BE"/>
                  </a:solidFill>
                </a:rPr>
                <a:t>3</a:t>
              </a:r>
            </a:p>
          </p:txBody>
        </p:sp>
        <p:sp>
          <p:nvSpPr>
            <p:cNvPr id="51" name="Text Box 49">
              <a:extLst>
                <a:ext uri="{FF2B5EF4-FFF2-40B4-BE49-F238E27FC236}">
                  <a16:creationId xmlns:a16="http://schemas.microsoft.com/office/drawing/2014/main" id="{1EF48FA5-B764-040B-7010-EFB62EBA92C6}"/>
                </a:ext>
              </a:extLst>
            </p:cNvPr>
            <p:cNvSpPr txBox="1">
              <a:spLocks noChangeArrowheads="1"/>
            </p:cNvSpPr>
            <p:nvPr/>
          </p:nvSpPr>
          <p:spPr bwMode="auto">
            <a:xfrm>
              <a:off x="3172" y="2385"/>
              <a:ext cx="18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1800">
                  <a:solidFill>
                    <a:srgbClr val="0000BE"/>
                  </a:solidFill>
                </a:rPr>
                <a:t>2</a:t>
              </a:r>
            </a:p>
          </p:txBody>
        </p:sp>
        <p:sp>
          <p:nvSpPr>
            <p:cNvPr id="52" name="Text Box 50">
              <a:extLst>
                <a:ext uri="{FF2B5EF4-FFF2-40B4-BE49-F238E27FC236}">
                  <a16:creationId xmlns:a16="http://schemas.microsoft.com/office/drawing/2014/main" id="{FE7B136E-FFC5-5FC1-8F82-BE4D8D13A60B}"/>
                </a:ext>
              </a:extLst>
            </p:cNvPr>
            <p:cNvSpPr txBox="1">
              <a:spLocks noChangeArrowheads="1"/>
            </p:cNvSpPr>
            <p:nvPr/>
          </p:nvSpPr>
          <p:spPr bwMode="auto">
            <a:xfrm>
              <a:off x="3652" y="2826"/>
              <a:ext cx="18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1800">
                  <a:solidFill>
                    <a:srgbClr val="0000BE"/>
                  </a:solidFill>
                </a:rPr>
                <a:t>4</a:t>
              </a:r>
            </a:p>
          </p:txBody>
        </p:sp>
        <p:sp>
          <p:nvSpPr>
            <p:cNvPr id="53" name="Text Box 51">
              <a:extLst>
                <a:ext uri="{FF2B5EF4-FFF2-40B4-BE49-F238E27FC236}">
                  <a16:creationId xmlns:a16="http://schemas.microsoft.com/office/drawing/2014/main" id="{AB6BA13A-8B84-ACE3-23DD-D5E16B9D79DA}"/>
                </a:ext>
              </a:extLst>
            </p:cNvPr>
            <p:cNvSpPr txBox="1">
              <a:spLocks noChangeArrowheads="1"/>
            </p:cNvSpPr>
            <p:nvPr/>
          </p:nvSpPr>
          <p:spPr bwMode="auto">
            <a:xfrm>
              <a:off x="3200" y="3122"/>
              <a:ext cx="18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1800">
                  <a:solidFill>
                    <a:srgbClr val="0000BE"/>
                  </a:solidFill>
                </a:rPr>
                <a:t>5</a:t>
              </a:r>
            </a:p>
          </p:txBody>
        </p:sp>
        <p:sp>
          <p:nvSpPr>
            <p:cNvPr id="54" name="Text Box 52">
              <a:extLst>
                <a:ext uri="{FF2B5EF4-FFF2-40B4-BE49-F238E27FC236}">
                  <a16:creationId xmlns:a16="http://schemas.microsoft.com/office/drawing/2014/main" id="{2200066E-3F1E-A69E-626A-65176A4DD9FA}"/>
                </a:ext>
              </a:extLst>
            </p:cNvPr>
            <p:cNvSpPr txBox="1">
              <a:spLocks noChangeArrowheads="1"/>
            </p:cNvSpPr>
            <p:nvPr/>
          </p:nvSpPr>
          <p:spPr bwMode="auto">
            <a:xfrm>
              <a:off x="4016" y="3257"/>
              <a:ext cx="18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1800">
                  <a:solidFill>
                    <a:srgbClr val="0000BE"/>
                  </a:solidFill>
                </a:rPr>
                <a:t>6</a:t>
              </a:r>
            </a:p>
          </p:txBody>
        </p:sp>
        <p:sp>
          <p:nvSpPr>
            <p:cNvPr id="55" name="Text Box 53">
              <a:extLst>
                <a:ext uri="{FF2B5EF4-FFF2-40B4-BE49-F238E27FC236}">
                  <a16:creationId xmlns:a16="http://schemas.microsoft.com/office/drawing/2014/main" id="{BE84FBC4-8937-88ED-B6D9-9B3738D63171}"/>
                </a:ext>
              </a:extLst>
            </p:cNvPr>
            <p:cNvSpPr txBox="1">
              <a:spLocks noChangeArrowheads="1"/>
            </p:cNvSpPr>
            <p:nvPr/>
          </p:nvSpPr>
          <p:spPr bwMode="auto">
            <a:xfrm>
              <a:off x="3632" y="3613"/>
              <a:ext cx="18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1800">
                  <a:solidFill>
                    <a:srgbClr val="0000BE"/>
                  </a:solidFill>
                </a:rPr>
                <a:t>7</a:t>
              </a:r>
            </a:p>
          </p:txBody>
        </p:sp>
        <p:sp>
          <p:nvSpPr>
            <p:cNvPr id="56" name="Text Box 54">
              <a:extLst>
                <a:ext uri="{FF2B5EF4-FFF2-40B4-BE49-F238E27FC236}">
                  <a16:creationId xmlns:a16="http://schemas.microsoft.com/office/drawing/2014/main" id="{F95D9984-044B-A19E-A351-BA02C5FF0360}"/>
                </a:ext>
              </a:extLst>
            </p:cNvPr>
            <p:cNvSpPr txBox="1">
              <a:spLocks noChangeArrowheads="1"/>
            </p:cNvSpPr>
            <p:nvPr/>
          </p:nvSpPr>
          <p:spPr bwMode="auto">
            <a:xfrm>
              <a:off x="3884" y="2153"/>
              <a:ext cx="180" cy="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1600"/>
                <a:t>2</a:t>
              </a:r>
            </a:p>
          </p:txBody>
        </p:sp>
        <p:sp>
          <p:nvSpPr>
            <p:cNvPr id="57" name="Text Box 55">
              <a:extLst>
                <a:ext uri="{FF2B5EF4-FFF2-40B4-BE49-F238E27FC236}">
                  <a16:creationId xmlns:a16="http://schemas.microsoft.com/office/drawing/2014/main" id="{1830B7F8-A498-3916-16B7-79BF38D0F487}"/>
                </a:ext>
              </a:extLst>
            </p:cNvPr>
            <p:cNvSpPr txBox="1">
              <a:spLocks noChangeArrowheads="1"/>
            </p:cNvSpPr>
            <p:nvPr/>
          </p:nvSpPr>
          <p:spPr bwMode="auto">
            <a:xfrm>
              <a:off x="3836" y="2585"/>
              <a:ext cx="180" cy="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1600"/>
                <a:t>2</a:t>
              </a:r>
            </a:p>
          </p:txBody>
        </p:sp>
        <p:sp>
          <p:nvSpPr>
            <p:cNvPr id="58" name="Text Box 56">
              <a:extLst>
                <a:ext uri="{FF2B5EF4-FFF2-40B4-BE49-F238E27FC236}">
                  <a16:creationId xmlns:a16="http://schemas.microsoft.com/office/drawing/2014/main" id="{7EE65E66-13CB-5C15-2CE0-4152044C3A92}"/>
                </a:ext>
              </a:extLst>
            </p:cNvPr>
            <p:cNvSpPr txBox="1">
              <a:spLocks noChangeArrowheads="1"/>
            </p:cNvSpPr>
            <p:nvPr/>
          </p:nvSpPr>
          <p:spPr bwMode="auto">
            <a:xfrm>
              <a:off x="3404" y="2969"/>
              <a:ext cx="180" cy="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1600"/>
                <a:t>4</a:t>
              </a:r>
            </a:p>
          </p:txBody>
        </p:sp>
        <p:sp>
          <p:nvSpPr>
            <p:cNvPr id="59" name="Text Box 57">
              <a:extLst>
                <a:ext uri="{FF2B5EF4-FFF2-40B4-BE49-F238E27FC236}">
                  <a16:creationId xmlns:a16="http://schemas.microsoft.com/office/drawing/2014/main" id="{05DA0FF5-E667-6B33-E581-E1EDF9F27B98}"/>
                </a:ext>
              </a:extLst>
            </p:cNvPr>
            <p:cNvSpPr txBox="1">
              <a:spLocks noChangeArrowheads="1"/>
            </p:cNvSpPr>
            <p:nvPr/>
          </p:nvSpPr>
          <p:spPr bwMode="auto">
            <a:xfrm>
              <a:off x="3884" y="3017"/>
              <a:ext cx="180" cy="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1600"/>
                <a:t>6</a:t>
              </a:r>
            </a:p>
          </p:txBody>
        </p:sp>
        <p:sp>
          <p:nvSpPr>
            <p:cNvPr id="60" name="Text Box 58">
              <a:extLst>
                <a:ext uri="{FF2B5EF4-FFF2-40B4-BE49-F238E27FC236}">
                  <a16:creationId xmlns:a16="http://schemas.microsoft.com/office/drawing/2014/main" id="{F3436ABA-A8F9-FBBD-5328-50F116F70174}"/>
                </a:ext>
              </a:extLst>
            </p:cNvPr>
            <p:cNvSpPr txBox="1">
              <a:spLocks noChangeArrowheads="1"/>
            </p:cNvSpPr>
            <p:nvPr/>
          </p:nvSpPr>
          <p:spPr bwMode="auto">
            <a:xfrm>
              <a:off x="3932" y="3497"/>
              <a:ext cx="180" cy="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1600"/>
                <a:t>3</a:t>
              </a:r>
            </a:p>
          </p:txBody>
        </p:sp>
        <p:sp>
          <p:nvSpPr>
            <p:cNvPr id="61" name="Text Box 59">
              <a:extLst>
                <a:ext uri="{FF2B5EF4-FFF2-40B4-BE49-F238E27FC236}">
                  <a16:creationId xmlns:a16="http://schemas.microsoft.com/office/drawing/2014/main" id="{24674DD5-C88D-9895-CFA8-65A0CFE86B63}"/>
                </a:ext>
              </a:extLst>
            </p:cNvPr>
            <p:cNvSpPr txBox="1">
              <a:spLocks noChangeArrowheads="1"/>
            </p:cNvSpPr>
            <p:nvPr/>
          </p:nvSpPr>
          <p:spPr bwMode="auto">
            <a:xfrm>
              <a:off x="3116" y="2729"/>
              <a:ext cx="180" cy="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1600">
                  <a:solidFill>
                    <a:schemeClr val="bg1"/>
                  </a:solidFill>
                </a:rPr>
                <a:t>1</a:t>
              </a:r>
            </a:p>
          </p:txBody>
        </p:sp>
        <p:sp>
          <p:nvSpPr>
            <p:cNvPr id="62" name="Oval 60">
              <a:extLst>
                <a:ext uri="{FF2B5EF4-FFF2-40B4-BE49-F238E27FC236}">
                  <a16:creationId xmlns:a16="http://schemas.microsoft.com/office/drawing/2014/main" id="{80AC713E-5833-AB07-4D63-17D9765D97D4}"/>
                </a:ext>
              </a:extLst>
            </p:cNvPr>
            <p:cNvSpPr>
              <a:spLocks noChangeArrowheads="1"/>
            </p:cNvSpPr>
            <p:nvPr/>
          </p:nvSpPr>
          <p:spPr bwMode="auto">
            <a:xfrm>
              <a:off x="3588" y="2001"/>
              <a:ext cx="240" cy="240"/>
            </a:xfrm>
            <a:prstGeom prst="ellipse">
              <a:avLst/>
            </a:prstGeom>
            <a:noFill/>
            <a:ln w="31750">
              <a:solidFill>
                <a:srgbClr val="FF532B"/>
              </a:solidFill>
              <a:round/>
              <a:headEnd type="none" w="sm" len="sm"/>
              <a:tailEnd type="none" w="sm" len="sm"/>
            </a:ln>
            <a:effectLst/>
            <a:extLst>
              <a:ext uri="{909E8E84-426E-40DD-AFC4-6F175D3DCCD1}">
                <a14:hiddenFill xmlns:a14="http://schemas.microsoft.com/office/drawing/2010/main">
                  <a:solidFill>
                    <a:srgbClr val="000000">
                      <a:alpha val="50195"/>
                    </a:srgb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63" name="Line 61">
              <a:extLst>
                <a:ext uri="{FF2B5EF4-FFF2-40B4-BE49-F238E27FC236}">
                  <a16:creationId xmlns:a16="http://schemas.microsoft.com/office/drawing/2014/main" id="{739B5820-40C0-47CB-38AA-EB220464FEA1}"/>
                </a:ext>
              </a:extLst>
            </p:cNvPr>
            <p:cNvSpPr>
              <a:spLocks noChangeShapeType="1"/>
            </p:cNvSpPr>
            <p:nvPr/>
          </p:nvSpPr>
          <p:spPr bwMode="auto">
            <a:xfrm flipH="1">
              <a:off x="3284" y="2633"/>
              <a:ext cx="0" cy="48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4" name="Line 62">
              <a:extLst>
                <a:ext uri="{FF2B5EF4-FFF2-40B4-BE49-F238E27FC236}">
                  <a16:creationId xmlns:a16="http://schemas.microsoft.com/office/drawing/2014/main" id="{DA89962A-F079-F84F-BC85-6583EE632578}"/>
                </a:ext>
              </a:extLst>
            </p:cNvPr>
            <p:cNvSpPr>
              <a:spLocks noChangeShapeType="1"/>
            </p:cNvSpPr>
            <p:nvPr/>
          </p:nvSpPr>
          <p:spPr bwMode="auto">
            <a:xfrm>
              <a:off x="3788" y="2201"/>
              <a:ext cx="240" cy="24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5" name="Line 63">
              <a:extLst>
                <a:ext uri="{FF2B5EF4-FFF2-40B4-BE49-F238E27FC236}">
                  <a16:creationId xmlns:a16="http://schemas.microsoft.com/office/drawing/2014/main" id="{16381037-1482-9750-9E64-35B610BFFA1E}"/>
                </a:ext>
              </a:extLst>
            </p:cNvPr>
            <p:cNvSpPr>
              <a:spLocks noChangeShapeType="1"/>
            </p:cNvSpPr>
            <p:nvPr/>
          </p:nvSpPr>
          <p:spPr bwMode="auto">
            <a:xfrm flipH="1">
              <a:off x="3848" y="2621"/>
              <a:ext cx="192" cy="24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6" name="Line 64">
              <a:extLst>
                <a:ext uri="{FF2B5EF4-FFF2-40B4-BE49-F238E27FC236}">
                  <a16:creationId xmlns:a16="http://schemas.microsoft.com/office/drawing/2014/main" id="{468459D8-F062-89D3-32CD-090ABC2ABCCF}"/>
                </a:ext>
              </a:extLst>
            </p:cNvPr>
            <p:cNvSpPr>
              <a:spLocks noChangeShapeType="1"/>
            </p:cNvSpPr>
            <p:nvPr/>
          </p:nvSpPr>
          <p:spPr bwMode="auto">
            <a:xfrm flipH="1">
              <a:off x="3404" y="3017"/>
              <a:ext cx="240" cy="192"/>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 name="Line 65">
              <a:extLst>
                <a:ext uri="{FF2B5EF4-FFF2-40B4-BE49-F238E27FC236}">
                  <a16:creationId xmlns:a16="http://schemas.microsoft.com/office/drawing/2014/main" id="{F7641CD8-C9D1-2D07-E96D-ED28FDC1F59F}"/>
                </a:ext>
              </a:extLst>
            </p:cNvPr>
            <p:cNvSpPr>
              <a:spLocks noChangeShapeType="1"/>
            </p:cNvSpPr>
            <p:nvPr/>
          </p:nvSpPr>
          <p:spPr bwMode="auto">
            <a:xfrm>
              <a:off x="3824" y="3041"/>
              <a:ext cx="192" cy="24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8" name="Line 66">
              <a:extLst>
                <a:ext uri="{FF2B5EF4-FFF2-40B4-BE49-F238E27FC236}">
                  <a16:creationId xmlns:a16="http://schemas.microsoft.com/office/drawing/2014/main" id="{4E1C2876-A5C7-3964-7C86-72F0A01FA2E6}"/>
                </a:ext>
              </a:extLst>
            </p:cNvPr>
            <p:cNvSpPr>
              <a:spLocks noChangeShapeType="1"/>
            </p:cNvSpPr>
            <p:nvPr/>
          </p:nvSpPr>
          <p:spPr bwMode="auto">
            <a:xfrm flipH="1">
              <a:off x="3800" y="3473"/>
              <a:ext cx="240" cy="192"/>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69" name="Group 115">
            <a:extLst>
              <a:ext uri="{FF2B5EF4-FFF2-40B4-BE49-F238E27FC236}">
                <a16:creationId xmlns:a16="http://schemas.microsoft.com/office/drawing/2014/main" id="{6BC0C3DB-3AF0-5446-10A9-62CAB908B3F3}"/>
              </a:ext>
            </a:extLst>
          </p:cNvPr>
          <p:cNvGrpSpPr>
            <a:grpSpLocks/>
          </p:cNvGrpSpPr>
          <p:nvPr/>
        </p:nvGrpSpPr>
        <p:grpSpPr bwMode="auto">
          <a:xfrm>
            <a:off x="3335338" y="4005263"/>
            <a:ext cx="1938338" cy="1066800"/>
            <a:chOff x="2003" y="2640"/>
            <a:chExt cx="1221" cy="672"/>
          </a:xfrm>
        </p:grpSpPr>
        <p:sp>
          <p:nvSpPr>
            <p:cNvPr id="70" name="AutoShape 99">
              <a:extLst>
                <a:ext uri="{FF2B5EF4-FFF2-40B4-BE49-F238E27FC236}">
                  <a16:creationId xmlns:a16="http://schemas.microsoft.com/office/drawing/2014/main" id="{630EAE54-B2E1-6F3C-4864-321EB65758B4}"/>
                </a:ext>
              </a:extLst>
            </p:cNvPr>
            <p:cNvSpPr>
              <a:spLocks noChangeArrowheads="1"/>
            </p:cNvSpPr>
            <p:nvPr/>
          </p:nvSpPr>
          <p:spPr bwMode="auto">
            <a:xfrm>
              <a:off x="2003" y="2640"/>
              <a:ext cx="1221" cy="672"/>
            </a:xfrm>
            <a:prstGeom prst="irregularSeal2">
              <a:avLst/>
            </a:prstGeom>
            <a:ln>
              <a:headEnd/>
              <a:tailEnd/>
            </a:ln>
          </p:spPr>
          <p:style>
            <a:lnRef idx="1">
              <a:schemeClr val="accent5"/>
            </a:lnRef>
            <a:fillRef idx="3">
              <a:schemeClr val="accent5"/>
            </a:fillRef>
            <a:effectRef idx="2">
              <a:schemeClr val="accent5"/>
            </a:effectRef>
            <a:fontRef idx="minor">
              <a:schemeClr val="lt1"/>
            </a:fontRef>
          </p:style>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dirty="0"/>
            </a:p>
          </p:txBody>
        </p:sp>
        <p:sp>
          <p:nvSpPr>
            <p:cNvPr id="71" name="Text Box 100">
              <a:extLst>
                <a:ext uri="{FF2B5EF4-FFF2-40B4-BE49-F238E27FC236}">
                  <a16:creationId xmlns:a16="http://schemas.microsoft.com/office/drawing/2014/main" id="{F1477F41-0CD4-ED73-D437-4C7C7C6F3ADF}"/>
                </a:ext>
              </a:extLst>
            </p:cNvPr>
            <p:cNvSpPr txBox="1">
              <a:spLocks noChangeArrowheads="1"/>
            </p:cNvSpPr>
            <p:nvPr/>
          </p:nvSpPr>
          <p:spPr bwMode="auto">
            <a:xfrm>
              <a:off x="2178" y="2906"/>
              <a:ext cx="439" cy="368"/>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lnSpc>
                  <a:spcPct val="80000"/>
                </a:lnSpc>
                <a:spcBef>
                  <a:spcPct val="0"/>
                </a:spcBef>
                <a:buClrTx/>
                <a:buFontTx/>
                <a:buNone/>
              </a:pPr>
              <a:r>
                <a:rPr lang="zh-CN" altLang="en-US" sz="4000" dirty="0">
                  <a:solidFill>
                    <a:schemeClr val="bg1"/>
                  </a:solidFill>
                  <a:ea typeface="方正舒体" pitchFamily="2" charset="-122"/>
                </a:rPr>
                <a:t>相</a:t>
              </a:r>
            </a:p>
          </p:txBody>
        </p:sp>
        <p:sp>
          <p:nvSpPr>
            <p:cNvPr id="72" name="Rectangle 101">
              <a:extLst>
                <a:ext uri="{FF2B5EF4-FFF2-40B4-BE49-F238E27FC236}">
                  <a16:creationId xmlns:a16="http://schemas.microsoft.com/office/drawing/2014/main" id="{3A4985E0-D483-24F3-9BD5-E5D691E17150}"/>
                </a:ext>
              </a:extLst>
            </p:cNvPr>
            <p:cNvSpPr>
              <a:spLocks noChangeArrowheads="1"/>
            </p:cNvSpPr>
            <p:nvPr/>
          </p:nvSpPr>
          <p:spPr bwMode="auto">
            <a:xfrm>
              <a:off x="2496" y="2742"/>
              <a:ext cx="439" cy="446"/>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zh-CN" altLang="en-US" sz="4000" dirty="0">
                  <a:solidFill>
                    <a:schemeClr val="bg1"/>
                  </a:solidFill>
                  <a:ea typeface="方正舒体" pitchFamily="2" charset="-122"/>
                </a:rPr>
                <a:t>同</a:t>
              </a:r>
            </a:p>
          </p:txBody>
        </p:sp>
      </p:grpSp>
      <p:grpSp>
        <p:nvGrpSpPr>
          <p:cNvPr id="73" name="Group 116">
            <a:extLst>
              <a:ext uri="{FF2B5EF4-FFF2-40B4-BE49-F238E27FC236}">
                <a16:creationId xmlns:a16="http://schemas.microsoft.com/office/drawing/2014/main" id="{0EF2492F-45C1-2564-96D7-6523727748D3}"/>
              </a:ext>
            </a:extLst>
          </p:cNvPr>
          <p:cNvGrpSpPr>
            <a:grpSpLocks/>
          </p:cNvGrpSpPr>
          <p:nvPr/>
        </p:nvGrpSpPr>
        <p:grpSpPr bwMode="auto">
          <a:xfrm>
            <a:off x="1984375" y="269875"/>
            <a:ext cx="1219200" cy="495300"/>
            <a:chOff x="1152" y="144"/>
            <a:chExt cx="768" cy="312"/>
          </a:xfrm>
        </p:grpSpPr>
        <p:sp>
          <p:nvSpPr>
            <p:cNvPr id="74" name="AutoShape 113">
              <a:extLst>
                <a:ext uri="{FF2B5EF4-FFF2-40B4-BE49-F238E27FC236}">
                  <a16:creationId xmlns:a16="http://schemas.microsoft.com/office/drawing/2014/main" id="{25CE97B8-4684-475C-2882-74CEDA598031}"/>
                </a:ext>
              </a:extLst>
            </p:cNvPr>
            <p:cNvSpPr>
              <a:spLocks noChangeArrowheads="1"/>
            </p:cNvSpPr>
            <p:nvPr/>
          </p:nvSpPr>
          <p:spPr bwMode="auto">
            <a:xfrm>
              <a:off x="1152" y="168"/>
              <a:ext cx="768" cy="288"/>
            </a:xfrm>
            <a:prstGeom prst="wedgeEllipseCallout">
              <a:avLst>
                <a:gd name="adj1" fmla="val 110287"/>
                <a:gd name="adj2" fmla="val -3472"/>
              </a:avLst>
            </a:prstGeom>
            <a:noFill/>
            <a:ln w="57150">
              <a:solidFill>
                <a:schemeClr val="accent1"/>
              </a:solidFill>
              <a:miter lim="800000"/>
              <a:headEnd/>
              <a:tailEnd/>
            </a:ln>
            <a:effectLst/>
            <a:extLst>
              <a:ext uri="{909E8E84-426E-40DD-AFC4-6F175D3DCCD1}">
                <a14:hiddenFill xmlns:a14="http://schemas.microsoft.com/office/drawing/2010/main">
                  <a:solidFill>
                    <a:srgbClr val="CC99FF"/>
                  </a:solidFill>
                </a14:hiddenFill>
              </a:ext>
              <a:ext uri="{AF507438-7753-43E0-B8FC-AC1667EBCBE1}">
                <a14:hiddenEffects xmlns:a14="http://schemas.microsoft.com/office/drawing/2010/main">
                  <a:effectLst>
                    <a:outerShdw dist="45791" dir="2021404" algn="ctr" rotWithShape="0">
                      <a:schemeClr val="bg2"/>
                    </a:outerShdw>
                  </a:effectLst>
                </a14:hiddenEffects>
              </a:ext>
            </a:extLst>
          </p:spPr>
          <p:txBody>
            <a:bodyPr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zh-CN" sz="2400"/>
            </a:p>
          </p:txBody>
        </p:sp>
        <p:sp>
          <p:nvSpPr>
            <p:cNvPr id="75" name="Text Box 114">
              <a:extLst>
                <a:ext uri="{FF2B5EF4-FFF2-40B4-BE49-F238E27FC236}">
                  <a16:creationId xmlns:a16="http://schemas.microsoft.com/office/drawing/2014/main" id="{179EAC12-BB1C-78E9-59AF-33B59E142D4C}"/>
                </a:ext>
              </a:extLst>
            </p:cNvPr>
            <p:cNvSpPr txBox="1">
              <a:spLocks noChangeArrowheads="1"/>
            </p:cNvSpPr>
            <p:nvPr/>
          </p:nvSpPr>
          <p:spPr bwMode="auto">
            <a:xfrm>
              <a:off x="1284" y="144"/>
              <a:ext cx="636" cy="308"/>
            </a:xfrm>
            <a:prstGeom prst="rect">
              <a:avLst/>
            </a:prstGeom>
            <a:noFill/>
            <a:ln>
              <a:noFill/>
            </a:ln>
            <a:effectLst>
              <a:outerShdw dist="12700" dir="5400000" algn="ctr" rotWithShape="0">
                <a:schemeClr val="bg1"/>
              </a:outerShdw>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Lst>
          </p:spPr>
          <p:txBody>
            <a:bodyPr>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eaLnBrk="1" hangingPunct="1">
                <a:spcBef>
                  <a:spcPct val="0"/>
                </a:spcBef>
                <a:buClrTx/>
                <a:buFontTx/>
                <a:buNone/>
              </a:pPr>
              <a:r>
                <a:rPr lang="zh-CN" altLang="en-US" sz="2600" dirty="0">
                  <a:solidFill>
                    <a:srgbClr val="7030A0"/>
                  </a:solidFill>
                  <a:ea typeface="黑体" pitchFamily="49" charset="-122"/>
                </a:rPr>
                <a:t>源点</a:t>
              </a:r>
            </a:p>
          </p:txBody>
        </p:sp>
      </p:grpSp>
      <p:grpSp>
        <p:nvGrpSpPr>
          <p:cNvPr id="76" name="Group 122">
            <a:extLst>
              <a:ext uri="{FF2B5EF4-FFF2-40B4-BE49-F238E27FC236}">
                <a16:creationId xmlns:a16="http://schemas.microsoft.com/office/drawing/2014/main" id="{EAB35268-E477-799E-6EB7-B5602C97E00F}"/>
              </a:ext>
            </a:extLst>
          </p:cNvPr>
          <p:cNvGrpSpPr>
            <a:grpSpLocks/>
          </p:cNvGrpSpPr>
          <p:nvPr/>
        </p:nvGrpSpPr>
        <p:grpSpPr bwMode="auto">
          <a:xfrm>
            <a:off x="6472557" y="640556"/>
            <a:ext cx="1333500" cy="1004888"/>
            <a:chOff x="4221" y="527"/>
            <a:chExt cx="840" cy="633"/>
          </a:xfrm>
        </p:grpSpPr>
        <p:grpSp>
          <p:nvGrpSpPr>
            <p:cNvPr id="77" name="Group 123">
              <a:extLst>
                <a:ext uri="{FF2B5EF4-FFF2-40B4-BE49-F238E27FC236}">
                  <a16:creationId xmlns:a16="http://schemas.microsoft.com/office/drawing/2014/main" id="{0E809005-877D-23F4-6CB8-E8D1131AC27C}"/>
                </a:ext>
              </a:extLst>
            </p:cNvPr>
            <p:cNvGrpSpPr>
              <a:grpSpLocks/>
            </p:cNvGrpSpPr>
            <p:nvPr/>
          </p:nvGrpSpPr>
          <p:grpSpPr bwMode="auto">
            <a:xfrm>
              <a:off x="4221" y="527"/>
              <a:ext cx="836" cy="633"/>
              <a:chOff x="3036" y="2042"/>
              <a:chExt cx="1064" cy="950"/>
            </a:xfrm>
          </p:grpSpPr>
          <p:sp>
            <p:nvSpPr>
              <p:cNvPr id="79" name="Freeform 124">
                <a:extLst>
                  <a:ext uri="{FF2B5EF4-FFF2-40B4-BE49-F238E27FC236}">
                    <a16:creationId xmlns:a16="http://schemas.microsoft.com/office/drawing/2014/main" id="{E714595A-9B7F-0410-DF0F-59AA96DA1F7A}"/>
                  </a:ext>
                </a:extLst>
              </p:cNvPr>
              <p:cNvSpPr>
                <a:spLocks/>
              </p:cNvSpPr>
              <p:nvPr/>
            </p:nvSpPr>
            <p:spPr bwMode="auto">
              <a:xfrm>
                <a:off x="3044" y="2068"/>
                <a:ext cx="1036" cy="905"/>
              </a:xfrm>
              <a:custGeom>
                <a:avLst/>
                <a:gdLst>
                  <a:gd name="T0" fmla="*/ 605 w 1036"/>
                  <a:gd name="T1" fmla="*/ 828 h 905"/>
                  <a:gd name="T2" fmla="*/ 638 w 1036"/>
                  <a:gd name="T3" fmla="*/ 828 h 905"/>
                  <a:gd name="T4" fmla="*/ 664 w 1036"/>
                  <a:gd name="T5" fmla="*/ 809 h 905"/>
                  <a:gd name="T6" fmla="*/ 683 w 1036"/>
                  <a:gd name="T7" fmla="*/ 803 h 905"/>
                  <a:gd name="T8" fmla="*/ 755 w 1036"/>
                  <a:gd name="T9" fmla="*/ 847 h 905"/>
                  <a:gd name="T10" fmla="*/ 840 w 1036"/>
                  <a:gd name="T11" fmla="*/ 834 h 905"/>
                  <a:gd name="T12" fmla="*/ 892 w 1036"/>
                  <a:gd name="T13" fmla="*/ 815 h 905"/>
                  <a:gd name="T14" fmla="*/ 976 w 1036"/>
                  <a:gd name="T15" fmla="*/ 853 h 905"/>
                  <a:gd name="T16" fmla="*/ 1015 w 1036"/>
                  <a:gd name="T17" fmla="*/ 777 h 905"/>
                  <a:gd name="T18" fmla="*/ 989 w 1036"/>
                  <a:gd name="T19" fmla="*/ 721 h 905"/>
                  <a:gd name="T20" fmla="*/ 976 w 1036"/>
                  <a:gd name="T21" fmla="*/ 702 h 905"/>
                  <a:gd name="T22" fmla="*/ 1002 w 1036"/>
                  <a:gd name="T23" fmla="*/ 689 h 905"/>
                  <a:gd name="T24" fmla="*/ 976 w 1036"/>
                  <a:gd name="T25" fmla="*/ 638 h 905"/>
                  <a:gd name="T26" fmla="*/ 970 w 1036"/>
                  <a:gd name="T27" fmla="*/ 626 h 905"/>
                  <a:gd name="T28" fmla="*/ 1035 w 1036"/>
                  <a:gd name="T29" fmla="*/ 512 h 905"/>
                  <a:gd name="T30" fmla="*/ 1002 w 1036"/>
                  <a:gd name="T31" fmla="*/ 392 h 905"/>
                  <a:gd name="T32" fmla="*/ 931 w 1036"/>
                  <a:gd name="T33" fmla="*/ 360 h 905"/>
                  <a:gd name="T34" fmla="*/ 1002 w 1036"/>
                  <a:gd name="T35" fmla="*/ 316 h 905"/>
                  <a:gd name="T36" fmla="*/ 970 w 1036"/>
                  <a:gd name="T37" fmla="*/ 259 h 905"/>
                  <a:gd name="T38" fmla="*/ 924 w 1036"/>
                  <a:gd name="T39" fmla="*/ 240 h 905"/>
                  <a:gd name="T40" fmla="*/ 1002 w 1036"/>
                  <a:gd name="T41" fmla="*/ 240 h 905"/>
                  <a:gd name="T42" fmla="*/ 1022 w 1036"/>
                  <a:gd name="T43" fmla="*/ 164 h 905"/>
                  <a:gd name="T44" fmla="*/ 976 w 1036"/>
                  <a:gd name="T45" fmla="*/ 88 h 905"/>
                  <a:gd name="T46" fmla="*/ 892 w 1036"/>
                  <a:gd name="T47" fmla="*/ 82 h 905"/>
                  <a:gd name="T48" fmla="*/ 872 w 1036"/>
                  <a:gd name="T49" fmla="*/ 94 h 905"/>
                  <a:gd name="T50" fmla="*/ 827 w 1036"/>
                  <a:gd name="T51" fmla="*/ 56 h 905"/>
                  <a:gd name="T52" fmla="*/ 788 w 1036"/>
                  <a:gd name="T53" fmla="*/ 126 h 905"/>
                  <a:gd name="T54" fmla="*/ 755 w 1036"/>
                  <a:gd name="T55" fmla="*/ 31 h 905"/>
                  <a:gd name="T56" fmla="*/ 618 w 1036"/>
                  <a:gd name="T57" fmla="*/ 0 h 905"/>
                  <a:gd name="T58" fmla="*/ 527 w 1036"/>
                  <a:gd name="T59" fmla="*/ 50 h 905"/>
                  <a:gd name="T60" fmla="*/ 495 w 1036"/>
                  <a:gd name="T61" fmla="*/ 75 h 905"/>
                  <a:gd name="T62" fmla="*/ 449 w 1036"/>
                  <a:gd name="T63" fmla="*/ 44 h 905"/>
                  <a:gd name="T64" fmla="*/ 384 w 1036"/>
                  <a:gd name="T65" fmla="*/ 126 h 905"/>
                  <a:gd name="T66" fmla="*/ 371 w 1036"/>
                  <a:gd name="T67" fmla="*/ 94 h 905"/>
                  <a:gd name="T68" fmla="*/ 332 w 1036"/>
                  <a:gd name="T69" fmla="*/ 126 h 905"/>
                  <a:gd name="T70" fmla="*/ 299 w 1036"/>
                  <a:gd name="T71" fmla="*/ 101 h 905"/>
                  <a:gd name="T72" fmla="*/ 247 w 1036"/>
                  <a:gd name="T73" fmla="*/ 44 h 905"/>
                  <a:gd name="T74" fmla="*/ 169 w 1036"/>
                  <a:gd name="T75" fmla="*/ 44 h 905"/>
                  <a:gd name="T76" fmla="*/ 97 w 1036"/>
                  <a:gd name="T77" fmla="*/ 101 h 905"/>
                  <a:gd name="T78" fmla="*/ 123 w 1036"/>
                  <a:gd name="T79" fmla="*/ 208 h 905"/>
                  <a:gd name="T80" fmla="*/ 78 w 1036"/>
                  <a:gd name="T81" fmla="*/ 202 h 905"/>
                  <a:gd name="T82" fmla="*/ 58 w 1036"/>
                  <a:gd name="T83" fmla="*/ 234 h 905"/>
                  <a:gd name="T84" fmla="*/ 84 w 1036"/>
                  <a:gd name="T85" fmla="*/ 290 h 905"/>
                  <a:gd name="T86" fmla="*/ 65 w 1036"/>
                  <a:gd name="T87" fmla="*/ 303 h 905"/>
                  <a:gd name="T88" fmla="*/ 0 w 1036"/>
                  <a:gd name="T89" fmla="*/ 398 h 905"/>
                  <a:gd name="T90" fmla="*/ 52 w 1036"/>
                  <a:gd name="T91" fmla="*/ 518 h 905"/>
                  <a:gd name="T92" fmla="*/ 136 w 1036"/>
                  <a:gd name="T93" fmla="*/ 512 h 905"/>
                  <a:gd name="T94" fmla="*/ 71 w 1036"/>
                  <a:gd name="T95" fmla="*/ 556 h 905"/>
                  <a:gd name="T96" fmla="*/ 65 w 1036"/>
                  <a:gd name="T97" fmla="*/ 607 h 905"/>
                  <a:gd name="T98" fmla="*/ 91 w 1036"/>
                  <a:gd name="T99" fmla="*/ 626 h 905"/>
                  <a:gd name="T100" fmla="*/ 143 w 1036"/>
                  <a:gd name="T101" fmla="*/ 638 h 905"/>
                  <a:gd name="T102" fmla="*/ 91 w 1036"/>
                  <a:gd name="T103" fmla="*/ 695 h 905"/>
                  <a:gd name="T104" fmla="*/ 97 w 1036"/>
                  <a:gd name="T105" fmla="*/ 771 h 905"/>
                  <a:gd name="T106" fmla="*/ 156 w 1036"/>
                  <a:gd name="T107" fmla="*/ 822 h 905"/>
                  <a:gd name="T108" fmla="*/ 214 w 1036"/>
                  <a:gd name="T109" fmla="*/ 822 h 905"/>
                  <a:gd name="T110" fmla="*/ 234 w 1036"/>
                  <a:gd name="T111" fmla="*/ 803 h 905"/>
                  <a:gd name="T112" fmla="*/ 371 w 1036"/>
                  <a:gd name="T113" fmla="*/ 898 h 905"/>
                  <a:gd name="T114" fmla="*/ 508 w 1036"/>
                  <a:gd name="T115" fmla="*/ 879 h 905"/>
                  <a:gd name="T116" fmla="*/ 573 w 1036"/>
                  <a:gd name="T117" fmla="*/ 809 h 905"/>
                  <a:gd name="T118" fmla="*/ 592 w 1036"/>
                  <a:gd name="T119" fmla="*/ 809 h 905"/>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1036" h="905">
                    <a:moveTo>
                      <a:pt x="592" y="809"/>
                    </a:moveTo>
                    <a:lnTo>
                      <a:pt x="605" y="828"/>
                    </a:lnTo>
                    <a:lnTo>
                      <a:pt x="618" y="828"/>
                    </a:lnTo>
                    <a:lnTo>
                      <a:pt x="638" y="828"/>
                    </a:lnTo>
                    <a:lnTo>
                      <a:pt x="651" y="815"/>
                    </a:lnTo>
                    <a:lnTo>
                      <a:pt x="664" y="809"/>
                    </a:lnTo>
                    <a:lnTo>
                      <a:pt x="670" y="765"/>
                    </a:lnTo>
                    <a:lnTo>
                      <a:pt x="683" y="803"/>
                    </a:lnTo>
                    <a:lnTo>
                      <a:pt x="716" y="828"/>
                    </a:lnTo>
                    <a:lnTo>
                      <a:pt x="755" y="847"/>
                    </a:lnTo>
                    <a:lnTo>
                      <a:pt x="807" y="841"/>
                    </a:lnTo>
                    <a:lnTo>
                      <a:pt x="840" y="834"/>
                    </a:lnTo>
                    <a:lnTo>
                      <a:pt x="892" y="777"/>
                    </a:lnTo>
                    <a:lnTo>
                      <a:pt x="892" y="815"/>
                    </a:lnTo>
                    <a:lnTo>
                      <a:pt x="911" y="853"/>
                    </a:lnTo>
                    <a:lnTo>
                      <a:pt x="976" y="853"/>
                    </a:lnTo>
                    <a:lnTo>
                      <a:pt x="1009" y="822"/>
                    </a:lnTo>
                    <a:lnTo>
                      <a:pt x="1015" y="777"/>
                    </a:lnTo>
                    <a:lnTo>
                      <a:pt x="1009" y="746"/>
                    </a:lnTo>
                    <a:lnTo>
                      <a:pt x="989" y="721"/>
                    </a:lnTo>
                    <a:lnTo>
                      <a:pt x="963" y="702"/>
                    </a:lnTo>
                    <a:lnTo>
                      <a:pt x="976" y="702"/>
                    </a:lnTo>
                    <a:lnTo>
                      <a:pt x="996" y="695"/>
                    </a:lnTo>
                    <a:lnTo>
                      <a:pt x="1002" y="689"/>
                    </a:lnTo>
                    <a:lnTo>
                      <a:pt x="1002" y="664"/>
                    </a:lnTo>
                    <a:lnTo>
                      <a:pt x="976" y="638"/>
                    </a:lnTo>
                    <a:lnTo>
                      <a:pt x="937" y="626"/>
                    </a:lnTo>
                    <a:lnTo>
                      <a:pt x="970" y="626"/>
                    </a:lnTo>
                    <a:lnTo>
                      <a:pt x="1009" y="594"/>
                    </a:lnTo>
                    <a:lnTo>
                      <a:pt x="1035" y="512"/>
                    </a:lnTo>
                    <a:lnTo>
                      <a:pt x="1035" y="449"/>
                    </a:lnTo>
                    <a:lnTo>
                      <a:pt x="1002" y="392"/>
                    </a:lnTo>
                    <a:lnTo>
                      <a:pt x="970" y="373"/>
                    </a:lnTo>
                    <a:lnTo>
                      <a:pt x="931" y="360"/>
                    </a:lnTo>
                    <a:lnTo>
                      <a:pt x="989" y="341"/>
                    </a:lnTo>
                    <a:lnTo>
                      <a:pt x="1002" y="316"/>
                    </a:lnTo>
                    <a:lnTo>
                      <a:pt x="996" y="278"/>
                    </a:lnTo>
                    <a:lnTo>
                      <a:pt x="970" y="259"/>
                    </a:lnTo>
                    <a:lnTo>
                      <a:pt x="931" y="259"/>
                    </a:lnTo>
                    <a:lnTo>
                      <a:pt x="924" y="240"/>
                    </a:lnTo>
                    <a:lnTo>
                      <a:pt x="950" y="246"/>
                    </a:lnTo>
                    <a:lnTo>
                      <a:pt x="1002" y="240"/>
                    </a:lnTo>
                    <a:lnTo>
                      <a:pt x="1022" y="208"/>
                    </a:lnTo>
                    <a:lnTo>
                      <a:pt x="1022" y="164"/>
                    </a:lnTo>
                    <a:lnTo>
                      <a:pt x="1009" y="120"/>
                    </a:lnTo>
                    <a:lnTo>
                      <a:pt x="976" y="88"/>
                    </a:lnTo>
                    <a:lnTo>
                      <a:pt x="937" y="75"/>
                    </a:lnTo>
                    <a:lnTo>
                      <a:pt x="892" y="82"/>
                    </a:lnTo>
                    <a:lnTo>
                      <a:pt x="859" y="132"/>
                    </a:lnTo>
                    <a:lnTo>
                      <a:pt x="872" y="94"/>
                    </a:lnTo>
                    <a:lnTo>
                      <a:pt x="859" y="56"/>
                    </a:lnTo>
                    <a:lnTo>
                      <a:pt x="827" y="56"/>
                    </a:lnTo>
                    <a:lnTo>
                      <a:pt x="794" y="75"/>
                    </a:lnTo>
                    <a:lnTo>
                      <a:pt x="788" y="126"/>
                    </a:lnTo>
                    <a:lnTo>
                      <a:pt x="775" y="63"/>
                    </a:lnTo>
                    <a:lnTo>
                      <a:pt x="755" y="31"/>
                    </a:lnTo>
                    <a:lnTo>
                      <a:pt x="709" y="12"/>
                    </a:lnTo>
                    <a:lnTo>
                      <a:pt x="618" y="0"/>
                    </a:lnTo>
                    <a:lnTo>
                      <a:pt x="553" y="25"/>
                    </a:lnTo>
                    <a:lnTo>
                      <a:pt x="527" y="50"/>
                    </a:lnTo>
                    <a:lnTo>
                      <a:pt x="508" y="101"/>
                    </a:lnTo>
                    <a:lnTo>
                      <a:pt x="495" y="75"/>
                    </a:lnTo>
                    <a:lnTo>
                      <a:pt x="475" y="50"/>
                    </a:lnTo>
                    <a:lnTo>
                      <a:pt x="449" y="44"/>
                    </a:lnTo>
                    <a:lnTo>
                      <a:pt x="397" y="69"/>
                    </a:lnTo>
                    <a:lnTo>
                      <a:pt x="384" y="126"/>
                    </a:lnTo>
                    <a:lnTo>
                      <a:pt x="377" y="101"/>
                    </a:lnTo>
                    <a:lnTo>
                      <a:pt x="371" y="94"/>
                    </a:lnTo>
                    <a:lnTo>
                      <a:pt x="351" y="101"/>
                    </a:lnTo>
                    <a:lnTo>
                      <a:pt x="332" y="126"/>
                    </a:lnTo>
                    <a:lnTo>
                      <a:pt x="319" y="158"/>
                    </a:lnTo>
                    <a:lnTo>
                      <a:pt x="299" y="101"/>
                    </a:lnTo>
                    <a:lnTo>
                      <a:pt x="280" y="69"/>
                    </a:lnTo>
                    <a:lnTo>
                      <a:pt x="247" y="44"/>
                    </a:lnTo>
                    <a:lnTo>
                      <a:pt x="201" y="38"/>
                    </a:lnTo>
                    <a:lnTo>
                      <a:pt x="169" y="44"/>
                    </a:lnTo>
                    <a:lnTo>
                      <a:pt x="130" y="63"/>
                    </a:lnTo>
                    <a:lnTo>
                      <a:pt x="97" y="101"/>
                    </a:lnTo>
                    <a:lnTo>
                      <a:pt x="91" y="164"/>
                    </a:lnTo>
                    <a:lnTo>
                      <a:pt x="123" y="208"/>
                    </a:lnTo>
                    <a:lnTo>
                      <a:pt x="91" y="202"/>
                    </a:lnTo>
                    <a:lnTo>
                      <a:pt x="78" y="202"/>
                    </a:lnTo>
                    <a:lnTo>
                      <a:pt x="65" y="208"/>
                    </a:lnTo>
                    <a:lnTo>
                      <a:pt x="58" y="234"/>
                    </a:lnTo>
                    <a:lnTo>
                      <a:pt x="65" y="265"/>
                    </a:lnTo>
                    <a:lnTo>
                      <a:pt x="84" y="290"/>
                    </a:lnTo>
                    <a:lnTo>
                      <a:pt x="110" y="290"/>
                    </a:lnTo>
                    <a:lnTo>
                      <a:pt x="65" y="303"/>
                    </a:lnTo>
                    <a:lnTo>
                      <a:pt x="32" y="335"/>
                    </a:lnTo>
                    <a:lnTo>
                      <a:pt x="0" y="398"/>
                    </a:lnTo>
                    <a:lnTo>
                      <a:pt x="13" y="461"/>
                    </a:lnTo>
                    <a:lnTo>
                      <a:pt x="52" y="518"/>
                    </a:lnTo>
                    <a:lnTo>
                      <a:pt x="78" y="524"/>
                    </a:lnTo>
                    <a:lnTo>
                      <a:pt x="136" y="512"/>
                    </a:lnTo>
                    <a:lnTo>
                      <a:pt x="104" y="524"/>
                    </a:lnTo>
                    <a:lnTo>
                      <a:pt x="71" y="556"/>
                    </a:lnTo>
                    <a:lnTo>
                      <a:pt x="65" y="575"/>
                    </a:lnTo>
                    <a:lnTo>
                      <a:pt x="65" y="607"/>
                    </a:lnTo>
                    <a:lnTo>
                      <a:pt x="71" y="613"/>
                    </a:lnTo>
                    <a:lnTo>
                      <a:pt x="91" y="626"/>
                    </a:lnTo>
                    <a:lnTo>
                      <a:pt x="117" y="632"/>
                    </a:lnTo>
                    <a:lnTo>
                      <a:pt x="143" y="638"/>
                    </a:lnTo>
                    <a:lnTo>
                      <a:pt x="117" y="664"/>
                    </a:lnTo>
                    <a:lnTo>
                      <a:pt x="91" y="695"/>
                    </a:lnTo>
                    <a:lnTo>
                      <a:pt x="91" y="733"/>
                    </a:lnTo>
                    <a:lnTo>
                      <a:pt x="97" y="771"/>
                    </a:lnTo>
                    <a:lnTo>
                      <a:pt x="117" y="803"/>
                    </a:lnTo>
                    <a:lnTo>
                      <a:pt x="156" y="822"/>
                    </a:lnTo>
                    <a:lnTo>
                      <a:pt x="182" y="828"/>
                    </a:lnTo>
                    <a:lnTo>
                      <a:pt x="214" y="822"/>
                    </a:lnTo>
                    <a:lnTo>
                      <a:pt x="228" y="815"/>
                    </a:lnTo>
                    <a:lnTo>
                      <a:pt x="234" y="803"/>
                    </a:lnTo>
                    <a:lnTo>
                      <a:pt x="312" y="885"/>
                    </a:lnTo>
                    <a:lnTo>
                      <a:pt x="371" y="898"/>
                    </a:lnTo>
                    <a:lnTo>
                      <a:pt x="436" y="904"/>
                    </a:lnTo>
                    <a:lnTo>
                      <a:pt x="508" y="879"/>
                    </a:lnTo>
                    <a:lnTo>
                      <a:pt x="553" y="841"/>
                    </a:lnTo>
                    <a:lnTo>
                      <a:pt x="573" y="809"/>
                    </a:lnTo>
                    <a:lnTo>
                      <a:pt x="586" y="765"/>
                    </a:lnTo>
                    <a:lnTo>
                      <a:pt x="592" y="809"/>
                    </a:lnTo>
                    <a:close/>
                  </a:path>
                </a:pathLst>
              </a:custGeom>
              <a:solidFill>
                <a:srgbClr val="FFFFFF"/>
              </a:solidFill>
              <a:ln w="3175" cap="flat">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80" name="Freeform 125">
                <a:extLst>
                  <a:ext uri="{FF2B5EF4-FFF2-40B4-BE49-F238E27FC236}">
                    <a16:creationId xmlns:a16="http://schemas.microsoft.com/office/drawing/2014/main" id="{BC10F592-1557-0B15-2E71-2D05311B6711}"/>
                  </a:ext>
                </a:extLst>
              </p:cNvPr>
              <p:cNvSpPr>
                <a:spLocks/>
              </p:cNvSpPr>
              <p:nvPr/>
            </p:nvSpPr>
            <p:spPr bwMode="auto">
              <a:xfrm>
                <a:off x="3036" y="2087"/>
                <a:ext cx="607" cy="905"/>
              </a:xfrm>
              <a:custGeom>
                <a:avLst/>
                <a:gdLst>
                  <a:gd name="T0" fmla="*/ 586 w 607"/>
                  <a:gd name="T1" fmla="*/ 791 h 905"/>
                  <a:gd name="T2" fmla="*/ 469 w 607"/>
                  <a:gd name="T3" fmla="*/ 873 h 905"/>
                  <a:gd name="T4" fmla="*/ 345 w 607"/>
                  <a:gd name="T5" fmla="*/ 873 h 905"/>
                  <a:gd name="T6" fmla="*/ 241 w 607"/>
                  <a:gd name="T7" fmla="*/ 797 h 905"/>
                  <a:gd name="T8" fmla="*/ 170 w 607"/>
                  <a:gd name="T9" fmla="*/ 803 h 905"/>
                  <a:gd name="T10" fmla="*/ 104 w 607"/>
                  <a:gd name="T11" fmla="*/ 715 h 905"/>
                  <a:gd name="T12" fmla="*/ 156 w 607"/>
                  <a:gd name="T13" fmla="*/ 620 h 905"/>
                  <a:gd name="T14" fmla="*/ 78 w 607"/>
                  <a:gd name="T15" fmla="*/ 588 h 905"/>
                  <a:gd name="T16" fmla="*/ 117 w 607"/>
                  <a:gd name="T17" fmla="*/ 512 h 905"/>
                  <a:gd name="T18" fmla="*/ 91 w 607"/>
                  <a:gd name="T19" fmla="*/ 493 h 905"/>
                  <a:gd name="T20" fmla="*/ 26 w 607"/>
                  <a:gd name="T21" fmla="*/ 417 h 905"/>
                  <a:gd name="T22" fmla="*/ 52 w 607"/>
                  <a:gd name="T23" fmla="*/ 316 h 905"/>
                  <a:gd name="T24" fmla="*/ 124 w 607"/>
                  <a:gd name="T25" fmla="*/ 272 h 905"/>
                  <a:gd name="T26" fmla="*/ 78 w 607"/>
                  <a:gd name="T27" fmla="*/ 247 h 905"/>
                  <a:gd name="T28" fmla="*/ 91 w 607"/>
                  <a:gd name="T29" fmla="*/ 183 h 905"/>
                  <a:gd name="T30" fmla="*/ 111 w 607"/>
                  <a:gd name="T31" fmla="*/ 133 h 905"/>
                  <a:gd name="T32" fmla="*/ 189 w 607"/>
                  <a:gd name="T33" fmla="*/ 38 h 905"/>
                  <a:gd name="T34" fmla="*/ 287 w 607"/>
                  <a:gd name="T35" fmla="*/ 57 h 905"/>
                  <a:gd name="T36" fmla="*/ 332 w 607"/>
                  <a:gd name="T37" fmla="*/ 139 h 905"/>
                  <a:gd name="T38" fmla="*/ 384 w 607"/>
                  <a:gd name="T39" fmla="*/ 76 h 905"/>
                  <a:gd name="T40" fmla="*/ 417 w 607"/>
                  <a:gd name="T41" fmla="*/ 51 h 905"/>
                  <a:gd name="T42" fmla="*/ 495 w 607"/>
                  <a:gd name="T43" fmla="*/ 51 h 905"/>
                  <a:gd name="T44" fmla="*/ 541 w 607"/>
                  <a:gd name="T45" fmla="*/ 38 h 905"/>
                  <a:gd name="T46" fmla="*/ 469 w 607"/>
                  <a:gd name="T47" fmla="*/ 6 h 905"/>
                  <a:gd name="T48" fmla="*/ 397 w 607"/>
                  <a:gd name="T49" fmla="*/ 44 h 905"/>
                  <a:gd name="T50" fmla="*/ 339 w 607"/>
                  <a:gd name="T51" fmla="*/ 70 h 905"/>
                  <a:gd name="T52" fmla="*/ 313 w 607"/>
                  <a:gd name="T53" fmla="*/ 57 h 905"/>
                  <a:gd name="T54" fmla="*/ 261 w 607"/>
                  <a:gd name="T55" fmla="*/ 6 h 905"/>
                  <a:gd name="T56" fmla="*/ 156 w 607"/>
                  <a:gd name="T57" fmla="*/ 13 h 905"/>
                  <a:gd name="T58" fmla="*/ 98 w 607"/>
                  <a:gd name="T59" fmla="*/ 89 h 905"/>
                  <a:gd name="T60" fmla="*/ 78 w 607"/>
                  <a:gd name="T61" fmla="*/ 114 h 905"/>
                  <a:gd name="T62" fmla="*/ 65 w 607"/>
                  <a:gd name="T63" fmla="*/ 145 h 905"/>
                  <a:gd name="T64" fmla="*/ 59 w 607"/>
                  <a:gd name="T65" fmla="*/ 171 h 905"/>
                  <a:gd name="T66" fmla="*/ 52 w 607"/>
                  <a:gd name="T67" fmla="*/ 259 h 905"/>
                  <a:gd name="T68" fmla="*/ 20 w 607"/>
                  <a:gd name="T69" fmla="*/ 316 h 905"/>
                  <a:gd name="T70" fmla="*/ 26 w 607"/>
                  <a:gd name="T71" fmla="*/ 474 h 905"/>
                  <a:gd name="T72" fmla="*/ 65 w 607"/>
                  <a:gd name="T73" fmla="*/ 544 h 905"/>
                  <a:gd name="T74" fmla="*/ 59 w 607"/>
                  <a:gd name="T75" fmla="*/ 601 h 905"/>
                  <a:gd name="T76" fmla="*/ 111 w 607"/>
                  <a:gd name="T77" fmla="*/ 632 h 905"/>
                  <a:gd name="T78" fmla="*/ 78 w 607"/>
                  <a:gd name="T79" fmla="*/ 734 h 905"/>
                  <a:gd name="T80" fmla="*/ 156 w 607"/>
                  <a:gd name="T81" fmla="*/ 835 h 905"/>
                  <a:gd name="T82" fmla="*/ 267 w 607"/>
                  <a:gd name="T83" fmla="*/ 847 h 905"/>
                  <a:gd name="T84" fmla="*/ 391 w 607"/>
                  <a:gd name="T85" fmla="*/ 904 h 905"/>
                  <a:gd name="T86" fmla="*/ 541 w 607"/>
                  <a:gd name="T87" fmla="*/ 873 h 905"/>
                  <a:gd name="T88" fmla="*/ 606 w 607"/>
                  <a:gd name="T89" fmla="*/ 791 h 905"/>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607" h="905">
                    <a:moveTo>
                      <a:pt x="606" y="791"/>
                    </a:moveTo>
                    <a:lnTo>
                      <a:pt x="599" y="746"/>
                    </a:lnTo>
                    <a:lnTo>
                      <a:pt x="586" y="791"/>
                    </a:lnTo>
                    <a:lnTo>
                      <a:pt x="567" y="822"/>
                    </a:lnTo>
                    <a:lnTo>
                      <a:pt x="521" y="854"/>
                    </a:lnTo>
                    <a:lnTo>
                      <a:pt x="469" y="873"/>
                    </a:lnTo>
                    <a:lnTo>
                      <a:pt x="417" y="879"/>
                    </a:lnTo>
                    <a:lnTo>
                      <a:pt x="365" y="873"/>
                    </a:lnTo>
                    <a:lnTo>
                      <a:pt x="345" y="873"/>
                    </a:lnTo>
                    <a:lnTo>
                      <a:pt x="326" y="866"/>
                    </a:lnTo>
                    <a:lnTo>
                      <a:pt x="248" y="784"/>
                    </a:lnTo>
                    <a:lnTo>
                      <a:pt x="241" y="797"/>
                    </a:lnTo>
                    <a:lnTo>
                      <a:pt x="228" y="803"/>
                    </a:lnTo>
                    <a:lnTo>
                      <a:pt x="196" y="810"/>
                    </a:lnTo>
                    <a:lnTo>
                      <a:pt x="170" y="803"/>
                    </a:lnTo>
                    <a:lnTo>
                      <a:pt x="130" y="784"/>
                    </a:lnTo>
                    <a:lnTo>
                      <a:pt x="111" y="753"/>
                    </a:lnTo>
                    <a:lnTo>
                      <a:pt x="104" y="715"/>
                    </a:lnTo>
                    <a:lnTo>
                      <a:pt x="104" y="677"/>
                    </a:lnTo>
                    <a:lnTo>
                      <a:pt x="130" y="645"/>
                    </a:lnTo>
                    <a:lnTo>
                      <a:pt x="156" y="620"/>
                    </a:lnTo>
                    <a:lnTo>
                      <a:pt x="130" y="613"/>
                    </a:lnTo>
                    <a:lnTo>
                      <a:pt x="104" y="607"/>
                    </a:lnTo>
                    <a:lnTo>
                      <a:pt x="78" y="588"/>
                    </a:lnTo>
                    <a:lnTo>
                      <a:pt x="78" y="557"/>
                    </a:lnTo>
                    <a:lnTo>
                      <a:pt x="85" y="538"/>
                    </a:lnTo>
                    <a:lnTo>
                      <a:pt x="117" y="512"/>
                    </a:lnTo>
                    <a:lnTo>
                      <a:pt x="150" y="493"/>
                    </a:lnTo>
                    <a:lnTo>
                      <a:pt x="111" y="493"/>
                    </a:lnTo>
                    <a:lnTo>
                      <a:pt x="91" y="493"/>
                    </a:lnTo>
                    <a:lnTo>
                      <a:pt x="78" y="493"/>
                    </a:lnTo>
                    <a:lnTo>
                      <a:pt x="46" y="462"/>
                    </a:lnTo>
                    <a:lnTo>
                      <a:pt x="26" y="417"/>
                    </a:lnTo>
                    <a:lnTo>
                      <a:pt x="26" y="373"/>
                    </a:lnTo>
                    <a:lnTo>
                      <a:pt x="39" y="335"/>
                    </a:lnTo>
                    <a:lnTo>
                      <a:pt x="52" y="316"/>
                    </a:lnTo>
                    <a:lnTo>
                      <a:pt x="78" y="291"/>
                    </a:lnTo>
                    <a:lnTo>
                      <a:pt x="98" y="285"/>
                    </a:lnTo>
                    <a:lnTo>
                      <a:pt x="124" y="272"/>
                    </a:lnTo>
                    <a:lnTo>
                      <a:pt x="104" y="266"/>
                    </a:lnTo>
                    <a:lnTo>
                      <a:pt x="85" y="259"/>
                    </a:lnTo>
                    <a:lnTo>
                      <a:pt x="78" y="247"/>
                    </a:lnTo>
                    <a:lnTo>
                      <a:pt x="72" y="215"/>
                    </a:lnTo>
                    <a:lnTo>
                      <a:pt x="78" y="190"/>
                    </a:lnTo>
                    <a:lnTo>
                      <a:pt x="91" y="183"/>
                    </a:lnTo>
                    <a:lnTo>
                      <a:pt x="104" y="183"/>
                    </a:lnTo>
                    <a:lnTo>
                      <a:pt x="137" y="190"/>
                    </a:lnTo>
                    <a:lnTo>
                      <a:pt x="111" y="133"/>
                    </a:lnTo>
                    <a:lnTo>
                      <a:pt x="130" y="70"/>
                    </a:lnTo>
                    <a:lnTo>
                      <a:pt x="156" y="51"/>
                    </a:lnTo>
                    <a:lnTo>
                      <a:pt x="189" y="38"/>
                    </a:lnTo>
                    <a:lnTo>
                      <a:pt x="228" y="32"/>
                    </a:lnTo>
                    <a:lnTo>
                      <a:pt x="261" y="38"/>
                    </a:lnTo>
                    <a:lnTo>
                      <a:pt x="287" y="57"/>
                    </a:lnTo>
                    <a:lnTo>
                      <a:pt x="313" y="82"/>
                    </a:lnTo>
                    <a:lnTo>
                      <a:pt x="319" y="114"/>
                    </a:lnTo>
                    <a:lnTo>
                      <a:pt x="332" y="139"/>
                    </a:lnTo>
                    <a:lnTo>
                      <a:pt x="345" y="108"/>
                    </a:lnTo>
                    <a:lnTo>
                      <a:pt x="365" y="82"/>
                    </a:lnTo>
                    <a:lnTo>
                      <a:pt x="384" y="76"/>
                    </a:lnTo>
                    <a:lnTo>
                      <a:pt x="391" y="82"/>
                    </a:lnTo>
                    <a:lnTo>
                      <a:pt x="397" y="108"/>
                    </a:lnTo>
                    <a:lnTo>
                      <a:pt x="417" y="51"/>
                    </a:lnTo>
                    <a:lnTo>
                      <a:pt x="469" y="32"/>
                    </a:lnTo>
                    <a:lnTo>
                      <a:pt x="482" y="38"/>
                    </a:lnTo>
                    <a:lnTo>
                      <a:pt x="495" y="51"/>
                    </a:lnTo>
                    <a:lnTo>
                      <a:pt x="515" y="82"/>
                    </a:lnTo>
                    <a:lnTo>
                      <a:pt x="521" y="114"/>
                    </a:lnTo>
                    <a:lnTo>
                      <a:pt x="541" y="38"/>
                    </a:lnTo>
                    <a:lnTo>
                      <a:pt x="521" y="19"/>
                    </a:lnTo>
                    <a:lnTo>
                      <a:pt x="495" y="13"/>
                    </a:lnTo>
                    <a:lnTo>
                      <a:pt x="469" y="6"/>
                    </a:lnTo>
                    <a:lnTo>
                      <a:pt x="443" y="6"/>
                    </a:lnTo>
                    <a:lnTo>
                      <a:pt x="423" y="25"/>
                    </a:lnTo>
                    <a:lnTo>
                      <a:pt x="397" y="44"/>
                    </a:lnTo>
                    <a:lnTo>
                      <a:pt x="384" y="44"/>
                    </a:lnTo>
                    <a:lnTo>
                      <a:pt x="365" y="51"/>
                    </a:lnTo>
                    <a:lnTo>
                      <a:pt x="339" y="70"/>
                    </a:lnTo>
                    <a:lnTo>
                      <a:pt x="332" y="95"/>
                    </a:lnTo>
                    <a:lnTo>
                      <a:pt x="319" y="63"/>
                    </a:lnTo>
                    <a:lnTo>
                      <a:pt x="313" y="57"/>
                    </a:lnTo>
                    <a:lnTo>
                      <a:pt x="313" y="51"/>
                    </a:lnTo>
                    <a:lnTo>
                      <a:pt x="293" y="19"/>
                    </a:lnTo>
                    <a:lnTo>
                      <a:pt x="261" y="6"/>
                    </a:lnTo>
                    <a:lnTo>
                      <a:pt x="228" y="0"/>
                    </a:lnTo>
                    <a:lnTo>
                      <a:pt x="189" y="6"/>
                    </a:lnTo>
                    <a:lnTo>
                      <a:pt x="156" y="13"/>
                    </a:lnTo>
                    <a:lnTo>
                      <a:pt x="130" y="38"/>
                    </a:lnTo>
                    <a:lnTo>
                      <a:pt x="111" y="57"/>
                    </a:lnTo>
                    <a:lnTo>
                      <a:pt x="98" y="89"/>
                    </a:lnTo>
                    <a:lnTo>
                      <a:pt x="91" y="101"/>
                    </a:lnTo>
                    <a:lnTo>
                      <a:pt x="78" y="114"/>
                    </a:lnTo>
                    <a:lnTo>
                      <a:pt x="78" y="127"/>
                    </a:lnTo>
                    <a:lnTo>
                      <a:pt x="78" y="139"/>
                    </a:lnTo>
                    <a:lnTo>
                      <a:pt x="65" y="145"/>
                    </a:lnTo>
                    <a:lnTo>
                      <a:pt x="65" y="158"/>
                    </a:lnTo>
                    <a:lnTo>
                      <a:pt x="59" y="164"/>
                    </a:lnTo>
                    <a:lnTo>
                      <a:pt x="59" y="171"/>
                    </a:lnTo>
                    <a:lnTo>
                      <a:pt x="52" y="202"/>
                    </a:lnTo>
                    <a:lnTo>
                      <a:pt x="46" y="240"/>
                    </a:lnTo>
                    <a:lnTo>
                      <a:pt x="52" y="259"/>
                    </a:lnTo>
                    <a:lnTo>
                      <a:pt x="65" y="272"/>
                    </a:lnTo>
                    <a:lnTo>
                      <a:pt x="52" y="278"/>
                    </a:lnTo>
                    <a:lnTo>
                      <a:pt x="20" y="316"/>
                    </a:lnTo>
                    <a:lnTo>
                      <a:pt x="0" y="367"/>
                    </a:lnTo>
                    <a:lnTo>
                      <a:pt x="0" y="424"/>
                    </a:lnTo>
                    <a:lnTo>
                      <a:pt x="26" y="474"/>
                    </a:lnTo>
                    <a:lnTo>
                      <a:pt x="46" y="500"/>
                    </a:lnTo>
                    <a:lnTo>
                      <a:pt x="78" y="519"/>
                    </a:lnTo>
                    <a:lnTo>
                      <a:pt x="65" y="544"/>
                    </a:lnTo>
                    <a:lnTo>
                      <a:pt x="52" y="563"/>
                    </a:lnTo>
                    <a:lnTo>
                      <a:pt x="52" y="582"/>
                    </a:lnTo>
                    <a:lnTo>
                      <a:pt x="59" y="601"/>
                    </a:lnTo>
                    <a:lnTo>
                      <a:pt x="72" y="620"/>
                    </a:lnTo>
                    <a:lnTo>
                      <a:pt x="91" y="626"/>
                    </a:lnTo>
                    <a:lnTo>
                      <a:pt x="111" y="632"/>
                    </a:lnTo>
                    <a:lnTo>
                      <a:pt x="104" y="645"/>
                    </a:lnTo>
                    <a:lnTo>
                      <a:pt x="78" y="689"/>
                    </a:lnTo>
                    <a:lnTo>
                      <a:pt x="78" y="734"/>
                    </a:lnTo>
                    <a:lnTo>
                      <a:pt x="91" y="778"/>
                    </a:lnTo>
                    <a:lnTo>
                      <a:pt x="130" y="822"/>
                    </a:lnTo>
                    <a:lnTo>
                      <a:pt x="156" y="835"/>
                    </a:lnTo>
                    <a:lnTo>
                      <a:pt x="196" y="841"/>
                    </a:lnTo>
                    <a:lnTo>
                      <a:pt x="261" y="829"/>
                    </a:lnTo>
                    <a:lnTo>
                      <a:pt x="267" y="847"/>
                    </a:lnTo>
                    <a:lnTo>
                      <a:pt x="306" y="879"/>
                    </a:lnTo>
                    <a:lnTo>
                      <a:pt x="352" y="898"/>
                    </a:lnTo>
                    <a:lnTo>
                      <a:pt x="391" y="904"/>
                    </a:lnTo>
                    <a:lnTo>
                      <a:pt x="443" y="898"/>
                    </a:lnTo>
                    <a:lnTo>
                      <a:pt x="495" y="892"/>
                    </a:lnTo>
                    <a:lnTo>
                      <a:pt x="541" y="873"/>
                    </a:lnTo>
                    <a:lnTo>
                      <a:pt x="580" y="835"/>
                    </a:lnTo>
                    <a:lnTo>
                      <a:pt x="606" y="791"/>
                    </a:lnTo>
                    <a:close/>
                  </a:path>
                </a:pathLst>
              </a:custGeom>
              <a:solidFill>
                <a:srgbClr val="EEEEEE"/>
              </a:solidFill>
              <a:ln w="3175" cap="flat">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81" name="Freeform 126">
                <a:extLst>
                  <a:ext uri="{FF2B5EF4-FFF2-40B4-BE49-F238E27FC236}">
                    <a16:creationId xmlns:a16="http://schemas.microsoft.com/office/drawing/2014/main" id="{C8D76CF8-F4A8-02AF-62B9-95A72F72A61F}"/>
                  </a:ext>
                </a:extLst>
              </p:cNvPr>
              <p:cNvSpPr>
                <a:spLocks/>
              </p:cNvSpPr>
              <p:nvPr/>
            </p:nvSpPr>
            <p:spPr bwMode="auto">
              <a:xfrm>
                <a:off x="3539" y="2042"/>
                <a:ext cx="561" cy="899"/>
              </a:xfrm>
              <a:custGeom>
                <a:avLst/>
                <a:gdLst>
                  <a:gd name="T0" fmla="*/ 84 w 561"/>
                  <a:gd name="T1" fmla="*/ 879 h 899"/>
                  <a:gd name="T2" fmla="*/ 156 w 561"/>
                  <a:gd name="T3" fmla="*/ 879 h 899"/>
                  <a:gd name="T4" fmla="*/ 214 w 561"/>
                  <a:gd name="T5" fmla="*/ 885 h 899"/>
                  <a:gd name="T6" fmla="*/ 319 w 561"/>
                  <a:gd name="T7" fmla="*/ 879 h 899"/>
                  <a:gd name="T8" fmla="*/ 436 w 561"/>
                  <a:gd name="T9" fmla="*/ 898 h 899"/>
                  <a:gd name="T10" fmla="*/ 533 w 561"/>
                  <a:gd name="T11" fmla="*/ 841 h 899"/>
                  <a:gd name="T12" fmla="*/ 540 w 561"/>
                  <a:gd name="T13" fmla="*/ 777 h 899"/>
                  <a:gd name="T14" fmla="*/ 520 w 561"/>
                  <a:gd name="T15" fmla="*/ 714 h 899"/>
                  <a:gd name="T16" fmla="*/ 501 w 561"/>
                  <a:gd name="T17" fmla="*/ 657 h 899"/>
                  <a:gd name="T18" fmla="*/ 553 w 561"/>
                  <a:gd name="T19" fmla="*/ 588 h 899"/>
                  <a:gd name="T20" fmla="*/ 553 w 561"/>
                  <a:gd name="T21" fmla="*/ 480 h 899"/>
                  <a:gd name="T22" fmla="*/ 507 w 561"/>
                  <a:gd name="T23" fmla="*/ 379 h 899"/>
                  <a:gd name="T24" fmla="*/ 520 w 561"/>
                  <a:gd name="T25" fmla="*/ 309 h 899"/>
                  <a:gd name="T26" fmla="*/ 540 w 561"/>
                  <a:gd name="T27" fmla="*/ 240 h 899"/>
                  <a:gd name="T28" fmla="*/ 527 w 561"/>
                  <a:gd name="T29" fmla="*/ 120 h 899"/>
                  <a:gd name="T30" fmla="*/ 468 w 561"/>
                  <a:gd name="T31" fmla="*/ 82 h 899"/>
                  <a:gd name="T32" fmla="*/ 377 w 561"/>
                  <a:gd name="T33" fmla="*/ 50 h 899"/>
                  <a:gd name="T34" fmla="*/ 319 w 561"/>
                  <a:gd name="T35" fmla="*/ 63 h 899"/>
                  <a:gd name="T36" fmla="*/ 234 w 561"/>
                  <a:gd name="T37" fmla="*/ 6 h 899"/>
                  <a:gd name="T38" fmla="*/ 52 w 561"/>
                  <a:gd name="T39" fmla="*/ 25 h 899"/>
                  <a:gd name="T40" fmla="*/ 45 w 561"/>
                  <a:gd name="T41" fmla="*/ 56 h 899"/>
                  <a:gd name="T42" fmla="*/ 247 w 561"/>
                  <a:gd name="T43" fmla="*/ 63 h 899"/>
                  <a:gd name="T44" fmla="*/ 299 w 561"/>
                  <a:gd name="T45" fmla="*/ 120 h 899"/>
                  <a:gd name="T46" fmla="*/ 351 w 561"/>
                  <a:gd name="T47" fmla="*/ 94 h 899"/>
                  <a:gd name="T48" fmla="*/ 358 w 561"/>
                  <a:gd name="T49" fmla="*/ 158 h 899"/>
                  <a:gd name="T50" fmla="*/ 436 w 561"/>
                  <a:gd name="T51" fmla="*/ 107 h 899"/>
                  <a:gd name="T52" fmla="*/ 507 w 561"/>
                  <a:gd name="T53" fmla="*/ 170 h 899"/>
                  <a:gd name="T54" fmla="*/ 501 w 561"/>
                  <a:gd name="T55" fmla="*/ 259 h 899"/>
                  <a:gd name="T56" fmla="*/ 429 w 561"/>
                  <a:gd name="T57" fmla="*/ 284 h 899"/>
                  <a:gd name="T58" fmla="*/ 494 w 561"/>
                  <a:gd name="T59" fmla="*/ 335 h 899"/>
                  <a:gd name="T60" fmla="*/ 429 w 561"/>
                  <a:gd name="T61" fmla="*/ 385 h 899"/>
                  <a:gd name="T62" fmla="*/ 527 w 561"/>
                  <a:gd name="T63" fmla="*/ 493 h 899"/>
                  <a:gd name="T64" fmla="*/ 475 w 561"/>
                  <a:gd name="T65" fmla="*/ 638 h 899"/>
                  <a:gd name="T66" fmla="*/ 475 w 561"/>
                  <a:gd name="T67" fmla="*/ 664 h 899"/>
                  <a:gd name="T68" fmla="*/ 501 w 561"/>
                  <a:gd name="T69" fmla="*/ 714 h 899"/>
                  <a:gd name="T70" fmla="*/ 462 w 561"/>
                  <a:gd name="T71" fmla="*/ 727 h 899"/>
                  <a:gd name="T72" fmla="*/ 501 w 561"/>
                  <a:gd name="T73" fmla="*/ 847 h 899"/>
                  <a:gd name="T74" fmla="*/ 429 w 561"/>
                  <a:gd name="T75" fmla="*/ 872 h 899"/>
                  <a:gd name="T76" fmla="*/ 390 w 561"/>
                  <a:gd name="T77" fmla="*/ 803 h 899"/>
                  <a:gd name="T78" fmla="*/ 293 w 561"/>
                  <a:gd name="T79" fmla="*/ 866 h 899"/>
                  <a:gd name="T80" fmla="*/ 169 w 561"/>
                  <a:gd name="T81" fmla="*/ 790 h 899"/>
                  <a:gd name="T82" fmla="*/ 136 w 561"/>
                  <a:gd name="T83" fmla="*/ 853 h 899"/>
                  <a:gd name="T84" fmla="*/ 91 w 561"/>
                  <a:gd name="T85" fmla="*/ 834 h 899"/>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561" h="899">
                    <a:moveTo>
                      <a:pt x="91" y="834"/>
                    </a:moveTo>
                    <a:lnTo>
                      <a:pt x="78" y="866"/>
                    </a:lnTo>
                    <a:lnTo>
                      <a:pt x="84" y="879"/>
                    </a:lnTo>
                    <a:lnTo>
                      <a:pt x="110" y="891"/>
                    </a:lnTo>
                    <a:lnTo>
                      <a:pt x="136" y="885"/>
                    </a:lnTo>
                    <a:lnTo>
                      <a:pt x="156" y="879"/>
                    </a:lnTo>
                    <a:lnTo>
                      <a:pt x="182" y="847"/>
                    </a:lnTo>
                    <a:lnTo>
                      <a:pt x="195" y="866"/>
                    </a:lnTo>
                    <a:lnTo>
                      <a:pt x="214" y="885"/>
                    </a:lnTo>
                    <a:lnTo>
                      <a:pt x="260" y="891"/>
                    </a:lnTo>
                    <a:lnTo>
                      <a:pt x="293" y="891"/>
                    </a:lnTo>
                    <a:lnTo>
                      <a:pt x="319" y="879"/>
                    </a:lnTo>
                    <a:lnTo>
                      <a:pt x="371" y="841"/>
                    </a:lnTo>
                    <a:lnTo>
                      <a:pt x="410" y="891"/>
                    </a:lnTo>
                    <a:lnTo>
                      <a:pt x="436" y="898"/>
                    </a:lnTo>
                    <a:lnTo>
                      <a:pt x="468" y="898"/>
                    </a:lnTo>
                    <a:lnTo>
                      <a:pt x="507" y="879"/>
                    </a:lnTo>
                    <a:lnTo>
                      <a:pt x="533" y="841"/>
                    </a:lnTo>
                    <a:lnTo>
                      <a:pt x="540" y="822"/>
                    </a:lnTo>
                    <a:lnTo>
                      <a:pt x="540" y="796"/>
                    </a:lnTo>
                    <a:lnTo>
                      <a:pt x="540" y="777"/>
                    </a:lnTo>
                    <a:lnTo>
                      <a:pt x="527" y="758"/>
                    </a:lnTo>
                    <a:lnTo>
                      <a:pt x="514" y="733"/>
                    </a:lnTo>
                    <a:lnTo>
                      <a:pt x="520" y="714"/>
                    </a:lnTo>
                    <a:lnTo>
                      <a:pt x="527" y="702"/>
                    </a:lnTo>
                    <a:lnTo>
                      <a:pt x="514" y="676"/>
                    </a:lnTo>
                    <a:lnTo>
                      <a:pt x="501" y="657"/>
                    </a:lnTo>
                    <a:lnTo>
                      <a:pt x="507" y="651"/>
                    </a:lnTo>
                    <a:lnTo>
                      <a:pt x="533" y="619"/>
                    </a:lnTo>
                    <a:lnTo>
                      <a:pt x="553" y="588"/>
                    </a:lnTo>
                    <a:lnTo>
                      <a:pt x="553" y="556"/>
                    </a:lnTo>
                    <a:lnTo>
                      <a:pt x="560" y="512"/>
                    </a:lnTo>
                    <a:lnTo>
                      <a:pt x="553" y="480"/>
                    </a:lnTo>
                    <a:lnTo>
                      <a:pt x="547" y="442"/>
                    </a:lnTo>
                    <a:lnTo>
                      <a:pt x="527" y="411"/>
                    </a:lnTo>
                    <a:lnTo>
                      <a:pt x="507" y="379"/>
                    </a:lnTo>
                    <a:lnTo>
                      <a:pt x="520" y="360"/>
                    </a:lnTo>
                    <a:lnTo>
                      <a:pt x="520" y="335"/>
                    </a:lnTo>
                    <a:lnTo>
                      <a:pt x="520" y="309"/>
                    </a:lnTo>
                    <a:lnTo>
                      <a:pt x="501" y="284"/>
                    </a:lnTo>
                    <a:lnTo>
                      <a:pt x="527" y="259"/>
                    </a:lnTo>
                    <a:lnTo>
                      <a:pt x="540" y="240"/>
                    </a:lnTo>
                    <a:lnTo>
                      <a:pt x="547" y="189"/>
                    </a:lnTo>
                    <a:lnTo>
                      <a:pt x="540" y="145"/>
                    </a:lnTo>
                    <a:lnTo>
                      <a:pt x="527" y="120"/>
                    </a:lnTo>
                    <a:lnTo>
                      <a:pt x="507" y="107"/>
                    </a:lnTo>
                    <a:lnTo>
                      <a:pt x="488" y="88"/>
                    </a:lnTo>
                    <a:lnTo>
                      <a:pt x="468" y="82"/>
                    </a:lnTo>
                    <a:lnTo>
                      <a:pt x="397" y="75"/>
                    </a:lnTo>
                    <a:lnTo>
                      <a:pt x="390" y="56"/>
                    </a:lnTo>
                    <a:lnTo>
                      <a:pt x="377" y="50"/>
                    </a:lnTo>
                    <a:lnTo>
                      <a:pt x="351" y="44"/>
                    </a:lnTo>
                    <a:lnTo>
                      <a:pt x="332" y="50"/>
                    </a:lnTo>
                    <a:lnTo>
                      <a:pt x="319" y="63"/>
                    </a:lnTo>
                    <a:lnTo>
                      <a:pt x="293" y="82"/>
                    </a:lnTo>
                    <a:lnTo>
                      <a:pt x="266" y="38"/>
                    </a:lnTo>
                    <a:lnTo>
                      <a:pt x="234" y="6"/>
                    </a:lnTo>
                    <a:lnTo>
                      <a:pt x="169" y="0"/>
                    </a:lnTo>
                    <a:lnTo>
                      <a:pt x="110" y="0"/>
                    </a:lnTo>
                    <a:lnTo>
                      <a:pt x="52" y="25"/>
                    </a:lnTo>
                    <a:lnTo>
                      <a:pt x="0" y="63"/>
                    </a:lnTo>
                    <a:lnTo>
                      <a:pt x="26" y="82"/>
                    </a:lnTo>
                    <a:lnTo>
                      <a:pt x="45" y="56"/>
                    </a:lnTo>
                    <a:lnTo>
                      <a:pt x="123" y="31"/>
                    </a:lnTo>
                    <a:lnTo>
                      <a:pt x="208" y="44"/>
                    </a:lnTo>
                    <a:lnTo>
                      <a:pt x="247" y="63"/>
                    </a:lnTo>
                    <a:lnTo>
                      <a:pt x="266" y="107"/>
                    </a:lnTo>
                    <a:lnTo>
                      <a:pt x="286" y="151"/>
                    </a:lnTo>
                    <a:lnTo>
                      <a:pt x="299" y="120"/>
                    </a:lnTo>
                    <a:lnTo>
                      <a:pt x="319" y="94"/>
                    </a:lnTo>
                    <a:lnTo>
                      <a:pt x="332" y="82"/>
                    </a:lnTo>
                    <a:lnTo>
                      <a:pt x="351" y="94"/>
                    </a:lnTo>
                    <a:lnTo>
                      <a:pt x="358" y="107"/>
                    </a:lnTo>
                    <a:lnTo>
                      <a:pt x="364" y="132"/>
                    </a:lnTo>
                    <a:lnTo>
                      <a:pt x="358" y="158"/>
                    </a:lnTo>
                    <a:lnTo>
                      <a:pt x="377" y="132"/>
                    </a:lnTo>
                    <a:lnTo>
                      <a:pt x="403" y="107"/>
                    </a:lnTo>
                    <a:lnTo>
                      <a:pt x="436" y="107"/>
                    </a:lnTo>
                    <a:lnTo>
                      <a:pt x="468" y="113"/>
                    </a:lnTo>
                    <a:lnTo>
                      <a:pt x="494" y="139"/>
                    </a:lnTo>
                    <a:lnTo>
                      <a:pt x="507" y="170"/>
                    </a:lnTo>
                    <a:lnTo>
                      <a:pt x="514" y="202"/>
                    </a:lnTo>
                    <a:lnTo>
                      <a:pt x="507" y="234"/>
                    </a:lnTo>
                    <a:lnTo>
                      <a:pt x="501" y="259"/>
                    </a:lnTo>
                    <a:lnTo>
                      <a:pt x="462" y="265"/>
                    </a:lnTo>
                    <a:lnTo>
                      <a:pt x="423" y="265"/>
                    </a:lnTo>
                    <a:lnTo>
                      <a:pt x="429" y="284"/>
                    </a:lnTo>
                    <a:lnTo>
                      <a:pt x="468" y="290"/>
                    </a:lnTo>
                    <a:lnTo>
                      <a:pt x="488" y="309"/>
                    </a:lnTo>
                    <a:lnTo>
                      <a:pt x="494" y="335"/>
                    </a:lnTo>
                    <a:lnTo>
                      <a:pt x="494" y="354"/>
                    </a:lnTo>
                    <a:lnTo>
                      <a:pt x="462" y="373"/>
                    </a:lnTo>
                    <a:lnTo>
                      <a:pt x="429" y="385"/>
                    </a:lnTo>
                    <a:lnTo>
                      <a:pt x="468" y="398"/>
                    </a:lnTo>
                    <a:lnTo>
                      <a:pt x="507" y="436"/>
                    </a:lnTo>
                    <a:lnTo>
                      <a:pt x="527" y="493"/>
                    </a:lnTo>
                    <a:lnTo>
                      <a:pt x="520" y="556"/>
                    </a:lnTo>
                    <a:lnTo>
                      <a:pt x="501" y="613"/>
                    </a:lnTo>
                    <a:lnTo>
                      <a:pt x="475" y="638"/>
                    </a:lnTo>
                    <a:lnTo>
                      <a:pt x="436" y="651"/>
                    </a:lnTo>
                    <a:lnTo>
                      <a:pt x="455" y="664"/>
                    </a:lnTo>
                    <a:lnTo>
                      <a:pt x="475" y="664"/>
                    </a:lnTo>
                    <a:lnTo>
                      <a:pt x="501" y="689"/>
                    </a:lnTo>
                    <a:lnTo>
                      <a:pt x="501" y="695"/>
                    </a:lnTo>
                    <a:lnTo>
                      <a:pt x="501" y="714"/>
                    </a:lnTo>
                    <a:lnTo>
                      <a:pt x="494" y="721"/>
                    </a:lnTo>
                    <a:lnTo>
                      <a:pt x="475" y="727"/>
                    </a:lnTo>
                    <a:lnTo>
                      <a:pt x="462" y="727"/>
                    </a:lnTo>
                    <a:lnTo>
                      <a:pt x="501" y="765"/>
                    </a:lnTo>
                    <a:lnTo>
                      <a:pt x="507" y="828"/>
                    </a:lnTo>
                    <a:lnTo>
                      <a:pt x="501" y="847"/>
                    </a:lnTo>
                    <a:lnTo>
                      <a:pt x="475" y="866"/>
                    </a:lnTo>
                    <a:lnTo>
                      <a:pt x="455" y="872"/>
                    </a:lnTo>
                    <a:lnTo>
                      <a:pt x="429" y="872"/>
                    </a:lnTo>
                    <a:lnTo>
                      <a:pt x="410" y="866"/>
                    </a:lnTo>
                    <a:lnTo>
                      <a:pt x="397" y="841"/>
                    </a:lnTo>
                    <a:lnTo>
                      <a:pt x="390" y="803"/>
                    </a:lnTo>
                    <a:lnTo>
                      <a:pt x="364" y="828"/>
                    </a:lnTo>
                    <a:lnTo>
                      <a:pt x="332" y="853"/>
                    </a:lnTo>
                    <a:lnTo>
                      <a:pt x="293" y="866"/>
                    </a:lnTo>
                    <a:lnTo>
                      <a:pt x="260" y="866"/>
                    </a:lnTo>
                    <a:lnTo>
                      <a:pt x="208" y="841"/>
                    </a:lnTo>
                    <a:lnTo>
                      <a:pt x="169" y="790"/>
                    </a:lnTo>
                    <a:lnTo>
                      <a:pt x="162" y="834"/>
                    </a:lnTo>
                    <a:lnTo>
                      <a:pt x="149" y="841"/>
                    </a:lnTo>
                    <a:lnTo>
                      <a:pt x="136" y="853"/>
                    </a:lnTo>
                    <a:lnTo>
                      <a:pt x="117" y="853"/>
                    </a:lnTo>
                    <a:lnTo>
                      <a:pt x="104" y="853"/>
                    </a:lnTo>
                    <a:lnTo>
                      <a:pt x="91" y="834"/>
                    </a:lnTo>
                    <a:close/>
                  </a:path>
                </a:pathLst>
              </a:custGeom>
              <a:solidFill>
                <a:srgbClr val="EEEEEE"/>
              </a:solidFill>
              <a:ln w="3175" cap="flat">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pSp>
        <p:sp>
          <p:nvSpPr>
            <p:cNvPr id="78" name="Text Box 127">
              <a:extLst>
                <a:ext uri="{FF2B5EF4-FFF2-40B4-BE49-F238E27FC236}">
                  <a16:creationId xmlns:a16="http://schemas.microsoft.com/office/drawing/2014/main" id="{E7B211B6-C9AA-B186-D68A-580EA69670A0}"/>
                </a:ext>
              </a:extLst>
            </p:cNvPr>
            <p:cNvSpPr txBox="1">
              <a:spLocks noChangeArrowheads="1"/>
            </p:cNvSpPr>
            <p:nvPr/>
          </p:nvSpPr>
          <p:spPr bwMode="auto">
            <a:xfrm>
              <a:off x="4241" y="618"/>
              <a:ext cx="820" cy="480"/>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zh-CN" altLang="en-US" sz="4400" dirty="0">
                  <a:solidFill>
                    <a:srgbClr val="264AA5"/>
                  </a:solidFill>
                  <a:ea typeface="华文行楷" pitchFamily="2" charset="-122"/>
                </a:rPr>
                <a:t>问题</a:t>
              </a:r>
            </a:p>
          </p:txBody>
        </p:sp>
      </p:grpSp>
      <p:grpSp>
        <p:nvGrpSpPr>
          <p:cNvPr id="82" name="组合 81">
            <a:extLst>
              <a:ext uri="{FF2B5EF4-FFF2-40B4-BE49-F238E27FC236}">
                <a16:creationId xmlns:a16="http://schemas.microsoft.com/office/drawing/2014/main" id="{A510CEF5-80D7-CB97-AB59-54CE8EB5C740}"/>
              </a:ext>
            </a:extLst>
          </p:cNvPr>
          <p:cNvGrpSpPr/>
          <p:nvPr/>
        </p:nvGrpSpPr>
        <p:grpSpPr>
          <a:xfrm>
            <a:off x="1116013" y="3141664"/>
            <a:ext cx="2735263" cy="3098801"/>
            <a:chOff x="1116013" y="3141664"/>
            <a:chExt cx="2735263" cy="3098801"/>
          </a:xfrm>
        </p:grpSpPr>
        <p:grpSp>
          <p:nvGrpSpPr>
            <p:cNvPr id="83" name="Group 121">
              <a:extLst>
                <a:ext uri="{FF2B5EF4-FFF2-40B4-BE49-F238E27FC236}">
                  <a16:creationId xmlns:a16="http://schemas.microsoft.com/office/drawing/2014/main" id="{FD55ACFA-C51E-048D-70A0-877D30133357}"/>
                </a:ext>
              </a:extLst>
            </p:cNvPr>
            <p:cNvGrpSpPr>
              <a:grpSpLocks/>
            </p:cNvGrpSpPr>
            <p:nvPr/>
          </p:nvGrpSpPr>
          <p:grpSpPr bwMode="auto">
            <a:xfrm>
              <a:off x="1116013" y="3141664"/>
              <a:ext cx="2735263" cy="3098801"/>
              <a:chOff x="613" y="1979"/>
              <a:chExt cx="1723" cy="1952"/>
            </a:xfrm>
          </p:grpSpPr>
          <p:sp>
            <p:nvSpPr>
              <p:cNvPr id="85" name="Text Box 69">
                <a:extLst>
                  <a:ext uri="{FF2B5EF4-FFF2-40B4-BE49-F238E27FC236}">
                    <a16:creationId xmlns:a16="http://schemas.microsoft.com/office/drawing/2014/main" id="{73659555-42DD-4734-76F2-EB7C77B817DA}"/>
                  </a:ext>
                </a:extLst>
              </p:cNvPr>
              <p:cNvSpPr txBox="1">
                <a:spLocks noChangeArrowheads="1"/>
              </p:cNvSpPr>
              <p:nvPr/>
            </p:nvSpPr>
            <p:spPr bwMode="auto">
              <a:xfrm>
                <a:off x="1720" y="1979"/>
                <a:ext cx="18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1800">
                    <a:solidFill>
                      <a:srgbClr val="FF3300"/>
                    </a:solidFill>
                  </a:rPr>
                  <a:t>1</a:t>
                </a:r>
              </a:p>
            </p:txBody>
          </p:sp>
          <p:sp>
            <p:nvSpPr>
              <p:cNvPr id="86" name="Oval 70">
                <a:extLst>
                  <a:ext uri="{FF2B5EF4-FFF2-40B4-BE49-F238E27FC236}">
                    <a16:creationId xmlns:a16="http://schemas.microsoft.com/office/drawing/2014/main" id="{36B56383-6AA9-FE5F-04DF-D8CDA6CE94B6}"/>
                  </a:ext>
                </a:extLst>
              </p:cNvPr>
              <p:cNvSpPr>
                <a:spLocks noChangeArrowheads="1"/>
              </p:cNvSpPr>
              <p:nvPr/>
            </p:nvSpPr>
            <p:spPr bwMode="auto">
              <a:xfrm>
                <a:off x="1280" y="2395"/>
                <a:ext cx="240" cy="240"/>
              </a:xfrm>
              <a:prstGeom prst="ellipse">
                <a:avLst/>
              </a:prstGeom>
              <a:noFill/>
              <a:ln w="34925">
                <a:solidFill>
                  <a:schemeClr val="tx1"/>
                </a:solidFill>
                <a:round/>
                <a:headEnd type="none" w="sm" len="sm"/>
                <a:tailEnd type="none" w="sm" len="sm"/>
              </a:ln>
              <a:effectLst/>
              <a:extLst>
                <a:ext uri="{909E8E84-426E-40DD-AFC4-6F175D3DCCD1}">
                  <a14:hiddenFill xmlns:a14="http://schemas.microsoft.com/office/drawing/2010/main">
                    <a:solidFill>
                      <a:srgbClr val="000000">
                        <a:alpha val="50195"/>
                      </a:srgb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87" name="Oval 71">
                <a:extLst>
                  <a:ext uri="{FF2B5EF4-FFF2-40B4-BE49-F238E27FC236}">
                    <a16:creationId xmlns:a16="http://schemas.microsoft.com/office/drawing/2014/main" id="{A3D28CB2-EB9B-1ECD-C1BA-7503D73A828C}"/>
                  </a:ext>
                </a:extLst>
              </p:cNvPr>
              <p:cNvSpPr>
                <a:spLocks noChangeArrowheads="1"/>
              </p:cNvSpPr>
              <p:nvPr/>
            </p:nvSpPr>
            <p:spPr bwMode="auto">
              <a:xfrm>
                <a:off x="2096" y="2395"/>
                <a:ext cx="240" cy="240"/>
              </a:xfrm>
              <a:prstGeom prst="ellipse">
                <a:avLst/>
              </a:prstGeom>
              <a:noFill/>
              <a:ln w="34925">
                <a:solidFill>
                  <a:schemeClr val="tx1"/>
                </a:solidFill>
                <a:round/>
                <a:headEnd type="none" w="sm" len="sm"/>
                <a:tailEnd type="none" w="sm" len="sm"/>
              </a:ln>
              <a:effectLst/>
              <a:extLst>
                <a:ext uri="{909E8E84-426E-40DD-AFC4-6F175D3DCCD1}">
                  <a14:hiddenFill xmlns:a14="http://schemas.microsoft.com/office/drawing/2010/main">
                    <a:solidFill>
                      <a:srgbClr val="000000">
                        <a:alpha val="50195"/>
                      </a:srgb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88" name="Oval 72">
                <a:extLst>
                  <a:ext uri="{FF2B5EF4-FFF2-40B4-BE49-F238E27FC236}">
                    <a16:creationId xmlns:a16="http://schemas.microsoft.com/office/drawing/2014/main" id="{C2CAEDCC-BF8A-7D69-5FD8-0C6218EB4049}"/>
                  </a:ext>
                </a:extLst>
              </p:cNvPr>
              <p:cNvSpPr>
                <a:spLocks noChangeArrowheads="1"/>
              </p:cNvSpPr>
              <p:nvPr/>
            </p:nvSpPr>
            <p:spPr bwMode="auto">
              <a:xfrm>
                <a:off x="2096" y="3259"/>
                <a:ext cx="240" cy="240"/>
              </a:xfrm>
              <a:prstGeom prst="ellipse">
                <a:avLst/>
              </a:prstGeom>
              <a:noFill/>
              <a:ln w="34925">
                <a:solidFill>
                  <a:schemeClr val="tx1"/>
                </a:solidFill>
                <a:round/>
                <a:headEnd type="none" w="sm" len="sm"/>
                <a:tailEnd type="none" w="sm" len="sm"/>
              </a:ln>
              <a:effectLst/>
              <a:extLst>
                <a:ext uri="{909E8E84-426E-40DD-AFC4-6F175D3DCCD1}">
                  <a14:hiddenFill xmlns:a14="http://schemas.microsoft.com/office/drawing/2010/main">
                    <a:solidFill>
                      <a:srgbClr val="000000">
                        <a:alpha val="50195"/>
                      </a:srgb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89" name="Oval 73">
                <a:extLst>
                  <a:ext uri="{FF2B5EF4-FFF2-40B4-BE49-F238E27FC236}">
                    <a16:creationId xmlns:a16="http://schemas.microsoft.com/office/drawing/2014/main" id="{0761B37A-8BB7-82C3-E65E-7D663DB2BD8C}"/>
                  </a:ext>
                </a:extLst>
              </p:cNvPr>
              <p:cNvSpPr>
                <a:spLocks noChangeArrowheads="1"/>
              </p:cNvSpPr>
              <p:nvPr/>
            </p:nvSpPr>
            <p:spPr bwMode="auto">
              <a:xfrm>
                <a:off x="1736" y="2827"/>
                <a:ext cx="240" cy="240"/>
              </a:xfrm>
              <a:prstGeom prst="ellipse">
                <a:avLst/>
              </a:prstGeom>
              <a:noFill/>
              <a:ln w="34925">
                <a:solidFill>
                  <a:schemeClr val="tx1"/>
                </a:solidFill>
                <a:round/>
                <a:headEnd type="none" w="sm" len="sm"/>
                <a:tailEnd type="none" w="sm" len="sm"/>
              </a:ln>
              <a:effectLst/>
              <a:extLst>
                <a:ext uri="{909E8E84-426E-40DD-AFC4-6F175D3DCCD1}">
                  <a14:hiddenFill xmlns:a14="http://schemas.microsoft.com/office/drawing/2010/main">
                    <a:solidFill>
                      <a:srgbClr val="000000">
                        <a:alpha val="50195"/>
                      </a:srgb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90" name="Oval 74">
                <a:extLst>
                  <a:ext uri="{FF2B5EF4-FFF2-40B4-BE49-F238E27FC236}">
                    <a16:creationId xmlns:a16="http://schemas.microsoft.com/office/drawing/2014/main" id="{38AFD4AA-048C-F15D-A223-60D2C3A48B54}"/>
                  </a:ext>
                </a:extLst>
              </p:cNvPr>
              <p:cNvSpPr>
                <a:spLocks noChangeArrowheads="1"/>
              </p:cNvSpPr>
              <p:nvPr/>
            </p:nvSpPr>
            <p:spPr bwMode="auto">
              <a:xfrm>
                <a:off x="1280" y="3115"/>
                <a:ext cx="240" cy="240"/>
              </a:xfrm>
              <a:prstGeom prst="ellipse">
                <a:avLst/>
              </a:prstGeom>
              <a:noFill/>
              <a:ln w="31750">
                <a:solidFill>
                  <a:schemeClr val="tx1"/>
                </a:solidFill>
                <a:round/>
                <a:headEnd type="none" w="sm" len="sm"/>
                <a:tailEnd type="none" w="sm" len="sm"/>
              </a:ln>
              <a:effectLst/>
              <a:extLst>
                <a:ext uri="{909E8E84-426E-40DD-AFC4-6F175D3DCCD1}">
                  <a14:hiddenFill xmlns:a14="http://schemas.microsoft.com/office/drawing/2010/main">
                    <a:solidFill>
                      <a:srgbClr val="000000">
                        <a:alpha val="50195"/>
                      </a:srgb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91" name="Oval 75">
                <a:extLst>
                  <a:ext uri="{FF2B5EF4-FFF2-40B4-BE49-F238E27FC236}">
                    <a16:creationId xmlns:a16="http://schemas.microsoft.com/office/drawing/2014/main" id="{8A32FC31-C3C7-2691-8248-1A65574730FA}"/>
                  </a:ext>
                </a:extLst>
              </p:cNvPr>
              <p:cNvSpPr>
                <a:spLocks noChangeArrowheads="1"/>
              </p:cNvSpPr>
              <p:nvPr/>
            </p:nvSpPr>
            <p:spPr bwMode="auto">
              <a:xfrm>
                <a:off x="1704" y="3615"/>
                <a:ext cx="240" cy="240"/>
              </a:xfrm>
              <a:prstGeom prst="ellipse">
                <a:avLst/>
              </a:prstGeom>
              <a:noFill/>
              <a:ln w="34925">
                <a:solidFill>
                  <a:schemeClr val="tx1"/>
                </a:solidFill>
                <a:round/>
                <a:headEnd type="none" w="sm" len="sm"/>
                <a:tailEnd type="none" w="sm" len="sm"/>
              </a:ln>
              <a:effectLst/>
              <a:extLst>
                <a:ext uri="{909E8E84-426E-40DD-AFC4-6F175D3DCCD1}">
                  <a14:hiddenFill xmlns:a14="http://schemas.microsoft.com/office/drawing/2010/main">
                    <a:solidFill>
                      <a:srgbClr val="000000">
                        <a:alpha val="50195"/>
                      </a:srgb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92" name="Text Box 76">
                <a:extLst>
                  <a:ext uri="{FF2B5EF4-FFF2-40B4-BE49-F238E27FC236}">
                    <a16:creationId xmlns:a16="http://schemas.microsoft.com/office/drawing/2014/main" id="{E92147DF-450C-75DB-9483-B473440471C1}"/>
                  </a:ext>
                </a:extLst>
              </p:cNvPr>
              <p:cNvSpPr txBox="1">
                <a:spLocks noChangeArrowheads="1"/>
              </p:cNvSpPr>
              <p:nvPr/>
            </p:nvSpPr>
            <p:spPr bwMode="auto">
              <a:xfrm>
                <a:off x="2136" y="2395"/>
                <a:ext cx="18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1800">
                    <a:solidFill>
                      <a:srgbClr val="0000BE"/>
                    </a:solidFill>
                  </a:rPr>
                  <a:t>3</a:t>
                </a:r>
              </a:p>
            </p:txBody>
          </p:sp>
          <p:sp>
            <p:nvSpPr>
              <p:cNvPr id="93" name="Text Box 77">
                <a:extLst>
                  <a:ext uri="{FF2B5EF4-FFF2-40B4-BE49-F238E27FC236}">
                    <a16:creationId xmlns:a16="http://schemas.microsoft.com/office/drawing/2014/main" id="{41722D4C-0682-ADEC-CF23-75D79763ACC3}"/>
                  </a:ext>
                </a:extLst>
              </p:cNvPr>
              <p:cNvSpPr txBox="1">
                <a:spLocks noChangeArrowheads="1"/>
              </p:cNvSpPr>
              <p:nvPr/>
            </p:nvSpPr>
            <p:spPr bwMode="auto">
              <a:xfrm>
                <a:off x="1304" y="2395"/>
                <a:ext cx="18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1800">
                    <a:solidFill>
                      <a:srgbClr val="0000BE"/>
                    </a:solidFill>
                  </a:rPr>
                  <a:t>2</a:t>
                </a:r>
              </a:p>
            </p:txBody>
          </p:sp>
          <p:sp>
            <p:nvSpPr>
              <p:cNvPr id="94" name="Text Box 78">
                <a:extLst>
                  <a:ext uri="{FF2B5EF4-FFF2-40B4-BE49-F238E27FC236}">
                    <a16:creationId xmlns:a16="http://schemas.microsoft.com/office/drawing/2014/main" id="{16132A0A-1D0E-3E99-2FF4-0ADC10BB7D9C}"/>
                  </a:ext>
                </a:extLst>
              </p:cNvPr>
              <p:cNvSpPr txBox="1">
                <a:spLocks noChangeArrowheads="1"/>
              </p:cNvSpPr>
              <p:nvPr/>
            </p:nvSpPr>
            <p:spPr bwMode="auto">
              <a:xfrm>
                <a:off x="1760" y="2836"/>
                <a:ext cx="18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1800">
                    <a:solidFill>
                      <a:srgbClr val="0000BE"/>
                    </a:solidFill>
                  </a:rPr>
                  <a:t>4</a:t>
                </a:r>
              </a:p>
            </p:txBody>
          </p:sp>
          <p:sp>
            <p:nvSpPr>
              <p:cNvPr id="95" name="Text Box 79">
                <a:extLst>
                  <a:ext uri="{FF2B5EF4-FFF2-40B4-BE49-F238E27FC236}">
                    <a16:creationId xmlns:a16="http://schemas.microsoft.com/office/drawing/2014/main" id="{C9614E2A-2DAA-DB00-27CB-9E43058BB4B7}"/>
                  </a:ext>
                </a:extLst>
              </p:cNvPr>
              <p:cNvSpPr txBox="1">
                <a:spLocks noChangeArrowheads="1"/>
              </p:cNvSpPr>
              <p:nvPr/>
            </p:nvSpPr>
            <p:spPr bwMode="auto">
              <a:xfrm>
                <a:off x="1316" y="3124"/>
                <a:ext cx="18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1800">
                    <a:solidFill>
                      <a:srgbClr val="0000BE"/>
                    </a:solidFill>
                  </a:rPr>
                  <a:t>5</a:t>
                </a:r>
              </a:p>
            </p:txBody>
          </p:sp>
          <p:sp>
            <p:nvSpPr>
              <p:cNvPr id="96" name="Text Box 80">
                <a:extLst>
                  <a:ext uri="{FF2B5EF4-FFF2-40B4-BE49-F238E27FC236}">
                    <a16:creationId xmlns:a16="http://schemas.microsoft.com/office/drawing/2014/main" id="{EC5797F7-FE3F-3443-5768-3C8E2CFA3BCC}"/>
                  </a:ext>
                </a:extLst>
              </p:cNvPr>
              <p:cNvSpPr txBox="1">
                <a:spLocks noChangeArrowheads="1"/>
              </p:cNvSpPr>
              <p:nvPr/>
            </p:nvSpPr>
            <p:spPr bwMode="auto">
              <a:xfrm>
                <a:off x="2132" y="3259"/>
                <a:ext cx="18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1800">
                    <a:solidFill>
                      <a:srgbClr val="0000BE"/>
                    </a:solidFill>
                  </a:rPr>
                  <a:t>6</a:t>
                </a:r>
              </a:p>
            </p:txBody>
          </p:sp>
          <p:sp>
            <p:nvSpPr>
              <p:cNvPr id="97" name="Text Box 81">
                <a:extLst>
                  <a:ext uri="{FF2B5EF4-FFF2-40B4-BE49-F238E27FC236}">
                    <a16:creationId xmlns:a16="http://schemas.microsoft.com/office/drawing/2014/main" id="{3ABA4EA0-764A-2AF7-D709-ACE1AF00B928}"/>
                  </a:ext>
                </a:extLst>
              </p:cNvPr>
              <p:cNvSpPr txBox="1">
                <a:spLocks noChangeArrowheads="1"/>
              </p:cNvSpPr>
              <p:nvPr/>
            </p:nvSpPr>
            <p:spPr bwMode="auto">
              <a:xfrm>
                <a:off x="1740" y="3623"/>
                <a:ext cx="18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1800">
                    <a:solidFill>
                      <a:srgbClr val="0000BE"/>
                    </a:solidFill>
                  </a:rPr>
                  <a:t>7</a:t>
                </a:r>
              </a:p>
            </p:txBody>
          </p:sp>
          <p:sp>
            <p:nvSpPr>
              <p:cNvPr id="98" name="Text Box 82">
                <a:extLst>
                  <a:ext uri="{FF2B5EF4-FFF2-40B4-BE49-F238E27FC236}">
                    <a16:creationId xmlns:a16="http://schemas.microsoft.com/office/drawing/2014/main" id="{A84A9516-3FC5-0B5A-1032-E6A1978969F9}"/>
                  </a:ext>
                </a:extLst>
              </p:cNvPr>
              <p:cNvSpPr txBox="1">
                <a:spLocks noChangeArrowheads="1"/>
              </p:cNvSpPr>
              <p:nvPr/>
            </p:nvSpPr>
            <p:spPr bwMode="auto">
              <a:xfrm>
                <a:off x="2000" y="2155"/>
                <a:ext cx="180" cy="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1600" dirty="0"/>
                  <a:t>2</a:t>
                </a:r>
              </a:p>
            </p:txBody>
          </p:sp>
          <p:sp>
            <p:nvSpPr>
              <p:cNvPr id="99" name="Text Box 83">
                <a:extLst>
                  <a:ext uri="{FF2B5EF4-FFF2-40B4-BE49-F238E27FC236}">
                    <a16:creationId xmlns:a16="http://schemas.microsoft.com/office/drawing/2014/main" id="{E34C3E8B-E404-14BF-DF5F-AE0D429A5BA2}"/>
                  </a:ext>
                </a:extLst>
              </p:cNvPr>
              <p:cNvSpPr txBox="1">
                <a:spLocks noChangeArrowheads="1"/>
              </p:cNvSpPr>
              <p:nvPr/>
            </p:nvSpPr>
            <p:spPr bwMode="auto">
              <a:xfrm>
                <a:off x="1952" y="2587"/>
                <a:ext cx="180" cy="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1600"/>
                  <a:t>2</a:t>
                </a:r>
              </a:p>
            </p:txBody>
          </p:sp>
          <p:sp>
            <p:nvSpPr>
              <p:cNvPr id="100" name="Text Box 84">
                <a:extLst>
                  <a:ext uri="{FF2B5EF4-FFF2-40B4-BE49-F238E27FC236}">
                    <a16:creationId xmlns:a16="http://schemas.microsoft.com/office/drawing/2014/main" id="{1A4AF5A9-6939-A8A8-0068-A6D619881EA8}"/>
                  </a:ext>
                </a:extLst>
              </p:cNvPr>
              <p:cNvSpPr txBox="1">
                <a:spLocks noChangeArrowheads="1"/>
              </p:cNvSpPr>
              <p:nvPr/>
            </p:nvSpPr>
            <p:spPr bwMode="auto">
              <a:xfrm>
                <a:off x="1520" y="2971"/>
                <a:ext cx="180" cy="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1600" dirty="0"/>
                  <a:t>4</a:t>
                </a:r>
              </a:p>
            </p:txBody>
          </p:sp>
          <p:sp>
            <p:nvSpPr>
              <p:cNvPr id="101" name="Text Box 85">
                <a:extLst>
                  <a:ext uri="{FF2B5EF4-FFF2-40B4-BE49-F238E27FC236}">
                    <a16:creationId xmlns:a16="http://schemas.microsoft.com/office/drawing/2014/main" id="{753875D2-3B3B-AFCA-B9F9-A84E773A51B4}"/>
                  </a:ext>
                </a:extLst>
              </p:cNvPr>
              <p:cNvSpPr txBox="1">
                <a:spLocks noChangeArrowheads="1"/>
              </p:cNvSpPr>
              <p:nvPr/>
            </p:nvSpPr>
            <p:spPr bwMode="auto">
              <a:xfrm>
                <a:off x="2000" y="3019"/>
                <a:ext cx="180" cy="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1600"/>
                  <a:t>6</a:t>
                </a:r>
              </a:p>
            </p:txBody>
          </p:sp>
          <p:sp>
            <p:nvSpPr>
              <p:cNvPr id="102" name="Text Box 86">
                <a:extLst>
                  <a:ext uri="{FF2B5EF4-FFF2-40B4-BE49-F238E27FC236}">
                    <a16:creationId xmlns:a16="http://schemas.microsoft.com/office/drawing/2014/main" id="{80B53DEE-C57E-3D83-354D-CCD8A2CA5212}"/>
                  </a:ext>
                </a:extLst>
              </p:cNvPr>
              <p:cNvSpPr txBox="1">
                <a:spLocks noChangeArrowheads="1"/>
              </p:cNvSpPr>
              <p:nvPr/>
            </p:nvSpPr>
            <p:spPr bwMode="auto">
              <a:xfrm>
                <a:off x="2048" y="3499"/>
                <a:ext cx="180" cy="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1600"/>
                  <a:t>3</a:t>
                </a:r>
              </a:p>
            </p:txBody>
          </p:sp>
          <p:sp>
            <p:nvSpPr>
              <p:cNvPr id="103" name="Text Box 87">
                <a:extLst>
                  <a:ext uri="{FF2B5EF4-FFF2-40B4-BE49-F238E27FC236}">
                    <a16:creationId xmlns:a16="http://schemas.microsoft.com/office/drawing/2014/main" id="{D5847104-2449-E9A7-E35D-E52471669C78}"/>
                  </a:ext>
                </a:extLst>
              </p:cNvPr>
              <p:cNvSpPr txBox="1">
                <a:spLocks noChangeArrowheads="1"/>
              </p:cNvSpPr>
              <p:nvPr/>
            </p:nvSpPr>
            <p:spPr bwMode="auto">
              <a:xfrm>
                <a:off x="1232" y="2731"/>
                <a:ext cx="180" cy="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1600"/>
                  <a:t>1</a:t>
                </a:r>
              </a:p>
            </p:txBody>
          </p:sp>
          <p:sp>
            <p:nvSpPr>
              <p:cNvPr id="104" name="Oval 88">
                <a:extLst>
                  <a:ext uri="{FF2B5EF4-FFF2-40B4-BE49-F238E27FC236}">
                    <a16:creationId xmlns:a16="http://schemas.microsoft.com/office/drawing/2014/main" id="{2673C140-380D-0386-E030-BC0C936934DC}"/>
                  </a:ext>
                </a:extLst>
              </p:cNvPr>
              <p:cNvSpPr>
                <a:spLocks noChangeArrowheads="1"/>
              </p:cNvSpPr>
              <p:nvPr/>
            </p:nvSpPr>
            <p:spPr bwMode="auto">
              <a:xfrm>
                <a:off x="1696" y="1979"/>
                <a:ext cx="240" cy="240"/>
              </a:xfrm>
              <a:prstGeom prst="ellipse">
                <a:avLst/>
              </a:prstGeom>
              <a:noFill/>
              <a:ln w="31750">
                <a:solidFill>
                  <a:srgbClr val="FF532B"/>
                </a:solidFill>
                <a:round/>
                <a:headEnd type="none" w="sm" len="sm"/>
                <a:tailEnd type="none" w="sm" len="sm"/>
              </a:ln>
              <a:effectLst/>
              <a:extLst>
                <a:ext uri="{909E8E84-426E-40DD-AFC4-6F175D3DCCD1}">
                  <a14:hiddenFill xmlns:a14="http://schemas.microsoft.com/office/drawing/2010/main">
                    <a:solidFill>
                      <a:srgbClr val="000000">
                        <a:alpha val="50195"/>
                      </a:srgb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105" name="Line 89">
                <a:extLst>
                  <a:ext uri="{FF2B5EF4-FFF2-40B4-BE49-F238E27FC236}">
                    <a16:creationId xmlns:a16="http://schemas.microsoft.com/office/drawing/2014/main" id="{1AEB7B5A-31D3-BCBA-D427-57EB33AD165E}"/>
                  </a:ext>
                </a:extLst>
              </p:cNvPr>
              <p:cNvSpPr>
                <a:spLocks noChangeShapeType="1"/>
              </p:cNvSpPr>
              <p:nvPr/>
            </p:nvSpPr>
            <p:spPr bwMode="auto">
              <a:xfrm flipH="1">
                <a:off x="1400" y="2635"/>
                <a:ext cx="0" cy="480"/>
              </a:xfrm>
              <a:prstGeom prst="line">
                <a:avLst/>
              </a:prstGeom>
              <a:noFill/>
              <a:ln w="381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 name="Line 90">
                <a:extLst>
                  <a:ext uri="{FF2B5EF4-FFF2-40B4-BE49-F238E27FC236}">
                    <a16:creationId xmlns:a16="http://schemas.microsoft.com/office/drawing/2014/main" id="{29BC4A05-B40B-4FDE-025B-E4F91D58F3CD}"/>
                  </a:ext>
                </a:extLst>
              </p:cNvPr>
              <p:cNvSpPr>
                <a:spLocks noChangeShapeType="1"/>
              </p:cNvSpPr>
              <p:nvPr/>
            </p:nvSpPr>
            <p:spPr bwMode="auto">
              <a:xfrm>
                <a:off x="1896" y="2187"/>
                <a:ext cx="240" cy="240"/>
              </a:xfrm>
              <a:prstGeom prst="line">
                <a:avLst/>
              </a:prstGeom>
              <a:noFill/>
              <a:ln w="381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 name="Line 91">
                <a:extLst>
                  <a:ext uri="{FF2B5EF4-FFF2-40B4-BE49-F238E27FC236}">
                    <a16:creationId xmlns:a16="http://schemas.microsoft.com/office/drawing/2014/main" id="{C3982102-AAB9-F534-734C-66E91BA1DEA3}"/>
                  </a:ext>
                </a:extLst>
              </p:cNvPr>
              <p:cNvSpPr>
                <a:spLocks noChangeShapeType="1"/>
              </p:cNvSpPr>
              <p:nvPr/>
            </p:nvSpPr>
            <p:spPr bwMode="auto">
              <a:xfrm flipH="1">
                <a:off x="1964" y="2623"/>
                <a:ext cx="192" cy="240"/>
              </a:xfrm>
              <a:prstGeom prst="line">
                <a:avLst/>
              </a:prstGeom>
              <a:noFill/>
              <a:ln w="381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 name="Line 92">
                <a:extLst>
                  <a:ext uri="{FF2B5EF4-FFF2-40B4-BE49-F238E27FC236}">
                    <a16:creationId xmlns:a16="http://schemas.microsoft.com/office/drawing/2014/main" id="{3BEED35C-D5BD-433B-D215-B00BECC744FB}"/>
                  </a:ext>
                </a:extLst>
              </p:cNvPr>
              <p:cNvSpPr>
                <a:spLocks noChangeShapeType="1"/>
              </p:cNvSpPr>
              <p:nvPr/>
            </p:nvSpPr>
            <p:spPr bwMode="auto">
              <a:xfrm flipH="1">
                <a:off x="1519" y="3022"/>
                <a:ext cx="240" cy="192"/>
              </a:xfrm>
              <a:prstGeom prst="line">
                <a:avLst/>
              </a:prstGeom>
              <a:noFill/>
              <a:ln w="381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9" name="Line 93">
                <a:extLst>
                  <a:ext uri="{FF2B5EF4-FFF2-40B4-BE49-F238E27FC236}">
                    <a16:creationId xmlns:a16="http://schemas.microsoft.com/office/drawing/2014/main" id="{5FB6312B-1127-CA44-6976-AC0053F58A0F}"/>
                  </a:ext>
                </a:extLst>
              </p:cNvPr>
              <p:cNvSpPr>
                <a:spLocks noChangeShapeType="1"/>
              </p:cNvSpPr>
              <p:nvPr/>
            </p:nvSpPr>
            <p:spPr bwMode="auto">
              <a:xfrm>
                <a:off x="1940" y="3043"/>
                <a:ext cx="192" cy="240"/>
              </a:xfrm>
              <a:prstGeom prst="line">
                <a:avLst/>
              </a:prstGeom>
              <a:noFill/>
              <a:ln w="381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0" name="Line 94">
                <a:extLst>
                  <a:ext uri="{FF2B5EF4-FFF2-40B4-BE49-F238E27FC236}">
                    <a16:creationId xmlns:a16="http://schemas.microsoft.com/office/drawing/2014/main" id="{DF2ED700-37E3-C6C8-D122-A3F1437803FB}"/>
                  </a:ext>
                </a:extLst>
              </p:cNvPr>
              <p:cNvSpPr>
                <a:spLocks noChangeShapeType="1"/>
              </p:cNvSpPr>
              <p:nvPr/>
            </p:nvSpPr>
            <p:spPr bwMode="auto">
              <a:xfrm flipH="1">
                <a:off x="1916" y="3475"/>
                <a:ext cx="240" cy="192"/>
              </a:xfrm>
              <a:prstGeom prst="line">
                <a:avLst/>
              </a:prstGeom>
              <a:noFill/>
              <a:ln w="381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1" name="Rectangle 96">
                <a:extLst>
                  <a:ext uri="{FF2B5EF4-FFF2-40B4-BE49-F238E27FC236}">
                    <a16:creationId xmlns:a16="http://schemas.microsoft.com/office/drawing/2014/main" id="{8ADB9549-7AF3-D1B7-4C1B-3D45A035FC91}"/>
                  </a:ext>
                </a:extLst>
              </p:cNvPr>
              <p:cNvSpPr>
                <a:spLocks noChangeArrowheads="1"/>
              </p:cNvSpPr>
              <p:nvPr/>
            </p:nvSpPr>
            <p:spPr bwMode="auto">
              <a:xfrm>
                <a:off x="613" y="2059"/>
                <a:ext cx="336" cy="1872"/>
              </a:xfrm>
              <a:prstGeom prst="rect">
                <a:avLst/>
              </a:prstGeom>
              <a:ln/>
            </p:spPr>
            <p:style>
              <a:lnRef idx="1">
                <a:schemeClr val="accent5"/>
              </a:lnRef>
              <a:fillRef idx="3">
                <a:schemeClr val="accent5"/>
              </a:fillRef>
              <a:effectRef idx="2">
                <a:schemeClr val="accent5"/>
              </a:effectRef>
              <a:fontRef idx="minor">
                <a:schemeClr val="lt1"/>
              </a:fontRef>
            </p:style>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grpSp>
        <p:sp>
          <p:nvSpPr>
            <p:cNvPr id="84" name="文本框 83">
              <a:extLst>
                <a:ext uri="{FF2B5EF4-FFF2-40B4-BE49-F238E27FC236}">
                  <a16:creationId xmlns:a16="http://schemas.microsoft.com/office/drawing/2014/main" id="{33C720BD-728D-D3AA-A5D0-E6F6451655A6}"/>
                </a:ext>
              </a:extLst>
            </p:cNvPr>
            <p:cNvSpPr txBox="1"/>
            <p:nvPr/>
          </p:nvSpPr>
          <p:spPr>
            <a:xfrm>
              <a:off x="1125478" y="3458599"/>
              <a:ext cx="288032" cy="2677656"/>
            </a:xfrm>
            <a:prstGeom prst="rect">
              <a:avLst/>
            </a:prstGeom>
            <a:noFill/>
          </p:spPr>
          <p:txBody>
            <a:bodyPr wrap="square" rtlCol="0">
              <a:spAutoFit/>
            </a:bodyPr>
            <a:lstStyle/>
            <a:p>
              <a:r>
                <a:rPr lang="zh-CN" altLang="en-US" sz="2400" b="1" dirty="0">
                  <a:solidFill>
                    <a:schemeClr val="bg1"/>
                  </a:solidFill>
                </a:rPr>
                <a:t>最小代价生成树</a:t>
              </a:r>
            </a:p>
          </p:txBody>
        </p:sp>
      </p:grpSp>
    </p:spTree>
    <p:extLst>
      <p:ext uri="{BB962C8B-B14F-4D97-AF65-F5344CB8AC3E}">
        <p14:creationId xmlns:p14="http://schemas.microsoft.com/office/powerpoint/2010/main" val="3833252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3"/>
                                        </p:tgtEl>
                                        <p:attrNameLst>
                                          <p:attrName>style.visibility</p:attrName>
                                        </p:attrNameLst>
                                      </p:cBhvr>
                                      <p:to>
                                        <p:strVal val="visible"/>
                                      </p:to>
                                    </p:set>
                                    <p:animEffect transition="in" filter="wipe(left)">
                                      <p:cBhvr>
                                        <p:cTn id="7" dur="500"/>
                                        <p:tgtEl>
                                          <p:spTgt spid="7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39"/>
                                        </p:tgtEl>
                                        <p:attrNameLst>
                                          <p:attrName>style.visibility</p:attrName>
                                        </p:attrNameLst>
                                      </p:cBhvr>
                                      <p:to>
                                        <p:strVal val="visible"/>
                                      </p:to>
                                    </p:set>
                                    <p:anim calcmode="lin" valueType="num">
                                      <p:cBhvr additive="base">
                                        <p:cTn id="12" dur="500" fill="hold"/>
                                        <p:tgtEl>
                                          <p:spTgt spid="39"/>
                                        </p:tgtEl>
                                        <p:attrNameLst>
                                          <p:attrName>ppt_x</p:attrName>
                                        </p:attrNameLst>
                                      </p:cBhvr>
                                      <p:tavLst>
                                        <p:tav tm="0">
                                          <p:val>
                                            <p:strVal val="1+#ppt_w/2"/>
                                          </p:val>
                                        </p:tav>
                                        <p:tav tm="100000">
                                          <p:val>
                                            <p:strVal val="#ppt_x"/>
                                          </p:val>
                                        </p:tav>
                                      </p:tavLst>
                                    </p:anim>
                                    <p:anim calcmode="lin" valueType="num">
                                      <p:cBhvr additive="base">
                                        <p:cTn id="13" dur="500" fill="hold"/>
                                        <p:tgtEl>
                                          <p:spTgt spid="39"/>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82"/>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23" presetClass="entr" presetSubtype="16" fill="hold" nodeType="clickEffect">
                                  <p:stCondLst>
                                    <p:cond delay="0"/>
                                  </p:stCondLst>
                                  <p:childTnLst>
                                    <p:set>
                                      <p:cBhvr>
                                        <p:cTn id="21" dur="1" fill="hold">
                                          <p:stCondLst>
                                            <p:cond delay="0"/>
                                          </p:stCondLst>
                                        </p:cTn>
                                        <p:tgtEl>
                                          <p:spTgt spid="69"/>
                                        </p:tgtEl>
                                        <p:attrNameLst>
                                          <p:attrName>style.visibility</p:attrName>
                                        </p:attrNameLst>
                                      </p:cBhvr>
                                      <p:to>
                                        <p:strVal val="visible"/>
                                      </p:to>
                                    </p:set>
                                    <p:anim calcmode="lin" valueType="num">
                                      <p:cBhvr>
                                        <p:cTn id="22" dur="500" fill="hold"/>
                                        <p:tgtEl>
                                          <p:spTgt spid="69"/>
                                        </p:tgtEl>
                                        <p:attrNameLst>
                                          <p:attrName>ppt_w</p:attrName>
                                        </p:attrNameLst>
                                      </p:cBhvr>
                                      <p:tavLst>
                                        <p:tav tm="0">
                                          <p:val>
                                            <p:fltVal val="0"/>
                                          </p:val>
                                        </p:tav>
                                        <p:tav tm="100000">
                                          <p:val>
                                            <p:strVal val="#ppt_w"/>
                                          </p:val>
                                        </p:tav>
                                      </p:tavLst>
                                    </p:anim>
                                    <p:anim calcmode="lin" valueType="num">
                                      <p:cBhvr>
                                        <p:cTn id="23" dur="500" fill="hold"/>
                                        <p:tgtEl>
                                          <p:spTgt spid="69"/>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65B3DF6D-8921-570D-2C62-BD7F95180B47}"/>
              </a:ext>
            </a:extLst>
          </p:cNvPr>
          <p:cNvSpPr>
            <a:spLocks noGrp="1"/>
          </p:cNvSpPr>
          <p:nvPr>
            <p:ph type="dt" sz="half" idx="10"/>
          </p:nvPr>
        </p:nvSpPr>
        <p:spPr/>
        <p:txBody>
          <a:bodyPr/>
          <a:lstStyle/>
          <a:p>
            <a:pPr>
              <a:defRPr/>
            </a:pPr>
            <a:fld id="{72795A5C-ABA9-164F-9A37-0CFC1B48C772}" type="datetime1">
              <a:rPr lang="en-US" altLang="zh-CN" smtClean="0"/>
              <a:t>6/5/2022</a:t>
            </a:fld>
            <a:endParaRPr lang="en-US" altLang="zh-CN" dirty="0"/>
          </a:p>
        </p:txBody>
      </p:sp>
      <p:sp>
        <p:nvSpPr>
          <p:cNvPr id="5" name="灯片编号占位符 4">
            <a:extLst>
              <a:ext uri="{FF2B5EF4-FFF2-40B4-BE49-F238E27FC236}">
                <a16:creationId xmlns:a16="http://schemas.microsoft.com/office/drawing/2014/main" id="{4F0F4063-3E9C-55AF-BAA6-30F38A82181B}"/>
              </a:ext>
            </a:extLst>
          </p:cNvPr>
          <p:cNvSpPr>
            <a:spLocks noGrp="1"/>
          </p:cNvSpPr>
          <p:nvPr>
            <p:ph type="sldNum" sz="quarter" idx="12"/>
          </p:nvPr>
        </p:nvSpPr>
        <p:spPr/>
        <p:txBody>
          <a:bodyPr/>
          <a:lstStyle/>
          <a:p>
            <a:pPr>
              <a:defRPr/>
            </a:pPr>
            <a:fld id="{4FF538FA-A287-4FBD-9703-6DB9C5344803}" type="slidenum">
              <a:rPr lang="zh-CN" altLang="en-US" smtClean="0"/>
              <a:t>75</a:t>
            </a:fld>
            <a:endParaRPr lang="en-US" altLang="zh-CN" dirty="0"/>
          </a:p>
        </p:txBody>
      </p:sp>
      <p:grpSp>
        <p:nvGrpSpPr>
          <p:cNvPr id="6" name="Group 98">
            <a:extLst>
              <a:ext uri="{FF2B5EF4-FFF2-40B4-BE49-F238E27FC236}">
                <a16:creationId xmlns:a16="http://schemas.microsoft.com/office/drawing/2014/main" id="{E9AA0665-ED14-8052-7FCE-19E298B93689}"/>
              </a:ext>
            </a:extLst>
          </p:cNvPr>
          <p:cNvGrpSpPr>
            <a:grpSpLocks/>
          </p:cNvGrpSpPr>
          <p:nvPr/>
        </p:nvGrpSpPr>
        <p:grpSpPr bwMode="auto">
          <a:xfrm>
            <a:off x="2916238" y="765175"/>
            <a:ext cx="5400675" cy="4895850"/>
            <a:chOff x="1746" y="346"/>
            <a:chExt cx="3402" cy="3084"/>
          </a:xfrm>
        </p:grpSpPr>
        <p:sp>
          <p:nvSpPr>
            <p:cNvPr id="7" name="Freeform 39">
              <a:extLst>
                <a:ext uri="{FF2B5EF4-FFF2-40B4-BE49-F238E27FC236}">
                  <a16:creationId xmlns:a16="http://schemas.microsoft.com/office/drawing/2014/main" id="{4158A9DF-E1BB-282A-CC99-6DD38B9C8993}"/>
                </a:ext>
              </a:extLst>
            </p:cNvPr>
            <p:cNvSpPr>
              <a:spLocks/>
            </p:cNvSpPr>
            <p:nvPr/>
          </p:nvSpPr>
          <p:spPr bwMode="auto">
            <a:xfrm>
              <a:off x="1746" y="346"/>
              <a:ext cx="3402" cy="3084"/>
            </a:xfrm>
            <a:custGeom>
              <a:avLst/>
              <a:gdLst>
                <a:gd name="T0" fmla="*/ 179 w 3068"/>
                <a:gd name="T1" fmla="*/ 74 h 3596"/>
                <a:gd name="T2" fmla="*/ 155 w 3068"/>
                <a:gd name="T3" fmla="*/ 362 h 3596"/>
                <a:gd name="T4" fmla="*/ 113 w 3068"/>
                <a:gd name="T5" fmla="*/ 389 h 3596"/>
                <a:gd name="T6" fmla="*/ 349 w 3068"/>
                <a:gd name="T7" fmla="*/ 426 h 3596"/>
                <a:gd name="T8" fmla="*/ 286 w 3068"/>
                <a:gd name="T9" fmla="*/ 541 h 3596"/>
                <a:gd name="T10" fmla="*/ 306 w 3068"/>
                <a:gd name="T11" fmla="*/ 807 h 3596"/>
                <a:gd name="T12" fmla="*/ 306 w 3068"/>
                <a:gd name="T13" fmla="*/ 917 h 3596"/>
                <a:gd name="T14" fmla="*/ 241 w 3068"/>
                <a:gd name="T15" fmla="*/ 1096 h 3596"/>
                <a:gd name="T16" fmla="*/ 136 w 3068"/>
                <a:gd name="T17" fmla="*/ 1105 h 3596"/>
                <a:gd name="T18" fmla="*/ 179 w 3068"/>
                <a:gd name="T19" fmla="*/ 1201 h 3596"/>
                <a:gd name="T20" fmla="*/ 222 w 3068"/>
                <a:gd name="T21" fmla="*/ 1407 h 3596"/>
                <a:gd name="T22" fmla="*/ 605 w 3068"/>
                <a:gd name="T23" fmla="*/ 1402 h 3596"/>
                <a:gd name="T24" fmla="*/ 3004 w 3068"/>
                <a:gd name="T25" fmla="*/ 1380 h 3596"/>
                <a:gd name="T26" fmla="*/ 3027 w 3068"/>
                <a:gd name="T27" fmla="*/ 1366 h 3596"/>
                <a:gd name="T28" fmla="*/ 3391 w 3068"/>
                <a:gd name="T29" fmla="*/ 1380 h 3596"/>
                <a:gd name="T30" fmla="*/ 3711 w 3068"/>
                <a:gd name="T31" fmla="*/ 1384 h 3596"/>
                <a:gd name="T32" fmla="*/ 5703 w 3068"/>
                <a:gd name="T33" fmla="*/ 1376 h 3596"/>
                <a:gd name="T34" fmla="*/ 5468 w 3068"/>
                <a:gd name="T35" fmla="*/ 1261 h 3596"/>
                <a:gd name="T36" fmla="*/ 5425 w 3068"/>
                <a:gd name="T37" fmla="*/ 1247 h 3596"/>
                <a:gd name="T38" fmla="*/ 5125 w 3068"/>
                <a:gd name="T39" fmla="*/ 1187 h 3596"/>
                <a:gd name="T40" fmla="*/ 5102 w 3068"/>
                <a:gd name="T41" fmla="*/ 1027 h 3596"/>
                <a:gd name="T42" fmla="*/ 5209 w 3068"/>
                <a:gd name="T43" fmla="*/ 981 h 3596"/>
                <a:gd name="T44" fmla="*/ 5144 w 3068"/>
                <a:gd name="T45" fmla="*/ 746 h 3596"/>
                <a:gd name="T46" fmla="*/ 5083 w 3068"/>
                <a:gd name="T47" fmla="*/ 660 h 3596"/>
                <a:gd name="T48" fmla="*/ 5102 w 3068"/>
                <a:gd name="T49" fmla="*/ 431 h 3596"/>
                <a:gd name="T50" fmla="*/ 5188 w 3068"/>
                <a:gd name="T51" fmla="*/ 394 h 3596"/>
                <a:gd name="T52" fmla="*/ 5253 w 3068"/>
                <a:gd name="T53" fmla="*/ 353 h 3596"/>
                <a:gd name="T54" fmla="*/ 5340 w 3068"/>
                <a:gd name="T55" fmla="*/ 288 h 3596"/>
                <a:gd name="T56" fmla="*/ 5361 w 3068"/>
                <a:gd name="T57" fmla="*/ 46 h 3596"/>
                <a:gd name="T58" fmla="*/ 5380 w 3068"/>
                <a:gd name="T59" fmla="*/ 9 h 3596"/>
                <a:gd name="T60" fmla="*/ 5318 w 3068"/>
                <a:gd name="T61" fmla="*/ 13 h 3596"/>
                <a:gd name="T62" fmla="*/ 5125 w 3068"/>
                <a:gd name="T63" fmla="*/ 28 h 3596"/>
                <a:gd name="T64" fmla="*/ 778 w 3068"/>
                <a:gd name="T65" fmla="*/ 9 h 3596"/>
                <a:gd name="T66" fmla="*/ 1098 w 3068"/>
                <a:gd name="T67" fmla="*/ 4 h 3596"/>
                <a:gd name="T68" fmla="*/ 1037 w 3068"/>
                <a:gd name="T69" fmla="*/ 0 h 3596"/>
                <a:gd name="T70" fmla="*/ 136 w 3068"/>
                <a:gd name="T71" fmla="*/ 4 h 3596"/>
                <a:gd name="T72" fmla="*/ 71 w 3068"/>
                <a:gd name="T73" fmla="*/ 9 h 3596"/>
                <a:gd name="T74" fmla="*/ 113 w 3068"/>
                <a:gd name="T75" fmla="*/ 77 h 3596"/>
                <a:gd name="T76" fmla="*/ 155 w 3068"/>
                <a:gd name="T77" fmla="*/ 96 h 3596"/>
                <a:gd name="T78" fmla="*/ 179 w 3068"/>
                <a:gd name="T79" fmla="*/ 74 h 359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3068" h="3596">
                  <a:moveTo>
                    <a:pt x="96" y="184"/>
                  </a:moveTo>
                  <a:cubicBezTo>
                    <a:pt x="92" y="426"/>
                    <a:pt x="95" y="668"/>
                    <a:pt x="84" y="910"/>
                  </a:cubicBezTo>
                  <a:cubicBezTo>
                    <a:pt x="83" y="934"/>
                    <a:pt x="61" y="979"/>
                    <a:pt x="61" y="979"/>
                  </a:cubicBezTo>
                  <a:cubicBezTo>
                    <a:pt x="120" y="998"/>
                    <a:pt x="142" y="1025"/>
                    <a:pt x="188" y="1071"/>
                  </a:cubicBezTo>
                  <a:cubicBezTo>
                    <a:pt x="212" y="1172"/>
                    <a:pt x="170" y="1261"/>
                    <a:pt x="153" y="1359"/>
                  </a:cubicBezTo>
                  <a:cubicBezTo>
                    <a:pt x="157" y="1582"/>
                    <a:pt x="165" y="1804"/>
                    <a:pt x="165" y="2027"/>
                  </a:cubicBezTo>
                  <a:cubicBezTo>
                    <a:pt x="165" y="2325"/>
                    <a:pt x="132" y="2521"/>
                    <a:pt x="165" y="2304"/>
                  </a:cubicBezTo>
                  <a:cubicBezTo>
                    <a:pt x="307" y="2400"/>
                    <a:pt x="309" y="2870"/>
                    <a:pt x="130" y="2753"/>
                  </a:cubicBezTo>
                  <a:cubicBezTo>
                    <a:pt x="111" y="2761"/>
                    <a:pt x="77" y="2756"/>
                    <a:pt x="73" y="2776"/>
                  </a:cubicBezTo>
                  <a:cubicBezTo>
                    <a:pt x="50" y="2893"/>
                    <a:pt x="68" y="2936"/>
                    <a:pt x="96" y="3018"/>
                  </a:cubicBezTo>
                  <a:cubicBezTo>
                    <a:pt x="111" y="3190"/>
                    <a:pt x="33" y="3386"/>
                    <a:pt x="119" y="3536"/>
                  </a:cubicBezTo>
                  <a:cubicBezTo>
                    <a:pt x="154" y="3596"/>
                    <a:pt x="257" y="3529"/>
                    <a:pt x="326" y="3525"/>
                  </a:cubicBezTo>
                  <a:cubicBezTo>
                    <a:pt x="851" y="3447"/>
                    <a:pt x="226" y="3495"/>
                    <a:pt x="1616" y="3467"/>
                  </a:cubicBezTo>
                  <a:cubicBezTo>
                    <a:pt x="1620" y="3456"/>
                    <a:pt x="1616" y="3435"/>
                    <a:pt x="1628" y="3433"/>
                  </a:cubicBezTo>
                  <a:cubicBezTo>
                    <a:pt x="1845" y="3400"/>
                    <a:pt x="1697" y="3448"/>
                    <a:pt x="1824" y="3467"/>
                  </a:cubicBezTo>
                  <a:cubicBezTo>
                    <a:pt x="1881" y="3476"/>
                    <a:pt x="1939" y="3475"/>
                    <a:pt x="1997" y="3479"/>
                  </a:cubicBezTo>
                  <a:cubicBezTo>
                    <a:pt x="2282" y="3524"/>
                    <a:pt x="3037" y="3457"/>
                    <a:pt x="3068" y="3456"/>
                  </a:cubicBezTo>
                  <a:cubicBezTo>
                    <a:pt x="3040" y="3343"/>
                    <a:pt x="3004" y="3267"/>
                    <a:pt x="2941" y="3168"/>
                  </a:cubicBezTo>
                  <a:cubicBezTo>
                    <a:pt x="2933" y="3156"/>
                    <a:pt x="2930" y="3141"/>
                    <a:pt x="2918" y="3133"/>
                  </a:cubicBezTo>
                  <a:cubicBezTo>
                    <a:pt x="2849" y="3087"/>
                    <a:pt x="2810" y="3049"/>
                    <a:pt x="2757" y="2983"/>
                  </a:cubicBezTo>
                  <a:cubicBezTo>
                    <a:pt x="2723" y="2820"/>
                    <a:pt x="2720" y="2839"/>
                    <a:pt x="2745" y="2580"/>
                  </a:cubicBezTo>
                  <a:cubicBezTo>
                    <a:pt x="2748" y="2544"/>
                    <a:pt x="2790" y="2500"/>
                    <a:pt x="2803" y="2465"/>
                  </a:cubicBezTo>
                  <a:cubicBezTo>
                    <a:pt x="2798" y="2306"/>
                    <a:pt x="2813" y="2049"/>
                    <a:pt x="2768" y="1877"/>
                  </a:cubicBezTo>
                  <a:cubicBezTo>
                    <a:pt x="2760" y="1790"/>
                    <a:pt x="2749" y="1738"/>
                    <a:pt x="2734" y="1658"/>
                  </a:cubicBezTo>
                  <a:cubicBezTo>
                    <a:pt x="2738" y="1466"/>
                    <a:pt x="2729" y="1273"/>
                    <a:pt x="2745" y="1082"/>
                  </a:cubicBezTo>
                  <a:cubicBezTo>
                    <a:pt x="2748" y="1048"/>
                    <a:pt x="2791" y="990"/>
                    <a:pt x="2791" y="990"/>
                  </a:cubicBezTo>
                  <a:cubicBezTo>
                    <a:pt x="2817" y="866"/>
                    <a:pt x="2785" y="995"/>
                    <a:pt x="2826" y="887"/>
                  </a:cubicBezTo>
                  <a:cubicBezTo>
                    <a:pt x="2846" y="836"/>
                    <a:pt x="2855" y="778"/>
                    <a:pt x="2872" y="725"/>
                  </a:cubicBezTo>
                  <a:cubicBezTo>
                    <a:pt x="2876" y="522"/>
                    <a:pt x="2877" y="318"/>
                    <a:pt x="2884" y="115"/>
                  </a:cubicBezTo>
                  <a:cubicBezTo>
                    <a:pt x="2885" y="84"/>
                    <a:pt x="2903" y="53"/>
                    <a:pt x="2895" y="23"/>
                  </a:cubicBezTo>
                  <a:cubicBezTo>
                    <a:pt x="2892" y="12"/>
                    <a:pt x="2872" y="30"/>
                    <a:pt x="2861" y="34"/>
                  </a:cubicBezTo>
                  <a:cubicBezTo>
                    <a:pt x="2770" y="68"/>
                    <a:pt x="2837" y="48"/>
                    <a:pt x="2757" y="69"/>
                  </a:cubicBezTo>
                  <a:cubicBezTo>
                    <a:pt x="1622" y="63"/>
                    <a:pt x="1219" y="151"/>
                    <a:pt x="418" y="23"/>
                  </a:cubicBezTo>
                  <a:cubicBezTo>
                    <a:pt x="476" y="19"/>
                    <a:pt x="534" y="20"/>
                    <a:pt x="591" y="11"/>
                  </a:cubicBezTo>
                  <a:cubicBezTo>
                    <a:pt x="603" y="9"/>
                    <a:pt x="569" y="0"/>
                    <a:pt x="557" y="0"/>
                  </a:cubicBezTo>
                  <a:cubicBezTo>
                    <a:pt x="396" y="0"/>
                    <a:pt x="234" y="7"/>
                    <a:pt x="73" y="11"/>
                  </a:cubicBezTo>
                  <a:cubicBezTo>
                    <a:pt x="61" y="15"/>
                    <a:pt x="47" y="14"/>
                    <a:pt x="38" y="23"/>
                  </a:cubicBezTo>
                  <a:cubicBezTo>
                    <a:pt x="0" y="61"/>
                    <a:pt x="49" y="158"/>
                    <a:pt x="61" y="195"/>
                  </a:cubicBezTo>
                  <a:cubicBezTo>
                    <a:pt x="66" y="211"/>
                    <a:pt x="68" y="246"/>
                    <a:pt x="84" y="241"/>
                  </a:cubicBezTo>
                  <a:cubicBezTo>
                    <a:pt x="103" y="235"/>
                    <a:pt x="92" y="203"/>
                    <a:pt x="96" y="184"/>
                  </a:cubicBezTo>
                  <a:close/>
                </a:path>
              </a:pathLst>
            </a:custGeom>
            <a:solidFill>
              <a:schemeClr val="accent4">
                <a:lumMod val="20000"/>
                <a:lumOff val="80000"/>
              </a:schemeClr>
            </a:solidFill>
            <a:ln>
              <a:noFill/>
            </a:ln>
            <a:effectLst>
              <a:outerShdw dist="224686" dir="2562563" algn="ctr" rotWithShape="0">
                <a:srgbClr val="B2B2B2"/>
              </a:outerShdw>
            </a:effectLst>
            <a:extLst>
              <a:ext uri="{91240B29-F687-4F45-9708-019B960494DF}">
                <a14:hiddenLine xmlns:a14="http://schemas.microsoft.com/office/drawing/2010/main" w="9525" cap="flat" cmpd="sng">
                  <a:solidFill>
                    <a:srgbClr val="FFFF99"/>
                  </a:solidFill>
                  <a:prstDash val="solid"/>
                  <a:round/>
                  <a:headEnd/>
                  <a:tailEnd/>
                </a14:hiddenLine>
              </a:ext>
            </a:extLst>
          </p:spPr>
          <p:txBody>
            <a:bodyPr wrap="none" anchor="ctr"/>
            <a:lstStyle/>
            <a:p>
              <a:endParaRPr lang="zh-CN" altLang="en-US"/>
            </a:p>
          </p:txBody>
        </p:sp>
        <p:sp>
          <p:nvSpPr>
            <p:cNvPr id="8" name="Text Box 40">
              <a:extLst>
                <a:ext uri="{FF2B5EF4-FFF2-40B4-BE49-F238E27FC236}">
                  <a16:creationId xmlns:a16="http://schemas.microsoft.com/office/drawing/2014/main" id="{EF569560-AF6E-ADDE-8496-D384C35D198A}"/>
                </a:ext>
              </a:extLst>
            </p:cNvPr>
            <p:cNvSpPr txBox="1">
              <a:spLocks noChangeArrowheads="1"/>
            </p:cNvSpPr>
            <p:nvPr/>
          </p:nvSpPr>
          <p:spPr bwMode="auto">
            <a:xfrm>
              <a:off x="2231" y="736"/>
              <a:ext cx="2736" cy="1919"/>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Lst>
          </p:spPr>
          <p:txBody>
            <a:bodyPr>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eaLnBrk="1" hangingPunct="1">
                <a:spcBef>
                  <a:spcPct val="0"/>
                </a:spcBef>
                <a:buClrTx/>
                <a:buFontTx/>
                <a:buNone/>
              </a:pPr>
              <a:r>
                <a:rPr lang="en-US" altLang="zh-CN" dirty="0">
                  <a:solidFill>
                    <a:srgbClr val="264AA5"/>
                  </a:solidFill>
                  <a:ea typeface="黑体" pitchFamily="49" charset="-122"/>
                </a:rPr>
                <a:t>        </a:t>
              </a:r>
              <a:r>
                <a:rPr lang="zh-CN" altLang="en-US" dirty="0">
                  <a:solidFill>
                    <a:srgbClr val="264AA5"/>
                  </a:solidFill>
                  <a:ea typeface="黑体" pitchFamily="49" charset="-122"/>
                </a:rPr>
                <a:t>对于给定的带</a:t>
              </a:r>
            </a:p>
            <a:p>
              <a:pPr eaLnBrk="1" hangingPunct="1">
                <a:spcBef>
                  <a:spcPct val="0"/>
                </a:spcBef>
                <a:buClrTx/>
                <a:buFontTx/>
                <a:buNone/>
              </a:pPr>
              <a:r>
                <a:rPr lang="zh-CN" altLang="en-US" dirty="0">
                  <a:solidFill>
                    <a:srgbClr val="264AA5"/>
                  </a:solidFill>
                  <a:ea typeface="黑体" pitchFamily="49" charset="-122"/>
                </a:rPr>
                <a:t>权连通无向图，从</a:t>
              </a:r>
            </a:p>
            <a:p>
              <a:pPr eaLnBrk="1" hangingPunct="1">
                <a:spcBef>
                  <a:spcPct val="0"/>
                </a:spcBef>
                <a:buClrTx/>
                <a:buFontTx/>
                <a:buNone/>
              </a:pPr>
              <a:r>
                <a:rPr lang="zh-CN" altLang="en-US" dirty="0">
                  <a:solidFill>
                    <a:srgbClr val="264AA5"/>
                  </a:solidFill>
                  <a:ea typeface="黑体" pitchFamily="49" charset="-122"/>
                </a:rPr>
                <a:t>某源点到图中各顶</a:t>
              </a:r>
            </a:p>
            <a:p>
              <a:pPr eaLnBrk="1" hangingPunct="1">
                <a:spcBef>
                  <a:spcPct val="0"/>
                </a:spcBef>
                <a:buClrTx/>
                <a:buFontTx/>
                <a:buNone/>
              </a:pPr>
              <a:r>
                <a:rPr lang="zh-CN" altLang="en-US" dirty="0">
                  <a:solidFill>
                    <a:srgbClr val="264AA5"/>
                  </a:solidFill>
                  <a:ea typeface="黑体" pitchFamily="49" charset="-122"/>
                </a:rPr>
                <a:t>点的最短路径构成</a:t>
              </a:r>
            </a:p>
            <a:p>
              <a:pPr eaLnBrk="1" hangingPunct="1">
                <a:spcBef>
                  <a:spcPct val="0"/>
                </a:spcBef>
                <a:buClrTx/>
                <a:buFontTx/>
                <a:buNone/>
              </a:pPr>
              <a:r>
                <a:rPr lang="zh-CN" altLang="en-US" dirty="0">
                  <a:solidFill>
                    <a:srgbClr val="264AA5"/>
                  </a:solidFill>
                  <a:ea typeface="黑体" pitchFamily="49" charset="-122"/>
                </a:rPr>
                <a:t>的生成树是否是该</a:t>
              </a:r>
            </a:p>
            <a:p>
              <a:pPr eaLnBrk="1" hangingPunct="1">
                <a:spcBef>
                  <a:spcPct val="0"/>
                </a:spcBef>
                <a:buClrTx/>
                <a:buFontTx/>
                <a:buNone/>
              </a:pPr>
              <a:r>
                <a:rPr lang="zh-CN" altLang="en-US" dirty="0">
                  <a:solidFill>
                    <a:srgbClr val="264AA5"/>
                  </a:solidFill>
                  <a:ea typeface="黑体" pitchFamily="49" charset="-122"/>
                </a:rPr>
                <a:t>图的最小生成树？</a:t>
              </a:r>
            </a:p>
          </p:txBody>
        </p:sp>
      </p:grpSp>
      <p:grpSp>
        <p:nvGrpSpPr>
          <p:cNvPr id="13" name="Group 100">
            <a:extLst>
              <a:ext uri="{FF2B5EF4-FFF2-40B4-BE49-F238E27FC236}">
                <a16:creationId xmlns:a16="http://schemas.microsoft.com/office/drawing/2014/main" id="{2DA00D1A-33F4-0357-AF19-86C01F990DDC}"/>
              </a:ext>
            </a:extLst>
          </p:cNvPr>
          <p:cNvGrpSpPr>
            <a:grpSpLocks/>
          </p:cNvGrpSpPr>
          <p:nvPr/>
        </p:nvGrpSpPr>
        <p:grpSpPr bwMode="auto">
          <a:xfrm>
            <a:off x="684213" y="2801939"/>
            <a:ext cx="3019424" cy="1296988"/>
            <a:chOff x="585" y="556"/>
            <a:chExt cx="1902" cy="817"/>
          </a:xfrm>
        </p:grpSpPr>
        <p:sp>
          <p:nvSpPr>
            <p:cNvPr id="14" name="AutoShape 49">
              <a:extLst>
                <a:ext uri="{FF2B5EF4-FFF2-40B4-BE49-F238E27FC236}">
                  <a16:creationId xmlns:a16="http://schemas.microsoft.com/office/drawing/2014/main" id="{D70E3853-65D6-0341-D25C-7E978D502F8C}"/>
                </a:ext>
              </a:extLst>
            </p:cNvPr>
            <p:cNvSpPr>
              <a:spLocks noChangeArrowheads="1"/>
            </p:cNvSpPr>
            <p:nvPr/>
          </p:nvSpPr>
          <p:spPr bwMode="auto">
            <a:xfrm rot="-506234">
              <a:off x="585" y="556"/>
              <a:ext cx="1670" cy="817"/>
            </a:xfrm>
            <a:prstGeom prst="irregularSeal2">
              <a:avLst/>
            </a:prstGeom>
            <a:ln>
              <a:headEnd/>
              <a:tailEnd/>
            </a:ln>
          </p:spPr>
          <p:style>
            <a:lnRef idx="1">
              <a:schemeClr val="accent5"/>
            </a:lnRef>
            <a:fillRef idx="3">
              <a:schemeClr val="accent5"/>
            </a:fillRef>
            <a:effectRef idx="2">
              <a:schemeClr val="accent5"/>
            </a:effectRef>
            <a:fontRef idx="minor">
              <a:schemeClr val="lt1"/>
            </a:fontRef>
          </p:style>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15" name="Text Box 51">
              <a:extLst>
                <a:ext uri="{FF2B5EF4-FFF2-40B4-BE49-F238E27FC236}">
                  <a16:creationId xmlns:a16="http://schemas.microsoft.com/office/drawing/2014/main" id="{0D4C04F3-95E5-1DB7-6F8A-38A3DD54749D}"/>
                </a:ext>
              </a:extLst>
            </p:cNvPr>
            <p:cNvSpPr txBox="1">
              <a:spLocks noChangeArrowheads="1"/>
            </p:cNvSpPr>
            <p:nvPr/>
          </p:nvSpPr>
          <p:spPr bwMode="auto">
            <a:xfrm rot="21093766">
              <a:off x="855" y="706"/>
              <a:ext cx="1632" cy="582"/>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Lst>
          </p:spPr>
          <p:txBody>
            <a:bodyPr>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eaLnBrk="1" hangingPunct="1">
                <a:spcBef>
                  <a:spcPct val="0"/>
                </a:spcBef>
                <a:buClrTx/>
                <a:buFontTx/>
                <a:buNone/>
              </a:pPr>
              <a:r>
                <a:rPr lang="zh-CN" altLang="en-US" sz="5400">
                  <a:solidFill>
                    <a:srgbClr val="FFFFFF"/>
                  </a:solidFill>
                  <a:ea typeface="方正舒体" pitchFamily="2" charset="-122"/>
                </a:rPr>
                <a:t>思</a:t>
              </a:r>
            </a:p>
          </p:txBody>
        </p:sp>
        <p:sp>
          <p:nvSpPr>
            <p:cNvPr id="16" name="Rectangle 52">
              <a:extLst>
                <a:ext uri="{FF2B5EF4-FFF2-40B4-BE49-F238E27FC236}">
                  <a16:creationId xmlns:a16="http://schemas.microsoft.com/office/drawing/2014/main" id="{FEA20BBB-A5C6-ACBA-7E6A-8CB12E3985F5}"/>
                </a:ext>
              </a:extLst>
            </p:cNvPr>
            <p:cNvSpPr>
              <a:spLocks noChangeArrowheads="1"/>
            </p:cNvSpPr>
            <p:nvPr/>
          </p:nvSpPr>
          <p:spPr bwMode="auto">
            <a:xfrm rot="21093766">
              <a:off x="1251" y="581"/>
              <a:ext cx="768" cy="582"/>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Lst>
          </p:spPr>
          <p:txBody>
            <a:bodyPr>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eaLnBrk="1" hangingPunct="1">
                <a:spcBef>
                  <a:spcPct val="0"/>
                </a:spcBef>
                <a:buClrTx/>
                <a:buFontTx/>
                <a:buNone/>
              </a:pPr>
              <a:r>
                <a:rPr lang="zh-CN" altLang="en-US" sz="5400" dirty="0">
                  <a:solidFill>
                    <a:srgbClr val="FFFFFF"/>
                  </a:solidFill>
                  <a:ea typeface="方正舒体" pitchFamily="2" charset="-122"/>
                </a:rPr>
                <a:t>考</a:t>
              </a:r>
            </a:p>
          </p:txBody>
        </p:sp>
      </p:grpSp>
      <p:sp>
        <p:nvSpPr>
          <p:cNvPr id="18" name="Rectangle 75">
            <a:extLst>
              <a:ext uri="{FF2B5EF4-FFF2-40B4-BE49-F238E27FC236}">
                <a16:creationId xmlns:a16="http://schemas.microsoft.com/office/drawing/2014/main" id="{49ACEC83-D463-A7BA-BB04-17D7E1200715}"/>
              </a:ext>
            </a:extLst>
          </p:cNvPr>
          <p:cNvSpPr>
            <a:spLocks noChangeArrowheads="1"/>
          </p:cNvSpPr>
          <p:nvPr/>
        </p:nvSpPr>
        <p:spPr bwMode="auto">
          <a:xfrm>
            <a:off x="4267200" y="4345445"/>
            <a:ext cx="2447925" cy="854075"/>
          </a:xfrm>
          <a:prstGeom prst="rect">
            <a:avLst/>
          </a:prstGeom>
          <a:noFill/>
          <a:ln>
            <a:noFill/>
          </a:ln>
          <a:effectLst/>
          <a:extLst>
            <a:ext uri="{909E8E84-426E-40DD-AFC4-6F175D3DCCD1}">
              <a14:hiddenFill xmlns:a14="http://schemas.microsoft.com/office/drawing/2010/main">
                <a:gradFill rotWithShape="0">
                  <a:gsLst>
                    <a:gs pos="0">
                      <a:srgbClr val="000000"/>
                    </a:gs>
                    <a:gs pos="39999">
                      <a:srgbClr val="0A128C"/>
                    </a:gs>
                    <a:gs pos="70000">
                      <a:srgbClr val="181CC7"/>
                    </a:gs>
                    <a:gs pos="88000">
                      <a:srgbClr val="7005D4"/>
                    </a:gs>
                    <a:gs pos="100000">
                      <a:srgbClr val="8C3D91"/>
                    </a:gs>
                  </a:gsLst>
                  <a:lin ang="5400000" scaled="1"/>
                </a:gradFill>
              </a14:hiddenFill>
            </a:ext>
            <a:ext uri="{91240B29-F687-4F45-9708-019B960494DF}">
              <a14:hiddenLine xmlns:a14="http://schemas.microsoft.com/office/drawing/2010/main" w="12700">
                <a:solidFill>
                  <a:schemeClr val="bg1"/>
                </a:solidFill>
                <a:miter lim="800000"/>
                <a:headEnd/>
                <a:tailEnd/>
              </a14:hiddenLine>
            </a:ext>
          </a:extLst>
        </p:spPr>
        <p:txBody>
          <a:bodyPr>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eaLnBrk="1" hangingPunct="1">
              <a:spcBef>
                <a:spcPct val="0"/>
              </a:spcBef>
              <a:buClrTx/>
              <a:buFontTx/>
              <a:buNone/>
            </a:pPr>
            <a:r>
              <a:rPr lang="zh-CN" altLang="en-US" sz="5000" dirty="0">
                <a:solidFill>
                  <a:srgbClr val="000084"/>
                </a:solidFill>
                <a:ea typeface="华文行楷" pitchFamily="2" charset="-122"/>
              </a:rPr>
              <a:t>为什么？</a:t>
            </a:r>
          </a:p>
        </p:txBody>
      </p:sp>
    </p:spTree>
    <p:extLst>
      <p:ext uri="{BB962C8B-B14F-4D97-AF65-F5344CB8AC3E}">
        <p14:creationId xmlns:p14="http://schemas.microsoft.com/office/powerpoint/2010/main" val="582302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FA1A0DD9-06F2-E66B-0AA5-0DC56E618461}"/>
              </a:ext>
            </a:extLst>
          </p:cNvPr>
          <p:cNvSpPr>
            <a:spLocks noGrp="1"/>
          </p:cNvSpPr>
          <p:nvPr>
            <p:ph type="dt" sz="half" idx="10"/>
          </p:nvPr>
        </p:nvSpPr>
        <p:spPr/>
        <p:txBody>
          <a:bodyPr/>
          <a:lstStyle/>
          <a:p>
            <a:pPr>
              <a:defRPr/>
            </a:pPr>
            <a:fld id="{72795A5C-ABA9-164F-9A37-0CFC1B48C772}" type="datetime1">
              <a:rPr lang="en-US" altLang="zh-CN" smtClean="0"/>
              <a:t>6/5/2022</a:t>
            </a:fld>
            <a:endParaRPr lang="en-US" altLang="zh-CN" dirty="0"/>
          </a:p>
        </p:txBody>
      </p:sp>
      <p:sp>
        <p:nvSpPr>
          <p:cNvPr id="5" name="灯片编号占位符 4">
            <a:extLst>
              <a:ext uri="{FF2B5EF4-FFF2-40B4-BE49-F238E27FC236}">
                <a16:creationId xmlns:a16="http://schemas.microsoft.com/office/drawing/2014/main" id="{F475121D-9751-0B39-2157-160773D15E46}"/>
              </a:ext>
            </a:extLst>
          </p:cNvPr>
          <p:cNvSpPr>
            <a:spLocks noGrp="1"/>
          </p:cNvSpPr>
          <p:nvPr>
            <p:ph type="sldNum" sz="quarter" idx="12"/>
          </p:nvPr>
        </p:nvSpPr>
        <p:spPr/>
        <p:txBody>
          <a:bodyPr/>
          <a:lstStyle/>
          <a:p>
            <a:pPr>
              <a:defRPr/>
            </a:pPr>
            <a:fld id="{4FF538FA-A287-4FBD-9703-6DB9C5344803}" type="slidenum">
              <a:rPr lang="zh-CN" altLang="en-US" smtClean="0"/>
              <a:t>76</a:t>
            </a:fld>
            <a:endParaRPr lang="en-US" altLang="zh-CN" dirty="0"/>
          </a:p>
        </p:txBody>
      </p:sp>
      <p:grpSp>
        <p:nvGrpSpPr>
          <p:cNvPr id="6" name="Group 2">
            <a:extLst>
              <a:ext uri="{FF2B5EF4-FFF2-40B4-BE49-F238E27FC236}">
                <a16:creationId xmlns:a16="http://schemas.microsoft.com/office/drawing/2014/main" id="{F697F741-010C-2A0A-D44E-BE011DF34E65}"/>
              </a:ext>
            </a:extLst>
          </p:cNvPr>
          <p:cNvGrpSpPr>
            <a:grpSpLocks/>
          </p:cNvGrpSpPr>
          <p:nvPr/>
        </p:nvGrpSpPr>
        <p:grpSpPr bwMode="auto">
          <a:xfrm>
            <a:off x="3308350" y="152400"/>
            <a:ext cx="1949450" cy="2938463"/>
            <a:chOff x="2084" y="96"/>
            <a:chExt cx="1228" cy="1851"/>
          </a:xfrm>
        </p:grpSpPr>
        <p:sp>
          <p:nvSpPr>
            <p:cNvPr id="7" name="Text Box 3">
              <a:extLst>
                <a:ext uri="{FF2B5EF4-FFF2-40B4-BE49-F238E27FC236}">
                  <a16:creationId xmlns:a16="http://schemas.microsoft.com/office/drawing/2014/main" id="{A39CABAC-9ACA-EE50-2DD5-117E14A609AA}"/>
                </a:ext>
              </a:extLst>
            </p:cNvPr>
            <p:cNvSpPr txBox="1">
              <a:spLocks noChangeArrowheads="1"/>
            </p:cNvSpPr>
            <p:nvPr/>
          </p:nvSpPr>
          <p:spPr bwMode="auto">
            <a:xfrm>
              <a:off x="2588" y="96"/>
              <a:ext cx="18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1800"/>
                <a:t>1</a:t>
              </a:r>
            </a:p>
          </p:txBody>
        </p:sp>
        <p:sp>
          <p:nvSpPr>
            <p:cNvPr id="8" name="Oval 4">
              <a:extLst>
                <a:ext uri="{FF2B5EF4-FFF2-40B4-BE49-F238E27FC236}">
                  <a16:creationId xmlns:a16="http://schemas.microsoft.com/office/drawing/2014/main" id="{82D8BBE5-C5F8-F963-6B21-C35EF842A6C3}"/>
                </a:ext>
              </a:extLst>
            </p:cNvPr>
            <p:cNvSpPr>
              <a:spLocks noChangeArrowheads="1"/>
            </p:cNvSpPr>
            <p:nvPr/>
          </p:nvSpPr>
          <p:spPr bwMode="auto">
            <a:xfrm>
              <a:off x="2132" y="480"/>
              <a:ext cx="240" cy="240"/>
            </a:xfrm>
            <a:prstGeom prst="ellipse">
              <a:avLst/>
            </a:prstGeom>
            <a:noFill/>
            <a:ln w="34925">
              <a:solidFill>
                <a:schemeClr val="tx1"/>
              </a:solidFill>
              <a:round/>
              <a:headEnd type="none" w="sm" len="sm"/>
              <a:tailEnd type="none" w="sm" len="sm"/>
            </a:ln>
            <a:effectLst/>
            <a:extLst>
              <a:ext uri="{909E8E84-426E-40DD-AFC4-6F175D3DCCD1}">
                <a14:hiddenFill xmlns:a14="http://schemas.microsoft.com/office/drawing/2010/main">
                  <a:solidFill>
                    <a:srgbClr val="000000">
                      <a:alpha val="50195"/>
                    </a:srgb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9" name="Oval 5">
              <a:extLst>
                <a:ext uri="{FF2B5EF4-FFF2-40B4-BE49-F238E27FC236}">
                  <a16:creationId xmlns:a16="http://schemas.microsoft.com/office/drawing/2014/main" id="{6061A607-02B3-B704-0061-9959957E2126}"/>
                </a:ext>
              </a:extLst>
            </p:cNvPr>
            <p:cNvSpPr>
              <a:spLocks noChangeArrowheads="1"/>
            </p:cNvSpPr>
            <p:nvPr/>
          </p:nvSpPr>
          <p:spPr bwMode="auto">
            <a:xfrm>
              <a:off x="2948" y="480"/>
              <a:ext cx="240" cy="240"/>
            </a:xfrm>
            <a:prstGeom prst="ellipse">
              <a:avLst/>
            </a:prstGeom>
            <a:noFill/>
            <a:ln w="34925">
              <a:solidFill>
                <a:schemeClr val="tx1"/>
              </a:solidFill>
              <a:round/>
              <a:headEnd type="none" w="sm" len="sm"/>
              <a:tailEnd type="none" w="sm" len="sm"/>
            </a:ln>
            <a:effectLst/>
            <a:extLst>
              <a:ext uri="{909E8E84-426E-40DD-AFC4-6F175D3DCCD1}">
                <a14:hiddenFill xmlns:a14="http://schemas.microsoft.com/office/drawing/2010/main">
                  <a:solidFill>
                    <a:srgbClr val="000000">
                      <a:alpha val="50195"/>
                    </a:srgb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10" name="Oval 6">
              <a:extLst>
                <a:ext uri="{FF2B5EF4-FFF2-40B4-BE49-F238E27FC236}">
                  <a16:creationId xmlns:a16="http://schemas.microsoft.com/office/drawing/2014/main" id="{93A48EA8-54C6-62D7-2809-54977F99A086}"/>
                </a:ext>
              </a:extLst>
            </p:cNvPr>
            <p:cNvSpPr>
              <a:spLocks noChangeArrowheads="1"/>
            </p:cNvSpPr>
            <p:nvPr/>
          </p:nvSpPr>
          <p:spPr bwMode="auto">
            <a:xfrm>
              <a:off x="2948" y="1344"/>
              <a:ext cx="240" cy="240"/>
            </a:xfrm>
            <a:prstGeom prst="ellipse">
              <a:avLst/>
            </a:prstGeom>
            <a:noFill/>
            <a:ln w="34925">
              <a:solidFill>
                <a:schemeClr val="tx1"/>
              </a:solidFill>
              <a:round/>
              <a:headEnd type="none" w="sm" len="sm"/>
              <a:tailEnd type="none" w="sm" len="sm"/>
            </a:ln>
            <a:effectLst/>
            <a:extLst>
              <a:ext uri="{909E8E84-426E-40DD-AFC4-6F175D3DCCD1}">
                <a14:hiddenFill xmlns:a14="http://schemas.microsoft.com/office/drawing/2010/main">
                  <a:solidFill>
                    <a:srgbClr val="000000">
                      <a:alpha val="50195"/>
                    </a:srgb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11" name="Oval 7">
              <a:extLst>
                <a:ext uri="{FF2B5EF4-FFF2-40B4-BE49-F238E27FC236}">
                  <a16:creationId xmlns:a16="http://schemas.microsoft.com/office/drawing/2014/main" id="{790277BE-06B6-5356-84F1-822D0861DDE8}"/>
                </a:ext>
              </a:extLst>
            </p:cNvPr>
            <p:cNvSpPr>
              <a:spLocks noChangeArrowheads="1"/>
            </p:cNvSpPr>
            <p:nvPr/>
          </p:nvSpPr>
          <p:spPr bwMode="auto">
            <a:xfrm>
              <a:off x="2588" y="912"/>
              <a:ext cx="240" cy="240"/>
            </a:xfrm>
            <a:prstGeom prst="ellipse">
              <a:avLst/>
            </a:prstGeom>
            <a:noFill/>
            <a:ln w="34925">
              <a:solidFill>
                <a:schemeClr val="tx1"/>
              </a:solidFill>
              <a:round/>
              <a:headEnd type="none" w="sm" len="sm"/>
              <a:tailEnd type="none" w="sm" len="sm"/>
            </a:ln>
            <a:effectLst/>
            <a:extLst>
              <a:ext uri="{909E8E84-426E-40DD-AFC4-6F175D3DCCD1}">
                <a14:hiddenFill xmlns:a14="http://schemas.microsoft.com/office/drawing/2010/main">
                  <a:solidFill>
                    <a:srgbClr val="000000">
                      <a:alpha val="50195"/>
                    </a:srgb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12" name="Oval 8">
              <a:extLst>
                <a:ext uri="{FF2B5EF4-FFF2-40B4-BE49-F238E27FC236}">
                  <a16:creationId xmlns:a16="http://schemas.microsoft.com/office/drawing/2014/main" id="{FDDC2D4B-8697-A5E9-B18D-EBCD15CD6D03}"/>
                </a:ext>
              </a:extLst>
            </p:cNvPr>
            <p:cNvSpPr>
              <a:spLocks noChangeArrowheads="1"/>
            </p:cNvSpPr>
            <p:nvPr/>
          </p:nvSpPr>
          <p:spPr bwMode="auto">
            <a:xfrm>
              <a:off x="2132" y="1200"/>
              <a:ext cx="240" cy="240"/>
            </a:xfrm>
            <a:prstGeom prst="ellipse">
              <a:avLst/>
            </a:prstGeom>
            <a:noFill/>
            <a:ln w="31750">
              <a:solidFill>
                <a:schemeClr val="tx1"/>
              </a:solidFill>
              <a:round/>
              <a:headEnd type="none" w="sm" len="sm"/>
              <a:tailEnd type="none" w="sm" len="sm"/>
            </a:ln>
            <a:effectLst/>
            <a:extLst>
              <a:ext uri="{909E8E84-426E-40DD-AFC4-6F175D3DCCD1}">
                <a14:hiddenFill xmlns:a14="http://schemas.microsoft.com/office/drawing/2010/main">
                  <a:solidFill>
                    <a:srgbClr val="000000">
                      <a:alpha val="50195"/>
                    </a:srgb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13" name="Oval 9">
              <a:extLst>
                <a:ext uri="{FF2B5EF4-FFF2-40B4-BE49-F238E27FC236}">
                  <a16:creationId xmlns:a16="http://schemas.microsoft.com/office/drawing/2014/main" id="{29F05C40-F08A-E087-0E55-BC5A58A76C7E}"/>
                </a:ext>
              </a:extLst>
            </p:cNvPr>
            <p:cNvSpPr>
              <a:spLocks noChangeArrowheads="1"/>
            </p:cNvSpPr>
            <p:nvPr/>
          </p:nvSpPr>
          <p:spPr bwMode="auto">
            <a:xfrm>
              <a:off x="2564" y="1692"/>
              <a:ext cx="240" cy="240"/>
            </a:xfrm>
            <a:prstGeom prst="ellipse">
              <a:avLst/>
            </a:prstGeom>
            <a:noFill/>
            <a:ln w="34925">
              <a:solidFill>
                <a:schemeClr val="bg1"/>
              </a:solidFill>
              <a:round/>
              <a:headEnd type="none" w="sm" len="sm"/>
              <a:tailEnd type="none" w="sm" len="sm"/>
            </a:ln>
            <a:effectLst/>
            <a:extLst>
              <a:ext uri="{909E8E84-426E-40DD-AFC4-6F175D3DCCD1}">
                <a14:hiddenFill xmlns:a14="http://schemas.microsoft.com/office/drawing/2010/main">
                  <a:solidFill>
                    <a:srgbClr val="000000">
                      <a:alpha val="50195"/>
                    </a:srgb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14" name="Text Box 10">
              <a:extLst>
                <a:ext uri="{FF2B5EF4-FFF2-40B4-BE49-F238E27FC236}">
                  <a16:creationId xmlns:a16="http://schemas.microsoft.com/office/drawing/2014/main" id="{34329ACA-C257-E301-343F-37A1C63ACB39}"/>
                </a:ext>
              </a:extLst>
            </p:cNvPr>
            <p:cNvSpPr txBox="1">
              <a:spLocks noChangeArrowheads="1"/>
            </p:cNvSpPr>
            <p:nvPr/>
          </p:nvSpPr>
          <p:spPr bwMode="auto">
            <a:xfrm>
              <a:off x="2988" y="480"/>
              <a:ext cx="18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1800"/>
                <a:t>3</a:t>
              </a:r>
            </a:p>
          </p:txBody>
        </p:sp>
        <p:sp>
          <p:nvSpPr>
            <p:cNvPr id="15" name="Text Box 11">
              <a:extLst>
                <a:ext uri="{FF2B5EF4-FFF2-40B4-BE49-F238E27FC236}">
                  <a16:creationId xmlns:a16="http://schemas.microsoft.com/office/drawing/2014/main" id="{5F7B62C0-8F54-4ACA-88AA-2E7D8C36C64E}"/>
                </a:ext>
              </a:extLst>
            </p:cNvPr>
            <p:cNvSpPr txBox="1">
              <a:spLocks noChangeArrowheads="1"/>
            </p:cNvSpPr>
            <p:nvPr/>
          </p:nvSpPr>
          <p:spPr bwMode="auto">
            <a:xfrm>
              <a:off x="2156" y="480"/>
              <a:ext cx="18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1800"/>
                <a:t>2</a:t>
              </a:r>
            </a:p>
          </p:txBody>
        </p:sp>
        <p:sp>
          <p:nvSpPr>
            <p:cNvPr id="16" name="Text Box 12">
              <a:extLst>
                <a:ext uri="{FF2B5EF4-FFF2-40B4-BE49-F238E27FC236}">
                  <a16:creationId xmlns:a16="http://schemas.microsoft.com/office/drawing/2014/main" id="{61CDAC6C-14C6-4509-AC32-2B5B1269B177}"/>
                </a:ext>
              </a:extLst>
            </p:cNvPr>
            <p:cNvSpPr txBox="1">
              <a:spLocks noChangeArrowheads="1"/>
            </p:cNvSpPr>
            <p:nvPr/>
          </p:nvSpPr>
          <p:spPr bwMode="auto">
            <a:xfrm>
              <a:off x="2612" y="921"/>
              <a:ext cx="18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1800"/>
                <a:t>4</a:t>
              </a:r>
            </a:p>
          </p:txBody>
        </p:sp>
        <p:sp>
          <p:nvSpPr>
            <p:cNvPr id="17" name="Text Box 13">
              <a:extLst>
                <a:ext uri="{FF2B5EF4-FFF2-40B4-BE49-F238E27FC236}">
                  <a16:creationId xmlns:a16="http://schemas.microsoft.com/office/drawing/2014/main" id="{8AD9CE7B-1906-47BA-E005-4E1B94FBC669}"/>
                </a:ext>
              </a:extLst>
            </p:cNvPr>
            <p:cNvSpPr txBox="1">
              <a:spLocks noChangeArrowheads="1"/>
            </p:cNvSpPr>
            <p:nvPr/>
          </p:nvSpPr>
          <p:spPr bwMode="auto">
            <a:xfrm>
              <a:off x="2168" y="1209"/>
              <a:ext cx="18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1800"/>
                <a:t>5</a:t>
              </a:r>
            </a:p>
          </p:txBody>
        </p:sp>
        <p:sp>
          <p:nvSpPr>
            <p:cNvPr id="18" name="Text Box 14">
              <a:extLst>
                <a:ext uri="{FF2B5EF4-FFF2-40B4-BE49-F238E27FC236}">
                  <a16:creationId xmlns:a16="http://schemas.microsoft.com/office/drawing/2014/main" id="{362C9A9F-989A-DCA3-3426-BF63D71D24B9}"/>
                </a:ext>
              </a:extLst>
            </p:cNvPr>
            <p:cNvSpPr txBox="1">
              <a:spLocks noChangeArrowheads="1"/>
            </p:cNvSpPr>
            <p:nvPr/>
          </p:nvSpPr>
          <p:spPr bwMode="auto">
            <a:xfrm>
              <a:off x="2984" y="1344"/>
              <a:ext cx="18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1800"/>
                <a:t>6</a:t>
              </a:r>
            </a:p>
          </p:txBody>
        </p:sp>
        <p:sp>
          <p:nvSpPr>
            <p:cNvPr id="19" name="Text Box 15">
              <a:extLst>
                <a:ext uri="{FF2B5EF4-FFF2-40B4-BE49-F238E27FC236}">
                  <a16:creationId xmlns:a16="http://schemas.microsoft.com/office/drawing/2014/main" id="{5C9C0632-44A2-549F-FA84-F9B5E8D0EB01}"/>
                </a:ext>
              </a:extLst>
            </p:cNvPr>
            <p:cNvSpPr txBox="1">
              <a:spLocks noChangeArrowheads="1"/>
            </p:cNvSpPr>
            <p:nvPr/>
          </p:nvSpPr>
          <p:spPr bwMode="auto">
            <a:xfrm>
              <a:off x="2596" y="1716"/>
              <a:ext cx="18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1800"/>
                <a:t>7</a:t>
              </a:r>
            </a:p>
          </p:txBody>
        </p:sp>
        <p:sp>
          <p:nvSpPr>
            <p:cNvPr id="20" name="Text Box 16">
              <a:extLst>
                <a:ext uri="{FF2B5EF4-FFF2-40B4-BE49-F238E27FC236}">
                  <a16:creationId xmlns:a16="http://schemas.microsoft.com/office/drawing/2014/main" id="{7E37E49F-B8CD-12BE-030F-89343CC939CB}"/>
                </a:ext>
              </a:extLst>
            </p:cNvPr>
            <p:cNvSpPr txBox="1">
              <a:spLocks noChangeArrowheads="1"/>
            </p:cNvSpPr>
            <p:nvPr/>
          </p:nvSpPr>
          <p:spPr bwMode="auto">
            <a:xfrm>
              <a:off x="2276" y="240"/>
              <a:ext cx="244" cy="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1600"/>
                <a:t>10</a:t>
              </a:r>
            </a:p>
          </p:txBody>
        </p:sp>
        <p:sp>
          <p:nvSpPr>
            <p:cNvPr id="21" name="Text Box 17">
              <a:extLst>
                <a:ext uri="{FF2B5EF4-FFF2-40B4-BE49-F238E27FC236}">
                  <a16:creationId xmlns:a16="http://schemas.microsoft.com/office/drawing/2014/main" id="{91A47B82-6A53-1058-9F15-D25895D08223}"/>
                </a:ext>
              </a:extLst>
            </p:cNvPr>
            <p:cNvSpPr txBox="1">
              <a:spLocks noChangeArrowheads="1"/>
            </p:cNvSpPr>
            <p:nvPr/>
          </p:nvSpPr>
          <p:spPr bwMode="auto">
            <a:xfrm>
              <a:off x="2852" y="240"/>
              <a:ext cx="180" cy="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1600"/>
                <a:t>2</a:t>
              </a:r>
            </a:p>
          </p:txBody>
        </p:sp>
        <p:sp>
          <p:nvSpPr>
            <p:cNvPr id="22" name="Text Box 18">
              <a:extLst>
                <a:ext uri="{FF2B5EF4-FFF2-40B4-BE49-F238E27FC236}">
                  <a16:creationId xmlns:a16="http://schemas.microsoft.com/office/drawing/2014/main" id="{1DC7F151-19A9-4C8E-581C-A3D8BD07F26D}"/>
                </a:ext>
              </a:extLst>
            </p:cNvPr>
            <p:cNvSpPr txBox="1">
              <a:spLocks noChangeArrowheads="1"/>
            </p:cNvSpPr>
            <p:nvPr/>
          </p:nvSpPr>
          <p:spPr bwMode="auto">
            <a:xfrm>
              <a:off x="2804" y="672"/>
              <a:ext cx="180" cy="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1600"/>
                <a:t>2</a:t>
              </a:r>
            </a:p>
          </p:txBody>
        </p:sp>
        <p:sp>
          <p:nvSpPr>
            <p:cNvPr id="23" name="Text Box 19">
              <a:extLst>
                <a:ext uri="{FF2B5EF4-FFF2-40B4-BE49-F238E27FC236}">
                  <a16:creationId xmlns:a16="http://schemas.microsoft.com/office/drawing/2014/main" id="{5087AE84-8BE8-CD63-EAA7-9CBFF5A4F668}"/>
                </a:ext>
              </a:extLst>
            </p:cNvPr>
            <p:cNvSpPr txBox="1">
              <a:spLocks noChangeArrowheads="1"/>
            </p:cNvSpPr>
            <p:nvPr/>
          </p:nvSpPr>
          <p:spPr bwMode="auto">
            <a:xfrm>
              <a:off x="3068" y="912"/>
              <a:ext cx="244" cy="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1600"/>
                <a:t>11</a:t>
              </a:r>
            </a:p>
          </p:txBody>
        </p:sp>
        <p:sp>
          <p:nvSpPr>
            <p:cNvPr id="24" name="Text Box 20">
              <a:extLst>
                <a:ext uri="{FF2B5EF4-FFF2-40B4-BE49-F238E27FC236}">
                  <a16:creationId xmlns:a16="http://schemas.microsoft.com/office/drawing/2014/main" id="{C2BB890C-9A2B-E8D4-1EB2-4A1C30D8BD31}"/>
                </a:ext>
              </a:extLst>
            </p:cNvPr>
            <p:cNvSpPr txBox="1">
              <a:spLocks noChangeArrowheads="1"/>
            </p:cNvSpPr>
            <p:nvPr/>
          </p:nvSpPr>
          <p:spPr bwMode="auto">
            <a:xfrm>
              <a:off x="2372" y="1056"/>
              <a:ext cx="180" cy="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1600"/>
                <a:t>4</a:t>
              </a:r>
            </a:p>
          </p:txBody>
        </p:sp>
        <p:sp>
          <p:nvSpPr>
            <p:cNvPr id="25" name="Text Box 21">
              <a:extLst>
                <a:ext uri="{FF2B5EF4-FFF2-40B4-BE49-F238E27FC236}">
                  <a16:creationId xmlns:a16="http://schemas.microsoft.com/office/drawing/2014/main" id="{7C31A20E-F291-5AB1-B3AF-F67868BD80E4}"/>
                </a:ext>
              </a:extLst>
            </p:cNvPr>
            <p:cNvSpPr txBox="1">
              <a:spLocks noChangeArrowheads="1"/>
            </p:cNvSpPr>
            <p:nvPr/>
          </p:nvSpPr>
          <p:spPr bwMode="auto">
            <a:xfrm>
              <a:off x="2324" y="1536"/>
              <a:ext cx="180" cy="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1600"/>
                <a:t>7</a:t>
              </a:r>
            </a:p>
          </p:txBody>
        </p:sp>
        <p:sp>
          <p:nvSpPr>
            <p:cNvPr id="26" name="Text Box 22">
              <a:extLst>
                <a:ext uri="{FF2B5EF4-FFF2-40B4-BE49-F238E27FC236}">
                  <a16:creationId xmlns:a16="http://schemas.microsoft.com/office/drawing/2014/main" id="{FD7F0D25-38A1-A360-6B96-F74C4931064F}"/>
                </a:ext>
              </a:extLst>
            </p:cNvPr>
            <p:cNvSpPr txBox="1">
              <a:spLocks noChangeArrowheads="1"/>
            </p:cNvSpPr>
            <p:nvPr/>
          </p:nvSpPr>
          <p:spPr bwMode="auto">
            <a:xfrm>
              <a:off x="2852" y="1104"/>
              <a:ext cx="180" cy="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1600"/>
                <a:t>6</a:t>
              </a:r>
            </a:p>
          </p:txBody>
        </p:sp>
        <p:sp>
          <p:nvSpPr>
            <p:cNvPr id="27" name="Text Box 23">
              <a:extLst>
                <a:ext uri="{FF2B5EF4-FFF2-40B4-BE49-F238E27FC236}">
                  <a16:creationId xmlns:a16="http://schemas.microsoft.com/office/drawing/2014/main" id="{4E9CEB3C-F717-55C3-394F-E6D20C2DFB5E}"/>
                </a:ext>
              </a:extLst>
            </p:cNvPr>
            <p:cNvSpPr txBox="1">
              <a:spLocks noChangeArrowheads="1"/>
            </p:cNvSpPr>
            <p:nvPr/>
          </p:nvSpPr>
          <p:spPr bwMode="auto">
            <a:xfrm>
              <a:off x="2900" y="1584"/>
              <a:ext cx="180" cy="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1600"/>
                <a:t>3</a:t>
              </a:r>
            </a:p>
          </p:txBody>
        </p:sp>
        <p:sp>
          <p:nvSpPr>
            <p:cNvPr id="28" name="Text Box 24">
              <a:extLst>
                <a:ext uri="{FF2B5EF4-FFF2-40B4-BE49-F238E27FC236}">
                  <a16:creationId xmlns:a16="http://schemas.microsoft.com/office/drawing/2014/main" id="{64620846-56A0-28BC-51F2-56AAD3C3A223}"/>
                </a:ext>
              </a:extLst>
            </p:cNvPr>
            <p:cNvSpPr txBox="1">
              <a:spLocks noChangeArrowheads="1"/>
            </p:cNvSpPr>
            <p:nvPr/>
          </p:nvSpPr>
          <p:spPr bwMode="auto">
            <a:xfrm>
              <a:off x="2084" y="816"/>
              <a:ext cx="180" cy="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1600"/>
                <a:t>1</a:t>
              </a:r>
            </a:p>
          </p:txBody>
        </p:sp>
        <p:sp>
          <p:nvSpPr>
            <p:cNvPr id="29" name="Oval 25">
              <a:extLst>
                <a:ext uri="{FF2B5EF4-FFF2-40B4-BE49-F238E27FC236}">
                  <a16:creationId xmlns:a16="http://schemas.microsoft.com/office/drawing/2014/main" id="{17C5542E-9CA9-577A-4408-030D886FCFC8}"/>
                </a:ext>
              </a:extLst>
            </p:cNvPr>
            <p:cNvSpPr>
              <a:spLocks noChangeArrowheads="1"/>
            </p:cNvSpPr>
            <p:nvPr/>
          </p:nvSpPr>
          <p:spPr bwMode="auto">
            <a:xfrm>
              <a:off x="2564" y="96"/>
              <a:ext cx="240" cy="240"/>
            </a:xfrm>
            <a:prstGeom prst="ellipse">
              <a:avLst/>
            </a:prstGeom>
            <a:noFill/>
            <a:ln w="31750">
              <a:solidFill>
                <a:srgbClr val="333399"/>
              </a:solidFill>
              <a:round/>
              <a:headEnd type="none" w="sm" len="sm"/>
              <a:tailEnd type="none" w="sm" len="sm"/>
            </a:ln>
            <a:effectLst/>
            <a:extLst>
              <a:ext uri="{909E8E84-426E-40DD-AFC4-6F175D3DCCD1}">
                <a14:hiddenFill xmlns:a14="http://schemas.microsoft.com/office/drawing/2010/main">
                  <a:solidFill>
                    <a:srgbClr val="000000">
                      <a:alpha val="50195"/>
                    </a:srgb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30" name="Line 26">
              <a:extLst>
                <a:ext uri="{FF2B5EF4-FFF2-40B4-BE49-F238E27FC236}">
                  <a16:creationId xmlns:a16="http://schemas.microsoft.com/office/drawing/2014/main" id="{F505AF9D-30CA-21A4-B9C0-6DA9685D8102}"/>
                </a:ext>
              </a:extLst>
            </p:cNvPr>
            <p:cNvSpPr>
              <a:spLocks noChangeShapeType="1"/>
            </p:cNvSpPr>
            <p:nvPr/>
          </p:nvSpPr>
          <p:spPr bwMode="auto">
            <a:xfrm flipH="1">
              <a:off x="2348" y="288"/>
              <a:ext cx="240" cy="240"/>
            </a:xfrm>
            <a:prstGeom prst="line">
              <a:avLst/>
            </a:prstGeom>
            <a:noFill/>
            <a:ln w="28575">
              <a:solidFill>
                <a:srgbClr val="000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 name="Line 27">
              <a:extLst>
                <a:ext uri="{FF2B5EF4-FFF2-40B4-BE49-F238E27FC236}">
                  <a16:creationId xmlns:a16="http://schemas.microsoft.com/office/drawing/2014/main" id="{95E20E93-F824-39D2-8893-69B64CC22DAE}"/>
                </a:ext>
              </a:extLst>
            </p:cNvPr>
            <p:cNvSpPr>
              <a:spLocks noChangeShapeType="1"/>
            </p:cNvSpPr>
            <p:nvPr/>
          </p:nvSpPr>
          <p:spPr bwMode="auto">
            <a:xfrm flipH="1">
              <a:off x="2228" y="720"/>
              <a:ext cx="0" cy="480"/>
            </a:xfrm>
            <a:prstGeom prst="line">
              <a:avLst/>
            </a:prstGeom>
            <a:noFill/>
            <a:ln w="28575">
              <a:solidFill>
                <a:srgbClr val="000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 name="Line 28">
              <a:extLst>
                <a:ext uri="{FF2B5EF4-FFF2-40B4-BE49-F238E27FC236}">
                  <a16:creationId xmlns:a16="http://schemas.microsoft.com/office/drawing/2014/main" id="{8873C30D-F583-519D-AB23-14A70D639253}"/>
                </a:ext>
              </a:extLst>
            </p:cNvPr>
            <p:cNvSpPr>
              <a:spLocks noChangeShapeType="1"/>
            </p:cNvSpPr>
            <p:nvPr/>
          </p:nvSpPr>
          <p:spPr bwMode="auto">
            <a:xfrm>
              <a:off x="2756" y="288"/>
              <a:ext cx="240" cy="240"/>
            </a:xfrm>
            <a:prstGeom prst="line">
              <a:avLst/>
            </a:prstGeom>
            <a:noFill/>
            <a:ln w="28575">
              <a:solidFill>
                <a:srgbClr val="000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 name="Line 29">
              <a:extLst>
                <a:ext uri="{FF2B5EF4-FFF2-40B4-BE49-F238E27FC236}">
                  <a16:creationId xmlns:a16="http://schemas.microsoft.com/office/drawing/2014/main" id="{60FA55FF-B73E-C302-64C0-A02367AD2CCA}"/>
                </a:ext>
              </a:extLst>
            </p:cNvPr>
            <p:cNvSpPr>
              <a:spLocks noChangeShapeType="1"/>
            </p:cNvSpPr>
            <p:nvPr/>
          </p:nvSpPr>
          <p:spPr bwMode="auto">
            <a:xfrm>
              <a:off x="3092" y="720"/>
              <a:ext cx="0" cy="624"/>
            </a:xfrm>
            <a:prstGeom prst="line">
              <a:avLst/>
            </a:prstGeom>
            <a:noFill/>
            <a:ln w="28575">
              <a:solidFill>
                <a:srgbClr val="000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 name="Line 30">
              <a:extLst>
                <a:ext uri="{FF2B5EF4-FFF2-40B4-BE49-F238E27FC236}">
                  <a16:creationId xmlns:a16="http://schemas.microsoft.com/office/drawing/2014/main" id="{960EAAF8-5B77-EECE-510E-E7759A3CF167}"/>
                </a:ext>
              </a:extLst>
            </p:cNvPr>
            <p:cNvSpPr>
              <a:spLocks noChangeShapeType="1"/>
            </p:cNvSpPr>
            <p:nvPr/>
          </p:nvSpPr>
          <p:spPr bwMode="auto">
            <a:xfrm flipH="1">
              <a:off x="2816" y="708"/>
              <a:ext cx="192" cy="240"/>
            </a:xfrm>
            <a:prstGeom prst="line">
              <a:avLst/>
            </a:prstGeom>
            <a:noFill/>
            <a:ln w="28575">
              <a:solidFill>
                <a:srgbClr val="000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5" name="Line 31">
              <a:extLst>
                <a:ext uri="{FF2B5EF4-FFF2-40B4-BE49-F238E27FC236}">
                  <a16:creationId xmlns:a16="http://schemas.microsoft.com/office/drawing/2014/main" id="{61E97933-4FF4-6902-5534-8B9B7EDD71C4}"/>
                </a:ext>
              </a:extLst>
            </p:cNvPr>
            <p:cNvSpPr>
              <a:spLocks noChangeShapeType="1"/>
            </p:cNvSpPr>
            <p:nvPr/>
          </p:nvSpPr>
          <p:spPr bwMode="auto">
            <a:xfrm flipH="1">
              <a:off x="2372" y="1104"/>
              <a:ext cx="240" cy="192"/>
            </a:xfrm>
            <a:prstGeom prst="line">
              <a:avLst/>
            </a:prstGeom>
            <a:noFill/>
            <a:ln w="28575">
              <a:solidFill>
                <a:srgbClr val="000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6" name="Line 32">
              <a:extLst>
                <a:ext uri="{FF2B5EF4-FFF2-40B4-BE49-F238E27FC236}">
                  <a16:creationId xmlns:a16="http://schemas.microsoft.com/office/drawing/2014/main" id="{4E19041A-9343-2E29-9658-8EB390AEC14A}"/>
                </a:ext>
              </a:extLst>
            </p:cNvPr>
            <p:cNvSpPr>
              <a:spLocks noChangeShapeType="1"/>
            </p:cNvSpPr>
            <p:nvPr/>
          </p:nvSpPr>
          <p:spPr bwMode="auto">
            <a:xfrm>
              <a:off x="2804" y="1140"/>
              <a:ext cx="192" cy="240"/>
            </a:xfrm>
            <a:prstGeom prst="line">
              <a:avLst/>
            </a:prstGeom>
            <a:noFill/>
            <a:ln w="28575">
              <a:solidFill>
                <a:srgbClr val="000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 name="Line 33">
              <a:extLst>
                <a:ext uri="{FF2B5EF4-FFF2-40B4-BE49-F238E27FC236}">
                  <a16:creationId xmlns:a16="http://schemas.microsoft.com/office/drawing/2014/main" id="{2DB9DEB9-411F-CFB6-CF5D-21C931490A16}"/>
                </a:ext>
              </a:extLst>
            </p:cNvPr>
            <p:cNvSpPr>
              <a:spLocks noChangeShapeType="1"/>
            </p:cNvSpPr>
            <p:nvPr/>
          </p:nvSpPr>
          <p:spPr bwMode="auto">
            <a:xfrm flipH="1">
              <a:off x="2768" y="1560"/>
              <a:ext cx="240" cy="192"/>
            </a:xfrm>
            <a:prstGeom prst="line">
              <a:avLst/>
            </a:prstGeom>
            <a:noFill/>
            <a:ln w="28575">
              <a:solidFill>
                <a:srgbClr val="000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 name="Line 34">
              <a:extLst>
                <a:ext uri="{FF2B5EF4-FFF2-40B4-BE49-F238E27FC236}">
                  <a16:creationId xmlns:a16="http://schemas.microsoft.com/office/drawing/2014/main" id="{290A66E9-EE12-E0EC-8E02-90E1594D2CC9}"/>
                </a:ext>
              </a:extLst>
            </p:cNvPr>
            <p:cNvSpPr>
              <a:spLocks noChangeShapeType="1"/>
            </p:cNvSpPr>
            <p:nvPr/>
          </p:nvSpPr>
          <p:spPr bwMode="auto">
            <a:xfrm>
              <a:off x="2300" y="1416"/>
              <a:ext cx="288" cy="336"/>
            </a:xfrm>
            <a:prstGeom prst="line">
              <a:avLst/>
            </a:prstGeom>
            <a:noFill/>
            <a:ln w="28575">
              <a:solidFill>
                <a:srgbClr val="000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9" name="Group 166">
            <a:extLst>
              <a:ext uri="{FF2B5EF4-FFF2-40B4-BE49-F238E27FC236}">
                <a16:creationId xmlns:a16="http://schemas.microsoft.com/office/drawing/2014/main" id="{C52B7B91-D500-397A-7604-2445C32751CA}"/>
              </a:ext>
            </a:extLst>
          </p:cNvPr>
          <p:cNvGrpSpPr>
            <a:grpSpLocks/>
          </p:cNvGrpSpPr>
          <p:nvPr/>
        </p:nvGrpSpPr>
        <p:grpSpPr bwMode="auto">
          <a:xfrm>
            <a:off x="846138" y="3022600"/>
            <a:ext cx="2735263" cy="3073400"/>
            <a:chOff x="533" y="1904"/>
            <a:chExt cx="1723" cy="1936"/>
          </a:xfrm>
        </p:grpSpPr>
        <p:sp>
          <p:nvSpPr>
            <p:cNvPr id="40" name="Text Box 36">
              <a:extLst>
                <a:ext uri="{FF2B5EF4-FFF2-40B4-BE49-F238E27FC236}">
                  <a16:creationId xmlns:a16="http://schemas.microsoft.com/office/drawing/2014/main" id="{530327FC-A5D6-9D7E-D924-814A9D8272EC}"/>
                </a:ext>
              </a:extLst>
            </p:cNvPr>
            <p:cNvSpPr txBox="1">
              <a:spLocks noChangeArrowheads="1"/>
            </p:cNvSpPr>
            <p:nvPr/>
          </p:nvSpPr>
          <p:spPr bwMode="auto">
            <a:xfrm>
              <a:off x="1648" y="1916"/>
              <a:ext cx="18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1800"/>
                <a:t>1</a:t>
              </a:r>
            </a:p>
          </p:txBody>
        </p:sp>
        <p:sp>
          <p:nvSpPr>
            <p:cNvPr id="41" name="Oval 37">
              <a:extLst>
                <a:ext uri="{FF2B5EF4-FFF2-40B4-BE49-F238E27FC236}">
                  <a16:creationId xmlns:a16="http://schemas.microsoft.com/office/drawing/2014/main" id="{9D104E00-A5FB-ED6F-24D5-BECCA2074400}"/>
                </a:ext>
              </a:extLst>
            </p:cNvPr>
            <p:cNvSpPr>
              <a:spLocks noChangeArrowheads="1"/>
            </p:cNvSpPr>
            <p:nvPr/>
          </p:nvSpPr>
          <p:spPr bwMode="auto">
            <a:xfrm>
              <a:off x="1200" y="2304"/>
              <a:ext cx="240" cy="240"/>
            </a:xfrm>
            <a:prstGeom prst="ellipse">
              <a:avLst/>
            </a:prstGeom>
            <a:noFill/>
            <a:ln w="34925">
              <a:solidFill>
                <a:schemeClr val="tx1"/>
              </a:solidFill>
              <a:round/>
              <a:headEnd type="none" w="sm" len="sm"/>
              <a:tailEnd type="none" w="sm" len="sm"/>
            </a:ln>
            <a:effectLst/>
            <a:extLst>
              <a:ext uri="{909E8E84-426E-40DD-AFC4-6F175D3DCCD1}">
                <a14:hiddenFill xmlns:a14="http://schemas.microsoft.com/office/drawing/2010/main">
                  <a:solidFill>
                    <a:srgbClr val="000000">
                      <a:alpha val="50195"/>
                    </a:srgb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42" name="Oval 38">
              <a:extLst>
                <a:ext uri="{FF2B5EF4-FFF2-40B4-BE49-F238E27FC236}">
                  <a16:creationId xmlns:a16="http://schemas.microsoft.com/office/drawing/2014/main" id="{0276710B-D3F5-1D14-A6D9-3013727BAA4C}"/>
                </a:ext>
              </a:extLst>
            </p:cNvPr>
            <p:cNvSpPr>
              <a:spLocks noChangeArrowheads="1"/>
            </p:cNvSpPr>
            <p:nvPr/>
          </p:nvSpPr>
          <p:spPr bwMode="auto">
            <a:xfrm>
              <a:off x="2016" y="2304"/>
              <a:ext cx="240" cy="240"/>
            </a:xfrm>
            <a:prstGeom prst="ellipse">
              <a:avLst/>
            </a:prstGeom>
            <a:noFill/>
            <a:ln w="34925">
              <a:solidFill>
                <a:schemeClr val="tx1"/>
              </a:solidFill>
              <a:round/>
              <a:headEnd type="none" w="sm" len="sm"/>
              <a:tailEnd type="none" w="sm" len="sm"/>
            </a:ln>
            <a:effectLst/>
            <a:extLst>
              <a:ext uri="{909E8E84-426E-40DD-AFC4-6F175D3DCCD1}">
                <a14:hiddenFill xmlns:a14="http://schemas.microsoft.com/office/drawing/2010/main">
                  <a:solidFill>
                    <a:srgbClr val="000000">
                      <a:alpha val="50195"/>
                    </a:srgb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43" name="Oval 39">
              <a:extLst>
                <a:ext uri="{FF2B5EF4-FFF2-40B4-BE49-F238E27FC236}">
                  <a16:creationId xmlns:a16="http://schemas.microsoft.com/office/drawing/2014/main" id="{64987D06-5E7E-48B4-37C6-641F21754C09}"/>
                </a:ext>
              </a:extLst>
            </p:cNvPr>
            <p:cNvSpPr>
              <a:spLocks noChangeArrowheads="1"/>
            </p:cNvSpPr>
            <p:nvPr/>
          </p:nvSpPr>
          <p:spPr bwMode="auto">
            <a:xfrm>
              <a:off x="2016" y="3168"/>
              <a:ext cx="240" cy="240"/>
            </a:xfrm>
            <a:prstGeom prst="ellipse">
              <a:avLst/>
            </a:prstGeom>
            <a:noFill/>
            <a:ln w="34925">
              <a:solidFill>
                <a:schemeClr val="tx1"/>
              </a:solidFill>
              <a:round/>
              <a:headEnd type="none" w="sm" len="sm"/>
              <a:tailEnd type="none" w="sm" len="sm"/>
            </a:ln>
            <a:effectLst/>
            <a:extLst>
              <a:ext uri="{909E8E84-426E-40DD-AFC4-6F175D3DCCD1}">
                <a14:hiddenFill xmlns:a14="http://schemas.microsoft.com/office/drawing/2010/main">
                  <a:solidFill>
                    <a:srgbClr val="000000">
                      <a:alpha val="50195"/>
                    </a:srgb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44" name="Oval 40">
              <a:extLst>
                <a:ext uri="{FF2B5EF4-FFF2-40B4-BE49-F238E27FC236}">
                  <a16:creationId xmlns:a16="http://schemas.microsoft.com/office/drawing/2014/main" id="{6A5A1821-AB85-B706-94AB-5A6CB738AD48}"/>
                </a:ext>
              </a:extLst>
            </p:cNvPr>
            <p:cNvSpPr>
              <a:spLocks noChangeArrowheads="1"/>
            </p:cNvSpPr>
            <p:nvPr/>
          </p:nvSpPr>
          <p:spPr bwMode="auto">
            <a:xfrm>
              <a:off x="1656" y="2736"/>
              <a:ext cx="240" cy="240"/>
            </a:xfrm>
            <a:prstGeom prst="ellipse">
              <a:avLst/>
            </a:prstGeom>
            <a:noFill/>
            <a:ln w="34925">
              <a:solidFill>
                <a:schemeClr val="tx1"/>
              </a:solidFill>
              <a:round/>
              <a:headEnd type="none" w="sm" len="sm"/>
              <a:tailEnd type="none" w="sm" len="sm"/>
            </a:ln>
            <a:effectLst/>
            <a:extLst>
              <a:ext uri="{909E8E84-426E-40DD-AFC4-6F175D3DCCD1}">
                <a14:hiddenFill xmlns:a14="http://schemas.microsoft.com/office/drawing/2010/main">
                  <a:solidFill>
                    <a:srgbClr val="000000">
                      <a:alpha val="50195"/>
                    </a:srgb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45" name="Oval 41">
              <a:extLst>
                <a:ext uri="{FF2B5EF4-FFF2-40B4-BE49-F238E27FC236}">
                  <a16:creationId xmlns:a16="http://schemas.microsoft.com/office/drawing/2014/main" id="{2E28C7B6-E156-329B-CC70-9C03C4026D2D}"/>
                </a:ext>
              </a:extLst>
            </p:cNvPr>
            <p:cNvSpPr>
              <a:spLocks noChangeArrowheads="1"/>
            </p:cNvSpPr>
            <p:nvPr/>
          </p:nvSpPr>
          <p:spPr bwMode="auto">
            <a:xfrm>
              <a:off x="1200" y="3024"/>
              <a:ext cx="240" cy="240"/>
            </a:xfrm>
            <a:prstGeom prst="ellipse">
              <a:avLst/>
            </a:prstGeom>
            <a:noFill/>
            <a:ln w="31750">
              <a:solidFill>
                <a:schemeClr val="tx1"/>
              </a:solidFill>
              <a:round/>
              <a:headEnd type="none" w="sm" len="sm"/>
              <a:tailEnd type="none" w="sm" len="sm"/>
            </a:ln>
            <a:effectLst/>
            <a:extLst>
              <a:ext uri="{909E8E84-426E-40DD-AFC4-6F175D3DCCD1}">
                <a14:hiddenFill xmlns:a14="http://schemas.microsoft.com/office/drawing/2010/main">
                  <a:solidFill>
                    <a:srgbClr val="000000">
                      <a:alpha val="50195"/>
                    </a:srgb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46" name="Oval 42">
              <a:extLst>
                <a:ext uri="{FF2B5EF4-FFF2-40B4-BE49-F238E27FC236}">
                  <a16:creationId xmlns:a16="http://schemas.microsoft.com/office/drawing/2014/main" id="{14F6204B-396B-A6C8-1876-2624F3FCFA8C}"/>
                </a:ext>
              </a:extLst>
            </p:cNvPr>
            <p:cNvSpPr>
              <a:spLocks noChangeArrowheads="1"/>
            </p:cNvSpPr>
            <p:nvPr/>
          </p:nvSpPr>
          <p:spPr bwMode="auto">
            <a:xfrm>
              <a:off x="1632" y="3516"/>
              <a:ext cx="240" cy="240"/>
            </a:xfrm>
            <a:prstGeom prst="ellipse">
              <a:avLst/>
            </a:prstGeom>
            <a:noFill/>
            <a:ln w="34925">
              <a:solidFill>
                <a:schemeClr val="tx1"/>
              </a:solidFill>
              <a:round/>
              <a:headEnd type="none" w="sm" len="sm"/>
              <a:tailEnd type="none" w="sm" len="sm"/>
            </a:ln>
            <a:effectLst/>
            <a:extLst>
              <a:ext uri="{909E8E84-426E-40DD-AFC4-6F175D3DCCD1}">
                <a14:hiddenFill xmlns:a14="http://schemas.microsoft.com/office/drawing/2010/main">
                  <a:solidFill>
                    <a:srgbClr val="000000">
                      <a:alpha val="50195"/>
                    </a:srgb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47" name="Text Box 43">
              <a:extLst>
                <a:ext uri="{FF2B5EF4-FFF2-40B4-BE49-F238E27FC236}">
                  <a16:creationId xmlns:a16="http://schemas.microsoft.com/office/drawing/2014/main" id="{54052958-6B50-5F91-7E65-618FF8732B69}"/>
                </a:ext>
              </a:extLst>
            </p:cNvPr>
            <p:cNvSpPr txBox="1">
              <a:spLocks noChangeArrowheads="1"/>
            </p:cNvSpPr>
            <p:nvPr/>
          </p:nvSpPr>
          <p:spPr bwMode="auto">
            <a:xfrm>
              <a:off x="2056" y="2304"/>
              <a:ext cx="18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1800"/>
                <a:t>3</a:t>
              </a:r>
            </a:p>
          </p:txBody>
        </p:sp>
        <p:sp>
          <p:nvSpPr>
            <p:cNvPr id="48" name="Text Box 44">
              <a:extLst>
                <a:ext uri="{FF2B5EF4-FFF2-40B4-BE49-F238E27FC236}">
                  <a16:creationId xmlns:a16="http://schemas.microsoft.com/office/drawing/2014/main" id="{5D125E20-15E8-4C13-1B58-6B591987CAF6}"/>
                </a:ext>
              </a:extLst>
            </p:cNvPr>
            <p:cNvSpPr txBox="1">
              <a:spLocks noChangeArrowheads="1"/>
            </p:cNvSpPr>
            <p:nvPr/>
          </p:nvSpPr>
          <p:spPr bwMode="auto">
            <a:xfrm>
              <a:off x="1224" y="2304"/>
              <a:ext cx="18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1800"/>
                <a:t>2</a:t>
              </a:r>
            </a:p>
          </p:txBody>
        </p:sp>
        <p:sp>
          <p:nvSpPr>
            <p:cNvPr id="49" name="Text Box 45">
              <a:extLst>
                <a:ext uri="{FF2B5EF4-FFF2-40B4-BE49-F238E27FC236}">
                  <a16:creationId xmlns:a16="http://schemas.microsoft.com/office/drawing/2014/main" id="{5CED4439-4B50-2137-B6D9-342780CB594F}"/>
                </a:ext>
              </a:extLst>
            </p:cNvPr>
            <p:cNvSpPr txBox="1">
              <a:spLocks noChangeArrowheads="1"/>
            </p:cNvSpPr>
            <p:nvPr/>
          </p:nvSpPr>
          <p:spPr bwMode="auto">
            <a:xfrm>
              <a:off x="1680" y="2745"/>
              <a:ext cx="18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1800"/>
                <a:t>4</a:t>
              </a:r>
            </a:p>
          </p:txBody>
        </p:sp>
        <p:sp>
          <p:nvSpPr>
            <p:cNvPr id="50" name="Text Box 46">
              <a:extLst>
                <a:ext uri="{FF2B5EF4-FFF2-40B4-BE49-F238E27FC236}">
                  <a16:creationId xmlns:a16="http://schemas.microsoft.com/office/drawing/2014/main" id="{0A4E91C9-DEA5-41C3-D696-17D1627C804C}"/>
                </a:ext>
              </a:extLst>
            </p:cNvPr>
            <p:cNvSpPr txBox="1">
              <a:spLocks noChangeArrowheads="1"/>
            </p:cNvSpPr>
            <p:nvPr/>
          </p:nvSpPr>
          <p:spPr bwMode="auto">
            <a:xfrm>
              <a:off x="1236" y="3033"/>
              <a:ext cx="18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1800"/>
                <a:t>5</a:t>
              </a:r>
            </a:p>
          </p:txBody>
        </p:sp>
        <p:sp>
          <p:nvSpPr>
            <p:cNvPr id="51" name="Text Box 47">
              <a:extLst>
                <a:ext uri="{FF2B5EF4-FFF2-40B4-BE49-F238E27FC236}">
                  <a16:creationId xmlns:a16="http://schemas.microsoft.com/office/drawing/2014/main" id="{415B5CF7-3444-8C11-D830-4042EE12701F}"/>
                </a:ext>
              </a:extLst>
            </p:cNvPr>
            <p:cNvSpPr txBox="1">
              <a:spLocks noChangeArrowheads="1"/>
            </p:cNvSpPr>
            <p:nvPr/>
          </p:nvSpPr>
          <p:spPr bwMode="auto">
            <a:xfrm>
              <a:off x="2052" y="3168"/>
              <a:ext cx="18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1800"/>
                <a:t>6</a:t>
              </a:r>
            </a:p>
          </p:txBody>
        </p:sp>
        <p:sp>
          <p:nvSpPr>
            <p:cNvPr id="52" name="Text Box 48">
              <a:extLst>
                <a:ext uri="{FF2B5EF4-FFF2-40B4-BE49-F238E27FC236}">
                  <a16:creationId xmlns:a16="http://schemas.microsoft.com/office/drawing/2014/main" id="{1E345A54-9BC6-1105-F8A8-2A4B13A5E37F}"/>
                </a:ext>
              </a:extLst>
            </p:cNvPr>
            <p:cNvSpPr txBox="1">
              <a:spLocks noChangeArrowheads="1"/>
            </p:cNvSpPr>
            <p:nvPr/>
          </p:nvSpPr>
          <p:spPr bwMode="auto">
            <a:xfrm>
              <a:off x="1668" y="3532"/>
              <a:ext cx="18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1800"/>
                <a:t>7</a:t>
              </a:r>
            </a:p>
          </p:txBody>
        </p:sp>
        <p:sp>
          <p:nvSpPr>
            <p:cNvPr id="53" name="Text Box 49">
              <a:extLst>
                <a:ext uri="{FF2B5EF4-FFF2-40B4-BE49-F238E27FC236}">
                  <a16:creationId xmlns:a16="http://schemas.microsoft.com/office/drawing/2014/main" id="{1FCD143E-BE16-BFFA-E1E4-CD93839939BF}"/>
                </a:ext>
              </a:extLst>
            </p:cNvPr>
            <p:cNvSpPr txBox="1">
              <a:spLocks noChangeArrowheads="1"/>
            </p:cNvSpPr>
            <p:nvPr/>
          </p:nvSpPr>
          <p:spPr bwMode="auto">
            <a:xfrm>
              <a:off x="1920" y="2064"/>
              <a:ext cx="180" cy="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1600"/>
                <a:t>2</a:t>
              </a:r>
            </a:p>
          </p:txBody>
        </p:sp>
        <p:sp>
          <p:nvSpPr>
            <p:cNvPr id="54" name="Text Box 50">
              <a:extLst>
                <a:ext uri="{FF2B5EF4-FFF2-40B4-BE49-F238E27FC236}">
                  <a16:creationId xmlns:a16="http://schemas.microsoft.com/office/drawing/2014/main" id="{64580490-A207-57EA-5791-87170C0CBAFC}"/>
                </a:ext>
              </a:extLst>
            </p:cNvPr>
            <p:cNvSpPr txBox="1">
              <a:spLocks noChangeArrowheads="1"/>
            </p:cNvSpPr>
            <p:nvPr/>
          </p:nvSpPr>
          <p:spPr bwMode="auto">
            <a:xfrm>
              <a:off x="1872" y="2496"/>
              <a:ext cx="180" cy="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1600"/>
                <a:t>2</a:t>
              </a:r>
            </a:p>
          </p:txBody>
        </p:sp>
        <p:sp>
          <p:nvSpPr>
            <p:cNvPr id="55" name="Text Box 51">
              <a:extLst>
                <a:ext uri="{FF2B5EF4-FFF2-40B4-BE49-F238E27FC236}">
                  <a16:creationId xmlns:a16="http://schemas.microsoft.com/office/drawing/2014/main" id="{37E0C5BB-D476-64F2-3E7E-1C779D3548ED}"/>
                </a:ext>
              </a:extLst>
            </p:cNvPr>
            <p:cNvSpPr txBox="1">
              <a:spLocks noChangeArrowheads="1"/>
            </p:cNvSpPr>
            <p:nvPr/>
          </p:nvSpPr>
          <p:spPr bwMode="auto">
            <a:xfrm>
              <a:off x="1440" y="2880"/>
              <a:ext cx="180" cy="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1600"/>
                <a:t>4</a:t>
              </a:r>
            </a:p>
          </p:txBody>
        </p:sp>
        <p:sp>
          <p:nvSpPr>
            <p:cNvPr id="56" name="Text Box 52">
              <a:extLst>
                <a:ext uri="{FF2B5EF4-FFF2-40B4-BE49-F238E27FC236}">
                  <a16:creationId xmlns:a16="http://schemas.microsoft.com/office/drawing/2014/main" id="{F9EA8D0B-7601-48BC-5C11-0B4B1E475FCB}"/>
                </a:ext>
              </a:extLst>
            </p:cNvPr>
            <p:cNvSpPr txBox="1">
              <a:spLocks noChangeArrowheads="1"/>
            </p:cNvSpPr>
            <p:nvPr/>
          </p:nvSpPr>
          <p:spPr bwMode="auto">
            <a:xfrm>
              <a:off x="1920" y="2928"/>
              <a:ext cx="180" cy="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1600"/>
                <a:t>6</a:t>
              </a:r>
            </a:p>
          </p:txBody>
        </p:sp>
        <p:sp>
          <p:nvSpPr>
            <p:cNvPr id="57" name="Text Box 53">
              <a:extLst>
                <a:ext uri="{FF2B5EF4-FFF2-40B4-BE49-F238E27FC236}">
                  <a16:creationId xmlns:a16="http://schemas.microsoft.com/office/drawing/2014/main" id="{2984AD2E-ADB8-B89E-73DA-594E5D0F7C4A}"/>
                </a:ext>
              </a:extLst>
            </p:cNvPr>
            <p:cNvSpPr txBox="1">
              <a:spLocks noChangeArrowheads="1"/>
            </p:cNvSpPr>
            <p:nvPr/>
          </p:nvSpPr>
          <p:spPr bwMode="auto">
            <a:xfrm>
              <a:off x="1968" y="3408"/>
              <a:ext cx="180" cy="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1600"/>
                <a:t>3</a:t>
              </a:r>
            </a:p>
          </p:txBody>
        </p:sp>
        <p:sp>
          <p:nvSpPr>
            <p:cNvPr id="58" name="Text Box 54">
              <a:extLst>
                <a:ext uri="{FF2B5EF4-FFF2-40B4-BE49-F238E27FC236}">
                  <a16:creationId xmlns:a16="http://schemas.microsoft.com/office/drawing/2014/main" id="{2EDC853C-3F3A-12AF-2E82-29BC9501F5F4}"/>
                </a:ext>
              </a:extLst>
            </p:cNvPr>
            <p:cNvSpPr txBox="1">
              <a:spLocks noChangeArrowheads="1"/>
            </p:cNvSpPr>
            <p:nvPr/>
          </p:nvSpPr>
          <p:spPr bwMode="auto">
            <a:xfrm>
              <a:off x="1152" y="2640"/>
              <a:ext cx="180" cy="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1600"/>
                <a:t>1</a:t>
              </a:r>
            </a:p>
          </p:txBody>
        </p:sp>
        <p:sp>
          <p:nvSpPr>
            <p:cNvPr id="59" name="Oval 55">
              <a:extLst>
                <a:ext uri="{FF2B5EF4-FFF2-40B4-BE49-F238E27FC236}">
                  <a16:creationId xmlns:a16="http://schemas.microsoft.com/office/drawing/2014/main" id="{E0AB02A7-701C-37AA-72DF-79E80FFFD34B}"/>
                </a:ext>
              </a:extLst>
            </p:cNvPr>
            <p:cNvSpPr>
              <a:spLocks noChangeArrowheads="1"/>
            </p:cNvSpPr>
            <p:nvPr/>
          </p:nvSpPr>
          <p:spPr bwMode="auto">
            <a:xfrm>
              <a:off x="1624" y="1904"/>
              <a:ext cx="240" cy="240"/>
            </a:xfrm>
            <a:prstGeom prst="ellipse">
              <a:avLst/>
            </a:prstGeom>
            <a:noFill/>
            <a:ln w="31750">
              <a:solidFill>
                <a:schemeClr val="tx1"/>
              </a:solidFill>
              <a:round/>
              <a:headEnd type="none" w="sm" len="sm"/>
              <a:tailEnd type="none" w="sm" len="sm"/>
            </a:ln>
            <a:effectLst/>
            <a:extLst>
              <a:ext uri="{909E8E84-426E-40DD-AFC4-6F175D3DCCD1}">
                <a14:hiddenFill xmlns:a14="http://schemas.microsoft.com/office/drawing/2010/main">
                  <a:solidFill>
                    <a:srgbClr val="000000">
                      <a:alpha val="50195"/>
                    </a:srgb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60" name="Line 56">
              <a:extLst>
                <a:ext uri="{FF2B5EF4-FFF2-40B4-BE49-F238E27FC236}">
                  <a16:creationId xmlns:a16="http://schemas.microsoft.com/office/drawing/2014/main" id="{DDE32448-BA67-C934-1861-BEF9437D3CE9}"/>
                </a:ext>
              </a:extLst>
            </p:cNvPr>
            <p:cNvSpPr>
              <a:spLocks noChangeShapeType="1"/>
            </p:cNvSpPr>
            <p:nvPr/>
          </p:nvSpPr>
          <p:spPr bwMode="auto">
            <a:xfrm flipH="1">
              <a:off x="1320" y="2544"/>
              <a:ext cx="0" cy="480"/>
            </a:xfrm>
            <a:prstGeom prst="line">
              <a:avLst/>
            </a:prstGeom>
            <a:noFill/>
            <a:ln w="381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 name="Line 57">
              <a:extLst>
                <a:ext uri="{FF2B5EF4-FFF2-40B4-BE49-F238E27FC236}">
                  <a16:creationId xmlns:a16="http://schemas.microsoft.com/office/drawing/2014/main" id="{7360F45D-71EE-3154-B6D0-D096F690A4FA}"/>
                </a:ext>
              </a:extLst>
            </p:cNvPr>
            <p:cNvSpPr>
              <a:spLocks noChangeShapeType="1"/>
            </p:cNvSpPr>
            <p:nvPr/>
          </p:nvSpPr>
          <p:spPr bwMode="auto">
            <a:xfrm>
              <a:off x="1824" y="2112"/>
              <a:ext cx="240" cy="240"/>
            </a:xfrm>
            <a:prstGeom prst="line">
              <a:avLst/>
            </a:prstGeom>
            <a:noFill/>
            <a:ln w="381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2" name="Line 58">
              <a:extLst>
                <a:ext uri="{FF2B5EF4-FFF2-40B4-BE49-F238E27FC236}">
                  <a16:creationId xmlns:a16="http://schemas.microsoft.com/office/drawing/2014/main" id="{54CD0BD8-EE81-C709-A0FD-99BDC74534E1}"/>
                </a:ext>
              </a:extLst>
            </p:cNvPr>
            <p:cNvSpPr>
              <a:spLocks noChangeShapeType="1"/>
            </p:cNvSpPr>
            <p:nvPr/>
          </p:nvSpPr>
          <p:spPr bwMode="auto">
            <a:xfrm flipH="1">
              <a:off x="1884" y="2532"/>
              <a:ext cx="192" cy="240"/>
            </a:xfrm>
            <a:prstGeom prst="line">
              <a:avLst/>
            </a:prstGeom>
            <a:noFill/>
            <a:ln w="381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3" name="Line 59">
              <a:extLst>
                <a:ext uri="{FF2B5EF4-FFF2-40B4-BE49-F238E27FC236}">
                  <a16:creationId xmlns:a16="http://schemas.microsoft.com/office/drawing/2014/main" id="{15FA0E84-4F00-1D44-8E5C-FD30D222BF07}"/>
                </a:ext>
              </a:extLst>
            </p:cNvPr>
            <p:cNvSpPr>
              <a:spLocks noChangeShapeType="1"/>
            </p:cNvSpPr>
            <p:nvPr/>
          </p:nvSpPr>
          <p:spPr bwMode="auto">
            <a:xfrm flipH="1">
              <a:off x="1440" y="2928"/>
              <a:ext cx="240" cy="192"/>
            </a:xfrm>
            <a:prstGeom prst="line">
              <a:avLst/>
            </a:prstGeom>
            <a:noFill/>
            <a:ln w="381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4" name="Line 60">
              <a:extLst>
                <a:ext uri="{FF2B5EF4-FFF2-40B4-BE49-F238E27FC236}">
                  <a16:creationId xmlns:a16="http://schemas.microsoft.com/office/drawing/2014/main" id="{91787EA3-87DA-E188-EA91-A3A8114CD7FA}"/>
                </a:ext>
              </a:extLst>
            </p:cNvPr>
            <p:cNvSpPr>
              <a:spLocks noChangeShapeType="1"/>
            </p:cNvSpPr>
            <p:nvPr/>
          </p:nvSpPr>
          <p:spPr bwMode="auto">
            <a:xfrm>
              <a:off x="1860" y="2952"/>
              <a:ext cx="192" cy="240"/>
            </a:xfrm>
            <a:prstGeom prst="line">
              <a:avLst/>
            </a:prstGeom>
            <a:noFill/>
            <a:ln w="381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5" name="Line 61">
              <a:extLst>
                <a:ext uri="{FF2B5EF4-FFF2-40B4-BE49-F238E27FC236}">
                  <a16:creationId xmlns:a16="http://schemas.microsoft.com/office/drawing/2014/main" id="{C46E2E72-31DD-5B3C-7B29-0157F1E9A177}"/>
                </a:ext>
              </a:extLst>
            </p:cNvPr>
            <p:cNvSpPr>
              <a:spLocks noChangeShapeType="1"/>
            </p:cNvSpPr>
            <p:nvPr/>
          </p:nvSpPr>
          <p:spPr bwMode="auto">
            <a:xfrm flipH="1">
              <a:off x="1836" y="3384"/>
              <a:ext cx="240" cy="192"/>
            </a:xfrm>
            <a:prstGeom prst="line">
              <a:avLst/>
            </a:prstGeom>
            <a:noFill/>
            <a:ln w="381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6" name="Rectangle 63">
              <a:extLst>
                <a:ext uri="{FF2B5EF4-FFF2-40B4-BE49-F238E27FC236}">
                  <a16:creationId xmlns:a16="http://schemas.microsoft.com/office/drawing/2014/main" id="{D0D504E0-F76F-6050-5B67-7A15661166AA}"/>
                </a:ext>
              </a:extLst>
            </p:cNvPr>
            <p:cNvSpPr>
              <a:spLocks noChangeArrowheads="1"/>
            </p:cNvSpPr>
            <p:nvPr/>
          </p:nvSpPr>
          <p:spPr bwMode="auto">
            <a:xfrm>
              <a:off x="533" y="1968"/>
              <a:ext cx="336" cy="1872"/>
            </a:xfrm>
            <a:prstGeom prst="rect">
              <a:avLst/>
            </a:prstGeom>
            <a:ln/>
          </p:spPr>
          <p:style>
            <a:lnRef idx="1">
              <a:schemeClr val="accent6"/>
            </a:lnRef>
            <a:fillRef idx="3">
              <a:schemeClr val="accent6"/>
            </a:fillRef>
            <a:effectRef idx="2">
              <a:schemeClr val="accent6"/>
            </a:effectRef>
            <a:fontRef idx="minor">
              <a:schemeClr val="lt1"/>
            </a:fontRef>
          </p:style>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67" name="Text Box 64">
              <a:extLst>
                <a:ext uri="{FF2B5EF4-FFF2-40B4-BE49-F238E27FC236}">
                  <a16:creationId xmlns:a16="http://schemas.microsoft.com/office/drawing/2014/main" id="{9D0CE6F7-A51E-9E80-F105-4C2C46C02794}"/>
                </a:ext>
              </a:extLst>
            </p:cNvPr>
            <p:cNvSpPr txBox="1">
              <a:spLocks noChangeArrowheads="1"/>
            </p:cNvSpPr>
            <p:nvPr/>
          </p:nvSpPr>
          <p:spPr bwMode="auto">
            <a:xfrm>
              <a:off x="562" y="2115"/>
              <a:ext cx="350" cy="1633"/>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Lst>
          </p:spPr>
          <p:txBody>
            <a:bodyPr vert="eaVert">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lnSpc>
                  <a:spcPct val="110000"/>
                </a:lnSpc>
                <a:spcBef>
                  <a:spcPct val="0"/>
                </a:spcBef>
                <a:buClrTx/>
                <a:buFontTx/>
                <a:buNone/>
              </a:pPr>
              <a:r>
                <a:rPr lang="zh-CN" altLang="en-US" sz="2500" dirty="0">
                  <a:solidFill>
                    <a:schemeClr val="bg1"/>
                  </a:solidFill>
                  <a:latin typeface="黑体" pitchFamily="49" charset="-122"/>
                  <a:ea typeface="黑体" pitchFamily="49" charset="-122"/>
                </a:rPr>
                <a:t>最小代价生成树</a:t>
              </a:r>
            </a:p>
          </p:txBody>
        </p:sp>
      </p:grpSp>
      <p:grpSp>
        <p:nvGrpSpPr>
          <p:cNvPr id="68" name="Group 143">
            <a:extLst>
              <a:ext uri="{FF2B5EF4-FFF2-40B4-BE49-F238E27FC236}">
                <a16:creationId xmlns:a16="http://schemas.microsoft.com/office/drawing/2014/main" id="{ADEA89EB-5190-A126-822A-9B7A55639B2D}"/>
              </a:ext>
            </a:extLst>
          </p:cNvPr>
          <p:cNvGrpSpPr>
            <a:grpSpLocks/>
          </p:cNvGrpSpPr>
          <p:nvPr/>
        </p:nvGrpSpPr>
        <p:grpSpPr bwMode="auto">
          <a:xfrm>
            <a:off x="288926" y="832436"/>
            <a:ext cx="2911475" cy="811212"/>
            <a:chOff x="192" y="526"/>
            <a:chExt cx="1834" cy="511"/>
          </a:xfrm>
        </p:grpSpPr>
        <p:sp>
          <p:nvSpPr>
            <p:cNvPr id="69" name="Freeform 66">
              <a:extLst>
                <a:ext uri="{FF2B5EF4-FFF2-40B4-BE49-F238E27FC236}">
                  <a16:creationId xmlns:a16="http://schemas.microsoft.com/office/drawing/2014/main" id="{FBE8EEB3-9323-7EE0-F6F1-111BE9E4AB04}"/>
                </a:ext>
              </a:extLst>
            </p:cNvPr>
            <p:cNvSpPr>
              <a:spLocks/>
            </p:cNvSpPr>
            <p:nvPr/>
          </p:nvSpPr>
          <p:spPr bwMode="auto">
            <a:xfrm>
              <a:off x="192" y="568"/>
              <a:ext cx="1701" cy="410"/>
            </a:xfrm>
            <a:custGeom>
              <a:avLst/>
              <a:gdLst>
                <a:gd name="T0" fmla="*/ 88 w 1701"/>
                <a:gd name="T1" fmla="*/ 25 h 458"/>
                <a:gd name="T2" fmla="*/ 572 w 1701"/>
                <a:gd name="T3" fmla="*/ 31 h 458"/>
                <a:gd name="T4" fmla="*/ 1367 w 1701"/>
                <a:gd name="T5" fmla="*/ 43 h 458"/>
                <a:gd name="T6" fmla="*/ 1597 w 1701"/>
                <a:gd name="T7" fmla="*/ 37 h 458"/>
                <a:gd name="T8" fmla="*/ 1621 w 1701"/>
                <a:gd name="T9" fmla="*/ 25 h 458"/>
                <a:gd name="T10" fmla="*/ 1655 w 1701"/>
                <a:gd name="T11" fmla="*/ 19 h 458"/>
                <a:gd name="T12" fmla="*/ 1667 w 1701"/>
                <a:gd name="T13" fmla="*/ 85 h 458"/>
                <a:gd name="T14" fmla="*/ 1667 w 1701"/>
                <a:gd name="T15" fmla="*/ 216 h 458"/>
                <a:gd name="T16" fmla="*/ 1021 w 1701"/>
                <a:gd name="T17" fmla="*/ 209 h 458"/>
                <a:gd name="T18" fmla="*/ 757 w 1701"/>
                <a:gd name="T19" fmla="*/ 221 h 458"/>
                <a:gd name="T20" fmla="*/ 134 w 1701"/>
                <a:gd name="T21" fmla="*/ 227 h 458"/>
                <a:gd name="T22" fmla="*/ 77 w 1701"/>
                <a:gd name="T23" fmla="*/ 234 h 458"/>
                <a:gd name="T24" fmla="*/ 19 w 1701"/>
                <a:gd name="T25" fmla="*/ 174 h 458"/>
                <a:gd name="T26" fmla="*/ 19 w 1701"/>
                <a:gd name="T27" fmla="*/ 90 h 458"/>
                <a:gd name="T28" fmla="*/ 42 w 1701"/>
                <a:gd name="T29" fmla="*/ 56 h 458"/>
                <a:gd name="T30" fmla="*/ 77 w 1701"/>
                <a:gd name="T31" fmla="*/ 61 h 458"/>
                <a:gd name="T32" fmla="*/ 88 w 1701"/>
                <a:gd name="T33" fmla="*/ 25 h 45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701" h="458">
                  <a:moveTo>
                    <a:pt x="88" y="49"/>
                  </a:moveTo>
                  <a:cubicBezTo>
                    <a:pt x="244" y="0"/>
                    <a:pt x="413" y="33"/>
                    <a:pt x="572" y="61"/>
                  </a:cubicBezTo>
                  <a:cubicBezTo>
                    <a:pt x="770" y="57"/>
                    <a:pt x="1138" y="3"/>
                    <a:pt x="1367" y="84"/>
                  </a:cubicBezTo>
                  <a:cubicBezTo>
                    <a:pt x="1444" y="80"/>
                    <a:pt x="1521" y="82"/>
                    <a:pt x="1597" y="72"/>
                  </a:cubicBezTo>
                  <a:cubicBezTo>
                    <a:pt x="1608" y="70"/>
                    <a:pt x="1611" y="55"/>
                    <a:pt x="1621" y="49"/>
                  </a:cubicBezTo>
                  <a:cubicBezTo>
                    <a:pt x="1631" y="43"/>
                    <a:pt x="1644" y="42"/>
                    <a:pt x="1655" y="38"/>
                  </a:cubicBezTo>
                  <a:cubicBezTo>
                    <a:pt x="1672" y="87"/>
                    <a:pt x="1679" y="113"/>
                    <a:pt x="1667" y="164"/>
                  </a:cubicBezTo>
                  <a:cubicBezTo>
                    <a:pt x="1674" y="267"/>
                    <a:pt x="1701" y="332"/>
                    <a:pt x="1667" y="418"/>
                  </a:cubicBezTo>
                  <a:cubicBezTo>
                    <a:pt x="1614" y="417"/>
                    <a:pt x="1200" y="378"/>
                    <a:pt x="1021" y="406"/>
                  </a:cubicBezTo>
                  <a:cubicBezTo>
                    <a:pt x="874" y="458"/>
                    <a:pt x="1046" y="447"/>
                    <a:pt x="757" y="429"/>
                  </a:cubicBezTo>
                  <a:cubicBezTo>
                    <a:pt x="552" y="401"/>
                    <a:pt x="340" y="430"/>
                    <a:pt x="134" y="441"/>
                  </a:cubicBezTo>
                  <a:cubicBezTo>
                    <a:pt x="115" y="445"/>
                    <a:pt x="96" y="457"/>
                    <a:pt x="77" y="452"/>
                  </a:cubicBezTo>
                  <a:cubicBezTo>
                    <a:pt x="65" y="449"/>
                    <a:pt x="24" y="348"/>
                    <a:pt x="19" y="337"/>
                  </a:cubicBezTo>
                  <a:cubicBezTo>
                    <a:pt x="5" y="261"/>
                    <a:pt x="0" y="270"/>
                    <a:pt x="19" y="176"/>
                  </a:cubicBezTo>
                  <a:cubicBezTo>
                    <a:pt x="24" y="152"/>
                    <a:pt x="42" y="107"/>
                    <a:pt x="42" y="107"/>
                  </a:cubicBezTo>
                  <a:cubicBezTo>
                    <a:pt x="54" y="111"/>
                    <a:pt x="66" y="123"/>
                    <a:pt x="77" y="118"/>
                  </a:cubicBezTo>
                  <a:cubicBezTo>
                    <a:pt x="119" y="97"/>
                    <a:pt x="50" y="49"/>
                    <a:pt x="88" y="49"/>
                  </a:cubicBezTo>
                  <a:close/>
                </a:path>
              </a:pathLst>
            </a:custGeom>
            <a:ln/>
          </p:spPr>
          <p:style>
            <a:lnRef idx="1">
              <a:schemeClr val="accent2"/>
            </a:lnRef>
            <a:fillRef idx="3">
              <a:schemeClr val="accent2"/>
            </a:fillRef>
            <a:effectRef idx="2">
              <a:schemeClr val="accent2"/>
            </a:effectRef>
            <a:fontRef idx="minor">
              <a:schemeClr val="lt1"/>
            </a:fontRef>
          </p:style>
          <p:txBody>
            <a:bodyPr wrap="none" anchor="ctr"/>
            <a:lstStyle/>
            <a:p>
              <a:endParaRPr lang="zh-CN" altLang="en-US" dirty="0"/>
            </a:p>
          </p:txBody>
        </p:sp>
        <p:sp>
          <p:nvSpPr>
            <p:cNvPr id="70" name="Text Box 67">
              <a:extLst>
                <a:ext uri="{FF2B5EF4-FFF2-40B4-BE49-F238E27FC236}">
                  <a16:creationId xmlns:a16="http://schemas.microsoft.com/office/drawing/2014/main" id="{57E644FD-F973-78CB-3CEA-D2C2F6E153F6}"/>
                </a:ext>
              </a:extLst>
            </p:cNvPr>
            <p:cNvSpPr txBox="1">
              <a:spLocks noChangeArrowheads="1"/>
            </p:cNvSpPr>
            <p:nvPr/>
          </p:nvSpPr>
          <p:spPr bwMode="auto">
            <a:xfrm>
              <a:off x="204" y="646"/>
              <a:ext cx="1756" cy="317"/>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Lst>
          </p:spPr>
          <p:txBody>
            <a:bodyPr>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eaLnBrk="1" hangingPunct="1">
                <a:spcBef>
                  <a:spcPct val="0"/>
                </a:spcBef>
                <a:buClrTx/>
                <a:buFontTx/>
                <a:buNone/>
              </a:pPr>
              <a:r>
                <a:rPr lang="zh-CN" altLang="en-US" sz="2700" dirty="0">
                  <a:solidFill>
                    <a:srgbClr val="FFFFFF"/>
                  </a:solidFill>
                  <a:ea typeface="黑体" pitchFamily="49" charset="-122"/>
                </a:rPr>
                <a:t>与“源点”无关</a:t>
              </a:r>
            </a:p>
          </p:txBody>
        </p:sp>
        <p:grpSp>
          <p:nvGrpSpPr>
            <p:cNvPr id="71" name="Group 68">
              <a:extLst>
                <a:ext uri="{FF2B5EF4-FFF2-40B4-BE49-F238E27FC236}">
                  <a16:creationId xmlns:a16="http://schemas.microsoft.com/office/drawing/2014/main" id="{30577783-3411-CB63-9ED6-9084C4A84087}"/>
                </a:ext>
              </a:extLst>
            </p:cNvPr>
            <p:cNvGrpSpPr>
              <a:grpSpLocks/>
            </p:cNvGrpSpPr>
            <p:nvPr/>
          </p:nvGrpSpPr>
          <p:grpSpPr bwMode="auto">
            <a:xfrm rot="1102032">
              <a:off x="1796" y="526"/>
              <a:ext cx="230" cy="511"/>
              <a:chOff x="4170" y="2912"/>
              <a:chExt cx="291" cy="668"/>
            </a:xfrm>
          </p:grpSpPr>
          <p:sp>
            <p:nvSpPr>
              <p:cNvPr id="72" name="Freeform 69">
                <a:extLst>
                  <a:ext uri="{FF2B5EF4-FFF2-40B4-BE49-F238E27FC236}">
                    <a16:creationId xmlns:a16="http://schemas.microsoft.com/office/drawing/2014/main" id="{0BD9F7D3-2881-4BE6-3BE2-CC246F7C09AE}"/>
                  </a:ext>
                </a:extLst>
              </p:cNvPr>
              <p:cNvSpPr>
                <a:spLocks/>
              </p:cNvSpPr>
              <p:nvPr/>
            </p:nvSpPr>
            <p:spPr bwMode="auto">
              <a:xfrm>
                <a:off x="4170" y="2912"/>
                <a:ext cx="291" cy="449"/>
              </a:xfrm>
              <a:custGeom>
                <a:avLst/>
                <a:gdLst>
                  <a:gd name="T0" fmla="*/ 68 w 291"/>
                  <a:gd name="T1" fmla="*/ 22 h 562"/>
                  <a:gd name="T2" fmla="*/ 274 w 291"/>
                  <a:gd name="T3" fmla="*/ 14 h 562"/>
                  <a:gd name="T4" fmla="*/ 264 w 291"/>
                  <a:gd name="T5" fmla="*/ 56 h 562"/>
                  <a:gd name="T6" fmla="*/ 242 w 291"/>
                  <a:gd name="T7" fmla="*/ 73 h 562"/>
                  <a:gd name="T8" fmla="*/ 231 w 291"/>
                  <a:gd name="T9" fmla="*/ 95 h 562"/>
                  <a:gd name="T10" fmla="*/ 209 w 291"/>
                  <a:gd name="T11" fmla="*/ 113 h 562"/>
                  <a:gd name="T12" fmla="*/ 198 w 291"/>
                  <a:gd name="T13" fmla="*/ 138 h 562"/>
                  <a:gd name="T14" fmla="*/ 68 w 291"/>
                  <a:gd name="T15" fmla="*/ 138 h 562"/>
                  <a:gd name="T16" fmla="*/ 35 w 291"/>
                  <a:gd name="T17" fmla="*/ 67 h 562"/>
                  <a:gd name="T18" fmla="*/ 68 w 291"/>
                  <a:gd name="T19" fmla="*/ 22 h 56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91" h="562">
                    <a:moveTo>
                      <a:pt x="68" y="84"/>
                    </a:moveTo>
                    <a:cubicBezTo>
                      <a:pt x="97" y="0"/>
                      <a:pt x="197" y="47"/>
                      <a:pt x="274" y="52"/>
                    </a:cubicBezTo>
                    <a:cubicBezTo>
                      <a:pt x="291" y="102"/>
                      <a:pt x="277" y="164"/>
                      <a:pt x="264" y="215"/>
                    </a:cubicBezTo>
                    <a:cubicBezTo>
                      <a:pt x="259" y="237"/>
                      <a:pt x="242" y="280"/>
                      <a:pt x="242" y="280"/>
                    </a:cubicBezTo>
                    <a:cubicBezTo>
                      <a:pt x="238" y="309"/>
                      <a:pt x="237" y="338"/>
                      <a:pt x="231" y="367"/>
                    </a:cubicBezTo>
                    <a:cubicBezTo>
                      <a:pt x="226" y="389"/>
                      <a:pt x="209" y="432"/>
                      <a:pt x="209" y="432"/>
                    </a:cubicBezTo>
                    <a:cubicBezTo>
                      <a:pt x="205" y="465"/>
                      <a:pt x="220" y="506"/>
                      <a:pt x="198" y="530"/>
                    </a:cubicBezTo>
                    <a:cubicBezTo>
                      <a:pt x="170" y="562"/>
                      <a:pt x="102" y="539"/>
                      <a:pt x="68" y="530"/>
                    </a:cubicBezTo>
                    <a:cubicBezTo>
                      <a:pt x="49" y="433"/>
                      <a:pt x="92" y="343"/>
                      <a:pt x="35" y="258"/>
                    </a:cubicBezTo>
                    <a:cubicBezTo>
                      <a:pt x="47" y="52"/>
                      <a:pt x="0" y="16"/>
                      <a:pt x="68" y="84"/>
                    </a:cubicBezTo>
                    <a:close/>
                  </a:path>
                </a:pathLst>
              </a:custGeom>
              <a:solidFill>
                <a:srgbClr val="264AA5"/>
              </a:solidFill>
              <a:ln w="73025" cap="sq" cmpd="sng">
                <a:no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3" name="Freeform 70">
                <a:extLst>
                  <a:ext uri="{FF2B5EF4-FFF2-40B4-BE49-F238E27FC236}">
                    <a16:creationId xmlns:a16="http://schemas.microsoft.com/office/drawing/2014/main" id="{2DA69AA5-E9FF-90CF-C515-ED7A8B118853}"/>
                  </a:ext>
                </a:extLst>
              </p:cNvPr>
              <p:cNvSpPr>
                <a:spLocks/>
              </p:cNvSpPr>
              <p:nvPr/>
            </p:nvSpPr>
            <p:spPr bwMode="auto">
              <a:xfrm>
                <a:off x="4173" y="3433"/>
                <a:ext cx="200" cy="147"/>
              </a:xfrm>
              <a:custGeom>
                <a:avLst/>
                <a:gdLst>
                  <a:gd name="T0" fmla="*/ 84 w 200"/>
                  <a:gd name="T1" fmla="*/ 0 h 184"/>
                  <a:gd name="T2" fmla="*/ 30 w 200"/>
                  <a:gd name="T3" fmla="*/ 34 h 184"/>
                  <a:gd name="T4" fmla="*/ 41 w 200"/>
                  <a:gd name="T5" fmla="*/ 42 h 184"/>
                  <a:gd name="T6" fmla="*/ 106 w 200"/>
                  <a:gd name="T7" fmla="*/ 47 h 184"/>
                  <a:gd name="T8" fmla="*/ 182 w 200"/>
                  <a:gd name="T9" fmla="*/ 45 h 184"/>
                  <a:gd name="T10" fmla="*/ 193 w 200"/>
                  <a:gd name="T11" fmla="*/ 37 h 184"/>
                  <a:gd name="T12" fmla="*/ 171 w 200"/>
                  <a:gd name="T13" fmla="*/ 6 h 184"/>
                  <a:gd name="T14" fmla="*/ 84 w 200"/>
                  <a:gd name="T15" fmla="*/ 0 h 18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00" h="184">
                    <a:moveTo>
                      <a:pt x="84" y="0"/>
                    </a:moveTo>
                    <a:cubicBezTo>
                      <a:pt x="0" y="56"/>
                      <a:pt x="10" y="21"/>
                      <a:pt x="30" y="130"/>
                    </a:cubicBezTo>
                    <a:cubicBezTo>
                      <a:pt x="32" y="141"/>
                      <a:pt x="32" y="156"/>
                      <a:pt x="41" y="163"/>
                    </a:cubicBezTo>
                    <a:cubicBezTo>
                      <a:pt x="60" y="176"/>
                      <a:pt x="106" y="184"/>
                      <a:pt x="106" y="184"/>
                    </a:cubicBezTo>
                    <a:cubicBezTo>
                      <a:pt x="131" y="180"/>
                      <a:pt x="159" y="184"/>
                      <a:pt x="182" y="173"/>
                    </a:cubicBezTo>
                    <a:cubicBezTo>
                      <a:pt x="192" y="168"/>
                      <a:pt x="193" y="152"/>
                      <a:pt x="193" y="141"/>
                    </a:cubicBezTo>
                    <a:cubicBezTo>
                      <a:pt x="193" y="100"/>
                      <a:pt x="200" y="50"/>
                      <a:pt x="171" y="21"/>
                    </a:cubicBezTo>
                    <a:cubicBezTo>
                      <a:pt x="162" y="12"/>
                      <a:pt x="84" y="0"/>
                      <a:pt x="84" y="0"/>
                    </a:cubicBezTo>
                    <a:close/>
                  </a:path>
                </a:pathLst>
              </a:custGeom>
              <a:solidFill>
                <a:srgbClr val="264AA5"/>
              </a:solidFill>
              <a:ln w="76200" cap="sq" cmpd="sng">
                <a:no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nvGrpSpPr>
          <p:cNvPr id="74" name="Group 165">
            <a:extLst>
              <a:ext uri="{FF2B5EF4-FFF2-40B4-BE49-F238E27FC236}">
                <a16:creationId xmlns:a16="http://schemas.microsoft.com/office/drawing/2014/main" id="{D701B324-A314-2C5D-CBC2-4638718F51DC}"/>
              </a:ext>
            </a:extLst>
          </p:cNvPr>
          <p:cNvGrpSpPr>
            <a:grpSpLocks/>
          </p:cNvGrpSpPr>
          <p:nvPr/>
        </p:nvGrpSpPr>
        <p:grpSpPr bwMode="auto">
          <a:xfrm>
            <a:off x="5280025" y="2959100"/>
            <a:ext cx="2720975" cy="3155950"/>
            <a:chOff x="3326" y="1864"/>
            <a:chExt cx="1714" cy="1988"/>
          </a:xfrm>
        </p:grpSpPr>
        <p:sp>
          <p:nvSpPr>
            <p:cNvPr id="75" name="Rectangle 73">
              <a:extLst>
                <a:ext uri="{FF2B5EF4-FFF2-40B4-BE49-F238E27FC236}">
                  <a16:creationId xmlns:a16="http://schemas.microsoft.com/office/drawing/2014/main" id="{29D4CD1E-7B78-43D1-7621-18B1C18AEB69}"/>
                </a:ext>
              </a:extLst>
            </p:cNvPr>
            <p:cNvSpPr>
              <a:spLocks noChangeArrowheads="1"/>
            </p:cNvSpPr>
            <p:nvPr/>
          </p:nvSpPr>
          <p:spPr bwMode="auto">
            <a:xfrm>
              <a:off x="4670" y="1936"/>
              <a:ext cx="336" cy="1872"/>
            </a:xfrm>
            <a:prstGeom prst="rect">
              <a:avLst/>
            </a:prstGeom>
            <a:ln/>
          </p:spPr>
          <p:style>
            <a:lnRef idx="1">
              <a:schemeClr val="accent2"/>
            </a:lnRef>
            <a:fillRef idx="3">
              <a:schemeClr val="accent2"/>
            </a:fillRef>
            <a:effectRef idx="2">
              <a:schemeClr val="accent2"/>
            </a:effectRef>
            <a:fontRef idx="minor">
              <a:schemeClr val="lt1"/>
            </a:fontRef>
          </p:style>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76" name="Text Box 74">
              <a:extLst>
                <a:ext uri="{FF2B5EF4-FFF2-40B4-BE49-F238E27FC236}">
                  <a16:creationId xmlns:a16="http://schemas.microsoft.com/office/drawing/2014/main" id="{CFED0388-54FA-1677-9A47-42C809B928FE}"/>
                </a:ext>
              </a:extLst>
            </p:cNvPr>
            <p:cNvSpPr txBox="1">
              <a:spLocks noChangeArrowheads="1"/>
            </p:cNvSpPr>
            <p:nvPr/>
          </p:nvSpPr>
          <p:spPr bwMode="auto">
            <a:xfrm>
              <a:off x="4678" y="2029"/>
              <a:ext cx="359" cy="1823"/>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Lst>
          </p:spPr>
          <p:txBody>
            <a:bodyPr vert="eaVert">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eaLnBrk="1" hangingPunct="1">
                <a:spcBef>
                  <a:spcPct val="0"/>
                </a:spcBef>
                <a:buClrTx/>
                <a:buFontTx/>
                <a:buNone/>
              </a:pPr>
              <a:r>
                <a:rPr lang="zh-CN" altLang="en-US" sz="2500" dirty="0">
                  <a:solidFill>
                    <a:schemeClr val="bg1"/>
                  </a:solidFill>
                  <a:latin typeface="黑体" pitchFamily="49" charset="-122"/>
                  <a:ea typeface="黑体" pitchFamily="49" charset="-122"/>
                </a:rPr>
                <a:t>最短 路径 生成树</a:t>
              </a:r>
            </a:p>
          </p:txBody>
        </p:sp>
        <p:sp>
          <p:nvSpPr>
            <p:cNvPr id="77" name="Text Box 75">
              <a:extLst>
                <a:ext uri="{FF2B5EF4-FFF2-40B4-BE49-F238E27FC236}">
                  <a16:creationId xmlns:a16="http://schemas.microsoft.com/office/drawing/2014/main" id="{C7ABD28F-B616-B6CE-D123-240FA0E35881}"/>
                </a:ext>
              </a:extLst>
            </p:cNvPr>
            <p:cNvSpPr txBox="1">
              <a:spLocks noChangeArrowheads="1"/>
            </p:cNvSpPr>
            <p:nvPr/>
          </p:nvSpPr>
          <p:spPr bwMode="auto">
            <a:xfrm>
              <a:off x="4691" y="2461"/>
              <a:ext cx="349" cy="624"/>
            </a:xfrm>
            <a:prstGeom prst="rect">
              <a:avLst/>
            </a:prstGeom>
            <a:noFill/>
            <a:ln>
              <a:noFill/>
            </a:ln>
            <a:effectLst/>
            <a:extLst>
              <a:ext uri="{909E8E84-426E-40DD-AFC4-6F175D3DCCD1}">
                <a14:hiddenFill xmlns:a14="http://schemas.microsoft.com/office/drawing/2010/main">
                  <a:solidFill>
                    <a:srgbClr val="336600"/>
                  </a:solidFill>
                </a14:hiddenFill>
              </a:ext>
              <a:ext uri="{91240B29-F687-4F45-9708-019B960494DF}">
                <a14:hiddenLine xmlns:a14="http://schemas.microsoft.com/office/drawing/2010/main" w="9525">
                  <a:solidFill>
                    <a:srgbClr val="FFFF99"/>
                  </a:solidFill>
                  <a:miter lim="800000"/>
                  <a:headEnd/>
                  <a:tailEnd/>
                </a14:hiddenLine>
              </a:ext>
            </a:extLst>
          </p:spPr>
          <p:txBody>
            <a:bodyPr vert="eaVert"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400" dirty="0">
                  <a:solidFill>
                    <a:schemeClr val="bg1"/>
                  </a:solidFill>
                </a:rPr>
                <a:t>(         )</a:t>
              </a:r>
            </a:p>
          </p:txBody>
        </p:sp>
        <p:sp>
          <p:nvSpPr>
            <p:cNvPr id="78" name="Text Box 77">
              <a:extLst>
                <a:ext uri="{FF2B5EF4-FFF2-40B4-BE49-F238E27FC236}">
                  <a16:creationId xmlns:a16="http://schemas.microsoft.com/office/drawing/2014/main" id="{6759FD14-D79B-6E24-F680-39A7F99BFB64}"/>
                </a:ext>
              </a:extLst>
            </p:cNvPr>
            <p:cNvSpPr txBox="1">
              <a:spLocks noChangeArrowheads="1"/>
            </p:cNvSpPr>
            <p:nvPr/>
          </p:nvSpPr>
          <p:spPr bwMode="auto">
            <a:xfrm>
              <a:off x="3822" y="1864"/>
              <a:ext cx="18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1800"/>
                <a:t>1</a:t>
              </a:r>
            </a:p>
          </p:txBody>
        </p:sp>
        <p:sp>
          <p:nvSpPr>
            <p:cNvPr id="79" name="Oval 78">
              <a:extLst>
                <a:ext uri="{FF2B5EF4-FFF2-40B4-BE49-F238E27FC236}">
                  <a16:creationId xmlns:a16="http://schemas.microsoft.com/office/drawing/2014/main" id="{25985804-0D98-25F5-2D93-9092C10967EE}"/>
                </a:ext>
              </a:extLst>
            </p:cNvPr>
            <p:cNvSpPr>
              <a:spLocks noChangeArrowheads="1"/>
            </p:cNvSpPr>
            <p:nvPr/>
          </p:nvSpPr>
          <p:spPr bwMode="auto">
            <a:xfrm>
              <a:off x="3358" y="2272"/>
              <a:ext cx="240" cy="240"/>
            </a:xfrm>
            <a:prstGeom prst="ellipse">
              <a:avLst/>
            </a:prstGeom>
            <a:noFill/>
            <a:ln w="34925">
              <a:solidFill>
                <a:schemeClr val="tx1"/>
              </a:solidFill>
              <a:round/>
              <a:headEnd type="none" w="sm" len="sm"/>
              <a:tailEnd type="none" w="sm" len="sm"/>
            </a:ln>
            <a:effectLst/>
            <a:extLst>
              <a:ext uri="{909E8E84-426E-40DD-AFC4-6F175D3DCCD1}">
                <a14:hiddenFill xmlns:a14="http://schemas.microsoft.com/office/drawing/2010/main">
                  <a:solidFill>
                    <a:srgbClr val="000000">
                      <a:alpha val="50195"/>
                    </a:srgb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80" name="Oval 79">
              <a:extLst>
                <a:ext uri="{FF2B5EF4-FFF2-40B4-BE49-F238E27FC236}">
                  <a16:creationId xmlns:a16="http://schemas.microsoft.com/office/drawing/2014/main" id="{DAEBCE8D-E898-0F8E-09CB-17DAC24092E7}"/>
                </a:ext>
              </a:extLst>
            </p:cNvPr>
            <p:cNvSpPr>
              <a:spLocks noChangeArrowheads="1"/>
            </p:cNvSpPr>
            <p:nvPr/>
          </p:nvSpPr>
          <p:spPr bwMode="auto">
            <a:xfrm>
              <a:off x="4190" y="2272"/>
              <a:ext cx="240" cy="240"/>
            </a:xfrm>
            <a:prstGeom prst="ellipse">
              <a:avLst/>
            </a:prstGeom>
            <a:noFill/>
            <a:ln w="34925">
              <a:solidFill>
                <a:schemeClr val="tx1"/>
              </a:solidFill>
              <a:round/>
              <a:headEnd type="none" w="sm" len="sm"/>
              <a:tailEnd type="none" w="sm" len="sm"/>
            </a:ln>
            <a:effectLst/>
            <a:extLst>
              <a:ext uri="{909E8E84-426E-40DD-AFC4-6F175D3DCCD1}">
                <a14:hiddenFill xmlns:a14="http://schemas.microsoft.com/office/drawing/2010/main">
                  <a:solidFill>
                    <a:srgbClr val="000000">
                      <a:alpha val="50195"/>
                    </a:srgb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81" name="Oval 80">
              <a:extLst>
                <a:ext uri="{FF2B5EF4-FFF2-40B4-BE49-F238E27FC236}">
                  <a16:creationId xmlns:a16="http://schemas.microsoft.com/office/drawing/2014/main" id="{3DADA5A1-328C-C16A-AB4F-BE7ADBF4871F}"/>
                </a:ext>
              </a:extLst>
            </p:cNvPr>
            <p:cNvSpPr>
              <a:spLocks noChangeArrowheads="1"/>
            </p:cNvSpPr>
            <p:nvPr/>
          </p:nvSpPr>
          <p:spPr bwMode="auto">
            <a:xfrm>
              <a:off x="4190" y="3136"/>
              <a:ext cx="240" cy="240"/>
            </a:xfrm>
            <a:prstGeom prst="ellipse">
              <a:avLst/>
            </a:prstGeom>
            <a:noFill/>
            <a:ln w="34925">
              <a:solidFill>
                <a:schemeClr val="tx1"/>
              </a:solidFill>
              <a:round/>
              <a:headEnd type="none" w="sm" len="sm"/>
              <a:tailEnd type="none" w="sm" len="sm"/>
            </a:ln>
            <a:effectLst/>
            <a:extLst>
              <a:ext uri="{909E8E84-426E-40DD-AFC4-6F175D3DCCD1}">
                <a14:hiddenFill xmlns:a14="http://schemas.microsoft.com/office/drawing/2010/main">
                  <a:solidFill>
                    <a:srgbClr val="000000">
                      <a:alpha val="50195"/>
                    </a:srgb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82" name="Oval 81">
              <a:extLst>
                <a:ext uri="{FF2B5EF4-FFF2-40B4-BE49-F238E27FC236}">
                  <a16:creationId xmlns:a16="http://schemas.microsoft.com/office/drawing/2014/main" id="{AE174821-262F-2D89-FA76-6D4A54D44C47}"/>
                </a:ext>
              </a:extLst>
            </p:cNvPr>
            <p:cNvSpPr>
              <a:spLocks noChangeArrowheads="1"/>
            </p:cNvSpPr>
            <p:nvPr/>
          </p:nvSpPr>
          <p:spPr bwMode="auto">
            <a:xfrm>
              <a:off x="3830" y="2704"/>
              <a:ext cx="240" cy="240"/>
            </a:xfrm>
            <a:prstGeom prst="ellipse">
              <a:avLst/>
            </a:prstGeom>
            <a:noFill/>
            <a:ln w="34925">
              <a:solidFill>
                <a:schemeClr val="tx1"/>
              </a:solidFill>
              <a:round/>
              <a:headEnd type="none" w="sm" len="sm"/>
              <a:tailEnd type="none" w="sm" len="sm"/>
            </a:ln>
            <a:effectLst/>
            <a:extLst>
              <a:ext uri="{909E8E84-426E-40DD-AFC4-6F175D3DCCD1}">
                <a14:hiddenFill xmlns:a14="http://schemas.microsoft.com/office/drawing/2010/main">
                  <a:solidFill>
                    <a:srgbClr val="000000">
                      <a:alpha val="50195"/>
                    </a:srgb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83" name="Oval 82">
              <a:extLst>
                <a:ext uri="{FF2B5EF4-FFF2-40B4-BE49-F238E27FC236}">
                  <a16:creationId xmlns:a16="http://schemas.microsoft.com/office/drawing/2014/main" id="{4E6C6C3B-2DA2-1148-FDCE-134BCB3B8CE6}"/>
                </a:ext>
              </a:extLst>
            </p:cNvPr>
            <p:cNvSpPr>
              <a:spLocks noChangeArrowheads="1"/>
            </p:cNvSpPr>
            <p:nvPr/>
          </p:nvSpPr>
          <p:spPr bwMode="auto">
            <a:xfrm>
              <a:off x="3374" y="2992"/>
              <a:ext cx="240" cy="240"/>
            </a:xfrm>
            <a:prstGeom prst="ellipse">
              <a:avLst/>
            </a:prstGeom>
            <a:noFill/>
            <a:ln w="31750">
              <a:solidFill>
                <a:schemeClr val="tx1"/>
              </a:solidFill>
              <a:round/>
              <a:headEnd type="none" w="sm" len="sm"/>
              <a:tailEnd type="none" w="sm" len="sm"/>
            </a:ln>
            <a:effectLst/>
            <a:extLst>
              <a:ext uri="{909E8E84-426E-40DD-AFC4-6F175D3DCCD1}">
                <a14:hiddenFill xmlns:a14="http://schemas.microsoft.com/office/drawing/2010/main">
                  <a:solidFill>
                    <a:srgbClr val="000000">
                      <a:alpha val="50195"/>
                    </a:srgb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84" name="Oval 83">
              <a:extLst>
                <a:ext uri="{FF2B5EF4-FFF2-40B4-BE49-F238E27FC236}">
                  <a16:creationId xmlns:a16="http://schemas.microsoft.com/office/drawing/2014/main" id="{EB93A7F7-4281-C63B-0060-0DE375CDFC6C}"/>
                </a:ext>
              </a:extLst>
            </p:cNvPr>
            <p:cNvSpPr>
              <a:spLocks noChangeArrowheads="1"/>
            </p:cNvSpPr>
            <p:nvPr/>
          </p:nvSpPr>
          <p:spPr bwMode="auto">
            <a:xfrm>
              <a:off x="3806" y="3484"/>
              <a:ext cx="240" cy="240"/>
            </a:xfrm>
            <a:prstGeom prst="ellipse">
              <a:avLst/>
            </a:prstGeom>
            <a:noFill/>
            <a:ln w="47625">
              <a:solidFill>
                <a:srgbClr val="FF0000"/>
              </a:solidFill>
              <a:round/>
              <a:headEnd type="none" w="sm" len="sm"/>
              <a:tailEnd type="none" w="sm" len="sm"/>
            </a:ln>
            <a:effectLst/>
            <a:extLst>
              <a:ext uri="{909E8E84-426E-40DD-AFC4-6F175D3DCCD1}">
                <a14:hiddenFill xmlns:a14="http://schemas.microsoft.com/office/drawing/2010/main">
                  <a:solidFill>
                    <a:srgbClr val="000000">
                      <a:alpha val="50195"/>
                    </a:srgb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85" name="Text Box 84">
              <a:extLst>
                <a:ext uri="{FF2B5EF4-FFF2-40B4-BE49-F238E27FC236}">
                  <a16:creationId xmlns:a16="http://schemas.microsoft.com/office/drawing/2014/main" id="{7E6C5ADD-BB9F-90D0-1F57-0CDAE82B3BA0}"/>
                </a:ext>
              </a:extLst>
            </p:cNvPr>
            <p:cNvSpPr txBox="1">
              <a:spLocks noChangeArrowheads="1"/>
            </p:cNvSpPr>
            <p:nvPr/>
          </p:nvSpPr>
          <p:spPr bwMode="auto">
            <a:xfrm>
              <a:off x="4230" y="2272"/>
              <a:ext cx="18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1800"/>
                <a:t>3</a:t>
              </a:r>
            </a:p>
          </p:txBody>
        </p:sp>
        <p:sp>
          <p:nvSpPr>
            <p:cNvPr id="86" name="Text Box 85">
              <a:extLst>
                <a:ext uri="{FF2B5EF4-FFF2-40B4-BE49-F238E27FC236}">
                  <a16:creationId xmlns:a16="http://schemas.microsoft.com/office/drawing/2014/main" id="{471AD9E9-64CB-DFB1-E39F-DDD9BDDB9F86}"/>
                </a:ext>
              </a:extLst>
            </p:cNvPr>
            <p:cNvSpPr txBox="1">
              <a:spLocks noChangeArrowheads="1"/>
            </p:cNvSpPr>
            <p:nvPr/>
          </p:nvSpPr>
          <p:spPr bwMode="auto">
            <a:xfrm>
              <a:off x="3382" y="2272"/>
              <a:ext cx="18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1800"/>
                <a:t>2</a:t>
              </a:r>
            </a:p>
          </p:txBody>
        </p:sp>
        <p:sp>
          <p:nvSpPr>
            <p:cNvPr id="87" name="Text Box 86">
              <a:extLst>
                <a:ext uri="{FF2B5EF4-FFF2-40B4-BE49-F238E27FC236}">
                  <a16:creationId xmlns:a16="http://schemas.microsoft.com/office/drawing/2014/main" id="{83983983-2BFE-57A1-8D76-0BA8E1F2AE30}"/>
                </a:ext>
              </a:extLst>
            </p:cNvPr>
            <p:cNvSpPr txBox="1">
              <a:spLocks noChangeArrowheads="1"/>
            </p:cNvSpPr>
            <p:nvPr/>
          </p:nvSpPr>
          <p:spPr bwMode="auto">
            <a:xfrm>
              <a:off x="3854" y="2713"/>
              <a:ext cx="18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1800"/>
                <a:t>4</a:t>
              </a:r>
            </a:p>
          </p:txBody>
        </p:sp>
        <p:sp>
          <p:nvSpPr>
            <p:cNvPr id="88" name="Text Box 87">
              <a:extLst>
                <a:ext uri="{FF2B5EF4-FFF2-40B4-BE49-F238E27FC236}">
                  <a16:creationId xmlns:a16="http://schemas.microsoft.com/office/drawing/2014/main" id="{1B146151-726F-DBEC-9A16-013377EAFEB3}"/>
                </a:ext>
              </a:extLst>
            </p:cNvPr>
            <p:cNvSpPr txBox="1">
              <a:spLocks noChangeArrowheads="1"/>
            </p:cNvSpPr>
            <p:nvPr/>
          </p:nvSpPr>
          <p:spPr bwMode="auto">
            <a:xfrm>
              <a:off x="3410" y="3001"/>
              <a:ext cx="18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1800"/>
                <a:t>5</a:t>
              </a:r>
            </a:p>
          </p:txBody>
        </p:sp>
        <p:sp>
          <p:nvSpPr>
            <p:cNvPr id="89" name="Text Box 88">
              <a:extLst>
                <a:ext uri="{FF2B5EF4-FFF2-40B4-BE49-F238E27FC236}">
                  <a16:creationId xmlns:a16="http://schemas.microsoft.com/office/drawing/2014/main" id="{AC8482B9-9A42-D820-27D3-60219C295017}"/>
                </a:ext>
              </a:extLst>
            </p:cNvPr>
            <p:cNvSpPr txBox="1">
              <a:spLocks noChangeArrowheads="1"/>
            </p:cNvSpPr>
            <p:nvPr/>
          </p:nvSpPr>
          <p:spPr bwMode="auto">
            <a:xfrm>
              <a:off x="4226" y="3136"/>
              <a:ext cx="18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1800"/>
                <a:t>6</a:t>
              </a:r>
            </a:p>
          </p:txBody>
        </p:sp>
        <p:sp>
          <p:nvSpPr>
            <p:cNvPr id="90" name="Text Box 89">
              <a:extLst>
                <a:ext uri="{FF2B5EF4-FFF2-40B4-BE49-F238E27FC236}">
                  <a16:creationId xmlns:a16="http://schemas.microsoft.com/office/drawing/2014/main" id="{19E03DEE-9574-4AA5-6171-9E09D4798374}"/>
                </a:ext>
              </a:extLst>
            </p:cNvPr>
            <p:cNvSpPr txBox="1">
              <a:spLocks noChangeArrowheads="1"/>
            </p:cNvSpPr>
            <p:nvPr/>
          </p:nvSpPr>
          <p:spPr bwMode="auto">
            <a:xfrm>
              <a:off x="3834" y="3483"/>
              <a:ext cx="18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1800"/>
                <a:t>7</a:t>
              </a:r>
            </a:p>
          </p:txBody>
        </p:sp>
        <p:sp>
          <p:nvSpPr>
            <p:cNvPr id="91" name="Text Box 90">
              <a:extLst>
                <a:ext uri="{FF2B5EF4-FFF2-40B4-BE49-F238E27FC236}">
                  <a16:creationId xmlns:a16="http://schemas.microsoft.com/office/drawing/2014/main" id="{4E7057A8-002F-56AA-6BC3-9D69015BBDAF}"/>
                </a:ext>
              </a:extLst>
            </p:cNvPr>
            <p:cNvSpPr txBox="1">
              <a:spLocks noChangeArrowheads="1"/>
            </p:cNvSpPr>
            <p:nvPr/>
          </p:nvSpPr>
          <p:spPr bwMode="auto">
            <a:xfrm>
              <a:off x="4094" y="2032"/>
              <a:ext cx="180" cy="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1600"/>
                <a:t>2</a:t>
              </a:r>
            </a:p>
          </p:txBody>
        </p:sp>
        <p:sp>
          <p:nvSpPr>
            <p:cNvPr id="92" name="Text Box 91">
              <a:extLst>
                <a:ext uri="{FF2B5EF4-FFF2-40B4-BE49-F238E27FC236}">
                  <a16:creationId xmlns:a16="http://schemas.microsoft.com/office/drawing/2014/main" id="{8099CF44-53C3-E018-7ED6-3DC2FA9B9BF7}"/>
                </a:ext>
              </a:extLst>
            </p:cNvPr>
            <p:cNvSpPr txBox="1">
              <a:spLocks noChangeArrowheads="1"/>
            </p:cNvSpPr>
            <p:nvPr/>
          </p:nvSpPr>
          <p:spPr bwMode="auto">
            <a:xfrm>
              <a:off x="4046" y="2464"/>
              <a:ext cx="180" cy="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1600"/>
                <a:t>2</a:t>
              </a:r>
            </a:p>
          </p:txBody>
        </p:sp>
        <p:sp>
          <p:nvSpPr>
            <p:cNvPr id="93" name="Text Box 92">
              <a:extLst>
                <a:ext uri="{FF2B5EF4-FFF2-40B4-BE49-F238E27FC236}">
                  <a16:creationId xmlns:a16="http://schemas.microsoft.com/office/drawing/2014/main" id="{FDE82BB4-1413-3587-441C-97525ADD72B9}"/>
                </a:ext>
              </a:extLst>
            </p:cNvPr>
            <p:cNvSpPr txBox="1">
              <a:spLocks noChangeArrowheads="1"/>
            </p:cNvSpPr>
            <p:nvPr/>
          </p:nvSpPr>
          <p:spPr bwMode="auto">
            <a:xfrm>
              <a:off x="3566" y="3328"/>
              <a:ext cx="180" cy="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1600"/>
                <a:t>7</a:t>
              </a:r>
            </a:p>
          </p:txBody>
        </p:sp>
        <p:sp>
          <p:nvSpPr>
            <p:cNvPr id="94" name="Text Box 93">
              <a:extLst>
                <a:ext uri="{FF2B5EF4-FFF2-40B4-BE49-F238E27FC236}">
                  <a16:creationId xmlns:a16="http://schemas.microsoft.com/office/drawing/2014/main" id="{E85F495A-ACCC-F9FA-12EB-6608E9B6B950}"/>
                </a:ext>
              </a:extLst>
            </p:cNvPr>
            <p:cNvSpPr txBox="1">
              <a:spLocks noChangeArrowheads="1"/>
            </p:cNvSpPr>
            <p:nvPr/>
          </p:nvSpPr>
          <p:spPr bwMode="auto">
            <a:xfrm>
              <a:off x="4094" y="2896"/>
              <a:ext cx="180" cy="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1600"/>
                <a:t>6</a:t>
              </a:r>
            </a:p>
          </p:txBody>
        </p:sp>
        <p:sp>
          <p:nvSpPr>
            <p:cNvPr id="95" name="Text Box 94">
              <a:extLst>
                <a:ext uri="{FF2B5EF4-FFF2-40B4-BE49-F238E27FC236}">
                  <a16:creationId xmlns:a16="http://schemas.microsoft.com/office/drawing/2014/main" id="{DC59FA28-68A3-E17C-46D8-BE4CF7B461EC}"/>
                </a:ext>
              </a:extLst>
            </p:cNvPr>
            <p:cNvSpPr txBox="1">
              <a:spLocks noChangeArrowheads="1"/>
            </p:cNvSpPr>
            <p:nvPr/>
          </p:nvSpPr>
          <p:spPr bwMode="auto">
            <a:xfrm>
              <a:off x="4142" y="3376"/>
              <a:ext cx="180" cy="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1600"/>
                <a:t>3</a:t>
              </a:r>
            </a:p>
          </p:txBody>
        </p:sp>
        <p:sp>
          <p:nvSpPr>
            <p:cNvPr id="96" name="Text Box 95">
              <a:extLst>
                <a:ext uri="{FF2B5EF4-FFF2-40B4-BE49-F238E27FC236}">
                  <a16:creationId xmlns:a16="http://schemas.microsoft.com/office/drawing/2014/main" id="{F1677C1A-AAF7-4D6F-3A40-E1736147DB8E}"/>
                </a:ext>
              </a:extLst>
            </p:cNvPr>
            <p:cNvSpPr txBox="1">
              <a:spLocks noChangeArrowheads="1"/>
            </p:cNvSpPr>
            <p:nvPr/>
          </p:nvSpPr>
          <p:spPr bwMode="auto">
            <a:xfrm>
              <a:off x="3326" y="2608"/>
              <a:ext cx="180" cy="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1600"/>
                <a:t>1</a:t>
              </a:r>
            </a:p>
          </p:txBody>
        </p:sp>
        <p:sp>
          <p:nvSpPr>
            <p:cNvPr id="97" name="Oval 96">
              <a:extLst>
                <a:ext uri="{FF2B5EF4-FFF2-40B4-BE49-F238E27FC236}">
                  <a16:creationId xmlns:a16="http://schemas.microsoft.com/office/drawing/2014/main" id="{6DC422F1-2A6C-56EF-E773-2EF5CC367E15}"/>
                </a:ext>
              </a:extLst>
            </p:cNvPr>
            <p:cNvSpPr>
              <a:spLocks noChangeArrowheads="1"/>
            </p:cNvSpPr>
            <p:nvPr/>
          </p:nvSpPr>
          <p:spPr bwMode="auto">
            <a:xfrm>
              <a:off x="3798" y="1864"/>
              <a:ext cx="240" cy="240"/>
            </a:xfrm>
            <a:prstGeom prst="ellipse">
              <a:avLst/>
            </a:prstGeom>
            <a:noFill/>
            <a:ln w="31750">
              <a:solidFill>
                <a:schemeClr val="tx1"/>
              </a:solidFill>
              <a:round/>
              <a:headEnd type="none" w="sm" len="sm"/>
              <a:tailEnd type="none" w="sm" len="sm"/>
            </a:ln>
            <a:effectLst/>
            <a:extLst>
              <a:ext uri="{909E8E84-426E-40DD-AFC4-6F175D3DCCD1}">
                <a14:hiddenFill xmlns:a14="http://schemas.microsoft.com/office/drawing/2010/main">
                  <a:solidFill>
                    <a:srgbClr val="000000">
                      <a:alpha val="50195"/>
                    </a:srgb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98" name="Line 97">
              <a:extLst>
                <a:ext uri="{FF2B5EF4-FFF2-40B4-BE49-F238E27FC236}">
                  <a16:creationId xmlns:a16="http://schemas.microsoft.com/office/drawing/2014/main" id="{C4FA426B-FD15-4BD8-1E19-402E487D53E8}"/>
                </a:ext>
              </a:extLst>
            </p:cNvPr>
            <p:cNvSpPr>
              <a:spLocks noChangeShapeType="1"/>
            </p:cNvSpPr>
            <p:nvPr/>
          </p:nvSpPr>
          <p:spPr bwMode="auto">
            <a:xfrm flipH="1">
              <a:off x="3470" y="2512"/>
              <a:ext cx="0" cy="48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9" name="Line 98">
              <a:extLst>
                <a:ext uri="{FF2B5EF4-FFF2-40B4-BE49-F238E27FC236}">
                  <a16:creationId xmlns:a16="http://schemas.microsoft.com/office/drawing/2014/main" id="{8D456579-8B8D-B9F0-436C-5A5EA53E74AB}"/>
                </a:ext>
              </a:extLst>
            </p:cNvPr>
            <p:cNvSpPr>
              <a:spLocks noChangeShapeType="1"/>
            </p:cNvSpPr>
            <p:nvPr/>
          </p:nvSpPr>
          <p:spPr bwMode="auto">
            <a:xfrm>
              <a:off x="3990" y="2064"/>
              <a:ext cx="240" cy="24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0" name="Line 99">
              <a:extLst>
                <a:ext uri="{FF2B5EF4-FFF2-40B4-BE49-F238E27FC236}">
                  <a16:creationId xmlns:a16="http://schemas.microsoft.com/office/drawing/2014/main" id="{18A92122-1B3E-DE4A-54CC-B18F944AE116}"/>
                </a:ext>
              </a:extLst>
            </p:cNvPr>
            <p:cNvSpPr>
              <a:spLocks noChangeShapeType="1"/>
            </p:cNvSpPr>
            <p:nvPr/>
          </p:nvSpPr>
          <p:spPr bwMode="auto">
            <a:xfrm flipH="1">
              <a:off x="4050" y="2508"/>
              <a:ext cx="192" cy="24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1" name="Line 100">
              <a:extLst>
                <a:ext uri="{FF2B5EF4-FFF2-40B4-BE49-F238E27FC236}">
                  <a16:creationId xmlns:a16="http://schemas.microsoft.com/office/drawing/2014/main" id="{59FF79E3-0F3C-31E7-6EAF-CE8B3ACA54B6}"/>
                </a:ext>
              </a:extLst>
            </p:cNvPr>
            <p:cNvSpPr>
              <a:spLocks noChangeShapeType="1"/>
            </p:cNvSpPr>
            <p:nvPr/>
          </p:nvSpPr>
          <p:spPr bwMode="auto">
            <a:xfrm>
              <a:off x="4034" y="2920"/>
              <a:ext cx="192" cy="24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 name="Line 101">
              <a:extLst>
                <a:ext uri="{FF2B5EF4-FFF2-40B4-BE49-F238E27FC236}">
                  <a16:creationId xmlns:a16="http://schemas.microsoft.com/office/drawing/2014/main" id="{07074F54-4812-322E-84E1-7C8918E15F9E}"/>
                </a:ext>
              </a:extLst>
            </p:cNvPr>
            <p:cNvSpPr>
              <a:spLocks noChangeShapeType="1"/>
            </p:cNvSpPr>
            <p:nvPr/>
          </p:nvSpPr>
          <p:spPr bwMode="auto">
            <a:xfrm flipH="1">
              <a:off x="4010" y="3352"/>
              <a:ext cx="240" cy="192"/>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 name="Line 102">
              <a:extLst>
                <a:ext uri="{FF2B5EF4-FFF2-40B4-BE49-F238E27FC236}">
                  <a16:creationId xmlns:a16="http://schemas.microsoft.com/office/drawing/2014/main" id="{2CEE49CA-2926-9E5C-BDDA-4AC53A00CB42}"/>
                </a:ext>
              </a:extLst>
            </p:cNvPr>
            <p:cNvSpPr>
              <a:spLocks noChangeShapeType="1"/>
            </p:cNvSpPr>
            <p:nvPr/>
          </p:nvSpPr>
          <p:spPr bwMode="auto">
            <a:xfrm>
              <a:off x="3542" y="3208"/>
              <a:ext cx="288" cy="336"/>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4" name="Group 141">
            <a:extLst>
              <a:ext uri="{FF2B5EF4-FFF2-40B4-BE49-F238E27FC236}">
                <a16:creationId xmlns:a16="http://schemas.microsoft.com/office/drawing/2014/main" id="{B4A71DF2-A96C-F2D1-802D-752C7E0A7A82}"/>
              </a:ext>
            </a:extLst>
          </p:cNvPr>
          <p:cNvGrpSpPr>
            <a:grpSpLocks/>
          </p:cNvGrpSpPr>
          <p:nvPr/>
        </p:nvGrpSpPr>
        <p:grpSpPr bwMode="auto">
          <a:xfrm>
            <a:off x="5832475" y="838200"/>
            <a:ext cx="2700338" cy="800100"/>
            <a:chOff x="3627" y="528"/>
            <a:chExt cx="1701" cy="504"/>
          </a:xfrm>
        </p:grpSpPr>
        <p:sp>
          <p:nvSpPr>
            <p:cNvPr id="105" name="Freeform 104">
              <a:extLst>
                <a:ext uri="{FF2B5EF4-FFF2-40B4-BE49-F238E27FC236}">
                  <a16:creationId xmlns:a16="http://schemas.microsoft.com/office/drawing/2014/main" id="{2295965D-4F06-0838-95EA-F399C18215BB}"/>
                </a:ext>
              </a:extLst>
            </p:cNvPr>
            <p:cNvSpPr>
              <a:spLocks/>
            </p:cNvSpPr>
            <p:nvPr/>
          </p:nvSpPr>
          <p:spPr bwMode="auto">
            <a:xfrm>
              <a:off x="3627" y="552"/>
              <a:ext cx="1701" cy="410"/>
            </a:xfrm>
            <a:custGeom>
              <a:avLst/>
              <a:gdLst>
                <a:gd name="T0" fmla="*/ 88 w 1701"/>
                <a:gd name="T1" fmla="*/ 25 h 458"/>
                <a:gd name="T2" fmla="*/ 572 w 1701"/>
                <a:gd name="T3" fmla="*/ 31 h 458"/>
                <a:gd name="T4" fmla="*/ 1367 w 1701"/>
                <a:gd name="T5" fmla="*/ 43 h 458"/>
                <a:gd name="T6" fmla="*/ 1597 w 1701"/>
                <a:gd name="T7" fmla="*/ 37 h 458"/>
                <a:gd name="T8" fmla="*/ 1621 w 1701"/>
                <a:gd name="T9" fmla="*/ 25 h 458"/>
                <a:gd name="T10" fmla="*/ 1655 w 1701"/>
                <a:gd name="T11" fmla="*/ 19 h 458"/>
                <a:gd name="T12" fmla="*/ 1667 w 1701"/>
                <a:gd name="T13" fmla="*/ 85 h 458"/>
                <a:gd name="T14" fmla="*/ 1667 w 1701"/>
                <a:gd name="T15" fmla="*/ 216 h 458"/>
                <a:gd name="T16" fmla="*/ 1021 w 1701"/>
                <a:gd name="T17" fmla="*/ 209 h 458"/>
                <a:gd name="T18" fmla="*/ 757 w 1701"/>
                <a:gd name="T19" fmla="*/ 221 h 458"/>
                <a:gd name="T20" fmla="*/ 134 w 1701"/>
                <a:gd name="T21" fmla="*/ 227 h 458"/>
                <a:gd name="T22" fmla="*/ 77 w 1701"/>
                <a:gd name="T23" fmla="*/ 234 h 458"/>
                <a:gd name="T24" fmla="*/ 19 w 1701"/>
                <a:gd name="T25" fmla="*/ 174 h 458"/>
                <a:gd name="T26" fmla="*/ 19 w 1701"/>
                <a:gd name="T27" fmla="*/ 90 h 458"/>
                <a:gd name="T28" fmla="*/ 42 w 1701"/>
                <a:gd name="T29" fmla="*/ 56 h 458"/>
                <a:gd name="T30" fmla="*/ 77 w 1701"/>
                <a:gd name="T31" fmla="*/ 61 h 458"/>
                <a:gd name="T32" fmla="*/ 88 w 1701"/>
                <a:gd name="T33" fmla="*/ 25 h 45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701" h="458">
                  <a:moveTo>
                    <a:pt x="88" y="49"/>
                  </a:moveTo>
                  <a:cubicBezTo>
                    <a:pt x="244" y="0"/>
                    <a:pt x="413" y="33"/>
                    <a:pt x="572" y="61"/>
                  </a:cubicBezTo>
                  <a:cubicBezTo>
                    <a:pt x="770" y="57"/>
                    <a:pt x="1138" y="3"/>
                    <a:pt x="1367" y="84"/>
                  </a:cubicBezTo>
                  <a:cubicBezTo>
                    <a:pt x="1444" y="80"/>
                    <a:pt x="1521" y="82"/>
                    <a:pt x="1597" y="72"/>
                  </a:cubicBezTo>
                  <a:cubicBezTo>
                    <a:pt x="1608" y="70"/>
                    <a:pt x="1611" y="55"/>
                    <a:pt x="1621" y="49"/>
                  </a:cubicBezTo>
                  <a:cubicBezTo>
                    <a:pt x="1631" y="43"/>
                    <a:pt x="1644" y="42"/>
                    <a:pt x="1655" y="38"/>
                  </a:cubicBezTo>
                  <a:cubicBezTo>
                    <a:pt x="1672" y="87"/>
                    <a:pt x="1679" y="113"/>
                    <a:pt x="1667" y="164"/>
                  </a:cubicBezTo>
                  <a:cubicBezTo>
                    <a:pt x="1674" y="267"/>
                    <a:pt x="1701" y="332"/>
                    <a:pt x="1667" y="418"/>
                  </a:cubicBezTo>
                  <a:cubicBezTo>
                    <a:pt x="1614" y="417"/>
                    <a:pt x="1200" y="378"/>
                    <a:pt x="1021" y="406"/>
                  </a:cubicBezTo>
                  <a:cubicBezTo>
                    <a:pt x="874" y="458"/>
                    <a:pt x="1046" y="447"/>
                    <a:pt x="757" y="429"/>
                  </a:cubicBezTo>
                  <a:cubicBezTo>
                    <a:pt x="552" y="401"/>
                    <a:pt x="340" y="430"/>
                    <a:pt x="134" y="441"/>
                  </a:cubicBezTo>
                  <a:cubicBezTo>
                    <a:pt x="115" y="445"/>
                    <a:pt x="96" y="457"/>
                    <a:pt x="77" y="452"/>
                  </a:cubicBezTo>
                  <a:cubicBezTo>
                    <a:pt x="65" y="449"/>
                    <a:pt x="24" y="348"/>
                    <a:pt x="19" y="337"/>
                  </a:cubicBezTo>
                  <a:cubicBezTo>
                    <a:pt x="5" y="261"/>
                    <a:pt x="0" y="270"/>
                    <a:pt x="19" y="176"/>
                  </a:cubicBezTo>
                  <a:cubicBezTo>
                    <a:pt x="24" y="152"/>
                    <a:pt x="42" y="107"/>
                    <a:pt x="42" y="107"/>
                  </a:cubicBezTo>
                  <a:cubicBezTo>
                    <a:pt x="54" y="111"/>
                    <a:pt x="66" y="123"/>
                    <a:pt x="77" y="118"/>
                  </a:cubicBezTo>
                  <a:cubicBezTo>
                    <a:pt x="119" y="97"/>
                    <a:pt x="50" y="49"/>
                    <a:pt x="88" y="49"/>
                  </a:cubicBezTo>
                  <a:close/>
                </a:path>
              </a:pathLst>
            </a:custGeom>
            <a:ln/>
          </p:spPr>
          <p:style>
            <a:lnRef idx="1">
              <a:schemeClr val="accent4"/>
            </a:lnRef>
            <a:fillRef idx="3">
              <a:schemeClr val="accent4"/>
            </a:fillRef>
            <a:effectRef idx="2">
              <a:schemeClr val="accent4"/>
            </a:effectRef>
            <a:fontRef idx="minor">
              <a:schemeClr val="lt1"/>
            </a:fontRef>
          </p:style>
          <p:txBody>
            <a:bodyPr wrap="none" anchor="ctr"/>
            <a:lstStyle/>
            <a:p>
              <a:endParaRPr lang="zh-CN" altLang="en-US"/>
            </a:p>
          </p:txBody>
        </p:sp>
        <p:sp>
          <p:nvSpPr>
            <p:cNvPr id="106" name="Text Box 105">
              <a:extLst>
                <a:ext uri="{FF2B5EF4-FFF2-40B4-BE49-F238E27FC236}">
                  <a16:creationId xmlns:a16="http://schemas.microsoft.com/office/drawing/2014/main" id="{AB0C2B10-ABAC-63CC-FEA1-B8468A4E5164}"/>
                </a:ext>
              </a:extLst>
            </p:cNvPr>
            <p:cNvSpPr txBox="1">
              <a:spLocks noChangeArrowheads="1"/>
            </p:cNvSpPr>
            <p:nvPr/>
          </p:nvSpPr>
          <p:spPr bwMode="auto">
            <a:xfrm>
              <a:off x="3743" y="598"/>
              <a:ext cx="1549" cy="327"/>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Lst>
          </p:spPr>
          <p:txBody>
            <a:bodyPr>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eaLnBrk="1" hangingPunct="1">
                <a:spcBef>
                  <a:spcPct val="0"/>
                </a:spcBef>
                <a:buClrTx/>
                <a:buFontTx/>
                <a:buNone/>
              </a:pPr>
              <a:r>
                <a:rPr lang="zh-CN" altLang="en-US" sz="2800" dirty="0">
                  <a:solidFill>
                    <a:srgbClr val="FFFFFF"/>
                  </a:solidFill>
                  <a:ea typeface="黑体" pitchFamily="49" charset="-122"/>
                </a:rPr>
                <a:t>与源点有关</a:t>
              </a:r>
            </a:p>
          </p:txBody>
        </p:sp>
        <p:grpSp>
          <p:nvGrpSpPr>
            <p:cNvPr id="107" name="Group 106">
              <a:extLst>
                <a:ext uri="{FF2B5EF4-FFF2-40B4-BE49-F238E27FC236}">
                  <a16:creationId xmlns:a16="http://schemas.microsoft.com/office/drawing/2014/main" id="{68E599C8-C658-45F8-B3AB-F19E05A6B52E}"/>
                </a:ext>
              </a:extLst>
            </p:cNvPr>
            <p:cNvGrpSpPr>
              <a:grpSpLocks/>
            </p:cNvGrpSpPr>
            <p:nvPr/>
          </p:nvGrpSpPr>
          <p:grpSpPr bwMode="auto">
            <a:xfrm rot="1102032">
              <a:off x="4992" y="528"/>
              <a:ext cx="201" cy="504"/>
              <a:chOff x="3984" y="2976"/>
              <a:chExt cx="291" cy="657"/>
            </a:xfrm>
          </p:grpSpPr>
          <p:sp>
            <p:nvSpPr>
              <p:cNvPr id="108" name="Freeform 107">
                <a:extLst>
                  <a:ext uri="{FF2B5EF4-FFF2-40B4-BE49-F238E27FC236}">
                    <a16:creationId xmlns:a16="http://schemas.microsoft.com/office/drawing/2014/main" id="{633939E1-001E-7AAA-A256-0CCA004DDD2C}"/>
                  </a:ext>
                </a:extLst>
              </p:cNvPr>
              <p:cNvSpPr>
                <a:spLocks/>
              </p:cNvSpPr>
              <p:nvPr/>
            </p:nvSpPr>
            <p:spPr bwMode="auto">
              <a:xfrm>
                <a:off x="3984" y="2976"/>
                <a:ext cx="291" cy="449"/>
              </a:xfrm>
              <a:custGeom>
                <a:avLst/>
                <a:gdLst>
                  <a:gd name="T0" fmla="*/ 68 w 291"/>
                  <a:gd name="T1" fmla="*/ 22 h 562"/>
                  <a:gd name="T2" fmla="*/ 274 w 291"/>
                  <a:gd name="T3" fmla="*/ 14 h 562"/>
                  <a:gd name="T4" fmla="*/ 264 w 291"/>
                  <a:gd name="T5" fmla="*/ 56 h 562"/>
                  <a:gd name="T6" fmla="*/ 242 w 291"/>
                  <a:gd name="T7" fmla="*/ 73 h 562"/>
                  <a:gd name="T8" fmla="*/ 231 w 291"/>
                  <a:gd name="T9" fmla="*/ 95 h 562"/>
                  <a:gd name="T10" fmla="*/ 209 w 291"/>
                  <a:gd name="T11" fmla="*/ 113 h 562"/>
                  <a:gd name="T12" fmla="*/ 198 w 291"/>
                  <a:gd name="T13" fmla="*/ 138 h 562"/>
                  <a:gd name="T14" fmla="*/ 68 w 291"/>
                  <a:gd name="T15" fmla="*/ 138 h 562"/>
                  <a:gd name="T16" fmla="*/ 35 w 291"/>
                  <a:gd name="T17" fmla="*/ 67 h 562"/>
                  <a:gd name="T18" fmla="*/ 68 w 291"/>
                  <a:gd name="T19" fmla="*/ 22 h 56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91" h="562">
                    <a:moveTo>
                      <a:pt x="68" y="84"/>
                    </a:moveTo>
                    <a:cubicBezTo>
                      <a:pt x="97" y="0"/>
                      <a:pt x="197" y="47"/>
                      <a:pt x="274" y="52"/>
                    </a:cubicBezTo>
                    <a:cubicBezTo>
                      <a:pt x="291" y="102"/>
                      <a:pt x="277" y="164"/>
                      <a:pt x="264" y="215"/>
                    </a:cubicBezTo>
                    <a:cubicBezTo>
                      <a:pt x="259" y="237"/>
                      <a:pt x="242" y="280"/>
                      <a:pt x="242" y="280"/>
                    </a:cubicBezTo>
                    <a:cubicBezTo>
                      <a:pt x="238" y="309"/>
                      <a:pt x="237" y="338"/>
                      <a:pt x="231" y="367"/>
                    </a:cubicBezTo>
                    <a:cubicBezTo>
                      <a:pt x="226" y="389"/>
                      <a:pt x="209" y="432"/>
                      <a:pt x="209" y="432"/>
                    </a:cubicBezTo>
                    <a:cubicBezTo>
                      <a:pt x="205" y="465"/>
                      <a:pt x="220" y="506"/>
                      <a:pt x="198" y="530"/>
                    </a:cubicBezTo>
                    <a:cubicBezTo>
                      <a:pt x="170" y="562"/>
                      <a:pt x="102" y="539"/>
                      <a:pt x="68" y="530"/>
                    </a:cubicBezTo>
                    <a:cubicBezTo>
                      <a:pt x="49" y="433"/>
                      <a:pt x="92" y="343"/>
                      <a:pt x="35" y="258"/>
                    </a:cubicBezTo>
                    <a:cubicBezTo>
                      <a:pt x="47" y="52"/>
                      <a:pt x="0" y="16"/>
                      <a:pt x="68" y="84"/>
                    </a:cubicBezTo>
                    <a:close/>
                  </a:path>
                </a:pathLst>
              </a:custGeom>
              <a:solidFill>
                <a:srgbClr val="264AA5"/>
              </a:solidFill>
              <a:ln w="73025" cap="sq" cmpd="sng">
                <a:no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9" name="Freeform 108">
                <a:extLst>
                  <a:ext uri="{FF2B5EF4-FFF2-40B4-BE49-F238E27FC236}">
                    <a16:creationId xmlns:a16="http://schemas.microsoft.com/office/drawing/2014/main" id="{AF953AD7-2200-BC41-3CAB-CBCCFAE46F64}"/>
                  </a:ext>
                </a:extLst>
              </p:cNvPr>
              <p:cNvSpPr>
                <a:spLocks/>
              </p:cNvSpPr>
              <p:nvPr/>
            </p:nvSpPr>
            <p:spPr bwMode="auto">
              <a:xfrm>
                <a:off x="4001" y="3486"/>
                <a:ext cx="200" cy="147"/>
              </a:xfrm>
              <a:custGeom>
                <a:avLst/>
                <a:gdLst>
                  <a:gd name="T0" fmla="*/ 84 w 200"/>
                  <a:gd name="T1" fmla="*/ 0 h 184"/>
                  <a:gd name="T2" fmla="*/ 30 w 200"/>
                  <a:gd name="T3" fmla="*/ 34 h 184"/>
                  <a:gd name="T4" fmla="*/ 41 w 200"/>
                  <a:gd name="T5" fmla="*/ 42 h 184"/>
                  <a:gd name="T6" fmla="*/ 106 w 200"/>
                  <a:gd name="T7" fmla="*/ 47 h 184"/>
                  <a:gd name="T8" fmla="*/ 182 w 200"/>
                  <a:gd name="T9" fmla="*/ 45 h 184"/>
                  <a:gd name="T10" fmla="*/ 193 w 200"/>
                  <a:gd name="T11" fmla="*/ 37 h 184"/>
                  <a:gd name="T12" fmla="*/ 171 w 200"/>
                  <a:gd name="T13" fmla="*/ 6 h 184"/>
                  <a:gd name="T14" fmla="*/ 84 w 200"/>
                  <a:gd name="T15" fmla="*/ 0 h 18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00" h="184">
                    <a:moveTo>
                      <a:pt x="84" y="0"/>
                    </a:moveTo>
                    <a:cubicBezTo>
                      <a:pt x="0" y="56"/>
                      <a:pt x="10" y="21"/>
                      <a:pt x="30" y="130"/>
                    </a:cubicBezTo>
                    <a:cubicBezTo>
                      <a:pt x="32" y="141"/>
                      <a:pt x="32" y="156"/>
                      <a:pt x="41" y="163"/>
                    </a:cubicBezTo>
                    <a:cubicBezTo>
                      <a:pt x="60" y="176"/>
                      <a:pt x="106" y="184"/>
                      <a:pt x="106" y="184"/>
                    </a:cubicBezTo>
                    <a:cubicBezTo>
                      <a:pt x="131" y="180"/>
                      <a:pt x="159" y="184"/>
                      <a:pt x="182" y="173"/>
                    </a:cubicBezTo>
                    <a:cubicBezTo>
                      <a:pt x="192" y="168"/>
                      <a:pt x="193" y="152"/>
                      <a:pt x="193" y="141"/>
                    </a:cubicBezTo>
                    <a:cubicBezTo>
                      <a:pt x="193" y="100"/>
                      <a:pt x="200" y="50"/>
                      <a:pt x="171" y="21"/>
                    </a:cubicBezTo>
                    <a:cubicBezTo>
                      <a:pt x="162" y="12"/>
                      <a:pt x="84" y="0"/>
                      <a:pt x="84" y="0"/>
                    </a:cubicBezTo>
                    <a:close/>
                  </a:path>
                </a:pathLst>
              </a:custGeom>
              <a:solidFill>
                <a:srgbClr val="264AA5"/>
              </a:solidFill>
              <a:ln w="76200" cap="sq" cmpd="sng">
                <a:no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nvGrpSpPr>
          <p:cNvPr id="110" name="Group 139">
            <a:extLst>
              <a:ext uri="{FF2B5EF4-FFF2-40B4-BE49-F238E27FC236}">
                <a16:creationId xmlns:a16="http://schemas.microsoft.com/office/drawing/2014/main" id="{9E03FA03-FD60-AED6-A2F2-FAB61B389870}"/>
              </a:ext>
            </a:extLst>
          </p:cNvPr>
          <p:cNvGrpSpPr>
            <a:grpSpLocks/>
          </p:cNvGrpSpPr>
          <p:nvPr/>
        </p:nvGrpSpPr>
        <p:grpSpPr bwMode="auto">
          <a:xfrm>
            <a:off x="3111500" y="5326061"/>
            <a:ext cx="2590800" cy="1066800"/>
            <a:chOff x="1872" y="2427"/>
            <a:chExt cx="1632" cy="672"/>
          </a:xfrm>
        </p:grpSpPr>
        <p:sp>
          <p:nvSpPr>
            <p:cNvPr id="111" name="AutoShape 110">
              <a:extLst>
                <a:ext uri="{FF2B5EF4-FFF2-40B4-BE49-F238E27FC236}">
                  <a16:creationId xmlns:a16="http://schemas.microsoft.com/office/drawing/2014/main" id="{369192A5-CF93-0EAC-69EF-DD71019C5B0B}"/>
                </a:ext>
              </a:extLst>
            </p:cNvPr>
            <p:cNvSpPr>
              <a:spLocks noChangeArrowheads="1"/>
            </p:cNvSpPr>
            <p:nvPr/>
          </p:nvSpPr>
          <p:spPr bwMode="auto">
            <a:xfrm>
              <a:off x="1872" y="2427"/>
              <a:ext cx="1632" cy="672"/>
            </a:xfrm>
            <a:prstGeom prst="irregularSeal2">
              <a:avLst/>
            </a:prstGeom>
            <a:ln>
              <a:headEnd/>
              <a:tailEnd/>
            </a:ln>
          </p:spPr>
          <p:style>
            <a:lnRef idx="1">
              <a:schemeClr val="accent5"/>
            </a:lnRef>
            <a:fillRef idx="3">
              <a:schemeClr val="accent5"/>
            </a:fillRef>
            <a:effectRef idx="2">
              <a:schemeClr val="accent5"/>
            </a:effectRef>
            <a:fontRef idx="minor">
              <a:schemeClr val="lt1"/>
            </a:fontRef>
          </p:style>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112" name="Text Box 111">
              <a:extLst>
                <a:ext uri="{FF2B5EF4-FFF2-40B4-BE49-F238E27FC236}">
                  <a16:creationId xmlns:a16="http://schemas.microsoft.com/office/drawing/2014/main" id="{E76CE817-FB1A-F354-3538-DB3EE6AB8A17}"/>
                </a:ext>
              </a:extLst>
            </p:cNvPr>
            <p:cNvSpPr txBox="1">
              <a:spLocks noChangeArrowheads="1"/>
            </p:cNvSpPr>
            <p:nvPr/>
          </p:nvSpPr>
          <p:spPr bwMode="auto">
            <a:xfrm>
              <a:off x="2375" y="2656"/>
              <a:ext cx="407" cy="337"/>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lnSpc>
                  <a:spcPct val="80000"/>
                </a:lnSpc>
                <a:spcBef>
                  <a:spcPct val="0"/>
                </a:spcBef>
                <a:buClrTx/>
                <a:buFontTx/>
                <a:buNone/>
              </a:pPr>
              <a:r>
                <a:rPr lang="zh-CN" altLang="en-US" sz="3600" dirty="0">
                  <a:solidFill>
                    <a:schemeClr val="bg1"/>
                  </a:solidFill>
                  <a:ea typeface="方正舒体" pitchFamily="2" charset="-122"/>
                </a:rPr>
                <a:t>相</a:t>
              </a:r>
            </a:p>
          </p:txBody>
        </p:sp>
        <p:sp>
          <p:nvSpPr>
            <p:cNvPr id="113" name="Rectangle 112">
              <a:extLst>
                <a:ext uri="{FF2B5EF4-FFF2-40B4-BE49-F238E27FC236}">
                  <a16:creationId xmlns:a16="http://schemas.microsoft.com/office/drawing/2014/main" id="{C76DF271-21F8-D5CA-275E-0A9AD31E628B}"/>
                </a:ext>
              </a:extLst>
            </p:cNvPr>
            <p:cNvSpPr>
              <a:spLocks noChangeArrowheads="1"/>
            </p:cNvSpPr>
            <p:nvPr/>
          </p:nvSpPr>
          <p:spPr bwMode="auto">
            <a:xfrm>
              <a:off x="2639" y="2488"/>
              <a:ext cx="407" cy="407"/>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zh-CN" altLang="en-US" sz="3600" dirty="0">
                  <a:solidFill>
                    <a:schemeClr val="bg1"/>
                  </a:solidFill>
                  <a:ea typeface="方正舒体" pitchFamily="2" charset="-122"/>
                </a:rPr>
                <a:t>同</a:t>
              </a:r>
            </a:p>
          </p:txBody>
        </p:sp>
        <p:sp>
          <p:nvSpPr>
            <p:cNvPr id="114" name="Rectangle 113">
              <a:extLst>
                <a:ext uri="{FF2B5EF4-FFF2-40B4-BE49-F238E27FC236}">
                  <a16:creationId xmlns:a16="http://schemas.microsoft.com/office/drawing/2014/main" id="{66CC71BC-6642-CC15-72C6-9B8C605E47C4}"/>
                </a:ext>
              </a:extLst>
            </p:cNvPr>
            <p:cNvSpPr>
              <a:spLocks noChangeArrowheads="1"/>
            </p:cNvSpPr>
            <p:nvPr/>
          </p:nvSpPr>
          <p:spPr bwMode="auto">
            <a:xfrm>
              <a:off x="2063" y="2652"/>
              <a:ext cx="407" cy="407"/>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zh-CN" altLang="en-US" sz="3600" dirty="0">
                  <a:solidFill>
                    <a:schemeClr val="bg1"/>
                  </a:solidFill>
                  <a:ea typeface="方正舒体" pitchFamily="2" charset="-122"/>
                </a:rPr>
                <a:t>不</a:t>
              </a:r>
            </a:p>
          </p:txBody>
        </p:sp>
        <p:grpSp>
          <p:nvGrpSpPr>
            <p:cNvPr id="115" name="Group 114">
              <a:extLst>
                <a:ext uri="{FF2B5EF4-FFF2-40B4-BE49-F238E27FC236}">
                  <a16:creationId xmlns:a16="http://schemas.microsoft.com/office/drawing/2014/main" id="{5071F540-BE94-C13F-E076-5C1E7D5C4F1B}"/>
                </a:ext>
              </a:extLst>
            </p:cNvPr>
            <p:cNvGrpSpPr>
              <a:grpSpLocks/>
            </p:cNvGrpSpPr>
            <p:nvPr/>
          </p:nvGrpSpPr>
          <p:grpSpPr bwMode="auto">
            <a:xfrm rot="510336">
              <a:off x="3012" y="2439"/>
              <a:ext cx="192" cy="432"/>
              <a:chOff x="3984" y="2976"/>
              <a:chExt cx="291" cy="657"/>
            </a:xfrm>
          </p:grpSpPr>
          <p:sp>
            <p:nvSpPr>
              <p:cNvPr id="116" name="Freeform 115">
                <a:extLst>
                  <a:ext uri="{FF2B5EF4-FFF2-40B4-BE49-F238E27FC236}">
                    <a16:creationId xmlns:a16="http://schemas.microsoft.com/office/drawing/2014/main" id="{F19A362B-9EB7-C853-9C94-1FFEFBF321C3}"/>
                  </a:ext>
                </a:extLst>
              </p:cNvPr>
              <p:cNvSpPr>
                <a:spLocks/>
              </p:cNvSpPr>
              <p:nvPr/>
            </p:nvSpPr>
            <p:spPr bwMode="auto">
              <a:xfrm>
                <a:off x="3984" y="2976"/>
                <a:ext cx="291" cy="449"/>
              </a:xfrm>
              <a:custGeom>
                <a:avLst/>
                <a:gdLst>
                  <a:gd name="T0" fmla="*/ 68 w 291"/>
                  <a:gd name="T1" fmla="*/ 22 h 562"/>
                  <a:gd name="T2" fmla="*/ 274 w 291"/>
                  <a:gd name="T3" fmla="*/ 14 h 562"/>
                  <a:gd name="T4" fmla="*/ 264 w 291"/>
                  <a:gd name="T5" fmla="*/ 56 h 562"/>
                  <a:gd name="T6" fmla="*/ 242 w 291"/>
                  <a:gd name="T7" fmla="*/ 73 h 562"/>
                  <a:gd name="T8" fmla="*/ 231 w 291"/>
                  <a:gd name="T9" fmla="*/ 95 h 562"/>
                  <a:gd name="T10" fmla="*/ 209 w 291"/>
                  <a:gd name="T11" fmla="*/ 113 h 562"/>
                  <a:gd name="T12" fmla="*/ 198 w 291"/>
                  <a:gd name="T13" fmla="*/ 138 h 562"/>
                  <a:gd name="T14" fmla="*/ 68 w 291"/>
                  <a:gd name="T15" fmla="*/ 138 h 562"/>
                  <a:gd name="T16" fmla="*/ 35 w 291"/>
                  <a:gd name="T17" fmla="*/ 67 h 562"/>
                  <a:gd name="T18" fmla="*/ 68 w 291"/>
                  <a:gd name="T19" fmla="*/ 22 h 56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91" h="562">
                    <a:moveTo>
                      <a:pt x="68" y="84"/>
                    </a:moveTo>
                    <a:cubicBezTo>
                      <a:pt x="97" y="0"/>
                      <a:pt x="197" y="47"/>
                      <a:pt x="274" y="52"/>
                    </a:cubicBezTo>
                    <a:cubicBezTo>
                      <a:pt x="291" y="102"/>
                      <a:pt x="277" y="164"/>
                      <a:pt x="264" y="215"/>
                    </a:cubicBezTo>
                    <a:cubicBezTo>
                      <a:pt x="259" y="237"/>
                      <a:pt x="242" y="280"/>
                      <a:pt x="242" y="280"/>
                    </a:cubicBezTo>
                    <a:cubicBezTo>
                      <a:pt x="238" y="309"/>
                      <a:pt x="237" y="338"/>
                      <a:pt x="231" y="367"/>
                    </a:cubicBezTo>
                    <a:cubicBezTo>
                      <a:pt x="226" y="389"/>
                      <a:pt x="209" y="432"/>
                      <a:pt x="209" y="432"/>
                    </a:cubicBezTo>
                    <a:cubicBezTo>
                      <a:pt x="205" y="465"/>
                      <a:pt x="220" y="506"/>
                      <a:pt x="198" y="530"/>
                    </a:cubicBezTo>
                    <a:cubicBezTo>
                      <a:pt x="170" y="562"/>
                      <a:pt x="102" y="539"/>
                      <a:pt x="68" y="530"/>
                    </a:cubicBezTo>
                    <a:cubicBezTo>
                      <a:pt x="49" y="433"/>
                      <a:pt x="92" y="343"/>
                      <a:pt x="35" y="258"/>
                    </a:cubicBezTo>
                    <a:cubicBezTo>
                      <a:pt x="47" y="52"/>
                      <a:pt x="0" y="16"/>
                      <a:pt x="68" y="84"/>
                    </a:cubicBezTo>
                    <a:close/>
                  </a:path>
                </a:pathLst>
              </a:custGeom>
              <a:solidFill>
                <a:srgbClr val="FFC000"/>
              </a:solidFill>
              <a:ln w="73025" cap="sq" cmpd="sng">
                <a:noFill/>
                <a:prstDash val="solid"/>
                <a:round/>
                <a:headEnd/>
                <a:tailEnd/>
              </a:ln>
              <a:effectLst/>
            </p:spPr>
            <p:txBody>
              <a:bodyPr wrap="none" anchor="ctr"/>
              <a:lstStyle/>
              <a:p>
                <a:endParaRPr lang="zh-CN" altLang="en-US"/>
              </a:p>
            </p:txBody>
          </p:sp>
          <p:sp>
            <p:nvSpPr>
              <p:cNvPr id="117" name="Freeform 116">
                <a:extLst>
                  <a:ext uri="{FF2B5EF4-FFF2-40B4-BE49-F238E27FC236}">
                    <a16:creationId xmlns:a16="http://schemas.microsoft.com/office/drawing/2014/main" id="{2C686A17-97F1-1AD9-12EE-C8DEE43AD9CD}"/>
                  </a:ext>
                </a:extLst>
              </p:cNvPr>
              <p:cNvSpPr>
                <a:spLocks/>
              </p:cNvSpPr>
              <p:nvPr/>
            </p:nvSpPr>
            <p:spPr bwMode="auto">
              <a:xfrm>
                <a:off x="4001" y="3486"/>
                <a:ext cx="200" cy="147"/>
              </a:xfrm>
              <a:custGeom>
                <a:avLst/>
                <a:gdLst>
                  <a:gd name="T0" fmla="*/ 84 w 200"/>
                  <a:gd name="T1" fmla="*/ 0 h 184"/>
                  <a:gd name="T2" fmla="*/ 30 w 200"/>
                  <a:gd name="T3" fmla="*/ 34 h 184"/>
                  <a:gd name="T4" fmla="*/ 41 w 200"/>
                  <a:gd name="T5" fmla="*/ 42 h 184"/>
                  <a:gd name="T6" fmla="*/ 106 w 200"/>
                  <a:gd name="T7" fmla="*/ 47 h 184"/>
                  <a:gd name="T8" fmla="*/ 182 w 200"/>
                  <a:gd name="T9" fmla="*/ 45 h 184"/>
                  <a:gd name="T10" fmla="*/ 193 w 200"/>
                  <a:gd name="T11" fmla="*/ 37 h 184"/>
                  <a:gd name="T12" fmla="*/ 171 w 200"/>
                  <a:gd name="T13" fmla="*/ 6 h 184"/>
                  <a:gd name="T14" fmla="*/ 84 w 200"/>
                  <a:gd name="T15" fmla="*/ 0 h 18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00" h="184">
                    <a:moveTo>
                      <a:pt x="84" y="0"/>
                    </a:moveTo>
                    <a:cubicBezTo>
                      <a:pt x="0" y="56"/>
                      <a:pt x="10" y="21"/>
                      <a:pt x="30" y="130"/>
                    </a:cubicBezTo>
                    <a:cubicBezTo>
                      <a:pt x="32" y="141"/>
                      <a:pt x="32" y="156"/>
                      <a:pt x="41" y="163"/>
                    </a:cubicBezTo>
                    <a:cubicBezTo>
                      <a:pt x="60" y="176"/>
                      <a:pt x="106" y="184"/>
                      <a:pt x="106" y="184"/>
                    </a:cubicBezTo>
                    <a:cubicBezTo>
                      <a:pt x="131" y="180"/>
                      <a:pt x="159" y="184"/>
                      <a:pt x="182" y="173"/>
                    </a:cubicBezTo>
                    <a:cubicBezTo>
                      <a:pt x="192" y="168"/>
                      <a:pt x="193" y="152"/>
                      <a:pt x="193" y="141"/>
                    </a:cubicBezTo>
                    <a:cubicBezTo>
                      <a:pt x="193" y="100"/>
                      <a:pt x="200" y="50"/>
                      <a:pt x="171" y="21"/>
                    </a:cubicBezTo>
                    <a:cubicBezTo>
                      <a:pt x="162" y="12"/>
                      <a:pt x="84" y="0"/>
                      <a:pt x="84" y="0"/>
                    </a:cubicBezTo>
                    <a:close/>
                  </a:path>
                </a:pathLst>
              </a:custGeom>
              <a:solidFill>
                <a:srgbClr val="FFC000"/>
              </a:solidFill>
              <a:ln w="76200" cap="sq" cmpd="sng">
                <a:noFill/>
                <a:prstDash val="solid"/>
                <a:round/>
                <a:headEnd/>
                <a:tailEnd/>
              </a:ln>
              <a:effectLst/>
            </p:spPr>
            <p:txBody>
              <a:bodyPr wrap="none" anchor="ctr"/>
              <a:lstStyle/>
              <a:p>
                <a:endParaRPr lang="zh-CN" altLang="en-US"/>
              </a:p>
            </p:txBody>
          </p:sp>
        </p:grpSp>
      </p:grpSp>
      <p:sp>
        <p:nvSpPr>
          <p:cNvPr id="118" name="Oval 136">
            <a:extLst>
              <a:ext uri="{FF2B5EF4-FFF2-40B4-BE49-F238E27FC236}">
                <a16:creationId xmlns:a16="http://schemas.microsoft.com/office/drawing/2014/main" id="{C972C79E-DA43-7F4F-8852-96B3DD9A85B4}"/>
              </a:ext>
            </a:extLst>
          </p:cNvPr>
          <p:cNvSpPr>
            <a:spLocks noChangeArrowheads="1"/>
          </p:cNvSpPr>
          <p:nvPr/>
        </p:nvSpPr>
        <p:spPr bwMode="auto">
          <a:xfrm>
            <a:off x="4070350" y="153988"/>
            <a:ext cx="381000" cy="381000"/>
          </a:xfrm>
          <a:prstGeom prst="ellipse">
            <a:avLst/>
          </a:prstGeom>
          <a:noFill/>
          <a:ln w="44450">
            <a:solidFill>
              <a:srgbClr val="FF0000"/>
            </a:solidFill>
            <a:round/>
            <a:headEnd type="none" w="sm" len="sm"/>
            <a:tailEnd type="none" w="sm" len="sm"/>
          </a:ln>
          <a:effectLst/>
          <a:extLst>
            <a:ext uri="{909E8E84-426E-40DD-AFC4-6F175D3DCCD1}">
              <a14:hiddenFill xmlns:a14="http://schemas.microsoft.com/office/drawing/2010/main">
                <a:solidFill>
                  <a:srgbClr val="000000">
                    <a:alpha val="50195"/>
                  </a:srgb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grpSp>
        <p:nvGrpSpPr>
          <p:cNvPr id="119" name="Group 147">
            <a:extLst>
              <a:ext uri="{FF2B5EF4-FFF2-40B4-BE49-F238E27FC236}">
                <a16:creationId xmlns:a16="http://schemas.microsoft.com/office/drawing/2014/main" id="{4F770D79-A410-D86C-BC29-D070F61411FB}"/>
              </a:ext>
            </a:extLst>
          </p:cNvPr>
          <p:cNvGrpSpPr>
            <a:grpSpLocks/>
          </p:cNvGrpSpPr>
          <p:nvPr/>
        </p:nvGrpSpPr>
        <p:grpSpPr bwMode="auto">
          <a:xfrm>
            <a:off x="3536950" y="139700"/>
            <a:ext cx="1238250" cy="2628900"/>
            <a:chOff x="2228" y="96"/>
            <a:chExt cx="780" cy="1656"/>
          </a:xfrm>
        </p:grpSpPr>
        <p:sp>
          <p:nvSpPr>
            <p:cNvPr id="120" name="Line 148">
              <a:extLst>
                <a:ext uri="{FF2B5EF4-FFF2-40B4-BE49-F238E27FC236}">
                  <a16:creationId xmlns:a16="http://schemas.microsoft.com/office/drawing/2014/main" id="{56DBFEE8-9C1C-C551-9C34-EB6A4D9D8A97}"/>
                </a:ext>
              </a:extLst>
            </p:cNvPr>
            <p:cNvSpPr>
              <a:spLocks noChangeShapeType="1"/>
            </p:cNvSpPr>
            <p:nvPr/>
          </p:nvSpPr>
          <p:spPr bwMode="auto">
            <a:xfrm flipH="1">
              <a:off x="2228" y="720"/>
              <a:ext cx="0" cy="48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 name="Line 149">
              <a:extLst>
                <a:ext uri="{FF2B5EF4-FFF2-40B4-BE49-F238E27FC236}">
                  <a16:creationId xmlns:a16="http://schemas.microsoft.com/office/drawing/2014/main" id="{4874CEDA-B623-B859-B77D-ABC4378699A4}"/>
                </a:ext>
              </a:extLst>
            </p:cNvPr>
            <p:cNvSpPr>
              <a:spLocks noChangeShapeType="1"/>
            </p:cNvSpPr>
            <p:nvPr/>
          </p:nvSpPr>
          <p:spPr bwMode="auto">
            <a:xfrm>
              <a:off x="2756" y="288"/>
              <a:ext cx="240" cy="240"/>
            </a:xfrm>
            <a:prstGeom prst="line">
              <a:avLst/>
            </a:prstGeom>
            <a:noFill/>
            <a:ln w="444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 name="Line 150">
              <a:extLst>
                <a:ext uri="{FF2B5EF4-FFF2-40B4-BE49-F238E27FC236}">
                  <a16:creationId xmlns:a16="http://schemas.microsoft.com/office/drawing/2014/main" id="{6585120B-65E9-3B76-305F-19E89EF84196}"/>
                </a:ext>
              </a:extLst>
            </p:cNvPr>
            <p:cNvSpPr>
              <a:spLocks noChangeShapeType="1"/>
            </p:cNvSpPr>
            <p:nvPr/>
          </p:nvSpPr>
          <p:spPr bwMode="auto">
            <a:xfrm flipH="1">
              <a:off x="2816" y="708"/>
              <a:ext cx="192" cy="24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3" name="Line 151">
              <a:extLst>
                <a:ext uri="{FF2B5EF4-FFF2-40B4-BE49-F238E27FC236}">
                  <a16:creationId xmlns:a16="http://schemas.microsoft.com/office/drawing/2014/main" id="{8C95E6E0-1613-E506-E65F-D52089E2C901}"/>
                </a:ext>
              </a:extLst>
            </p:cNvPr>
            <p:cNvSpPr>
              <a:spLocks noChangeShapeType="1"/>
            </p:cNvSpPr>
            <p:nvPr/>
          </p:nvSpPr>
          <p:spPr bwMode="auto">
            <a:xfrm flipH="1">
              <a:off x="2372" y="1104"/>
              <a:ext cx="240" cy="192"/>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4" name="Line 152">
              <a:extLst>
                <a:ext uri="{FF2B5EF4-FFF2-40B4-BE49-F238E27FC236}">
                  <a16:creationId xmlns:a16="http://schemas.microsoft.com/office/drawing/2014/main" id="{D9D33D5C-6191-DF8A-804A-DBACDFC97940}"/>
                </a:ext>
              </a:extLst>
            </p:cNvPr>
            <p:cNvSpPr>
              <a:spLocks noChangeShapeType="1"/>
            </p:cNvSpPr>
            <p:nvPr/>
          </p:nvSpPr>
          <p:spPr bwMode="auto">
            <a:xfrm>
              <a:off x="2804" y="1140"/>
              <a:ext cx="192" cy="24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5" name="Line 153">
              <a:extLst>
                <a:ext uri="{FF2B5EF4-FFF2-40B4-BE49-F238E27FC236}">
                  <a16:creationId xmlns:a16="http://schemas.microsoft.com/office/drawing/2014/main" id="{F048C5BD-9182-110D-20BD-82A6520BA564}"/>
                </a:ext>
              </a:extLst>
            </p:cNvPr>
            <p:cNvSpPr>
              <a:spLocks noChangeShapeType="1"/>
            </p:cNvSpPr>
            <p:nvPr/>
          </p:nvSpPr>
          <p:spPr bwMode="auto">
            <a:xfrm flipH="1">
              <a:off x="2768" y="1560"/>
              <a:ext cx="240" cy="192"/>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6" name="Oval 154">
              <a:extLst>
                <a:ext uri="{FF2B5EF4-FFF2-40B4-BE49-F238E27FC236}">
                  <a16:creationId xmlns:a16="http://schemas.microsoft.com/office/drawing/2014/main" id="{B12121FB-CB64-32CC-8340-006A8BFBB83E}"/>
                </a:ext>
              </a:extLst>
            </p:cNvPr>
            <p:cNvSpPr>
              <a:spLocks noChangeArrowheads="1"/>
            </p:cNvSpPr>
            <p:nvPr/>
          </p:nvSpPr>
          <p:spPr bwMode="auto">
            <a:xfrm>
              <a:off x="2556" y="96"/>
              <a:ext cx="240" cy="240"/>
            </a:xfrm>
            <a:prstGeom prst="ellipse">
              <a:avLst/>
            </a:prstGeom>
            <a:noFill/>
            <a:ln w="38100">
              <a:solidFill>
                <a:srgbClr val="FF0000"/>
              </a:solidFill>
              <a:round/>
              <a:headEnd type="none" w="sm" len="sm"/>
              <a:tailEnd type="none" w="sm" len="sm"/>
            </a:ln>
            <a:effectLst/>
            <a:extLst>
              <a:ext uri="{909E8E84-426E-40DD-AFC4-6F175D3DCCD1}">
                <a14:hiddenFill xmlns:a14="http://schemas.microsoft.com/office/drawing/2010/main">
                  <a:solidFill>
                    <a:srgbClr val="000000">
                      <a:alpha val="50195"/>
                    </a:srgb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grpSp>
      <p:grpSp>
        <p:nvGrpSpPr>
          <p:cNvPr id="127" name="Group 164">
            <a:extLst>
              <a:ext uri="{FF2B5EF4-FFF2-40B4-BE49-F238E27FC236}">
                <a16:creationId xmlns:a16="http://schemas.microsoft.com/office/drawing/2014/main" id="{552DC128-5D32-25E6-9C95-77FD6FA10DED}"/>
              </a:ext>
            </a:extLst>
          </p:cNvPr>
          <p:cNvGrpSpPr>
            <a:grpSpLocks/>
          </p:cNvGrpSpPr>
          <p:nvPr/>
        </p:nvGrpSpPr>
        <p:grpSpPr bwMode="auto">
          <a:xfrm>
            <a:off x="4064000" y="2101850"/>
            <a:ext cx="2813050" cy="966788"/>
            <a:chOff x="2560" y="1324"/>
            <a:chExt cx="1772" cy="609"/>
          </a:xfrm>
        </p:grpSpPr>
        <p:grpSp>
          <p:nvGrpSpPr>
            <p:cNvPr id="128" name="Group 144">
              <a:extLst>
                <a:ext uri="{FF2B5EF4-FFF2-40B4-BE49-F238E27FC236}">
                  <a16:creationId xmlns:a16="http://schemas.microsoft.com/office/drawing/2014/main" id="{31B4AF6D-EC89-CF76-3506-FA95769F3D5B}"/>
                </a:ext>
              </a:extLst>
            </p:cNvPr>
            <p:cNvGrpSpPr>
              <a:grpSpLocks/>
            </p:cNvGrpSpPr>
            <p:nvPr/>
          </p:nvGrpSpPr>
          <p:grpSpPr bwMode="auto">
            <a:xfrm>
              <a:off x="3456" y="1324"/>
              <a:ext cx="876" cy="308"/>
              <a:chOff x="3456" y="1324"/>
              <a:chExt cx="876" cy="308"/>
            </a:xfrm>
          </p:grpSpPr>
          <p:sp>
            <p:nvSpPr>
              <p:cNvPr id="130" name="AutoShape 137">
                <a:extLst>
                  <a:ext uri="{FF2B5EF4-FFF2-40B4-BE49-F238E27FC236}">
                    <a16:creationId xmlns:a16="http://schemas.microsoft.com/office/drawing/2014/main" id="{249BD969-BC40-4AC8-0D44-6B2D8EB5682E}"/>
                  </a:ext>
                </a:extLst>
              </p:cNvPr>
              <p:cNvSpPr>
                <a:spLocks noChangeArrowheads="1"/>
              </p:cNvSpPr>
              <p:nvPr/>
            </p:nvSpPr>
            <p:spPr bwMode="auto">
              <a:xfrm>
                <a:off x="3456" y="1344"/>
                <a:ext cx="846" cy="288"/>
              </a:xfrm>
              <a:prstGeom prst="wedgeEllipseCallout">
                <a:avLst>
                  <a:gd name="adj1" fmla="val -110167"/>
                  <a:gd name="adj2" fmla="val 97917"/>
                </a:avLst>
              </a:prstGeom>
              <a:noFill/>
              <a:ln w="47625">
                <a:solidFill>
                  <a:schemeClr val="accent1"/>
                </a:solidFill>
                <a:miter lim="800000"/>
                <a:headEnd/>
                <a:tailEnd/>
              </a:ln>
              <a:effectLst/>
              <a:extLst>
                <a:ext uri="{909E8E84-426E-40DD-AFC4-6F175D3DCCD1}">
                  <a14:hiddenFill xmlns:a14="http://schemas.microsoft.com/office/drawing/2010/main">
                    <a:solidFill>
                      <a:srgbClr val="CC99FF"/>
                    </a:solidFill>
                  </a14:hiddenFill>
                </a:ext>
                <a:ext uri="{AF507438-7753-43E0-B8FC-AC1667EBCBE1}">
                  <a14:hiddenEffects xmlns:a14="http://schemas.microsoft.com/office/drawing/2010/main">
                    <a:effectLst>
                      <a:outerShdw dist="45791" dir="2021404" algn="ctr" rotWithShape="0">
                        <a:schemeClr val="bg2"/>
                      </a:outerShdw>
                    </a:effectLst>
                  </a14:hiddenEffects>
                </a:ext>
              </a:extLst>
            </p:spPr>
            <p:txBody>
              <a:bodyPr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zh-CN" sz="2400"/>
              </a:p>
            </p:txBody>
          </p:sp>
          <p:sp>
            <p:nvSpPr>
              <p:cNvPr id="131" name="Text Box 138">
                <a:extLst>
                  <a:ext uri="{FF2B5EF4-FFF2-40B4-BE49-F238E27FC236}">
                    <a16:creationId xmlns:a16="http://schemas.microsoft.com/office/drawing/2014/main" id="{4DD98E5B-1DD2-0A7C-8566-679545DE5879}"/>
                  </a:ext>
                </a:extLst>
              </p:cNvPr>
              <p:cNvSpPr txBox="1">
                <a:spLocks noChangeArrowheads="1"/>
              </p:cNvSpPr>
              <p:nvPr/>
            </p:nvSpPr>
            <p:spPr bwMode="auto">
              <a:xfrm>
                <a:off x="3611" y="1324"/>
                <a:ext cx="721" cy="308"/>
              </a:xfrm>
              <a:prstGeom prst="rect">
                <a:avLst/>
              </a:prstGeom>
              <a:noFill/>
              <a:ln>
                <a:noFill/>
              </a:ln>
              <a:effectLst>
                <a:outerShdw dist="12700" dir="5400000" algn="ctr" rotWithShape="0">
                  <a:schemeClr val="bg1"/>
                </a:outerShdw>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Lst>
            </p:spPr>
            <p:txBody>
              <a:bodyPr>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eaLnBrk="1" hangingPunct="1">
                  <a:spcBef>
                    <a:spcPct val="0"/>
                  </a:spcBef>
                  <a:buClrTx/>
                  <a:buFontTx/>
                  <a:buNone/>
                </a:pPr>
                <a:r>
                  <a:rPr lang="zh-CN" altLang="en-US" sz="2600">
                    <a:solidFill>
                      <a:srgbClr val="FF3300"/>
                    </a:solidFill>
                    <a:ea typeface="黑体" pitchFamily="49" charset="-122"/>
                  </a:rPr>
                  <a:t>源点</a:t>
                </a:r>
              </a:p>
            </p:txBody>
          </p:sp>
        </p:grpSp>
        <p:sp>
          <p:nvSpPr>
            <p:cNvPr id="129" name="Oval 163">
              <a:extLst>
                <a:ext uri="{FF2B5EF4-FFF2-40B4-BE49-F238E27FC236}">
                  <a16:creationId xmlns:a16="http://schemas.microsoft.com/office/drawing/2014/main" id="{ED53F17E-5C4F-8BB2-9055-60BDDB4EBEAB}"/>
                </a:ext>
              </a:extLst>
            </p:cNvPr>
            <p:cNvSpPr>
              <a:spLocks noChangeArrowheads="1"/>
            </p:cNvSpPr>
            <p:nvPr/>
          </p:nvSpPr>
          <p:spPr bwMode="auto">
            <a:xfrm>
              <a:off x="2560" y="1693"/>
              <a:ext cx="240" cy="240"/>
            </a:xfrm>
            <a:prstGeom prst="ellipse">
              <a:avLst/>
            </a:prstGeom>
            <a:noFill/>
            <a:ln w="53975">
              <a:solidFill>
                <a:srgbClr val="FF0000"/>
              </a:solidFill>
              <a:round/>
              <a:headEnd type="none" w="sm" len="sm"/>
              <a:tailEnd type="none" w="sm" len="sm"/>
            </a:ln>
            <a:effectLst/>
            <a:extLst>
              <a:ext uri="{909E8E84-426E-40DD-AFC4-6F175D3DCCD1}">
                <a14:hiddenFill xmlns:a14="http://schemas.microsoft.com/office/drawing/2010/main">
                  <a:solidFill>
                    <a:srgbClr val="000000">
                      <a:alpha val="50195"/>
                    </a:srgb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grpSp>
    </p:spTree>
    <p:extLst>
      <p:ext uri="{BB962C8B-B14F-4D97-AF65-F5344CB8AC3E}">
        <p14:creationId xmlns:p14="http://schemas.microsoft.com/office/powerpoint/2010/main" val="39533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anim calcmode="lin" valueType="num">
                                      <p:cBhvr additive="base">
                                        <p:cTn id="7" dur="500" fill="hold"/>
                                        <p:tgtEl>
                                          <p:spTgt spid="39"/>
                                        </p:tgtEl>
                                        <p:attrNameLst>
                                          <p:attrName>ppt_x</p:attrName>
                                        </p:attrNameLst>
                                      </p:cBhvr>
                                      <p:tavLst>
                                        <p:tav tm="0">
                                          <p:val>
                                            <p:strVal val="0-#ppt_w/2"/>
                                          </p:val>
                                        </p:tav>
                                        <p:tav tm="100000">
                                          <p:val>
                                            <p:strVal val="#ppt_x"/>
                                          </p:val>
                                        </p:tav>
                                      </p:tavLst>
                                    </p:anim>
                                    <p:anim calcmode="lin" valueType="num">
                                      <p:cBhvr additive="base">
                                        <p:cTn id="8" dur="500" fill="hold"/>
                                        <p:tgtEl>
                                          <p:spTgt spid="3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nodeType="clickEffect">
                                  <p:stCondLst>
                                    <p:cond delay="0"/>
                                  </p:stCondLst>
                                  <p:childTnLst>
                                    <p:set>
                                      <p:cBhvr>
                                        <p:cTn id="12" dur="1" fill="hold">
                                          <p:stCondLst>
                                            <p:cond delay="0"/>
                                          </p:stCondLst>
                                        </p:cTn>
                                        <p:tgtEl>
                                          <p:spTgt spid="68"/>
                                        </p:tgtEl>
                                        <p:attrNameLst>
                                          <p:attrName>style.visibility</p:attrName>
                                        </p:attrNameLst>
                                      </p:cBhvr>
                                      <p:to>
                                        <p:strVal val="visible"/>
                                      </p:to>
                                    </p:set>
                                    <p:anim calcmode="lin" valueType="num">
                                      <p:cBhvr>
                                        <p:cTn id="13" dur="1000" fill="hold"/>
                                        <p:tgtEl>
                                          <p:spTgt spid="68"/>
                                        </p:tgtEl>
                                        <p:attrNameLst>
                                          <p:attrName>ppt_w</p:attrName>
                                        </p:attrNameLst>
                                      </p:cBhvr>
                                      <p:tavLst>
                                        <p:tav tm="0">
                                          <p:val>
                                            <p:fltVal val="0"/>
                                          </p:val>
                                        </p:tav>
                                        <p:tav tm="100000">
                                          <p:val>
                                            <p:strVal val="#ppt_w"/>
                                          </p:val>
                                        </p:tav>
                                      </p:tavLst>
                                    </p:anim>
                                    <p:anim calcmode="lin" valueType="num">
                                      <p:cBhvr>
                                        <p:cTn id="14" dur="1000" fill="hold"/>
                                        <p:tgtEl>
                                          <p:spTgt spid="68"/>
                                        </p:tgtEl>
                                        <p:attrNameLst>
                                          <p:attrName>ppt_h</p:attrName>
                                        </p:attrNameLst>
                                      </p:cBhvr>
                                      <p:tavLst>
                                        <p:tav tm="0">
                                          <p:val>
                                            <p:fltVal val="0"/>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9" presetClass="entr" presetSubtype="0" fill="hold" grpId="0" nodeType="clickEffect">
                                  <p:stCondLst>
                                    <p:cond delay="0"/>
                                  </p:stCondLst>
                                  <p:childTnLst>
                                    <p:set>
                                      <p:cBhvr>
                                        <p:cTn id="18" dur="1" fill="hold">
                                          <p:stCondLst>
                                            <p:cond delay="0"/>
                                          </p:stCondLst>
                                        </p:cTn>
                                        <p:tgtEl>
                                          <p:spTgt spid="118"/>
                                        </p:tgtEl>
                                        <p:attrNameLst>
                                          <p:attrName>style.visibility</p:attrName>
                                        </p:attrNameLst>
                                      </p:cBhvr>
                                      <p:to>
                                        <p:strVal val="visible"/>
                                      </p:to>
                                    </p:set>
                                    <p:animEffect transition="in" filter="dissolve">
                                      <p:cBhvr>
                                        <p:cTn id="19" dur="500"/>
                                        <p:tgtEl>
                                          <p:spTgt spid="118"/>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1" fill="hold" nodeType="clickEffect">
                                  <p:stCondLst>
                                    <p:cond delay="0"/>
                                  </p:stCondLst>
                                  <p:childTnLst>
                                    <p:set>
                                      <p:cBhvr>
                                        <p:cTn id="23" dur="1" fill="hold">
                                          <p:stCondLst>
                                            <p:cond delay="0"/>
                                          </p:stCondLst>
                                        </p:cTn>
                                        <p:tgtEl>
                                          <p:spTgt spid="119"/>
                                        </p:tgtEl>
                                        <p:attrNameLst>
                                          <p:attrName>style.visibility</p:attrName>
                                        </p:attrNameLst>
                                      </p:cBhvr>
                                      <p:to>
                                        <p:strVal val="visible"/>
                                      </p:to>
                                    </p:set>
                                    <p:animEffect transition="in" filter="wipe(up)">
                                      <p:cBhvr>
                                        <p:cTn id="24" dur="500"/>
                                        <p:tgtEl>
                                          <p:spTgt spid="119"/>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2" fill="hold" nodeType="clickEffect">
                                  <p:stCondLst>
                                    <p:cond delay="0"/>
                                  </p:stCondLst>
                                  <p:childTnLst>
                                    <p:set>
                                      <p:cBhvr>
                                        <p:cTn id="28" dur="1" fill="hold">
                                          <p:stCondLst>
                                            <p:cond delay="0"/>
                                          </p:stCondLst>
                                        </p:cTn>
                                        <p:tgtEl>
                                          <p:spTgt spid="127"/>
                                        </p:tgtEl>
                                        <p:attrNameLst>
                                          <p:attrName>style.visibility</p:attrName>
                                        </p:attrNameLst>
                                      </p:cBhvr>
                                      <p:to>
                                        <p:strVal val="visible"/>
                                      </p:to>
                                    </p:set>
                                    <p:animEffect transition="in" filter="wipe(right)">
                                      <p:cBhvr>
                                        <p:cTn id="29" dur="1000"/>
                                        <p:tgtEl>
                                          <p:spTgt spid="127"/>
                                        </p:tgtEl>
                                      </p:cBhvr>
                                    </p:animEffect>
                                  </p:childTnLst>
                                </p:cTn>
                              </p:par>
                            </p:childTnLst>
                          </p:cTn>
                        </p:par>
                      </p:childTnLst>
                    </p:cTn>
                  </p:par>
                  <p:par>
                    <p:cTn id="30" fill="hold">
                      <p:stCondLst>
                        <p:cond delay="indefinite"/>
                      </p:stCondLst>
                      <p:childTnLst>
                        <p:par>
                          <p:cTn id="31" fill="hold">
                            <p:stCondLst>
                              <p:cond delay="0"/>
                            </p:stCondLst>
                            <p:childTnLst>
                              <p:par>
                                <p:cTn id="32" presetID="2" presetClass="entr" presetSubtype="2" fill="hold" nodeType="clickEffect">
                                  <p:stCondLst>
                                    <p:cond delay="0"/>
                                  </p:stCondLst>
                                  <p:childTnLst>
                                    <p:set>
                                      <p:cBhvr>
                                        <p:cTn id="33" dur="1" fill="hold">
                                          <p:stCondLst>
                                            <p:cond delay="0"/>
                                          </p:stCondLst>
                                        </p:cTn>
                                        <p:tgtEl>
                                          <p:spTgt spid="74"/>
                                        </p:tgtEl>
                                        <p:attrNameLst>
                                          <p:attrName>style.visibility</p:attrName>
                                        </p:attrNameLst>
                                      </p:cBhvr>
                                      <p:to>
                                        <p:strVal val="visible"/>
                                      </p:to>
                                    </p:set>
                                    <p:anim calcmode="lin" valueType="num">
                                      <p:cBhvr additive="base">
                                        <p:cTn id="34" dur="500" fill="hold"/>
                                        <p:tgtEl>
                                          <p:spTgt spid="74"/>
                                        </p:tgtEl>
                                        <p:attrNameLst>
                                          <p:attrName>ppt_x</p:attrName>
                                        </p:attrNameLst>
                                      </p:cBhvr>
                                      <p:tavLst>
                                        <p:tav tm="0">
                                          <p:val>
                                            <p:strVal val="1+#ppt_w/2"/>
                                          </p:val>
                                        </p:tav>
                                        <p:tav tm="100000">
                                          <p:val>
                                            <p:strVal val="#ppt_x"/>
                                          </p:val>
                                        </p:tav>
                                      </p:tavLst>
                                    </p:anim>
                                    <p:anim calcmode="lin" valueType="num">
                                      <p:cBhvr additive="base">
                                        <p:cTn id="35" dur="500" fill="hold"/>
                                        <p:tgtEl>
                                          <p:spTgt spid="74"/>
                                        </p:tgtEl>
                                        <p:attrNameLst>
                                          <p:attrName>ppt_y</p:attrName>
                                        </p:attrNameLst>
                                      </p:cBhvr>
                                      <p:tavLst>
                                        <p:tav tm="0">
                                          <p:val>
                                            <p:strVal val="#ppt_y"/>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23" presetClass="entr" presetSubtype="16" fill="hold" nodeType="clickEffect">
                                  <p:stCondLst>
                                    <p:cond delay="0"/>
                                  </p:stCondLst>
                                  <p:childTnLst>
                                    <p:set>
                                      <p:cBhvr>
                                        <p:cTn id="39" dur="1" fill="hold">
                                          <p:stCondLst>
                                            <p:cond delay="0"/>
                                          </p:stCondLst>
                                        </p:cTn>
                                        <p:tgtEl>
                                          <p:spTgt spid="110"/>
                                        </p:tgtEl>
                                        <p:attrNameLst>
                                          <p:attrName>style.visibility</p:attrName>
                                        </p:attrNameLst>
                                      </p:cBhvr>
                                      <p:to>
                                        <p:strVal val="visible"/>
                                      </p:to>
                                    </p:set>
                                    <p:anim calcmode="lin" valueType="num">
                                      <p:cBhvr>
                                        <p:cTn id="40" dur="500" fill="hold"/>
                                        <p:tgtEl>
                                          <p:spTgt spid="110"/>
                                        </p:tgtEl>
                                        <p:attrNameLst>
                                          <p:attrName>ppt_w</p:attrName>
                                        </p:attrNameLst>
                                      </p:cBhvr>
                                      <p:tavLst>
                                        <p:tav tm="0">
                                          <p:val>
                                            <p:fltVal val="0"/>
                                          </p:val>
                                        </p:tav>
                                        <p:tav tm="100000">
                                          <p:val>
                                            <p:strVal val="#ppt_w"/>
                                          </p:val>
                                        </p:tav>
                                      </p:tavLst>
                                    </p:anim>
                                    <p:anim calcmode="lin" valueType="num">
                                      <p:cBhvr>
                                        <p:cTn id="41" dur="500" fill="hold"/>
                                        <p:tgtEl>
                                          <p:spTgt spid="110"/>
                                        </p:tgtEl>
                                        <p:attrNameLst>
                                          <p:attrName>ppt_h</p:attrName>
                                        </p:attrNameLst>
                                      </p:cBhvr>
                                      <p:tavLst>
                                        <p:tav tm="0">
                                          <p:val>
                                            <p:fltVal val="0"/>
                                          </p:val>
                                        </p:tav>
                                        <p:tav tm="100000">
                                          <p:val>
                                            <p:strVal val="#ppt_h"/>
                                          </p:val>
                                        </p:tav>
                                      </p:tavLst>
                                    </p:anim>
                                  </p:childTnLst>
                                </p:cTn>
                              </p:par>
                            </p:childTnLst>
                          </p:cTn>
                        </p:par>
                      </p:childTnLst>
                    </p:cTn>
                  </p:par>
                  <p:par>
                    <p:cTn id="42" fill="hold">
                      <p:stCondLst>
                        <p:cond delay="indefinite"/>
                      </p:stCondLst>
                      <p:childTnLst>
                        <p:par>
                          <p:cTn id="43" fill="hold">
                            <p:stCondLst>
                              <p:cond delay="0"/>
                            </p:stCondLst>
                            <p:childTnLst>
                              <p:par>
                                <p:cTn id="44" presetID="23" presetClass="entr" presetSubtype="16" fill="hold" nodeType="clickEffect">
                                  <p:stCondLst>
                                    <p:cond delay="0"/>
                                  </p:stCondLst>
                                  <p:childTnLst>
                                    <p:set>
                                      <p:cBhvr>
                                        <p:cTn id="45" dur="1" fill="hold">
                                          <p:stCondLst>
                                            <p:cond delay="0"/>
                                          </p:stCondLst>
                                        </p:cTn>
                                        <p:tgtEl>
                                          <p:spTgt spid="104"/>
                                        </p:tgtEl>
                                        <p:attrNameLst>
                                          <p:attrName>style.visibility</p:attrName>
                                        </p:attrNameLst>
                                      </p:cBhvr>
                                      <p:to>
                                        <p:strVal val="visible"/>
                                      </p:to>
                                    </p:set>
                                    <p:anim calcmode="lin" valueType="num">
                                      <p:cBhvr>
                                        <p:cTn id="46" dur="500" fill="hold"/>
                                        <p:tgtEl>
                                          <p:spTgt spid="104"/>
                                        </p:tgtEl>
                                        <p:attrNameLst>
                                          <p:attrName>ppt_w</p:attrName>
                                        </p:attrNameLst>
                                      </p:cBhvr>
                                      <p:tavLst>
                                        <p:tav tm="0">
                                          <p:val>
                                            <p:fltVal val="0"/>
                                          </p:val>
                                        </p:tav>
                                        <p:tav tm="100000">
                                          <p:val>
                                            <p:strVal val="#ppt_w"/>
                                          </p:val>
                                        </p:tav>
                                      </p:tavLst>
                                    </p:anim>
                                    <p:anim calcmode="lin" valueType="num">
                                      <p:cBhvr>
                                        <p:cTn id="47" dur="500" fill="hold"/>
                                        <p:tgtEl>
                                          <p:spTgt spid="104"/>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8"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38FBEF8C-A31F-DB1B-5588-854B7B9C0D7A}"/>
              </a:ext>
            </a:extLst>
          </p:cNvPr>
          <p:cNvSpPr>
            <a:spLocks noGrp="1"/>
          </p:cNvSpPr>
          <p:nvPr>
            <p:ph type="dt" sz="half" idx="10"/>
          </p:nvPr>
        </p:nvSpPr>
        <p:spPr/>
        <p:txBody>
          <a:bodyPr/>
          <a:lstStyle/>
          <a:p>
            <a:pPr>
              <a:defRPr/>
            </a:pPr>
            <a:fld id="{72795A5C-ABA9-164F-9A37-0CFC1B48C772}" type="datetime1">
              <a:rPr lang="en-US" altLang="zh-CN" smtClean="0"/>
              <a:t>6/5/2022</a:t>
            </a:fld>
            <a:endParaRPr lang="en-US" altLang="zh-CN" dirty="0"/>
          </a:p>
        </p:txBody>
      </p:sp>
      <p:sp>
        <p:nvSpPr>
          <p:cNvPr id="5" name="灯片编号占位符 4">
            <a:extLst>
              <a:ext uri="{FF2B5EF4-FFF2-40B4-BE49-F238E27FC236}">
                <a16:creationId xmlns:a16="http://schemas.microsoft.com/office/drawing/2014/main" id="{65933C26-4F8D-61DF-2839-093925C1625D}"/>
              </a:ext>
            </a:extLst>
          </p:cNvPr>
          <p:cNvSpPr>
            <a:spLocks noGrp="1"/>
          </p:cNvSpPr>
          <p:nvPr>
            <p:ph type="sldNum" sz="quarter" idx="12"/>
          </p:nvPr>
        </p:nvSpPr>
        <p:spPr/>
        <p:txBody>
          <a:bodyPr/>
          <a:lstStyle/>
          <a:p>
            <a:pPr>
              <a:defRPr/>
            </a:pPr>
            <a:fld id="{4FF538FA-A287-4FBD-9703-6DB9C5344803}" type="slidenum">
              <a:rPr lang="zh-CN" altLang="en-US" smtClean="0"/>
              <a:t>77</a:t>
            </a:fld>
            <a:endParaRPr lang="en-US" altLang="zh-CN" dirty="0"/>
          </a:p>
        </p:txBody>
      </p:sp>
      <p:grpSp>
        <p:nvGrpSpPr>
          <p:cNvPr id="6" name="Group 95">
            <a:extLst>
              <a:ext uri="{FF2B5EF4-FFF2-40B4-BE49-F238E27FC236}">
                <a16:creationId xmlns:a16="http://schemas.microsoft.com/office/drawing/2014/main" id="{5F8D0CA3-B461-F9D1-5AF5-4687E2222EF7}"/>
              </a:ext>
            </a:extLst>
          </p:cNvPr>
          <p:cNvGrpSpPr>
            <a:grpSpLocks/>
          </p:cNvGrpSpPr>
          <p:nvPr/>
        </p:nvGrpSpPr>
        <p:grpSpPr bwMode="auto">
          <a:xfrm>
            <a:off x="2806700" y="404813"/>
            <a:ext cx="3421063" cy="2105025"/>
            <a:chOff x="1768" y="255"/>
            <a:chExt cx="2155" cy="1326"/>
          </a:xfrm>
        </p:grpSpPr>
        <p:sp>
          <p:nvSpPr>
            <p:cNvPr id="7" name="Oval 3">
              <a:extLst>
                <a:ext uri="{FF2B5EF4-FFF2-40B4-BE49-F238E27FC236}">
                  <a16:creationId xmlns:a16="http://schemas.microsoft.com/office/drawing/2014/main" id="{AAB6F718-B3A0-EB9C-E717-565584D801CD}"/>
                </a:ext>
              </a:extLst>
            </p:cNvPr>
            <p:cNvSpPr>
              <a:spLocks noChangeArrowheads="1"/>
            </p:cNvSpPr>
            <p:nvPr/>
          </p:nvSpPr>
          <p:spPr bwMode="auto">
            <a:xfrm>
              <a:off x="1896" y="1254"/>
              <a:ext cx="240" cy="240"/>
            </a:xfrm>
            <a:prstGeom prst="ellipse">
              <a:avLst/>
            </a:prstGeom>
            <a:noFill/>
            <a:ln w="25400" cap="sq">
              <a:solidFill>
                <a:srgbClr val="000080"/>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400"/>
                <a:t>v</a:t>
              </a:r>
              <a:r>
                <a:rPr lang="en-US" altLang="zh-CN" sz="2400" baseline="-18000"/>
                <a:t>4</a:t>
              </a:r>
              <a:endParaRPr lang="en-US" altLang="zh-CN" sz="2400" b="0"/>
            </a:p>
          </p:txBody>
        </p:sp>
        <p:sp>
          <p:nvSpPr>
            <p:cNvPr id="8" name="Oval 4">
              <a:extLst>
                <a:ext uri="{FF2B5EF4-FFF2-40B4-BE49-F238E27FC236}">
                  <a16:creationId xmlns:a16="http://schemas.microsoft.com/office/drawing/2014/main" id="{9AC8CDDF-8E8F-721D-B65D-F8E145C36A99}"/>
                </a:ext>
              </a:extLst>
            </p:cNvPr>
            <p:cNvSpPr>
              <a:spLocks noChangeArrowheads="1"/>
            </p:cNvSpPr>
            <p:nvPr/>
          </p:nvSpPr>
          <p:spPr bwMode="auto">
            <a:xfrm>
              <a:off x="2952" y="294"/>
              <a:ext cx="240" cy="240"/>
            </a:xfrm>
            <a:prstGeom prst="ellipse">
              <a:avLst/>
            </a:prstGeom>
            <a:noFill/>
            <a:ln w="25400" cap="sq">
              <a:solidFill>
                <a:srgbClr val="000080"/>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400" dirty="0"/>
                <a:t>v</a:t>
              </a:r>
              <a:r>
                <a:rPr lang="en-US" altLang="zh-CN" sz="2400" baseline="-20000" dirty="0"/>
                <a:t>2</a:t>
              </a:r>
              <a:endParaRPr lang="en-US" altLang="zh-CN" sz="2400" b="0" dirty="0"/>
            </a:p>
          </p:txBody>
        </p:sp>
        <p:sp>
          <p:nvSpPr>
            <p:cNvPr id="9" name="Oval 5">
              <a:extLst>
                <a:ext uri="{FF2B5EF4-FFF2-40B4-BE49-F238E27FC236}">
                  <a16:creationId xmlns:a16="http://schemas.microsoft.com/office/drawing/2014/main" id="{ABC42E78-A691-490F-873C-F4EA9B5DF27C}"/>
                </a:ext>
              </a:extLst>
            </p:cNvPr>
            <p:cNvSpPr>
              <a:spLocks noChangeArrowheads="1"/>
            </p:cNvSpPr>
            <p:nvPr/>
          </p:nvSpPr>
          <p:spPr bwMode="auto">
            <a:xfrm>
              <a:off x="3683" y="754"/>
              <a:ext cx="240" cy="240"/>
            </a:xfrm>
            <a:prstGeom prst="ellipse">
              <a:avLst/>
            </a:prstGeom>
            <a:noFill/>
            <a:ln w="25400" cap="sq">
              <a:solidFill>
                <a:srgbClr val="003366"/>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400"/>
                <a:t>v</a:t>
              </a:r>
              <a:r>
                <a:rPr lang="en-US" altLang="zh-CN" sz="2400" baseline="-18000"/>
                <a:t>6</a:t>
              </a:r>
              <a:endParaRPr lang="en-US" altLang="zh-CN" sz="2400" b="0"/>
            </a:p>
          </p:txBody>
        </p:sp>
        <p:sp>
          <p:nvSpPr>
            <p:cNvPr id="10" name="Oval 6">
              <a:extLst>
                <a:ext uri="{FF2B5EF4-FFF2-40B4-BE49-F238E27FC236}">
                  <a16:creationId xmlns:a16="http://schemas.microsoft.com/office/drawing/2014/main" id="{D21355B2-3868-D314-4306-CB7C4CC9C6BC}"/>
                </a:ext>
              </a:extLst>
            </p:cNvPr>
            <p:cNvSpPr>
              <a:spLocks noChangeArrowheads="1"/>
            </p:cNvSpPr>
            <p:nvPr/>
          </p:nvSpPr>
          <p:spPr bwMode="auto">
            <a:xfrm>
              <a:off x="2952" y="1254"/>
              <a:ext cx="240" cy="240"/>
            </a:xfrm>
            <a:prstGeom prst="ellipse">
              <a:avLst/>
            </a:prstGeom>
            <a:noFill/>
            <a:ln w="25400" cap="sq">
              <a:solidFill>
                <a:srgbClr val="003366"/>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400"/>
                <a:t>v</a:t>
              </a:r>
              <a:r>
                <a:rPr lang="en-US" altLang="zh-CN" sz="2400" baseline="-18000"/>
                <a:t>5</a:t>
              </a:r>
              <a:endParaRPr lang="en-US" altLang="zh-CN" sz="2400" b="0"/>
            </a:p>
          </p:txBody>
        </p:sp>
        <p:sp>
          <p:nvSpPr>
            <p:cNvPr id="11" name="Oval 7">
              <a:extLst>
                <a:ext uri="{FF2B5EF4-FFF2-40B4-BE49-F238E27FC236}">
                  <a16:creationId xmlns:a16="http://schemas.microsoft.com/office/drawing/2014/main" id="{6984D61D-5F4A-DC87-B5AA-0ABAD374388C}"/>
                </a:ext>
              </a:extLst>
            </p:cNvPr>
            <p:cNvSpPr>
              <a:spLocks noChangeArrowheads="1"/>
            </p:cNvSpPr>
            <p:nvPr/>
          </p:nvSpPr>
          <p:spPr bwMode="auto">
            <a:xfrm>
              <a:off x="2424" y="822"/>
              <a:ext cx="240" cy="240"/>
            </a:xfrm>
            <a:prstGeom prst="ellipse">
              <a:avLst/>
            </a:prstGeom>
            <a:noFill/>
            <a:ln w="25400" cap="sq">
              <a:solidFill>
                <a:srgbClr val="003366"/>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400"/>
                <a:t>v</a:t>
              </a:r>
              <a:r>
                <a:rPr lang="en-US" altLang="zh-CN" sz="2400" baseline="-18000"/>
                <a:t>3</a:t>
              </a:r>
              <a:endParaRPr lang="en-US" altLang="zh-CN" sz="2400" b="0"/>
            </a:p>
          </p:txBody>
        </p:sp>
        <p:sp>
          <p:nvSpPr>
            <p:cNvPr id="12" name="Oval 8">
              <a:extLst>
                <a:ext uri="{FF2B5EF4-FFF2-40B4-BE49-F238E27FC236}">
                  <a16:creationId xmlns:a16="http://schemas.microsoft.com/office/drawing/2014/main" id="{5BEDD4D1-1C78-AE2F-646E-01E7BE0BF558}"/>
                </a:ext>
              </a:extLst>
            </p:cNvPr>
            <p:cNvSpPr>
              <a:spLocks noChangeArrowheads="1"/>
            </p:cNvSpPr>
            <p:nvPr/>
          </p:nvSpPr>
          <p:spPr bwMode="auto">
            <a:xfrm>
              <a:off x="1896" y="305"/>
              <a:ext cx="240" cy="240"/>
            </a:xfrm>
            <a:prstGeom prst="ellipse">
              <a:avLst/>
            </a:prstGeom>
            <a:noFill/>
            <a:ln w="25400" cap="sq">
              <a:solidFill>
                <a:srgbClr val="000080"/>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400"/>
                <a:t>v</a:t>
              </a:r>
              <a:r>
                <a:rPr lang="en-US" altLang="zh-CN" sz="2400" baseline="-18000"/>
                <a:t>1</a:t>
              </a:r>
              <a:endParaRPr lang="en-US" altLang="zh-CN" sz="2400" b="0"/>
            </a:p>
          </p:txBody>
        </p:sp>
        <p:sp>
          <p:nvSpPr>
            <p:cNvPr id="13" name="Line 9">
              <a:extLst>
                <a:ext uri="{FF2B5EF4-FFF2-40B4-BE49-F238E27FC236}">
                  <a16:creationId xmlns:a16="http://schemas.microsoft.com/office/drawing/2014/main" id="{59327EB2-D9A5-030F-04C0-D0253E8D534C}"/>
                </a:ext>
              </a:extLst>
            </p:cNvPr>
            <p:cNvSpPr>
              <a:spLocks noChangeShapeType="1"/>
            </p:cNvSpPr>
            <p:nvPr/>
          </p:nvSpPr>
          <p:spPr bwMode="auto">
            <a:xfrm>
              <a:off x="2136" y="438"/>
              <a:ext cx="816" cy="0"/>
            </a:xfrm>
            <a:prstGeom prst="line">
              <a:avLst/>
            </a:prstGeom>
            <a:noFill/>
            <a:ln w="25400" cap="sq">
              <a:solidFill>
                <a:srgbClr val="00008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Line 10">
              <a:extLst>
                <a:ext uri="{FF2B5EF4-FFF2-40B4-BE49-F238E27FC236}">
                  <a16:creationId xmlns:a16="http://schemas.microsoft.com/office/drawing/2014/main" id="{87B5C534-2853-8D7D-8EC7-0DF1B9C2A0DA}"/>
                </a:ext>
              </a:extLst>
            </p:cNvPr>
            <p:cNvSpPr>
              <a:spLocks noChangeShapeType="1"/>
            </p:cNvSpPr>
            <p:nvPr/>
          </p:nvSpPr>
          <p:spPr bwMode="auto">
            <a:xfrm>
              <a:off x="1992" y="550"/>
              <a:ext cx="0" cy="691"/>
            </a:xfrm>
            <a:prstGeom prst="line">
              <a:avLst/>
            </a:prstGeom>
            <a:noFill/>
            <a:ln w="25400" cap="sq">
              <a:solidFill>
                <a:srgbClr val="00008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 name="Line 11">
              <a:extLst>
                <a:ext uri="{FF2B5EF4-FFF2-40B4-BE49-F238E27FC236}">
                  <a16:creationId xmlns:a16="http://schemas.microsoft.com/office/drawing/2014/main" id="{C9164611-C5B1-F883-51F1-E84F1E78906C}"/>
                </a:ext>
              </a:extLst>
            </p:cNvPr>
            <p:cNvSpPr>
              <a:spLocks noChangeShapeType="1"/>
            </p:cNvSpPr>
            <p:nvPr/>
          </p:nvSpPr>
          <p:spPr bwMode="auto">
            <a:xfrm>
              <a:off x="3192" y="486"/>
              <a:ext cx="480" cy="354"/>
            </a:xfrm>
            <a:prstGeom prst="line">
              <a:avLst/>
            </a:prstGeom>
            <a:noFill/>
            <a:ln w="25400" cap="sq">
              <a:solidFill>
                <a:srgbClr val="333399"/>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 name="Line 12">
              <a:extLst>
                <a:ext uri="{FF2B5EF4-FFF2-40B4-BE49-F238E27FC236}">
                  <a16:creationId xmlns:a16="http://schemas.microsoft.com/office/drawing/2014/main" id="{D2DADF6D-A9B6-DA61-D981-2476BC00F3A9}"/>
                </a:ext>
              </a:extLst>
            </p:cNvPr>
            <p:cNvSpPr>
              <a:spLocks noChangeShapeType="1"/>
            </p:cNvSpPr>
            <p:nvPr/>
          </p:nvSpPr>
          <p:spPr bwMode="auto">
            <a:xfrm>
              <a:off x="2136" y="1398"/>
              <a:ext cx="816" cy="0"/>
            </a:xfrm>
            <a:prstGeom prst="line">
              <a:avLst/>
            </a:prstGeom>
            <a:noFill/>
            <a:ln w="25400" cap="sq">
              <a:solidFill>
                <a:srgbClr val="00008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 name="Line 13">
              <a:extLst>
                <a:ext uri="{FF2B5EF4-FFF2-40B4-BE49-F238E27FC236}">
                  <a16:creationId xmlns:a16="http://schemas.microsoft.com/office/drawing/2014/main" id="{C6EB9A12-89BC-3E23-F3F7-BCCD217862A8}"/>
                </a:ext>
              </a:extLst>
            </p:cNvPr>
            <p:cNvSpPr>
              <a:spLocks noChangeShapeType="1"/>
            </p:cNvSpPr>
            <p:nvPr/>
          </p:nvSpPr>
          <p:spPr bwMode="auto">
            <a:xfrm>
              <a:off x="3096" y="534"/>
              <a:ext cx="0" cy="720"/>
            </a:xfrm>
            <a:prstGeom prst="line">
              <a:avLst/>
            </a:prstGeom>
            <a:noFill/>
            <a:ln w="25400" cap="sq">
              <a:solidFill>
                <a:srgbClr val="00008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 name="Line 14">
              <a:extLst>
                <a:ext uri="{FF2B5EF4-FFF2-40B4-BE49-F238E27FC236}">
                  <a16:creationId xmlns:a16="http://schemas.microsoft.com/office/drawing/2014/main" id="{8FFABB9B-D5F1-E3AA-A787-0314856FF1A3}"/>
                </a:ext>
              </a:extLst>
            </p:cNvPr>
            <p:cNvSpPr>
              <a:spLocks noChangeShapeType="1"/>
            </p:cNvSpPr>
            <p:nvPr/>
          </p:nvSpPr>
          <p:spPr bwMode="auto">
            <a:xfrm flipV="1">
              <a:off x="3208" y="966"/>
              <a:ext cx="504" cy="399"/>
            </a:xfrm>
            <a:prstGeom prst="line">
              <a:avLst/>
            </a:prstGeom>
            <a:noFill/>
            <a:ln w="25400" cap="sq">
              <a:solidFill>
                <a:srgbClr val="00008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 name="Line 15">
              <a:extLst>
                <a:ext uri="{FF2B5EF4-FFF2-40B4-BE49-F238E27FC236}">
                  <a16:creationId xmlns:a16="http://schemas.microsoft.com/office/drawing/2014/main" id="{42050AA2-4D37-3877-87B7-756FE8716938}"/>
                </a:ext>
              </a:extLst>
            </p:cNvPr>
            <p:cNvSpPr>
              <a:spLocks noChangeShapeType="1"/>
            </p:cNvSpPr>
            <p:nvPr/>
          </p:nvSpPr>
          <p:spPr bwMode="auto">
            <a:xfrm>
              <a:off x="2080" y="519"/>
              <a:ext cx="384" cy="336"/>
            </a:xfrm>
            <a:prstGeom prst="line">
              <a:avLst/>
            </a:prstGeom>
            <a:noFill/>
            <a:ln w="25400" cap="sq">
              <a:solidFill>
                <a:srgbClr val="003366"/>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 name="Line 16">
              <a:extLst>
                <a:ext uri="{FF2B5EF4-FFF2-40B4-BE49-F238E27FC236}">
                  <a16:creationId xmlns:a16="http://schemas.microsoft.com/office/drawing/2014/main" id="{45B35F3F-47D3-56A2-1B32-5F2BBF139A41}"/>
                </a:ext>
              </a:extLst>
            </p:cNvPr>
            <p:cNvSpPr>
              <a:spLocks noChangeShapeType="1"/>
            </p:cNvSpPr>
            <p:nvPr/>
          </p:nvSpPr>
          <p:spPr bwMode="auto">
            <a:xfrm flipV="1">
              <a:off x="2124" y="1014"/>
              <a:ext cx="336" cy="288"/>
            </a:xfrm>
            <a:prstGeom prst="line">
              <a:avLst/>
            </a:prstGeom>
            <a:noFill/>
            <a:ln w="25400" cap="sq">
              <a:solidFill>
                <a:srgbClr val="00008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 name="Line 17">
              <a:extLst>
                <a:ext uri="{FF2B5EF4-FFF2-40B4-BE49-F238E27FC236}">
                  <a16:creationId xmlns:a16="http://schemas.microsoft.com/office/drawing/2014/main" id="{E3858CEC-FAB7-7B19-5367-5DD23DBE8887}"/>
                </a:ext>
              </a:extLst>
            </p:cNvPr>
            <p:cNvSpPr>
              <a:spLocks noChangeShapeType="1"/>
            </p:cNvSpPr>
            <p:nvPr/>
          </p:nvSpPr>
          <p:spPr bwMode="auto">
            <a:xfrm>
              <a:off x="2648" y="998"/>
              <a:ext cx="336" cy="288"/>
            </a:xfrm>
            <a:prstGeom prst="line">
              <a:avLst/>
            </a:prstGeom>
            <a:noFill/>
            <a:ln w="25400" cap="sq">
              <a:solidFill>
                <a:srgbClr val="003366"/>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Line 18">
              <a:extLst>
                <a:ext uri="{FF2B5EF4-FFF2-40B4-BE49-F238E27FC236}">
                  <a16:creationId xmlns:a16="http://schemas.microsoft.com/office/drawing/2014/main" id="{BC5CF837-F151-D257-655F-1F527B850D75}"/>
                </a:ext>
              </a:extLst>
            </p:cNvPr>
            <p:cNvSpPr>
              <a:spLocks noChangeShapeType="1"/>
            </p:cNvSpPr>
            <p:nvPr/>
          </p:nvSpPr>
          <p:spPr bwMode="auto">
            <a:xfrm flipV="1">
              <a:off x="2664" y="534"/>
              <a:ext cx="336" cy="336"/>
            </a:xfrm>
            <a:prstGeom prst="line">
              <a:avLst/>
            </a:prstGeom>
            <a:noFill/>
            <a:ln w="25400" cap="sq">
              <a:solidFill>
                <a:srgbClr val="003366"/>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Text Box 19">
              <a:extLst>
                <a:ext uri="{FF2B5EF4-FFF2-40B4-BE49-F238E27FC236}">
                  <a16:creationId xmlns:a16="http://schemas.microsoft.com/office/drawing/2014/main" id="{0B92167B-A3F2-E247-AB2A-3392AD5F76D0}"/>
                </a:ext>
              </a:extLst>
            </p:cNvPr>
            <p:cNvSpPr txBox="1">
              <a:spLocks noChangeArrowheads="1"/>
            </p:cNvSpPr>
            <p:nvPr/>
          </p:nvSpPr>
          <p:spPr bwMode="auto">
            <a:xfrm>
              <a:off x="2376" y="255"/>
              <a:ext cx="26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1800"/>
                <a:t>16</a:t>
              </a:r>
            </a:p>
          </p:txBody>
        </p:sp>
        <p:sp>
          <p:nvSpPr>
            <p:cNvPr id="24" name="Text Box 20">
              <a:extLst>
                <a:ext uri="{FF2B5EF4-FFF2-40B4-BE49-F238E27FC236}">
                  <a16:creationId xmlns:a16="http://schemas.microsoft.com/office/drawing/2014/main" id="{48FE02A0-47EB-8105-3C35-B941A14B2697}"/>
                </a:ext>
              </a:extLst>
            </p:cNvPr>
            <p:cNvSpPr txBox="1">
              <a:spLocks noChangeArrowheads="1"/>
            </p:cNvSpPr>
            <p:nvPr/>
          </p:nvSpPr>
          <p:spPr bwMode="auto">
            <a:xfrm>
              <a:off x="2664" y="486"/>
              <a:ext cx="26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1800"/>
                <a:t>11</a:t>
              </a:r>
            </a:p>
          </p:txBody>
        </p:sp>
        <p:sp>
          <p:nvSpPr>
            <p:cNvPr id="25" name="Text Box 21">
              <a:extLst>
                <a:ext uri="{FF2B5EF4-FFF2-40B4-BE49-F238E27FC236}">
                  <a16:creationId xmlns:a16="http://schemas.microsoft.com/office/drawing/2014/main" id="{E0623CB4-0509-3DA1-4DA9-92F522322182}"/>
                </a:ext>
              </a:extLst>
            </p:cNvPr>
            <p:cNvSpPr txBox="1">
              <a:spLocks noChangeArrowheads="1"/>
            </p:cNvSpPr>
            <p:nvPr/>
          </p:nvSpPr>
          <p:spPr bwMode="auto">
            <a:xfrm>
              <a:off x="3384" y="486"/>
              <a:ext cx="18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1800"/>
                <a:t>5</a:t>
              </a:r>
            </a:p>
          </p:txBody>
        </p:sp>
        <p:sp>
          <p:nvSpPr>
            <p:cNvPr id="26" name="Text Box 22">
              <a:extLst>
                <a:ext uri="{FF2B5EF4-FFF2-40B4-BE49-F238E27FC236}">
                  <a16:creationId xmlns:a16="http://schemas.microsoft.com/office/drawing/2014/main" id="{A9441CA3-8BEF-2A86-82E5-A741FDCDBDF5}"/>
                </a:ext>
              </a:extLst>
            </p:cNvPr>
            <p:cNvSpPr txBox="1">
              <a:spLocks noChangeArrowheads="1"/>
            </p:cNvSpPr>
            <p:nvPr/>
          </p:nvSpPr>
          <p:spPr bwMode="auto">
            <a:xfrm>
              <a:off x="3072" y="774"/>
              <a:ext cx="18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1800"/>
                <a:t>6</a:t>
              </a:r>
            </a:p>
          </p:txBody>
        </p:sp>
        <p:sp>
          <p:nvSpPr>
            <p:cNvPr id="27" name="Text Box 23">
              <a:extLst>
                <a:ext uri="{FF2B5EF4-FFF2-40B4-BE49-F238E27FC236}">
                  <a16:creationId xmlns:a16="http://schemas.microsoft.com/office/drawing/2014/main" id="{2D879D79-839D-7C7A-5156-448C7056CB80}"/>
                </a:ext>
              </a:extLst>
            </p:cNvPr>
            <p:cNvSpPr txBox="1">
              <a:spLocks noChangeArrowheads="1"/>
            </p:cNvSpPr>
            <p:nvPr/>
          </p:nvSpPr>
          <p:spPr bwMode="auto">
            <a:xfrm>
              <a:off x="3432" y="1110"/>
              <a:ext cx="18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1800"/>
                <a:t>9</a:t>
              </a:r>
            </a:p>
          </p:txBody>
        </p:sp>
        <p:sp>
          <p:nvSpPr>
            <p:cNvPr id="28" name="Text Box 24">
              <a:extLst>
                <a:ext uri="{FF2B5EF4-FFF2-40B4-BE49-F238E27FC236}">
                  <a16:creationId xmlns:a16="http://schemas.microsoft.com/office/drawing/2014/main" id="{907FCC55-539E-63CE-88BF-A016DA5A7051}"/>
                </a:ext>
              </a:extLst>
            </p:cNvPr>
            <p:cNvSpPr txBox="1">
              <a:spLocks noChangeArrowheads="1"/>
            </p:cNvSpPr>
            <p:nvPr/>
          </p:nvSpPr>
          <p:spPr bwMode="auto">
            <a:xfrm>
              <a:off x="2424" y="1350"/>
              <a:ext cx="26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1800"/>
                <a:t>18</a:t>
              </a:r>
            </a:p>
          </p:txBody>
        </p:sp>
        <p:sp>
          <p:nvSpPr>
            <p:cNvPr id="29" name="Text Box 25">
              <a:extLst>
                <a:ext uri="{FF2B5EF4-FFF2-40B4-BE49-F238E27FC236}">
                  <a16:creationId xmlns:a16="http://schemas.microsoft.com/office/drawing/2014/main" id="{59C389C1-AC08-CE99-CA31-E4C81945EEDF}"/>
                </a:ext>
              </a:extLst>
            </p:cNvPr>
            <p:cNvSpPr txBox="1">
              <a:spLocks noChangeArrowheads="1"/>
            </p:cNvSpPr>
            <p:nvPr/>
          </p:nvSpPr>
          <p:spPr bwMode="auto">
            <a:xfrm>
              <a:off x="2712" y="918"/>
              <a:ext cx="26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1800"/>
                <a:t>14</a:t>
              </a:r>
            </a:p>
          </p:txBody>
        </p:sp>
        <p:sp>
          <p:nvSpPr>
            <p:cNvPr id="30" name="Text Box 26">
              <a:extLst>
                <a:ext uri="{FF2B5EF4-FFF2-40B4-BE49-F238E27FC236}">
                  <a16:creationId xmlns:a16="http://schemas.microsoft.com/office/drawing/2014/main" id="{41036DB7-A947-B114-36E0-6CDB4DB1562B}"/>
                </a:ext>
              </a:extLst>
            </p:cNvPr>
            <p:cNvSpPr txBox="1">
              <a:spLocks noChangeArrowheads="1"/>
            </p:cNvSpPr>
            <p:nvPr/>
          </p:nvSpPr>
          <p:spPr bwMode="auto">
            <a:xfrm>
              <a:off x="1768" y="822"/>
              <a:ext cx="26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1800"/>
                <a:t>19</a:t>
              </a:r>
            </a:p>
          </p:txBody>
        </p:sp>
        <p:sp>
          <p:nvSpPr>
            <p:cNvPr id="31" name="Text Box 27">
              <a:extLst>
                <a:ext uri="{FF2B5EF4-FFF2-40B4-BE49-F238E27FC236}">
                  <a16:creationId xmlns:a16="http://schemas.microsoft.com/office/drawing/2014/main" id="{658C237D-FC25-D87B-11A8-4A609740A3FD}"/>
                </a:ext>
              </a:extLst>
            </p:cNvPr>
            <p:cNvSpPr txBox="1">
              <a:spLocks noChangeArrowheads="1"/>
            </p:cNvSpPr>
            <p:nvPr/>
          </p:nvSpPr>
          <p:spPr bwMode="auto">
            <a:xfrm>
              <a:off x="2124" y="954"/>
              <a:ext cx="26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1800"/>
                <a:t>22</a:t>
              </a:r>
            </a:p>
          </p:txBody>
        </p:sp>
        <p:sp>
          <p:nvSpPr>
            <p:cNvPr id="32" name="Text Box 28">
              <a:extLst>
                <a:ext uri="{FF2B5EF4-FFF2-40B4-BE49-F238E27FC236}">
                  <a16:creationId xmlns:a16="http://schemas.microsoft.com/office/drawing/2014/main" id="{03CBDE03-04BD-65A1-8912-FF54B27D7C81}"/>
                </a:ext>
              </a:extLst>
            </p:cNvPr>
            <p:cNvSpPr txBox="1">
              <a:spLocks noChangeArrowheads="1"/>
            </p:cNvSpPr>
            <p:nvPr/>
          </p:nvSpPr>
          <p:spPr bwMode="auto">
            <a:xfrm>
              <a:off x="2232" y="498"/>
              <a:ext cx="26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1800"/>
                <a:t>20</a:t>
              </a:r>
            </a:p>
          </p:txBody>
        </p:sp>
      </p:grpSp>
      <p:grpSp>
        <p:nvGrpSpPr>
          <p:cNvPr id="33" name="Group 99">
            <a:extLst>
              <a:ext uri="{FF2B5EF4-FFF2-40B4-BE49-F238E27FC236}">
                <a16:creationId xmlns:a16="http://schemas.microsoft.com/office/drawing/2014/main" id="{0FCBA7ED-EF72-F75E-4BAA-F864831A0CEF}"/>
              </a:ext>
            </a:extLst>
          </p:cNvPr>
          <p:cNvGrpSpPr>
            <a:grpSpLocks/>
          </p:cNvGrpSpPr>
          <p:nvPr/>
        </p:nvGrpSpPr>
        <p:grpSpPr bwMode="auto">
          <a:xfrm>
            <a:off x="4618038" y="2924175"/>
            <a:ext cx="3841750" cy="2952750"/>
            <a:chOff x="2909" y="1842"/>
            <a:chExt cx="2420" cy="1860"/>
          </a:xfrm>
        </p:grpSpPr>
        <p:sp>
          <p:nvSpPr>
            <p:cNvPr id="34" name="Rectangle 30">
              <a:extLst>
                <a:ext uri="{FF2B5EF4-FFF2-40B4-BE49-F238E27FC236}">
                  <a16:creationId xmlns:a16="http://schemas.microsoft.com/office/drawing/2014/main" id="{4F1AB181-FF0F-E608-8B6A-176304C31D79}"/>
                </a:ext>
              </a:extLst>
            </p:cNvPr>
            <p:cNvSpPr>
              <a:spLocks noChangeArrowheads="1"/>
            </p:cNvSpPr>
            <p:nvPr/>
          </p:nvSpPr>
          <p:spPr bwMode="auto">
            <a:xfrm>
              <a:off x="2909" y="3327"/>
              <a:ext cx="2193" cy="375"/>
            </a:xfrm>
            <a:prstGeom prst="rect">
              <a:avLst/>
            </a:prstGeom>
            <a:ln/>
          </p:spPr>
          <p:style>
            <a:lnRef idx="1">
              <a:schemeClr val="accent6"/>
            </a:lnRef>
            <a:fillRef idx="3">
              <a:schemeClr val="accent6"/>
            </a:fillRef>
            <a:effectRef idx="2">
              <a:schemeClr val="accent6"/>
            </a:effectRef>
            <a:fontRef idx="minor">
              <a:schemeClr val="lt1"/>
            </a:fontRef>
          </p:style>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35" name="Text Box 31">
              <a:extLst>
                <a:ext uri="{FF2B5EF4-FFF2-40B4-BE49-F238E27FC236}">
                  <a16:creationId xmlns:a16="http://schemas.microsoft.com/office/drawing/2014/main" id="{A8A024BE-71BD-EF5B-AEE3-4DE9EC9BC446}"/>
                </a:ext>
              </a:extLst>
            </p:cNvPr>
            <p:cNvSpPr txBox="1">
              <a:spLocks noChangeArrowheads="1"/>
            </p:cNvSpPr>
            <p:nvPr/>
          </p:nvSpPr>
          <p:spPr bwMode="auto">
            <a:xfrm>
              <a:off x="3005" y="3365"/>
              <a:ext cx="2324" cy="308"/>
            </a:xfrm>
            <a:prstGeom prst="rect">
              <a:avLst/>
            </a:prstGeom>
            <a:noFill/>
            <a:ln>
              <a:noFill/>
            </a:ln>
            <a:effectLst/>
            <a:extLst>
              <a:ext uri="{909E8E84-426E-40DD-AFC4-6F175D3DCCD1}">
                <a14:hiddenFill xmlns:a14="http://schemas.microsoft.com/office/drawing/2010/main">
                  <a:gradFill rotWithShape="0">
                    <a:gsLst>
                      <a:gs pos="0">
                        <a:srgbClr val="760076"/>
                      </a:gs>
                      <a:gs pos="50000">
                        <a:srgbClr val="FF00FF"/>
                      </a:gs>
                      <a:gs pos="100000">
                        <a:srgbClr val="760076"/>
                      </a:gs>
                    </a:gsLst>
                    <a:lin ang="5400000" scaled="1"/>
                  </a:gra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Lst>
          </p:spPr>
          <p:txBody>
            <a:bodyPr>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eaLnBrk="1" hangingPunct="1">
                <a:spcBef>
                  <a:spcPct val="0"/>
                </a:spcBef>
                <a:buClrTx/>
                <a:buFontTx/>
                <a:buNone/>
              </a:pPr>
              <a:r>
                <a:rPr lang="zh-CN" altLang="en-US" sz="2600" dirty="0">
                  <a:solidFill>
                    <a:schemeClr val="bg1"/>
                  </a:solidFill>
                  <a:ea typeface="幼圆" pitchFamily="49" charset="-122"/>
                </a:rPr>
                <a:t>源点为</a:t>
              </a:r>
              <a:r>
                <a:rPr lang="en-US" altLang="zh-CN" sz="2600" dirty="0">
                  <a:solidFill>
                    <a:schemeClr val="bg1"/>
                  </a:solidFill>
                  <a:ea typeface="幼圆" pitchFamily="49" charset="-122"/>
                </a:rPr>
                <a:t>v</a:t>
              </a:r>
              <a:r>
                <a:rPr lang="en-US" altLang="zh-CN" sz="2600" baseline="-25000" dirty="0">
                  <a:solidFill>
                    <a:schemeClr val="bg1"/>
                  </a:solidFill>
                  <a:ea typeface="幼圆" pitchFamily="49" charset="-122"/>
                </a:rPr>
                <a:t>1</a:t>
              </a:r>
              <a:r>
                <a:rPr lang="zh-CN" altLang="en-US" sz="2600" dirty="0">
                  <a:solidFill>
                    <a:schemeClr val="bg1"/>
                  </a:solidFill>
                  <a:ea typeface="幼圆" pitchFamily="49" charset="-122"/>
                </a:rPr>
                <a:t>的最短路径</a:t>
              </a:r>
              <a:endParaRPr lang="zh-CN" altLang="en-US" sz="2600" dirty="0">
                <a:solidFill>
                  <a:schemeClr val="bg1"/>
                </a:solidFill>
              </a:endParaRPr>
            </a:p>
          </p:txBody>
        </p:sp>
        <p:sp>
          <p:nvSpPr>
            <p:cNvPr id="36" name="Oval 33">
              <a:extLst>
                <a:ext uri="{FF2B5EF4-FFF2-40B4-BE49-F238E27FC236}">
                  <a16:creationId xmlns:a16="http://schemas.microsoft.com/office/drawing/2014/main" id="{FF4CEF92-613D-E7D8-9F7F-794276B8DFFE}"/>
                </a:ext>
              </a:extLst>
            </p:cNvPr>
            <p:cNvSpPr>
              <a:spLocks noChangeArrowheads="1"/>
            </p:cNvSpPr>
            <p:nvPr/>
          </p:nvSpPr>
          <p:spPr bwMode="auto">
            <a:xfrm>
              <a:off x="3200" y="2841"/>
              <a:ext cx="240" cy="240"/>
            </a:xfrm>
            <a:prstGeom prst="ellipse">
              <a:avLst/>
            </a:prstGeom>
            <a:noFill/>
            <a:ln w="25400" cap="sq">
              <a:solidFill>
                <a:srgbClr val="000080"/>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400"/>
                <a:t>v</a:t>
              </a:r>
              <a:r>
                <a:rPr lang="en-US" altLang="zh-CN" sz="2400" baseline="-18000"/>
                <a:t>4</a:t>
              </a:r>
              <a:endParaRPr lang="en-US" altLang="zh-CN" sz="2400" b="0"/>
            </a:p>
          </p:txBody>
        </p:sp>
        <p:sp>
          <p:nvSpPr>
            <p:cNvPr id="37" name="Oval 34">
              <a:extLst>
                <a:ext uri="{FF2B5EF4-FFF2-40B4-BE49-F238E27FC236}">
                  <a16:creationId xmlns:a16="http://schemas.microsoft.com/office/drawing/2014/main" id="{E51A5974-F70B-9715-FE3C-C741469F9C22}"/>
                </a:ext>
              </a:extLst>
            </p:cNvPr>
            <p:cNvSpPr>
              <a:spLocks noChangeArrowheads="1"/>
            </p:cNvSpPr>
            <p:nvPr/>
          </p:nvSpPr>
          <p:spPr bwMode="auto">
            <a:xfrm>
              <a:off x="4256" y="1881"/>
              <a:ext cx="240" cy="240"/>
            </a:xfrm>
            <a:prstGeom prst="ellipse">
              <a:avLst/>
            </a:prstGeom>
            <a:noFill/>
            <a:ln w="25400" cap="sq">
              <a:solidFill>
                <a:srgbClr val="000080"/>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400"/>
                <a:t>v</a:t>
              </a:r>
              <a:r>
                <a:rPr lang="en-US" altLang="zh-CN" sz="2400" baseline="-20000"/>
                <a:t>2</a:t>
              </a:r>
              <a:endParaRPr lang="en-US" altLang="zh-CN" sz="2400" b="0"/>
            </a:p>
          </p:txBody>
        </p:sp>
        <p:sp>
          <p:nvSpPr>
            <p:cNvPr id="38" name="Oval 35">
              <a:extLst>
                <a:ext uri="{FF2B5EF4-FFF2-40B4-BE49-F238E27FC236}">
                  <a16:creationId xmlns:a16="http://schemas.microsoft.com/office/drawing/2014/main" id="{8A64E2B3-7C60-73F0-A84D-E4B8CB9CB239}"/>
                </a:ext>
              </a:extLst>
            </p:cNvPr>
            <p:cNvSpPr>
              <a:spLocks noChangeArrowheads="1"/>
            </p:cNvSpPr>
            <p:nvPr/>
          </p:nvSpPr>
          <p:spPr bwMode="auto">
            <a:xfrm>
              <a:off x="4987" y="2350"/>
              <a:ext cx="240" cy="240"/>
            </a:xfrm>
            <a:prstGeom prst="ellipse">
              <a:avLst/>
            </a:prstGeom>
            <a:noFill/>
            <a:ln w="25400" cap="sq">
              <a:solidFill>
                <a:srgbClr val="003366"/>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400"/>
                <a:t>v</a:t>
              </a:r>
              <a:r>
                <a:rPr lang="en-US" altLang="zh-CN" sz="2400" baseline="-18000"/>
                <a:t>6</a:t>
              </a:r>
              <a:endParaRPr lang="en-US" altLang="zh-CN" sz="2400" b="0"/>
            </a:p>
          </p:txBody>
        </p:sp>
        <p:sp>
          <p:nvSpPr>
            <p:cNvPr id="39" name="Oval 36">
              <a:extLst>
                <a:ext uri="{FF2B5EF4-FFF2-40B4-BE49-F238E27FC236}">
                  <a16:creationId xmlns:a16="http://schemas.microsoft.com/office/drawing/2014/main" id="{D17E4C5E-715E-0AA4-9EE8-EF118770860C}"/>
                </a:ext>
              </a:extLst>
            </p:cNvPr>
            <p:cNvSpPr>
              <a:spLocks noChangeArrowheads="1"/>
            </p:cNvSpPr>
            <p:nvPr/>
          </p:nvSpPr>
          <p:spPr bwMode="auto">
            <a:xfrm>
              <a:off x="4256" y="2841"/>
              <a:ext cx="240" cy="240"/>
            </a:xfrm>
            <a:prstGeom prst="ellipse">
              <a:avLst/>
            </a:prstGeom>
            <a:noFill/>
            <a:ln w="25400" cap="sq">
              <a:solidFill>
                <a:srgbClr val="003366"/>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400"/>
                <a:t>v</a:t>
              </a:r>
              <a:r>
                <a:rPr lang="en-US" altLang="zh-CN" sz="2400" baseline="-18000"/>
                <a:t>5</a:t>
              </a:r>
              <a:endParaRPr lang="en-US" altLang="zh-CN" sz="2400" b="0"/>
            </a:p>
          </p:txBody>
        </p:sp>
        <p:sp>
          <p:nvSpPr>
            <p:cNvPr id="40" name="Oval 37">
              <a:extLst>
                <a:ext uri="{FF2B5EF4-FFF2-40B4-BE49-F238E27FC236}">
                  <a16:creationId xmlns:a16="http://schemas.microsoft.com/office/drawing/2014/main" id="{FD5527DD-5B9A-6C9F-A2C2-559DE970E6AB}"/>
                </a:ext>
              </a:extLst>
            </p:cNvPr>
            <p:cNvSpPr>
              <a:spLocks noChangeArrowheads="1"/>
            </p:cNvSpPr>
            <p:nvPr/>
          </p:nvSpPr>
          <p:spPr bwMode="auto">
            <a:xfrm>
              <a:off x="3728" y="2409"/>
              <a:ext cx="240" cy="240"/>
            </a:xfrm>
            <a:prstGeom prst="ellipse">
              <a:avLst/>
            </a:prstGeom>
            <a:noFill/>
            <a:ln w="25400" cap="sq">
              <a:solidFill>
                <a:srgbClr val="003366"/>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400"/>
                <a:t>v</a:t>
              </a:r>
              <a:r>
                <a:rPr lang="en-US" altLang="zh-CN" sz="2400" baseline="-18000"/>
                <a:t>3</a:t>
              </a:r>
              <a:endParaRPr lang="en-US" altLang="zh-CN" sz="2400" b="0"/>
            </a:p>
          </p:txBody>
        </p:sp>
        <p:sp>
          <p:nvSpPr>
            <p:cNvPr id="41" name="Oval 38">
              <a:extLst>
                <a:ext uri="{FF2B5EF4-FFF2-40B4-BE49-F238E27FC236}">
                  <a16:creationId xmlns:a16="http://schemas.microsoft.com/office/drawing/2014/main" id="{710B21F1-BEE5-F374-00A1-456BF85E3118}"/>
                </a:ext>
              </a:extLst>
            </p:cNvPr>
            <p:cNvSpPr>
              <a:spLocks noChangeArrowheads="1"/>
            </p:cNvSpPr>
            <p:nvPr/>
          </p:nvSpPr>
          <p:spPr bwMode="auto">
            <a:xfrm>
              <a:off x="3200" y="1892"/>
              <a:ext cx="240" cy="240"/>
            </a:xfrm>
            <a:prstGeom prst="ellipse">
              <a:avLst/>
            </a:prstGeom>
            <a:noFill/>
            <a:ln w="25400" cap="sq">
              <a:solidFill>
                <a:srgbClr val="000080"/>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400"/>
                <a:t>v</a:t>
              </a:r>
              <a:r>
                <a:rPr lang="en-US" altLang="zh-CN" sz="2400" baseline="-18000"/>
                <a:t>1</a:t>
              </a:r>
              <a:endParaRPr lang="en-US" altLang="zh-CN" sz="2400" b="0"/>
            </a:p>
          </p:txBody>
        </p:sp>
        <p:sp>
          <p:nvSpPr>
            <p:cNvPr id="42" name="Line 39">
              <a:extLst>
                <a:ext uri="{FF2B5EF4-FFF2-40B4-BE49-F238E27FC236}">
                  <a16:creationId xmlns:a16="http://schemas.microsoft.com/office/drawing/2014/main" id="{EE68B815-453E-BEFF-62F3-43CFFEA5038C}"/>
                </a:ext>
              </a:extLst>
            </p:cNvPr>
            <p:cNvSpPr>
              <a:spLocks noChangeShapeType="1"/>
            </p:cNvSpPr>
            <p:nvPr/>
          </p:nvSpPr>
          <p:spPr bwMode="auto">
            <a:xfrm>
              <a:off x="3440" y="2025"/>
              <a:ext cx="816" cy="0"/>
            </a:xfrm>
            <a:prstGeom prst="line">
              <a:avLst/>
            </a:prstGeom>
            <a:noFill/>
            <a:ln w="38100" cap="sq">
              <a:solidFill>
                <a:srgbClr val="008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 name="Line 40">
              <a:extLst>
                <a:ext uri="{FF2B5EF4-FFF2-40B4-BE49-F238E27FC236}">
                  <a16:creationId xmlns:a16="http://schemas.microsoft.com/office/drawing/2014/main" id="{19BD6076-FF45-4542-2C9E-8184C9137E43}"/>
                </a:ext>
              </a:extLst>
            </p:cNvPr>
            <p:cNvSpPr>
              <a:spLocks noChangeShapeType="1"/>
            </p:cNvSpPr>
            <p:nvPr/>
          </p:nvSpPr>
          <p:spPr bwMode="auto">
            <a:xfrm>
              <a:off x="3296" y="2121"/>
              <a:ext cx="0" cy="720"/>
            </a:xfrm>
            <a:prstGeom prst="line">
              <a:avLst/>
            </a:prstGeom>
            <a:noFill/>
            <a:ln w="38100" cap="sq">
              <a:solidFill>
                <a:srgbClr val="008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 name="Line 41">
              <a:extLst>
                <a:ext uri="{FF2B5EF4-FFF2-40B4-BE49-F238E27FC236}">
                  <a16:creationId xmlns:a16="http://schemas.microsoft.com/office/drawing/2014/main" id="{0AB59800-CFC9-65EE-BCAF-F93588C3D777}"/>
                </a:ext>
              </a:extLst>
            </p:cNvPr>
            <p:cNvSpPr>
              <a:spLocks noChangeShapeType="1"/>
            </p:cNvSpPr>
            <p:nvPr/>
          </p:nvSpPr>
          <p:spPr bwMode="auto">
            <a:xfrm>
              <a:off x="4496" y="2073"/>
              <a:ext cx="480" cy="336"/>
            </a:xfrm>
            <a:prstGeom prst="line">
              <a:avLst/>
            </a:prstGeom>
            <a:noFill/>
            <a:ln w="38100" cap="sq">
              <a:solidFill>
                <a:srgbClr val="008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5" name="Line 42">
              <a:extLst>
                <a:ext uri="{FF2B5EF4-FFF2-40B4-BE49-F238E27FC236}">
                  <a16:creationId xmlns:a16="http://schemas.microsoft.com/office/drawing/2014/main" id="{D003702E-76AF-7D4B-B28D-A77AC762B519}"/>
                </a:ext>
              </a:extLst>
            </p:cNvPr>
            <p:cNvSpPr>
              <a:spLocks noChangeShapeType="1"/>
            </p:cNvSpPr>
            <p:nvPr/>
          </p:nvSpPr>
          <p:spPr bwMode="auto">
            <a:xfrm>
              <a:off x="4400" y="2121"/>
              <a:ext cx="0" cy="720"/>
            </a:xfrm>
            <a:prstGeom prst="line">
              <a:avLst/>
            </a:prstGeom>
            <a:noFill/>
            <a:ln w="38100" cap="sq">
              <a:solidFill>
                <a:srgbClr val="008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 name="Line 43">
              <a:extLst>
                <a:ext uri="{FF2B5EF4-FFF2-40B4-BE49-F238E27FC236}">
                  <a16:creationId xmlns:a16="http://schemas.microsoft.com/office/drawing/2014/main" id="{6DCB43C7-1D0D-59FE-CCF5-CE6B41AE87D8}"/>
                </a:ext>
              </a:extLst>
            </p:cNvPr>
            <p:cNvSpPr>
              <a:spLocks noChangeShapeType="1"/>
            </p:cNvSpPr>
            <p:nvPr/>
          </p:nvSpPr>
          <p:spPr bwMode="auto">
            <a:xfrm>
              <a:off x="3384" y="2106"/>
              <a:ext cx="384" cy="336"/>
            </a:xfrm>
            <a:prstGeom prst="line">
              <a:avLst/>
            </a:prstGeom>
            <a:noFill/>
            <a:ln w="38100" cap="sq">
              <a:solidFill>
                <a:srgbClr val="008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 name="Text Box 44">
              <a:extLst>
                <a:ext uri="{FF2B5EF4-FFF2-40B4-BE49-F238E27FC236}">
                  <a16:creationId xmlns:a16="http://schemas.microsoft.com/office/drawing/2014/main" id="{AD09D99F-A172-D0EB-BFBC-A2CD654900C1}"/>
                </a:ext>
              </a:extLst>
            </p:cNvPr>
            <p:cNvSpPr txBox="1">
              <a:spLocks noChangeArrowheads="1"/>
            </p:cNvSpPr>
            <p:nvPr/>
          </p:nvSpPr>
          <p:spPr bwMode="auto">
            <a:xfrm>
              <a:off x="3680" y="1842"/>
              <a:ext cx="26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1800"/>
                <a:t>16</a:t>
              </a:r>
            </a:p>
          </p:txBody>
        </p:sp>
        <p:sp>
          <p:nvSpPr>
            <p:cNvPr id="48" name="Text Box 45">
              <a:extLst>
                <a:ext uri="{FF2B5EF4-FFF2-40B4-BE49-F238E27FC236}">
                  <a16:creationId xmlns:a16="http://schemas.microsoft.com/office/drawing/2014/main" id="{1875D89C-736D-A018-3D30-C070635C4DD1}"/>
                </a:ext>
              </a:extLst>
            </p:cNvPr>
            <p:cNvSpPr txBox="1">
              <a:spLocks noChangeArrowheads="1"/>
            </p:cNvSpPr>
            <p:nvPr/>
          </p:nvSpPr>
          <p:spPr bwMode="auto">
            <a:xfrm>
              <a:off x="4688" y="2073"/>
              <a:ext cx="18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1800"/>
                <a:t>5</a:t>
              </a:r>
            </a:p>
          </p:txBody>
        </p:sp>
        <p:sp>
          <p:nvSpPr>
            <p:cNvPr id="49" name="Text Box 46">
              <a:extLst>
                <a:ext uri="{FF2B5EF4-FFF2-40B4-BE49-F238E27FC236}">
                  <a16:creationId xmlns:a16="http://schemas.microsoft.com/office/drawing/2014/main" id="{22286B08-6368-379A-2EEC-9FD7E79B61B4}"/>
                </a:ext>
              </a:extLst>
            </p:cNvPr>
            <p:cNvSpPr txBox="1">
              <a:spLocks noChangeArrowheads="1"/>
            </p:cNvSpPr>
            <p:nvPr/>
          </p:nvSpPr>
          <p:spPr bwMode="auto">
            <a:xfrm>
              <a:off x="4376" y="2361"/>
              <a:ext cx="18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1800"/>
                <a:t>6</a:t>
              </a:r>
            </a:p>
          </p:txBody>
        </p:sp>
        <p:sp>
          <p:nvSpPr>
            <p:cNvPr id="50" name="Text Box 47">
              <a:extLst>
                <a:ext uri="{FF2B5EF4-FFF2-40B4-BE49-F238E27FC236}">
                  <a16:creationId xmlns:a16="http://schemas.microsoft.com/office/drawing/2014/main" id="{D639FCF8-FF4E-3469-AEC0-3F6E062F95D6}"/>
                </a:ext>
              </a:extLst>
            </p:cNvPr>
            <p:cNvSpPr txBox="1">
              <a:spLocks noChangeArrowheads="1"/>
            </p:cNvSpPr>
            <p:nvPr/>
          </p:nvSpPr>
          <p:spPr bwMode="auto">
            <a:xfrm>
              <a:off x="3072" y="2409"/>
              <a:ext cx="26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1800"/>
                <a:t>19</a:t>
              </a:r>
            </a:p>
          </p:txBody>
        </p:sp>
        <p:sp>
          <p:nvSpPr>
            <p:cNvPr id="51" name="Text Box 48">
              <a:extLst>
                <a:ext uri="{FF2B5EF4-FFF2-40B4-BE49-F238E27FC236}">
                  <a16:creationId xmlns:a16="http://schemas.microsoft.com/office/drawing/2014/main" id="{D8154132-7373-C034-ECF7-2BBC2AED3537}"/>
                </a:ext>
              </a:extLst>
            </p:cNvPr>
            <p:cNvSpPr txBox="1">
              <a:spLocks noChangeArrowheads="1"/>
            </p:cNvSpPr>
            <p:nvPr/>
          </p:nvSpPr>
          <p:spPr bwMode="auto">
            <a:xfrm>
              <a:off x="3536" y="2085"/>
              <a:ext cx="26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1800"/>
                <a:t>20</a:t>
              </a:r>
            </a:p>
          </p:txBody>
        </p:sp>
      </p:grpSp>
      <p:grpSp>
        <p:nvGrpSpPr>
          <p:cNvPr id="52" name="Group 102">
            <a:extLst>
              <a:ext uri="{FF2B5EF4-FFF2-40B4-BE49-F238E27FC236}">
                <a16:creationId xmlns:a16="http://schemas.microsoft.com/office/drawing/2014/main" id="{D10F9722-EB57-AE4B-B6ED-2FC46FBA0C6B}"/>
              </a:ext>
            </a:extLst>
          </p:cNvPr>
          <p:cNvGrpSpPr>
            <a:grpSpLocks/>
          </p:cNvGrpSpPr>
          <p:nvPr/>
        </p:nvGrpSpPr>
        <p:grpSpPr bwMode="auto">
          <a:xfrm>
            <a:off x="793750" y="459582"/>
            <a:ext cx="1174750" cy="2057400"/>
            <a:chOff x="499" y="186"/>
            <a:chExt cx="740" cy="1296"/>
          </a:xfrm>
        </p:grpSpPr>
        <p:sp>
          <p:nvSpPr>
            <p:cNvPr id="53" name="Oval 50">
              <a:extLst>
                <a:ext uri="{FF2B5EF4-FFF2-40B4-BE49-F238E27FC236}">
                  <a16:creationId xmlns:a16="http://schemas.microsoft.com/office/drawing/2014/main" id="{4B54E0D4-C885-2009-0433-FCBA55F47E2B}"/>
                </a:ext>
              </a:extLst>
            </p:cNvPr>
            <p:cNvSpPr>
              <a:spLocks noChangeArrowheads="1"/>
            </p:cNvSpPr>
            <p:nvPr/>
          </p:nvSpPr>
          <p:spPr bwMode="auto">
            <a:xfrm>
              <a:off x="499" y="186"/>
              <a:ext cx="393" cy="1294"/>
            </a:xfrm>
            <a:prstGeom prst="ellipse">
              <a:avLst/>
            </a:prstGeom>
            <a:ln/>
          </p:spPr>
          <p:style>
            <a:lnRef idx="1">
              <a:schemeClr val="accent3"/>
            </a:lnRef>
            <a:fillRef idx="3">
              <a:schemeClr val="accent3"/>
            </a:fillRef>
            <a:effectRef idx="2">
              <a:schemeClr val="accent3"/>
            </a:effectRef>
            <a:fontRef idx="minor">
              <a:schemeClr val="lt1"/>
            </a:fontRef>
          </p:style>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54" name="Text Box 51">
              <a:extLst>
                <a:ext uri="{FF2B5EF4-FFF2-40B4-BE49-F238E27FC236}">
                  <a16:creationId xmlns:a16="http://schemas.microsoft.com/office/drawing/2014/main" id="{BB8BC7A2-3E35-3937-8F3E-EE02E1C3AB74}"/>
                </a:ext>
              </a:extLst>
            </p:cNvPr>
            <p:cNvSpPr txBox="1">
              <a:spLocks noChangeArrowheads="1"/>
            </p:cNvSpPr>
            <p:nvPr/>
          </p:nvSpPr>
          <p:spPr bwMode="auto">
            <a:xfrm>
              <a:off x="519" y="272"/>
              <a:ext cx="720" cy="1210"/>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Lst>
          </p:spPr>
          <p:txBody>
            <a:bodyPr>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eaLnBrk="1" hangingPunct="1">
                <a:lnSpc>
                  <a:spcPct val="65000"/>
                </a:lnSpc>
                <a:spcBef>
                  <a:spcPct val="0"/>
                </a:spcBef>
                <a:buClrTx/>
                <a:buFontTx/>
                <a:buNone/>
              </a:pPr>
              <a:r>
                <a:rPr lang="zh-CN" altLang="en-US" sz="3000" dirty="0">
                  <a:solidFill>
                    <a:schemeClr val="bg1"/>
                  </a:solidFill>
                  <a:ea typeface="华文新魏" pitchFamily="2" charset="-122"/>
                </a:rPr>
                <a:t>再</a:t>
              </a:r>
            </a:p>
            <a:p>
              <a:pPr eaLnBrk="1" hangingPunct="1">
                <a:lnSpc>
                  <a:spcPct val="65000"/>
                </a:lnSpc>
                <a:spcBef>
                  <a:spcPct val="0"/>
                </a:spcBef>
                <a:buClrTx/>
                <a:buFontTx/>
                <a:buNone/>
              </a:pPr>
              <a:r>
                <a:rPr lang="zh-CN" altLang="en-US" sz="3000" dirty="0">
                  <a:solidFill>
                    <a:schemeClr val="bg1"/>
                  </a:solidFill>
                  <a:ea typeface="华文新魏" pitchFamily="2" charset="-122"/>
                </a:rPr>
                <a:t>看</a:t>
              </a:r>
            </a:p>
            <a:p>
              <a:pPr eaLnBrk="1" hangingPunct="1">
                <a:lnSpc>
                  <a:spcPct val="65000"/>
                </a:lnSpc>
                <a:spcBef>
                  <a:spcPct val="0"/>
                </a:spcBef>
                <a:buClrTx/>
                <a:buFontTx/>
                <a:buNone/>
              </a:pPr>
              <a:r>
                <a:rPr lang="zh-CN" altLang="en-US" sz="3000" dirty="0">
                  <a:solidFill>
                    <a:schemeClr val="bg1"/>
                  </a:solidFill>
                  <a:ea typeface="华文新魏" pitchFamily="2" charset="-122"/>
                </a:rPr>
                <a:t>一</a:t>
              </a:r>
            </a:p>
            <a:p>
              <a:pPr eaLnBrk="1" hangingPunct="1">
                <a:lnSpc>
                  <a:spcPct val="65000"/>
                </a:lnSpc>
                <a:spcBef>
                  <a:spcPct val="0"/>
                </a:spcBef>
                <a:buClrTx/>
                <a:buFontTx/>
                <a:buNone/>
              </a:pPr>
              <a:r>
                <a:rPr lang="zh-CN" altLang="en-US" sz="3000" dirty="0">
                  <a:solidFill>
                    <a:schemeClr val="bg1"/>
                  </a:solidFill>
                  <a:ea typeface="华文新魏" pitchFamily="2" charset="-122"/>
                </a:rPr>
                <a:t>个</a:t>
              </a:r>
            </a:p>
            <a:p>
              <a:pPr eaLnBrk="1" hangingPunct="1">
                <a:lnSpc>
                  <a:spcPct val="65000"/>
                </a:lnSpc>
                <a:spcBef>
                  <a:spcPct val="0"/>
                </a:spcBef>
                <a:buClrTx/>
                <a:buFontTx/>
                <a:buNone/>
              </a:pPr>
              <a:r>
                <a:rPr lang="zh-CN" altLang="en-US" sz="3000" dirty="0">
                  <a:solidFill>
                    <a:schemeClr val="bg1"/>
                  </a:solidFill>
                  <a:ea typeface="华文新魏" pitchFamily="2" charset="-122"/>
                </a:rPr>
                <a:t>例</a:t>
              </a:r>
            </a:p>
            <a:p>
              <a:pPr eaLnBrk="1" hangingPunct="1">
                <a:lnSpc>
                  <a:spcPct val="65000"/>
                </a:lnSpc>
                <a:spcBef>
                  <a:spcPct val="0"/>
                </a:spcBef>
                <a:buClrTx/>
                <a:buFontTx/>
                <a:buNone/>
              </a:pPr>
              <a:r>
                <a:rPr lang="zh-CN" altLang="en-US" sz="3000" dirty="0">
                  <a:solidFill>
                    <a:schemeClr val="bg1"/>
                  </a:solidFill>
                  <a:ea typeface="华文新魏" pitchFamily="2" charset="-122"/>
                </a:rPr>
                <a:t>子</a:t>
              </a:r>
            </a:p>
          </p:txBody>
        </p:sp>
      </p:grpSp>
      <p:grpSp>
        <p:nvGrpSpPr>
          <p:cNvPr id="55" name="Group 98">
            <a:extLst>
              <a:ext uri="{FF2B5EF4-FFF2-40B4-BE49-F238E27FC236}">
                <a16:creationId xmlns:a16="http://schemas.microsoft.com/office/drawing/2014/main" id="{6E8FD088-397E-1959-E637-D24A569986A4}"/>
              </a:ext>
            </a:extLst>
          </p:cNvPr>
          <p:cNvGrpSpPr>
            <a:grpSpLocks/>
          </p:cNvGrpSpPr>
          <p:nvPr/>
        </p:nvGrpSpPr>
        <p:grpSpPr bwMode="auto">
          <a:xfrm>
            <a:off x="992188" y="2924175"/>
            <a:ext cx="3198812" cy="2965450"/>
            <a:chOff x="625" y="1842"/>
            <a:chExt cx="2015" cy="1868"/>
          </a:xfrm>
        </p:grpSpPr>
        <p:sp>
          <p:nvSpPr>
            <p:cNvPr id="56" name="Oval 54">
              <a:extLst>
                <a:ext uri="{FF2B5EF4-FFF2-40B4-BE49-F238E27FC236}">
                  <a16:creationId xmlns:a16="http://schemas.microsoft.com/office/drawing/2014/main" id="{F8B0C46B-243A-2B2A-10D8-FC718E771E3A}"/>
                </a:ext>
              </a:extLst>
            </p:cNvPr>
            <p:cNvSpPr>
              <a:spLocks noChangeArrowheads="1"/>
            </p:cNvSpPr>
            <p:nvPr/>
          </p:nvSpPr>
          <p:spPr bwMode="auto">
            <a:xfrm>
              <a:off x="625" y="2841"/>
              <a:ext cx="240" cy="240"/>
            </a:xfrm>
            <a:prstGeom prst="ellipse">
              <a:avLst/>
            </a:prstGeom>
            <a:noFill/>
            <a:ln w="25400" cap="sq">
              <a:solidFill>
                <a:srgbClr val="000080"/>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400"/>
                <a:t>v</a:t>
              </a:r>
              <a:r>
                <a:rPr lang="en-US" altLang="zh-CN" sz="2400" baseline="-18000"/>
                <a:t>4</a:t>
              </a:r>
              <a:endParaRPr lang="en-US" altLang="zh-CN" sz="2400" b="0"/>
            </a:p>
          </p:txBody>
        </p:sp>
        <p:sp>
          <p:nvSpPr>
            <p:cNvPr id="57" name="Oval 55">
              <a:extLst>
                <a:ext uri="{FF2B5EF4-FFF2-40B4-BE49-F238E27FC236}">
                  <a16:creationId xmlns:a16="http://schemas.microsoft.com/office/drawing/2014/main" id="{5A580C8F-8B5C-7CAD-7923-CDDDA9398112}"/>
                </a:ext>
              </a:extLst>
            </p:cNvPr>
            <p:cNvSpPr>
              <a:spLocks noChangeArrowheads="1"/>
            </p:cNvSpPr>
            <p:nvPr/>
          </p:nvSpPr>
          <p:spPr bwMode="auto">
            <a:xfrm>
              <a:off x="1681" y="1881"/>
              <a:ext cx="240" cy="240"/>
            </a:xfrm>
            <a:prstGeom prst="ellipse">
              <a:avLst/>
            </a:prstGeom>
            <a:noFill/>
            <a:ln w="25400" cap="sq">
              <a:solidFill>
                <a:srgbClr val="000080"/>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400"/>
                <a:t>v</a:t>
              </a:r>
              <a:r>
                <a:rPr lang="en-US" altLang="zh-CN" sz="2400" baseline="-20000"/>
                <a:t>2</a:t>
              </a:r>
              <a:endParaRPr lang="en-US" altLang="zh-CN" sz="2400" b="0"/>
            </a:p>
          </p:txBody>
        </p:sp>
        <p:sp>
          <p:nvSpPr>
            <p:cNvPr id="58" name="Oval 56">
              <a:extLst>
                <a:ext uri="{FF2B5EF4-FFF2-40B4-BE49-F238E27FC236}">
                  <a16:creationId xmlns:a16="http://schemas.microsoft.com/office/drawing/2014/main" id="{8644F797-B658-D8CF-96B0-0EAABE8CE17C}"/>
                </a:ext>
              </a:extLst>
            </p:cNvPr>
            <p:cNvSpPr>
              <a:spLocks noChangeArrowheads="1"/>
            </p:cNvSpPr>
            <p:nvPr/>
          </p:nvSpPr>
          <p:spPr bwMode="auto">
            <a:xfrm>
              <a:off x="2400" y="2362"/>
              <a:ext cx="240" cy="240"/>
            </a:xfrm>
            <a:prstGeom prst="ellipse">
              <a:avLst/>
            </a:prstGeom>
            <a:noFill/>
            <a:ln w="25400" cap="sq">
              <a:solidFill>
                <a:srgbClr val="003366"/>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400"/>
                <a:t>v</a:t>
              </a:r>
              <a:r>
                <a:rPr lang="en-US" altLang="zh-CN" sz="2400" baseline="-18000"/>
                <a:t>6</a:t>
              </a:r>
              <a:endParaRPr lang="en-US" altLang="zh-CN" sz="2400" b="0"/>
            </a:p>
          </p:txBody>
        </p:sp>
        <p:sp>
          <p:nvSpPr>
            <p:cNvPr id="59" name="Oval 57">
              <a:extLst>
                <a:ext uri="{FF2B5EF4-FFF2-40B4-BE49-F238E27FC236}">
                  <a16:creationId xmlns:a16="http://schemas.microsoft.com/office/drawing/2014/main" id="{D74252BE-B3A0-2740-5319-BE4BBCBBFCBB}"/>
                </a:ext>
              </a:extLst>
            </p:cNvPr>
            <p:cNvSpPr>
              <a:spLocks noChangeArrowheads="1"/>
            </p:cNvSpPr>
            <p:nvPr/>
          </p:nvSpPr>
          <p:spPr bwMode="auto">
            <a:xfrm>
              <a:off x="1681" y="2841"/>
              <a:ext cx="240" cy="240"/>
            </a:xfrm>
            <a:prstGeom prst="ellipse">
              <a:avLst/>
            </a:prstGeom>
            <a:noFill/>
            <a:ln w="25400" cap="sq">
              <a:solidFill>
                <a:srgbClr val="003366"/>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400"/>
                <a:t>v</a:t>
              </a:r>
              <a:r>
                <a:rPr lang="en-US" altLang="zh-CN" sz="2400" baseline="-18000"/>
                <a:t>5</a:t>
              </a:r>
              <a:endParaRPr lang="en-US" altLang="zh-CN" sz="2400" b="0"/>
            </a:p>
          </p:txBody>
        </p:sp>
        <p:sp>
          <p:nvSpPr>
            <p:cNvPr id="60" name="Oval 58">
              <a:extLst>
                <a:ext uri="{FF2B5EF4-FFF2-40B4-BE49-F238E27FC236}">
                  <a16:creationId xmlns:a16="http://schemas.microsoft.com/office/drawing/2014/main" id="{469ECE4D-F8A3-02B4-07FD-745580F2482A}"/>
                </a:ext>
              </a:extLst>
            </p:cNvPr>
            <p:cNvSpPr>
              <a:spLocks noChangeArrowheads="1"/>
            </p:cNvSpPr>
            <p:nvPr/>
          </p:nvSpPr>
          <p:spPr bwMode="auto">
            <a:xfrm>
              <a:off x="1153" y="2409"/>
              <a:ext cx="240" cy="240"/>
            </a:xfrm>
            <a:prstGeom prst="ellipse">
              <a:avLst/>
            </a:prstGeom>
            <a:noFill/>
            <a:ln w="25400" cap="sq">
              <a:solidFill>
                <a:srgbClr val="003366"/>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400"/>
                <a:t>v</a:t>
              </a:r>
              <a:r>
                <a:rPr lang="en-US" altLang="zh-CN" sz="2400" baseline="-18000"/>
                <a:t>3</a:t>
              </a:r>
              <a:endParaRPr lang="en-US" altLang="zh-CN" sz="2400" b="0"/>
            </a:p>
          </p:txBody>
        </p:sp>
        <p:sp>
          <p:nvSpPr>
            <p:cNvPr id="61" name="Oval 59">
              <a:extLst>
                <a:ext uri="{FF2B5EF4-FFF2-40B4-BE49-F238E27FC236}">
                  <a16:creationId xmlns:a16="http://schemas.microsoft.com/office/drawing/2014/main" id="{11A7DEF3-5B53-DB4C-C2E0-545516E0F843}"/>
                </a:ext>
              </a:extLst>
            </p:cNvPr>
            <p:cNvSpPr>
              <a:spLocks noChangeArrowheads="1"/>
            </p:cNvSpPr>
            <p:nvPr/>
          </p:nvSpPr>
          <p:spPr bwMode="auto">
            <a:xfrm>
              <a:off x="625" y="1892"/>
              <a:ext cx="240" cy="240"/>
            </a:xfrm>
            <a:prstGeom prst="ellipse">
              <a:avLst/>
            </a:prstGeom>
            <a:noFill/>
            <a:ln w="25400" cap="sq">
              <a:solidFill>
                <a:srgbClr val="000080"/>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400"/>
                <a:t>v</a:t>
              </a:r>
              <a:r>
                <a:rPr lang="en-US" altLang="zh-CN" sz="2400" baseline="-18000"/>
                <a:t>1</a:t>
              </a:r>
              <a:endParaRPr lang="en-US" altLang="zh-CN" sz="2400" b="0"/>
            </a:p>
          </p:txBody>
        </p:sp>
        <p:sp>
          <p:nvSpPr>
            <p:cNvPr id="62" name="Line 60">
              <a:extLst>
                <a:ext uri="{FF2B5EF4-FFF2-40B4-BE49-F238E27FC236}">
                  <a16:creationId xmlns:a16="http://schemas.microsoft.com/office/drawing/2014/main" id="{B2BBD22F-7B14-B5C0-F509-D70761859C7A}"/>
                </a:ext>
              </a:extLst>
            </p:cNvPr>
            <p:cNvSpPr>
              <a:spLocks noChangeShapeType="1"/>
            </p:cNvSpPr>
            <p:nvPr/>
          </p:nvSpPr>
          <p:spPr bwMode="auto">
            <a:xfrm>
              <a:off x="865" y="2025"/>
              <a:ext cx="816" cy="0"/>
            </a:xfrm>
            <a:prstGeom prst="line">
              <a:avLst/>
            </a:prstGeom>
            <a:noFill/>
            <a:ln w="38100" cap="sq">
              <a:solidFill>
                <a:schemeClr val="accent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3" name="Line 61">
              <a:extLst>
                <a:ext uri="{FF2B5EF4-FFF2-40B4-BE49-F238E27FC236}">
                  <a16:creationId xmlns:a16="http://schemas.microsoft.com/office/drawing/2014/main" id="{E4057D15-DD70-374C-44EF-84EC87747A72}"/>
                </a:ext>
              </a:extLst>
            </p:cNvPr>
            <p:cNvSpPr>
              <a:spLocks noChangeShapeType="1"/>
            </p:cNvSpPr>
            <p:nvPr/>
          </p:nvSpPr>
          <p:spPr bwMode="auto">
            <a:xfrm>
              <a:off x="1921" y="2073"/>
              <a:ext cx="480" cy="336"/>
            </a:xfrm>
            <a:prstGeom prst="line">
              <a:avLst/>
            </a:prstGeom>
            <a:noFill/>
            <a:ln w="38100" cap="sq">
              <a:solidFill>
                <a:schemeClr val="accent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4" name="Line 62">
              <a:extLst>
                <a:ext uri="{FF2B5EF4-FFF2-40B4-BE49-F238E27FC236}">
                  <a16:creationId xmlns:a16="http://schemas.microsoft.com/office/drawing/2014/main" id="{D5737993-1191-D6ED-E5F3-F561FF28F1F8}"/>
                </a:ext>
              </a:extLst>
            </p:cNvPr>
            <p:cNvSpPr>
              <a:spLocks noChangeShapeType="1"/>
            </p:cNvSpPr>
            <p:nvPr/>
          </p:nvSpPr>
          <p:spPr bwMode="auto">
            <a:xfrm>
              <a:off x="865" y="2985"/>
              <a:ext cx="816" cy="0"/>
            </a:xfrm>
            <a:prstGeom prst="line">
              <a:avLst/>
            </a:prstGeom>
            <a:noFill/>
            <a:ln w="38100" cap="sq">
              <a:solidFill>
                <a:schemeClr val="accent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5" name="Line 63">
              <a:extLst>
                <a:ext uri="{FF2B5EF4-FFF2-40B4-BE49-F238E27FC236}">
                  <a16:creationId xmlns:a16="http://schemas.microsoft.com/office/drawing/2014/main" id="{4EED1EA4-56E6-D07B-05EC-2A57918D3D38}"/>
                </a:ext>
              </a:extLst>
            </p:cNvPr>
            <p:cNvSpPr>
              <a:spLocks noChangeShapeType="1"/>
            </p:cNvSpPr>
            <p:nvPr/>
          </p:nvSpPr>
          <p:spPr bwMode="auto">
            <a:xfrm>
              <a:off x="1825" y="2121"/>
              <a:ext cx="0" cy="720"/>
            </a:xfrm>
            <a:prstGeom prst="line">
              <a:avLst/>
            </a:prstGeom>
            <a:noFill/>
            <a:ln w="38100" cap="sq">
              <a:solidFill>
                <a:schemeClr val="accent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6" name="Line 64">
              <a:extLst>
                <a:ext uri="{FF2B5EF4-FFF2-40B4-BE49-F238E27FC236}">
                  <a16:creationId xmlns:a16="http://schemas.microsoft.com/office/drawing/2014/main" id="{CF5D8ED3-79A3-145F-1E27-E63FFD882DD5}"/>
                </a:ext>
              </a:extLst>
            </p:cNvPr>
            <p:cNvSpPr>
              <a:spLocks noChangeShapeType="1"/>
            </p:cNvSpPr>
            <p:nvPr/>
          </p:nvSpPr>
          <p:spPr bwMode="auto">
            <a:xfrm flipV="1">
              <a:off x="1393" y="2121"/>
              <a:ext cx="336" cy="336"/>
            </a:xfrm>
            <a:prstGeom prst="line">
              <a:avLst/>
            </a:prstGeom>
            <a:noFill/>
            <a:ln w="38100" cap="sq">
              <a:solidFill>
                <a:schemeClr val="accent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 name="Text Box 65">
              <a:extLst>
                <a:ext uri="{FF2B5EF4-FFF2-40B4-BE49-F238E27FC236}">
                  <a16:creationId xmlns:a16="http://schemas.microsoft.com/office/drawing/2014/main" id="{83F33545-6303-C72C-8318-8312B98C2FA9}"/>
                </a:ext>
              </a:extLst>
            </p:cNvPr>
            <p:cNvSpPr txBox="1">
              <a:spLocks noChangeArrowheads="1"/>
            </p:cNvSpPr>
            <p:nvPr/>
          </p:nvSpPr>
          <p:spPr bwMode="auto">
            <a:xfrm>
              <a:off x="1105" y="1842"/>
              <a:ext cx="26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1800" dirty="0"/>
                <a:t>16</a:t>
              </a:r>
            </a:p>
          </p:txBody>
        </p:sp>
        <p:sp>
          <p:nvSpPr>
            <p:cNvPr id="68" name="Text Box 66">
              <a:extLst>
                <a:ext uri="{FF2B5EF4-FFF2-40B4-BE49-F238E27FC236}">
                  <a16:creationId xmlns:a16="http://schemas.microsoft.com/office/drawing/2014/main" id="{A15F14A0-1B17-DFF9-B37C-1817532FB5B5}"/>
                </a:ext>
              </a:extLst>
            </p:cNvPr>
            <p:cNvSpPr txBox="1">
              <a:spLocks noChangeArrowheads="1"/>
            </p:cNvSpPr>
            <p:nvPr/>
          </p:nvSpPr>
          <p:spPr bwMode="auto">
            <a:xfrm>
              <a:off x="1393" y="2073"/>
              <a:ext cx="26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1800"/>
                <a:t>11</a:t>
              </a:r>
            </a:p>
          </p:txBody>
        </p:sp>
        <p:sp>
          <p:nvSpPr>
            <p:cNvPr id="69" name="Text Box 67">
              <a:extLst>
                <a:ext uri="{FF2B5EF4-FFF2-40B4-BE49-F238E27FC236}">
                  <a16:creationId xmlns:a16="http://schemas.microsoft.com/office/drawing/2014/main" id="{C333345A-1E6A-76F0-07B0-5DDBADDCFE02}"/>
                </a:ext>
              </a:extLst>
            </p:cNvPr>
            <p:cNvSpPr txBox="1">
              <a:spLocks noChangeArrowheads="1"/>
            </p:cNvSpPr>
            <p:nvPr/>
          </p:nvSpPr>
          <p:spPr bwMode="auto">
            <a:xfrm>
              <a:off x="2113" y="2073"/>
              <a:ext cx="18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1800"/>
                <a:t>5</a:t>
              </a:r>
            </a:p>
          </p:txBody>
        </p:sp>
        <p:sp>
          <p:nvSpPr>
            <p:cNvPr id="70" name="Text Box 68">
              <a:extLst>
                <a:ext uri="{FF2B5EF4-FFF2-40B4-BE49-F238E27FC236}">
                  <a16:creationId xmlns:a16="http://schemas.microsoft.com/office/drawing/2014/main" id="{FCFFE724-4ADD-BC76-1275-85F785B46DE5}"/>
                </a:ext>
              </a:extLst>
            </p:cNvPr>
            <p:cNvSpPr txBox="1">
              <a:spLocks noChangeArrowheads="1"/>
            </p:cNvSpPr>
            <p:nvPr/>
          </p:nvSpPr>
          <p:spPr bwMode="auto">
            <a:xfrm>
              <a:off x="1801" y="2361"/>
              <a:ext cx="18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1800"/>
                <a:t>6</a:t>
              </a:r>
            </a:p>
          </p:txBody>
        </p:sp>
        <p:sp>
          <p:nvSpPr>
            <p:cNvPr id="71" name="Text Box 69">
              <a:extLst>
                <a:ext uri="{FF2B5EF4-FFF2-40B4-BE49-F238E27FC236}">
                  <a16:creationId xmlns:a16="http://schemas.microsoft.com/office/drawing/2014/main" id="{F7CE1CA4-06B3-E171-1CD8-85A02899D03B}"/>
                </a:ext>
              </a:extLst>
            </p:cNvPr>
            <p:cNvSpPr txBox="1">
              <a:spLocks noChangeArrowheads="1"/>
            </p:cNvSpPr>
            <p:nvPr/>
          </p:nvSpPr>
          <p:spPr bwMode="auto">
            <a:xfrm>
              <a:off x="1153" y="2949"/>
              <a:ext cx="26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1800"/>
                <a:t>18</a:t>
              </a:r>
            </a:p>
          </p:txBody>
        </p:sp>
        <p:sp>
          <p:nvSpPr>
            <p:cNvPr id="72" name="Rectangle 71">
              <a:extLst>
                <a:ext uri="{FF2B5EF4-FFF2-40B4-BE49-F238E27FC236}">
                  <a16:creationId xmlns:a16="http://schemas.microsoft.com/office/drawing/2014/main" id="{2AC5826F-4840-1B2A-7E86-AA44D1C4B2ED}"/>
                </a:ext>
              </a:extLst>
            </p:cNvPr>
            <p:cNvSpPr>
              <a:spLocks noChangeArrowheads="1"/>
            </p:cNvSpPr>
            <p:nvPr/>
          </p:nvSpPr>
          <p:spPr bwMode="auto">
            <a:xfrm>
              <a:off x="729" y="3380"/>
              <a:ext cx="1532" cy="330"/>
            </a:xfrm>
            <a:prstGeom prst="rect">
              <a:avLst/>
            </a:prstGeom>
            <a:ln/>
          </p:spPr>
          <p:style>
            <a:lnRef idx="1">
              <a:schemeClr val="accent2"/>
            </a:lnRef>
            <a:fillRef idx="3">
              <a:schemeClr val="accent2"/>
            </a:fillRef>
            <a:effectRef idx="2">
              <a:schemeClr val="accent2"/>
            </a:effectRef>
            <a:fontRef idx="minor">
              <a:schemeClr val="lt1"/>
            </a:fontRef>
          </p:style>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73" name="Text Box 72">
              <a:extLst>
                <a:ext uri="{FF2B5EF4-FFF2-40B4-BE49-F238E27FC236}">
                  <a16:creationId xmlns:a16="http://schemas.microsoft.com/office/drawing/2014/main" id="{44E2DD4A-50A8-AEBE-EB69-48AE1F88651A}"/>
                </a:ext>
              </a:extLst>
            </p:cNvPr>
            <p:cNvSpPr txBox="1">
              <a:spLocks noChangeArrowheads="1"/>
            </p:cNvSpPr>
            <p:nvPr/>
          </p:nvSpPr>
          <p:spPr bwMode="auto">
            <a:xfrm>
              <a:off x="875" y="3428"/>
              <a:ext cx="1368" cy="257"/>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Lst>
          </p:spPr>
          <p:txBody>
            <a:bodyPr>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eaLnBrk="1" hangingPunct="1">
                <a:lnSpc>
                  <a:spcPct val="75000"/>
                </a:lnSpc>
                <a:spcBef>
                  <a:spcPct val="0"/>
                </a:spcBef>
                <a:buClrTx/>
                <a:buFontTx/>
                <a:buNone/>
              </a:pPr>
              <a:r>
                <a:rPr lang="zh-CN" altLang="en-US" sz="2700" dirty="0">
                  <a:solidFill>
                    <a:schemeClr val="bg1"/>
                  </a:solidFill>
                  <a:ea typeface="幼圆" pitchFamily="49" charset="-122"/>
                </a:rPr>
                <a:t>最小生成树</a:t>
              </a:r>
            </a:p>
          </p:txBody>
        </p:sp>
      </p:grpSp>
    </p:spTree>
    <p:extLst>
      <p:ext uri="{BB962C8B-B14F-4D97-AF65-F5344CB8AC3E}">
        <p14:creationId xmlns:p14="http://schemas.microsoft.com/office/powerpoint/2010/main" val="1428238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55"/>
                                        </p:tgtEl>
                                        <p:attrNameLst>
                                          <p:attrName>style.visibility</p:attrName>
                                        </p:attrNameLst>
                                      </p:cBhvr>
                                      <p:to>
                                        <p:strVal val="visible"/>
                                      </p:to>
                                    </p:set>
                                    <p:anim calcmode="lin" valueType="num">
                                      <p:cBhvr additive="base">
                                        <p:cTn id="12" dur="500" fill="hold"/>
                                        <p:tgtEl>
                                          <p:spTgt spid="55"/>
                                        </p:tgtEl>
                                        <p:attrNameLst>
                                          <p:attrName>ppt_x</p:attrName>
                                        </p:attrNameLst>
                                      </p:cBhvr>
                                      <p:tavLst>
                                        <p:tav tm="0">
                                          <p:val>
                                            <p:strVal val="0-#ppt_w/2"/>
                                          </p:val>
                                        </p:tav>
                                        <p:tav tm="100000">
                                          <p:val>
                                            <p:strVal val="#ppt_x"/>
                                          </p:val>
                                        </p:tav>
                                      </p:tavLst>
                                    </p:anim>
                                    <p:anim calcmode="lin" valueType="num">
                                      <p:cBhvr additive="base">
                                        <p:cTn id="13" dur="500" fill="hold"/>
                                        <p:tgtEl>
                                          <p:spTgt spid="55"/>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2" fill="hold" nodeType="clickEffect">
                                  <p:stCondLst>
                                    <p:cond delay="0"/>
                                  </p:stCondLst>
                                  <p:childTnLst>
                                    <p:set>
                                      <p:cBhvr>
                                        <p:cTn id="17" dur="1" fill="hold">
                                          <p:stCondLst>
                                            <p:cond delay="0"/>
                                          </p:stCondLst>
                                        </p:cTn>
                                        <p:tgtEl>
                                          <p:spTgt spid="33"/>
                                        </p:tgtEl>
                                        <p:attrNameLst>
                                          <p:attrName>style.visibility</p:attrName>
                                        </p:attrNameLst>
                                      </p:cBhvr>
                                      <p:to>
                                        <p:strVal val="visible"/>
                                      </p:to>
                                    </p:set>
                                    <p:anim calcmode="lin" valueType="num">
                                      <p:cBhvr additive="base">
                                        <p:cTn id="18" dur="500" fill="hold"/>
                                        <p:tgtEl>
                                          <p:spTgt spid="33"/>
                                        </p:tgtEl>
                                        <p:attrNameLst>
                                          <p:attrName>ppt_x</p:attrName>
                                        </p:attrNameLst>
                                      </p:cBhvr>
                                      <p:tavLst>
                                        <p:tav tm="0">
                                          <p:val>
                                            <p:strVal val="1+#ppt_w/2"/>
                                          </p:val>
                                        </p:tav>
                                        <p:tav tm="100000">
                                          <p:val>
                                            <p:strVal val="#ppt_x"/>
                                          </p:val>
                                        </p:tav>
                                      </p:tavLst>
                                    </p:anim>
                                    <p:anim calcmode="lin" valueType="num">
                                      <p:cBhvr additive="base">
                                        <p:cTn id="19" dur="500" fill="hold"/>
                                        <p:tgtEl>
                                          <p:spTgt spid="3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FA1A0DD9-06F2-E66B-0AA5-0DC56E618461}"/>
              </a:ext>
            </a:extLst>
          </p:cNvPr>
          <p:cNvSpPr>
            <a:spLocks noGrp="1"/>
          </p:cNvSpPr>
          <p:nvPr>
            <p:ph type="dt" sz="half" idx="10"/>
          </p:nvPr>
        </p:nvSpPr>
        <p:spPr/>
        <p:txBody>
          <a:bodyPr/>
          <a:lstStyle/>
          <a:p>
            <a:pPr>
              <a:defRPr/>
            </a:pPr>
            <a:fld id="{72795A5C-ABA9-164F-9A37-0CFC1B48C772}" type="datetime1">
              <a:rPr lang="en-US" altLang="zh-CN" smtClean="0"/>
              <a:t>6/5/2022</a:t>
            </a:fld>
            <a:endParaRPr lang="en-US" altLang="zh-CN" dirty="0"/>
          </a:p>
        </p:txBody>
      </p:sp>
      <p:sp>
        <p:nvSpPr>
          <p:cNvPr id="5" name="灯片编号占位符 4">
            <a:extLst>
              <a:ext uri="{FF2B5EF4-FFF2-40B4-BE49-F238E27FC236}">
                <a16:creationId xmlns:a16="http://schemas.microsoft.com/office/drawing/2014/main" id="{F475121D-9751-0B39-2157-160773D15E46}"/>
              </a:ext>
            </a:extLst>
          </p:cNvPr>
          <p:cNvSpPr>
            <a:spLocks noGrp="1"/>
          </p:cNvSpPr>
          <p:nvPr>
            <p:ph type="sldNum" sz="quarter" idx="12"/>
          </p:nvPr>
        </p:nvSpPr>
        <p:spPr/>
        <p:txBody>
          <a:bodyPr/>
          <a:lstStyle/>
          <a:p>
            <a:pPr>
              <a:defRPr/>
            </a:pPr>
            <a:fld id="{4FF538FA-A287-4FBD-9703-6DB9C5344803}" type="slidenum">
              <a:rPr lang="zh-CN" altLang="en-US" smtClean="0"/>
              <a:t>78</a:t>
            </a:fld>
            <a:endParaRPr lang="en-US" altLang="zh-CN" dirty="0"/>
          </a:p>
        </p:txBody>
      </p:sp>
      <p:sp>
        <p:nvSpPr>
          <p:cNvPr id="10" name="TextBox 6">
            <a:extLst>
              <a:ext uri="{FF2B5EF4-FFF2-40B4-BE49-F238E27FC236}">
                <a16:creationId xmlns:a16="http://schemas.microsoft.com/office/drawing/2014/main" id="{76826F1A-85F0-B178-A113-27177E315AFA}"/>
              </a:ext>
            </a:extLst>
          </p:cNvPr>
          <p:cNvSpPr txBox="1"/>
          <p:nvPr/>
        </p:nvSpPr>
        <p:spPr>
          <a:xfrm flipH="1">
            <a:off x="1" y="110214"/>
            <a:ext cx="9143999" cy="6035819"/>
          </a:xfrm>
          <a:prstGeom prst="rect">
            <a:avLst/>
          </a:prstGeom>
          <a:ln/>
        </p:spPr>
        <p:style>
          <a:lnRef idx="1">
            <a:schemeClr val="accent5"/>
          </a:lnRef>
          <a:fillRef idx="3">
            <a:schemeClr val="accent5"/>
          </a:fillRef>
          <a:effectRef idx="2">
            <a:schemeClr val="accent5"/>
          </a:effectRef>
          <a:fontRef idx="minor">
            <a:schemeClr val="lt1"/>
          </a:fontRef>
        </p:style>
        <p:txBody>
          <a:bodyPr wrap="square" rtlCol="0">
            <a:spAutoFit/>
          </a:bodyPr>
          <a:lstStyle/>
          <a:p>
            <a:pPr>
              <a:lnSpc>
                <a:spcPct val="110000"/>
              </a:lnSpc>
            </a:pPr>
            <a:r>
              <a:rPr lang="en-US" altLang="zh-CN" sz="1600" dirty="0">
                <a:latin typeface="Calibri" panose="020F0502020204030204" pitchFamily="34" charset="0"/>
                <a:cs typeface="Calibri" panose="020F0502020204030204" pitchFamily="34" charset="0"/>
              </a:rPr>
              <a:t>Dijkstra(int  v0)</a:t>
            </a:r>
            <a:r>
              <a:rPr lang="zh-CN" altLang="en-US" sz="1600" dirty="0">
                <a:latin typeface="Calibri" panose="020F0502020204030204" pitchFamily="34" charset="0"/>
                <a:cs typeface="Calibri" panose="020F0502020204030204" pitchFamily="34" charset="0"/>
              </a:rPr>
              <a:t> </a:t>
            </a:r>
            <a:r>
              <a:rPr lang="en-US" altLang="zh-CN" sz="1600" dirty="0">
                <a:solidFill>
                  <a:schemeClr val="accent6">
                    <a:lumMod val="60000"/>
                    <a:lumOff val="40000"/>
                  </a:schemeClr>
                </a:solidFill>
                <a:latin typeface="Calibri" panose="020F0502020204030204" pitchFamily="34" charset="0"/>
                <a:cs typeface="Calibri" panose="020F0502020204030204" pitchFamily="34" charset="0"/>
              </a:rPr>
              <a:t>//</a:t>
            </a:r>
            <a:r>
              <a:rPr lang="zh-CN" altLang="en-US" sz="1600" dirty="0">
                <a:solidFill>
                  <a:schemeClr val="accent6">
                    <a:lumMod val="60000"/>
                    <a:lumOff val="40000"/>
                  </a:schemeClr>
                </a:solidFill>
                <a:latin typeface="Calibri" panose="020F0502020204030204" pitchFamily="34" charset="0"/>
                <a:cs typeface="Calibri" panose="020F0502020204030204" pitchFamily="34" charset="0"/>
              </a:rPr>
              <a:t> </a:t>
            </a:r>
            <a:r>
              <a:rPr lang="en-US" altLang="zh-CN" sz="1600" dirty="0" err="1">
                <a:solidFill>
                  <a:schemeClr val="accent6">
                    <a:lumMod val="60000"/>
                    <a:lumOff val="40000"/>
                  </a:schemeClr>
                </a:solidFill>
                <a:latin typeface="Calibri" panose="020F0502020204030204" pitchFamily="34" charset="0"/>
                <a:cs typeface="Calibri" panose="020F0502020204030204" pitchFamily="34" charset="0"/>
              </a:rPr>
              <a:t>Sweight</a:t>
            </a:r>
            <a:r>
              <a:rPr lang="zh-CN" altLang="en-US" sz="1600" dirty="0">
                <a:solidFill>
                  <a:schemeClr val="accent6">
                    <a:lumMod val="60000"/>
                    <a:lumOff val="40000"/>
                  </a:schemeClr>
                </a:solidFill>
                <a:latin typeface="Calibri" panose="020F0502020204030204" pitchFamily="34" charset="0"/>
                <a:cs typeface="Calibri" panose="020F0502020204030204" pitchFamily="34" charset="0"/>
              </a:rPr>
              <a:t> </a:t>
            </a:r>
            <a:r>
              <a:rPr lang="en-US" altLang="zh-CN" sz="1600" dirty="0">
                <a:solidFill>
                  <a:schemeClr val="accent6">
                    <a:lumMod val="60000"/>
                    <a:lumOff val="40000"/>
                  </a:schemeClr>
                </a:solidFill>
                <a:latin typeface="Calibri" panose="020F0502020204030204" pitchFamily="34" charset="0"/>
                <a:cs typeface="Calibri" panose="020F0502020204030204" pitchFamily="34" charset="0"/>
              </a:rPr>
              <a:t>(</a:t>
            </a:r>
            <a:r>
              <a:rPr lang="en-US" altLang="zh-CN" sz="1600" dirty="0" err="1">
                <a:solidFill>
                  <a:schemeClr val="accent6">
                    <a:lumMod val="60000"/>
                    <a:lumOff val="40000"/>
                  </a:schemeClr>
                </a:solidFill>
                <a:latin typeface="Calibri" panose="020F0502020204030204" pitchFamily="34" charset="0"/>
                <a:cs typeface="Calibri" panose="020F0502020204030204" pitchFamily="34" charset="0"/>
              </a:rPr>
              <a:t>dist</a:t>
            </a:r>
            <a:r>
              <a:rPr lang="en-US" altLang="zh-CN" sz="1600" dirty="0">
                <a:solidFill>
                  <a:schemeClr val="accent6">
                    <a:lumMod val="60000"/>
                    <a:lumOff val="40000"/>
                  </a:schemeClr>
                </a:solidFill>
                <a:latin typeface="Calibri" panose="020F0502020204030204" pitchFamily="34" charset="0"/>
                <a:cs typeface="Calibri" panose="020F0502020204030204" pitchFamily="34" charset="0"/>
              </a:rPr>
              <a:t>),</a:t>
            </a:r>
            <a:r>
              <a:rPr lang="zh-CN" altLang="en-US" sz="1600" dirty="0">
                <a:solidFill>
                  <a:schemeClr val="accent6">
                    <a:lumMod val="60000"/>
                    <a:lumOff val="40000"/>
                  </a:schemeClr>
                </a:solidFill>
                <a:latin typeface="Calibri" panose="020F0502020204030204" pitchFamily="34" charset="0"/>
                <a:cs typeface="Calibri" panose="020F0502020204030204" pitchFamily="34" charset="0"/>
              </a:rPr>
              <a:t> </a:t>
            </a:r>
            <a:r>
              <a:rPr lang="en-US" altLang="zh-CN" sz="1600" dirty="0">
                <a:solidFill>
                  <a:schemeClr val="accent6">
                    <a:lumMod val="60000"/>
                    <a:lumOff val="40000"/>
                  </a:schemeClr>
                </a:solidFill>
                <a:latin typeface="Calibri" panose="020F0502020204030204" pitchFamily="34" charset="0"/>
                <a:cs typeface="Calibri" panose="020F0502020204030204" pitchFamily="34" charset="0"/>
              </a:rPr>
              <a:t>Weights</a:t>
            </a:r>
            <a:r>
              <a:rPr lang="zh-CN" altLang="en-US" sz="1600" dirty="0">
                <a:solidFill>
                  <a:schemeClr val="accent6">
                    <a:lumMod val="60000"/>
                    <a:lumOff val="40000"/>
                  </a:schemeClr>
                </a:solidFill>
                <a:latin typeface="Calibri" panose="020F0502020204030204" pitchFamily="34" charset="0"/>
                <a:cs typeface="Calibri" panose="020F0502020204030204" pitchFamily="34" charset="0"/>
              </a:rPr>
              <a:t> </a:t>
            </a:r>
            <a:r>
              <a:rPr lang="en-US" altLang="zh-CN" sz="1600" dirty="0">
                <a:solidFill>
                  <a:schemeClr val="accent6">
                    <a:lumMod val="60000"/>
                    <a:lumOff val="40000"/>
                  </a:schemeClr>
                </a:solidFill>
                <a:latin typeface="Calibri" panose="020F0502020204030204" pitchFamily="34" charset="0"/>
                <a:cs typeface="Calibri" panose="020F0502020204030204" pitchFamily="34" charset="0"/>
              </a:rPr>
              <a:t>(A),</a:t>
            </a:r>
            <a:r>
              <a:rPr lang="zh-CN" altLang="en-US" sz="1600" dirty="0">
                <a:solidFill>
                  <a:schemeClr val="accent6">
                    <a:lumMod val="60000"/>
                    <a:lumOff val="40000"/>
                  </a:schemeClr>
                </a:solidFill>
                <a:latin typeface="Calibri" panose="020F0502020204030204" pitchFamily="34" charset="0"/>
                <a:cs typeface="Calibri" panose="020F0502020204030204" pitchFamily="34" charset="0"/>
              </a:rPr>
              <a:t> </a:t>
            </a:r>
            <a:r>
              <a:rPr lang="en-US" altLang="zh-CN" sz="1600" dirty="0" err="1">
                <a:solidFill>
                  <a:schemeClr val="accent6">
                    <a:lumMod val="60000"/>
                    <a:lumOff val="40000"/>
                  </a:schemeClr>
                </a:solidFill>
                <a:latin typeface="Calibri" panose="020F0502020204030204" pitchFamily="34" charset="0"/>
                <a:cs typeface="Calibri" panose="020F0502020204030204" pitchFamily="34" charset="0"/>
              </a:rPr>
              <a:t>wfound</a:t>
            </a:r>
            <a:r>
              <a:rPr lang="zh-CN" altLang="en-US" sz="1600" dirty="0">
                <a:solidFill>
                  <a:schemeClr val="accent6">
                    <a:lumMod val="60000"/>
                    <a:lumOff val="40000"/>
                  </a:schemeClr>
                </a:solidFill>
                <a:latin typeface="Calibri" panose="020F0502020204030204" pitchFamily="34" charset="0"/>
                <a:cs typeface="Calibri" panose="020F0502020204030204" pitchFamily="34" charset="0"/>
              </a:rPr>
              <a:t> </a:t>
            </a:r>
            <a:r>
              <a:rPr lang="en-US" altLang="zh-CN" sz="1600" dirty="0">
                <a:solidFill>
                  <a:schemeClr val="accent6">
                    <a:lumMod val="60000"/>
                    <a:lumOff val="40000"/>
                  </a:schemeClr>
                </a:solidFill>
                <a:latin typeface="Calibri" panose="020F0502020204030204" pitchFamily="34" charset="0"/>
                <a:cs typeface="Calibri" panose="020F0502020204030204" pitchFamily="34" charset="0"/>
              </a:rPr>
              <a:t>(s),</a:t>
            </a:r>
            <a:r>
              <a:rPr lang="zh-CN" altLang="en-US" sz="1600" dirty="0">
                <a:solidFill>
                  <a:schemeClr val="accent6">
                    <a:lumMod val="60000"/>
                    <a:lumOff val="40000"/>
                  </a:schemeClr>
                </a:solidFill>
                <a:latin typeface="Calibri" panose="020F0502020204030204" pitchFamily="34" charset="0"/>
                <a:cs typeface="Calibri" panose="020F0502020204030204" pitchFamily="34" charset="0"/>
              </a:rPr>
              <a:t> </a:t>
            </a:r>
            <a:r>
              <a:rPr lang="en-US" altLang="zh-CN" sz="1600" dirty="0" err="1">
                <a:solidFill>
                  <a:schemeClr val="accent6">
                    <a:lumMod val="60000"/>
                    <a:lumOff val="40000"/>
                  </a:schemeClr>
                </a:solidFill>
                <a:latin typeface="Calibri" panose="020F0502020204030204" pitchFamily="34" charset="0"/>
                <a:cs typeface="Calibri" panose="020F0502020204030204" pitchFamily="34" charset="0"/>
              </a:rPr>
              <a:t>Spath</a:t>
            </a:r>
            <a:r>
              <a:rPr lang="zh-CN" altLang="en-US" sz="1600" dirty="0">
                <a:solidFill>
                  <a:schemeClr val="accent6">
                    <a:lumMod val="60000"/>
                    <a:lumOff val="40000"/>
                  </a:schemeClr>
                </a:solidFill>
                <a:latin typeface="Calibri" panose="020F0502020204030204" pitchFamily="34" charset="0"/>
                <a:cs typeface="Calibri" panose="020F0502020204030204" pitchFamily="34" charset="0"/>
              </a:rPr>
              <a:t> </a:t>
            </a:r>
            <a:r>
              <a:rPr lang="en-US" altLang="zh-CN" sz="1600" dirty="0">
                <a:solidFill>
                  <a:schemeClr val="accent6">
                    <a:lumMod val="60000"/>
                    <a:lumOff val="40000"/>
                  </a:schemeClr>
                </a:solidFill>
                <a:latin typeface="Calibri" panose="020F0502020204030204" pitchFamily="34" charset="0"/>
                <a:cs typeface="Calibri" panose="020F0502020204030204" pitchFamily="34" charset="0"/>
              </a:rPr>
              <a:t>(path)</a:t>
            </a:r>
          </a:p>
          <a:p>
            <a:pPr>
              <a:lnSpc>
                <a:spcPct val="110000"/>
              </a:lnSpc>
            </a:pPr>
            <a:r>
              <a:rPr lang="en-US" altLang="zh-CN" sz="1600" dirty="0">
                <a:latin typeface="Calibri" panose="020F0502020204030204" pitchFamily="34" charset="0"/>
                <a:cs typeface="Calibri" panose="020F0502020204030204" pitchFamily="34" charset="0"/>
              </a:rPr>
              <a:t>{</a:t>
            </a:r>
          </a:p>
          <a:p>
            <a:pPr>
              <a:lnSpc>
                <a:spcPct val="110000"/>
              </a:lnSpc>
            </a:pPr>
            <a:r>
              <a:rPr lang="en-US" altLang="zh-CN" sz="1600" dirty="0">
                <a:latin typeface="Calibri" panose="020F0502020204030204" pitchFamily="34" charset="0"/>
                <a:cs typeface="Calibri" panose="020F0502020204030204" pitchFamily="34" charset="0"/>
              </a:rPr>
              <a:t>    </a:t>
            </a:r>
            <a:r>
              <a:rPr lang="en-US" altLang="zh-CN" sz="1600" dirty="0" err="1">
                <a:latin typeface="Calibri" panose="020F0502020204030204" pitchFamily="34" charset="0"/>
                <a:cs typeface="Calibri" panose="020F0502020204030204" pitchFamily="34" charset="0"/>
              </a:rPr>
              <a:t>int</a:t>
            </a:r>
            <a:r>
              <a:rPr lang="en-US" altLang="zh-CN" sz="1600" dirty="0">
                <a:latin typeface="Calibri" panose="020F0502020204030204" pitchFamily="34" charset="0"/>
                <a:cs typeface="Calibri" panose="020F0502020204030204" pitchFamily="34" charset="0"/>
              </a:rPr>
              <a:t> </a:t>
            </a:r>
            <a:r>
              <a:rPr lang="en-US" altLang="zh-CN" sz="1600" dirty="0" err="1">
                <a:latin typeface="Calibri" panose="020F0502020204030204" pitchFamily="34" charset="0"/>
                <a:cs typeface="Calibri" panose="020F0502020204030204" pitchFamily="34" charset="0"/>
              </a:rPr>
              <a:t>i</a:t>
            </a:r>
            <a:r>
              <a:rPr lang="en-US" altLang="zh-CN" sz="1600" dirty="0">
                <a:latin typeface="Calibri" panose="020F0502020204030204" pitchFamily="34" charset="0"/>
                <a:cs typeface="Calibri" panose="020F0502020204030204" pitchFamily="34" charset="0"/>
              </a:rPr>
              <a:t>, j, v, </a:t>
            </a:r>
            <a:r>
              <a:rPr lang="en-US" altLang="zh-CN" sz="1600" dirty="0" err="1">
                <a:latin typeface="Calibri" panose="020F0502020204030204" pitchFamily="34" charset="0"/>
                <a:cs typeface="Calibri" panose="020F0502020204030204" pitchFamily="34" charset="0"/>
              </a:rPr>
              <a:t>minweight</a:t>
            </a:r>
            <a:r>
              <a:rPr lang="en-US" altLang="zh-CN" sz="1600" dirty="0">
                <a:latin typeface="Calibri" panose="020F0502020204030204" pitchFamily="34" charset="0"/>
                <a:cs typeface="Calibri" panose="020F0502020204030204" pitchFamily="34" charset="0"/>
              </a:rPr>
              <a:t>;</a:t>
            </a:r>
          </a:p>
          <a:p>
            <a:pPr>
              <a:lnSpc>
                <a:spcPct val="110000"/>
              </a:lnSpc>
            </a:pPr>
            <a:r>
              <a:rPr lang="en-US" altLang="zh-CN" sz="1600" dirty="0">
                <a:latin typeface="Calibri" panose="020F0502020204030204" pitchFamily="34" charset="0"/>
                <a:cs typeface="Calibri" panose="020F0502020204030204" pitchFamily="34" charset="0"/>
              </a:rPr>
              <a:t>    char  </a:t>
            </a:r>
            <a:r>
              <a:rPr lang="en-US" altLang="zh-CN" sz="1600" dirty="0" err="1">
                <a:latin typeface="Calibri" panose="020F0502020204030204" pitchFamily="34" charset="0"/>
                <a:cs typeface="Calibri" panose="020F0502020204030204" pitchFamily="34" charset="0"/>
              </a:rPr>
              <a:t>wfound</a:t>
            </a:r>
            <a:r>
              <a:rPr lang="en-US" altLang="zh-CN" sz="1600" dirty="0">
                <a:latin typeface="Calibri" panose="020F0502020204030204" pitchFamily="34" charset="0"/>
                <a:cs typeface="Calibri" panose="020F0502020204030204" pitchFamily="34" charset="0"/>
              </a:rPr>
              <a:t>[VNUM] = { 0 }; //</a:t>
            </a:r>
            <a:r>
              <a:rPr lang="zh-CN" altLang="en-US" sz="1400" dirty="0">
                <a:latin typeface="Calibri" panose="020F0502020204030204" pitchFamily="34" charset="0"/>
                <a:cs typeface="Calibri" panose="020F0502020204030204" pitchFamily="34" charset="0"/>
              </a:rPr>
              <a:t>用于标记从</a:t>
            </a:r>
            <a:r>
              <a:rPr lang="en-US" altLang="zh-CN" sz="1400" dirty="0">
                <a:latin typeface="Calibri" panose="020F0502020204030204" pitchFamily="34" charset="0"/>
                <a:cs typeface="Calibri" panose="020F0502020204030204" pitchFamily="34" charset="0"/>
              </a:rPr>
              <a:t>v0</a:t>
            </a:r>
            <a:r>
              <a:rPr lang="zh-CN" altLang="en-US" sz="1400" dirty="0">
                <a:latin typeface="Calibri" panose="020F0502020204030204" pitchFamily="34" charset="0"/>
                <a:cs typeface="Calibri" panose="020F0502020204030204" pitchFamily="34" charset="0"/>
              </a:rPr>
              <a:t>到相应顶点是否找到最短路径，</a:t>
            </a:r>
            <a:r>
              <a:rPr lang="en-US" altLang="zh-CN" sz="1400" dirty="0">
                <a:latin typeface="Calibri" panose="020F0502020204030204" pitchFamily="34" charset="0"/>
                <a:cs typeface="Calibri" panose="020F0502020204030204" pitchFamily="34" charset="0"/>
              </a:rPr>
              <a:t>0</a:t>
            </a:r>
            <a:r>
              <a:rPr lang="zh-CN" altLang="en-US" sz="1400" dirty="0">
                <a:latin typeface="Calibri" panose="020F0502020204030204" pitchFamily="34" charset="0"/>
                <a:cs typeface="Calibri" panose="020F0502020204030204" pitchFamily="34" charset="0"/>
              </a:rPr>
              <a:t>未找到，</a:t>
            </a:r>
            <a:r>
              <a:rPr lang="en-US" altLang="zh-CN" sz="1400" dirty="0">
                <a:latin typeface="Calibri" panose="020F0502020204030204" pitchFamily="34" charset="0"/>
                <a:cs typeface="Calibri" panose="020F0502020204030204" pitchFamily="34" charset="0"/>
              </a:rPr>
              <a:t>1</a:t>
            </a:r>
            <a:r>
              <a:rPr lang="zh-CN" altLang="en-US" sz="1400" dirty="0">
                <a:latin typeface="Calibri" panose="020F0502020204030204" pitchFamily="34" charset="0"/>
                <a:cs typeface="Calibri" panose="020F0502020204030204" pitchFamily="34" charset="0"/>
              </a:rPr>
              <a:t>找到</a:t>
            </a:r>
            <a:endParaRPr lang="en-US" altLang="zh-CN" sz="1600" dirty="0">
              <a:latin typeface="Calibri" panose="020F0502020204030204" pitchFamily="34" charset="0"/>
              <a:cs typeface="Calibri" panose="020F0502020204030204" pitchFamily="34" charset="0"/>
            </a:endParaRPr>
          </a:p>
          <a:p>
            <a:pPr>
              <a:lnSpc>
                <a:spcPct val="110000"/>
              </a:lnSpc>
            </a:pPr>
            <a:r>
              <a:rPr lang="en-US" altLang="zh-CN" sz="1600" dirty="0">
                <a:latin typeface="Calibri" panose="020F0502020204030204" pitchFamily="34" charset="0"/>
                <a:cs typeface="Calibri" panose="020F0502020204030204" pitchFamily="34" charset="0"/>
              </a:rPr>
              <a:t>    for(</a:t>
            </a:r>
            <a:r>
              <a:rPr lang="en-US" altLang="zh-CN" sz="1600" dirty="0" err="1">
                <a:latin typeface="Calibri" panose="020F0502020204030204" pitchFamily="34" charset="0"/>
                <a:cs typeface="Calibri" panose="020F0502020204030204" pitchFamily="34" charset="0"/>
              </a:rPr>
              <a:t>i</a:t>
            </a:r>
            <a:r>
              <a:rPr lang="en-US" altLang="zh-CN" sz="1600" dirty="0">
                <a:latin typeface="Calibri" panose="020F0502020204030204" pitchFamily="34" charset="0"/>
                <a:cs typeface="Calibri" panose="020F0502020204030204" pitchFamily="34" charset="0"/>
              </a:rPr>
              <a:t>=0; </a:t>
            </a:r>
            <a:r>
              <a:rPr lang="en-US" altLang="zh-CN" sz="1600" dirty="0" err="1">
                <a:latin typeface="Calibri" panose="020F0502020204030204" pitchFamily="34" charset="0"/>
                <a:cs typeface="Calibri" panose="020F0502020204030204" pitchFamily="34" charset="0"/>
              </a:rPr>
              <a:t>i</a:t>
            </a:r>
            <a:r>
              <a:rPr lang="en-US" altLang="zh-CN" sz="1600" dirty="0">
                <a:latin typeface="Calibri" panose="020F0502020204030204" pitchFamily="34" charset="0"/>
                <a:cs typeface="Calibri" panose="020F0502020204030204" pitchFamily="34" charset="0"/>
              </a:rPr>
              <a:t>&lt;VNUM; </a:t>
            </a:r>
            <a:r>
              <a:rPr lang="en-US" altLang="zh-CN" sz="1600" dirty="0" err="1">
                <a:latin typeface="Calibri" panose="020F0502020204030204" pitchFamily="34" charset="0"/>
                <a:cs typeface="Calibri" panose="020F0502020204030204" pitchFamily="34" charset="0"/>
              </a:rPr>
              <a:t>i</a:t>
            </a:r>
            <a:r>
              <a:rPr lang="en-US" altLang="zh-CN" sz="1600" dirty="0">
                <a:latin typeface="Calibri" panose="020F0502020204030204" pitchFamily="34" charset="0"/>
                <a:cs typeface="Calibri" panose="020F0502020204030204" pitchFamily="34" charset="0"/>
              </a:rPr>
              <a:t>++) { </a:t>
            </a:r>
            <a:r>
              <a:rPr lang="en-US" altLang="zh-CN" sz="1600" dirty="0" err="1">
                <a:latin typeface="Calibri" panose="020F0502020204030204" pitchFamily="34" charset="0"/>
                <a:cs typeface="Calibri" panose="020F0502020204030204" pitchFamily="34" charset="0"/>
              </a:rPr>
              <a:t>Sweight</a:t>
            </a:r>
            <a:r>
              <a:rPr lang="en-US" altLang="zh-CN" sz="1600" dirty="0">
                <a:latin typeface="Calibri" panose="020F0502020204030204" pitchFamily="34" charset="0"/>
                <a:cs typeface="Calibri" panose="020F0502020204030204" pitchFamily="34" charset="0"/>
              </a:rPr>
              <a:t>[</a:t>
            </a:r>
            <a:r>
              <a:rPr lang="en-US" altLang="zh-CN" sz="1600" dirty="0" err="1">
                <a:latin typeface="Calibri" panose="020F0502020204030204" pitchFamily="34" charset="0"/>
                <a:cs typeface="Calibri" panose="020F0502020204030204" pitchFamily="34" charset="0"/>
              </a:rPr>
              <a:t>i</a:t>
            </a:r>
            <a:r>
              <a:rPr lang="en-US" altLang="zh-CN" sz="1600" dirty="0">
                <a:latin typeface="Calibri" panose="020F0502020204030204" pitchFamily="34" charset="0"/>
                <a:cs typeface="Calibri" panose="020F0502020204030204" pitchFamily="34" charset="0"/>
              </a:rPr>
              <a:t>] = Weights[v0][</a:t>
            </a:r>
            <a:r>
              <a:rPr lang="en-US" altLang="zh-CN" sz="1600" dirty="0" err="1">
                <a:latin typeface="Calibri" panose="020F0502020204030204" pitchFamily="34" charset="0"/>
                <a:cs typeface="Calibri" panose="020F0502020204030204" pitchFamily="34" charset="0"/>
              </a:rPr>
              <a:t>i</a:t>
            </a:r>
            <a:r>
              <a:rPr lang="en-US" altLang="zh-CN" sz="1600" dirty="0">
                <a:latin typeface="Calibri" panose="020F0502020204030204" pitchFamily="34" charset="0"/>
                <a:cs typeface="Calibri" panose="020F0502020204030204" pitchFamily="34" charset="0"/>
              </a:rPr>
              <a:t>]; </a:t>
            </a:r>
            <a:r>
              <a:rPr lang="en-US" altLang="zh-CN" sz="1600" dirty="0" err="1">
                <a:latin typeface="Calibri" panose="020F0502020204030204" pitchFamily="34" charset="0"/>
                <a:cs typeface="Calibri" panose="020F0502020204030204" pitchFamily="34" charset="0"/>
              </a:rPr>
              <a:t>Spath</a:t>
            </a:r>
            <a:r>
              <a:rPr lang="en-US" altLang="zh-CN" sz="1600" dirty="0">
                <a:latin typeface="Calibri" panose="020F0502020204030204" pitchFamily="34" charset="0"/>
                <a:cs typeface="Calibri" panose="020F0502020204030204" pitchFamily="34" charset="0"/>
              </a:rPr>
              <a:t>[</a:t>
            </a:r>
            <a:r>
              <a:rPr lang="en-US" altLang="zh-CN" sz="1600" dirty="0" err="1">
                <a:latin typeface="Calibri" panose="020F0502020204030204" pitchFamily="34" charset="0"/>
                <a:cs typeface="Calibri" panose="020F0502020204030204" pitchFamily="34" charset="0"/>
              </a:rPr>
              <a:t>i</a:t>
            </a:r>
            <a:r>
              <a:rPr lang="en-US" altLang="zh-CN" sz="1600" dirty="0">
                <a:latin typeface="Calibri" panose="020F0502020204030204" pitchFamily="34" charset="0"/>
                <a:cs typeface="Calibri" panose="020F0502020204030204" pitchFamily="34" charset="0"/>
              </a:rPr>
              <a:t>] = {v0}; }  //</a:t>
            </a:r>
            <a:r>
              <a:rPr lang="zh-CN" altLang="en-US" sz="1600" dirty="0">
                <a:latin typeface="Calibri" panose="020F0502020204030204" pitchFamily="34" charset="0"/>
                <a:cs typeface="Calibri" panose="020F0502020204030204" pitchFamily="34" charset="0"/>
              </a:rPr>
              <a:t>初始化数组</a:t>
            </a:r>
            <a:r>
              <a:rPr lang="en-US" altLang="zh-CN" sz="1600" dirty="0" err="1">
                <a:latin typeface="Calibri" panose="020F0502020204030204" pitchFamily="34" charset="0"/>
                <a:cs typeface="Calibri" panose="020F0502020204030204" pitchFamily="34" charset="0"/>
              </a:rPr>
              <a:t>Sweight</a:t>
            </a:r>
            <a:r>
              <a:rPr lang="zh-CN" altLang="en-US" sz="1600" dirty="0">
                <a:latin typeface="Calibri" panose="020F0502020204030204" pitchFamily="34" charset="0"/>
                <a:cs typeface="Calibri" panose="020F0502020204030204" pitchFamily="34" charset="0"/>
              </a:rPr>
              <a:t>和</a:t>
            </a:r>
            <a:r>
              <a:rPr lang="en-US" altLang="zh-CN" sz="1600" dirty="0" err="1">
                <a:latin typeface="Calibri" panose="020F0502020204030204" pitchFamily="34" charset="0"/>
                <a:cs typeface="Calibri" panose="020F0502020204030204" pitchFamily="34" charset="0"/>
              </a:rPr>
              <a:t>Spath</a:t>
            </a:r>
            <a:endParaRPr lang="en-US" altLang="zh-CN" sz="1600" dirty="0">
              <a:latin typeface="Calibri" panose="020F0502020204030204" pitchFamily="34" charset="0"/>
              <a:cs typeface="Calibri" panose="020F0502020204030204" pitchFamily="34" charset="0"/>
            </a:endParaRPr>
          </a:p>
          <a:p>
            <a:pPr>
              <a:lnSpc>
                <a:spcPct val="110000"/>
              </a:lnSpc>
            </a:pPr>
            <a:r>
              <a:rPr lang="en-US" altLang="zh-CN" sz="1600" dirty="0">
                <a:latin typeface="Calibri" panose="020F0502020204030204" pitchFamily="34" charset="0"/>
                <a:cs typeface="Calibri" panose="020F0502020204030204" pitchFamily="34" charset="0"/>
              </a:rPr>
              <a:t>    </a:t>
            </a:r>
            <a:r>
              <a:rPr lang="en-US" altLang="zh-CN" sz="1600" dirty="0" err="1">
                <a:latin typeface="Calibri" panose="020F0502020204030204" pitchFamily="34" charset="0"/>
                <a:cs typeface="Calibri" panose="020F0502020204030204" pitchFamily="34" charset="0"/>
              </a:rPr>
              <a:t>Sweight</a:t>
            </a:r>
            <a:r>
              <a:rPr lang="en-US" altLang="zh-CN" sz="1600" dirty="0">
                <a:latin typeface="Calibri" panose="020F0502020204030204" pitchFamily="34" charset="0"/>
                <a:cs typeface="Calibri" panose="020F0502020204030204" pitchFamily="34" charset="0"/>
              </a:rPr>
              <a:t> [v0] = 0;  </a:t>
            </a:r>
          </a:p>
          <a:p>
            <a:pPr>
              <a:lnSpc>
                <a:spcPct val="110000"/>
              </a:lnSpc>
            </a:pPr>
            <a:r>
              <a:rPr lang="en-US" altLang="zh-CN" sz="1600" dirty="0">
                <a:latin typeface="Calibri" panose="020F0502020204030204" pitchFamily="34" charset="0"/>
                <a:cs typeface="Calibri" panose="020F0502020204030204" pitchFamily="34" charset="0"/>
              </a:rPr>
              <a:t>    </a:t>
            </a:r>
            <a:r>
              <a:rPr lang="en-US" altLang="zh-CN" sz="1600" dirty="0" err="1">
                <a:latin typeface="Calibri" panose="020F0502020204030204" pitchFamily="34" charset="0"/>
                <a:cs typeface="Calibri" panose="020F0502020204030204" pitchFamily="34" charset="0"/>
              </a:rPr>
              <a:t>wfound</a:t>
            </a:r>
            <a:r>
              <a:rPr lang="en-US" altLang="zh-CN" sz="1600" dirty="0">
                <a:latin typeface="Calibri" panose="020F0502020204030204" pitchFamily="34" charset="0"/>
                <a:cs typeface="Calibri" panose="020F0502020204030204" pitchFamily="34" charset="0"/>
              </a:rPr>
              <a:t> [v0] = 1;  </a:t>
            </a:r>
          </a:p>
          <a:p>
            <a:pPr>
              <a:lnSpc>
                <a:spcPct val="110000"/>
              </a:lnSpc>
            </a:pPr>
            <a:r>
              <a:rPr lang="en-US" altLang="zh-CN" sz="1600" dirty="0">
                <a:latin typeface="Calibri" panose="020F0502020204030204" pitchFamily="34" charset="0"/>
                <a:cs typeface="Calibri" panose="020F0502020204030204" pitchFamily="34" charset="0"/>
              </a:rPr>
              <a:t>     for(</a:t>
            </a:r>
            <a:r>
              <a:rPr lang="en-US" altLang="zh-CN" sz="1600" dirty="0" err="1">
                <a:latin typeface="Calibri" panose="020F0502020204030204" pitchFamily="34" charset="0"/>
                <a:cs typeface="Calibri" panose="020F0502020204030204" pitchFamily="34" charset="0"/>
              </a:rPr>
              <a:t>i</a:t>
            </a:r>
            <a:r>
              <a:rPr lang="en-US" altLang="zh-CN" sz="1600" dirty="0">
                <a:latin typeface="Calibri" panose="020F0502020204030204" pitchFamily="34" charset="0"/>
                <a:cs typeface="Calibri" panose="020F0502020204030204" pitchFamily="34" charset="0"/>
              </a:rPr>
              <a:t>=0; </a:t>
            </a:r>
            <a:r>
              <a:rPr lang="en-US" altLang="zh-CN" sz="1600" dirty="0" err="1">
                <a:latin typeface="Calibri" panose="020F0502020204030204" pitchFamily="34" charset="0"/>
                <a:cs typeface="Calibri" panose="020F0502020204030204" pitchFamily="34" charset="0"/>
              </a:rPr>
              <a:t>i</a:t>
            </a:r>
            <a:r>
              <a:rPr lang="en-US" altLang="zh-CN" sz="1600" dirty="0">
                <a:latin typeface="Calibri" panose="020F0502020204030204" pitchFamily="34" charset="0"/>
                <a:cs typeface="Calibri" panose="020F0502020204030204" pitchFamily="34" charset="0"/>
              </a:rPr>
              <a:t>&lt; VNUM-1; </a:t>
            </a:r>
            <a:r>
              <a:rPr lang="en-US" altLang="zh-CN" sz="1600" dirty="0" err="1">
                <a:latin typeface="Calibri" panose="020F0502020204030204" pitchFamily="34" charset="0"/>
                <a:cs typeface="Calibri" panose="020F0502020204030204" pitchFamily="34" charset="0"/>
              </a:rPr>
              <a:t>i</a:t>
            </a:r>
            <a:r>
              <a:rPr lang="en-US" altLang="zh-CN" sz="1600" dirty="0">
                <a:latin typeface="Calibri" panose="020F0502020204030204" pitchFamily="34" charset="0"/>
                <a:cs typeface="Calibri" panose="020F0502020204030204" pitchFamily="34" charset="0"/>
              </a:rPr>
              <a:t>++) {  //</a:t>
            </a:r>
            <a:r>
              <a:rPr lang="zh-CN" altLang="en-US" sz="1600" dirty="0">
                <a:latin typeface="Calibri" panose="020F0502020204030204" pitchFamily="34" charset="0"/>
                <a:cs typeface="Calibri" panose="020F0502020204030204" pitchFamily="34" charset="0"/>
              </a:rPr>
              <a:t>迭代</a:t>
            </a:r>
            <a:r>
              <a:rPr lang="en-US" altLang="zh-CN" sz="1600" dirty="0">
                <a:latin typeface="Calibri" panose="020F0502020204030204" pitchFamily="34" charset="0"/>
                <a:cs typeface="Calibri" panose="020F0502020204030204" pitchFamily="34" charset="0"/>
              </a:rPr>
              <a:t>VNUM-1</a:t>
            </a:r>
            <a:r>
              <a:rPr lang="zh-CN" altLang="en-US" sz="1600" dirty="0">
                <a:latin typeface="Calibri" panose="020F0502020204030204" pitchFamily="34" charset="0"/>
                <a:cs typeface="Calibri" panose="020F0502020204030204" pitchFamily="34" charset="0"/>
              </a:rPr>
              <a:t>次</a:t>
            </a:r>
            <a:endParaRPr lang="en-US" altLang="zh-CN" sz="1600" dirty="0">
              <a:latin typeface="Calibri" panose="020F0502020204030204" pitchFamily="34" charset="0"/>
              <a:cs typeface="Calibri" panose="020F0502020204030204" pitchFamily="34" charset="0"/>
            </a:endParaRPr>
          </a:p>
          <a:p>
            <a:pPr>
              <a:lnSpc>
                <a:spcPct val="110000"/>
              </a:lnSpc>
            </a:pPr>
            <a:r>
              <a:rPr lang="en-US" altLang="zh-CN" sz="1600" dirty="0">
                <a:latin typeface="Calibri" panose="020F0502020204030204" pitchFamily="34" charset="0"/>
                <a:cs typeface="Calibri" panose="020F0502020204030204" pitchFamily="34" charset="0"/>
              </a:rPr>
              <a:t>         </a:t>
            </a:r>
            <a:r>
              <a:rPr lang="en-US" altLang="zh-CN" sz="1600" dirty="0" err="1">
                <a:latin typeface="Calibri" panose="020F0502020204030204" pitchFamily="34" charset="0"/>
                <a:cs typeface="Calibri" panose="020F0502020204030204" pitchFamily="34" charset="0"/>
              </a:rPr>
              <a:t>minweight</a:t>
            </a:r>
            <a:r>
              <a:rPr lang="en-US" altLang="zh-CN" sz="1600" dirty="0">
                <a:latin typeface="Calibri" panose="020F0502020204030204" pitchFamily="34" charset="0"/>
                <a:cs typeface="Calibri" panose="020F0502020204030204" pitchFamily="34" charset="0"/>
              </a:rPr>
              <a:t> =   INFINITY;</a:t>
            </a:r>
          </a:p>
          <a:p>
            <a:pPr>
              <a:lnSpc>
                <a:spcPct val="110000"/>
              </a:lnSpc>
            </a:pPr>
            <a:r>
              <a:rPr lang="en-US" altLang="zh-CN" sz="1600" dirty="0">
                <a:solidFill>
                  <a:srgbClr val="FFFF00"/>
                </a:solidFill>
                <a:latin typeface="Calibri" panose="020F0502020204030204" pitchFamily="34" charset="0"/>
                <a:cs typeface="Calibri" panose="020F0502020204030204" pitchFamily="34" charset="0"/>
              </a:rPr>
              <a:t>         for(j=0; j &lt;  VNUM;  j++)   //</a:t>
            </a:r>
            <a:r>
              <a:rPr lang="zh-CN" altLang="en-US" sz="1600" dirty="0">
                <a:solidFill>
                  <a:srgbClr val="FFFF00"/>
                </a:solidFill>
                <a:latin typeface="Calibri" panose="020F0502020204030204" pitchFamily="34" charset="0"/>
                <a:cs typeface="Calibri" panose="020F0502020204030204" pitchFamily="34" charset="0"/>
              </a:rPr>
              <a:t>找到未标记的最小权重值顶点 </a:t>
            </a:r>
            <a:endParaRPr lang="en-US" altLang="zh-CN" sz="1600" dirty="0">
              <a:solidFill>
                <a:srgbClr val="FFFF00"/>
              </a:solidFill>
              <a:latin typeface="Calibri" panose="020F0502020204030204" pitchFamily="34" charset="0"/>
              <a:cs typeface="Calibri" panose="020F0502020204030204" pitchFamily="34" charset="0"/>
            </a:endParaRPr>
          </a:p>
          <a:p>
            <a:pPr>
              <a:lnSpc>
                <a:spcPct val="110000"/>
              </a:lnSpc>
            </a:pPr>
            <a:r>
              <a:rPr lang="en-US" altLang="zh-CN" sz="1600" dirty="0">
                <a:solidFill>
                  <a:srgbClr val="FFFF00"/>
                </a:solidFill>
                <a:latin typeface="Calibri" panose="020F0502020204030204" pitchFamily="34" charset="0"/>
                <a:cs typeface="Calibri" panose="020F0502020204030204" pitchFamily="34" charset="0"/>
              </a:rPr>
              <a:t>             if( !</a:t>
            </a:r>
            <a:r>
              <a:rPr lang="en-US" altLang="zh-CN" sz="1600" dirty="0" err="1">
                <a:solidFill>
                  <a:srgbClr val="FFFF00"/>
                </a:solidFill>
                <a:latin typeface="Calibri" panose="020F0502020204030204" pitchFamily="34" charset="0"/>
                <a:cs typeface="Calibri" panose="020F0502020204030204" pitchFamily="34" charset="0"/>
              </a:rPr>
              <a:t>wfound</a:t>
            </a:r>
            <a:r>
              <a:rPr lang="en-US" altLang="zh-CN" sz="1600" dirty="0">
                <a:solidFill>
                  <a:srgbClr val="FFFF00"/>
                </a:solidFill>
                <a:latin typeface="Calibri" panose="020F0502020204030204" pitchFamily="34" charset="0"/>
                <a:cs typeface="Calibri" panose="020F0502020204030204" pitchFamily="34" charset="0"/>
              </a:rPr>
              <a:t>[j] &amp;&amp; ( </a:t>
            </a:r>
            <a:r>
              <a:rPr lang="en-US" altLang="zh-CN" sz="1600" dirty="0" err="1">
                <a:solidFill>
                  <a:srgbClr val="FFFF00"/>
                </a:solidFill>
                <a:latin typeface="Calibri" panose="020F0502020204030204" pitchFamily="34" charset="0"/>
                <a:cs typeface="Calibri" panose="020F0502020204030204" pitchFamily="34" charset="0"/>
              </a:rPr>
              <a:t>Sweight</a:t>
            </a:r>
            <a:r>
              <a:rPr lang="en-US" altLang="zh-CN" sz="1600" dirty="0">
                <a:solidFill>
                  <a:srgbClr val="FFFF00"/>
                </a:solidFill>
                <a:latin typeface="Calibri" panose="020F0502020204030204" pitchFamily="34" charset="0"/>
                <a:cs typeface="Calibri" panose="020F0502020204030204" pitchFamily="34" charset="0"/>
              </a:rPr>
              <a:t>[j] &lt; </a:t>
            </a:r>
            <a:r>
              <a:rPr lang="en-US" altLang="zh-CN" sz="1600" dirty="0" err="1">
                <a:solidFill>
                  <a:srgbClr val="FFFF00"/>
                </a:solidFill>
                <a:latin typeface="Calibri" panose="020F0502020204030204" pitchFamily="34" charset="0"/>
                <a:cs typeface="Calibri" panose="020F0502020204030204" pitchFamily="34" charset="0"/>
              </a:rPr>
              <a:t>minweight</a:t>
            </a:r>
            <a:r>
              <a:rPr lang="en-US" altLang="zh-CN" sz="1600" dirty="0">
                <a:solidFill>
                  <a:srgbClr val="FFFF00"/>
                </a:solidFill>
                <a:latin typeface="Calibri" panose="020F0502020204030204" pitchFamily="34" charset="0"/>
                <a:cs typeface="Calibri" panose="020F0502020204030204" pitchFamily="34" charset="0"/>
              </a:rPr>
              <a:t>)  {</a:t>
            </a:r>
          </a:p>
          <a:p>
            <a:pPr>
              <a:lnSpc>
                <a:spcPct val="110000"/>
              </a:lnSpc>
            </a:pPr>
            <a:r>
              <a:rPr lang="en-US" altLang="zh-CN" sz="1600" dirty="0">
                <a:solidFill>
                  <a:srgbClr val="FFFF00"/>
                </a:solidFill>
                <a:latin typeface="Calibri" panose="020F0502020204030204" pitchFamily="34" charset="0"/>
                <a:cs typeface="Calibri" panose="020F0502020204030204" pitchFamily="34" charset="0"/>
              </a:rPr>
              <a:t>                 v = j; </a:t>
            </a:r>
          </a:p>
          <a:p>
            <a:pPr>
              <a:lnSpc>
                <a:spcPct val="110000"/>
              </a:lnSpc>
            </a:pPr>
            <a:r>
              <a:rPr lang="en-US" altLang="zh-CN" sz="1600" dirty="0">
                <a:solidFill>
                  <a:srgbClr val="FFFF00"/>
                </a:solidFill>
                <a:latin typeface="Calibri" panose="020F0502020204030204" pitchFamily="34" charset="0"/>
                <a:cs typeface="Calibri" panose="020F0502020204030204" pitchFamily="34" charset="0"/>
              </a:rPr>
              <a:t>                 </a:t>
            </a:r>
            <a:r>
              <a:rPr lang="en-US" altLang="zh-CN" sz="1600" dirty="0" err="1">
                <a:solidFill>
                  <a:srgbClr val="FFFF00"/>
                </a:solidFill>
                <a:latin typeface="Calibri" panose="020F0502020204030204" pitchFamily="34" charset="0"/>
                <a:cs typeface="Calibri" panose="020F0502020204030204" pitchFamily="34" charset="0"/>
              </a:rPr>
              <a:t>minweight</a:t>
            </a:r>
            <a:r>
              <a:rPr lang="en-US" altLang="zh-CN" sz="1600" dirty="0">
                <a:solidFill>
                  <a:srgbClr val="FFFF00"/>
                </a:solidFill>
                <a:latin typeface="Calibri" panose="020F0502020204030204" pitchFamily="34" charset="0"/>
                <a:cs typeface="Calibri" panose="020F0502020204030204" pitchFamily="34" charset="0"/>
              </a:rPr>
              <a:t> = </a:t>
            </a:r>
            <a:r>
              <a:rPr lang="en-US" altLang="zh-CN" sz="1600" dirty="0" err="1">
                <a:solidFill>
                  <a:srgbClr val="FFFF00"/>
                </a:solidFill>
                <a:latin typeface="Calibri" panose="020F0502020204030204" pitchFamily="34" charset="0"/>
                <a:cs typeface="Calibri" panose="020F0502020204030204" pitchFamily="34" charset="0"/>
              </a:rPr>
              <a:t>Sweight</a:t>
            </a:r>
            <a:r>
              <a:rPr lang="en-US" altLang="zh-CN" sz="1600" dirty="0">
                <a:solidFill>
                  <a:srgbClr val="FFFF00"/>
                </a:solidFill>
                <a:latin typeface="Calibri" panose="020F0502020204030204" pitchFamily="34" charset="0"/>
                <a:cs typeface="Calibri" panose="020F0502020204030204" pitchFamily="34" charset="0"/>
              </a:rPr>
              <a:t>[v];</a:t>
            </a:r>
          </a:p>
          <a:p>
            <a:pPr>
              <a:lnSpc>
                <a:spcPct val="110000"/>
              </a:lnSpc>
            </a:pPr>
            <a:r>
              <a:rPr lang="en-US" altLang="zh-CN" sz="1600" dirty="0">
                <a:solidFill>
                  <a:srgbClr val="FFFF00"/>
                </a:solidFill>
                <a:latin typeface="Calibri" panose="020F0502020204030204" pitchFamily="34" charset="0"/>
                <a:cs typeface="Calibri" panose="020F0502020204030204" pitchFamily="34" charset="0"/>
              </a:rPr>
              <a:t>             }</a:t>
            </a:r>
          </a:p>
          <a:p>
            <a:pPr>
              <a:lnSpc>
                <a:spcPct val="110000"/>
              </a:lnSpc>
            </a:pPr>
            <a:r>
              <a:rPr lang="en-US" altLang="zh-CN" sz="1600" dirty="0">
                <a:latin typeface="Calibri" panose="020F0502020204030204" pitchFamily="34" charset="0"/>
                <a:cs typeface="Calibri" panose="020F0502020204030204" pitchFamily="34" charset="0"/>
              </a:rPr>
              <a:t>         </a:t>
            </a:r>
            <a:r>
              <a:rPr lang="en-US" altLang="zh-CN" sz="1600" dirty="0" err="1">
                <a:latin typeface="Calibri" panose="020F0502020204030204" pitchFamily="34" charset="0"/>
                <a:cs typeface="Calibri" panose="020F0502020204030204" pitchFamily="34" charset="0"/>
              </a:rPr>
              <a:t>wfound</a:t>
            </a:r>
            <a:r>
              <a:rPr lang="en-US" altLang="zh-CN" sz="1600" dirty="0">
                <a:latin typeface="Calibri" panose="020F0502020204030204" pitchFamily="34" charset="0"/>
                <a:cs typeface="Calibri" panose="020F0502020204030204" pitchFamily="34" charset="0"/>
              </a:rPr>
              <a:t>[v] = 1;	//</a:t>
            </a:r>
            <a:r>
              <a:rPr lang="zh-CN" altLang="en-US" sz="1600" dirty="0">
                <a:latin typeface="Calibri" panose="020F0502020204030204" pitchFamily="34" charset="0"/>
                <a:cs typeface="Calibri" panose="020F0502020204030204" pitchFamily="34" charset="0"/>
              </a:rPr>
              <a:t>标记该顶点为已找到最短路径</a:t>
            </a:r>
            <a:endParaRPr lang="en-US" altLang="zh-CN" sz="1600" dirty="0">
              <a:latin typeface="Calibri" panose="020F0502020204030204" pitchFamily="34" charset="0"/>
              <a:cs typeface="Calibri" panose="020F0502020204030204" pitchFamily="34" charset="0"/>
            </a:endParaRPr>
          </a:p>
          <a:p>
            <a:pPr>
              <a:lnSpc>
                <a:spcPct val="110000"/>
              </a:lnSpc>
            </a:pPr>
            <a:r>
              <a:rPr lang="en-US" altLang="zh-CN" sz="1600" dirty="0">
                <a:solidFill>
                  <a:schemeClr val="accent6">
                    <a:lumMod val="50000"/>
                  </a:schemeClr>
                </a:solidFill>
                <a:latin typeface="Calibri" panose="020F0502020204030204" pitchFamily="34" charset="0"/>
                <a:cs typeface="Calibri" panose="020F0502020204030204" pitchFamily="34" charset="0"/>
              </a:rPr>
              <a:t>         </a:t>
            </a:r>
            <a:r>
              <a:rPr lang="en-US" altLang="zh-CN" sz="1600" dirty="0">
                <a:solidFill>
                  <a:schemeClr val="accent2">
                    <a:lumMod val="40000"/>
                    <a:lumOff val="60000"/>
                  </a:schemeClr>
                </a:solidFill>
                <a:latin typeface="Calibri" panose="020F0502020204030204" pitchFamily="34" charset="0"/>
                <a:cs typeface="Calibri" panose="020F0502020204030204" pitchFamily="34" charset="0"/>
              </a:rPr>
              <a:t>for(j =0; j &lt; VNUM; j++) //</a:t>
            </a:r>
            <a:r>
              <a:rPr lang="zh-CN" altLang="en-US" sz="1600" dirty="0">
                <a:solidFill>
                  <a:schemeClr val="accent2">
                    <a:lumMod val="40000"/>
                    <a:lumOff val="60000"/>
                  </a:schemeClr>
                </a:solidFill>
                <a:latin typeface="Calibri" panose="020F0502020204030204" pitchFamily="34" charset="0"/>
                <a:cs typeface="Calibri" panose="020F0502020204030204" pitchFamily="34" charset="0"/>
              </a:rPr>
              <a:t>找到未标记顶点且其权值大于</a:t>
            </a:r>
            <a:r>
              <a:rPr lang="en-US" altLang="zh-CN" sz="1600" dirty="0">
                <a:solidFill>
                  <a:schemeClr val="accent2">
                    <a:lumMod val="40000"/>
                    <a:lumOff val="60000"/>
                  </a:schemeClr>
                </a:solidFill>
                <a:latin typeface="Calibri" panose="020F0502020204030204" pitchFamily="34" charset="0"/>
                <a:cs typeface="Calibri" panose="020F0502020204030204" pitchFamily="34" charset="0"/>
              </a:rPr>
              <a:t>v</a:t>
            </a:r>
            <a:r>
              <a:rPr lang="zh-CN" altLang="en-US" sz="1600" dirty="0">
                <a:solidFill>
                  <a:schemeClr val="accent2">
                    <a:lumMod val="40000"/>
                    <a:lumOff val="60000"/>
                  </a:schemeClr>
                </a:solidFill>
                <a:latin typeface="Calibri" panose="020F0502020204030204" pitchFamily="34" charset="0"/>
                <a:cs typeface="Calibri" panose="020F0502020204030204" pitchFamily="34" charset="0"/>
              </a:rPr>
              <a:t>的权值</a:t>
            </a:r>
            <a:r>
              <a:rPr lang="en-US" altLang="zh-CN" sz="1600" dirty="0">
                <a:solidFill>
                  <a:schemeClr val="accent2">
                    <a:lumMod val="40000"/>
                    <a:lumOff val="60000"/>
                  </a:schemeClr>
                </a:solidFill>
                <a:latin typeface="Calibri" panose="020F0502020204030204" pitchFamily="34" charset="0"/>
                <a:cs typeface="Calibri" panose="020F0502020204030204" pitchFamily="34" charset="0"/>
              </a:rPr>
              <a:t>+(</a:t>
            </a:r>
            <a:r>
              <a:rPr lang="en-US" altLang="zh-CN" sz="1600" dirty="0" err="1">
                <a:solidFill>
                  <a:schemeClr val="accent2">
                    <a:lumMod val="40000"/>
                    <a:lumOff val="60000"/>
                  </a:schemeClr>
                </a:solidFill>
                <a:latin typeface="Calibri" panose="020F0502020204030204" pitchFamily="34" charset="0"/>
                <a:cs typeface="Calibri" panose="020F0502020204030204" pitchFamily="34" charset="0"/>
              </a:rPr>
              <a:t>v,j</a:t>
            </a:r>
            <a:r>
              <a:rPr lang="en-US" altLang="zh-CN" sz="1600" dirty="0">
                <a:solidFill>
                  <a:schemeClr val="accent2">
                    <a:lumMod val="40000"/>
                    <a:lumOff val="60000"/>
                  </a:schemeClr>
                </a:solidFill>
                <a:latin typeface="Calibri" panose="020F0502020204030204" pitchFamily="34" charset="0"/>
                <a:cs typeface="Calibri" panose="020F0502020204030204" pitchFamily="34" charset="0"/>
              </a:rPr>
              <a:t>)</a:t>
            </a:r>
            <a:r>
              <a:rPr lang="zh-CN" altLang="en-US" sz="1600" dirty="0">
                <a:solidFill>
                  <a:schemeClr val="accent2">
                    <a:lumMod val="40000"/>
                    <a:lumOff val="60000"/>
                  </a:schemeClr>
                </a:solidFill>
                <a:latin typeface="Calibri" panose="020F0502020204030204" pitchFamily="34" charset="0"/>
                <a:cs typeface="Calibri" panose="020F0502020204030204" pitchFamily="34" charset="0"/>
              </a:rPr>
              <a:t>的权值，更新其权值</a:t>
            </a:r>
            <a:endParaRPr lang="en-US" altLang="zh-CN" sz="1600" dirty="0">
              <a:solidFill>
                <a:schemeClr val="accent2">
                  <a:lumMod val="40000"/>
                  <a:lumOff val="60000"/>
                </a:schemeClr>
              </a:solidFill>
              <a:latin typeface="Calibri" panose="020F0502020204030204" pitchFamily="34" charset="0"/>
              <a:cs typeface="Calibri" panose="020F0502020204030204" pitchFamily="34" charset="0"/>
            </a:endParaRPr>
          </a:p>
          <a:p>
            <a:pPr>
              <a:lnSpc>
                <a:spcPct val="110000"/>
              </a:lnSpc>
            </a:pPr>
            <a:r>
              <a:rPr lang="en-US" altLang="zh-CN" sz="1600" dirty="0">
                <a:solidFill>
                  <a:schemeClr val="accent2">
                    <a:lumMod val="40000"/>
                    <a:lumOff val="60000"/>
                  </a:schemeClr>
                </a:solidFill>
                <a:latin typeface="Calibri" panose="020F0502020204030204" pitchFamily="34" charset="0"/>
                <a:cs typeface="Calibri" panose="020F0502020204030204" pitchFamily="34" charset="0"/>
              </a:rPr>
              <a:t>             if( !</a:t>
            </a:r>
            <a:r>
              <a:rPr lang="en-US" altLang="zh-CN" sz="1600" dirty="0" err="1">
                <a:solidFill>
                  <a:schemeClr val="accent2">
                    <a:lumMod val="40000"/>
                    <a:lumOff val="60000"/>
                  </a:schemeClr>
                </a:solidFill>
                <a:latin typeface="Calibri" panose="020F0502020204030204" pitchFamily="34" charset="0"/>
                <a:cs typeface="Calibri" panose="020F0502020204030204" pitchFamily="34" charset="0"/>
              </a:rPr>
              <a:t>wfound</a:t>
            </a:r>
            <a:r>
              <a:rPr lang="en-US" altLang="zh-CN" sz="1600" dirty="0">
                <a:solidFill>
                  <a:schemeClr val="accent2">
                    <a:lumMod val="40000"/>
                    <a:lumOff val="60000"/>
                  </a:schemeClr>
                </a:solidFill>
                <a:latin typeface="Calibri" panose="020F0502020204030204" pitchFamily="34" charset="0"/>
                <a:cs typeface="Calibri" panose="020F0502020204030204" pitchFamily="34" charset="0"/>
              </a:rPr>
              <a:t>[j]  &amp;&amp;  (</a:t>
            </a:r>
            <a:r>
              <a:rPr lang="en-US" altLang="zh-CN" sz="1600" dirty="0" err="1">
                <a:solidFill>
                  <a:schemeClr val="accent2">
                    <a:lumMod val="40000"/>
                    <a:lumOff val="60000"/>
                  </a:schemeClr>
                </a:solidFill>
                <a:latin typeface="Calibri" panose="020F0502020204030204" pitchFamily="34" charset="0"/>
                <a:cs typeface="Calibri" panose="020F0502020204030204" pitchFamily="34" charset="0"/>
              </a:rPr>
              <a:t>minweight</a:t>
            </a:r>
            <a:r>
              <a:rPr lang="en-US" altLang="zh-CN" sz="1600" dirty="0">
                <a:solidFill>
                  <a:schemeClr val="accent2">
                    <a:lumMod val="40000"/>
                    <a:lumOff val="60000"/>
                  </a:schemeClr>
                </a:solidFill>
                <a:latin typeface="Calibri" panose="020F0502020204030204" pitchFamily="34" charset="0"/>
                <a:cs typeface="Calibri" panose="020F0502020204030204" pitchFamily="34" charset="0"/>
              </a:rPr>
              <a:t> + Weights[v][j] &lt; </a:t>
            </a:r>
            <a:r>
              <a:rPr lang="en-US" altLang="zh-CN" sz="1600" dirty="0" err="1">
                <a:solidFill>
                  <a:schemeClr val="accent2">
                    <a:lumMod val="40000"/>
                    <a:lumOff val="60000"/>
                  </a:schemeClr>
                </a:solidFill>
                <a:latin typeface="Calibri" panose="020F0502020204030204" pitchFamily="34" charset="0"/>
                <a:cs typeface="Calibri" panose="020F0502020204030204" pitchFamily="34" charset="0"/>
              </a:rPr>
              <a:t>Sweight</a:t>
            </a:r>
            <a:r>
              <a:rPr lang="en-US" altLang="zh-CN" sz="1600" dirty="0">
                <a:solidFill>
                  <a:schemeClr val="accent2">
                    <a:lumMod val="40000"/>
                    <a:lumOff val="60000"/>
                  </a:schemeClr>
                </a:solidFill>
                <a:latin typeface="Calibri" panose="020F0502020204030204" pitchFamily="34" charset="0"/>
                <a:cs typeface="Calibri" panose="020F0502020204030204" pitchFamily="34" charset="0"/>
              </a:rPr>
              <a:t>[j] )) {</a:t>
            </a:r>
          </a:p>
          <a:p>
            <a:pPr>
              <a:lnSpc>
                <a:spcPct val="110000"/>
              </a:lnSpc>
            </a:pPr>
            <a:r>
              <a:rPr lang="en-US" altLang="zh-CN" sz="1600" dirty="0">
                <a:solidFill>
                  <a:schemeClr val="accent2">
                    <a:lumMod val="40000"/>
                    <a:lumOff val="60000"/>
                  </a:schemeClr>
                </a:solidFill>
                <a:latin typeface="Calibri" panose="020F0502020204030204" pitchFamily="34" charset="0"/>
                <a:cs typeface="Calibri" panose="020F0502020204030204" pitchFamily="34" charset="0"/>
              </a:rPr>
              <a:t>                 </a:t>
            </a:r>
            <a:r>
              <a:rPr lang="en-US" altLang="zh-CN" sz="1600" dirty="0" err="1">
                <a:solidFill>
                  <a:schemeClr val="accent2">
                    <a:lumMod val="40000"/>
                    <a:lumOff val="60000"/>
                  </a:schemeClr>
                </a:solidFill>
                <a:latin typeface="Calibri" panose="020F0502020204030204" pitchFamily="34" charset="0"/>
                <a:cs typeface="Calibri" panose="020F0502020204030204" pitchFamily="34" charset="0"/>
              </a:rPr>
              <a:t>Sweight</a:t>
            </a:r>
            <a:r>
              <a:rPr lang="en-US" altLang="zh-CN" sz="1600" dirty="0">
                <a:solidFill>
                  <a:schemeClr val="accent2">
                    <a:lumMod val="40000"/>
                    <a:lumOff val="60000"/>
                  </a:schemeClr>
                </a:solidFill>
                <a:latin typeface="Calibri" panose="020F0502020204030204" pitchFamily="34" charset="0"/>
                <a:cs typeface="Calibri" panose="020F0502020204030204" pitchFamily="34" charset="0"/>
              </a:rPr>
              <a:t>[j] = </a:t>
            </a:r>
            <a:r>
              <a:rPr lang="en-US" altLang="zh-CN" sz="1600" dirty="0" err="1">
                <a:solidFill>
                  <a:schemeClr val="accent2">
                    <a:lumMod val="40000"/>
                    <a:lumOff val="60000"/>
                  </a:schemeClr>
                </a:solidFill>
                <a:latin typeface="Calibri" panose="020F0502020204030204" pitchFamily="34" charset="0"/>
                <a:cs typeface="Calibri" panose="020F0502020204030204" pitchFamily="34" charset="0"/>
              </a:rPr>
              <a:t>minweight</a:t>
            </a:r>
            <a:r>
              <a:rPr lang="en-US" altLang="zh-CN" sz="1600" dirty="0">
                <a:solidFill>
                  <a:schemeClr val="accent2">
                    <a:lumMod val="40000"/>
                    <a:lumOff val="60000"/>
                  </a:schemeClr>
                </a:solidFill>
                <a:latin typeface="Calibri" panose="020F0502020204030204" pitchFamily="34" charset="0"/>
                <a:cs typeface="Calibri" panose="020F0502020204030204" pitchFamily="34" charset="0"/>
              </a:rPr>
              <a:t> + Weights[v][j];</a:t>
            </a:r>
          </a:p>
          <a:p>
            <a:pPr>
              <a:lnSpc>
                <a:spcPct val="110000"/>
              </a:lnSpc>
            </a:pPr>
            <a:r>
              <a:rPr lang="en-US" altLang="zh-CN" sz="1600" dirty="0">
                <a:solidFill>
                  <a:schemeClr val="accent2">
                    <a:lumMod val="40000"/>
                    <a:lumOff val="60000"/>
                  </a:schemeClr>
                </a:solidFill>
                <a:latin typeface="Calibri" panose="020F0502020204030204" pitchFamily="34" charset="0"/>
                <a:cs typeface="Calibri" panose="020F0502020204030204" pitchFamily="34" charset="0"/>
              </a:rPr>
              <a:t>                 </a:t>
            </a:r>
            <a:r>
              <a:rPr lang="en-US" altLang="zh-CN" sz="1600" dirty="0" err="1">
                <a:solidFill>
                  <a:schemeClr val="accent2">
                    <a:lumMod val="40000"/>
                    <a:lumOff val="60000"/>
                  </a:schemeClr>
                </a:solidFill>
                <a:latin typeface="Calibri" panose="020F0502020204030204" pitchFamily="34" charset="0"/>
                <a:cs typeface="Calibri" panose="020F0502020204030204" pitchFamily="34" charset="0"/>
              </a:rPr>
              <a:t>Spath</a:t>
            </a:r>
            <a:r>
              <a:rPr lang="en-US" altLang="zh-CN" sz="1600" dirty="0">
                <a:solidFill>
                  <a:schemeClr val="accent2">
                    <a:lumMod val="40000"/>
                    <a:lumOff val="60000"/>
                  </a:schemeClr>
                </a:solidFill>
                <a:latin typeface="Calibri" panose="020F0502020204030204" pitchFamily="34" charset="0"/>
                <a:cs typeface="Calibri" panose="020F0502020204030204" pitchFamily="34" charset="0"/>
              </a:rPr>
              <a:t>[j] = v;  //</a:t>
            </a:r>
            <a:r>
              <a:rPr lang="zh-CN" altLang="en-US" sz="1600" dirty="0">
                <a:solidFill>
                  <a:schemeClr val="accent2">
                    <a:lumMod val="40000"/>
                    <a:lumOff val="60000"/>
                  </a:schemeClr>
                </a:solidFill>
                <a:latin typeface="Calibri" panose="020F0502020204030204" pitchFamily="34" charset="0"/>
                <a:cs typeface="Calibri" panose="020F0502020204030204" pitchFamily="34" charset="0"/>
              </a:rPr>
              <a:t>记录前驱顶点</a:t>
            </a:r>
            <a:endParaRPr lang="en-US" altLang="zh-CN" sz="1600" dirty="0">
              <a:solidFill>
                <a:schemeClr val="accent2">
                  <a:lumMod val="40000"/>
                  <a:lumOff val="60000"/>
                </a:schemeClr>
              </a:solidFill>
              <a:latin typeface="Calibri" panose="020F0502020204030204" pitchFamily="34" charset="0"/>
              <a:cs typeface="Calibri" panose="020F0502020204030204" pitchFamily="34" charset="0"/>
            </a:endParaRPr>
          </a:p>
          <a:p>
            <a:pPr>
              <a:lnSpc>
                <a:spcPct val="110000"/>
              </a:lnSpc>
            </a:pPr>
            <a:r>
              <a:rPr lang="en-US" altLang="zh-CN" sz="1600" dirty="0">
                <a:solidFill>
                  <a:schemeClr val="accent2">
                    <a:lumMod val="40000"/>
                    <a:lumOff val="60000"/>
                  </a:schemeClr>
                </a:solidFill>
                <a:latin typeface="Calibri" panose="020F0502020204030204" pitchFamily="34" charset="0"/>
                <a:cs typeface="Calibri" panose="020F0502020204030204" pitchFamily="34" charset="0"/>
              </a:rPr>
              <a:t>            }</a:t>
            </a:r>
          </a:p>
          <a:p>
            <a:pPr>
              <a:lnSpc>
                <a:spcPct val="110000"/>
              </a:lnSpc>
            </a:pPr>
            <a:r>
              <a:rPr lang="en-US" altLang="zh-CN" sz="1600" dirty="0">
                <a:latin typeface="Calibri" panose="020F0502020204030204" pitchFamily="34" charset="0"/>
                <a:cs typeface="Calibri" panose="020F0502020204030204" pitchFamily="34" charset="0"/>
              </a:rPr>
              <a:t>     } </a:t>
            </a:r>
          </a:p>
          <a:p>
            <a:pPr>
              <a:lnSpc>
                <a:spcPct val="110000"/>
              </a:lnSpc>
            </a:pPr>
            <a:r>
              <a:rPr lang="en-US" altLang="zh-CN" sz="1600" dirty="0">
                <a:latin typeface="Calibri" panose="020F0502020204030204" pitchFamily="34" charset="0"/>
                <a:cs typeface="Calibri" panose="020F0502020204030204" pitchFamily="34" charset="0"/>
              </a:rPr>
              <a:t>}</a:t>
            </a:r>
            <a:endParaRPr lang="zh-CN" altLang="en-US" sz="1600" dirty="0">
              <a:latin typeface="Calibri" panose="020F0502020204030204" pitchFamily="34" charset="0"/>
              <a:cs typeface="Calibri" panose="020F0502020204030204" pitchFamily="34" charset="0"/>
            </a:endParaRPr>
          </a:p>
        </p:txBody>
      </p:sp>
      <p:sp>
        <p:nvSpPr>
          <p:cNvPr id="11" name="矩形 10">
            <a:extLst>
              <a:ext uri="{FF2B5EF4-FFF2-40B4-BE49-F238E27FC236}">
                <a16:creationId xmlns:a16="http://schemas.microsoft.com/office/drawing/2014/main" id="{5F8AC025-D599-5766-1E71-33A46998123C}"/>
              </a:ext>
            </a:extLst>
          </p:cNvPr>
          <p:cNvSpPr/>
          <p:nvPr/>
        </p:nvSpPr>
        <p:spPr>
          <a:xfrm>
            <a:off x="4355976" y="5068815"/>
            <a:ext cx="4788024" cy="1077218"/>
          </a:xfrm>
          <a:prstGeom prst="rect">
            <a:avLst/>
          </a:prstGeom>
        </p:spPr>
        <p:style>
          <a:lnRef idx="1">
            <a:schemeClr val="accent3"/>
          </a:lnRef>
          <a:fillRef idx="3">
            <a:schemeClr val="accent3"/>
          </a:fillRef>
          <a:effectRef idx="2">
            <a:schemeClr val="accent3"/>
          </a:effectRef>
          <a:fontRef idx="minor">
            <a:schemeClr val="lt1"/>
          </a:fontRef>
        </p:style>
        <p:txBody>
          <a:bodyPr wrap="square">
            <a:spAutoFit/>
          </a:bodyPr>
          <a:lstStyle/>
          <a:p>
            <a:r>
              <a:rPr kumimoji="1" lang="zh-CN" altLang="en-US" sz="1600" dirty="0">
                <a:solidFill>
                  <a:schemeClr val="bg1"/>
                </a:solidFill>
                <a:latin typeface="Calibri" panose="020F0502020204030204" pitchFamily="34" charset="0"/>
                <a:ea typeface="幼圆" pitchFamily="49" charset="-122"/>
                <a:cs typeface="Calibri" panose="020F0502020204030204" pitchFamily="34" charset="0"/>
              </a:rPr>
              <a:t>注：最短路径数组</a:t>
            </a:r>
            <a:r>
              <a:rPr kumimoji="1" lang="en-US" altLang="zh-CN" sz="1600" dirty="0" err="1">
                <a:solidFill>
                  <a:schemeClr val="bg1"/>
                </a:solidFill>
                <a:latin typeface="Calibri" panose="020F0502020204030204" pitchFamily="34" charset="0"/>
                <a:ea typeface="幼圆" pitchFamily="49" charset="-122"/>
                <a:cs typeface="Calibri" panose="020F0502020204030204" pitchFamily="34" charset="0"/>
              </a:rPr>
              <a:t>Spath</a:t>
            </a:r>
            <a:r>
              <a:rPr kumimoji="1" lang="zh-CN" altLang="en-US" sz="1600" dirty="0">
                <a:solidFill>
                  <a:schemeClr val="bg1"/>
                </a:solidFill>
                <a:latin typeface="Calibri" panose="020F0502020204030204" pitchFamily="34" charset="0"/>
                <a:ea typeface="幼圆" pitchFamily="49" charset="-122"/>
                <a:cs typeface="Calibri" panose="020F0502020204030204" pitchFamily="34" charset="0"/>
              </a:rPr>
              <a:t>含义为</a:t>
            </a:r>
            <a:r>
              <a:rPr kumimoji="1" lang="en-US" altLang="zh-CN" sz="1600" dirty="0" err="1">
                <a:solidFill>
                  <a:schemeClr val="bg1"/>
                </a:solidFill>
                <a:latin typeface="Calibri" panose="020F0502020204030204" pitchFamily="34" charset="0"/>
                <a:ea typeface="幼圆" pitchFamily="49" charset="-122"/>
                <a:cs typeface="Calibri" panose="020F0502020204030204" pitchFamily="34" charset="0"/>
              </a:rPr>
              <a:t>Spath</a:t>
            </a:r>
            <a:r>
              <a:rPr kumimoji="1" lang="en-US" altLang="zh-CN" sz="1600" dirty="0">
                <a:solidFill>
                  <a:schemeClr val="bg1"/>
                </a:solidFill>
                <a:latin typeface="Calibri" panose="020F0502020204030204" pitchFamily="34" charset="0"/>
                <a:ea typeface="幼圆" pitchFamily="49" charset="-122"/>
                <a:cs typeface="Calibri" panose="020F0502020204030204" pitchFamily="34" charset="0"/>
              </a:rPr>
              <a:t>[v]</a:t>
            </a:r>
            <a:r>
              <a:rPr kumimoji="1" lang="zh-CN" altLang="en-US" sz="1600" dirty="0">
                <a:solidFill>
                  <a:schemeClr val="bg1"/>
                </a:solidFill>
                <a:latin typeface="Calibri" panose="020F0502020204030204" pitchFamily="34" charset="0"/>
                <a:ea typeface="幼圆" pitchFamily="49" charset="-122"/>
                <a:cs typeface="Calibri" panose="020F0502020204030204" pitchFamily="34" charset="0"/>
              </a:rPr>
              <a:t>表示顶点</a:t>
            </a:r>
            <a:r>
              <a:rPr kumimoji="1" lang="en-US" altLang="zh-CN" sz="1600" dirty="0">
                <a:solidFill>
                  <a:schemeClr val="bg1"/>
                </a:solidFill>
                <a:latin typeface="Calibri" panose="020F0502020204030204" pitchFamily="34" charset="0"/>
                <a:ea typeface="幼圆" pitchFamily="49" charset="-122"/>
                <a:cs typeface="Calibri" panose="020F0502020204030204" pitchFamily="34" charset="0"/>
              </a:rPr>
              <a:t>v</a:t>
            </a:r>
            <a:r>
              <a:rPr kumimoji="1" lang="zh-CN" altLang="en-US" sz="1600" dirty="0">
                <a:solidFill>
                  <a:schemeClr val="bg1"/>
                </a:solidFill>
                <a:latin typeface="Calibri" panose="020F0502020204030204" pitchFamily="34" charset="0"/>
                <a:ea typeface="幼圆" pitchFamily="49" charset="-122"/>
                <a:cs typeface="Calibri" panose="020F0502020204030204" pitchFamily="34" charset="0"/>
              </a:rPr>
              <a:t>在最短路径上的直接前驱顶点。假设某最短路径由顶点</a:t>
            </a:r>
            <a:r>
              <a:rPr kumimoji="1" lang="en-US" altLang="zh-CN" sz="1600" dirty="0">
                <a:solidFill>
                  <a:schemeClr val="bg1"/>
                </a:solidFill>
                <a:latin typeface="Calibri" panose="020F0502020204030204" pitchFamily="34" charset="0"/>
                <a:ea typeface="幼圆" pitchFamily="49" charset="-122"/>
                <a:cs typeface="Calibri" panose="020F0502020204030204" pitchFamily="34" charset="0"/>
              </a:rPr>
              <a:t>v0,v1,v2,v3</a:t>
            </a:r>
            <a:r>
              <a:rPr kumimoji="1" lang="zh-CN" altLang="en-US" sz="1600" dirty="0">
                <a:solidFill>
                  <a:schemeClr val="bg1"/>
                </a:solidFill>
                <a:latin typeface="Calibri" panose="020F0502020204030204" pitchFamily="34" charset="0"/>
                <a:ea typeface="幼圆" pitchFamily="49" charset="-122"/>
                <a:cs typeface="Calibri" panose="020F0502020204030204" pitchFamily="34" charset="0"/>
              </a:rPr>
              <a:t>组成，则有：</a:t>
            </a:r>
            <a:r>
              <a:rPr kumimoji="1" lang="en-US" altLang="zh-CN" sz="1600" dirty="0">
                <a:solidFill>
                  <a:schemeClr val="bg1"/>
                </a:solidFill>
                <a:latin typeface="Calibri" panose="020F0502020204030204" pitchFamily="34" charset="0"/>
                <a:ea typeface="幼圆" pitchFamily="49" charset="-122"/>
                <a:cs typeface="Calibri" panose="020F0502020204030204" pitchFamily="34" charset="0"/>
              </a:rPr>
              <a:t>v2=</a:t>
            </a:r>
            <a:r>
              <a:rPr kumimoji="1" lang="en-US" altLang="zh-CN" sz="1600" dirty="0" err="1">
                <a:solidFill>
                  <a:schemeClr val="bg1"/>
                </a:solidFill>
                <a:latin typeface="Calibri" panose="020F0502020204030204" pitchFamily="34" charset="0"/>
                <a:ea typeface="幼圆" pitchFamily="49" charset="-122"/>
                <a:cs typeface="Calibri" panose="020F0502020204030204" pitchFamily="34" charset="0"/>
              </a:rPr>
              <a:t>Spath</a:t>
            </a:r>
            <a:r>
              <a:rPr kumimoji="1" lang="en-US" altLang="zh-CN" sz="1600" dirty="0">
                <a:solidFill>
                  <a:schemeClr val="bg1"/>
                </a:solidFill>
                <a:latin typeface="Calibri" panose="020F0502020204030204" pitchFamily="34" charset="0"/>
                <a:ea typeface="幼圆" pitchFamily="49" charset="-122"/>
                <a:cs typeface="Calibri" panose="020F0502020204030204" pitchFamily="34" charset="0"/>
              </a:rPr>
              <a:t>[v3],v1=</a:t>
            </a:r>
            <a:r>
              <a:rPr kumimoji="1" lang="en-US" altLang="zh-CN" sz="1600" dirty="0" err="1">
                <a:solidFill>
                  <a:schemeClr val="bg1"/>
                </a:solidFill>
                <a:latin typeface="Calibri" panose="020F0502020204030204" pitchFamily="34" charset="0"/>
                <a:ea typeface="幼圆" pitchFamily="49" charset="-122"/>
                <a:cs typeface="Calibri" panose="020F0502020204030204" pitchFamily="34" charset="0"/>
              </a:rPr>
              <a:t>Spath</a:t>
            </a:r>
            <a:r>
              <a:rPr kumimoji="1" lang="en-US" altLang="zh-CN" sz="1600" dirty="0">
                <a:solidFill>
                  <a:schemeClr val="bg1"/>
                </a:solidFill>
                <a:latin typeface="Calibri" panose="020F0502020204030204" pitchFamily="34" charset="0"/>
                <a:ea typeface="幼圆" pitchFamily="49" charset="-122"/>
                <a:cs typeface="Calibri" panose="020F0502020204030204" pitchFamily="34" charset="0"/>
              </a:rPr>
              <a:t>[v2],v0=</a:t>
            </a:r>
            <a:r>
              <a:rPr kumimoji="1" lang="en-US" altLang="zh-CN" sz="1600" dirty="0" err="1">
                <a:solidFill>
                  <a:schemeClr val="bg1"/>
                </a:solidFill>
                <a:latin typeface="Calibri" panose="020F0502020204030204" pitchFamily="34" charset="0"/>
                <a:ea typeface="幼圆" pitchFamily="49" charset="-122"/>
                <a:cs typeface="Calibri" panose="020F0502020204030204" pitchFamily="34" charset="0"/>
              </a:rPr>
              <a:t>Spath</a:t>
            </a:r>
            <a:r>
              <a:rPr kumimoji="1" lang="en-US" altLang="zh-CN" sz="1600" dirty="0">
                <a:solidFill>
                  <a:schemeClr val="bg1"/>
                </a:solidFill>
                <a:latin typeface="Calibri" panose="020F0502020204030204" pitchFamily="34" charset="0"/>
                <a:ea typeface="幼圆" pitchFamily="49" charset="-122"/>
                <a:cs typeface="Calibri" panose="020F0502020204030204" pitchFamily="34" charset="0"/>
              </a:rPr>
              <a:t>[v1]</a:t>
            </a:r>
            <a:r>
              <a:rPr kumimoji="1" lang="zh-CN" altLang="en-US" sz="1600" dirty="0">
                <a:solidFill>
                  <a:schemeClr val="bg1"/>
                </a:solidFill>
                <a:latin typeface="Calibri" panose="020F0502020204030204" pitchFamily="34" charset="0"/>
                <a:ea typeface="幼圆" pitchFamily="49" charset="-122"/>
                <a:cs typeface="Calibri" panose="020F0502020204030204" pitchFamily="34" charset="0"/>
              </a:rPr>
              <a:t>。</a:t>
            </a:r>
            <a:r>
              <a:rPr kumimoji="1" lang="en-US" altLang="zh-CN" sz="1600" dirty="0">
                <a:solidFill>
                  <a:schemeClr val="bg1"/>
                </a:solidFill>
                <a:latin typeface="Calibri" panose="020F0502020204030204" pitchFamily="34" charset="0"/>
                <a:ea typeface="幼圆" pitchFamily="49" charset="-122"/>
                <a:cs typeface="Calibri" panose="020F0502020204030204" pitchFamily="34" charset="0"/>
              </a:rPr>
              <a:t> </a:t>
            </a:r>
            <a:endParaRPr kumimoji="1" lang="zh-CN" altLang="en-US" sz="1600" dirty="0">
              <a:solidFill>
                <a:schemeClr val="bg1"/>
              </a:solidFill>
              <a:latin typeface="Calibri" panose="020F0502020204030204" pitchFamily="34" charset="0"/>
              <a:ea typeface="幼圆" pitchFamily="49" charset="-122"/>
              <a:cs typeface="Calibri" panose="020F0502020204030204" pitchFamily="34" charset="0"/>
            </a:endParaRPr>
          </a:p>
        </p:txBody>
      </p:sp>
    </p:spTree>
    <p:extLst>
      <p:ext uri="{BB962C8B-B14F-4D97-AF65-F5344CB8AC3E}">
        <p14:creationId xmlns:p14="http://schemas.microsoft.com/office/powerpoint/2010/main" val="658493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linds(horizontal)">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38FBEF8C-A31F-DB1B-5588-854B7B9C0D7A}"/>
              </a:ext>
            </a:extLst>
          </p:cNvPr>
          <p:cNvSpPr>
            <a:spLocks noGrp="1"/>
          </p:cNvSpPr>
          <p:nvPr>
            <p:ph type="dt" sz="half" idx="10"/>
          </p:nvPr>
        </p:nvSpPr>
        <p:spPr/>
        <p:txBody>
          <a:bodyPr/>
          <a:lstStyle/>
          <a:p>
            <a:pPr>
              <a:defRPr/>
            </a:pPr>
            <a:fld id="{72795A5C-ABA9-164F-9A37-0CFC1B48C772}" type="datetime1">
              <a:rPr lang="en-US" altLang="zh-CN" smtClean="0"/>
              <a:t>6/5/2022</a:t>
            </a:fld>
            <a:endParaRPr lang="en-US" altLang="zh-CN" dirty="0"/>
          </a:p>
        </p:txBody>
      </p:sp>
      <p:sp>
        <p:nvSpPr>
          <p:cNvPr id="5" name="灯片编号占位符 4">
            <a:extLst>
              <a:ext uri="{FF2B5EF4-FFF2-40B4-BE49-F238E27FC236}">
                <a16:creationId xmlns:a16="http://schemas.microsoft.com/office/drawing/2014/main" id="{65933C26-4F8D-61DF-2839-093925C1625D}"/>
              </a:ext>
            </a:extLst>
          </p:cNvPr>
          <p:cNvSpPr>
            <a:spLocks noGrp="1"/>
          </p:cNvSpPr>
          <p:nvPr>
            <p:ph type="sldNum" sz="quarter" idx="12"/>
          </p:nvPr>
        </p:nvSpPr>
        <p:spPr/>
        <p:txBody>
          <a:bodyPr/>
          <a:lstStyle/>
          <a:p>
            <a:pPr>
              <a:defRPr/>
            </a:pPr>
            <a:fld id="{4FF538FA-A287-4FBD-9703-6DB9C5344803}" type="slidenum">
              <a:rPr lang="zh-CN" altLang="en-US" smtClean="0"/>
              <a:t>79</a:t>
            </a:fld>
            <a:endParaRPr lang="en-US" altLang="zh-CN" dirty="0"/>
          </a:p>
        </p:txBody>
      </p:sp>
      <p:grpSp>
        <p:nvGrpSpPr>
          <p:cNvPr id="6" name="Group 102">
            <a:extLst>
              <a:ext uri="{FF2B5EF4-FFF2-40B4-BE49-F238E27FC236}">
                <a16:creationId xmlns:a16="http://schemas.microsoft.com/office/drawing/2014/main" id="{D880F7B8-6A07-3F0A-3AE5-EFF00C9B2F8C}"/>
              </a:ext>
            </a:extLst>
          </p:cNvPr>
          <p:cNvGrpSpPr>
            <a:grpSpLocks/>
          </p:cNvGrpSpPr>
          <p:nvPr/>
        </p:nvGrpSpPr>
        <p:grpSpPr bwMode="auto">
          <a:xfrm>
            <a:off x="176213" y="321771"/>
            <a:ext cx="3348038" cy="858838"/>
            <a:chOff x="219" y="198"/>
            <a:chExt cx="2109" cy="541"/>
          </a:xfrm>
        </p:grpSpPr>
        <p:sp>
          <p:nvSpPr>
            <p:cNvPr id="7" name="Oval 50">
              <a:extLst>
                <a:ext uri="{FF2B5EF4-FFF2-40B4-BE49-F238E27FC236}">
                  <a16:creationId xmlns:a16="http://schemas.microsoft.com/office/drawing/2014/main" id="{3264071E-4BEB-4239-F0A4-3B3B4F8868AF}"/>
                </a:ext>
              </a:extLst>
            </p:cNvPr>
            <p:cNvSpPr>
              <a:spLocks noChangeArrowheads="1"/>
            </p:cNvSpPr>
            <p:nvPr/>
          </p:nvSpPr>
          <p:spPr bwMode="auto">
            <a:xfrm>
              <a:off x="219" y="198"/>
              <a:ext cx="2109" cy="531"/>
            </a:xfrm>
            <a:prstGeom prst="ellipse">
              <a:avLst/>
            </a:prstGeom>
            <a:solidFill>
              <a:schemeClr val="accent4">
                <a:lumMod val="20000"/>
                <a:lumOff val="80000"/>
              </a:schemeClr>
            </a:solidFill>
            <a:ln>
              <a:noFill/>
            </a:ln>
            <a:effectLst>
              <a:outerShdw dist="45791" dir="2021404" algn="ctr" rotWithShape="0">
                <a:srgbClr val="B2B2B2"/>
              </a:outerShdw>
            </a:effectLst>
            <a:extLst>
              <a:ext uri="{91240B29-F687-4F45-9708-019B960494DF}">
                <a14:hiddenLine xmlns:a14="http://schemas.microsoft.com/office/drawing/2010/main" w="9525">
                  <a:solidFill>
                    <a:srgbClr val="FFFF99"/>
                  </a:solidFill>
                  <a:round/>
                  <a:headEnd/>
                  <a:tailEnd/>
                </a14:hiddenLine>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8" name="Text Box 51">
              <a:extLst>
                <a:ext uri="{FF2B5EF4-FFF2-40B4-BE49-F238E27FC236}">
                  <a16:creationId xmlns:a16="http://schemas.microsoft.com/office/drawing/2014/main" id="{13167211-FD1D-E5D1-BDC1-51BDF5E828D1}"/>
                </a:ext>
              </a:extLst>
            </p:cNvPr>
            <p:cNvSpPr txBox="1">
              <a:spLocks noChangeArrowheads="1"/>
            </p:cNvSpPr>
            <p:nvPr/>
          </p:nvSpPr>
          <p:spPr bwMode="auto">
            <a:xfrm>
              <a:off x="478" y="285"/>
              <a:ext cx="1824" cy="454"/>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Lst>
          </p:spPr>
          <p:txBody>
            <a:bodyPr wrap="squar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eaLnBrk="1" hangingPunct="1">
                <a:lnSpc>
                  <a:spcPct val="65000"/>
                </a:lnSpc>
                <a:spcBef>
                  <a:spcPct val="0"/>
                </a:spcBef>
                <a:buClrTx/>
                <a:buFontTx/>
                <a:buNone/>
              </a:pPr>
              <a:r>
                <a:rPr lang="en-US" altLang="zh-CN" sz="3000" dirty="0">
                  <a:solidFill>
                    <a:srgbClr val="264AA5"/>
                  </a:solidFill>
                  <a:ea typeface="华文新魏" pitchFamily="2" charset="-122"/>
                </a:rPr>
                <a:t>Dijkstra</a:t>
              </a:r>
              <a:r>
                <a:rPr lang="zh-CN" altLang="en-US" sz="3000" dirty="0">
                  <a:solidFill>
                    <a:srgbClr val="264AA5"/>
                  </a:solidFill>
                  <a:ea typeface="华文新魏" pitchFamily="2" charset="-122"/>
                </a:rPr>
                <a:t>算法的</a:t>
              </a:r>
              <a:r>
                <a:rPr lang="zh-CN" altLang="en-US" sz="3000" dirty="0">
                  <a:solidFill>
                    <a:srgbClr val="FF0000"/>
                  </a:solidFill>
                  <a:ea typeface="华文新魏" pitchFamily="2" charset="-122"/>
                </a:rPr>
                <a:t>局限性</a:t>
              </a:r>
              <a:r>
                <a:rPr lang="en-US" altLang="zh-CN" sz="3000" dirty="0">
                  <a:solidFill>
                    <a:srgbClr val="FF0000"/>
                  </a:solidFill>
                  <a:ea typeface="华文新魏" pitchFamily="2" charset="-122"/>
                </a:rPr>
                <a:t>*</a:t>
              </a:r>
              <a:endParaRPr lang="zh-CN" altLang="en-US" sz="3000" dirty="0">
                <a:solidFill>
                  <a:srgbClr val="FF0000"/>
                </a:solidFill>
                <a:ea typeface="华文新魏" pitchFamily="2" charset="-122"/>
              </a:endParaRPr>
            </a:p>
          </p:txBody>
        </p:sp>
      </p:grpSp>
      <p:sp>
        <p:nvSpPr>
          <p:cNvPr id="9" name="Freeform 39">
            <a:extLst>
              <a:ext uri="{FF2B5EF4-FFF2-40B4-BE49-F238E27FC236}">
                <a16:creationId xmlns:a16="http://schemas.microsoft.com/office/drawing/2014/main" id="{03549B75-2118-CACA-8005-27CD0585B5AF}"/>
              </a:ext>
            </a:extLst>
          </p:cNvPr>
          <p:cNvSpPr>
            <a:spLocks/>
          </p:cNvSpPr>
          <p:nvPr/>
        </p:nvSpPr>
        <p:spPr bwMode="auto">
          <a:xfrm>
            <a:off x="3513931" y="275788"/>
            <a:ext cx="5646738" cy="1020763"/>
          </a:xfrm>
          <a:custGeom>
            <a:avLst/>
            <a:gdLst>
              <a:gd name="T0" fmla="*/ 2147483647 w 3068"/>
              <a:gd name="T1" fmla="*/ 2147483647 h 3596"/>
              <a:gd name="T2" fmla="*/ 2147483647 w 3068"/>
              <a:gd name="T3" fmla="*/ 2147483647 h 3596"/>
              <a:gd name="T4" fmla="*/ 2147483647 w 3068"/>
              <a:gd name="T5" fmla="*/ 2147483647 h 3596"/>
              <a:gd name="T6" fmla="*/ 2147483647 w 3068"/>
              <a:gd name="T7" fmla="*/ 2147483647 h 3596"/>
              <a:gd name="T8" fmla="*/ 2147483647 w 3068"/>
              <a:gd name="T9" fmla="*/ 2147483647 h 3596"/>
              <a:gd name="T10" fmla="*/ 2147483647 w 3068"/>
              <a:gd name="T11" fmla="*/ 2147483647 h 3596"/>
              <a:gd name="T12" fmla="*/ 2147483647 w 3068"/>
              <a:gd name="T13" fmla="*/ 2147483647 h 3596"/>
              <a:gd name="T14" fmla="*/ 2147483647 w 3068"/>
              <a:gd name="T15" fmla="*/ 2147483647 h 3596"/>
              <a:gd name="T16" fmla="*/ 2147483647 w 3068"/>
              <a:gd name="T17" fmla="*/ 2147483647 h 3596"/>
              <a:gd name="T18" fmla="*/ 2147483647 w 3068"/>
              <a:gd name="T19" fmla="*/ 2147483647 h 3596"/>
              <a:gd name="T20" fmla="*/ 2147483647 w 3068"/>
              <a:gd name="T21" fmla="*/ 2147483647 h 3596"/>
              <a:gd name="T22" fmla="*/ 2147483647 w 3068"/>
              <a:gd name="T23" fmla="*/ 2147483647 h 3596"/>
              <a:gd name="T24" fmla="*/ 2147483647 w 3068"/>
              <a:gd name="T25" fmla="*/ 2147483647 h 3596"/>
              <a:gd name="T26" fmla="*/ 2147483647 w 3068"/>
              <a:gd name="T27" fmla="*/ 2147483647 h 3596"/>
              <a:gd name="T28" fmla="*/ 2147483647 w 3068"/>
              <a:gd name="T29" fmla="*/ 2147483647 h 3596"/>
              <a:gd name="T30" fmla="*/ 2147483647 w 3068"/>
              <a:gd name="T31" fmla="*/ 2147483647 h 3596"/>
              <a:gd name="T32" fmla="*/ 2147483647 w 3068"/>
              <a:gd name="T33" fmla="*/ 2147483647 h 3596"/>
              <a:gd name="T34" fmla="*/ 2147483647 w 3068"/>
              <a:gd name="T35" fmla="*/ 2147483647 h 3596"/>
              <a:gd name="T36" fmla="*/ 2147483647 w 3068"/>
              <a:gd name="T37" fmla="*/ 2147483647 h 3596"/>
              <a:gd name="T38" fmla="*/ 2147483647 w 3068"/>
              <a:gd name="T39" fmla="*/ 2147483647 h 3596"/>
              <a:gd name="T40" fmla="*/ 2147483647 w 3068"/>
              <a:gd name="T41" fmla="*/ 2147483647 h 3596"/>
              <a:gd name="T42" fmla="*/ 2147483647 w 3068"/>
              <a:gd name="T43" fmla="*/ 2147483647 h 3596"/>
              <a:gd name="T44" fmla="*/ 2147483647 w 3068"/>
              <a:gd name="T45" fmla="*/ 2147483647 h 3596"/>
              <a:gd name="T46" fmla="*/ 2147483647 w 3068"/>
              <a:gd name="T47" fmla="*/ 2147483647 h 3596"/>
              <a:gd name="T48" fmla="*/ 2147483647 w 3068"/>
              <a:gd name="T49" fmla="*/ 2147483647 h 3596"/>
              <a:gd name="T50" fmla="*/ 2147483647 w 3068"/>
              <a:gd name="T51" fmla="*/ 2147483647 h 3596"/>
              <a:gd name="T52" fmla="*/ 2147483647 w 3068"/>
              <a:gd name="T53" fmla="*/ 2147483647 h 3596"/>
              <a:gd name="T54" fmla="*/ 2147483647 w 3068"/>
              <a:gd name="T55" fmla="*/ 2147483647 h 3596"/>
              <a:gd name="T56" fmla="*/ 2147483647 w 3068"/>
              <a:gd name="T57" fmla="*/ 1669714213 h 3596"/>
              <a:gd name="T58" fmla="*/ 2147483647 w 3068"/>
              <a:gd name="T59" fmla="*/ 343096441 h 3596"/>
              <a:gd name="T60" fmla="*/ 2147483647 w 3068"/>
              <a:gd name="T61" fmla="*/ 480318951 h 3596"/>
              <a:gd name="T62" fmla="*/ 2147483647 w 3068"/>
              <a:gd name="T63" fmla="*/ 1006405327 h 3596"/>
              <a:gd name="T64" fmla="*/ 2147483647 w 3068"/>
              <a:gd name="T65" fmla="*/ 343096441 h 3596"/>
              <a:gd name="T66" fmla="*/ 2147483647 w 3068"/>
              <a:gd name="T67" fmla="*/ 160106222 h 3596"/>
              <a:gd name="T68" fmla="*/ 2147483647 w 3068"/>
              <a:gd name="T69" fmla="*/ 0 h 3596"/>
              <a:gd name="T70" fmla="*/ 2147483647 w 3068"/>
              <a:gd name="T71" fmla="*/ 160106222 h 3596"/>
              <a:gd name="T72" fmla="*/ 2147483647 w 3068"/>
              <a:gd name="T73" fmla="*/ 343096441 h 3596"/>
              <a:gd name="T74" fmla="*/ 2147483647 w 3068"/>
              <a:gd name="T75" fmla="*/ 2147483647 h 3596"/>
              <a:gd name="T76" fmla="*/ 2147483647 w 3068"/>
              <a:gd name="T77" fmla="*/ 2147483647 h 3596"/>
              <a:gd name="T78" fmla="*/ 2147483647 w 3068"/>
              <a:gd name="T79" fmla="*/ 2147483647 h 359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3068" h="3596">
                <a:moveTo>
                  <a:pt x="96" y="184"/>
                </a:moveTo>
                <a:cubicBezTo>
                  <a:pt x="92" y="426"/>
                  <a:pt x="95" y="668"/>
                  <a:pt x="84" y="910"/>
                </a:cubicBezTo>
                <a:cubicBezTo>
                  <a:pt x="83" y="934"/>
                  <a:pt x="61" y="979"/>
                  <a:pt x="61" y="979"/>
                </a:cubicBezTo>
                <a:cubicBezTo>
                  <a:pt x="120" y="998"/>
                  <a:pt x="142" y="1025"/>
                  <a:pt x="188" y="1071"/>
                </a:cubicBezTo>
                <a:cubicBezTo>
                  <a:pt x="212" y="1172"/>
                  <a:pt x="170" y="1261"/>
                  <a:pt x="153" y="1359"/>
                </a:cubicBezTo>
                <a:cubicBezTo>
                  <a:pt x="157" y="1582"/>
                  <a:pt x="165" y="1804"/>
                  <a:pt x="165" y="2027"/>
                </a:cubicBezTo>
                <a:cubicBezTo>
                  <a:pt x="165" y="2325"/>
                  <a:pt x="132" y="2521"/>
                  <a:pt x="165" y="2304"/>
                </a:cubicBezTo>
                <a:cubicBezTo>
                  <a:pt x="307" y="2400"/>
                  <a:pt x="309" y="2870"/>
                  <a:pt x="130" y="2753"/>
                </a:cubicBezTo>
                <a:cubicBezTo>
                  <a:pt x="111" y="2761"/>
                  <a:pt x="77" y="2756"/>
                  <a:pt x="73" y="2776"/>
                </a:cubicBezTo>
                <a:cubicBezTo>
                  <a:pt x="50" y="2893"/>
                  <a:pt x="68" y="2936"/>
                  <a:pt x="96" y="3018"/>
                </a:cubicBezTo>
                <a:cubicBezTo>
                  <a:pt x="111" y="3190"/>
                  <a:pt x="33" y="3386"/>
                  <a:pt x="119" y="3536"/>
                </a:cubicBezTo>
                <a:cubicBezTo>
                  <a:pt x="154" y="3596"/>
                  <a:pt x="257" y="3529"/>
                  <a:pt x="326" y="3525"/>
                </a:cubicBezTo>
                <a:cubicBezTo>
                  <a:pt x="851" y="3447"/>
                  <a:pt x="226" y="3495"/>
                  <a:pt x="1616" y="3467"/>
                </a:cubicBezTo>
                <a:cubicBezTo>
                  <a:pt x="1620" y="3456"/>
                  <a:pt x="1616" y="3435"/>
                  <a:pt x="1628" y="3433"/>
                </a:cubicBezTo>
                <a:cubicBezTo>
                  <a:pt x="1845" y="3400"/>
                  <a:pt x="1697" y="3448"/>
                  <a:pt x="1824" y="3467"/>
                </a:cubicBezTo>
                <a:cubicBezTo>
                  <a:pt x="1881" y="3476"/>
                  <a:pt x="1939" y="3475"/>
                  <a:pt x="1997" y="3479"/>
                </a:cubicBezTo>
                <a:cubicBezTo>
                  <a:pt x="2282" y="3524"/>
                  <a:pt x="3037" y="3457"/>
                  <a:pt x="3068" y="3456"/>
                </a:cubicBezTo>
                <a:cubicBezTo>
                  <a:pt x="3040" y="3343"/>
                  <a:pt x="3004" y="3267"/>
                  <a:pt x="2941" y="3168"/>
                </a:cubicBezTo>
                <a:cubicBezTo>
                  <a:pt x="2933" y="3156"/>
                  <a:pt x="2930" y="3141"/>
                  <a:pt x="2918" y="3133"/>
                </a:cubicBezTo>
                <a:cubicBezTo>
                  <a:pt x="2849" y="3087"/>
                  <a:pt x="2810" y="3049"/>
                  <a:pt x="2757" y="2983"/>
                </a:cubicBezTo>
                <a:cubicBezTo>
                  <a:pt x="2723" y="2820"/>
                  <a:pt x="2720" y="2839"/>
                  <a:pt x="2745" y="2580"/>
                </a:cubicBezTo>
                <a:cubicBezTo>
                  <a:pt x="2748" y="2544"/>
                  <a:pt x="2790" y="2500"/>
                  <a:pt x="2803" y="2465"/>
                </a:cubicBezTo>
                <a:cubicBezTo>
                  <a:pt x="2798" y="2306"/>
                  <a:pt x="2813" y="2049"/>
                  <a:pt x="2768" y="1877"/>
                </a:cubicBezTo>
                <a:cubicBezTo>
                  <a:pt x="2760" y="1790"/>
                  <a:pt x="2749" y="1738"/>
                  <a:pt x="2734" y="1658"/>
                </a:cubicBezTo>
                <a:cubicBezTo>
                  <a:pt x="2738" y="1466"/>
                  <a:pt x="2729" y="1273"/>
                  <a:pt x="2745" y="1082"/>
                </a:cubicBezTo>
                <a:cubicBezTo>
                  <a:pt x="2748" y="1048"/>
                  <a:pt x="2791" y="990"/>
                  <a:pt x="2791" y="990"/>
                </a:cubicBezTo>
                <a:cubicBezTo>
                  <a:pt x="2817" y="866"/>
                  <a:pt x="2785" y="995"/>
                  <a:pt x="2826" y="887"/>
                </a:cubicBezTo>
                <a:cubicBezTo>
                  <a:pt x="2846" y="836"/>
                  <a:pt x="2855" y="778"/>
                  <a:pt x="2872" y="725"/>
                </a:cubicBezTo>
                <a:cubicBezTo>
                  <a:pt x="2876" y="522"/>
                  <a:pt x="2877" y="318"/>
                  <a:pt x="2884" y="115"/>
                </a:cubicBezTo>
                <a:cubicBezTo>
                  <a:pt x="2885" y="84"/>
                  <a:pt x="2903" y="53"/>
                  <a:pt x="2895" y="23"/>
                </a:cubicBezTo>
                <a:cubicBezTo>
                  <a:pt x="2892" y="12"/>
                  <a:pt x="2872" y="30"/>
                  <a:pt x="2861" y="34"/>
                </a:cubicBezTo>
                <a:cubicBezTo>
                  <a:pt x="2770" y="68"/>
                  <a:pt x="2837" y="48"/>
                  <a:pt x="2757" y="69"/>
                </a:cubicBezTo>
                <a:cubicBezTo>
                  <a:pt x="1622" y="63"/>
                  <a:pt x="1219" y="151"/>
                  <a:pt x="418" y="23"/>
                </a:cubicBezTo>
                <a:cubicBezTo>
                  <a:pt x="476" y="19"/>
                  <a:pt x="534" y="20"/>
                  <a:pt x="591" y="11"/>
                </a:cubicBezTo>
                <a:cubicBezTo>
                  <a:pt x="603" y="9"/>
                  <a:pt x="569" y="0"/>
                  <a:pt x="557" y="0"/>
                </a:cubicBezTo>
                <a:cubicBezTo>
                  <a:pt x="396" y="0"/>
                  <a:pt x="234" y="7"/>
                  <a:pt x="73" y="11"/>
                </a:cubicBezTo>
                <a:cubicBezTo>
                  <a:pt x="61" y="15"/>
                  <a:pt x="47" y="14"/>
                  <a:pt x="38" y="23"/>
                </a:cubicBezTo>
                <a:cubicBezTo>
                  <a:pt x="0" y="61"/>
                  <a:pt x="49" y="158"/>
                  <a:pt x="61" y="195"/>
                </a:cubicBezTo>
                <a:cubicBezTo>
                  <a:pt x="66" y="211"/>
                  <a:pt x="68" y="246"/>
                  <a:pt x="84" y="241"/>
                </a:cubicBezTo>
                <a:cubicBezTo>
                  <a:pt x="103" y="235"/>
                  <a:pt x="92" y="203"/>
                  <a:pt x="96" y="184"/>
                </a:cubicBezTo>
                <a:close/>
              </a:path>
            </a:pathLst>
          </a:custGeom>
          <a:ln/>
        </p:spPr>
        <p:style>
          <a:lnRef idx="1">
            <a:schemeClr val="accent5"/>
          </a:lnRef>
          <a:fillRef idx="3">
            <a:schemeClr val="accent5"/>
          </a:fillRef>
          <a:effectRef idx="2">
            <a:schemeClr val="accent5"/>
          </a:effectRef>
          <a:fontRef idx="minor">
            <a:schemeClr val="lt1"/>
          </a:fontRef>
        </p:style>
        <p:txBody>
          <a:bodyPr wrap="none" anchor="ctr"/>
          <a:lstStyle/>
          <a:p>
            <a:endParaRPr lang="zh-CN" altLang="en-US"/>
          </a:p>
        </p:txBody>
      </p:sp>
      <p:sp>
        <p:nvSpPr>
          <p:cNvPr id="10" name="Text Box 40">
            <a:extLst>
              <a:ext uri="{FF2B5EF4-FFF2-40B4-BE49-F238E27FC236}">
                <a16:creationId xmlns:a16="http://schemas.microsoft.com/office/drawing/2014/main" id="{47ECEEF9-DE78-FC8F-20DF-AB8BFD0BC754}"/>
              </a:ext>
            </a:extLst>
          </p:cNvPr>
          <p:cNvSpPr txBox="1">
            <a:spLocks noChangeArrowheads="1"/>
          </p:cNvSpPr>
          <p:nvPr/>
        </p:nvSpPr>
        <p:spPr bwMode="auto">
          <a:xfrm>
            <a:off x="4165600" y="529888"/>
            <a:ext cx="4343400" cy="584200"/>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Lst>
        </p:spPr>
        <p:txBody>
          <a:bodyPr>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eaLnBrk="1" hangingPunct="1">
              <a:spcBef>
                <a:spcPct val="0"/>
              </a:spcBef>
              <a:buClrTx/>
              <a:buFontTx/>
              <a:buNone/>
            </a:pPr>
            <a:r>
              <a:rPr lang="zh-CN" altLang="en-US" dirty="0">
                <a:solidFill>
                  <a:schemeClr val="bg1"/>
                </a:solidFill>
                <a:ea typeface="黑体" pitchFamily="49" charset="-122"/>
              </a:rPr>
              <a:t>对于带有负权值的图</a:t>
            </a:r>
            <a:r>
              <a:rPr lang="en-US" altLang="zh-CN" dirty="0">
                <a:solidFill>
                  <a:schemeClr val="bg1"/>
                </a:solidFill>
                <a:ea typeface="黑体" pitchFamily="49" charset="-122"/>
              </a:rPr>
              <a:t>?</a:t>
            </a:r>
            <a:endParaRPr lang="zh-CN" altLang="en-US" dirty="0">
              <a:solidFill>
                <a:schemeClr val="bg1"/>
              </a:solidFill>
              <a:ea typeface="黑体" pitchFamily="49" charset="-122"/>
            </a:endParaRPr>
          </a:p>
        </p:txBody>
      </p:sp>
      <p:sp>
        <p:nvSpPr>
          <p:cNvPr id="15" name="Oval 3">
            <a:extLst>
              <a:ext uri="{FF2B5EF4-FFF2-40B4-BE49-F238E27FC236}">
                <a16:creationId xmlns:a16="http://schemas.microsoft.com/office/drawing/2014/main" id="{79566905-6802-5634-5BC7-FD86A32EE36C}"/>
              </a:ext>
            </a:extLst>
          </p:cNvPr>
          <p:cNvSpPr>
            <a:spLocks noChangeArrowheads="1"/>
          </p:cNvSpPr>
          <p:nvPr/>
        </p:nvSpPr>
        <p:spPr bwMode="auto">
          <a:xfrm>
            <a:off x="1243013" y="2598738"/>
            <a:ext cx="381000" cy="381000"/>
          </a:xfrm>
          <a:prstGeom prst="ellipse">
            <a:avLst/>
          </a:prstGeom>
          <a:noFill/>
          <a:ln w="25400">
            <a:solidFill>
              <a:srgbClr val="000000"/>
            </a:solidFill>
            <a:round/>
            <a:headEnd type="none" w="sm" len="sm"/>
            <a:tailEnd type="none" w="sm" len="sm"/>
          </a:ln>
          <a:effectLst/>
          <a:extLst>
            <a:ext uri="{909E8E84-426E-40DD-AFC4-6F175D3DCCD1}">
              <a14:hiddenFill xmlns:a14="http://schemas.microsoft.com/office/drawing/2010/main">
                <a:solidFill>
                  <a:srgbClr val="000000">
                    <a:alpha val="50195"/>
                  </a:srgb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16" name="Text Box 4">
            <a:extLst>
              <a:ext uri="{FF2B5EF4-FFF2-40B4-BE49-F238E27FC236}">
                <a16:creationId xmlns:a16="http://schemas.microsoft.com/office/drawing/2014/main" id="{862A9FE4-8320-1322-3364-EAE50895AFDC}"/>
              </a:ext>
            </a:extLst>
          </p:cNvPr>
          <p:cNvSpPr txBox="1">
            <a:spLocks noChangeArrowheads="1"/>
          </p:cNvSpPr>
          <p:nvPr/>
        </p:nvSpPr>
        <p:spPr bwMode="auto">
          <a:xfrm>
            <a:off x="1301750" y="26162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1800">
                <a:solidFill>
                  <a:srgbClr val="FF3300"/>
                </a:solidFill>
              </a:rPr>
              <a:t>1</a:t>
            </a:r>
          </a:p>
        </p:txBody>
      </p:sp>
      <p:sp>
        <p:nvSpPr>
          <p:cNvPr id="17" name="Oval 5">
            <a:extLst>
              <a:ext uri="{FF2B5EF4-FFF2-40B4-BE49-F238E27FC236}">
                <a16:creationId xmlns:a16="http://schemas.microsoft.com/office/drawing/2014/main" id="{17C2DF45-4A37-E2E5-393E-26685949E9EF}"/>
              </a:ext>
            </a:extLst>
          </p:cNvPr>
          <p:cNvSpPr>
            <a:spLocks noChangeArrowheads="1"/>
          </p:cNvSpPr>
          <p:nvPr/>
        </p:nvSpPr>
        <p:spPr bwMode="auto">
          <a:xfrm>
            <a:off x="176213" y="3513138"/>
            <a:ext cx="381000" cy="381000"/>
          </a:xfrm>
          <a:prstGeom prst="ellipse">
            <a:avLst/>
          </a:prstGeom>
          <a:noFill/>
          <a:ln w="25400">
            <a:solidFill>
              <a:schemeClr val="tx1"/>
            </a:solidFill>
            <a:round/>
            <a:headEnd type="none" w="sm" len="sm"/>
            <a:tailEnd type="none" w="sm" len="sm"/>
          </a:ln>
          <a:effectLst/>
          <a:extLst>
            <a:ext uri="{909E8E84-426E-40DD-AFC4-6F175D3DCCD1}">
              <a14:hiddenFill xmlns:a14="http://schemas.microsoft.com/office/drawing/2010/main">
                <a:solidFill>
                  <a:srgbClr val="000000">
                    <a:alpha val="50195"/>
                  </a:srgb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18" name="Oval 6">
            <a:extLst>
              <a:ext uri="{FF2B5EF4-FFF2-40B4-BE49-F238E27FC236}">
                <a16:creationId xmlns:a16="http://schemas.microsoft.com/office/drawing/2014/main" id="{5D37DD4A-E59A-FC6A-F5F1-E0640F3429DB}"/>
              </a:ext>
            </a:extLst>
          </p:cNvPr>
          <p:cNvSpPr>
            <a:spLocks noChangeArrowheads="1"/>
          </p:cNvSpPr>
          <p:nvPr/>
        </p:nvSpPr>
        <p:spPr bwMode="auto">
          <a:xfrm>
            <a:off x="2309813" y="3360738"/>
            <a:ext cx="381000" cy="381000"/>
          </a:xfrm>
          <a:prstGeom prst="ellipse">
            <a:avLst/>
          </a:prstGeom>
          <a:noFill/>
          <a:ln w="25400">
            <a:solidFill>
              <a:schemeClr val="tx1"/>
            </a:solidFill>
            <a:round/>
            <a:headEnd type="none" w="sm" len="sm"/>
            <a:tailEnd type="none" w="sm" len="sm"/>
          </a:ln>
          <a:effectLst/>
          <a:extLst>
            <a:ext uri="{909E8E84-426E-40DD-AFC4-6F175D3DCCD1}">
              <a14:hiddenFill xmlns:a14="http://schemas.microsoft.com/office/drawing/2010/main">
                <a:solidFill>
                  <a:srgbClr val="000000">
                    <a:alpha val="50195"/>
                  </a:srgb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19" name="Text Box 11">
            <a:extLst>
              <a:ext uri="{FF2B5EF4-FFF2-40B4-BE49-F238E27FC236}">
                <a16:creationId xmlns:a16="http://schemas.microsoft.com/office/drawing/2014/main" id="{152B2FE1-6506-F38A-F282-D94567D16C34}"/>
              </a:ext>
            </a:extLst>
          </p:cNvPr>
          <p:cNvSpPr txBox="1">
            <a:spLocks noChangeArrowheads="1"/>
          </p:cNvSpPr>
          <p:nvPr/>
        </p:nvSpPr>
        <p:spPr bwMode="auto">
          <a:xfrm>
            <a:off x="2365375" y="33782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1800">
                <a:solidFill>
                  <a:srgbClr val="0000BE"/>
                </a:solidFill>
              </a:rPr>
              <a:t>3</a:t>
            </a:r>
          </a:p>
        </p:txBody>
      </p:sp>
      <p:sp>
        <p:nvSpPr>
          <p:cNvPr id="20" name="Text Box 12">
            <a:extLst>
              <a:ext uri="{FF2B5EF4-FFF2-40B4-BE49-F238E27FC236}">
                <a16:creationId xmlns:a16="http://schemas.microsoft.com/office/drawing/2014/main" id="{8A91B1C3-8496-6805-CC92-1B65755CD053}"/>
              </a:ext>
            </a:extLst>
          </p:cNvPr>
          <p:cNvSpPr txBox="1">
            <a:spLocks noChangeArrowheads="1"/>
          </p:cNvSpPr>
          <p:nvPr/>
        </p:nvSpPr>
        <p:spPr bwMode="auto">
          <a:xfrm>
            <a:off x="217488" y="3513138"/>
            <a:ext cx="2984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1800">
                <a:solidFill>
                  <a:srgbClr val="0000BE"/>
                </a:solidFill>
              </a:rPr>
              <a:t>2</a:t>
            </a:r>
          </a:p>
        </p:txBody>
      </p:sp>
      <p:sp>
        <p:nvSpPr>
          <p:cNvPr id="21" name="Line 17">
            <a:extLst>
              <a:ext uri="{FF2B5EF4-FFF2-40B4-BE49-F238E27FC236}">
                <a16:creationId xmlns:a16="http://schemas.microsoft.com/office/drawing/2014/main" id="{6F988483-D24F-3575-9216-1FEA409181FB}"/>
              </a:ext>
            </a:extLst>
          </p:cNvPr>
          <p:cNvSpPr>
            <a:spLocks noChangeShapeType="1"/>
          </p:cNvSpPr>
          <p:nvPr/>
        </p:nvSpPr>
        <p:spPr bwMode="auto">
          <a:xfrm>
            <a:off x="1614488" y="2874963"/>
            <a:ext cx="762000" cy="533400"/>
          </a:xfrm>
          <a:prstGeom prst="line">
            <a:avLst/>
          </a:prstGeom>
          <a:noFill/>
          <a:ln w="25400" cap="sq">
            <a:solidFill>
              <a:srgbClr val="333399"/>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Line 18">
            <a:extLst>
              <a:ext uri="{FF2B5EF4-FFF2-40B4-BE49-F238E27FC236}">
                <a16:creationId xmlns:a16="http://schemas.microsoft.com/office/drawing/2014/main" id="{E0A53241-DFA3-C92B-FFEB-3AD6F91018AE}"/>
              </a:ext>
            </a:extLst>
          </p:cNvPr>
          <p:cNvSpPr>
            <a:spLocks noChangeShapeType="1"/>
          </p:cNvSpPr>
          <p:nvPr/>
        </p:nvSpPr>
        <p:spPr bwMode="auto">
          <a:xfrm flipH="1">
            <a:off x="519113" y="2886075"/>
            <a:ext cx="762000" cy="685800"/>
          </a:xfrm>
          <a:prstGeom prst="line">
            <a:avLst/>
          </a:prstGeom>
          <a:noFill/>
          <a:ln w="25400" cap="sq">
            <a:solidFill>
              <a:srgbClr val="333399"/>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Line 21">
            <a:extLst>
              <a:ext uri="{FF2B5EF4-FFF2-40B4-BE49-F238E27FC236}">
                <a16:creationId xmlns:a16="http://schemas.microsoft.com/office/drawing/2014/main" id="{8AFE99BD-96BB-FD05-8D29-363A56482AA7}"/>
              </a:ext>
            </a:extLst>
          </p:cNvPr>
          <p:cNvSpPr>
            <a:spLocks noChangeShapeType="1"/>
          </p:cNvSpPr>
          <p:nvPr/>
        </p:nvSpPr>
        <p:spPr bwMode="auto">
          <a:xfrm flipH="1">
            <a:off x="557213" y="3665538"/>
            <a:ext cx="1803400" cy="30162"/>
          </a:xfrm>
          <a:prstGeom prst="line">
            <a:avLst/>
          </a:prstGeom>
          <a:noFill/>
          <a:ln w="25400" cap="sq">
            <a:solidFill>
              <a:srgbClr val="00008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Text Box 26">
            <a:extLst>
              <a:ext uri="{FF2B5EF4-FFF2-40B4-BE49-F238E27FC236}">
                <a16:creationId xmlns:a16="http://schemas.microsoft.com/office/drawing/2014/main" id="{CA46FA48-C0ED-3FBA-C245-CBC0FDD549E5}"/>
              </a:ext>
            </a:extLst>
          </p:cNvPr>
          <p:cNvSpPr txBox="1">
            <a:spLocks noChangeArrowheads="1"/>
          </p:cNvSpPr>
          <p:nvPr/>
        </p:nvSpPr>
        <p:spPr bwMode="auto">
          <a:xfrm>
            <a:off x="612775" y="3003550"/>
            <a:ext cx="287338" cy="3381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1600"/>
              <a:t>2</a:t>
            </a:r>
          </a:p>
        </p:txBody>
      </p:sp>
      <p:sp>
        <p:nvSpPr>
          <p:cNvPr id="25" name="Text Box 27">
            <a:extLst>
              <a:ext uri="{FF2B5EF4-FFF2-40B4-BE49-F238E27FC236}">
                <a16:creationId xmlns:a16="http://schemas.microsoft.com/office/drawing/2014/main" id="{2F03CF98-C316-385C-8814-FA60D53F7BE2}"/>
              </a:ext>
            </a:extLst>
          </p:cNvPr>
          <p:cNvSpPr txBox="1">
            <a:spLocks noChangeArrowheads="1"/>
          </p:cNvSpPr>
          <p:nvPr/>
        </p:nvSpPr>
        <p:spPr bwMode="auto">
          <a:xfrm>
            <a:off x="2011363" y="2947988"/>
            <a:ext cx="287337" cy="3381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1600"/>
              <a:t>1</a:t>
            </a:r>
          </a:p>
        </p:txBody>
      </p:sp>
      <p:sp>
        <p:nvSpPr>
          <p:cNvPr id="26" name="Text Box 3">
            <a:extLst>
              <a:ext uri="{FF2B5EF4-FFF2-40B4-BE49-F238E27FC236}">
                <a16:creationId xmlns:a16="http://schemas.microsoft.com/office/drawing/2014/main" id="{875DDC17-3CB5-862A-6AFB-AD234BDCF786}"/>
              </a:ext>
            </a:extLst>
          </p:cNvPr>
          <p:cNvSpPr txBox="1">
            <a:spLocks noChangeArrowheads="1"/>
          </p:cNvSpPr>
          <p:nvPr/>
        </p:nvSpPr>
        <p:spPr bwMode="auto">
          <a:xfrm>
            <a:off x="2805113" y="1417638"/>
            <a:ext cx="6121399" cy="4893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eaLnBrk="1" hangingPunct="1">
              <a:spcBef>
                <a:spcPct val="0"/>
              </a:spcBef>
              <a:buClrTx/>
              <a:buFontTx/>
              <a:buNone/>
              <a:defRPr/>
            </a:pPr>
            <a:r>
              <a:rPr lang="zh-CN" altLang="en-US" sz="2400" dirty="0">
                <a:solidFill>
                  <a:srgbClr val="000084"/>
                </a:solidFill>
                <a:latin typeface="幼圆" pitchFamily="49" charset="-122"/>
                <a:ea typeface="幼圆" pitchFamily="49" charset="-122"/>
              </a:rPr>
              <a:t>考虑从</a:t>
            </a:r>
            <a:r>
              <a:rPr lang="en-US" altLang="zh-CN" sz="2400" dirty="0">
                <a:solidFill>
                  <a:srgbClr val="000084"/>
                </a:solidFill>
                <a:latin typeface="幼圆" pitchFamily="49" charset="-122"/>
                <a:ea typeface="幼圆" pitchFamily="49" charset="-122"/>
              </a:rPr>
              <a:t>1-3</a:t>
            </a:r>
            <a:r>
              <a:rPr lang="zh-CN" altLang="en-US" sz="2400" dirty="0">
                <a:solidFill>
                  <a:srgbClr val="000084"/>
                </a:solidFill>
                <a:latin typeface="幼圆" pitchFamily="49" charset="-122"/>
                <a:ea typeface="幼圆" pitchFamily="49" charset="-122"/>
              </a:rPr>
              <a:t>的最短路径：</a:t>
            </a:r>
            <a:endParaRPr lang="en-US" altLang="zh-CN" sz="2400" dirty="0">
              <a:solidFill>
                <a:srgbClr val="000084"/>
              </a:solidFill>
              <a:latin typeface="幼圆" pitchFamily="49" charset="-122"/>
              <a:ea typeface="幼圆" pitchFamily="49" charset="-122"/>
            </a:endParaRPr>
          </a:p>
          <a:p>
            <a:pPr marL="342900" indent="-342900" eaLnBrk="1" hangingPunct="1">
              <a:spcBef>
                <a:spcPct val="0"/>
              </a:spcBef>
              <a:buClrTx/>
              <a:defRPr/>
            </a:pPr>
            <a:r>
              <a:rPr lang="en-US" altLang="zh-CN" sz="2400" dirty="0">
                <a:solidFill>
                  <a:srgbClr val="000084"/>
                </a:solidFill>
                <a:latin typeface="幼圆" pitchFamily="49" charset="-122"/>
                <a:ea typeface="幼圆" pitchFamily="49" charset="-122"/>
              </a:rPr>
              <a:t>1-&gt;3</a:t>
            </a:r>
            <a:r>
              <a:rPr lang="zh-CN" altLang="en-US" sz="2400" dirty="0">
                <a:solidFill>
                  <a:srgbClr val="000084"/>
                </a:solidFill>
                <a:latin typeface="幼圆" pitchFamily="49" charset="-122"/>
                <a:ea typeface="幼圆" pitchFamily="49" charset="-122"/>
              </a:rPr>
              <a:t>：路径长度</a:t>
            </a:r>
            <a:r>
              <a:rPr lang="en-US" altLang="zh-CN" sz="2400" dirty="0">
                <a:solidFill>
                  <a:srgbClr val="000084"/>
                </a:solidFill>
                <a:latin typeface="幼圆" pitchFamily="49" charset="-122"/>
                <a:ea typeface="幼圆" pitchFamily="49" charset="-122"/>
              </a:rPr>
              <a:t>1</a:t>
            </a:r>
            <a:r>
              <a:rPr lang="zh-CN" altLang="en-US" sz="2400" dirty="0">
                <a:solidFill>
                  <a:srgbClr val="000084"/>
                </a:solidFill>
                <a:latin typeface="幼圆" pitchFamily="49" charset="-122"/>
                <a:ea typeface="幼圆" pitchFamily="49" charset="-122"/>
              </a:rPr>
              <a:t>，</a:t>
            </a:r>
            <a:r>
              <a:rPr lang="en-US" altLang="zh-CN" sz="2400" dirty="0" err="1">
                <a:solidFill>
                  <a:srgbClr val="000084"/>
                </a:solidFill>
                <a:latin typeface="幼圆" pitchFamily="49" charset="-122"/>
                <a:ea typeface="幼圆" pitchFamily="49" charset="-122"/>
              </a:rPr>
              <a:t>Dijkstra</a:t>
            </a:r>
            <a:r>
              <a:rPr lang="zh-CN" altLang="en-US" sz="2400" dirty="0">
                <a:solidFill>
                  <a:srgbClr val="000084"/>
                </a:solidFill>
                <a:latin typeface="幼圆" pitchFamily="49" charset="-122"/>
                <a:ea typeface="幼圆" pitchFamily="49" charset="-122"/>
              </a:rPr>
              <a:t>输出结果</a:t>
            </a:r>
            <a:endParaRPr lang="en-US" altLang="zh-CN" sz="2400" dirty="0">
              <a:solidFill>
                <a:srgbClr val="000084"/>
              </a:solidFill>
              <a:latin typeface="幼圆" pitchFamily="49" charset="-122"/>
              <a:ea typeface="幼圆" pitchFamily="49" charset="-122"/>
            </a:endParaRPr>
          </a:p>
          <a:p>
            <a:pPr marL="342900" indent="-342900" eaLnBrk="1" hangingPunct="1">
              <a:spcBef>
                <a:spcPct val="0"/>
              </a:spcBef>
              <a:buClrTx/>
              <a:defRPr/>
            </a:pPr>
            <a:r>
              <a:rPr lang="en-US" altLang="zh-CN" sz="2400" dirty="0">
                <a:solidFill>
                  <a:srgbClr val="000084"/>
                </a:solidFill>
                <a:latin typeface="幼圆" pitchFamily="49" charset="-122"/>
                <a:ea typeface="幼圆" pitchFamily="49" charset="-122"/>
              </a:rPr>
              <a:t>1-&gt;2-&gt;3</a:t>
            </a:r>
            <a:r>
              <a:rPr lang="zh-CN" altLang="en-US" sz="2400" dirty="0">
                <a:solidFill>
                  <a:srgbClr val="000084"/>
                </a:solidFill>
                <a:latin typeface="幼圆" pitchFamily="49" charset="-122"/>
                <a:ea typeface="幼圆" pitchFamily="49" charset="-122"/>
              </a:rPr>
              <a:t>：路径长度</a:t>
            </a:r>
            <a:r>
              <a:rPr lang="en-US" altLang="zh-CN" sz="2400" dirty="0">
                <a:solidFill>
                  <a:srgbClr val="000084"/>
                </a:solidFill>
                <a:latin typeface="幼圆" pitchFamily="49" charset="-122"/>
                <a:ea typeface="幼圆" pitchFamily="49" charset="-122"/>
              </a:rPr>
              <a:t>0</a:t>
            </a:r>
            <a:r>
              <a:rPr lang="zh-CN" altLang="en-US" sz="2400" dirty="0">
                <a:solidFill>
                  <a:srgbClr val="000084"/>
                </a:solidFill>
                <a:latin typeface="幼圆" pitchFamily="49" charset="-122"/>
                <a:ea typeface="幼圆" pitchFamily="49" charset="-122"/>
              </a:rPr>
              <a:t>，更短！</a:t>
            </a:r>
            <a:endParaRPr lang="en-US" altLang="zh-CN" sz="2400" dirty="0">
              <a:solidFill>
                <a:srgbClr val="000084"/>
              </a:solidFill>
              <a:latin typeface="幼圆" pitchFamily="49" charset="-122"/>
              <a:ea typeface="幼圆" pitchFamily="49" charset="-122"/>
            </a:endParaRPr>
          </a:p>
          <a:p>
            <a:pPr marL="342900" indent="-342900" eaLnBrk="1" hangingPunct="1">
              <a:spcBef>
                <a:spcPct val="0"/>
              </a:spcBef>
              <a:buClrTx/>
              <a:defRPr/>
            </a:pPr>
            <a:endParaRPr lang="en-US" altLang="zh-CN" sz="2400" dirty="0">
              <a:solidFill>
                <a:srgbClr val="000084"/>
              </a:solidFill>
              <a:latin typeface="幼圆" pitchFamily="49" charset="-122"/>
              <a:ea typeface="幼圆" pitchFamily="49" charset="-122"/>
            </a:endParaRPr>
          </a:p>
          <a:p>
            <a:pPr marL="342900" indent="-342900" eaLnBrk="1" hangingPunct="1">
              <a:spcBef>
                <a:spcPct val="0"/>
              </a:spcBef>
              <a:buClrTx/>
              <a:defRPr/>
            </a:pPr>
            <a:r>
              <a:rPr lang="zh-CN" altLang="en-US" sz="2400" dirty="0">
                <a:solidFill>
                  <a:srgbClr val="000084"/>
                </a:solidFill>
                <a:latin typeface="幼圆" pitchFamily="49" charset="-122"/>
                <a:ea typeface="幼圆" pitchFamily="49" charset="-122"/>
              </a:rPr>
              <a:t>问题所在？</a:t>
            </a:r>
            <a:endParaRPr lang="en-US" altLang="zh-CN" sz="2400" dirty="0">
              <a:solidFill>
                <a:srgbClr val="000084"/>
              </a:solidFill>
              <a:latin typeface="幼圆" pitchFamily="49" charset="-122"/>
              <a:ea typeface="幼圆" pitchFamily="49" charset="-122"/>
            </a:endParaRPr>
          </a:p>
          <a:p>
            <a:pPr marL="342900" indent="-342900" eaLnBrk="1" hangingPunct="1">
              <a:spcBef>
                <a:spcPct val="0"/>
              </a:spcBef>
              <a:buClrTx/>
              <a:defRPr/>
            </a:pPr>
            <a:r>
              <a:rPr lang="en-US" altLang="zh-CN" sz="2400" dirty="0" err="1">
                <a:solidFill>
                  <a:srgbClr val="000084"/>
                </a:solidFill>
                <a:latin typeface="幼圆" pitchFamily="49" charset="-122"/>
                <a:ea typeface="幼圆" pitchFamily="49" charset="-122"/>
              </a:rPr>
              <a:t>Dijkstra</a:t>
            </a:r>
            <a:r>
              <a:rPr lang="zh-CN" altLang="en-US" sz="2400" dirty="0">
                <a:solidFill>
                  <a:srgbClr val="000084"/>
                </a:solidFill>
                <a:latin typeface="幼圆" pitchFamily="49" charset="-122"/>
                <a:ea typeface="幼圆" pitchFamily="49" charset="-122"/>
              </a:rPr>
              <a:t>算法要求已经确定的最短路径在后续算法执行时不会被修改。即路径长度要单调递增。</a:t>
            </a:r>
            <a:endParaRPr lang="en-US" altLang="zh-CN" sz="2400" dirty="0">
              <a:solidFill>
                <a:srgbClr val="000084"/>
              </a:solidFill>
              <a:latin typeface="幼圆" pitchFamily="49" charset="-122"/>
              <a:ea typeface="幼圆" pitchFamily="49" charset="-122"/>
            </a:endParaRPr>
          </a:p>
          <a:p>
            <a:pPr marL="342900" indent="-342900" eaLnBrk="1" hangingPunct="1">
              <a:spcBef>
                <a:spcPct val="0"/>
              </a:spcBef>
              <a:buClrTx/>
              <a:defRPr/>
            </a:pPr>
            <a:r>
              <a:rPr lang="zh-CN" altLang="en-US" sz="2400" dirty="0">
                <a:solidFill>
                  <a:srgbClr val="000084"/>
                </a:solidFill>
                <a:latin typeface="幼圆" pitchFamily="49" charset="-122"/>
                <a:ea typeface="幼圆" pitchFamily="49" charset="-122"/>
              </a:rPr>
              <a:t>解决方法：</a:t>
            </a:r>
            <a:r>
              <a:rPr lang="en-US" altLang="zh-CN" sz="2400" dirty="0">
                <a:solidFill>
                  <a:srgbClr val="000084"/>
                </a:solidFill>
                <a:latin typeface="幼圆" pitchFamily="49" charset="-122"/>
                <a:ea typeface="幼圆" pitchFamily="49" charset="-122"/>
              </a:rPr>
              <a:t>re-weighting</a:t>
            </a:r>
            <a:r>
              <a:rPr lang="zh-CN" altLang="en-US" sz="2400" dirty="0">
                <a:solidFill>
                  <a:srgbClr val="000084"/>
                </a:solidFill>
                <a:latin typeface="幼圆" pitchFamily="49" charset="-122"/>
                <a:ea typeface="幼圆" pitchFamily="49" charset="-122"/>
              </a:rPr>
              <a:t>，每条路径增加</a:t>
            </a:r>
            <a:r>
              <a:rPr lang="en-US" altLang="zh-CN" sz="2400" dirty="0">
                <a:solidFill>
                  <a:srgbClr val="000084"/>
                </a:solidFill>
                <a:latin typeface="幼圆" pitchFamily="49" charset="-122"/>
                <a:ea typeface="幼圆" pitchFamily="49" charset="-122"/>
              </a:rPr>
              <a:t>2</a:t>
            </a:r>
            <a:r>
              <a:rPr lang="zh-CN" altLang="en-US" sz="2400" dirty="0">
                <a:solidFill>
                  <a:srgbClr val="000084"/>
                </a:solidFill>
                <a:latin typeface="幼圆" pitchFamily="49" charset="-122"/>
                <a:ea typeface="幼圆" pitchFamily="49" charset="-122"/>
              </a:rPr>
              <a:t>？仍然不解决问题！</a:t>
            </a:r>
            <a:endParaRPr lang="en-US" altLang="zh-CN" sz="2400" dirty="0">
              <a:solidFill>
                <a:srgbClr val="000084"/>
              </a:solidFill>
              <a:latin typeface="幼圆" pitchFamily="49" charset="-122"/>
              <a:ea typeface="幼圆" pitchFamily="49" charset="-122"/>
            </a:endParaRPr>
          </a:p>
          <a:p>
            <a:pPr marL="342900" indent="-342900" eaLnBrk="1" hangingPunct="1">
              <a:spcBef>
                <a:spcPct val="0"/>
              </a:spcBef>
              <a:buClrTx/>
              <a:defRPr/>
            </a:pPr>
            <a:r>
              <a:rPr lang="zh-CN" altLang="en-US" sz="2400" dirty="0">
                <a:solidFill>
                  <a:srgbClr val="000084"/>
                </a:solidFill>
                <a:latin typeface="幼圆" pitchFamily="49" charset="-122"/>
                <a:ea typeface="幼圆" pitchFamily="49" charset="-122"/>
              </a:rPr>
              <a:t>如果存在</a:t>
            </a:r>
            <a:r>
              <a:rPr lang="zh-CN" altLang="en-US" sz="2400" dirty="0">
                <a:solidFill>
                  <a:srgbClr val="FF0000"/>
                </a:solidFill>
                <a:latin typeface="幼圆" pitchFamily="49" charset="-122"/>
                <a:ea typeface="幼圆" pitchFamily="49" charset="-122"/>
              </a:rPr>
              <a:t>负回路</a:t>
            </a:r>
            <a:r>
              <a:rPr lang="zh-CN" altLang="en-US" sz="2400" dirty="0">
                <a:solidFill>
                  <a:srgbClr val="000084"/>
                </a:solidFill>
                <a:latin typeface="幼圆" pitchFamily="49" charset="-122"/>
                <a:ea typeface="幼圆" pitchFamily="49" charset="-122"/>
              </a:rPr>
              <a:t>，则最短路径可以任意负下去！</a:t>
            </a:r>
            <a:endParaRPr lang="en-US" altLang="zh-CN" sz="2400" dirty="0">
              <a:solidFill>
                <a:srgbClr val="000084"/>
              </a:solidFill>
              <a:latin typeface="幼圆" pitchFamily="49" charset="-122"/>
              <a:ea typeface="幼圆" pitchFamily="49" charset="-122"/>
            </a:endParaRPr>
          </a:p>
          <a:p>
            <a:pPr marL="342900" indent="-342900" eaLnBrk="1" hangingPunct="1">
              <a:spcBef>
                <a:spcPct val="0"/>
              </a:spcBef>
              <a:buClrTx/>
              <a:defRPr/>
            </a:pPr>
            <a:r>
              <a:rPr lang="en-US" altLang="zh-CN" sz="2400" dirty="0">
                <a:solidFill>
                  <a:srgbClr val="FF0000"/>
                </a:solidFill>
                <a:latin typeface="幼圆" pitchFamily="49" charset="-122"/>
                <a:ea typeface="幼圆" pitchFamily="49" charset="-122"/>
              </a:rPr>
              <a:t>Bellman-Ford algorithm</a:t>
            </a:r>
            <a:r>
              <a:rPr lang="zh-CN" altLang="en-US" sz="2400" dirty="0">
                <a:solidFill>
                  <a:srgbClr val="FF0000"/>
                </a:solidFill>
                <a:latin typeface="幼圆" pitchFamily="49" charset="-122"/>
                <a:ea typeface="幼圆" pitchFamily="49" charset="-122"/>
              </a:rPr>
              <a:t>（检查负回路）</a:t>
            </a:r>
            <a:endParaRPr lang="zh-CN" altLang="en-US" sz="2400" dirty="0">
              <a:solidFill>
                <a:srgbClr val="000084"/>
              </a:solidFill>
              <a:latin typeface="幼圆" pitchFamily="49" charset="-122"/>
              <a:ea typeface="幼圆" pitchFamily="49" charset="-122"/>
            </a:endParaRPr>
          </a:p>
        </p:txBody>
      </p:sp>
      <p:sp>
        <p:nvSpPr>
          <p:cNvPr id="27" name="Text Box 26">
            <a:extLst>
              <a:ext uri="{FF2B5EF4-FFF2-40B4-BE49-F238E27FC236}">
                <a16:creationId xmlns:a16="http://schemas.microsoft.com/office/drawing/2014/main" id="{1112DA10-CE21-5228-0364-C79A063A7E9A}"/>
              </a:ext>
            </a:extLst>
          </p:cNvPr>
          <p:cNvSpPr txBox="1">
            <a:spLocks noChangeArrowheads="1"/>
          </p:cNvSpPr>
          <p:nvPr/>
        </p:nvSpPr>
        <p:spPr bwMode="auto">
          <a:xfrm>
            <a:off x="1254125" y="3325813"/>
            <a:ext cx="357188" cy="339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1600"/>
              <a:t>-2</a:t>
            </a:r>
          </a:p>
        </p:txBody>
      </p:sp>
    </p:spTree>
    <p:extLst>
      <p:ext uri="{BB962C8B-B14F-4D97-AF65-F5344CB8AC3E}">
        <p14:creationId xmlns:p14="http://schemas.microsoft.com/office/powerpoint/2010/main" val="852444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left)">
                                      <p:cBhvr>
                                        <p:cTn id="7" dur="10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utoUpdateAnimBg="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DD3E05-033A-9849-A6B1-00EF29BC454E}"/>
              </a:ext>
            </a:extLst>
          </p:cNvPr>
          <p:cNvSpPr>
            <a:spLocks noGrp="1"/>
          </p:cNvSpPr>
          <p:nvPr>
            <p:ph type="title"/>
          </p:nvPr>
        </p:nvSpPr>
        <p:spPr>
          <a:xfrm>
            <a:off x="533400" y="3505200"/>
            <a:ext cx="6326187" cy="609600"/>
          </a:xfrm>
        </p:spPr>
        <p:txBody>
          <a:bodyPr/>
          <a:lstStyle/>
          <a:p>
            <a:r>
              <a:rPr kumimoji="1" lang="zh-CN" altLang="en-US" sz="2800" dirty="0"/>
              <a:t>第六讲 图</a:t>
            </a:r>
            <a:br>
              <a:rPr kumimoji="1" lang="en-US" altLang="zh-CN" sz="2800" dirty="0"/>
            </a:br>
            <a:r>
              <a:rPr kumimoji="1" lang="en-US" altLang="zh-CN" sz="1800" dirty="0">
                <a:solidFill>
                  <a:srgbClr val="FFFF00"/>
                </a:solidFill>
              </a:rPr>
              <a:t>6.1</a:t>
            </a:r>
            <a:r>
              <a:rPr kumimoji="1" lang="zh-CN" altLang="en-US" sz="1800" dirty="0">
                <a:solidFill>
                  <a:srgbClr val="FFFF00"/>
                </a:solidFill>
              </a:rPr>
              <a:t> 图的基本概念</a:t>
            </a:r>
            <a:br>
              <a:rPr kumimoji="1" lang="en-US" altLang="zh-CN" sz="1800" dirty="0"/>
            </a:br>
            <a:r>
              <a:rPr kumimoji="1" lang="en-US" altLang="zh-CN" sz="1800" dirty="0"/>
              <a:t>6.2</a:t>
            </a:r>
            <a:r>
              <a:rPr kumimoji="1" lang="zh-CN" altLang="en-US" sz="1800" dirty="0"/>
              <a:t> 图的存储方法</a:t>
            </a:r>
            <a:br>
              <a:rPr kumimoji="1" lang="en-US" altLang="zh-CN" sz="1800" dirty="0"/>
            </a:br>
            <a:r>
              <a:rPr kumimoji="1" lang="en-US" altLang="zh-CN" sz="1800" dirty="0"/>
              <a:t>6.3 </a:t>
            </a:r>
            <a:r>
              <a:rPr kumimoji="1" lang="zh-CN" altLang="en-US" sz="1800" dirty="0"/>
              <a:t>图的遍历</a:t>
            </a:r>
            <a:br>
              <a:rPr kumimoji="1" lang="en-US" altLang="zh-CN" sz="1800" dirty="0"/>
            </a:br>
            <a:r>
              <a:rPr kumimoji="1" lang="en-US" altLang="zh-CN" sz="1800" dirty="0"/>
              <a:t>6.4 </a:t>
            </a:r>
            <a:r>
              <a:rPr kumimoji="1" lang="zh-CN" altLang="en-US" sz="1800" dirty="0"/>
              <a:t>最小生成树</a:t>
            </a:r>
            <a:br>
              <a:rPr kumimoji="1" lang="zh-CN" altLang="en-US" sz="1800" dirty="0"/>
            </a:br>
            <a:r>
              <a:rPr kumimoji="1" lang="en-US" altLang="zh-CN" sz="1800" dirty="0"/>
              <a:t>6.5 </a:t>
            </a:r>
            <a:r>
              <a:rPr kumimoji="1" lang="zh-CN" altLang="en-US" sz="1800" dirty="0"/>
              <a:t>最短路径问题</a:t>
            </a:r>
            <a:br>
              <a:rPr kumimoji="1" lang="zh-CN" altLang="en-US" sz="1800" dirty="0"/>
            </a:br>
            <a:r>
              <a:rPr kumimoji="1" lang="en" altLang="zh-CN" sz="1800" dirty="0"/>
              <a:t>6.6 AOV</a:t>
            </a:r>
            <a:r>
              <a:rPr kumimoji="1" lang="zh-CN" altLang="en-US" sz="1800" dirty="0"/>
              <a:t>网与拓扑排序</a:t>
            </a:r>
            <a:br>
              <a:rPr kumimoji="1" lang="zh-CN" altLang="en-US" sz="1800" dirty="0"/>
            </a:br>
            <a:r>
              <a:rPr kumimoji="1" lang="en-US" altLang="zh-CN" sz="1800" dirty="0"/>
              <a:t>6.7 AOE</a:t>
            </a:r>
            <a:r>
              <a:rPr kumimoji="1" lang="zh-CN" altLang="en-US" sz="1800" dirty="0"/>
              <a:t>网与关键路径、</a:t>
            </a:r>
            <a:br>
              <a:rPr kumimoji="1" lang="en-US" altLang="zh-CN" sz="1800" dirty="0"/>
            </a:br>
            <a:br>
              <a:rPr kumimoji="1" lang="en-US" altLang="zh-CN" sz="1800" dirty="0"/>
            </a:br>
            <a:br>
              <a:rPr kumimoji="1" lang="zh-CN" altLang="en-US" sz="2400" dirty="0"/>
            </a:br>
            <a:br>
              <a:rPr kumimoji="1" lang="zh-CN" altLang="en-US" sz="2400" dirty="0"/>
            </a:br>
            <a:endParaRPr kumimoji="1" lang="zh-CN" altLang="en-US" sz="2800" dirty="0"/>
          </a:p>
        </p:txBody>
      </p:sp>
    </p:spTree>
    <p:extLst>
      <p:ext uri="{BB962C8B-B14F-4D97-AF65-F5344CB8AC3E}">
        <p14:creationId xmlns:p14="http://schemas.microsoft.com/office/powerpoint/2010/main" val="128517257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65B3DF6D-8921-570D-2C62-BD7F95180B47}"/>
              </a:ext>
            </a:extLst>
          </p:cNvPr>
          <p:cNvSpPr>
            <a:spLocks noGrp="1"/>
          </p:cNvSpPr>
          <p:nvPr>
            <p:ph type="dt" sz="half" idx="10"/>
          </p:nvPr>
        </p:nvSpPr>
        <p:spPr/>
        <p:txBody>
          <a:bodyPr/>
          <a:lstStyle/>
          <a:p>
            <a:pPr>
              <a:defRPr/>
            </a:pPr>
            <a:fld id="{72795A5C-ABA9-164F-9A37-0CFC1B48C772}" type="datetime1">
              <a:rPr lang="en-US" altLang="zh-CN" smtClean="0"/>
              <a:t>6/5/2022</a:t>
            </a:fld>
            <a:endParaRPr lang="en-US" altLang="zh-CN" dirty="0"/>
          </a:p>
        </p:txBody>
      </p:sp>
      <p:sp>
        <p:nvSpPr>
          <p:cNvPr id="5" name="灯片编号占位符 4">
            <a:extLst>
              <a:ext uri="{FF2B5EF4-FFF2-40B4-BE49-F238E27FC236}">
                <a16:creationId xmlns:a16="http://schemas.microsoft.com/office/drawing/2014/main" id="{4F0F4063-3E9C-55AF-BAA6-30F38A82181B}"/>
              </a:ext>
            </a:extLst>
          </p:cNvPr>
          <p:cNvSpPr>
            <a:spLocks noGrp="1"/>
          </p:cNvSpPr>
          <p:nvPr>
            <p:ph type="sldNum" sz="quarter" idx="12"/>
          </p:nvPr>
        </p:nvSpPr>
        <p:spPr/>
        <p:txBody>
          <a:bodyPr/>
          <a:lstStyle/>
          <a:p>
            <a:pPr>
              <a:defRPr/>
            </a:pPr>
            <a:fld id="{4FF538FA-A287-4FBD-9703-6DB9C5344803}" type="slidenum">
              <a:rPr lang="zh-CN" altLang="en-US" smtClean="0"/>
              <a:t>80</a:t>
            </a:fld>
            <a:endParaRPr lang="en-US" altLang="zh-CN" dirty="0"/>
          </a:p>
        </p:txBody>
      </p:sp>
      <p:sp>
        <p:nvSpPr>
          <p:cNvPr id="6" name="标题 1">
            <a:extLst>
              <a:ext uri="{FF2B5EF4-FFF2-40B4-BE49-F238E27FC236}">
                <a16:creationId xmlns:a16="http://schemas.microsoft.com/office/drawing/2014/main" id="{2579CD17-3C78-5FE5-46E4-A72794034158}"/>
              </a:ext>
            </a:extLst>
          </p:cNvPr>
          <p:cNvSpPr>
            <a:spLocks noGrp="1"/>
          </p:cNvSpPr>
          <p:nvPr>
            <p:ph type="title"/>
          </p:nvPr>
        </p:nvSpPr>
        <p:spPr>
          <a:xfrm>
            <a:off x="630559" y="114301"/>
            <a:ext cx="8189913" cy="841375"/>
          </a:xfrm>
        </p:spPr>
        <p:txBody>
          <a:bodyPr/>
          <a:lstStyle/>
          <a:p>
            <a:r>
              <a:rPr lang="zh-CN" altLang="en-US" dirty="0"/>
              <a:t>问题</a:t>
            </a:r>
            <a:r>
              <a:rPr lang="en-US" altLang="zh-CN" dirty="0"/>
              <a:t>6.1</a:t>
            </a:r>
            <a:r>
              <a:rPr lang="zh-CN" altLang="en-US" dirty="0"/>
              <a:t>：北京地铁乘坐线路查询</a:t>
            </a:r>
          </a:p>
        </p:txBody>
      </p:sp>
      <p:sp>
        <p:nvSpPr>
          <p:cNvPr id="8" name="TextBox 3">
            <a:extLst>
              <a:ext uri="{FF2B5EF4-FFF2-40B4-BE49-F238E27FC236}">
                <a16:creationId xmlns:a16="http://schemas.microsoft.com/office/drawing/2014/main" id="{2EED5E38-A7E8-3CA9-581E-576991FC20A4}"/>
              </a:ext>
            </a:extLst>
          </p:cNvPr>
          <p:cNvSpPr txBox="1"/>
          <p:nvPr/>
        </p:nvSpPr>
        <p:spPr>
          <a:xfrm>
            <a:off x="323528" y="836712"/>
            <a:ext cx="8496944" cy="3859518"/>
          </a:xfrm>
          <a:prstGeom prst="rect">
            <a:avLst/>
          </a:prstGeom>
          <a:ln/>
        </p:spPr>
        <p:style>
          <a:lnRef idx="1">
            <a:schemeClr val="accent5"/>
          </a:lnRef>
          <a:fillRef idx="3">
            <a:schemeClr val="accent5"/>
          </a:fillRef>
          <a:effectRef idx="2">
            <a:schemeClr val="accent5"/>
          </a:effectRef>
          <a:fontRef idx="minor">
            <a:schemeClr val="lt1"/>
          </a:fontRef>
        </p:style>
        <p:txBody>
          <a:bodyPr wrap="square" rtlCol="0">
            <a:spAutoFit/>
          </a:bodyPr>
          <a:lstStyle/>
          <a:p>
            <a:r>
              <a:rPr lang="zh-CN" altLang="en-US" dirty="0"/>
              <a:t>文件</a:t>
            </a:r>
            <a:r>
              <a:rPr lang="en-US" altLang="zh-CN" dirty="0"/>
              <a:t>bgstations.txt</a:t>
            </a:r>
            <a:r>
              <a:rPr lang="zh-CN" altLang="en-US" dirty="0"/>
              <a:t>为数据文件，包含了北京地铁的</a:t>
            </a:r>
            <a:endParaRPr lang="en-US" altLang="zh-CN" dirty="0"/>
          </a:p>
          <a:p>
            <a:r>
              <a:rPr lang="zh-CN" altLang="en-US" dirty="0"/>
              <a:t>所有线路及所有车站信息。其格式如下：</a:t>
            </a:r>
            <a:endParaRPr lang="en-US" altLang="zh-CN" dirty="0"/>
          </a:p>
          <a:p>
            <a:pPr lvl="1">
              <a:lnSpc>
                <a:spcPct val="90000"/>
              </a:lnSpc>
            </a:pPr>
            <a:r>
              <a:rPr lang="en-US" altLang="zh-CN" sz="1600" b="1" dirty="0">
                <a:solidFill>
                  <a:schemeClr val="accent2">
                    <a:lumMod val="60000"/>
                    <a:lumOff val="40000"/>
                  </a:schemeClr>
                </a:solidFill>
              </a:rPr>
              <a:t>12</a:t>
            </a:r>
          </a:p>
          <a:p>
            <a:pPr lvl="1">
              <a:lnSpc>
                <a:spcPct val="90000"/>
              </a:lnSpc>
            </a:pPr>
            <a:r>
              <a:rPr lang="en-US" altLang="zh-CN" sz="1600" b="1" dirty="0">
                <a:solidFill>
                  <a:schemeClr val="accent6">
                    <a:lumMod val="60000"/>
                    <a:lumOff val="40000"/>
                  </a:schemeClr>
                </a:solidFill>
              </a:rPr>
              <a:t>1 23</a:t>
            </a:r>
          </a:p>
          <a:p>
            <a:pPr lvl="1">
              <a:lnSpc>
                <a:spcPct val="90000"/>
              </a:lnSpc>
            </a:pPr>
            <a:r>
              <a:rPr lang="zh-CN" altLang="en-US" sz="1600" b="1" dirty="0">
                <a:solidFill>
                  <a:srgbClr val="FFFF00"/>
                </a:solidFill>
              </a:rPr>
              <a:t>苹果园 </a:t>
            </a:r>
            <a:r>
              <a:rPr lang="en-US" altLang="zh-CN" sz="1600" b="1" dirty="0">
                <a:solidFill>
                  <a:srgbClr val="FFFF00"/>
                </a:solidFill>
              </a:rPr>
              <a:t>0</a:t>
            </a:r>
          </a:p>
          <a:p>
            <a:pPr lvl="1">
              <a:lnSpc>
                <a:spcPct val="90000"/>
              </a:lnSpc>
            </a:pPr>
            <a:r>
              <a:rPr lang="zh-CN" altLang="en-US" sz="1600" b="1" dirty="0">
                <a:solidFill>
                  <a:srgbClr val="FFFF00"/>
                </a:solidFill>
              </a:rPr>
              <a:t>古城 </a:t>
            </a:r>
            <a:r>
              <a:rPr lang="en-US" altLang="zh-CN" sz="1600" b="1" dirty="0">
                <a:solidFill>
                  <a:srgbClr val="FFFF00"/>
                </a:solidFill>
              </a:rPr>
              <a:t>0</a:t>
            </a:r>
          </a:p>
          <a:p>
            <a:pPr lvl="1">
              <a:lnSpc>
                <a:spcPct val="90000"/>
              </a:lnSpc>
            </a:pPr>
            <a:r>
              <a:rPr lang="en-US" altLang="zh-CN" sz="1600" b="1" dirty="0">
                <a:solidFill>
                  <a:srgbClr val="FFFF00"/>
                </a:solidFill>
              </a:rPr>
              <a:t>…</a:t>
            </a:r>
          </a:p>
          <a:p>
            <a:pPr lvl="1">
              <a:lnSpc>
                <a:spcPct val="90000"/>
              </a:lnSpc>
            </a:pPr>
            <a:r>
              <a:rPr lang="zh-CN" altLang="en-US" sz="1600" b="1" dirty="0">
                <a:solidFill>
                  <a:srgbClr val="FFFF00"/>
                </a:solidFill>
              </a:rPr>
              <a:t>公主坟 </a:t>
            </a:r>
            <a:r>
              <a:rPr lang="en-US" altLang="zh-CN" sz="1600" b="1" dirty="0">
                <a:solidFill>
                  <a:srgbClr val="FFFF00"/>
                </a:solidFill>
              </a:rPr>
              <a:t>1</a:t>
            </a:r>
          </a:p>
          <a:p>
            <a:pPr lvl="1">
              <a:lnSpc>
                <a:spcPct val="90000"/>
              </a:lnSpc>
            </a:pPr>
            <a:r>
              <a:rPr lang="en-US" altLang="zh-CN" sz="1600" b="1" dirty="0">
                <a:solidFill>
                  <a:srgbClr val="FFFF00"/>
                </a:solidFill>
              </a:rPr>
              <a:t>…</a:t>
            </a:r>
          </a:p>
          <a:p>
            <a:pPr lvl="1">
              <a:lnSpc>
                <a:spcPct val="90000"/>
              </a:lnSpc>
            </a:pPr>
            <a:r>
              <a:rPr lang="zh-CN" altLang="en-US" sz="1600" b="1" dirty="0">
                <a:solidFill>
                  <a:srgbClr val="FFFF00"/>
                </a:solidFill>
              </a:rPr>
              <a:t>四惠东 </a:t>
            </a:r>
            <a:r>
              <a:rPr lang="en-US" altLang="zh-CN" sz="1600" b="1" dirty="0">
                <a:solidFill>
                  <a:srgbClr val="FFFF00"/>
                </a:solidFill>
              </a:rPr>
              <a:t>1 </a:t>
            </a:r>
          </a:p>
          <a:p>
            <a:pPr marL="800100" lvl="1" indent="-342900">
              <a:lnSpc>
                <a:spcPct val="90000"/>
              </a:lnSpc>
            </a:pPr>
            <a:r>
              <a:rPr lang="en-US" altLang="zh-CN" sz="1600" b="1" dirty="0">
                <a:solidFill>
                  <a:schemeClr val="accent6">
                    <a:lumMod val="60000"/>
                    <a:lumOff val="40000"/>
                  </a:schemeClr>
                </a:solidFill>
              </a:rPr>
              <a:t>2 19</a:t>
            </a:r>
          </a:p>
          <a:p>
            <a:pPr marL="800100" lvl="1" indent="-342900">
              <a:lnSpc>
                <a:spcPct val="90000"/>
              </a:lnSpc>
            </a:pPr>
            <a:r>
              <a:rPr lang="zh-CN" altLang="en-US" sz="1600" b="1" dirty="0">
                <a:solidFill>
                  <a:srgbClr val="FFFF00"/>
                </a:solidFill>
              </a:rPr>
              <a:t>西直门 </a:t>
            </a:r>
            <a:r>
              <a:rPr lang="en-US" altLang="zh-CN" sz="1600" b="1" dirty="0">
                <a:solidFill>
                  <a:srgbClr val="FFFF00"/>
                </a:solidFill>
              </a:rPr>
              <a:t>1</a:t>
            </a:r>
          </a:p>
          <a:p>
            <a:pPr marL="800100" lvl="1" indent="-342900">
              <a:lnSpc>
                <a:spcPct val="90000"/>
              </a:lnSpc>
            </a:pPr>
            <a:r>
              <a:rPr lang="zh-CN" altLang="en-US" sz="1600" b="1" dirty="0">
                <a:solidFill>
                  <a:srgbClr val="FFFF00"/>
                </a:solidFill>
              </a:rPr>
              <a:t>积水潭 </a:t>
            </a:r>
            <a:r>
              <a:rPr lang="en-US" altLang="zh-CN" sz="1600" b="1" dirty="0">
                <a:solidFill>
                  <a:srgbClr val="FFFF00"/>
                </a:solidFill>
              </a:rPr>
              <a:t>0</a:t>
            </a:r>
          </a:p>
          <a:p>
            <a:pPr marL="800100" lvl="1" indent="-342900">
              <a:lnSpc>
                <a:spcPct val="90000"/>
              </a:lnSpc>
            </a:pPr>
            <a:r>
              <a:rPr lang="en-US" altLang="zh-CN" sz="1600" b="1" dirty="0">
                <a:solidFill>
                  <a:srgbClr val="FFFF00"/>
                </a:solidFill>
              </a:rPr>
              <a:t>…</a:t>
            </a:r>
          </a:p>
          <a:p>
            <a:r>
              <a:rPr lang="zh-CN" altLang="en-US" dirty="0"/>
              <a:t>说明：表明目前北京地铁共开通</a:t>
            </a:r>
            <a:r>
              <a:rPr lang="en-US" altLang="zh-CN" dirty="0"/>
              <a:t>12</a:t>
            </a:r>
            <a:r>
              <a:rPr lang="zh-CN" altLang="en-US" dirty="0"/>
              <a:t>条线，其中</a:t>
            </a:r>
            <a:r>
              <a:rPr lang="en-US" altLang="zh-CN" dirty="0"/>
              <a:t>1</a:t>
            </a:r>
            <a:r>
              <a:rPr lang="zh-CN" altLang="en-US" dirty="0"/>
              <a:t>号线有</a:t>
            </a:r>
            <a:r>
              <a:rPr lang="en-US" altLang="zh-CN" dirty="0"/>
              <a:t>23</a:t>
            </a:r>
            <a:r>
              <a:rPr lang="zh-CN" altLang="en-US" dirty="0"/>
              <a:t>个车站，分别 为苹果园，非换乘站；</a:t>
            </a:r>
            <a:r>
              <a:rPr lang="en-US" altLang="zh-CN" dirty="0"/>
              <a:t>…</a:t>
            </a:r>
            <a:r>
              <a:rPr lang="zh-CN" altLang="en-US" dirty="0"/>
              <a:t>； 公主坟，换乘站</a:t>
            </a:r>
            <a:r>
              <a:rPr lang="en-US" altLang="zh-CN" dirty="0"/>
              <a:t>…</a:t>
            </a:r>
            <a:r>
              <a:rPr lang="zh-CN" altLang="en-US" dirty="0"/>
              <a:t>。</a:t>
            </a:r>
            <a:r>
              <a:rPr lang="en-US" altLang="zh-CN" dirty="0"/>
              <a:t>2</a:t>
            </a:r>
            <a:r>
              <a:rPr lang="zh-CN" altLang="en-US" dirty="0"/>
              <a:t>线共有</a:t>
            </a:r>
            <a:r>
              <a:rPr lang="en-US" altLang="zh-CN" dirty="0"/>
              <a:t>19</a:t>
            </a:r>
            <a:r>
              <a:rPr lang="zh-CN" altLang="en-US" dirty="0"/>
              <a:t>个站，分别为西直门，换乘站，</a:t>
            </a:r>
            <a:r>
              <a:rPr lang="en-US" altLang="zh-CN" dirty="0"/>
              <a:t>…</a:t>
            </a:r>
            <a:r>
              <a:rPr lang="zh-CN" altLang="en-US" dirty="0"/>
              <a:t>。</a:t>
            </a:r>
            <a:endParaRPr lang="en-US" altLang="zh-CN" dirty="0"/>
          </a:p>
        </p:txBody>
      </p:sp>
      <p:sp>
        <p:nvSpPr>
          <p:cNvPr id="9" name="TextBox 5">
            <a:extLst>
              <a:ext uri="{FF2B5EF4-FFF2-40B4-BE49-F238E27FC236}">
                <a16:creationId xmlns:a16="http://schemas.microsoft.com/office/drawing/2014/main" id="{A48F48B4-39EB-C065-E9FB-A8AC1563607B}"/>
              </a:ext>
            </a:extLst>
          </p:cNvPr>
          <p:cNvSpPr txBox="1"/>
          <p:nvPr/>
        </p:nvSpPr>
        <p:spPr>
          <a:xfrm>
            <a:off x="323528" y="4730086"/>
            <a:ext cx="8496944" cy="1354217"/>
          </a:xfrm>
          <a:prstGeom prst="rect">
            <a:avLst/>
          </a:prstGeom>
          <a:ln/>
        </p:spPr>
        <p:style>
          <a:lnRef idx="1">
            <a:schemeClr val="accent3"/>
          </a:lnRef>
          <a:fillRef idx="3">
            <a:schemeClr val="accent3"/>
          </a:fillRef>
          <a:effectRef idx="2">
            <a:schemeClr val="accent3"/>
          </a:effectRef>
          <a:fontRef idx="minor">
            <a:schemeClr val="lt1"/>
          </a:fontRef>
        </p:style>
        <p:txBody>
          <a:bodyPr wrap="square" rtlCol="0">
            <a:spAutoFit/>
          </a:bodyPr>
          <a:lstStyle/>
          <a:p>
            <a:r>
              <a:rPr lang="zh-CN" altLang="en-US" sz="1600" b="1" dirty="0"/>
              <a:t>输入：</a:t>
            </a:r>
            <a:endParaRPr lang="en-US" altLang="zh-CN" sz="1600" b="1" dirty="0"/>
          </a:p>
          <a:p>
            <a:pPr lvl="1"/>
            <a:r>
              <a:rPr lang="zh-CN" altLang="en-US" sz="1600" b="1" dirty="0">
                <a:solidFill>
                  <a:srgbClr val="7030A0"/>
                </a:solidFill>
                <a:latin typeface="楷体" pitchFamily="49" charset="-122"/>
                <a:ea typeface="楷体" pitchFamily="49" charset="-122"/>
              </a:rPr>
              <a:t>起始站：西土城</a:t>
            </a:r>
            <a:endParaRPr lang="en-US" altLang="zh-CN" sz="1600" b="1" dirty="0">
              <a:solidFill>
                <a:srgbClr val="7030A0"/>
              </a:solidFill>
              <a:latin typeface="楷体" pitchFamily="49" charset="-122"/>
              <a:ea typeface="楷体" pitchFamily="49" charset="-122"/>
            </a:endParaRPr>
          </a:p>
          <a:p>
            <a:pPr lvl="1"/>
            <a:r>
              <a:rPr lang="zh-CN" altLang="en-US" sz="1600" b="1" dirty="0">
                <a:solidFill>
                  <a:srgbClr val="7030A0"/>
                </a:solidFill>
                <a:latin typeface="楷体" pitchFamily="49" charset="-122"/>
                <a:ea typeface="楷体" pitchFamily="49" charset="-122"/>
              </a:rPr>
              <a:t>目的站：北京西站</a:t>
            </a:r>
            <a:endParaRPr lang="en-US" altLang="zh-CN" sz="1600" b="1" dirty="0">
              <a:solidFill>
                <a:srgbClr val="7030A0"/>
              </a:solidFill>
              <a:latin typeface="楷体" pitchFamily="49" charset="-122"/>
              <a:ea typeface="楷体" pitchFamily="49" charset="-122"/>
            </a:endParaRPr>
          </a:p>
          <a:p>
            <a:r>
              <a:rPr lang="zh-CN" altLang="en-US" sz="1600" b="1" dirty="0"/>
              <a:t>输出：</a:t>
            </a:r>
            <a:r>
              <a:rPr lang="zh-CN" altLang="en-US" sz="1600" b="1" dirty="0">
                <a:solidFill>
                  <a:srgbClr val="7030A0"/>
                </a:solidFill>
              </a:rPr>
              <a:t>西土城</a:t>
            </a:r>
            <a:r>
              <a:rPr lang="en-US" altLang="zh-CN" sz="1600" b="1" dirty="0">
                <a:solidFill>
                  <a:srgbClr val="7030A0"/>
                </a:solidFill>
              </a:rPr>
              <a:t>-10(1)-</a:t>
            </a:r>
            <a:r>
              <a:rPr lang="zh-CN" altLang="en-US" sz="1600" b="1" dirty="0">
                <a:solidFill>
                  <a:srgbClr val="7030A0"/>
                </a:solidFill>
              </a:rPr>
              <a:t>知春路</a:t>
            </a:r>
            <a:r>
              <a:rPr lang="en-US" altLang="zh-CN" sz="1600" b="1" dirty="0">
                <a:solidFill>
                  <a:srgbClr val="7030A0"/>
                </a:solidFill>
              </a:rPr>
              <a:t>-13(2)-</a:t>
            </a:r>
            <a:r>
              <a:rPr lang="zh-CN" altLang="en-US" sz="1600" b="1" dirty="0">
                <a:solidFill>
                  <a:srgbClr val="7030A0"/>
                </a:solidFill>
              </a:rPr>
              <a:t>西直门</a:t>
            </a:r>
            <a:r>
              <a:rPr lang="en-US" altLang="zh-CN" sz="1600" b="1" dirty="0">
                <a:solidFill>
                  <a:srgbClr val="7030A0"/>
                </a:solidFill>
              </a:rPr>
              <a:t>-4(2)-</a:t>
            </a:r>
            <a:r>
              <a:rPr lang="zh-CN" altLang="en-US" sz="1600" b="1" dirty="0">
                <a:solidFill>
                  <a:srgbClr val="7030A0"/>
                </a:solidFill>
              </a:rPr>
              <a:t>国家图书 馆</a:t>
            </a:r>
            <a:r>
              <a:rPr lang="en-US" altLang="zh-CN" sz="1600" b="1" dirty="0">
                <a:solidFill>
                  <a:srgbClr val="7030A0"/>
                </a:solidFill>
              </a:rPr>
              <a:t>-9(4)-</a:t>
            </a:r>
            <a:r>
              <a:rPr lang="zh-CN" altLang="en-US" sz="1600" b="1" dirty="0">
                <a:solidFill>
                  <a:srgbClr val="7030A0"/>
                </a:solidFill>
              </a:rPr>
              <a:t>北京西站</a:t>
            </a:r>
            <a:endParaRPr lang="en-US" altLang="zh-CN" sz="1600" b="1" dirty="0">
              <a:solidFill>
                <a:srgbClr val="7030A0"/>
              </a:solidFill>
              <a:latin typeface="楷体" pitchFamily="49" charset="-122"/>
              <a:ea typeface="楷体" pitchFamily="49" charset="-122"/>
            </a:endParaRPr>
          </a:p>
          <a:p>
            <a:pPr lvl="1"/>
            <a:r>
              <a:rPr lang="en-US" altLang="zh-CN" sz="1600" b="1" dirty="0">
                <a:solidFill>
                  <a:schemeClr val="bg1"/>
                </a:solidFill>
                <a:latin typeface="楷体" pitchFamily="49" charset="-122"/>
                <a:ea typeface="楷体" pitchFamily="49" charset="-122"/>
              </a:rPr>
              <a:t>(</a:t>
            </a:r>
            <a:r>
              <a:rPr lang="zh-CN" altLang="en-US" sz="1600" b="1" dirty="0">
                <a:latin typeface="楷体" pitchFamily="49" charset="-122"/>
                <a:ea typeface="楷体" pitchFamily="49" charset="-122"/>
              </a:rPr>
              <a:t>原以为为</a:t>
            </a:r>
            <a:r>
              <a:rPr lang="zh-CN" altLang="en-US" sz="1600" b="1" dirty="0">
                <a:solidFill>
                  <a:srgbClr val="FFFF00"/>
                </a:solidFill>
                <a:latin typeface="楷体" pitchFamily="49" charset="-122"/>
                <a:ea typeface="楷体" pitchFamily="49" charset="-122"/>
              </a:rPr>
              <a:t>：西土城</a:t>
            </a:r>
            <a:r>
              <a:rPr lang="en-US" altLang="zh-CN" sz="1600" b="1" dirty="0">
                <a:solidFill>
                  <a:srgbClr val="FFFF00"/>
                </a:solidFill>
                <a:latin typeface="楷体" pitchFamily="49" charset="-122"/>
                <a:ea typeface="楷体" pitchFamily="49" charset="-122"/>
              </a:rPr>
              <a:t>-10(3)-</a:t>
            </a:r>
            <a:r>
              <a:rPr lang="zh-CN" altLang="en-US" sz="1600" b="1" dirty="0">
                <a:solidFill>
                  <a:srgbClr val="FFFF00"/>
                </a:solidFill>
                <a:latin typeface="楷体" pitchFamily="49" charset="-122"/>
                <a:ea typeface="楷体" pitchFamily="49" charset="-122"/>
              </a:rPr>
              <a:t>黄庄</a:t>
            </a:r>
            <a:r>
              <a:rPr lang="en-US" altLang="zh-CN" sz="1600" b="1" dirty="0">
                <a:solidFill>
                  <a:srgbClr val="FFFF00"/>
                </a:solidFill>
                <a:latin typeface="楷体" pitchFamily="49" charset="-122"/>
                <a:ea typeface="楷体" pitchFamily="49" charset="-122"/>
              </a:rPr>
              <a:t>-4(3)-</a:t>
            </a:r>
            <a:r>
              <a:rPr lang="zh-CN" altLang="en-US" sz="1600" b="1" dirty="0">
                <a:solidFill>
                  <a:srgbClr val="FFFF00"/>
                </a:solidFill>
                <a:latin typeface="楷体" pitchFamily="49" charset="-122"/>
                <a:ea typeface="楷体" pitchFamily="49" charset="-122"/>
              </a:rPr>
              <a:t>国家图书馆</a:t>
            </a:r>
            <a:r>
              <a:rPr lang="en-US" altLang="zh-CN" sz="1600" b="1" dirty="0">
                <a:solidFill>
                  <a:srgbClr val="FFFF00"/>
                </a:solidFill>
                <a:latin typeface="楷体" pitchFamily="49" charset="-122"/>
                <a:ea typeface="楷体" pitchFamily="49" charset="-122"/>
              </a:rPr>
              <a:t>-9(4)-</a:t>
            </a:r>
            <a:r>
              <a:rPr lang="zh-CN" altLang="en-US" sz="1600" b="1" dirty="0">
                <a:solidFill>
                  <a:srgbClr val="FFFF00"/>
                </a:solidFill>
                <a:latin typeface="楷体" pitchFamily="49" charset="-122"/>
                <a:ea typeface="楷体" pitchFamily="49" charset="-122"/>
              </a:rPr>
              <a:t>北京西站</a:t>
            </a:r>
            <a:r>
              <a:rPr lang="en-US" altLang="zh-CN" sz="1600" b="1" dirty="0">
                <a:solidFill>
                  <a:schemeClr val="bg1"/>
                </a:solidFill>
                <a:latin typeface="楷体" pitchFamily="49" charset="-122"/>
                <a:ea typeface="楷体" pitchFamily="49" charset="-122"/>
              </a:rPr>
              <a:t>)</a:t>
            </a:r>
          </a:p>
        </p:txBody>
      </p:sp>
      <p:pic>
        <p:nvPicPr>
          <p:cNvPr id="11" name="Picture 2" descr="展示线路图| 北京地铁官方网站">
            <a:extLst>
              <a:ext uri="{FF2B5EF4-FFF2-40B4-BE49-F238E27FC236}">
                <a16:creationId xmlns:a16="http://schemas.microsoft.com/office/drawing/2014/main" id="{60698248-CEAF-808E-8E69-02571F5E8348}"/>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13566"/>
          <a:stretch/>
        </p:blipFill>
        <p:spPr bwMode="auto">
          <a:xfrm>
            <a:off x="4440120" y="1236285"/>
            <a:ext cx="4322880" cy="28023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535864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FA1A0DD9-06F2-E66B-0AA5-0DC56E618461}"/>
              </a:ext>
            </a:extLst>
          </p:cNvPr>
          <p:cNvSpPr>
            <a:spLocks noGrp="1"/>
          </p:cNvSpPr>
          <p:nvPr>
            <p:ph type="dt" sz="half" idx="10"/>
          </p:nvPr>
        </p:nvSpPr>
        <p:spPr/>
        <p:txBody>
          <a:bodyPr/>
          <a:lstStyle/>
          <a:p>
            <a:pPr>
              <a:defRPr/>
            </a:pPr>
            <a:fld id="{72795A5C-ABA9-164F-9A37-0CFC1B48C772}" type="datetime1">
              <a:rPr lang="en-US" altLang="zh-CN" smtClean="0"/>
              <a:t>6/5/2022</a:t>
            </a:fld>
            <a:endParaRPr lang="en-US" altLang="zh-CN" dirty="0"/>
          </a:p>
        </p:txBody>
      </p:sp>
      <p:sp>
        <p:nvSpPr>
          <p:cNvPr id="5" name="灯片编号占位符 4">
            <a:extLst>
              <a:ext uri="{FF2B5EF4-FFF2-40B4-BE49-F238E27FC236}">
                <a16:creationId xmlns:a16="http://schemas.microsoft.com/office/drawing/2014/main" id="{F475121D-9751-0B39-2157-160773D15E46}"/>
              </a:ext>
            </a:extLst>
          </p:cNvPr>
          <p:cNvSpPr>
            <a:spLocks noGrp="1"/>
          </p:cNvSpPr>
          <p:nvPr>
            <p:ph type="sldNum" sz="quarter" idx="12"/>
          </p:nvPr>
        </p:nvSpPr>
        <p:spPr/>
        <p:txBody>
          <a:bodyPr/>
          <a:lstStyle/>
          <a:p>
            <a:pPr>
              <a:defRPr/>
            </a:pPr>
            <a:fld id="{4FF538FA-A287-4FBD-9703-6DB9C5344803}" type="slidenum">
              <a:rPr lang="zh-CN" altLang="en-US" smtClean="0"/>
              <a:t>81</a:t>
            </a:fld>
            <a:endParaRPr lang="en-US" altLang="zh-CN" dirty="0"/>
          </a:p>
        </p:txBody>
      </p:sp>
      <p:sp>
        <p:nvSpPr>
          <p:cNvPr id="6" name="标题 1">
            <a:extLst>
              <a:ext uri="{FF2B5EF4-FFF2-40B4-BE49-F238E27FC236}">
                <a16:creationId xmlns:a16="http://schemas.microsoft.com/office/drawing/2014/main" id="{C0D8D2FA-399F-09D8-F516-23D7A7D2A797}"/>
              </a:ext>
            </a:extLst>
          </p:cNvPr>
          <p:cNvSpPr>
            <a:spLocks noGrp="1"/>
          </p:cNvSpPr>
          <p:nvPr>
            <p:ph type="title"/>
          </p:nvPr>
        </p:nvSpPr>
        <p:spPr>
          <a:xfrm>
            <a:off x="647700" y="153988"/>
            <a:ext cx="8189913" cy="841375"/>
          </a:xfrm>
        </p:spPr>
        <p:txBody>
          <a:bodyPr/>
          <a:lstStyle/>
          <a:p>
            <a:r>
              <a:rPr lang="zh-CN" altLang="en-US" sz="3200" dirty="0"/>
              <a:t>问题</a:t>
            </a:r>
            <a:r>
              <a:rPr lang="en-US" altLang="zh-CN" sz="3200" dirty="0"/>
              <a:t>6.1</a:t>
            </a:r>
            <a:r>
              <a:rPr lang="zh-CN" altLang="en-US" sz="3200" dirty="0"/>
              <a:t>：问题分析与算法设计（方案一）</a:t>
            </a:r>
          </a:p>
        </p:txBody>
      </p:sp>
      <p:grpSp>
        <p:nvGrpSpPr>
          <p:cNvPr id="7" name="组合 6">
            <a:extLst>
              <a:ext uri="{FF2B5EF4-FFF2-40B4-BE49-F238E27FC236}">
                <a16:creationId xmlns:a16="http://schemas.microsoft.com/office/drawing/2014/main" id="{64A0726F-3B22-EC1A-0E98-296B751BF38E}"/>
              </a:ext>
            </a:extLst>
          </p:cNvPr>
          <p:cNvGrpSpPr/>
          <p:nvPr/>
        </p:nvGrpSpPr>
        <p:grpSpPr>
          <a:xfrm>
            <a:off x="762000" y="1466778"/>
            <a:ext cx="3024336" cy="4163690"/>
            <a:chOff x="2123728" y="1196752"/>
            <a:chExt cx="3024336" cy="4163690"/>
          </a:xfrm>
        </p:grpSpPr>
        <p:sp>
          <p:nvSpPr>
            <p:cNvPr id="8" name="TextBox 3">
              <a:extLst>
                <a:ext uri="{FF2B5EF4-FFF2-40B4-BE49-F238E27FC236}">
                  <a16:creationId xmlns:a16="http://schemas.microsoft.com/office/drawing/2014/main" id="{EC5CBB88-CC16-AC16-5C6E-39A3D2EABCAC}"/>
                </a:ext>
              </a:extLst>
            </p:cNvPr>
            <p:cNvSpPr txBox="1"/>
            <p:nvPr/>
          </p:nvSpPr>
          <p:spPr>
            <a:xfrm>
              <a:off x="2843808" y="1196752"/>
              <a:ext cx="1338828" cy="369332"/>
            </a:xfrm>
            <a:prstGeom prst="rect">
              <a:avLst/>
            </a:prstGeom>
            <a:noFill/>
          </p:spPr>
          <p:txBody>
            <a:bodyPr wrap="square" rtlCol="0">
              <a:spAutoFit/>
            </a:bodyPr>
            <a:lstStyle/>
            <a:p>
              <a:r>
                <a:rPr lang="zh-CN" altLang="en-US" b="1" dirty="0">
                  <a:latin typeface="楷体" pitchFamily="49" charset="-122"/>
                  <a:ea typeface="楷体" pitchFamily="49" charset="-122"/>
                </a:rPr>
                <a:t>主算法流程</a:t>
              </a:r>
            </a:p>
          </p:txBody>
        </p:sp>
        <p:sp>
          <p:nvSpPr>
            <p:cNvPr id="9" name="TextBox 4">
              <a:extLst>
                <a:ext uri="{FF2B5EF4-FFF2-40B4-BE49-F238E27FC236}">
                  <a16:creationId xmlns:a16="http://schemas.microsoft.com/office/drawing/2014/main" id="{4A5CD06F-A7DD-08BC-C15C-B5EC6C53BA37}"/>
                </a:ext>
              </a:extLst>
            </p:cNvPr>
            <p:cNvSpPr txBox="1"/>
            <p:nvPr/>
          </p:nvSpPr>
          <p:spPr>
            <a:xfrm>
              <a:off x="2123728" y="1772816"/>
              <a:ext cx="3024336" cy="646331"/>
            </a:xfrm>
            <a:prstGeom prst="rect">
              <a:avLst/>
            </a:prstGeom>
            <a:solidFill>
              <a:schemeClr val="bg2">
                <a:lumMod val="20000"/>
                <a:lumOff val="80000"/>
              </a:schemeClr>
            </a:solidFill>
            <a:ln>
              <a:solidFill>
                <a:schemeClr val="tx1"/>
              </a:solidFill>
            </a:ln>
          </p:spPr>
          <p:txBody>
            <a:bodyPr wrap="square" rtlCol="0">
              <a:spAutoFit/>
            </a:bodyPr>
            <a:lstStyle/>
            <a:p>
              <a:pPr algn="ctr"/>
              <a:r>
                <a:rPr lang="zh-CN" altLang="en-US" dirty="0">
                  <a:latin typeface="楷体" pitchFamily="49" charset="-122"/>
                  <a:ea typeface="楷体" pitchFamily="49" charset="-122"/>
                </a:rPr>
                <a:t>初始化地铁线路图</a:t>
              </a:r>
              <a:endParaRPr lang="en-US" altLang="zh-CN" dirty="0">
                <a:latin typeface="楷体" pitchFamily="49" charset="-122"/>
                <a:ea typeface="楷体" pitchFamily="49" charset="-122"/>
              </a:endParaRPr>
            </a:p>
            <a:p>
              <a:pPr algn="ctr"/>
              <a:r>
                <a:rPr lang="en-US" altLang="zh-CN" dirty="0" err="1">
                  <a:latin typeface="楷体" pitchFamily="49" charset="-122"/>
                  <a:ea typeface="楷体" pitchFamily="49" charset="-122"/>
                </a:rPr>
                <a:t>initMap</a:t>
              </a:r>
              <a:r>
                <a:rPr lang="en-US" altLang="zh-CN" dirty="0">
                  <a:latin typeface="楷体" pitchFamily="49" charset="-122"/>
                  <a:ea typeface="楷体" pitchFamily="49" charset="-122"/>
                </a:rPr>
                <a:t>()</a:t>
              </a:r>
              <a:r>
                <a:rPr lang="zh-CN" altLang="en-US" dirty="0">
                  <a:latin typeface="楷体" pitchFamily="49" charset="-122"/>
                  <a:ea typeface="楷体" pitchFamily="49" charset="-122"/>
                </a:rPr>
                <a:t>函数</a:t>
              </a:r>
            </a:p>
          </p:txBody>
        </p:sp>
        <p:sp>
          <p:nvSpPr>
            <p:cNvPr id="10" name="TextBox 5">
              <a:extLst>
                <a:ext uri="{FF2B5EF4-FFF2-40B4-BE49-F238E27FC236}">
                  <a16:creationId xmlns:a16="http://schemas.microsoft.com/office/drawing/2014/main" id="{27903A84-C819-A4CB-1AD5-AC2C7B07BB30}"/>
                </a:ext>
              </a:extLst>
            </p:cNvPr>
            <p:cNvSpPr txBox="1"/>
            <p:nvPr/>
          </p:nvSpPr>
          <p:spPr>
            <a:xfrm>
              <a:off x="2123728" y="2636912"/>
              <a:ext cx="3024336" cy="369332"/>
            </a:xfrm>
            <a:prstGeom prst="rect">
              <a:avLst/>
            </a:prstGeom>
            <a:solidFill>
              <a:schemeClr val="bg2">
                <a:lumMod val="20000"/>
                <a:lumOff val="80000"/>
              </a:schemeClr>
            </a:solidFill>
            <a:ln>
              <a:solidFill>
                <a:schemeClr val="tx1"/>
              </a:solidFill>
            </a:ln>
          </p:spPr>
          <p:txBody>
            <a:bodyPr wrap="square" rtlCol="0">
              <a:spAutoFit/>
            </a:bodyPr>
            <a:lstStyle/>
            <a:p>
              <a:pPr algn="ctr"/>
              <a:r>
                <a:rPr lang="zh-CN" altLang="en-US" dirty="0">
                  <a:latin typeface="楷体" pitchFamily="49" charset="-122"/>
                  <a:ea typeface="楷体" pitchFamily="49" charset="-122"/>
                </a:rPr>
                <a:t>分别读入起始站和目的站</a:t>
              </a:r>
            </a:p>
          </p:txBody>
        </p:sp>
        <p:sp>
          <p:nvSpPr>
            <p:cNvPr id="11" name="TextBox 6">
              <a:extLst>
                <a:ext uri="{FF2B5EF4-FFF2-40B4-BE49-F238E27FC236}">
                  <a16:creationId xmlns:a16="http://schemas.microsoft.com/office/drawing/2014/main" id="{074F581D-99E0-E25F-7A11-8CC34A678655}"/>
                </a:ext>
              </a:extLst>
            </p:cNvPr>
            <p:cNvSpPr txBox="1"/>
            <p:nvPr/>
          </p:nvSpPr>
          <p:spPr>
            <a:xfrm>
              <a:off x="2123728" y="3212976"/>
              <a:ext cx="3024336" cy="923330"/>
            </a:xfrm>
            <a:prstGeom prst="rect">
              <a:avLst/>
            </a:prstGeom>
            <a:solidFill>
              <a:schemeClr val="bg2">
                <a:lumMod val="20000"/>
                <a:lumOff val="80000"/>
              </a:schemeClr>
            </a:solidFill>
            <a:ln>
              <a:solidFill>
                <a:schemeClr val="tx1"/>
              </a:solidFill>
            </a:ln>
          </p:spPr>
          <p:txBody>
            <a:bodyPr wrap="square" rtlCol="0">
              <a:spAutoFit/>
            </a:bodyPr>
            <a:lstStyle/>
            <a:p>
              <a:pPr algn="ctr"/>
              <a:r>
                <a:rPr lang="zh-CN" altLang="en-US" dirty="0">
                  <a:latin typeface="楷体" pitchFamily="49" charset="-122"/>
                  <a:ea typeface="楷体" pitchFamily="49" charset="-122"/>
                </a:rPr>
                <a:t>按照</a:t>
              </a:r>
              <a:r>
                <a:rPr lang="en-US" altLang="zh-CN" dirty="0" err="1">
                  <a:latin typeface="楷体" pitchFamily="49" charset="-122"/>
                  <a:ea typeface="楷体" pitchFamily="49" charset="-122"/>
                </a:rPr>
                <a:t>Dijkstra</a:t>
              </a:r>
              <a:r>
                <a:rPr lang="zh-CN" altLang="en-US" dirty="0">
                  <a:latin typeface="楷体" pitchFamily="49" charset="-122"/>
                  <a:ea typeface="楷体" pitchFamily="49" charset="-122"/>
                </a:rPr>
                <a:t>算法在图中查找最短路径</a:t>
              </a:r>
              <a:endParaRPr lang="en-US" altLang="zh-CN" dirty="0">
                <a:latin typeface="楷体" pitchFamily="49" charset="-122"/>
                <a:ea typeface="楷体" pitchFamily="49" charset="-122"/>
              </a:endParaRPr>
            </a:p>
            <a:p>
              <a:pPr algn="ctr"/>
              <a:r>
                <a:rPr lang="en-US" altLang="zh-CN" dirty="0" err="1">
                  <a:latin typeface="楷体" pitchFamily="49" charset="-122"/>
                  <a:ea typeface="楷体" pitchFamily="49" charset="-122"/>
                </a:rPr>
                <a:t>Dijkstra</a:t>
              </a:r>
              <a:r>
                <a:rPr lang="en-US" altLang="zh-CN" dirty="0">
                  <a:latin typeface="楷体" pitchFamily="49" charset="-122"/>
                  <a:ea typeface="楷体" pitchFamily="49" charset="-122"/>
                </a:rPr>
                <a:t>()</a:t>
              </a:r>
              <a:r>
                <a:rPr lang="zh-CN" altLang="en-US" dirty="0">
                  <a:latin typeface="楷体" pitchFamily="49" charset="-122"/>
                  <a:ea typeface="楷体" pitchFamily="49" charset="-122"/>
                </a:rPr>
                <a:t>函数</a:t>
              </a:r>
            </a:p>
          </p:txBody>
        </p:sp>
        <p:sp>
          <p:nvSpPr>
            <p:cNvPr id="12" name="TextBox 8">
              <a:extLst>
                <a:ext uri="{FF2B5EF4-FFF2-40B4-BE49-F238E27FC236}">
                  <a16:creationId xmlns:a16="http://schemas.microsoft.com/office/drawing/2014/main" id="{267AF29E-9AB2-9E99-A2FD-E2F4ECCDED57}"/>
                </a:ext>
              </a:extLst>
            </p:cNvPr>
            <p:cNvSpPr txBox="1"/>
            <p:nvPr/>
          </p:nvSpPr>
          <p:spPr>
            <a:xfrm>
              <a:off x="2123728" y="4437112"/>
              <a:ext cx="3024336" cy="923330"/>
            </a:xfrm>
            <a:prstGeom prst="rect">
              <a:avLst/>
            </a:prstGeom>
            <a:solidFill>
              <a:schemeClr val="bg2">
                <a:lumMod val="20000"/>
                <a:lumOff val="80000"/>
              </a:schemeClr>
            </a:solidFill>
            <a:ln>
              <a:solidFill>
                <a:schemeClr val="tx1"/>
              </a:solidFill>
            </a:ln>
          </p:spPr>
          <p:txBody>
            <a:bodyPr wrap="square" rtlCol="0">
              <a:spAutoFit/>
            </a:bodyPr>
            <a:lstStyle/>
            <a:p>
              <a:pPr algn="ctr"/>
              <a:r>
                <a:rPr lang="zh-CN" altLang="en-US" dirty="0">
                  <a:latin typeface="楷体" pitchFamily="49" charset="-122"/>
                  <a:ea typeface="楷体" pitchFamily="49" charset="-122"/>
                </a:rPr>
                <a:t>依据最短路径按按照格式要求输出换乘路径</a:t>
              </a:r>
              <a:endParaRPr lang="en-US" altLang="zh-CN" dirty="0">
                <a:latin typeface="楷体" pitchFamily="49" charset="-122"/>
                <a:ea typeface="楷体" pitchFamily="49" charset="-122"/>
              </a:endParaRPr>
            </a:p>
            <a:p>
              <a:pPr algn="ctr"/>
              <a:r>
                <a:rPr lang="en-US" altLang="zh-CN" dirty="0" err="1">
                  <a:latin typeface="楷体" pitchFamily="49" charset="-122"/>
                  <a:ea typeface="楷体" pitchFamily="49" charset="-122"/>
                </a:rPr>
                <a:t>printPath</a:t>
              </a:r>
              <a:r>
                <a:rPr lang="en-US" altLang="zh-CN" dirty="0">
                  <a:latin typeface="楷体" pitchFamily="49" charset="-122"/>
                  <a:ea typeface="楷体" pitchFamily="49" charset="-122"/>
                </a:rPr>
                <a:t>()</a:t>
              </a:r>
              <a:r>
                <a:rPr lang="zh-CN" altLang="en-US" dirty="0">
                  <a:latin typeface="楷体" pitchFamily="49" charset="-122"/>
                  <a:ea typeface="楷体" pitchFamily="49" charset="-122"/>
                </a:rPr>
                <a:t>函数</a:t>
              </a:r>
            </a:p>
          </p:txBody>
        </p:sp>
        <p:cxnSp>
          <p:nvCxnSpPr>
            <p:cNvPr id="13" name="直接箭头连接符 10">
              <a:extLst>
                <a:ext uri="{FF2B5EF4-FFF2-40B4-BE49-F238E27FC236}">
                  <a16:creationId xmlns:a16="http://schemas.microsoft.com/office/drawing/2014/main" id="{CD0888B4-F586-B118-81BA-311F07ED42A9}"/>
                </a:ext>
              </a:extLst>
            </p:cNvPr>
            <p:cNvCxnSpPr>
              <a:stCxn id="9" idx="2"/>
              <a:endCxn id="10" idx="0"/>
            </p:cNvCxnSpPr>
            <p:nvPr/>
          </p:nvCxnSpPr>
          <p:spPr bwMode="auto">
            <a:xfrm>
              <a:off x="3635896" y="2419147"/>
              <a:ext cx="0" cy="217765"/>
            </a:xfrm>
            <a:prstGeom prst="straightConnector1">
              <a:avLst/>
            </a:prstGeom>
            <a:noFill/>
            <a:ln w="9525" cap="flat" cmpd="sng" algn="ctr">
              <a:solidFill>
                <a:schemeClr val="tx1"/>
              </a:solidFill>
              <a:prstDash val="solid"/>
              <a:round/>
              <a:headEnd type="none" w="med" len="med"/>
              <a:tailEnd type="arrow"/>
            </a:ln>
            <a:effectLst/>
          </p:spPr>
        </p:cxnSp>
        <p:cxnSp>
          <p:nvCxnSpPr>
            <p:cNvPr id="14" name="直接箭头连接符 11">
              <a:extLst>
                <a:ext uri="{FF2B5EF4-FFF2-40B4-BE49-F238E27FC236}">
                  <a16:creationId xmlns:a16="http://schemas.microsoft.com/office/drawing/2014/main" id="{32A91D6F-A8B7-64D2-FD0B-C116890E147B}"/>
                </a:ext>
              </a:extLst>
            </p:cNvPr>
            <p:cNvCxnSpPr/>
            <p:nvPr/>
          </p:nvCxnSpPr>
          <p:spPr bwMode="auto">
            <a:xfrm>
              <a:off x="3635896" y="1556792"/>
              <a:ext cx="0" cy="217765"/>
            </a:xfrm>
            <a:prstGeom prst="straightConnector1">
              <a:avLst/>
            </a:prstGeom>
            <a:noFill/>
            <a:ln w="9525" cap="flat" cmpd="sng" algn="ctr">
              <a:solidFill>
                <a:schemeClr val="tx1"/>
              </a:solidFill>
              <a:prstDash val="solid"/>
              <a:round/>
              <a:headEnd type="none" w="med" len="med"/>
              <a:tailEnd type="arrow"/>
            </a:ln>
            <a:effectLst/>
          </p:spPr>
        </p:cxnSp>
        <p:cxnSp>
          <p:nvCxnSpPr>
            <p:cNvPr id="15" name="直接箭头连接符 13">
              <a:extLst>
                <a:ext uri="{FF2B5EF4-FFF2-40B4-BE49-F238E27FC236}">
                  <a16:creationId xmlns:a16="http://schemas.microsoft.com/office/drawing/2014/main" id="{92180739-B7C5-9A5F-2FEA-0E014625852A}"/>
                </a:ext>
              </a:extLst>
            </p:cNvPr>
            <p:cNvCxnSpPr>
              <a:stCxn id="10" idx="2"/>
              <a:endCxn id="11" idx="0"/>
            </p:cNvCxnSpPr>
            <p:nvPr/>
          </p:nvCxnSpPr>
          <p:spPr bwMode="auto">
            <a:xfrm>
              <a:off x="3635896" y="3006244"/>
              <a:ext cx="0" cy="206732"/>
            </a:xfrm>
            <a:prstGeom prst="straightConnector1">
              <a:avLst/>
            </a:prstGeom>
            <a:noFill/>
            <a:ln w="9525" cap="flat" cmpd="sng" algn="ctr">
              <a:solidFill>
                <a:schemeClr val="tx1"/>
              </a:solidFill>
              <a:prstDash val="solid"/>
              <a:round/>
              <a:headEnd type="none" w="med" len="med"/>
              <a:tailEnd type="arrow"/>
            </a:ln>
            <a:effectLst/>
          </p:spPr>
        </p:cxnSp>
        <p:cxnSp>
          <p:nvCxnSpPr>
            <p:cNvPr id="16" name="直接箭头连接符 21">
              <a:extLst>
                <a:ext uri="{FF2B5EF4-FFF2-40B4-BE49-F238E27FC236}">
                  <a16:creationId xmlns:a16="http://schemas.microsoft.com/office/drawing/2014/main" id="{50223600-DAD1-A803-A3AA-74DD577B3D93}"/>
                </a:ext>
              </a:extLst>
            </p:cNvPr>
            <p:cNvCxnSpPr>
              <a:endCxn id="12" idx="0"/>
            </p:cNvCxnSpPr>
            <p:nvPr/>
          </p:nvCxnSpPr>
          <p:spPr bwMode="auto">
            <a:xfrm>
              <a:off x="3635896" y="4149080"/>
              <a:ext cx="0" cy="288032"/>
            </a:xfrm>
            <a:prstGeom prst="straightConnector1">
              <a:avLst/>
            </a:prstGeom>
            <a:noFill/>
            <a:ln w="9525" cap="flat" cmpd="sng" algn="ctr">
              <a:solidFill>
                <a:schemeClr val="tx1"/>
              </a:solidFill>
              <a:prstDash val="solid"/>
              <a:round/>
              <a:headEnd type="none" w="med" len="med"/>
              <a:tailEnd type="arrow"/>
            </a:ln>
            <a:effectLst/>
          </p:spPr>
        </p:cxnSp>
      </p:grpSp>
      <p:sp>
        <p:nvSpPr>
          <p:cNvPr id="17" name="圆角矩形标注 16">
            <a:extLst>
              <a:ext uri="{FF2B5EF4-FFF2-40B4-BE49-F238E27FC236}">
                <a16:creationId xmlns:a16="http://schemas.microsoft.com/office/drawing/2014/main" id="{79A85AAC-FF5E-69A3-94DB-DC957804B2D8}"/>
              </a:ext>
            </a:extLst>
          </p:cNvPr>
          <p:cNvSpPr/>
          <p:nvPr/>
        </p:nvSpPr>
        <p:spPr bwMode="auto">
          <a:xfrm>
            <a:off x="4065034" y="1140127"/>
            <a:ext cx="4567805" cy="3166824"/>
          </a:xfrm>
          <a:prstGeom prst="wedgeRoundRectCallout">
            <a:avLst>
              <a:gd name="adj1" fmla="val -56021"/>
              <a:gd name="adj2" fmla="val -20322"/>
              <a:gd name="adj3" fmla="val 16667"/>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rtlCol="0" anchor="t" anchorCtr="0" compatLnSpc="1">
            <a:prstTxWarp prst="textNoShape">
              <a:avLst/>
            </a:prstTxWarp>
            <a:spAutoFit/>
          </a:bodyPr>
          <a:lstStyle/>
          <a:p>
            <a:pPr marL="342900" marR="0" indent="-342900" algn="l" defTabSz="914400" rtl="0" eaLnBrk="0" fontAlgn="base" latinLnBrk="0" hangingPunct="0">
              <a:lnSpc>
                <a:spcPct val="100000"/>
              </a:lnSpc>
              <a:spcBef>
                <a:spcPct val="0"/>
              </a:spcBef>
              <a:spcAft>
                <a:spcPct val="0"/>
              </a:spcAft>
              <a:buClrTx/>
              <a:buSzTx/>
              <a:buFontTx/>
              <a:buAutoNum type="arabicPeriod"/>
              <a:tabLst/>
            </a:pPr>
            <a:r>
              <a:rPr lang="zh-CN" altLang="en-US" dirty="0">
                <a:latin typeface="楷体" pitchFamily="49" charset="-122"/>
                <a:ea typeface="楷体" pitchFamily="49" charset="-122"/>
              </a:rPr>
              <a:t>依次读入每条地铁线路的站名信息</a:t>
            </a:r>
            <a:endParaRPr lang="en-US" altLang="zh-CN" dirty="0">
              <a:latin typeface="楷体" pitchFamily="49" charset="-122"/>
              <a:ea typeface="楷体" pitchFamily="49" charset="-122"/>
            </a:endParaRPr>
          </a:p>
          <a:p>
            <a:pPr marL="800100" lvl="1" indent="-342900" eaLnBrk="0" fontAlgn="base" hangingPunct="0">
              <a:spcBef>
                <a:spcPct val="0"/>
              </a:spcBef>
              <a:spcAft>
                <a:spcPct val="0"/>
              </a:spcAft>
            </a:pPr>
            <a:r>
              <a:rPr kumimoji="0" lang="en-US" altLang="zh-CN" i="0" u="none" strike="noStrike" cap="none" normalizeH="0" baseline="0" dirty="0">
                <a:ln>
                  <a:noFill/>
                </a:ln>
                <a:solidFill>
                  <a:schemeClr val="bg1"/>
                </a:solidFill>
                <a:effectLst/>
                <a:latin typeface="楷体" pitchFamily="49" charset="-122"/>
                <a:ea typeface="楷体" pitchFamily="49" charset="-122"/>
              </a:rPr>
              <a:t>1.1 </a:t>
            </a:r>
            <a:r>
              <a:rPr kumimoji="0" lang="zh-CN" altLang="en-US" i="0" u="none" strike="noStrike" cap="none" normalizeH="0" baseline="0" dirty="0">
                <a:ln>
                  <a:noFill/>
                </a:ln>
                <a:solidFill>
                  <a:schemeClr val="bg1"/>
                </a:solidFill>
                <a:effectLst/>
                <a:latin typeface="楷体" pitchFamily="49" charset="-122"/>
                <a:ea typeface="楷体" pitchFamily="49" charset="-122"/>
              </a:rPr>
              <a:t>将站信息加入到站信息数组中（注意：站名是唯一的，每个站在该数组中的下标即为图的顶点编号）（即图的顶点数组）</a:t>
            </a:r>
            <a:endParaRPr kumimoji="0" lang="en-US" altLang="zh-CN" i="0" u="none" strike="noStrike" cap="none" normalizeH="0" baseline="0" dirty="0">
              <a:ln>
                <a:noFill/>
              </a:ln>
              <a:solidFill>
                <a:schemeClr val="bg1"/>
              </a:solidFill>
              <a:effectLst/>
              <a:latin typeface="楷体" pitchFamily="49" charset="-122"/>
              <a:ea typeface="楷体" pitchFamily="49" charset="-122"/>
            </a:endParaRPr>
          </a:p>
          <a:p>
            <a:pPr marL="800100" lvl="1" indent="-342900" eaLnBrk="0" fontAlgn="base" hangingPunct="0">
              <a:spcBef>
                <a:spcPct val="0"/>
              </a:spcBef>
              <a:spcAft>
                <a:spcPct val="0"/>
              </a:spcAft>
            </a:pPr>
            <a:r>
              <a:rPr lang="en-US" altLang="zh-CN" dirty="0">
                <a:latin typeface="楷体" pitchFamily="49" charset="-122"/>
                <a:ea typeface="楷体" pitchFamily="49" charset="-122"/>
              </a:rPr>
              <a:t>1.2 </a:t>
            </a:r>
            <a:r>
              <a:rPr lang="zh-CN" altLang="en-US" dirty="0">
                <a:latin typeface="楷体" pitchFamily="49" charset="-122"/>
                <a:ea typeface="楷体" pitchFamily="49" charset="-122"/>
              </a:rPr>
              <a:t>将每条线路的当前站和其前序站构成的边</a:t>
            </a:r>
            <a:r>
              <a:rPr lang="en-US" altLang="zh-CN" dirty="0">
                <a:latin typeface="楷体" pitchFamily="49" charset="-122"/>
                <a:ea typeface="楷体" pitchFamily="49" charset="-122"/>
              </a:rPr>
              <a:t>(v1,v2)</a:t>
            </a:r>
            <a:r>
              <a:rPr lang="zh-CN" altLang="en-US" dirty="0">
                <a:latin typeface="楷体" pitchFamily="49" charset="-122"/>
                <a:ea typeface="楷体" pitchFamily="49" charset="-122"/>
              </a:rPr>
              <a:t>加入到图顶点权重数组中（注：在权重数组中权重信息包括两站间的站数（缺省为</a:t>
            </a:r>
            <a:r>
              <a:rPr lang="en-US" altLang="zh-CN" dirty="0">
                <a:latin typeface="楷体" pitchFamily="49" charset="-122"/>
                <a:ea typeface="楷体" pitchFamily="49" charset="-122"/>
              </a:rPr>
              <a:t>1</a:t>
            </a:r>
            <a:r>
              <a:rPr lang="zh-CN" altLang="en-US" dirty="0">
                <a:latin typeface="楷体" pitchFamily="49" charset="-122"/>
                <a:ea typeface="楷体" pitchFamily="49" charset="-122"/>
              </a:rPr>
              <a:t>）以及所属线路）</a:t>
            </a:r>
            <a:endParaRPr kumimoji="0" lang="zh-CN" altLang="en-US" i="0" u="none" strike="noStrike" cap="none" normalizeH="0" baseline="0" dirty="0">
              <a:ln>
                <a:noFill/>
              </a:ln>
              <a:solidFill>
                <a:schemeClr val="tx1"/>
              </a:solidFill>
              <a:effectLst/>
              <a:latin typeface="楷体" pitchFamily="49" charset="-122"/>
              <a:ea typeface="楷体" pitchFamily="49" charset="-122"/>
            </a:endParaRPr>
          </a:p>
        </p:txBody>
      </p:sp>
      <p:grpSp>
        <p:nvGrpSpPr>
          <p:cNvPr id="18" name="Group 120">
            <a:extLst>
              <a:ext uri="{FF2B5EF4-FFF2-40B4-BE49-F238E27FC236}">
                <a16:creationId xmlns:a16="http://schemas.microsoft.com/office/drawing/2014/main" id="{72C60606-B25B-DB2F-8F61-98FAC06C8979}"/>
              </a:ext>
            </a:extLst>
          </p:cNvPr>
          <p:cNvGrpSpPr>
            <a:grpSpLocks/>
          </p:cNvGrpSpPr>
          <p:nvPr/>
        </p:nvGrpSpPr>
        <p:grpSpPr bwMode="auto">
          <a:xfrm>
            <a:off x="4800765" y="4563123"/>
            <a:ext cx="3096342" cy="1199574"/>
            <a:chOff x="3624" y="2907"/>
            <a:chExt cx="1814" cy="635"/>
          </a:xfrm>
        </p:grpSpPr>
        <p:sp>
          <p:nvSpPr>
            <p:cNvPr id="19" name="Freeform 121">
              <a:extLst>
                <a:ext uri="{FF2B5EF4-FFF2-40B4-BE49-F238E27FC236}">
                  <a16:creationId xmlns:a16="http://schemas.microsoft.com/office/drawing/2014/main" id="{3B922CC6-C34F-581F-C9DC-C5C707167059}"/>
                </a:ext>
              </a:extLst>
            </p:cNvPr>
            <p:cNvSpPr>
              <a:spLocks/>
            </p:cNvSpPr>
            <p:nvPr/>
          </p:nvSpPr>
          <p:spPr bwMode="auto">
            <a:xfrm>
              <a:off x="3624" y="2907"/>
              <a:ext cx="1814" cy="635"/>
            </a:xfrm>
            <a:custGeom>
              <a:avLst/>
              <a:gdLst>
                <a:gd name="T0" fmla="*/ 104 w 1635"/>
                <a:gd name="T1" fmla="*/ 81 h 504"/>
                <a:gd name="T2" fmla="*/ 118 w 1635"/>
                <a:gd name="T3" fmla="*/ 61 h 504"/>
                <a:gd name="T4" fmla="*/ 163 w 1635"/>
                <a:gd name="T5" fmla="*/ 55 h 504"/>
                <a:gd name="T6" fmla="*/ 534 w 1635"/>
                <a:gd name="T7" fmla="*/ 24 h 504"/>
                <a:gd name="T8" fmla="*/ 1052 w 1635"/>
                <a:gd name="T9" fmla="*/ 24 h 504"/>
                <a:gd name="T10" fmla="*/ 1970 w 1635"/>
                <a:gd name="T11" fmla="*/ 49 h 504"/>
                <a:gd name="T12" fmla="*/ 2029 w 1635"/>
                <a:gd name="T13" fmla="*/ 130 h 504"/>
                <a:gd name="T14" fmla="*/ 2062 w 1635"/>
                <a:gd name="T15" fmla="*/ 168 h 504"/>
                <a:gd name="T16" fmla="*/ 2015 w 1635"/>
                <a:gd name="T17" fmla="*/ 207 h 504"/>
                <a:gd name="T18" fmla="*/ 1999 w 1635"/>
                <a:gd name="T19" fmla="*/ 233 h 504"/>
                <a:gd name="T20" fmla="*/ 1927 w 1635"/>
                <a:gd name="T21" fmla="*/ 238 h 504"/>
                <a:gd name="T22" fmla="*/ 1794 w 1635"/>
                <a:gd name="T23" fmla="*/ 245 h 504"/>
                <a:gd name="T24" fmla="*/ 1690 w 1635"/>
                <a:gd name="T25" fmla="*/ 263 h 504"/>
                <a:gd name="T26" fmla="*/ 1570 w 1635"/>
                <a:gd name="T27" fmla="*/ 277 h 504"/>
                <a:gd name="T28" fmla="*/ 1244 w 1635"/>
                <a:gd name="T29" fmla="*/ 257 h 504"/>
                <a:gd name="T30" fmla="*/ 474 w 1635"/>
                <a:gd name="T31" fmla="*/ 277 h 504"/>
                <a:gd name="T32" fmla="*/ 268 w 1635"/>
                <a:gd name="T33" fmla="*/ 271 h 504"/>
                <a:gd name="T34" fmla="*/ 88 w 1635"/>
                <a:gd name="T35" fmla="*/ 233 h 504"/>
                <a:gd name="T36" fmla="*/ 0 w 1635"/>
                <a:gd name="T37" fmla="*/ 176 h 504"/>
                <a:gd name="T38" fmla="*/ 104 w 1635"/>
                <a:gd name="T39" fmla="*/ 125 h 504"/>
                <a:gd name="T40" fmla="*/ 118 w 1635"/>
                <a:gd name="T41" fmla="*/ 106 h 504"/>
                <a:gd name="T42" fmla="*/ 104 w 1635"/>
                <a:gd name="T43" fmla="*/ 81 h 504"/>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635" h="504">
                  <a:moveTo>
                    <a:pt x="81" y="147"/>
                  </a:moveTo>
                  <a:cubicBezTo>
                    <a:pt x="85" y="135"/>
                    <a:pt x="83" y="121"/>
                    <a:pt x="92" y="112"/>
                  </a:cubicBezTo>
                  <a:cubicBezTo>
                    <a:pt x="101" y="103"/>
                    <a:pt x="116" y="106"/>
                    <a:pt x="127" y="101"/>
                  </a:cubicBezTo>
                  <a:cubicBezTo>
                    <a:pt x="225" y="53"/>
                    <a:pt x="303" y="54"/>
                    <a:pt x="415" y="43"/>
                  </a:cubicBezTo>
                  <a:cubicBezTo>
                    <a:pt x="552" y="0"/>
                    <a:pt x="681" y="31"/>
                    <a:pt x="818" y="43"/>
                  </a:cubicBezTo>
                  <a:cubicBezTo>
                    <a:pt x="1050" y="91"/>
                    <a:pt x="1296" y="80"/>
                    <a:pt x="1532" y="89"/>
                  </a:cubicBezTo>
                  <a:cubicBezTo>
                    <a:pt x="1601" y="158"/>
                    <a:pt x="1550" y="92"/>
                    <a:pt x="1578" y="239"/>
                  </a:cubicBezTo>
                  <a:cubicBezTo>
                    <a:pt x="1583" y="263"/>
                    <a:pt x="1602" y="308"/>
                    <a:pt x="1602" y="308"/>
                  </a:cubicBezTo>
                  <a:cubicBezTo>
                    <a:pt x="1551" y="457"/>
                    <a:pt x="1635" y="221"/>
                    <a:pt x="1567" y="377"/>
                  </a:cubicBezTo>
                  <a:cubicBezTo>
                    <a:pt x="1561" y="392"/>
                    <a:pt x="1567" y="413"/>
                    <a:pt x="1555" y="423"/>
                  </a:cubicBezTo>
                  <a:cubicBezTo>
                    <a:pt x="1540" y="435"/>
                    <a:pt x="1517" y="432"/>
                    <a:pt x="1498" y="435"/>
                  </a:cubicBezTo>
                  <a:cubicBezTo>
                    <a:pt x="1463" y="440"/>
                    <a:pt x="1429" y="442"/>
                    <a:pt x="1394" y="446"/>
                  </a:cubicBezTo>
                  <a:cubicBezTo>
                    <a:pt x="1367" y="456"/>
                    <a:pt x="1342" y="472"/>
                    <a:pt x="1314" y="481"/>
                  </a:cubicBezTo>
                  <a:cubicBezTo>
                    <a:pt x="1284" y="491"/>
                    <a:pt x="1221" y="504"/>
                    <a:pt x="1221" y="504"/>
                  </a:cubicBezTo>
                  <a:cubicBezTo>
                    <a:pt x="1127" y="497"/>
                    <a:pt x="1056" y="492"/>
                    <a:pt x="968" y="469"/>
                  </a:cubicBezTo>
                  <a:cubicBezTo>
                    <a:pt x="773" y="481"/>
                    <a:pt x="557" y="459"/>
                    <a:pt x="369" y="504"/>
                  </a:cubicBezTo>
                  <a:cubicBezTo>
                    <a:pt x="315" y="500"/>
                    <a:pt x="261" y="502"/>
                    <a:pt x="208" y="493"/>
                  </a:cubicBezTo>
                  <a:cubicBezTo>
                    <a:pt x="202" y="492"/>
                    <a:pt x="83" y="429"/>
                    <a:pt x="69" y="423"/>
                  </a:cubicBezTo>
                  <a:cubicBezTo>
                    <a:pt x="35" y="389"/>
                    <a:pt x="16" y="365"/>
                    <a:pt x="0" y="320"/>
                  </a:cubicBezTo>
                  <a:cubicBezTo>
                    <a:pt x="17" y="270"/>
                    <a:pt x="43" y="265"/>
                    <a:pt x="81" y="228"/>
                  </a:cubicBezTo>
                  <a:cubicBezTo>
                    <a:pt x="85" y="216"/>
                    <a:pt x="94" y="205"/>
                    <a:pt x="92" y="193"/>
                  </a:cubicBezTo>
                  <a:cubicBezTo>
                    <a:pt x="83" y="138"/>
                    <a:pt x="52" y="173"/>
                    <a:pt x="81" y="147"/>
                  </a:cubicBezTo>
                  <a:close/>
                </a:path>
              </a:pathLst>
            </a:custGeom>
            <a:solidFill>
              <a:schemeClr val="accent4">
                <a:lumMod val="20000"/>
                <a:lumOff val="80000"/>
              </a:schemeClr>
            </a:solidFill>
            <a:ln w="12700" cap="sq" cmpd="sng">
              <a:noFill/>
              <a:prstDash val="solid"/>
              <a:round/>
              <a:headEnd/>
              <a:tailEnd/>
            </a:ln>
            <a:effectLst>
              <a:outerShdw dist="71842" dir="2700000" algn="ctr" rotWithShape="0">
                <a:srgbClr val="B2B2B2"/>
              </a:outerShdw>
            </a:effectLst>
          </p:spPr>
          <p:txBody>
            <a:bodyPr wrap="none" anchor="ctr"/>
            <a:lstStyle/>
            <a:p>
              <a:endParaRPr lang="zh-CN" altLang="en-US"/>
            </a:p>
          </p:txBody>
        </p:sp>
        <p:sp>
          <p:nvSpPr>
            <p:cNvPr id="20" name="Rectangle 122">
              <a:extLst>
                <a:ext uri="{FF2B5EF4-FFF2-40B4-BE49-F238E27FC236}">
                  <a16:creationId xmlns:a16="http://schemas.microsoft.com/office/drawing/2014/main" id="{D2B37956-3843-2F3F-C6F7-D9E8527FAE2B}"/>
                </a:ext>
              </a:extLst>
            </p:cNvPr>
            <p:cNvSpPr>
              <a:spLocks noChangeArrowheads="1"/>
            </p:cNvSpPr>
            <p:nvPr/>
          </p:nvSpPr>
          <p:spPr bwMode="auto">
            <a:xfrm rot="21569806">
              <a:off x="3760" y="2990"/>
              <a:ext cx="1608" cy="538"/>
            </a:xfrm>
            <a:prstGeom prst="rect">
              <a:avLst/>
            </a:prstGeom>
            <a:noFill/>
            <a:ln w="12700" cap="sq">
              <a:noFill/>
              <a:miter lim="800000"/>
              <a:headEnd/>
              <a:tailEnd/>
            </a:ln>
            <a:effectLst/>
          </p:spPr>
          <p:txBody>
            <a:bodyPr wrap="square">
              <a:spAutoFit/>
            </a:bodyPr>
            <a:lstStyle/>
            <a:p>
              <a:r>
                <a:rPr lang="zh-CN" altLang="en-US" sz="2000" dirty="0">
                  <a:solidFill>
                    <a:srgbClr val="264AA5"/>
                  </a:solidFill>
                  <a:ea typeface="幼圆" pitchFamily="49" charset="-122"/>
                </a:rPr>
                <a:t>该方法的优点是简单，缺点是所有站都在图中，性能低。</a:t>
              </a:r>
              <a:endParaRPr lang="zh-CN" altLang="en-US" sz="2000" baseline="0" dirty="0">
                <a:solidFill>
                  <a:srgbClr val="264AA5"/>
                </a:solidFill>
                <a:ea typeface="幼圆" pitchFamily="49" charset="-122"/>
              </a:endParaRPr>
            </a:p>
          </p:txBody>
        </p:sp>
      </p:grpSp>
    </p:spTree>
    <p:extLst>
      <p:ext uri="{BB962C8B-B14F-4D97-AF65-F5344CB8AC3E}">
        <p14:creationId xmlns:p14="http://schemas.microsoft.com/office/powerpoint/2010/main" val="3516735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blinds(horizontal)">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anim calcmode="lin" valueType="num">
                                      <p:cBhvr additive="base">
                                        <p:cTn id="17" dur="500" fill="hold"/>
                                        <p:tgtEl>
                                          <p:spTgt spid="18"/>
                                        </p:tgtEl>
                                        <p:attrNameLst>
                                          <p:attrName>ppt_x</p:attrName>
                                        </p:attrNameLst>
                                      </p:cBhvr>
                                      <p:tavLst>
                                        <p:tav tm="0">
                                          <p:val>
                                            <p:strVal val="1+#ppt_w/2"/>
                                          </p:val>
                                        </p:tav>
                                        <p:tav tm="100000">
                                          <p:val>
                                            <p:strVal val="#ppt_x"/>
                                          </p:val>
                                        </p:tav>
                                      </p:tavLst>
                                    </p:anim>
                                    <p:anim calcmode="lin" valueType="num">
                                      <p:cBhvr additive="base">
                                        <p:cTn id="18" dur="500" fill="hold"/>
                                        <p:tgtEl>
                                          <p:spTgt spid="1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38FBEF8C-A31F-DB1B-5588-854B7B9C0D7A}"/>
              </a:ext>
            </a:extLst>
          </p:cNvPr>
          <p:cNvSpPr>
            <a:spLocks noGrp="1"/>
          </p:cNvSpPr>
          <p:nvPr>
            <p:ph type="dt" sz="half" idx="10"/>
          </p:nvPr>
        </p:nvSpPr>
        <p:spPr/>
        <p:txBody>
          <a:bodyPr/>
          <a:lstStyle/>
          <a:p>
            <a:pPr>
              <a:defRPr/>
            </a:pPr>
            <a:fld id="{72795A5C-ABA9-164F-9A37-0CFC1B48C772}" type="datetime1">
              <a:rPr lang="en-US" altLang="zh-CN" smtClean="0"/>
              <a:t>6/5/2022</a:t>
            </a:fld>
            <a:endParaRPr lang="en-US" altLang="zh-CN" dirty="0"/>
          </a:p>
        </p:txBody>
      </p:sp>
      <p:sp>
        <p:nvSpPr>
          <p:cNvPr id="5" name="灯片编号占位符 4">
            <a:extLst>
              <a:ext uri="{FF2B5EF4-FFF2-40B4-BE49-F238E27FC236}">
                <a16:creationId xmlns:a16="http://schemas.microsoft.com/office/drawing/2014/main" id="{65933C26-4F8D-61DF-2839-093925C1625D}"/>
              </a:ext>
            </a:extLst>
          </p:cNvPr>
          <p:cNvSpPr>
            <a:spLocks noGrp="1"/>
          </p:cNvSpPr>
          <p:nvPr>
            <p:ph type="sldNum" sz="quarter" idx="12"/>
          </p:nvPr>
        </p:nvSpPr>
        <p:spPr/>
        <p:txBody>
          <a:bodyPr/>
          <a:lstStyle/>
          <a:p>
            <a:pPr>
              <a:defRPr/>
            </a:pPr>
            <a:fld id="{4FF538FA-A287-4FBD-9703-6DB9C5344803}" type="slidenum">
              <a:rPr lang="zh-CN" altLang="en-US" smtClean="0"/>
              <a:t>82</a:t>
            </a:fld>
            <a:endParaRPr lang="en-US" altLang="zh-CN" dirty="0"/>
          </a:p>
        </p:txBody>
      </p:sp>
      <p:sp>
        <p:nvSpPr>
          <p:cNvPr id="6" name="标题 1">
            <a:extLst>
              <a:ext uri="{FF2B5EF4-FFF2-40B4-BE49-F238E27FC236}">
                <a16:creationId xmlns:a16="http://schemas.microsoft.com/office/drawing/2014/main" id="{AAE82D7D-D872-F514-5C26-4FE7FA5AC7CB}"/>
              </a:ext>
            </a:extLst>
          </p:cNvPr>
          <p:cNvSpPr>
            <a:spLocks noGrp="1"/>
          </p:cNvSpPr>
          <p:nvPr>
            <p:ph type="title"/>
          </p:nvPr>
        </p:nvSpPr>
        <p:spPr>
          <a:xfrm>
            <a:off x="647700" y="153988"/>
            <a:ext cx="8189913" cy="841375"/>
          </a:xfrm>
        </p:spPr>
        <p:txBody>
          <a:bodyPr/>
          <a:lstStyle/>
          <a:p>
            <a:r>
              <a:rPr lang="zh-CN" altLang="en-US" dirty="0"/>
              <a:t>问题</a:t>
            </a:r>
            <a:r>
              <a:rPr lang="en-US" altLang="zh-CN" dirty="0"/>
              <a:t>6.1</a:t>
            </a:r>
            <a:r>
              <a:rPr lang="zh-CN" altLang="en-US" dirty="0"/>
              <a:t>：数据结构设计</a:t>
            </a:r>
            <a:r>
              <a:rPr lang="en-US" altLang="zh-CN" dirty="0"/>
              <a:t>*</a:t>
            </a:r>
            <a:endParaRPr lang="zh-CN" altLang="en-US" dirty="0"/>
          </a:p>
        </p:txBody>
      </p:sp>
      <p:sp>
        <p:nvSpPr>
          <p:cNvPr id="8" name="TextBox 5">
            <a:extLst>
              <a:ext uri="{FF2B5EF4-FFF2-40B4-BE49-F238E27FC236}">
                <a16:creationId xmlns:a16="http://schemas.microsoft.com/office/drawing/2014/main" id="{65726E24-FCF8-111E-2F99-369E9ED09C0E}"/>
              </a:ext>
            </a:extLst>
          </p:cNvPr>
          <p:cNvSpPr txBox="1"/>
          <p:nvPr/>
        </p:nvSpPr>
        <p:spPr>
          <a:xfrm>
            <a:off x="791580" y="1305341"/>
            <a:ext cx="7560840" cy="4247317"/>
          </a:xfrm>
          <a:prstGeom prst="rect">
            <a:avLst/>
          </a:prstGeom>
          <a:ln/>
        </p:spPr>
        <p:style>
          <a:lnRef idx="1">
            <a:schemeClr val="accent5"/>
          </a:lnRef>
          <a:fillRef idx="3">
            <a:schemeClr val="accent5"/>
          </a:fillRef>
          <a:effectRef idx="2">
            <a:schemeClr val="accent5"/>
          </a:effectRef>
          <a:fontRef idx="minor">
            <a:schemeClr val="lt1"/>
          </a:fontRef>
        </p:style>
        <p:txBody>
          <a:bodyPr wrap="square" rtlCol="0">
            <a:spAutoFit/>
          </a:bodyPr>
          <a:lstStyle/>
          <a:p>
            <a:r>
              <a:rPr lang="en-US" altLang="zh-CN" dirty="0">
                <a:latin typeface="Calibri" panose="020F0502020204030204" pitchFamily="34" charset="0"/>
                <a:cs typeface="Calibri" panose="020F0502020204030204" pitchFamily="34" charset="0"/>
              </a:rPr>
              <a:t>#define MAXNUM 512	 //</a:t>
            </a:r>
            <a:r>
              <a:rPr lang="zh-CN" altLang="en-US" dirty="0">
                <a:latin typeface="Calibri" panose="020F0502020204030204" pitchFamily="34" charset="0"/>
                <a:cs typeface="Calibri" panose="020F0502020204030204" pitchFamily="34" charset="0"/>
              </a:rPr>
              <a:t>地铁最大站数</a:t>
            </a:r>
          </a:p>
          <a:p>
            <a:r>
              <a:rPr lang="en-US" altLang="zh-CN" dirty="0">
                <a:latin typeface="Calibri" panose="020F0502020204030204" pitchFamily="34" charset="0"/>
                <a:cs typeface="Calibri" panose="020F0502020204030204" pitchFamily="34" charset="0"/>
              </a:rPr>
              <a:t>#define MAXLEN 16		 //</a:t>
            </a:r>
            <a:r>
              <a:rPr lang="zh-CN" altLang="en-US" dirty="0">
                <a:latin typeface="Calibri" panose="020F0502020204030204" pitchFamily="34" charset="0"/>
                <a:cs typeface="Calibri" panose="020F0502020204030204" pitchFamily="34" charset="0"/>
              </a:rPr>
              <a:t>地铁站名的最大长度</a:t>
            </a:r>
          </a:p>
          <a:p>
            <a:r>
              <a:rPr lang="en-US" altLang="zh-CN" dirty="0">
                <a:latin typeface="Calibri" panose="020F0502020204030204" pitchFamily="34" charset="0"/>
                <a:cs typeface="Calibri" panose="020F0502020204030204" pitchFamily="34" charset="0"/>
              </a:rPr>
              <a:t>#define INFINITY  32767</a:t>
            </a:r>
          </a:p>
          <a:p>
            <a:endParaRPr lang="en-US" altLang="zh-CN" dirty="0">
              <a:latin typeface="Calibri" panose="020F0502020204030204" pitchFamily="34" charset="0"/>
              <a:cs typeface="Calibri" panose="020F0502020204030204" pitchFamily="34" charset="0"/>
            </a:endParaRPr>
          </a:p>
          <a:p>
            <a:r>
              <a:rPr lang="en-US" altLang="zh-CN" dirty="0" err="1">
                <a:latin typeface="Calibri" panose="020F0502020204030204" pitchFamily="34" charset="0"/>
                <a:cs typeface="Calibri" panose="020F0502020204030204" pitchFamily="34" charset="0"/>
              </a:rPr>
              <a:t>struct</a:t>
            </a:r>
            <a:r>
              <a:rPr lang="en-US" altLang="zh-CN" dirty="0">
                <a:latin typeface="Calibri" panose="020F0502020204030204" pitchFamily="34" charset="0"/>
                <a:cs typeface="Calibri" panose="020F0502020204030204" pitchFamily="34" charset="0"/>
              </a:rPr>
              <a:t>  station { //</a:t>
            </a:r>
            <a:r>
              <a:rPr lang="zh-CN" altLang="en-US" dirty="0">
                <a:latin typeface="Calibri" panose="020F0502020204030204" pitchFamily="34" charset="0"/>
                <a:cs typeface="Calibri" panose="020F0502020204030204" pitchFamily="34" charset="0"/>
              </a:rPr>
              <a:t>车站信息</a:t>
            </a:r>
            <a:endParaRPr lang="en-US" altLang="zh-CN" dirty="0">
              <a:latin typeface="Calibri" panose="020F0502020204030204" pitchFamily="34" charset="0"/>
              <a:cs typeface="Calibri" panose="020F0502020204030204" pitchFamily="34" charset="0"/>
            </a:endParaRPr>
          </a:p>
          <a:p>
            <a:r>
              <a:rPr lang="en-US" altLang="zh-CN" dirty="0">
                <a:latin typeface="Calibri" panose="020F0502020204030204" pitchFamily="34" charset="0"/>
                <a:cs typeface="Calibri" panose="020F0502020204030204" pitchFamily="34" charset="0"/>
              </a:rPr>
              <a:t>    char  </a:t>
            </a:r>
            <a:r>
              <a:rPr lang="en-US" altLang="zh-CN" dirty="0" err="1">
                <a:latin typeface="Calibri" panose="020F0502020204030204" pitchFamily="34" charset="0"/>
                <a:cs typeface="Calibri" panose="020F0502020204030204" pitchFamily="34" charset="0"/>
              </a:rPr>
              <a:t>sname</a:t>
            </a:r>
            <a:r>
              <a:rPr lang="en-US" altLang="zh-CN" dirty="0">
                <a:latin typeface="Calibri" panose="020F0502020204030204" pitchFamily="34" charset="0"/>
                <a:cs typeface="Calibri" panose="020F0502020204030204" pitchFamily="34" charset="0"/>
              </a:rPr>
              <a:t>[MAXLEN];  	//</a:t>
            </a:r>
            <a:r>
              <a:rPr lang="zh-CN" altLang="en-US" dirty="0">
                <a:latin typeface="Calibri" panose="020F0502020204030204" pitchFamily="34" charset="0"/>
                <a:cs typeface="Calibri" panose="020F0502020204030204" pitchFamily="34" charset="0"/>
              </a:rPr>
              <a:t>车站名</a:t>
            </a:r>
          </a:p>
          <a:p>
            <a:r>
              <a:rPr lang="zh-CN" altLang="en-US" dirty="0">
                <a:latin typeface="Calibri" panose="020F0502020204030204" pitchFamily="34" charset="0"/>
                <a:cs typeface="Calibri" panose="020F0502020204030204" pitchFamily="34" charset="0"/>
              </a:rPr>
              <a:t>    </a:t>
            </a:r>
            <a:r>
              <a:rPr lang="en-US" altLang="zh-CN" dirty="0" err="1">
                <a:latin typeface="Calibri" panose="020F0502020204030204" pitchFamily="34" charset="0"/>
                <a:cs typeface="Calibri" panose="020F0502020204030204" pitchFamily="34" charset="0"/>
              </a:rPr>
              <a:t>int</a:t>
            </a:r>
            <a:r>
              <a:rPr lang="en-US" altLang="zh-CN" dirty="0">
                <a:latin typeface="Calibri" panose="020F0502020204030204" pitchFamily="34" charset="0"/>
                <a:cs typeface="Calibri" panose="020F0502020204030204" pitchFamily="34" charset="0"/>
              </a:rPr>
              <a:t> </a:t>
            </a:r>
            <a:r>
              <a:rPr lang="en-US" altLang="zh-CN" dirty="0" err="1">
                <a:latin typeface="Calibri" panose="020F0502020204030204" pitchFamily="34" charset="0"/>
                <a:cs typeface="Calibri" panose="020F0502020204030204" pitchFamily="34" charset="0"/>
              </a:rPr>
              <a:t>ischange</a:t>
            </a:r>
            <a:r>
              <a:rPr lang="en-US" altLang="zh-CN" dirty="0">
                <a:latin typeface="Calibri" panose="020F0502020204030204" pitchFamily="34" charset="0"/>
                <a:cs typeface="Calibri" panose="020F0502020204030204" pitchFamily="34" charset="0"/>
              </a:rPr>
              <a:t>; 		 //</a:t>
            </a:r>
            <a:r>
              <a:rPr lang="zh-CN" altLang="en-US" dirty="0">
                <a:latin typeface="Calibri" panose="020F0502020204030204" pitchFamily="34" charset="0"/>
                <a:cs typeface="Calibri" panose="020F0502020204030204" pitchFamily="34" charset="0"/>
              </a:rPr>
              <a:t>是否为换乘站，</a:t>
            </a:r>
            <a:r>
              <a:rPr lang="en-US" altLang="zh-CN" dirty="0">
                <a:latin typeface="Calibri" panose="020F0502020204030204" pitchFamily="34" charset="0"/>
                <a:cs typeface="Calibri" panose="020F0502020204030204" pitchFamily="34" charset="0"/>
              </a:rPr>
              <a:t>0-</a:t>
            </a:r>
            <a:r>
              <a:rPr lang="zh-CN" altLang="en-US" dirty="0">
                <a:latin typeface="Calibri" panose="020F0502020204030204" pitchFamily="34" charset="0"/>
                <a:cs typeface="Calibri" panose="020F0502020204030204" pitchFamily="34" charset="0"/>
              </a:rPr>
              <a:t>否，</a:t>
            </a:r>
            <a:r>
              <a:rPr lang="en-US" altLang="zh-CN" dirty="0">
                <a:latin typeface="Calibri" panose="020F0502020204030204" pitchFamily="34" charset="0"/>
                <a:cs typeface="Calibri" panose="020F0502020204030204" pitchFamily="34" charset="0"/>
              </a:rPr>
              <a:t>1-</a:t>
            </a:r>
            <a:r>
              <a:rPr lang="zh-CN" altLang="en-US" dirty="0">
                <a:latin typeface="Calibri" panose="020F0502020204030204" pitchFamily="34" charset="0"/>
                <a:cs typeface="Calibri" panose="020F0502020204030204" pitchFamily="34" charset="0"/>
              </a:rPr>
              <a:t>换乘</a:t>
            </a:r>
            <a:endParaRPr lang="en-US" altLang="zh-CN" dirty="0">
              <a:latin typeface="Calibri" panose="020F0502020204030204" pitchFamily="34" charset="0"/>
              <a:cs typeface="Calibri" panose="020F0502020204030204" pitchFamily="34" charset="0"/>
            </a:endParaRPr>
          </a:p>
          <a:p>
            <a:r>
              <a:rPr lang="en-US" altLang="zh-CN" dirty="0">
                <a:latin typeface="Calibri" panose="020F0502020204030204" pitchFamily="34" charset="0"/>
                <a:cs typeface="Calibri" panose="020F0502020204030204" pitchFamily="34" charset="0"/>
              </a:rPr>
              <a:t>};</a:t>
            </a:r>
          </a:p>
          <a:p>
            <a:r>
              <a:rPr lang="en-US" altLang="zh-CN" dirty="0" err="1">
                <a:latin typeface="Calibri" panose="020F0502020204030204" pitchFamily="34" charset="0"/>
                <a:cs typeface="Calibri" panose="020F0502020204030204" pitchFamily="34" charset="0"/>
              </a:rPr>
              <a:t>struct</a:t>
            </a:r>
            <a:r>
              <a:rPr lang="en-US" altLang="zh-CN" dirty="0">
                <a:latin typeface="Calibri" panose="020F0502020204030204" pitchFamily="34" charset="0"/>
                <a:cs typeface="Calibri" panose="020F0502020204030204" pitchFamily="34" charset="0"/>
              </a:rPr>
              <a:t> weight {</a:t>
            </a:r>
          </a:p>
          <a:p>
            <a:r>
              <a:rPr lang="en-US" altLang="zh-CN" dirty="0">
                <a:latin typeface="Calibri" panose="020F0502020204030204" pitchFamily="34" charset="0"/>
                <a:cs typeface="Calibri" panose="020F0502020204030204" pitchFamily="34" charset="0"/>
              </a:rPr>
              <a:t>    </a:t>
            </a:r>
            <a:r>
              <a:rPr lang="en-US" altLang="zh-CN" dirty="0" err="1">
                <a:latin typeface="Calibri" panose="020F0502020204030204" pitchFamily="34" charset="0"/>
                <a:cs typeface="Calibri" panose="020F0502020204030204" pitchFamily="34" charset="0"/>
              </a:rPr>
              <a:t>int</a:t>
            </a:r>
            <a:r>
              <a:rPr lang="en-US" altLang="zh-CN" dirty="0">
                <a:latin typeface="Calibri" panose="020F0502020204030204" pitchFamily="34" charset="0"/>
                <a:cs typeface="Calibri" panose="020F0502020204030204" pitchFamily="34" charset="0"/>
              </a:rPr>
              <a:t> </a:t>
            </a:r>
            <a:r>
              <a:rPr lang="en-US" altLang="zh-CN" dirty="0" err="1">
                <a:latin typeface="Calibri" panose="020F0502020204030204" pitchFamily="34" charset="0"/>
                <a:cs typeface="Calibri" panose="020F0502020204030204" pitchFamily="34" charset="0"/>
              </a:rPr>
              <a:t>wei</a:t>
            </a:r>
            <a:r>
              <a:rPr lang="en-US" altLang="zh-CN" dirty="0">
                <a:latin typeface="Calibri" panose="020F0502020204030204" pitchFamily="34" charset="0"/>
                <a:cs typeface="Calibri" panose="020F0502020204030204" pitchFamily="34" charset="0"/>
              </a:rPr>
              <a:t>; 		//</a:t>
            </a:r>
            <a:r>
              <a:rPr lang="zh-CN" altLang="en-US" dirty="0">
                <a:latin typeface="Calibri" panose="020F0502020204030204" pitchFamily="34" charset="0"/>
                <a:cs typeface="Calibri" panose="020F0502020204030204" pitchFamily="34" charset="0"/>
              </a:rPr>
              <a:t>两个站间的权重，即相差站数，缺省为</a:t>
            </a:r>
            <a:r>
              <a:rPr lang="en-US" altLang="zh-CN" dirty="0">
                <a:latin typeface="Calibri" panose="020F0502020204030204" pitchFamily="34" charset="0"/>
                <a:cs typeface="Calibri" panose="020F0502020204030204" pitchFamily="34" charset="0"/>
              </a:rPr>
              <a:t>1</a:t>
            </a:r>
          </a:p>
          <a:p>
            <a:r>
              <a:rPr lang="en-US" altLang="zh-CN" dirty="0">
                <a:latin typeface="Calibri" panose="020F0502020204030204" pitchFamily="34" charset="0"/>
                <a:cs typeface="Calibri" panose="020F0502020204030204" pitchFamily="34" charset="0"/>
              </a:rPr>
              <a:t>    </a:t>
            </a:r>
            <a:r>
              <a:rPr lang="en-US" altLang="zh-CN" dirty="0" err="1">
                <a:latin typeface="Calibri" panose="020F0502020204030204" pitchFamily="34" charset="0"/>
                <a:cs typeface="Calibri" panose="020F0502020204030204" pitchFamily="34" charset="0"/>
              </a:rPr>
              <a:t>int</a:t>
            </a:r>
            <a:r>
              <a:rPr lang="en-US" altLang="zh-CN" dirty="0">
                <a:latin typeface="Calibri" panose="020F0502020204030204" pitchFamily="34" charset="0"/>
                <a:cs typeface="Calibri" panose="020F0502020204030204" pitchFamily="34" charset="0"/>
              </a:rPr>
              <a:t> </a:t>
            </a:r>
            <a:r>
              <a:rPr lang="en-US" altLang="zh-CN" dirty="0" err="1">
                <a:latin typeface="Calibri" panose="020F0502020204030204" pitchFamily="34" charset="0"/>
                <a:cs typeface="Calibri" panose="020F0502020204030204" pitchFamily="34" charset="0"/>
              </a:rPr>
              <a:t>lno</a:t>
            </a:r>
            <a:r>
              <a:rPr lang="en-US" altLang="zh-CN" dirty="0">
                <a:latin typeface="Calibri" panose="020F0502020204030204" pitchFamily="34" charset="0"/>
                <a:cs typeface="Calibri" panose="020F0502020204030204" pitchFamily="34" charset="0"/>
              </a:rPr>
              <a:t>;  		//</a:t>
            </a:r>
            <a:r>
              <a:rPr lang="zh-CN" altLang="en-US" dirty="0">
                <a:latin typeface="Calibri" panose="020F0502020204030204" pitchFamily="34" charset="0"/>
                <a:cs typeface="Calibri" panose="020F0502020204030204" pitchFamily="34" charset="0"/>
              </a:rPr>
              <a:t>两个顶点所在的线号</a:t>
            </a:r>
          </a:p>
          <a:p>
            <a:r>
              <a:rPr lang="en-US" altLang="zh-CN" dirty="0">
                <a:latin typeface="Calibri" panose="020F0502020204030204" pitchFamily="34" charset="0"/>
                <a:cs typeface="Calibri" panose="020F0502020204030204" pitchFamily="34" charset="0"/>
              </a:rPr>
              <a:t>};</a:t>
            </a:r>
          </a:p>
          <a:p>
            <a:r>
              <a:rPr lang="en-US" altLang="zh-CN" dirty="0" err="1">
                <a:latin typeface="Calibri" panose="020F0502020204030204" pitchFamily="34" charset="0"/>
                <a:cs typeface="Calibri" panose="020F0502020204030204" pitchFamily="34" charset="0"/>
              </a:rPr>
              <a:t>struct</a:t>
            </a:r>
            <a:r>
              <a:rPr lang="en-US" altLang="zh-CN" dirty="0">
                <a:latin typeface="Calibri" panose="020F0502020204030204" pitchFamily="34" charset="0"/>
                <a:cs typeface="Calibri" panose="020F0502020204030204" pitchFamily="34" charset="0"/>
              </a:rPr>
              <a:t> station </a:t>
            </a:r>
            <a:r>
              <a:rPr lang="en-US" altLang="zh-CN" dirty="0" err="1">
                <a:latin typeface="Calibri" panose="020F0502020204030204" pitchFamily="34" charset="0"/>
                <a:cs typeface="Calibri" panose="020F0502020204030204" pitchFamily="34" charset="0"/>
              </a:rPr>
              <a:t>BGvertex</a:t>
            </a:r>
            <a:r>
              <a:rPr lang="en-US" altLang="zh-CN" dirty="0">
                <a:latin typeface="Calibri" panose="020F0502020204030204" pitchFamily="34" charset="0"/>
                <a:cs typeface="Calibri" panose="020F0502020204030204" pitchFamily="34" charset="0"/>
              </a:rPr>
              <a:t>[MAXNUM];  		//</a:t>
            </a:r>
            <a:r>
              <a:rPr lang="zh-CN" altLang="en-US" dirty="0">
                <a:latin typeface="Calibri" panose="020F0502020204030204" pitchFamily="34" charset="0"/>
                <a:cs typeface="Calibri" panose="020F0502020204030204" pitchFamily="34" charset="0"/>
              </a:rPr>
              <a:t>地铁网络图顶点数组</a:t>
            </a:r>
          </a:p>
          <a:p>
            <a:r>
              <a:rPr lang="en-US" altLang="zh-CN" dirty="0" err="1">
                <a:latin typeface="Calibri" panose="020F0502020204030204" pitchFamily="34" charset="0"/>
                <a:cs typeface="Calibri" panose="020F0502020204030204" pitchFamily="34" charset="0"/>
              </a:rPr>
              <a:t>struct</a:t>
            </a:r>
            <a:r>
              <a:rPr lang="en-US" altLang="zh-CN" dirty="0">
                <a:latin typeface="Calibri" panose="020F0502020204030204" pitchFamily="34" charset="0"/>
                <a:cs typeface="Calibri" panose="020F0502020204030204" pitchFamily="34" charset="0"/>
              </a:rPr>
              <a:t> weight </a:t>
            </a:r>
            <a:r>
              <a:rPr lang="en-US" altLang="zh-CN" dirty="0" err="1">
                <a:latin typeface="Calibri" panose="020F0502020204030204" pitchFamily="34" charset="0"/>
                <a:cs typeface="Calibri" panose="020F0502020204030204" pitchFamily="34" charset="0"/>
              </a:rPr>
              <a:t>BGweights</a:t>
            </a:r>
            <a:r>
              <a:rPr lang="en-US" altLang="zh-CN" dirty="0">
                <a:latin typeface="Calibri" panose="020F0502020204030204" pitchFamily="34" charset="0"/>
                <a:cs typeface="Calibri" panose="020F0502020204030204" pitchFamily="34" charset="0"/>
              </a:rPr>
              <a:t>[MAXNUM][MAXNUM]; 	//</a:t>
            </a:r>
            <a:r>
              <a:rPr lang="zh-CN" altLang="en-US" dirty="0">
                <a:latin typeface="Calibri" panose="020F0502020204030204" pitchFamily="34" charset="0"/>
                <a:cs typeface="Calibri" panose="020F0502020204030204" pitchFamily="34" charset="0"/>
              </a:rPr>
              <a:t>网络图权重数组</a:t>
            </a:r>
          </a:p>
          <a:p>
            <a:r>
              <a:rPr lang="en-US" altLang="zh-CN" dirty="0" err="1">
                <a:latin typeface="Calibri" panose="020F0502020204030204" pitchFamily="34" charset="0"/>
                <a:cs typeface="Calibri" panose="020F0502020204030204" pitchFamily="34" charset="0"/>
              </a:rPr>
              <a:t>int</a:t>
            </a:r>
            <a:r>
              <a:rPr lang="en-US" altLang="zh-CN" dirty="0">
                <a:latin typeface="Calibri" panose="020F0502020204030204" pitchFamily="34" charset="0"/>
                <a:cs typeface="Calibri" panose="020F0502020204030204" pitchFamily="34" charset="0"/>
              </a:rPr>
              <a:t> </a:t>
            </a:r>
            <a:r>
              <a:rPr lang="en-US" altLang="zh-CN" dirty="0" err="1">
                <a:latin typeface="Calibri" panose="020F0502020204030204" pitchFamily="34" charset="0"/>
                <a:cs typeface="Calibri" panose="020F0502020204030204" pitchFamily="34" charset="0"/>
              </a:rPr>
              <a:t>Vnum</a:t>
            </a:r>
            <a:r>
              <a:rPr lang="en-US" altLang="zh-CN" dirty="0">
                <a:latin typeface="Calibri" panose="020F0502020204030204" pitchFamily="34" charset="0"/>
                <a:cs typeface="Calibri" panose="020F0502020204030204" pitchFamily="34" charset="0"/>
              </a:rPr>
              <a:t> = 0; 	//</a:t>
            </a:r>
            <a:r>
              <a:rPr lang="zh-CN" altLang="en-US" dirty="0">
                <a:latin typeface="Calibri" panose="020F0502020204030204" pitchFamily="34" charset="0"/>
                <a:cs typeface="Calibri" panose="020F0502020204030204" pitchFamily="34" charset="0"/>
              </a:rPr>
              <a:t>实际地铁总站数</a:t>
            </a:r>
          </a:p>
        </p:txBody>
      </p:sp>
    </p:spTree>
    <p:extLst>
      <p:ext uri="{BB962C8B-B14F-4D97-AF65-F5344CB8AC3E}">
        <p14:creationId xmlns:p14="http://schemas.microsoft.com/office/powerpoint/2010/main" val="408370369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4ABFE46E-4AD5-D0E4-8149-A64E2278785D}"/>
              </a:ext>
            </a:extLst>
          </p:cNvPr>
          <p:cNvSpPr>
            <a:spLocks noGrp="1"/>
          </p:cNvSpPr>
          <p:nvPr>
            <p:ph type="dt" sz="half" idx="10"/>
          </p:nvPr>
        </p:nvSpPr>
        <p:spPr/>
        <p:txBody>
          <a:bodyPr/>
          <a:lstStyle/>
          <a:p>
            <a:pPr>
              <a:defRPr/>
            </a:pPr>
            <a:fld id="{72795A5C-ABA9-164F-9A37-0CFC1B48C772}" type="datetime1">
              <a:rPr lang="en-US" altLang="zh-CN" smtClean="0"/>
              <a:t>6/5/2022</a:t>
            </a:fld>
            <a:endParaRPr lang="en-US" altLang="zh-CN" dirty="0"/>
          </a:p>
        </p:txBody>
      </p:sp>
      <p:sp>
        <p:nvSpPr>
          <p:cNvPr id="5" name="灯片编号占位符 4">
            <a:extLst>
              <a:ext uri="{FF2B5EF4-FFF2-40B4-BE49-F238E27FC236}">
                <a16:creationId xmlns:a16="http://schemas.microsoft.com/office/drawing/2014/main" id="{961715DE-271E-C892-F733-85EB68622CEA}"/>
              </a:ext>
            </a:extLst>
          </p:cNvPr>
          <p:cNvSpPr>
            <a:spLocks noGrp="1"/>
          </p:cNvSpPr>
          <p:nvPr>
            <p:ph type="sldNum" sz="quarter" idx="12"/>
          </p:nvPr>
        </p:nvSpPr>
        <p:spPr/>
        <p:txBody>
          <a:bodyPr/>
          <a:lstStyle/>
          <a:p>
            <a:pPr>
              <a:defRPr/>
            </a:pPr>
            <a:fld id="{4FF538FA-A287-4FBD-9703-6DB9C5344803}" type="slidenum">
              <a:rPr lang="zh-CN" altLang="en-US" smtClean="0"/>
              <a:t>83</a:t>
            </a:fld>
            <a:endParaRPr lang="en-US" altLang="zh-CN" dirty="0"/>
          </a:p>
        </p:txBody>
      </p:sp>
      <p:sp>
        <p:nvSpPr>
          <p:cNvPr id="9" name="标题 1">
            <a:extLst>
              <a:ext uri="{FF2B5EF4-FFF2-40B4-BE49-F238E27FC236}">
                <a16:creationId xmlns:a16="http://schemas.microsoft.com/office/drawing/2014/main" id="{306523B5-2C3A-659A-0D9E-7D799A60CFE4}"/>
              </a:ext>
            </a:extLst>
          </p:cNvPr>
          <p:cNvSpPr>
            <a:spLocks noGrp="1"/>
          </p:cNvSpPr>
          <p:nvPr>
            <p:ph type="title"/>
          </p:nvPr>
        </p:nvSpPr>
        <p:spPr>
          <a:xfrm>
            <a:off x="647700" y="153988"/>
            <a:ext cx="8189913" cy="841375"/>
          </a:xfrm>
        </p:spPr>
        <p:txBody>
          <a:bodyPr/>
          <a:lstStyle/>
          <a:p>
            <a:r>
              <a:rPr lang="zh-CN" altLang="en-US" dirty="0"/>
              <a:t>问题</a:t>
            </a:r>
            <a:r>
              <a:rPr lang="en-US" altLang="zh-CN" dirty="0"/>
              <a:t>6.1</a:t>
            </a:r>
            <a:r>
              <a:rPr lang="zh-CN" altLang="en-US" dirty="0"/>
              <a:t>：主要代码实现</a:t>
            </a:r>
            <a:r>
              <a:rPr lang="en-US" altLang="zh-CN" dirty="0"/>
              <a:t>*</a:t>
            </a:r>
            <a:endParaRPr lang="zh-CN" altLang="en-US" dirty="0"/>
          </a:p>
        </p:txBody>
      </p:sp>
      <p:sp>
        <p:nvSpPr>
          <p:cNvPr id="11" name="矩形 10">
            <a:extLst>
              <a:ext uri="{FF2B5EF4-FFF2-40B4-BE49-F238E27FC236}">
                <a16:creationId xmlns:a16="http://schemas.microsoft.com/office/drawing/2014/main" id="{496802BC-ED23-EFB6-8B2E-0E7E37E54718}"/>
              </a:ext>
            </a:extLst>
          </p:cNvPr>
          <p:cNvSpPr/>
          <p:nvPr/>
        </p:nvSpPr>
        <p:spPr>
          <a:xfrm>
            <a:off x="838200" y="797750"/>
            <a:ext cx="7085013" cy="5991384"/>
          </a:xfrm>
          <a:prstGeom prst="rect">
            <a:avLst/>
          </a:prstGeom>
          <a:ln/>
        </p:spPr>
        <p:style>
          <a:lnRef idx="1">
            <a:schemeClr val="accent5"/>
          </a:lnRef>
          <a:fillRef idx="3">
            <a:schemeClr val="accent5"/>
          </a:fillRef>
          <a:effectRef idx="2">
            <a:schemeClr val="accent5"/>
          </a:effectRef>
          <a:fontRef idx="minor">
            <a:schemeClr val="lt1"/>
          </a:fontRef>
        </p:style>
        <p:txBody>
          <a:bodyPr wrap="square">
            <a:spAutoFit/>
          </a:bodyPr>
          <a:lstStyle/>
          <a:p>
            <a:pPr>
              <a:lnSpc>
                <a:spcPts val="2000"/>
              </a:lnSpc>
            </a:pPr>
            <a:r>
              <a:rPr lang="en-US" altLang="zh-CN" sz="1600" dirty="0">
                <a:latin typeface="Calibri" panose="020F0502020204030204" pitchFamily="34" charset="0"/>
                <a:cs typeface="Calibri" panose="020F0502020204030204" pitchFamily="34" charset="0"/>
              </a:rPr>
              <a:t>void </a:t>
            </a:r>
            <a:r>
              <a:rPr lang="en-US" altLang="zh-CN" sz="1600" dirty="0" err="1">
                <a:latin typeface="Calibri" panose="020F0502020204030204" pitchFamily="34" charset="0"/>
                <a:cs typeface="Calibri" panose="020F0502020204030204" pitchFamily="34" charset="0"/>
              </a:rPr>
              <a:t>initMap</a:t>
            </a:r>
            <a:r>
              <a:rPr lang="en-US" altLang="zh-CN" sz="1600" dirty="0">
                <a:latin typeface="Calibri" panose="020F0502020204030204" pitchFamily="34" charset="0"/>
                <a:cs typeface="Calibri" panose="020F0502020204030204" pitchFamily="34" charset="0"/>
              </a:rPr>
              <a:t>()</a:t>
            </a:r>
          </a:p>
          <a:p>
            <a:pPr>
              <a:lnSpc>
                <a:spcPts val="2000"/>
              </a:lnSpc>
            </a:pPr>
            <a:r>
              <a:rPr lang="en-US" altLang="zh-CN" sz="1600" dirty="0">
                <a:latin typeface="Calibri" panose="020F0502020204030204" pitchFamily="34" charset="0"/>
                <a:cs typeface="Calibri" panose="020F0502020204030204" pitchFamily="34" charset="0"/>
              </a:rPr>
              <a:t>{</a:t>
            </a:r>
          </a:p>
          <a:p>
            <a:pPr>
              <a:lnSpc>
                <a:spcPts val="2000"/>
              </a:lnSpc>
            </a:pPr>
            <a:r>
              <a:rPr lang="en-US" altLang="zh-CN" sz="1600" dirty="0">
                <a:latin typeface="Calibri" panose="020F0502020204030204" pitchFamily="34" charset="0"/>
                <a:cs typeface="Calibri" panose="020F0502020204030204" pitchFamily="34" charset="0"/>
              </a:rPr>
              <a:t>        FILE *</a:t>
            </a:r>
            <a:r>
              <a:rPr lang="en-US" altLang="zh-CN" sz="1600" dirty="0" err="1">
                <a:latin typeface="Calibri" panose="020F0502020204030204" pitchFamily="34" charset="0"/>
                <a:cs typeface="Calibri" panose="020F0502020204030204" pitchFamily="34" charset="0"/>
              </a:rPr>
              <a:t>fp</a:t>
            </a:r>
            <a:r>
              <a:rPr lang="en-US" altLang="zh-CN" sz="1600" dirty="0">
                <a:latin typeface="Calibri" panose="020F0502020204030204" pitchFamily="34" charset="0"/>
                <a:cs typeface="Calibri" panose="020F0502020204030204" pitchFamily="34" charset="0"/>
              </a:rPr>
              <a:t>;</a:t>
            </a:r>
          </a:p>
          <a:p>
            <a:pPr>
              <a:lnSpc>
                <a:spcPts val="2000"/>
              </a:lnSpc>
            </a:pPr>
            <a:r>
              <a:rPr lang="en-US" altLang="zh-CN" sz="1600" dirty="0">
                <a:latin typeface="Calibri" panose="020F0502020204030204" pitchFamily="34" charset="0"/>
                <a:cs typeface="Calibri" panose="020F0502020204030204" pitchFamily="34" charset="0"/>
              </a:rPr>
              <a:t>        int </a:t>
            </a:r>
            <a:r>
              <a:rPr lang="en-US" altLang="zh-CN" sz="1600" dirty="0" err="1">
                <a:latin typeface="Calibri" panose="020F0502020204030204" pitchFamily="34" charset="0"/>
                <a:cs typeface="Calibri" panose="020F0502020204030204" pitchFamily="34" charset="0"/>
              </a:rPr>
              <a:t>i,j,snum,lno,lnum</a:t>
            </a:r>
            <a:r>
              <a:rPr lang="en-US" altLang="zh-CN" sz="1600" dirty="0">
                <a:latin typeface="Calibri" panose="020F0502020204030204" pitchFamily="34" charset="0"/>
                <a:cs typeface="Calibri" panose="020F0502020204030204" pitchFamily="34" charset="0"/>
              </a:rPr>
              <a:t>,  v1,v2;</a:t>
            </a:r>
          </a:p>
          <a:p>
            <a:pPr>
              <a:lnSpc>
                <a:spcPts val="2000"/>
              </a:lnSpc>
            </a:pPr>
            <a:r>
              <a:rPr lang="en-US" altLang="zh-CN" sz="1600" dirty="0">
                <a:latin typeface="Calibri" panose="020F0502020204030204" pitchFamily="34" charset="0"/>
                <a:cs typeface="Calibri" panose="020F0502020204030204" pitchFamily="34" charset="0"/>
              </a:rPr>
              <a:t>        struct station </a:t>
            </a:r>
            <a:r>
              <a:rPr lang="en-US" altLang="zh-CN" sz="1600" dirty="0" err="1">
                <a:latin typeface="Calibri" panose="020F0502020204030204" pitchFamily="34" charset="0"/>
                <a:cs typeface="Calibri" panose="020F0502020204030204" pitchFamily="34" charset="0"/>
              </a:rPr>
              <a:t>st</a:t>
            </a:r>
            <a:r>
              <a:rPr lang="en-US" altLang="zh-CN" sz="1600" dirty="0">
                <a:latin typeface="Calibri" panose="020F0502020204030204" pitchFamily="34" charset="0"/>
                <a:cs typeface="Calibri" panose="020F0502020204030204" pitchFamily="34" charset="0"/>
              </a:rPr>
              <a:t>;</a:t>
            </a:r>
          </a:p>
          <a:p>
            <a:pPr>
              <a:lnSpc>
                <a:spcPts val="2000"/>
              </a:lnSpc>
            </a:pPr>
            <a:r>
              <a:rPr lang="en-US" altLang="zh-CN" sz="1600" dirty="0">
                <a:latin typeface="Calibri" panose="020F0502020204030204" pitchFamily="34" charset="0"/>
                <a:cs typeface="Calibri" panose="020F0502020204030204" pitchFamily="34" charset="0"/>
              </a:rPr>
              <a:t>        …</a:t>
            </a:r>
          </a:p>
          <a:p>
            <a:pPr>
              <a:lnSpc>
                <a:spcPts val="2000"/>
              </a:lnSpc>
            </a:pPr>
            <a:r>
              <a:rPr lang="en-US" altLang="zh-CN" sz="1600" dirty="0">
                <a:latin typeface="Calibri" panose="020F0502020204030204" pitchFamily="34" charset="0"/>
                <a:cs typeface="Calibri" panose="020F0502020204030204" pitchFamily="34" charset="0"/>
              </a:rPr>
              <a:t>        </a:t>
            </a:r>
            <a:r>
              <a:rPr lang="en-US" altLang="zh-CN" sz="1600" dirty="0" err="1">
                <a:latin typeface="Calibri" panose="020F0502020204030204" pitchFamily="34" charset="0"/>
                <a:cs typeface="Calibri" panose="020F0502020204030204" pitchFamily="34" charset="0"/>
              </a:rPr>
              <a:t>fscanf</a:t>
            </a:r>
            <a:r>
              <a:rPr lang="en-US" altLang="zh-CN" sz="1600" dirty="0">
                <a:latin typeface="Calibri" panose="020F0502020204030204" pitchFamily="34" charset="0"/>
                <a:cs typeface="Calibri" panose="020F0502020204030204" pitchFamily="34" charset="0"/>
              </a:rPr>
              <a:t>(</a:t>
            </a:r>
            <a:r>
              <a:rPr lang="en-US" altLang="zh-CN" sz="1600" dirty="0" err="1">
                <a:latin typeface="Calibri" panose="020F0502020204030204" pitchFamily="34" charset="0"/>
                <a:cs typeface="Calibri" panose="020F0502020204030204" pitchFamily="34" charset="0"/>
              </a:rPr>
              <a:t>fp</a:t>
            </a:r>
            <a:r>
              <a:rPr lang="en-US" altLang="zh-CN" sz="1600" dirty="0">
                <a:latin typeface="Calibri" panose="020F0502020204030204" pitchFamily="34" charset="0"/>
                <a:cs typeface="Calibri" panose="020F0502020204030204" pitchFamily="34" charset="0"/>
              </a:rPr>
              <a:t>,"%d",&amp;</a:t>
            </a:r>
            <a:r>
              <a:rPr lang="en-US" altLang="zh-CN" sz="1600" dirty="0" err="1">
                <a:latin typeface="Calibri" panose="020F0502020204030204" pitchFamily="34" charset="0"/>
                <a:cs typeface="Calibri" panose="020F0502020204030204" pitchFamily="34" charset="0"/>
              </a:rPr>
              <a:t>snum</a:t>
            </a:r>
            <a:r>
              <a:rPr lang="en-US" altLang="zh-CN" sz="1600" dirty="0">
                <a:latin typeface="Calibri" panose="020F0502020204030204" pitchFamily="34" charset="0"/>
                <a:cs typeface="Calibri" panose="020F0502020204030204" pitchFamily="34" charset="0"/>
              </a:rPr>
              <a:t>);</a:t>
            </a:r>
          </a:p>
          <a:p>
            <a:pPr>
              <a:lnSpc>
                <a:spcPts val="2000"/>
              </a:lnSpc>
            </a:pPr>
            <a:r>
              <a:rPr lang="en-US" altLang="zh-CN" sz="1600" dirty="0">
                <a:latin typeface="Calibri" panose="020F0502020204030204" pitchFamily="34" charset="0"/>
                <a:cs typeface="Calibri" panose="020F0502020204030204" pitchFamily="34" charset="0"/>
              </a:rPr>
              <a:t>        for(</a:t>
            </a:r>
            <a:r>
              <a:rPr lang="en-US" altLang="zh-CN" sz="1600" dirty="0" err="1">
                <a:latin typeface="Calibri" panose="020F0502020204030204" pitchFamily="34" charset="0"/>
                <a:cs typeface="Calibri" panose="020F0502020204030204" pitchFamily="34" charset="0"/>
              </a:rPr>
              <a:t>i</a:t>
            </a:r>
            <a:r>
              <a:rPr lang="en-US" altLang="zh-CN" sz="1600" dirty="0">
                <a:latin typeface="Calibri" panose="020F0502020204030204" pitchFamily="34" charset="0"/>
                <a:cs typeface="Calibri" panose="020F0502020204030204" pitchFamily="34" charset="0"/>
              </a:rPr>
              <a:t>=0; </a:t>
            </a:r>
            <a:r>
              <a:rPr lang="en-US" altLang="zh-CN" sz="1600" dirty="0" err="1">
                <a:latin typeface="Calibri" panose="020F0502020204030204" pitchFamily="34" charset="0"/>
                <a:cs typeface="Calibri" panose="020F0502020204030204" pitchFamily="34" charset="0"/>
              </a:rPr>
              <a:t>i</a:t>
            </a:r>
            <a:r>
              <a:rPr lang="en-US" altLang="zh-CN" sz="1600" dirty="0">
                <a:latin typeface="Calibri" panose="020F0502020204030204" pitchFamily="34" charset="0"/>
                <a:cs typeface="Calibri" panose="020F0502020204030204" pitchFamily="34" charset="0"/>
              </a:rPr>
              <a:t>&lt;</a:t>
            </a:r>
            <a:r>
              <a:rPr lang="en-US" altLang="zh-CN" sz="1600" dirty="0" err="1">
                <a:latin typeface="Calibri" panose="020F0502020204030204" pitchFamily="34" charset="0"/>
                <a:cs typeface="Calibri" panose="020F0502020204030204" pitchFamily="34" charset="0"/>
              </a:rPr>
              <a:t>snum</a:t>
            </a:r>
            <a:r>
              <a:rPr lang="en-US" altLang="zh-CN" sz="1600" dirty="0">
                <a:latin typeface="Calibri" panose="020F0502020204030204" pitchFamily="34" charset="0"/>
                <a:cs typeface="Calibri" panose="020F0502020204030204" pitchFamily="34" charset="0"/>
              </a:rPr>
              <a:t>; </a:t>
            </a:r>
            <a:r>
              <a:rPr lang="en-US" altLang="zh-CN" sz="1600" dirty="0" err="1">
                <a:latin typeface="Calibri" panose="020F0502020204030204" pitchFamily="34" charset="0"/>
                <a:cs typeface="Calibri" panose="020F0502020204030204" pitchFamily="34" charset="0"/>
              </a:rPr>
              <a:t>i</a:t>
            </a:r>
            <a:r>
              <a:rPr lang="en-US" altLang="zh-CN" sz="1600" dirty="0">
                <a:latin typeface="Calibri" panose="020F0502020204030204" pitchFamily="34" charset="0"/>
                <a:cs typeface="Calibri" panose="020F0502020204030204" pitchFamily="34" charset="0"/>
              </a:rPr>
              <a:t>++) {</a:t>
            </a:r>
          </a:p>
          <a:p>
            <a:pPr>
              <a:lnSpc>
                <a:spcPts val="2000"/>
              </a:lnSpc>
            </a:pPr>
            <a:r>
              <a:rPr lang="en-US" altLang="zh-CN" sz="1600" dirty="0">
                <a:latin typeface="Calibri" panose="020F0502020204030204" pitchFamily="34" charset="0"/>
                <a:cs typeface="Calibri" panose="020F0502020204030204" pitchFamily="34" charset="0"/>
              </a:rPr>
              <a:t>                </a:t>
            </a:r>
            <a:r>
              <a:rPr lang="en-US" altLang="zh-CN" sz="1600" dirty="0" err="1">
                <a:latin typeface="Calibri" panose="020F0502020204030204" pitchFamily="34" charset="0"/>
                <a:cs typeface="Calibri" panose="020F0502020204030204" pitchFamily="34" charset="0"/>
              </a:rPr>
              <a:t>fscanf</a:t>
            </a:r>
            <a:r>
              <a:rPr lang="en-US" altLang="zh-CN" sz="1600" dirty="0">
                <a:latin typeface="Calibri" panose="020F0502020204030204" pitchFamily="34" charset="0"/>
                <a:cs typeface="Calibri" panose="020F0502020204030204" pitchFamily="34" charset="0"/>
              </a:rPr>
              <a:t>(</a:t>
            </a:r>
            <a:r>
              <a:rPr lang="en-US" altLang="zh-CN" sz="1600" dirty="0" err="1">
                <a:latin typeface="Calibri" panose="020F0502020204030204" pitchFamily="34" charset="0"/>
                <a:cs typeface="Calibri" panose="020F0502020204030204" pitchFamily="34" charset="0"/>
              </a:rPr>
              <a:t>fp</a:t>
            </a:r>
            <a:r>
              <a:rPr lang="en-US" altLang="zh-CN" sz="1600" dirty="0">
                <a:latin typeface="Calibri" panose="020F0502020204030204" pitchFamily="34" charset="0"/>
                <a:cs typeface="Calibri" panose="020F0502020204030204" pitchFamily="34" charset="0"/>
              </a:rPr>
              <a:t>,"%d %d",&amp;</a:t>
            </a:r>
            <a:r>
              <a:rPr lang="en-US" altLang="zh-CN" sz="1600" dirty="0" err="1">
                <a:latin typeface="Calibri" panose="020F0502020204030204" pitchFamily="34" charset="0"/>
                <a:cs typeface="Calibri" panose="020F0502020204030204" pitchFamily="34" charset="0"/>
              </a:rPr>
              <a:t>lno</a:t>
            </a:r>
            <a:r>
              <a:rPr lang="en-US" altLang="zh-CN" sz="1600" dirty="0">
                <a:latin typeface="Calibri" panose="020F0502020204030204" pitchFamily="34" charset="0"/>
                <a:cs typeface="Calibri" panose="020F0502020204030204" pitchFamily="34" charset="0"/>
              </a:rPr>
              <a:t>,&amp;</a:t>
            </a:r>
            <a:r>
              <a:rPr lang="en-US" altLang="zh-CN" sz="1600" dirty="0" err="1">
                <a:latin typeface="Calibri" panose="020F0502020204030204" pitchFamily="34" charset="0"/>
                <a:cs typeface="Calibri" panose="020F0502020204030204" pitchFamily="34" charset="0"/>
              </a:rPr>
              <a:t>lnum</a:t>
            </a:r>
            <a:r>
              <a:rPr lang="en-US" altLang="zh-CN" sz="1600" dirty="0">
                <a:latin typeface="Calibri" panose="020F0502020204030204" pitchFamily="34" charset="0"/>
                <a:cs typeface="Calibri" panose="020F0502020204030204" pitchFamily="34" charset="0"/>
              </a:rPr>
              <a:t>);</a:t>
            </a:r>
          </a:p>
          <a:p>
            <a:pPr>
              <a:lnSpc>
                <a:spcPts val="2000"/>
              </a:lnSpc>
            </a:pPr>
            <a:r>
              <a:rPr lang="en-US" altLang="zh-CN" sz="1600" dirty="0">
                <a:latin typeface="Calibri" panose="020F0502020204030204" pitchFamily="34" charset="0"/>
                <a:cs typeface="Calibri" panose="020F0502020204030204" pitchFamily="34" charset="0"/>
              </a:rPr>
              <a:t>                v1 = v2 = -1;</a:t>
            </a:r>
          </a:p>
          <a:p>
            <a:pPr>
              <a:lnSpc>
                <a:spcPts val="2000"/>
              </a:lnSpc>
            </a:pPr>
            <a:r>
              <a:rPr lang="en-US" altLang="zh-CN" sz="1600" dirty="0">
                <a:latin typeface="Calibri" panose="020F0502020204030204" pitchFamily="34" charset="0"/>
                <a:cs typeface="Calibri" panose="020F0502020204030204" pitchFamily="34" charset="0"/>
              </a:rPr>
              <a:t>                for(j=0; j&lt;</a:t>
            </a:r>
            <a:r>
              <a:rPr lang="en-US" altLang="zh-CN" sz="1600" dirty="0" err="1">
                <a:latin typeface="Calibri" panose="020F0502020204030204" pitchFamily="34" charset="0"/>
                <a:cs typeface="Calibri" panose="020F0502020204030204" pitchFamily="34" charset="0"/>
              </a:rPr>
              <a:t>lnum</a:t>
            </a:r>
            <a:r>
              <a:rPr lang="en-US" altLang="zh-CN" sz="1600" dirty="0">
                <a:latin typeface="Calibri" panose="020F0502020204030204" pitchFamily="34" charset="0"/>
                <a:cs typeface="Calibri" panose="020F0502020204030204" pitchFamily="34" charset="0"/>
              </a:rPr>
              <a:t>; </a:t>
            </a:r>
            <a:r>
              <a:rPr lang="en-US" altLang="zh-CN" sz="1600" dirty="0" err="1">
                <a:latin typeface="Calibri" panose="020F0502020204030204" pitchFamily="34" charset="0"/>
                <a:cs typeface="Calibri" panose="020F0502020204030204" pitchFamily="34" charset="0"/>
              </a:rPr>
              <a:t>j++</a:t>
            </a:r>
            <a:r>
              <a:rPr lang="en-US" altLang="zh-CN" sz="1600" dirty="0">
                <a:latin typeface="Calibri" panose="020F0502020204030204" pitchFamily="34" charset="0"/>
                <a:cs typeface="Calibri" panose="020F0502020204030204" pitchFamily="34" charset="0"/>
              </a:rPr>
              <a:t>){</a:t>
            </a:r>
          </a:p>
          <a:p>
            <a:pPr>
              <a:lnSpc>
                <a:spcPts val="2000"/>
              </a:lnSpc>
            </a:pPr>
            <a:r>
              <a:rPr lang="en-US" altLang="zh-CN" sz="1600" dirty="0">
                <a:latin typeface="Calibri" panose="020F0502020204030204" pitchFamily="34" charset="0"/>
                <a:cs typeface="Calibri" panose="020F0502020204030204" pitchFamily="34" charset="0"/>
              </a:rPr>
              <a:t>                        </a:t>
            </a:r>
            <a:r>
              <a:rPr lang="en-US" altLang="zh-CN" sz="1600" dirty="0" err="1">
                <a:latin typeface="Calibri" panose="020F0502020204030204" pitchFamily="34" charset="0"/>
                <a:cs typeface="Calibri" panose="020F0502020204030204" pitchFamily="34" charset="0"/>
              </a:rPr>
              <a:t>fscanf</a:t>
            </a:r>
            <a:r>
              <a:rPr lang="en-US" altLang="zh-CN" sz="1600" dirty="0">
                <a:latin typeface="Calibri" panose="020F0502020204030204" pitchFamily="34" charset="0"/>
                <a:cs typeface="Calibri" panose="020F0502020204030204" pitchFamily="34" charset="0"/>
              </a:rPr>
              <a:t>(</a:t>
            </a:r>
            <a:r>
              <a:rPr lang="en-US" altLang="zh-CN" sz="1600" dirty="0" err="1">
                <a:latin typeface="Calibri" panose="020F0502020204030204" pitchFamily="34" charset="0"/>
                <a:cs typeface="Calibri" panose="020F0502020204030204" pitchFamily="34" charset="0"/>
              </a:rPr>
              <a:t>fp</a:t>
            </a:r>
            <a:r>
              <a:rPr lang="en-US" altLang="zh-CN" sz="1600" dirty="0">
                <a:latin typeface="Calibri" panose="020F0502020204030204" pitchFamily="34" charset="0"/>
                <a:cs typeface="Calibri" panose="020F0502020204030204" pitchFamily="34" charset="0"/>
              </a:rPr>
              <a:t>,"%s %d",st.</a:t>
            </a:r>
            <a:r>
              <a:rPr lang="en-US" altLang="zh-CN" sz="1600" dirty="0" err="1">
                <a:latin typeface="Calibri" panose="020F0502020204030204" pitchFamily="34" charset="0"/>
                <a:cs typeface="Calibri" panose="020F0502020204030204" pitchFamily="34" charset="0"/>
              </a:rPr>
              <a:t>sname</a:t>
            </a:r>
            <a:r>
              <a:rPr lang="en-US" altLang="zh-CN" sz="1600" dirty="0">
                <a:latin typeface="Calibri" panose="020F0502020204030204" pitchFamily="34" charset="0"/>
                <a:cs typeface="Calibri" panose="020F0502020204030204" pitchFamily="34" charset="0"/>
              </a:rPr>
              <a:t>,&amp;</a:t>
            </a:r>
            <a:r>
              <a:rPr lang="en-US" altLang="zh-CN" sz="1600" dirty="0" err="1">
                <a:latin typeface="Calibri" panose="020F0502020204030204" pitchFamily="34" charset="0"/>
                <a:cs typeface="Calibri" panose="020F0502020204030204" pitchFamily="34" charset="0"/>
              </a:rPr>
              <a:t>st.ischange</a:t>
            </a:r>
            <a:r>
              <a:rPr lang="en-US" altLang="zh-CN" sz="1600" dirty="0">
                <a:latin typeface="Calibri" panose="020F0502020204030204" pitchFamily="34" charset="0"/>
                <a:cs typeface="Calibri" panose="020F0502020204030204" pitchFamily="34" charset="0"/>
              </a:rPr>
              <a:t>);</a:t>
            </a:r>
          </a:p>
          <a:p>
            <a:pPr>
              <a:lnSpc>
                <a:spcPts val="2000"/>
              </a:lnSpc>
            </a:pPr>
            <a:r>
              <a:rPr lang="en-US" altLang="zh-CN" sz="1600" dirty="0">
                <a:latin typeface="Calibri" panose="020F0502020204030204" pitchFamily="34" charset="0"/>
                <a:cs typeface="Calibri" panose="020F0502020204030204" pitchFamily="34" charset="0"/>
              </a:rPr>
              <a:t>                        v2 = </a:t>
            </a:r>
            <a:r>
              <a:rPr lang="en-US" altLang="zh-CN" sz="1600" dirty="0" err="1">
                <a:latin typeface="Calibri" panose="020F0502020204030204" pitchFamily="34" charset="0"/>
                <a:cs typeface="Calibri" panose="020F0502020204030204" pitchFamily="34" charset="0"/>
              </a:rPr>
              <a:t>addVertex</a:t>
            </a:r>
            <a:r>
              <a:rPr lang="en-US" altLang="zh-CN" sz="1600" dirty="0">
                <a:latin typeface="Calibri" panose="020F0502020204030204" pitchFamily="34" charset="0"/>
                <a:cs typeface="Calibri" panose="020F0502020204030204" pitchFamily="34" charset="0"/>
              </a:rPr>
              <a:t>(</a:t>
            </a:r>
            <a:r>
              <a:rPr lang="en-US" altLang="zh-CN" sz="1600" dirty="0" err="1">
                <a:latin typeface="Calibri" panose="020F0502020204030204" pitchFamily="34" charset="0"/>
                <a:cs typeface="Calibri" panose="020F0502020204030204" pitchFamily="34" charset="0"/>
              </a:rPr>
              <a:t>st</a:t>
            </a:r>
            <a:r>
              <a:rPr lang="en-US" altLang="zh-CN" sz="1600" dirty="0">
                <a:latin typeface="Calibri" panose="020F0502020204030204" pitchFamily="34" charset="0"/>
                <a:cs typeface="Calibri" panose="020F0502020204030204" pitchFamily="34" charset="0"/>
              </a:rPr>
              <a:t>); //</a:t>
            </a:r>
            <a:r>
              <a:rPr lang="zh-CN" altLang="en-US" sz="1600" dirty="0">
                <a:latin typeface="Calibri" panose="020F0502020204030204" pitchFamily="34" charset="0"/>
                <a:cs typeface="Calibri" panose="020F0502020204030204" pitchFamily="34" charset="0"/>
              </a:rPr>
              <a:t>将该站加到站信息数组中，返回其下标</a:t>
            </a:r>
          </a:p>
          <a:p>
            <a:pPr>
              <a:lnSpc>
                <a:spcPts val="2000"/>
              </a:lnSpc>
            </a:pPr>
            <a:r>
              <a:rPr lang="zh-CN" altLang="en-US" sz="1600" dirty="0">
                <a:latin typeface="Calibri" panose="020F0502020204030204" pitchFamily="34" charset="0"/>
                <a:cs typeface="Calibri" panose="020F0502020204030204" pitchFamily="34" charset="0"/>
              </a:rPr>
              <a:t>                        </a:t>
            </a:r>
            <a:r>
              <a:rPr lang="en-US" altLang="zh-CN" sz="1600" dirty="0">
                <a:latin typeface="Calibri" panose="020F0502020204030204" pitchFamily="34" charset="0"/>
                <a:cs typeface="Calibri" panose="020F0502020204030204" pitchFamily="34" charset="0"/>
              </a:rPr>
              <a:t>if(v1 != -1){</a:t>
            </a:r>
          </a:p>
          <a:p>
            <a:pPr>
              <a:lnSpc>
                <a:spcPts val="2000"/>
              </a:lnSpc>
            </a:pPr>
            <a:r>
              <a:rPr lang="en-US" altLang="zh-CN" sz="1600" dirty="0">
                <a:latin typeface="Calibri" panose="020F0502020204030204" pitchFamily="34" charset="0"/>
                <a:cs typeface="Calibri" panose="020F0502020204030204" pitchFamily="34" charset="0"/>
              </a:rPr>
              <a:t>                                </a:t>
            </a:r>
            <a:r>
              <a:rPr lang="en-US" altLang="zh-CN" sz="1600" dirty="0" err="1">
                <a:latin typeface="Calibri" panose="020F0502020204030204" pitchFamily="34" charset="0"/>
                <a:cs typeface="Calibri" panose="020F0502020204030204" pitchFamily="34" charset="0"/>
              </a:rPr>
              <a:t>BGweights</a:t>
            </a:r>
            <a:r>
              <a:rPr lang="en-US" altLang="zh-CN" sz="1600" dirty="0">
                <a:latin typeface="Calibri" panose="020F0502020204030204" pitchFamily="34" charset="0"/>
                <a:cs typeface="Calibri" panose="020F0502020204030204" pitchFamily="34" charset="0"/>
              </a:rPr>
              <a:t>[v1][v2].</a:t>
            </a:r>
            <a:r>
              <a:rPr lang="en-US" altLang="zh-CN" sz="1600" dirty="0" err="1">
                <a:latin typeface="Calibri" panose="020F0502020204030204" pitchFamily="34" charset="0"/>
                <a:cs typeface="Calibri" panose="020F0502020204030204" pitchFamily="34" charset="0"/>
              </a:rPr>
              <a:t>wei</a:t>
            </a:r>
            <a:r>
              <a:rPr lang="en-US" altLang="zh-CN" sz="1600" dirty="0">
                <a:latin typeface="Calibri" panose="020F0502020204030204" pitchFamily="34" charset="0"/>
                <a:cs typeface="Calibri" panose="020F0502020204030204" pitchFamily="34" charset="0"/>
              </a:rPr>
              <a:t> = </a:t>
            </a:r>
            <a:r>
              <a:rPr lang="en-US" altLang="zh-CN" sz="1600" dirty="0" err="1">
                <a:latin typeface="Calibri" panose="020F0502020204030204" pitchFamily="34" charset="0"/>
                <a:cs typeface="Calibri" panose="020F0502020204030204" pitchFamily="34" charset="0"/>
              </a:rPr>
              <a:t>BGweights</a:t>
            </a:r>
            <a:r>
              <a:rPr lang="en-US" altLang="zh-CN" sz="1600" dirty="0">
                <a:latin typeface="Calibri" panose="020F0502020204030204" pitchFamily="34" charset="0"/>
                <a:cs typeface="Calibri" panose="020F0502020204030204" pitchFamily="34" charset="0"/>
              </a:rPr>
              <a:t>[v2][v1].</a:t>
            </a:r>
            <a:r>
              <a:rPr lang="en-US" altLang="zh-CN" sz="1600" dirty="0" err="1">
                <a:latin typeface="Calibri" panose="020F0502020204030204" pitchFamily="34" charset="0"/>
                <a:cs typeface="Calibri" panose="020F0502020204030204" pitchFamily="34" charset="0"/>
              </a:rPr>
              <a:t>wei</a:t>
            </a:r>
            <a:r>
              <a:rPr lang="en-US" altLang="zh-CN" sz="1600" dirty="0">
                <a:latin typeface="Calibri" panose="020F0502020204030204" pitchFamily="34" charset="0"/>
                <a:cs typeface="Calibri" panose="020F0502020204030204" pitchFamily="34" charset="0"/>
              </a:rPr>
              <a:t> = 1;</a:t>
            </a:r>
          </a:p>
          <a:p>
            <a:pPr>
              <a:lnSpc>
                <a:spcPts val="2000"/>
              </a:lnSpc>
            </a:pPr>
            <a:r>
              <a:rPr lang="en-US" altLang="zh-CN" sz="1600" dirty="0">
                <a:latin typeface="Calibri" panose="020F0502020204030204" pitchFamily="34" charset="0"/>
                <a:cs typeface="Calibri" panose="020F0502020204030204" pitchFamily="34" charset="0"/>
              </a:rPr>
              <a:t>                                </a:t>
            </a:r>
            <a:r>
              <a:rPr lang="en-US" altLang="zh-CN" sz="1600" dirty="0" err="1">
                <a:latin typeface="Calibri" panose="020F0502020204030204" pitchFamily="34" charset="0"/>
                <a:cs typeface="Calibri" panose="020F0502020204030204" pitchFamily="34" charset="0"/>
              </a:rPr>
              <a:t>BGweights</a:t>
            </a:r>
            <a:r>
              <a:rPr lang="en-US" altLang="zh-CN" sz="1600" dirty="0">
                <a:latin typeface="Calibri" panose="020F0502020204030204" pitchFamily="34" charset="0"/>
                <a:cs typeface="Calibri" panose="020F0502020204030204" pitchFamily="34" charset="0"/>
              </a:rPr>
              <a:t>[v1][v2].</a:t>
            </a:r>
            <a:r>
              <a:rPr lang="en-US" altLang="zh-CN" sz="1600" dirty="0" err="1">
                <a:latin typeface="Calibri" panose="020F0502020204030204" pitchFamily="34" charset="0"/>
                <a:cs typeface="Calibri" panose="020F0502020204030204" pitchFamily="34" charset="0"/>
              </a:rPr>
              <a:t>lno</a:t>
            </a:r>
            <a:r>
              <a:rPr lang="en-US" altLang="zh-CN" sz="1600" dirty="0">
                <a:latin typeface="Calibri" panose="020F0502020204030204" pitchFamily="34" charset="0"/>
                <a:cs typeface="Calibri" panose="020F0502020204030204" pitchFamily="34" charset="0"/>
              </a:rPr>
              <a:t> = </a:t>
            </a:r>
            <a:r>
              <a:rPr lang="en-US" altLang="zh-CN" sz="1600" dirty="0" err="1">
                <a:latin typeface="Calibri" panose="020F0502020204030204" pitchFamily="34" charset="0"/>
                <a:cs typeface="Calibri" panose="020F0502020204030204" pitchFamily="34" charset="0"/>
              </a:rPr>
              <a:t>BGweights</a:t>
            </a:r>
            <a:r>
              <a:rPr lang="en-US" altLang="zh-CN" sz="1600" dirty="0">
                <a:latin typeface="Calibri" panose="020F0502020204030204" pitchFamily="34" charset="0"/>
                <a:cs typeface="Calibri" panose="020F0502020204030204" pitchFamily="34" charset="0"/>
              </a:rPr>
              <a:t>[v2][v1].</a:t>
            </a:r>
            <a:r>
              <a:rPr lang="en-US" altLang="zh-CN" sz="1600" dirty="0" err="1">
                <a:latin typeface="Calibri" panose="020F0502020204030204" pitchFamily="34" charset="0"/>
                <a:cs typeface="Calibri" panose="020F0502020204030204" pitchFamily="34" charset="0"/>
              </a:rPr>
              <a:t>lno</a:t>
            </a:r>
            <a:r>
              <a:rPr lang="en-US" altLang="zh-CN" sz="1600" dirty="0">
                <a:latin typeface="Calibri" panose="020F0502020204030204" pitchFamily="34" charset="0"/>
                <a:cs typeface="Calibri" panose="020F0502020204030204" pitchFamily="34" charset="0"/>
              </a:rPr>
              <a:t> = </a:t>
            </a:r>
            <a:r>
              <a:rPr lang="en-US" altLang="zh-CN" sz="1600" dirty="0" err="1">
                <a:latin typeface="Calibri" panose="020F0502020204030204" pitchFamily="34" charset="0"/>
                <a:cs typeface="Calibri" panose="020F0502020204030204" pitchFamily="34" charset="0"/>
              </a:rPr>
              <a:t>lno</a:t>
            </a:r>
            <a:r>
              <a:rPr lang="en-US" altLang="zh-CN" sz="1600" dirty="0">
                <a:latin typeface="Calibri" panose="020F0502020204030204" pitchFamily="34" charset="0"/>
                <a:cs typeface="Calibri" panose="020F0502020204030204" pitchFamily="34" charset="0"/>
              </a:rPr>
              <a:t>;</a:t>
            </a:r>
          </a:p>
          <a:p>
            <a:pPr>
              <a:lnSpc>
                <a:spcPts val="2000"/>
              </a:lnSpc>
            </a:pPr>
            <a:r>
              <a:rPr lang="en-US" altLang="zh-CN" sz="1600" dirty="0">
                <a:latin typeface="Calibri" panose="020F0502020204030204" pitchFamily="34" charset="0"/>
                <a:cs typeface="Calibri" panose="020F0502020204030204" pitchFamily="34" charset="0"/>
              </a:rPr>
              <a:t>                        }</a:t>
            </a:r>
          </a:p>
          <a:p>
            <a:pPr>
              <a:lnSpc>
                <a:spcPts val="2000"/>
              </a:lnSpc>
            </a:pPr>
            <a:r>
              <a:rPr lang="en-US" altLang="zh-CN" sz="1600" dirty="0">
                <a:latin typeface="Calibri" panose="020F0502020204030204" pitchFamily="34" charset="0"/>
                <a:cs typeface="Calibri" panose="020F0502020204030204" pitchFamily="34" charset="0"/>
              </a:rPr>
              <a:t>                        v1 = v2;</a:t>
            </a:r>
          </a:p>
          <a:p>
            <a:pPr>
              <a:lnSpc>
                <a:spcPts val="2000"/>
              </a:lnSpc>
            </a:pPr>
            <a:r>
              <a:rPr lang="en-US" altLang="zh-CN" sz="1600" dirty="0">
                <a:latin typeface="Calibri" panose="020F0502020204030204" pitchFamily="34" charset="0"/>
                <a:cs typeface="Calibri" panose="020F0502020204030204" pitchFamily="34" charset="0"/>
              </a:rPr>
              <a:t>                }</a:t>
            </a:r>
          </a:p>
          <a:p>
            <a:pPr>
              <a:lnSpc>
                <a:spcPts val="2000"/>
              </a:lnSpc>
            </a:pPr>
            <a:r>
              <a:rPr lang="en-US" altLang="zh-CN" sz="1600" dirty="0">
                <a:latin typeface="Calibri" panose="020F0502020204030204" pitchFamily="34" charset="0"/>
                <a:cs typeface="Calibri" panose="020F0502020204030204" pitchFamily="34" charset="0"/>
              </a:rPr>
              <a:t>        }</a:t>
            </a:r>
          </a:p>
          <a:p>
            <a:pPr>
              <a:lnSpc>
                <a:spcPts val="2000"/>
              </a:lnSpc>
            </a:pPr>
            <a:r>
              <a:rPr lang="en-US" altLang="zh-CN" sz="1600" dirty="0">
                <a:latin typeface="Calibri" panose="020F0502020204030204" pitchFamily="34" charset="0"/>
                <a:cs typeface="Calibri" panose="020F0502020204030204" pitchFamily="34" charset="0"/>
              </a:rPr>
              <a:t>        </a:t>
            </a:r>
            <a:r>
              <a:rPr lang="en-US" altLang="zh-CN" sz="1600" dirty="0" err="1">
                <a:latin typeface="Calibri" panose="020F0502020204030204" pitchFamily="34" charset="0"/>
                <a:cs typeface="Calibri" panose="020F0502020204030204" pitchFamily="34" charset="0"/>
              </a:rPr>
              <a:t>fclose</a:t>
            </a:r>
            <a:r>
              <a:rPr lang="en-US" altLang="zh-CN" sz="1600" dirty="0">
                <a:latin typeface="Calibri" panose="020F0502020204030204" pitchFamily="34" charset="0"/>
                <a:cs typeface="Calibri" panose="020F0502020204030204" pitchFamily="34" charset="0"/>
              </a:rPr>
              <a:t>(</a:t>
            </a:r>
            <a:r>
              <a:rPr lang="en-US" altLang="zh-CN" sz="1600" dirty="0" err="1">
                <a:latin typeface="Calibri" panose="020F0502020204030204" pitchFamily="34" charset="0"/>
                <a:cs typeface="Calibri" panose="020F0502020204030204" pitchFamily="34" charset="0"/>
              </a:rPr>
              <a:t>fp</a:t>
            </a:r>
            <a:r>
              <a:rPr lang="en-US" altLang="zh-CN" sz="1600" dirty="0">
                <a:latin typeface="Calibri" panose="020F0502020204030204" pitchFamily="34" charset="0"/>
                <a:cs typeface="Calibri" panose="020F0502020204030204" pitchFamily="34" charset="0"/>
              </a:rPr>
              <a:t>);</a:t>
            </a:r>
          </a:p>
          <a:p>
            <a:pPr>
              <a:lnSpc>
                <a:spcPts val="2000"/>
              </a:lnSpc>
            </a:pPr>
            <a:r>
              <a:rPr lang="en-US" altLang="zh-CN" sz="1600" dirty="0">
                <a:latin typeface="Calibri" panose="020F0502020204030204" pitchFamily="34" charset="0"/>
                <a:cs typeface="Calibri" panose="020F0502020204030204" pitchFamily="34" charset="0"/>
              </a:rPr>
              <a:t>        return;</a:t>
            </a:r>
          </a:p>
          <a:p>
            <a:pPr>
              <a:lnSpc>
                <a:spcPts val="2000"/>
              </a:lnSpc>
            </a:pPr>
            <a:r>
              <a:rPr lang="en-US" altLang="zh-CN" sz="1600" dirty="0">
                <a:latin typeface="Calibri" panose="020F0502020204030204" pitchFamily="34" charset="0"/>
                <a:cs typeface="Calibri" panose="020F0502020204030204" pitchFamily="34" charset="0"/>
              </a:rPr>
              <a:t>}</a:t>
            </a:r>
          </a:p>
        </p:txBody>
      </p:sp>
    </p:spTree>
    <p:extLst>
      <p:ext uri="{BB962C8B-B14F-4D97-AF65-F5344CB8AC3E}">
        <p14:creationId xmlns:p14="http://schemas.microsoft.com/office/powerpoint/2010/main" val="405930977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CACC9E15-1462-3D3C-A8CC-93432606806A}"/>
              </a:ext>
            </a:extLst>
          </p:cNvPr>
          <p:cNvSpPr>
            <a:spLocks noGrp="1"/>
          </p:cNvSpPr>
          <p:nvPr>
            <p:ph type="dt" sz="half" idx="10"/>
          </p:nvPr>
        </p:nvSpPr>
        <p:spPr/>
        <p:txBody>
          <a:bodyPr/>
          <a:lstStyle/>
          <a:p>
            <a:pPr>
              <a:defRPr/>
            </a:pPr>
            <a:fld id="{72795A5C-ABA9-164F-9A37-0CFC1B48C772}" type="datetime1">
              <a:rPr lang="en-US" altLang="zh-CN" smtClean="0"/>
              <a:t>6/5/2022</a:t>
            </a:fld>
            <a:endParaRPr lang="en-US" altLang="zh-CN" dirty="0"/>
          </a:p>
        </p:txBody>
      </p:sp>
      <p:sp>
        <p:nvSpPr>
          <p:cNvPr id="5" name="灯片编号占位符 4">
            <a:extLst>
              <a:ext uri="{FF2B5EF4-FFF2-40B4-BE49-F238E27FC236}">
                <a16:creationId xmlns:a16="http://schemas.microsoft.com/office/drawing/2014/main" id="{CA471976-574A-83ED-80AF-485EF82E2A06}"/>
              </a:ext>
            </a:extLst>
          </p:cNvPr>
          <p:cNvSpPr>
            <a:spLocks noGrp="1"/>
          </p:cNvSpPr>
          <p:nvPr>
            <p:ph type="sldNum" sz="quarter" idx="12"/>
          </p:nvPr>
        </p:nvSpPr>
        <p:spPr/>
        <p:txBody>
          <a:bodyPr/>
          <a:lstStyle/>
          <a:p>
            <a:pPr>
              <a:defRPr/>
            </a:pPr>
            <a:fld id="{4FF538FA-A287-4FBD-9703-6DB9C5344803}" type="slidenum">
              <a:rPr lang="zh-CN" altLang="en-US" smtClean="0"/>
              <a:t>84</a:t>
            </a:fld>
            <a:endParaRPr lang="en-US" altLang="zh-CN" dirty="0"/>
          </a:p>
        </p:txBody>
      </p:sp>
      <p:sp>
        <p:nvSpPr>
          <p:cNvPr id="6" name="标题 1">
            <a:extLst>
              <a:ext uri="{FF2B5EF4-FFF2-40B4-BE49-F238E27FC236}">
                <a16:creationId xmlns:a16="http://schemas.microsoft.com/office/drawing/2014/main" id="{1DFED586-94D8-1AAB-D1B0-03DE215E1E44}"/>
              </a:ext>
            </a:extLst>
          </p:cNvPr>
          <p:cNvSpPr>
            <a:spLocks noGrp="1"/>
          </p:cNvSpPr>
          <p:nvPr>
            <p:ph type="title"/>
          </p:nvPr>
        </p:nvSpPr>
        <p:spPr>
          <a:xfrm>
            <a:off x="647700" y="153988"/>
            <a:ext cx="8189913" cy="841375"/>
          </a:xfrm>
        </p:spPr>
        <p:txBody>
          <a:bodyPr/>
          <a:lstStyle/>
          <a:p>
            <a:r>
              <a:rPr lang="zh-CN" altLang="en-US" dirty="0"/>
              <a:t>问题</a:t>
            </a:r>
            <a:r>
              <a:rPr lang="en-US" altLang="zh-CN" dirty="0"/>
              <a:t>6.1</a:t>
            </a:r>
            <a:r>
              <a:rPr lang="zh-CN" altLang="en-US" dirty="0"/>
              <a:t>：主要代码实现</a:t>
            </a:r>
            <a:r>
              <a:rPr lang="en-US" altLang="zh-CN" dirty="0"/>
              <a:t>*</a:t>
            </a:r>
            <a:endParaRPr lang="zh-CN" altLang="en-US" dirty="0"/>
          </a:p>
        </p:txBody>
      </p:sp>
      <p:sp>
        <p:nvSpPr>
          <p:cNvPr id="7" name="矩形 6">
            <a:extLst>
              <a:ext uri="{FF2B5EF4-FFF2-40B4-BE49-F238E27FC236}">
                <a16:creationId xmlns:a16="http://schemas.microsoft.com/office/drawing/2014/main" id="{28A02919-D5D9-0790-8741-2A56C74637F0}"/>
              </a:ext>
            </a:extLst>
          </p:cNvPr>
          <p:cNvSpPr/>
          <p:nvPr/>
        </p:nvSpPr>
        <p:spPr>
          <a:xfrm>
            <a:off x="0" y="1004090"/>
            <a:ext cx="9144000" cy="5853910"/>
          </a:xfrm>
          <a:prstGeom prst="rect">
            <a:avLst/>
          </a:prstGeom>
          <a:ln/>
        </p:spPr>
        <p:style>
          <a:lnRef idx="1">
            <a:schemeClr val="accent5"/>
          </a:lnRef>
          <a:fillRef idx="3">
            <a:schemeClr val="accent5"/>
          </a:fillRef>
          <a:effectRef idx="2">
            <a:schemeClr val="accent5"/>
          </a:effectRef>
          <a:fontRef idx="minor">
            <a:schemeClr val="lt1"/>
          </a:fontRef>
        </p:style>
        <p:txBody>
          <a:bodyPr wrap="square">
            <a:spAutoFit/>
          </a:bodyPr>
          <a:lstStyle/>
          <a:p>
            <a:pPr>
              <a:lnSpc>
                <a:spcPct val="90000"/>
              </a:lnSpc>
            </a:pPr>
            <a:r>
              <a:rPr lang="en-US" altLang="zh-CN" sz="1600" dirty="0">
                <a:latin typeface="Calibri" panose="020F0502020204030204" pitchFamily="34" charset="0"/>
                <a:cs typeface="Calibri" panose="020F0502020204030204" pitchFamily="34" charset="0"/>
              </a:rPr>
              <a:t>void Dijkstra( int v0, int v1, int </a:t>
            </a:r>
            <a:r>
              <a:rPr lang="en-US" altLang="zh-CN" sz="1600" dirty="0" err="1">
                <a:latin typeface="Calibri" panose="020F0502020204030204" pitchFamily="34" charset="0"/>
                <a:cs typeface="Calibri" panose="020F0502020204030204" pitchFamily="34" charset="0"/>
              </a:rPr>
              <a:t>spath</a:t>
            </a:r>
            <a:r>
              <a:rPr lang="en-US" altLang="zh-CN" sz="1600" dirty="0">
                <a:latin typeface="Calibri" panose="020F0502020204030204" pitchFamily="34" charset="0"/>
                <a:cs typeface="Calibri" panose="020F0502020204030204" pitchFamily="34" charset="0"/>
              </a:rPr>
              <a:t>[])</a:t>
            </a:r>
            <a:r>
              <a:rPr lang="en-US" altLang="zh-CN" sz="1600" dirty="0">
                <a:solidFill>
                  <a:schemeClr val="accent6">
                    <a:lumMod val="60000"/>
                    <a:lumOff val="40000"/>
                  </a:schemeClr>
                </a:solidFill>
                <a:latin typeface="Calibri" panose="020F0502020204030204" pitchFamily="34" charset="0"/>
                <a:cs typeface="Calibri" panose="020F0502020204030204" pitchFamily="34" charset="0"/>
              </a:rPr>
              <a:t> //</a:t>
            </a:r>
            <a:r>
              <a:rPr lang="zh-CN" altLang="en-US" sz="1600" dirty="0">
                <a:solidFill>
                  <a:schemeClr val="accent6">
                    <a:lumMod val="60000"/>
                    <a:lumOff val="40000"/>
                  </a:schemeClr>
                </a:solidFill>
                <a:latin typeface="Calibri" panose="020F0502020204030204" pitchFamily="34" charset="0"/>
                <a:cs typeface="Calibri" panose="020F0502020204030204" pitchFamily="34" charset="0"/>
              </a:rPr>
              <a:t> </a:t>
            </a:r>
            <a:r>
              <a:rPr lang="en-US" altLang="zh-CN" sz="1600" dirty="0" err="1">
                <a:solidFill>
                  <a:schemeClr val="accent6">
                    <a:lumMod val="60000"/>
                    <a:lumOff val="40000"/>
                  </a:schemeClr>
                </a:solidFill>
                <a:latin typeface="Calibri" panose="020F0502020204030204" pitchFamily="34" charset="0"/>
                <a:cs typeface="Calibri" panose="020F0502020204030204" pitchFamily="34" charset="0"/>
              </a:rPr>
              <a:t>Sweight</a:t>
            </a:r>
            <a:r>
              <a:rPr lang="zh-CN" altLang="en-US" sz="1600" dirty="0">
                <a:solidFill>
                  <a:schemeClr val="accent6">
                    <a:lumMod val="60000"/>
                    <a:lumOff val="40000"/>
                  </a:schemeClr>
                </a:solidFill>
                <a:latin typeface="Calibri" panose="020F0502020204030204" pitchFamily="34" charset="0"/>
                <a:cs typeface="Calibri" panose="020F0502020204030204" pitchFamily="34" charset="0"/>
              </a:rPr>
              <a:t> </a:t>
            </a:r>
            <a:r>
              <a:rPr lang="en-US" altLang="zh-CN" sz="1600" dirty="0">
                <a:solidFill>
                  <a:schemeClr val="accent6">
                    <a:lumMod val="60000"/>
                    <a:lumOff val="40000"/>
                  </a:schemeClr>
                </a:solidFill>
                <a:latin typeface="Calibri" panose="020F0502020204030204" pitchFamily="34" charset="0"/>
                <a:cs typeface="Calibri" panose="020F0502020204030204" pitchFamily="34" charset="0"/>
              </a:rPr>
              <a:t>(</a:t>
            </a:r>
            <a:r>
              <a:rPr lang="en-US" altLang="zh-CN" sz="1600" dirty="0" err="1">
                <a:solidFill>
                  <a:schemeClr val="accent6">
                    <a:lumMod val="60000"/>
                    <a:lumOff val="40000"/>
                  </a:schemeClr>
                </a:solidFill>
                <a:latin typeface="Calibri" panose="020F0502020204030204" pitchFamily="34" charset="0"/>
                <a:cs typeface="Calibri" panose="020F0502020204030204" pitchFamily="34" charset="0"/>
              </a:rPr>
              <a:t>dist</a:t>
            </a:r>
            <a:r>
              <a:rPr lang="en-US" altLang="zh-CN" sz="1600" dirty="0">
                <a:solidFill>
                  <a:schemeClr val="accent6">
                    <a:lumMod val="60000"/>
                    <a:lumOff val="40000"/>
                  </a:schemeClr>
                </a:solidFill>
                <a:latin typeface="Calibri" panose="020F0502020204030204" pitchFamily="34" charset="0"/>
                <a:cs typeface="Calibri" panose="020F0502020204030204" pitchFamily="34" charset="0"/>
              </a:rPr>
              <a:t>),</a:t>
            </a:r>
            <a:r>
              <a:rPr lang="zh-CN" altLang="en-US" sz="1600" dirty="0">
                <a:solidFill>
                  <a:schemeClr val="accent6">
                    <a:lumMod val="60000"/>
                    <a:lumOff val="40000"/>
                  </a:schemeClr>
                </a:solidFill>
                <a:latin typeface="Calibri" panose="020F0502020204030204" pitchFamily="34" charset="0"/>
                <a:cs typeface="Calibri" panose="020F0502020204030204" pitchFamily="34" charset="0"/>
              </a:rPr>
              <a:t> </a:t>
            </a:r>
            <a:r>
              <a:rPr lang="en-US" altLang="zh-CN" sz="1600" dirty="0">
                <a:solidFill>
                  <a:schemeClr val="accent6">
                    <a:lumMod val="60000"/>
                    <a:lumOff val="40000"/>
                  </a:schemeClr>
                </a:solidFill>
                <a:latin typeface="Calibri" panose="020F0502020204030204" pitchFamily="34" charset="0"/>
                <a:cs typeface="Calibri" panose="020F0502020204030204" pitchFamily="34" charset="0"/>
              </a:rPr>
              <a:t>Weights</a:t>
            </a:r>
            <a:r>
              <a:rPr lang="zh-CN" altLang="en-US" sz="1600" dirty="0">
                <a:solidFill>
                  <a:schemeClr val="accent6">
                    <a:lumMod val="60000"/>
                    <a:lumOff val="40000"/>
                  </a:schemeClr>
                </a:solidFill>
                <a:latin typeface="Calibri" panose="020F0502020204030204" pitchFamily="34" charset="0"/>
                <a:cs typeface="Calibri" panose="020F0502020204030204" pitchFamily="34" charset="0"/>
              </a:rPr>
              <a:t> </a:t>
            </a:r>
            <a:r>
              <a:rPr lang="en-US" altLang="zh-CN" sz="1600" dirty="0">
                <a:solidFill>
                  <a:schemeClr val="accent6">
                    <a:lumMod val="60000"/>
                    <a:lumOff val="40000"/>
                  </a:schemeClr>
                </a:solidFill>
                <a:latin typeface="Calibri" panose="020F0502020204030204" pitchFamily="34" charset="0"/>
                <a:cs typeface="Calibri" panose="020F0502020204030204" pitchFamily="34" charset="0"/>
              </a:rPr>
              <a:t>(A),</a:t>
            </a:r>
            <a:r>
              <a:rPr lang="zh-CN" altLang="en-US" sz="1600" dirty="0">
                <a:solidFill>
                  <a:schemeClr val="accent6">
                    <a:lumMod val="60000"/>
                    <a:lumOff val="40000"/>
                  </a:schemeClr>
                </a:solidFill>
                <a:latin typeface="Calibri" panose="020F0502020204030204" pitchFamily="34" charset="0"/>
                <a:cs typeface="Calibri" panose="020F0502020204030204" pitchFamily="34" charset="0"/>
              </a:rPr>
              <a:t> </a:t>
            </a:r>
            <a:r>
              <a:rPr lang="en-US" altLang="zh-CN" sz="1600" dirty="0" err="1">
                <a:solidFill>
                  <a:schemeClr val="accent6">
                    <a:lumMod val="60000"/>
                    <a:lumOff val="40000"/>
                  </a:schemeClr>
                </a:solidFill>
                <a:latin typeface="Calibri" panose="020F0502020204030204" pitchFamily="34" charset="0"/>
                <a:cs typeface="Calibri" panose="020F0502020204030204" pitchFamily="34" charset="0"/>
              </a:rPr>
              <a:t>wfound</a:t>
            </a:r>
            <a:r>
              <a:rPr lang="zh-CN" altLang="en-US" sz="1600" dirty="0">
                <a:solidFill>
                  <a:schemeClr val="accent6">
                    <a:lumMod val="60000"/>
                    <a:lumOff val="40000"/>
                  </a:schemeClr>
                </a:solidFill>
                <a:latin typeface="Calibri" panose="020F0502020204030204" pitchFamily="34" charset="0"/>
                <a:cs typeface="Calibri" panose="020F0502020204030204" pitchFamily="34" charset="0"/>
              </a:rPr>
              <a:t> </a:t>
            </a:r>
            <a:r>
              <a:rPr lang="en-US" altLang="zh-CN" sz="1600" dirty="0">
                <a:solidFill>
                  <a:schemeClr val="accent6">
                    <a:lumMod val="60000"/>
                    <a:lumOff val="40000"/>
                  </a:schemeClr>
                </a:solidFill>
                <a:latin typeface="Calibri" panose="020F0502020204030204" pitchFamily="34" charset="0"/>
                <a:cs typeface="Calibri" panose="020F0502020204030204" pitchFamily="34" charset="0"/>
              </a:rPr>
              <a:t>(s),</a:t>
            </a:r>
            <a:r>
              <a:rPr lang="zh-CN" altLang="en-US" sz="1600" dirty="0">
                <a:solidFill>
                  <a:schemeClr val="accent6">
                    <a:lumMod val="60000"/>
                    <a:lumOff val="40000"/>
                  </a:schemeClr>
                </a:solidFill>
                <a:latin typeface="Calibri" panose="020F0502020204030204" pitchFamily="34" charset="0"/>
                <a:cs typeface="Calibri" panose="020F0502020204030204" pitchFamily="34" charset="0"/>
              </a:rPr>
              <a:t> </a:t>
            </a:r>
            <a:r>
              <a:rPr lang="en-US" altLang="zh-CN" sz="1600" dirty="0" err="1">
                <a:solidFill>
                  <a:schemeClr val="accent6">
                    <a:lumMod val="60000"/>
                    <a:lumOff val="40000"/>
                  </a:schemeClr>
                </a:solidFill>
                <a:latin typeface="Calibri" panose="020F0502020204030204" pitchFamily="34" charset="0"/>
                <a:cs typeface="Calibri" panose="020F0502020204030204" pitchFamily="34" charset="0"/>
              </a:rPr>
              <a:t>Spath</a:t>
            </a:r>
            <a:r>
              <a:rPr lang="zh-CN" altLang="en-US" sz="1600" dirty="0">
                <a:solidFill>
                  <a:schemeClr val="accent6">
                    <a:lumMod val="60000"/>
                    <a:lumOff val="40000"/>
                  </a:schemeClr>
                </a:solidFill>
                <a:latin typeface="Calibri" panose="020F0502020204030204" pitchFamily="34" charset="0"/>
                <a:cs typeface="Calibri" panose="020F0502020204030204" pitchFamily="34" charset="0"/>
              </a:rPr>
              <a:t> </a:t>
            </a:r>
            <a:r>
              <a:rPr lang="en-US" altLang="zh-CN" sz="1600" dirty="0">
                <a:solidFill>
                  <a:schemeClr val="accent6">
                    <a:lumMod val="60000"/>
                    <a:lumOff val="40000"/>
                  </a:schemeClr>
                </a:solidFill>
                <a:latin typeface="Calibri" panose="020F0502020204030204" pitchFamily="34" charset="0"/>
                <a:cs typeface="Calibri" panose="020F0502020204030204" pitchFamily="34" charset="0"/>
              </a:rPr>
              <a:t>(path)</a:t>
            </a:r>
            <a:endParaRPr lang="en-US" altLang="zh-CN" sz="1600" dirty="0">
              <a:latin typeface="Calibri" panose="020F0502020204030204" pitchFamily="34" charset="0"/>
              <a:cs typeface="Calibri" panose="020F0502020204030204" pitchFamily="34" charset="0"/>
            </a:endParaRPr>
          </a:p>
          <a:p>
            <a:pPr>
              <a:lnSpc>
                <a:spcPct val="90000"/>
              </a:lnSpc>
            </a:pPr>
            <a:r>
              <a:rPr lang="en-US" altLang="zh-CN" sz="1600" dirty="0">
                <a:latin typeface="Calibri" panose="020F0502020204030204" pitchFamily="34" charset="0"/>
                <a:cs typeface="Calibri" panose="020F0502020204030204" pitchFamily="34" charset="0"/>
              </a:rPr>
              <a:t>{</a:t>
            </a:r>
          </a:p>
          <a:p>
            <a:pPr>
              <a:lnSpc>
                <a:spcPct val="90000"/>
              </a:lnSpc>
            </a:pPr>
            <a:r>
              <a:rPr lang="en-US" altLang="zh-CN" sz="1600" dirty="0">
                <a:latin typeface="Calibri" panose="020F0502020204030204" pitchFamily="34" charset="0"/>
                <a:cs typeface="Calibri" panose="020F0502020204030204" pitchFamily="34" charset="0"/>
              </a:rPr>
              <a:t>    int </a:t>
            </a:r>
            <a:r>
              <a:rPr lang="en-US" altLang="zh-CN" sz="1600" dirty="0" err="1">
                <a:latin typeface="Calibri" panose="020F0502020204030204" pitchFamily="34" charset="0"/>
                <a:cs typeface="Calibri" panose="020F0502020204030204" pitchFamily="34" charset="0"/>
              </a:rPr>
              <a:t>i</a:t>
            </a:r>
            <a:r>
              <a:rPr lang="en-US" altLang="zh-CN" sz="1600" dirty="0">
                <a:latin typeface="Calibri" panose="020F0502020204030204" pitchFamily="34" charset="0"/>
                <a:cs typeface="Calibri" panose="020F0502020204030204" pitchFamily="34" charset="0"/>
              </a:rPr>
              <a:t>, j, v, </a:t>
            </a:r>
            <a:r>
              <a:rPr lang="en-US" altLang="zh-CN" sz="1600" dirty="0" err="1">
                <a:latin typeface="Calibri" panose="020F0502020204030204" pitchFamily="34" charset="0"/>
                <a:cs typeface="Calibri" panose="020F0502020204030204" pitchFamily="34" charset="0"/>
              </a:rPr>
              <a:t>minweight</a:t>
            </a:r>
            <a:r>
              <a:rPr lang="en-US" altLang="zh-CN" sz="1600" dirty="0">
                <a:latin typeface="Calibri" panose="020F0502020204030204" pitchFamily="34" charset="0"/>
                <a:cs typeface="Calibri" panose="020F0502020204030204" pitchFamily="34" charset="0"/>
              </a:rPr>
              <a:t>;</a:t>
            </a:r>
          </a:p>
          <a:p>
            <a:pPr>
              <a:lnSpc>
                <a:spcPct val="90000"/>
              </a:lnSpc>
            </a:pPr>
            <a:r>
              <a:rPr lang="en-US" altLang="zh-CN" sz="1600" dirty="0">
                <a:latin typeface="Calibri" panose="020F0502020204030204" pitchFamily="34" charset="0"/>
                <a:cs typeface="Calibri" panose="020F0502020204030204" pitchFamily="34" charset="0"/>
              </a:rPr>
              <a:t>    char  </a:t>
            </a:r>
            <a:r>
              <a:rPr lang="en-US" altLang="zh-CN" sz="1600" dirty="0" err="1">
                <a:latin typeface="Calibri" panose="020F0502020204030204" pitchFamily="34" charset="0"/>
                <a:cs typeface="Calibri" panose="020F0502020204030204" pitchFamily="34" charset="0"/>
              </a:rPr>
              <a:t>wfound</a:t>
            </a:r>
            <a:r>
              <a:rPr lang="en-US" altLang="zh-CN" sz="1600" dirty="0">
                <a:latin typeface="Calibri" panose="020F0502020204030204" pitchFamily="34" charset="0"/>
                <a:cs typeface="Calibri" panose="020F0502020204030204" pitchFamily="34" charset="0"/>
              </a:rPr>
              <a:t>[MAXNUM] = {0}; //</a:t>
            </a:r>
            <a:r>
              <a:rPr lang="zh-CN" altLang="en-US" sz="1600" dirty="0">
                <a:latin typeface="Calibri" panose="020F0502020204030204" pitchFamily="34" charset="0"/>
                <a:cs typeface="Calibri" panose="020F0502020204030204" pitchFamily="34" charset="0"/>
              </a:rPr>
              <a:t>用于标记从</a:t>
            </a:r>
            <a:r>
              <a:rPr lang="en-US" altLang="zh-CN" sz="1600" dirty="0">
                <a:latin typeface="Calibri" panose="020F0502020204030204" pitchFamily="34" charset="0"/>
                <a:cs typeface="Calibri" panose="020F0502020204030204" pitchFamily="34" charset="0"/>
              </a:rPr>
              <a:t>v0</a:t>
            </a:r>
            <a:r>
              <a:rPr lang="zh-CN" altLang="en-US" sz="1600" dirty="0">
                <a:latin typeface="Calibri" panose="020F0502020204030204" pitchFamily="34" charset="0"/>
                <a:cs typeface="Calibri" panose="020F0502020204030204" pitchFamily="34" charset="0"/>
              </a:rPr>
              <a:t>到相应顶点是否找到最短路径，</a:t>
            </a:r>
            <a:r>
              <a:rPr lang="en-US" altLang="zh-CN" sz="1600" dirty="0">
                <a:latin typeface="Calibri" panose="020F0502020204030204" pitchFamily="34" charset="0"/>
                <a:cs typeface="Calibri" panose="020F0502020204030204" pitchFamily="34" charset="0"/>
              </a:rPr>
              <a:t>0</a:t>
            </a:r>
            <a:r>
              <a:rPr lang="zh-CN" altLang="en-US" sz="1600" dirty="0">
                <a:latin typeface="Calibri" panose="020F0502020204030204" pitchFamily="34" charset="0"/>
                <a:cs typeface="Calibri" panose="020F0502020204030204" pitchFamily="34" charset="0"/>
              </a:rPr>
              <a:t>未找到，</a:t>
            </a:r>
            <a:r>
              <a:rPr lang="en-US" altLang="zh-CN" sz="1600" dirty="0">
                <a:latin typeface="Calibri" panose="020F0502020204030204" pitchFamily="34" charset="0"/>
                <a:cs typeface="Calibri" panose="020F0502020204030204" pitchFamily="34" charset="0"/>
              </a:rPr>
              <a:t>1</a:t>
            </a:r>
            <a:r>
              <a:rPr lang="zh-CN" altLang="en-US" sz="1600" dirty="0">
                <a:latin typeface="Calibri" panose="020F0502020204030204" pitchFamily="34" charset="0"/>
                <a:cs typeface="Calibri" panose="020F0502020204030204" pitchFamily="34" charset="0"/>
              </a:rPr>
              <a:t>找到</a:t>
            </a:r>
          </a:p>
          <a:p>
            <a:pPr>
              <a:lnSpc>
                <a:spcPct val="90000"/>
              </a:lnSpc>
            </a:pPr>
            <a:r>
              <a:rPr lang="zh-CN" altLang="en-US" sz="1600" dirty="0">
                <a:latin typeface="Calibri" panose="020F0502020204030204" pitchFamily="34" charset="0"/>
                <a:cs typeface="Calibri" panose="020F0502020204030204" pitchFamily="34" charset="0"/>
              </a:rPr>
              <a:t>    </a:t>
            </a:r>
            <a:r>
              <a:rPr lang="en-US" altLang="zh-CN" sz="1600" dirty="0">
                <a:latin typeface="Calibri" panose="020F0502020204030204" pitchFamily="34" charset="0"/>
                <a:cs typeface="Calibri" panose="020F0502020204030204" pitchFamily="34" charset="0"/>
              </a:rPr>
              <a:t>int </a:t>
            </a:r>
            <a:r>
              <a:rPr lang="en-US" altLang="zh-CN" sz="1600" dirty="0" err="1">
                <a:latin typeface="Calibri" panose="020F0502020204030204" pitchFamily="34" charset="0"/>
                <a:cs typeface="Calibri" panose="020F0502020204030204" pitchFamily="34" charset="0"/>
              </a:rPr>
              <a:t>sweight</a:t>
            </a:r>
            <a:r>
              <a:rPr lang="en-US" altLang="zh-CN" sz="1600" dirty="0">
                <a:latin typeface="Calibri" panose="020F0502020204030204" pitchFamily="34" charset="0"/>
                <a:cs typeface="Calibri" panose="020F0502020204030204" pitchFamily="34" charset="0"/>
              </a:rPr>
              <a:t>[MAXNUM]={0}; </a:t>
            </a:r>
          </a:p>
          <a:p>
            <a:pPr>
              <a:lnSpc>
                <a:spcPct val="90000"/>
              </a:lnSpc>
            </a:pPr>
            <a:r>
              <a:rPr lang="en-US" altLang="zh-CN" sz="1600" dirty="0">
                <a:latin typeface="Calibri" panose="020F0502020204030204" pitchFamily="34" charset="0"/>
                <a:cs typeface="Calibri" panose="020F0502020204030204" pitchFamily="34" charset="0"/>
              </a:rPr>
              <a:t>    for(</a:t>
            </a:r>
            <a:r>
              <a:rPr lang="en-US" altLang="zh-CN" sz="1600" dirty="0" err="1">
                <a:latin typeface="Calibri" panose="020F0502020204030204" pitchFamily="34" charset="0"/>
                <a:cs typeface="Calibri" panose="020F0502020204030204" pitchFamily="34" charset="0"/>
              </a:rPr>
              <a:t>i</a:t>
            </a:r>
            <a:r>
              <a:rPr lang="en-US" altLang="zh-CN" sz="1600" dirty="0">
                <a:latin typeface="Calibri" panose="020F0502020204030204" pitchFamily="34" charset="0"/>
                <a:cs typeface="Calibri" panose="020F0502020204030204" pitchFamily="34" charset="0"/>
              </a:rPr>
              <a:t>=0; </a:t>
            </a:r>
            <a:r>
              <a:rPr lang="en-US" altLang="zh-CN" sz="1600" dirty="0" err="1">
                <a:latin typeface="Calibri" panose="020F0502020204030204" pitchFamily="34" charset="0"/>
                <a:cs typeface="Calibri" panose="020F0502020204030204" pitchFamily="34" charset="0"/>
              </a:rPr>
              <a:t>i</a:t>
            </a:r>
            <a:r>
              <a:rPr lang="en-US" altLang="zh-CN" sz="1600" dirty="0">
                <a:latin typeface="Calibri" panose="020F0502020204030204" pitchFamily="34" charset="0"/>
                <a:cs typeface="Calibri" panose="020F0502020204030204" pitchFamily="34" charset="0"/>
              </a:rPr>
              <a:t>&lt;</a:t>
            </a:r>
            <a:r>
              <a:rPr lang="en-US" altLang="zh-CN" sz="1600" dirty="0" err="1">
                <a:latin typeface="Calibri" panose="020F0502020204030204" pitchFamily="34" charset="0"/>
                <a:cs typeface="Calibri" panose="020F0502020204030204" pitchFamily="34" charset="0"/>
              </a:rPr>
              <a:t>Vnum</a:t>
            </a:r>
            <a:r>
              <a:rPr lang="en-US" altLang="zh-CN" sz="1600" dirty="0">
                <a:latin typeface="Calibri" panose="020F0502020204030204" pitchFamily="34" charset="0"/>
                <a:cs typeface="Calibri" panose="020F0502020204030204" pitchFamily="34" charset="0"/>
              </a:rPr>
              <a:t>; </a:t>
            </a:r>
            <a:r>
              <a:rPr lang="en-US" altLang="zh-CN" sz="1600" dirty="0" err="1">
                <a:latin typeface="Calibri" panose="020F0502020204030204" pitchFamily="34" charset="0"/>
                <a:cs typeface="Calibri" panose="020F0502020204030204" pitchFamily="34" charset="0"/>
              </a:rPr>
              <a:t>i</a:t>
            </a:r>
            <a:r>
              <a:rPr lang="en-US" altLang="zh-CN" sz="1600" dirty="0">
                <a:latin typeface="Calibri" panose="020F0502020204030204" pitchFamily="34" charset="0"/>
                <a:cs typeface="Calibri" panose="020F0502020204030204" pitchFamily="34" charset="0"/>
              </a:rPr>
              <a:t>++){ </a:t>
            </a:r>
          </a:p>
          <a:p>
            <a:pPr>
              <a:lnSpc>
                <a:spcPct val="90000"/>
              </a:lnSpc>
            </a:pPr>
            <a:r>
              <a:rPr lang="en-US" altLang="zh-CN" sz="1600" dirty="0">
                <a:latin typeface="Calibri" panose="020F0502020204030204" pitchFamily="34" charset="0"/>
                <a:cs typeface="Calibri" panose="020F0502020204030204" pitchFamily="34" charset="0"/>
              </a:rPr>
              <a:t>        </a:t>
            </a:r>
            <a:r>
              <a:rPr lang="en-US" altLang="zh-CN" sz="1600" dirty="0" err="1">
                <a:latin typeface="Calibri" panose="020F0502020204030204" pitchFamily="34" charset="0"/>
                <a:cs typeface="Calibri" panose="020F0502020204030204" pitchFamily="34" charset="0"/>
              </a:rPr>
              <a:t>sweight</a:t>
            </a:r>
            <a:r>
              <a:rPr lang="en-US" altLang="zh-CN" sz="1600" dirty="0">
                <a:latin typeface="Calibri" panose="020F0502020204030204" pitchFamily="34" charset="0"/>
                <a:cs typeface="Calibri" panose="020F0502020204030204" pitchFamily="34" charset="0"/>
              </a:rPr>
              <a:t>[</a:t>
            </a:r>
            <a:r>
              <a:rPr lang="en-US" altLang="zh-CN" sz="1600" dirty="0" err="1">
                <a:latin typeface="Calibri" panose="020F0502020204030204" pitchFamily="34" charset="0"/>
                <a:cs typeface="Calibri" panose="020F0502020204030204" pitchFamily="34" charset="0"/>
              </a:rPr>
              <a:t>i</a:t>
            </a:r>
            <a:r>
              <a:rPr lang="en-US" altLang="zh-CN" sz="1600" dirty="0">
                <a:latin typeface="Calibri" panose="020F0502020204030204" pitchFamily="34" charset="0"/>
                <a:cs typeface="Calibri" panose="020F0502020204030204" pitchFamily="34" charset="0"/>
              </a:rPr>
              <a:t>] = </a:t>
            </a:r>
            <a:r>
              <a:rPr lang="en-US" altLang="zh-CN" sz="1600" dirty="0" err="1">
                <a:latin typeface="Calibri" panose="020F0502020204030204" pitchFamily="34" charset="0"/>
                <a:cs typeface="Calibri" panose="020F0502020204030204" pitchFamily="34" charset="0"/>
              </a:rPr>
              <a:t>BGweights</a:t>
            </a:r>
            <a:r>
              <a:rPr lang="en-US" altLang="zh-CN" sz="1600" dirty="0">
                <a:latin typeface="Calibri" panose="020F0502020204030204" pitchFamily="34" charset="0"/>
                <a:cs typeface="Calibri" panose="020F0502020204030204" pitchFamily="34" charset="0"/>
              </a:rPr>
              <a:t>[v0][</a:t>
            </a:r>
            <a:r>
              <a:rPr lang="en-US" altLang="zh-CN" sz="1600" dirty="0" err="1">
                <a:latin typeface="Calibri" panose="020F0502020204030204" pitchFamily="34" charset="0"/>
                <a:cs typeface="Calibri" panose="020F0502020204030204" pitchFamily="34" charset="0"/>
              </a:rPr>
              <a:t>i</a:t>
            </a:r>
            <a:r>
              <a:rPr lang="en-US" altLang="zh-CN" sz="1600" dirty="0">
                <a:latin typeface="Calibri" panose="020F0502020204030204" pitchFamily="34" charset="0"/>
                <a:cs typeface="Calibri" panose="020F0502020204030204" pitchFamily="34" charset="0"/>
              </a:rPr>
              <a:t>].</a:t>
            </a:r>
            <a:r>
              <a:rPr lang="en-US" altLang="zh-CN" sz="1600" dirty="0" err="1">
                <a:latin typeface="Calibri" panose="020F0502020204030204" pitchFamily="34" charset="0"/>
                <a:cs typeface="Calibri" panose="020F0502020204030204" pitchFamily="34" charset="0"/>
              </a:rPr>
              <a:t>wei</a:t>
            </a:r>
            <a:r>
              <a:rPr lang="en-US" altLang="zh-CN" sz="1600" dirty="0">
                <a:latin typeface="Calibri" panose="020F0502020204030204" pitchFamily="34" charset="0"/>
                <a:cs typeface="Calibri" panose="020F0502020204030204" pitchFamily="34" charset="0"/>
              </a:rPr>
              <a:t>;  //</a:t>
            </a:r>
            <a:r>
              <a:rPr lang="zh-CN" altLang="en-US" sz="1600" dirty="0">
                <a:latin typeface="Calibri" panose="020F0502020204030204" pitchFamily="34" charset="0"/>
                <a:cs typeface="Calibri" panose="020F0502020204030204" pitchFamily="34" charset="0"/>
              </a:rPr>
              <a:t>初始化数组</a:t>
            </a:r>
            <a:r>
              <a:rPr lang="en-US" altLang="zh-CN" sz="1600" dirty="0" err="1">
                <a:latin typeface="Calibri" panose="020F0502020204030204" pitchFamily="34" charset="0"/>
                <a:cs typeface="Calibri" panose="020F0502020204030204" pitchFamily="34" charset="0"/>
              </a:rPr>
              <a:t>Sweight</a:t>
            </a:r>
            <a:endParaRPr lang="en-US" altLang="zh-CN" sz="1600" dirty="0">
              <a:latin typeface="Calibri" panose="020F0502020204030204" pitchFamily="34" charset="0"/>
              <a:cs typeface="Calibri" panose="020F0502020204030204" pitchFamily="34" charset="0"/>
            </a:endParaRPr>
          </a:p>
          <a:p>
            <a:pPr>
              <a:lnSpc>
                <a:spcPct val="90000"/>
              </a:lnSpc>
            </a:pPr>
            <a:r>
              <a:rPr lang="en-US" altLang="zh-CN" sz="1600" dirty="0">
                <a:latin typeface="Calibri" panose="020F0502020204030204" pitchFamily="34" charset="0"/>
                <a:cs typeface="Calibri" panose="020F0502020204030204" pitchFamily="34" charset="0"/>
              </a:rPr>
              <a:t>        </a:t>
            </a:r>
            <a:r>
              <a:rPr lang="en-US" altLang="zh-CN" sz="1600" dirty="0" err="1">
                <a:latin typeface="Calibri" panose="020F0502020204030204" pitchFamily="34" charset="0"/>
                <a:cs typeface="Calibri" panose="020F0502020204030204" pitchFamily="34" charset="0"/>
              </a:rPr>
              <a:t>spath</a:t>
            </a:r>
            <a:r>
              <a:rPr lang="en-US" altLang="zh-CN" sz="1600" dirty="0">
                <a:latin typeface="Calibri" panose="020F0502020204030204" pitchFamily="34" charset="0"/>
                <a:cs typeface="Calibri" panose="020F0502020204030204" pitchFamily="34" charset="0"/>
              </a:rPr>
              <a:t>[</a:t>
            </a:r>
            <a:r>
              <a:rPr lang="en-US" altLang="zh-CN" sz="1600" dirty="0" err="1">
                <a:latin typeface="Calibri" panose="020F0502020204030204" pitchFamily="34" charset="0"/>
                <a:cs typeface="Calibri" panose="020F0502020204030204" pitchFamily="34" charset="0"/>
              </a:rPr>
              <a:t>i</a:t>
            </a:r>
            <a:r>
              <a:rPr lang="en-US" altLang="zh-CN" sz="1600" dirty="0">
                <a:latin typeface="Calibri" panose="020F0502020204030204" pitchFamily="34" charset="0"/>
                <a:cs typeface="Calibri" panose="020F0502020204030204" pitchFamily="34" charset="0"/>
              </a:rPr>
              <a:t>] = v0;                  //</a:t>
            </a:r>
            <a:r>
              <a:rPr lang="zh-CN" altLang="en-US" sz="1600" dirty="0">
                <a:latin typeface="Calibri" panose="020F0502020204030204" pitchFamily="34" charset="0"/>
                <a:cs typeface="Calibri" panose="020F0502020204030204" pitchFamily="34" charset="0"/>
              </a:rPr>
              <a:t>初始化数组</a:t>
            </a:r>
            <a:r>
              <a:rPr lang="en-US" altLang="zh-CN" sz="1600" dirty="0" err="1">
                <a:latin typeface="Calibri" panose="020F0502020204030204" pitchFamily="34" charset="0"/>
                <a:cs typeface="Calibri" panose="020F0502020204030204" pitchFamily="34" charset="0"/>
              </a:rPr>
              <a:t>spath</a:t>
            </a:r>
            <a:endParaRPr lang="en-US" altLang="zh-CN" sz="1600" dirty="0">
              <a:latin typeface="Calibri" panose="020F0502020204030204" pitchFamily="34" charset="0"/>
              <a:cs typeface="Calibri" panose="020F0502020204030204" pitchFamily="34" charset="0"/>
            </a:endParaRPr>
          </a:p>
          <a:p>
            <a:pPr>
              <a:lnSpc>
                <a:spcPct val="90000"/>
              </a:lnSpc>
            </a:pPr>
            <a:r>
              <a:rPr lang="en-US" altLang="zh-CN" sz="1600" dirty="0">
                <a:latin typeface="Calibri" panose="020F0502020204030204" pitchFamily="34" charset="0"/>
                <a:cs typeface="Calibri" panose="020F0502020204030204" pitchFamily="34" charset="0"/>
              </a:rPr>
              <a:t>    }</a:t>
            </a:r>
          </a:p>
          <a:p>
            <a:pPr>
              <a:lnSpc>
                <a:spcPct val="90000"/>
              </a:lnSpc>
            </a:pPr>
            <a:r>
              <a:rPr lang="en-US" altLang="zh-CN" sz="1600" dirty="0">
                <a:latin typeface="Calibri" panose="020F0502020204030204" pitchFamily="34" charset="0"/>
                <a:cs typeface="Calibri" panose="020F0502020204030204" pitchFamily="34" charset="0"/>
              </a:rPr>
              <a:t>    </a:t>
            </a:r>
            <a:r>
              <a:rPr lang="en-US" altLang="zh-CN" sz="1600" dirty="0" err="1">
                <a:latin typeface="Calibri" panose="020F0502020204030204" pitchFamily="34" charset="0"/>
                <a:cs typeface="Calibri" panose="020F0502020204030204" pitchFamily="34" charset="0"/>
              </a:rPr>
              <a:t>sweight</a:t>
            </a:r>
            <a:r>
              <a:rPr lang="en-US" altLang="zh-CN" sz="1600" dirty="0">
                <a:latin typeface="Calibri" panose="020F0502020204030204" pitchFamily="34" charset="0"/>
                <a:cs typeface="Calibri" panose="020F0502020204030204" pitchFamily="34" charset="0"/>
              </a:rPr>
              <a:t> [v0] = 0;    </a:t>
            </a:r>
            <a:r>
              <a:rPr lang="en-US" altLang="zh-CN" sz="1600" dirty="0" err="1">
                <a:latin typeface="Calibri" panose="020F0502020204030204" pitchFamily="34" charset="0"/>
                <a:cs typeface="Calibri" panose="020F0502020204030204" pitchFamily="34" charset="0"/>
              </a:rPr>
              <a:t>wfound</a:t>
            </a:r>
            <a:r>
              <a:rPr lang="en-US" altLang="zh-CN" sz="1600" dirty="0">
                <a:latin typeface="Calibri" panose="020F0502020204030204" pitchFamily="34" charset="0"/>
                <a:cs typeface="Calibri" panose="020F0502020204030204" pitchFamily="34" charset="0"/>
              </a:rPr>
              <a:t> [v0] = 1;  </a:t>
            </a:r>
          </a:p>
          <a:p>
            <a:pPr>
              <a:lnSpc>
                <a:spcPct val="90000"/>
              </a:lnSpc>
            </a:pPr>
            <a:r>
              <a:rPr lang="en-US" altLang="zh-CN" sz="1600" dirty="0">
                <a:latin typeface="Calibri" panose="020F0502020204030204" pitchFamily="34" charset="0"/>
                <a:cs typeface="Calibri" panose="020F0502020204030204" pitchFamily="34" charset="0"/>
              </a:rPr>
              <a:t>    for(</a:t>
            </a:r>
            <a:r>
              <a:rPr lang="en-US" altLang="zh-CN" sz="1600" dirty="0" err="1">
                <a:latin typeface="Calibri" panose="020F0502020204030204" pitchFamily="34" charset="0"/>
                <a:cs typeface="Calibri" panose="020F0502020204030204" pitchFamily="34" charset="0"/>
              </a:rPr>
              <a:t>i</a:t>
            </a:r>
            <a:r>
              <a:rPr lang="en-US" altLang="zh-CN" sz="1600" dirty="0">
                <a:latin typeface="Calibri" panose="020F0502020204030204" pitchFamily="34" charset="0"/>
                <a:cs typeface="Calibri" panose="020F0502020204030204" pitchFamily="34" charset="0"/>
              </a:rPr>
              <a:t>=0; </a:t>
            </a:r>
            <a:r>
              <a:rPr lang="en-US" altLang="zh-CN" sz="1600" dirty="0" err="1">
                <a:latin typeface="Calibri" panose="020F0502020204030204" pitchFamily="34" charset="0"/>
                <a:cs typeface="Calibri" panose="020F0502020204030204" pitchFamily="34" charset="0"/>
              </a:rPr>
              <a:t>i</a:t>
            </a:r>
            <a:r>
              <a:rPr lang="en-US" altLang="zh-CN" sz="1600" dirty="0">
                <a:latin typeface="Calibri" panose="020F0502020204030204" pitchFamily="34" charset="0"/>
                <a:cs typeface="Calibri" panose="020F0502020204030204" pitchFamily="34" charset="0"/>
              </a:rPr>
              <a:t>&lt; Vnum-1; </a:t>
            </a:r>
            <a:r>
              <a:rPr lang="en-US" altLang="zh-CN" sz="1600" dirty="0" err="1">
                <a:latin typeface="Calibri" panose="020F0502020204030204" pitchFamily="34" charset="0"/>
                <a:cs typeface="Calibri" panose="020F0502020204030204" pitchFamily="34" charset="0"/>
              </a:rPr>
              <a:t>i</a:t>
            </a:r>
            <a:r>
              <a:rPr lang="en-US" altLang="zh-CN" sz="1600" dirty="0">
                <a:latin typeface="Calibri" panose="020F0502020204030204" pitchFamily="34" charset="0"/>
                <a:cs typeface="Calibri" panose="020F0502020204030204" pitchFamily="34" charset="0"/>
              </a:rPr>
              <a:t>++) {  //</a:t>
            </a:r>
            <a:r>
              <a:rPr lang="zh-CN" altLang="en-US" sz="1600" dirty="0">
                <a:latin typeface="Calibri" panose="020F0502020204030204" pitchFamily="34" charset="0"/>
                <a:cs typeface="Calibri" panose="020F0502020204030204" pitchFamily="34" charset="0"/>
              </a:rPr>
              <a:t>迭代</a:t>
            </a:r>
            <a:r>
              <a:rPr lang="en-US" altLang="zh-CN" sz="1600" dirty="0">
                <a:latin typeface="Calibri" panose="020F0502020204030204" pitchFamily="34" charset="0"/>
                <a:cs typeface="Calibri" panose="020F0502020204030204" pitchFamily="34" charset="0"/>
              </a:rPr>
              <a:t>VNUM-1</a:t>
            </a:r>
            <a:r>
              <a:rPr lang="zh-CN" altLang="en-US" sz="1600" dirty="0">
                <a:latin typeface="Calibri" panose="020F0502020204030204" pitchFamily="34" charset="0"/>
                <a:cs typeface="Calibri" panose="020F0502020204030204" pitchFamily="34" charset="0"/>
              </a:rPr>
              <a:t>次</a:t>
            </a:r>
          </a:p>
          <a:p>
            <a:pPr>
              <a:lnSpc>
                <a:spcPct val="90000"/>
              </a:lnSpc>
            </a:pPr>
            <a:r>
              <a:rPr lang="zh-CN" altLang="en-US" sz="1600" dirty="0">
                <a:latin typeface="Calibri" panose="020F0502020204030204" pitchFamily="34" charset="0"/>
                <a:cs typeface="Calibri" panose="020F0502020204030204" pitchFamily="34" charset="0"/>
              </a:rPr>
              <a:t>        </a:t>
            </a:r>
            <a:r>
              <a:rPr lang="en-US" altLang="zh-CN" sz="1600" dirty="0" err="1">
                <a:latin typeface="Calibri" panose="020F0502020204030204" pitchFamily="34" charset="0"/>
                <a:cs typeface="Calibri" panose="020F0502020204030204" pitchFamily="34" charset="0"/>
              </a:rPr>
              <a:t>minweight</a:t>
            </a:r>
            <a:r>
              <a:rPr lang="en-US" altLang="zh-CN" sz="1600" dirty="0">
                <a:latin typeface="Calibri" panose="020F0502020204030204" pitchFamily="34" charset="0"/>
                <a:cs typeface="Calibri" panose="020F0502020204030204" pitchFamily="34" charset="0"/>
              </a:rPr>
              <a:t> = INFINITY;</a:t>
            </a:r>
          </a:p>
          <a:p>
            <a:pPr>
              <a:lnSpc>
                <a:spcPct val="90000"/>
              </a:lnSpc>
            </a:pPr>
            <a:r>
              <a:rPr lang="en-US" altLang="zh-CN" sz="1600" dirty="0">
                <a:latin typeface="Calibri" panose="020F0502020204030204" pitchFamily="34" charset="0"/>
                <a:cs typeface="Calibri" panose="020F0502020204030204" pitchFamily="34" charset="0"/>
              </a:rPr>
              <a:t>        for(j=0; j &lt; </a:t>
            </a:r>
            <a:r>
              <a:rPr lang="en-US" altLang="zh-CN" sz="1600" dirty="0" err="1">
                <a:latin typeface="Calibri" panose="020F0502020204030204" pitchFamily="34" charset="0"/>
                <a:cs typeface="Calibri" panose="020F0502020204030204" pitchFamily="34" charset="0"/>
              </a:rPr>
              <a:t>Vnum</a:t>
            </a:r>
            <a:r>
              <a:rPr lang="en-US" altLang="zh-CN" sz="1600" dirty="0">
                <a:latin typeface="Calibri" panose="020F0502020204030204" pitchFamily="34" charset="0"/>
                <a:cs typeface="Calibri" panose="020F0502020204030204" pitchFamily="34" charset="0"/>
              </a:rPr>
              <a:t>;  </a:t>
            </a:r>
            <a:r>
              <a:rPr lang="en-US" altLang="zh-CN" sz="1600" dirty="0" err="1">
                <a:latin typeface="Calibri" panose="020F0502020204030204" pitchFamily="34" charset="0"/>
                <a:cs typeface="Calibri" panose="020F0502020204030204" pitchFamily="34" charset="0"/>
              </a:rPr>
              <a:t>j++</a:t>
            </a:r>
            <a:r>
              <a:rPr lang="en-US" altLang="zh-CN" sz="1600" dirty="0">
                <a:latin typeface="Calibri" panose="020F0502020204030204" pitchFamily="34" charset="0"/>
                <a:cs typeface="Calibri" panose="020F0502020204030204" pitchFamily="34" charset="0"/>
              </a:rPr>
              <a:t>)          //</a:t>
            </a:r>
            <a:r>
              <a:rPr lang="zh-CN" altLang="en-US" sz="1600" dirty="0">
                <a:latin typeface="Calibri" panose="020F0502020204030204" pitchFamily="34" charset="0"/>
                <a:cs typeface="Calibri" panose="020F0502020204030204" pitchFamily="34" charset="0"/>
              </a:rPr>
              <a:t>找到未标记的最小权重值顶点 </a:t>
            </a:r>
          </a:p>
          <a:p>
            <a:pPr>
              <a:lnSpc>
                <a:spcPct val="90000"/>
              </a:lnSpc>
            </a:pPr>
            <a:r>
              <a:rPr lang="zh-CN" altLang="en-US" sz="1600" dirty="0">
                <a:latin typeface="Calibri" panose="020F0502020204030204" pitchFamily="34" charset="0"/>
                <a:cs typeface="Calibri" panose="020F0502020204030204" pitchFamily="34" charset="0"/>
              </a:rPr>
              <a:t>            </a:t>
            </a:r>
            <a:r>
              <a:rPr lang="en-US" altLang="zh-CN" sz="1600" dirty="0">
                <a:latin typeface="Calibri" panose="020F0502020204030204" pitchFamily="34" charset="0"/>
                <a:cs typeface="Calibri" panose="020F0502020204030204" pitchFamily="34" charset="0"/>
              </a:rPr>
              <a:t>if( !</a:t>
            </a:r>
            <a:r>
              <a:rPr lang="en-US" altLang="zh-CN" sz="1600" dirty="0" err="1">
                <a:latin typeface="Calibri" panose="020F0502020204030204" pitchFamily="34" charset="0"/>
                <a:cs typeface="Calibri" panose="020F0502020204030204" pitchFamily="34" charset="0"/>
              </a:rPr>
              <a:t>wfound</a:t>
            </a:r>
            <a:r>
              <a:rPr lang="en-US" altLang="zh-CN" sz="1600" dirty="0">
                <a:latin typeface="Calibri" panose="020F0502020204030204" pitchFamily="34" charset="0"/>
                <a:cs typeface="Calibri" panose="020F0502020204030204" pitchFamily="34" charset="0"/>
              </a:rPr>
              <a:t>[j] &amp;&amp; ( </a:t>
            </a:r>
            <a:r>
              <a:rPr lang="en-US" altLang="zh-CN" sz="1600" dirty="0" err="1">
                <a:latin typeface="Calibri" panose="020F0502020204030204" pitchFamily="34" charset="0"/>
                <a:cs typeface="Calibri" panose="020F0502020204030204" pitchFamily="34" charset="0"/>
              </a:rPr>
              <a:t>sweight</a:t>
            </a:r>
            <a:r>
              <a:rPr lang="en-US" altLang="zh-CN" sz="1600" dirty="0">
                <a:latin typeface="Calibri" panose="020F0502020204030204" pitchFamily="34" charset="0"/>
                <a:cs typeface="Calibri" panose="020F0502020204030204" pitchFamily="34" charset="0"/>
              </a:rPr>
              <a:t>[j] &lt; </a:t>
            </a:r>
            <a:r>
              <a:rPr lang="en-US" altLang="zh-CN" sz="1600" dirty="0" err="1">
                <a:latin typeface="Calibri" panose="020F0502020204030204" pitchFamily="34" charset="0"/>
                <a:cs typeface="Calibri" panose="020F0502020204030204" pitchFamily="34" charset="0"/>
              </a:rPr>
              <a:t>minweight</a:t>
            </a:r>
            <a:r>
              <a:rPr lang="en-US" altLang="zh-CN" sz="1600" dirty="0">
                <a:latin typeface="Calibri" panose="020F0502020204030204" pitchFamily="34" charset="0"/>
                <a:cs typeface="Calibri" panose="020F0502020204030204" pitchFamily="34" charset="0"/>
              </a:rPr>
              <a:t>) ){</a:t>
            </a:r>
          </a:p>
          <a:p>
            <a:pPr>
              <a:lnSpc>
                <a:spcPct val="90000"/>
              </a:lnSpc>
            </a:pPr>
            <a:r>
              <a:rPr lang="en-US" altLang="zh-CN" sz="1600" dirty="0">
                <a:latin typeface="Calibri" panose="020F0502020204030204" pitchFamily="34" charset="0"/>
                <a:cs typeface="Calibri" panose="020F0502020204030204" pitchFamily="34" charset="0"/>
              </a:rPr>
              <a:t>                   v = j; </a:t>
            </a:r>
          </a:p>
          <a:p>
            <a:pPr>
              <a:lnSpc>
                <a:spcPct val="90000"/>
              </a:lnSpc>
            </a:pPr>
            <a:r>
              <a:rPr lang="en-US" altLang="zh-CN" sz="1600" dirty="0">
                <a:latin typeface="Calibri" panose="020F0502020204030204" pitchFamily="34" charset="0"/>
                <a:cs typeface="Calibri" panose="020F0502020204030204" pitchFamily="34" charset="0"/>
              </a:rPr>
              <a:t>                   </a:t>
            </a:r>
            <a:r>
              <a:rPr lang="en-US" altLang="zh-CN" sz="1600" dirty="0" err="1">
                <a:latin typeface="Calibri" panose="020F0502020204030204" pitchFamily="34" charset="0"/>
                <a:cs typeface="Calibri" panose="020F0502020204030204" pitchFamily="34" charset="0"/>
              </a:rPr>
              <a:t>minweight</a:t>
            </a:r>
            <a:r>
              <a:rPr lang="en-US" altLang="zh-CN" sz="1600" dirty="0">
                <a:latin typeface="Calibri" panose="020F0502020204030204" pitchFamily="34" charset="0"/>
                <a:cs typeface="Calibri" panose="020F0502020204030204" pitchFamily="34" charset="0"/>
              </a:rPr>
              <a:t> = </a:t>
            </a:r>
            <a:r>
              <a:rPr lang="en-US" altLang="zh-CN" sz="1600" dirty="0" err="1">
                <a:latin typeface="Calibri" panose="020F0502020204030204" pitchFamily="34" charset="0"/>
                <a:cs typeface="Calibri" panose="020F0502020204030204" pitchFamily="34" charset="0"/>
              </a:rPr>
              <a:t>sweight</a:t>
            </a:r>
            <a:r>
              <a:rPr lang="en-US" altLang="zh-CN" sz="1600" dirty="0">
                <a:latin typeface="Calibri" panose="020F0502020204030204" pitchFamily="34" charset="0"/>
                <a:cs typeface="Calibri" panose="020F0502020204030204" pitchFamily="34" charset="0"/>
              </a:rPr>
              <a:t>[v];</a:t>
            </a:r>
          </a:p>
          <a:p>
            <a:pPr>
              <a:lnSpc>
                <a:spcPct val="90000"/>
              </a:lnSpc>
            </a:pPr>
            <a:r>
              <a:rPr lang="zh-CN" altLang="en-US" sz="1600" dirty="0">
                <a:latin typeface="Calibri" panose="020F0502020204030204" pitchFamily="34" charset="0"/>
                <a:cs typeface="Calibri" panose="020F0502020204030204" pitchFamily="34" charset="0"/>
              </a:rPr>
              <a:t>            </a:t>
            </a:r>
            <a:r>
              <a:rPr lang="en-US" altLang="zh-CN" sz="1600" dirty="0">
                <a:latin typeface="Calibri" panose="020F0502020204030204" pitchFamily="34" charset="0"/>
                <a:cs typeface="Calibri" panose="020F0502020204030204" pitchFamily="34" charset="0"/>
              </a:rPr>
              <a:t>}</a:t>
            </a:r>
          </a:p>
          <a:p>
            <a:pPr>
              <a:lnSpc>
                <a:spcPct val="90000"/>
              </a:lnSpc>
            </a:pPr>
            <a:r>
              <a:rPr lang="en-US" altLang="zh-CN" sz="1600" dirty="0">
                <a:latin typeface="Calibri" panose="020F0502020204030204" pitchFamily="34" charset="0"/>
                <a:cs typeface="Calibri" panose="020F0502020204030204" pitchFamily="34" charset="0"/>
              </a:rPr>
              <a:t>        </a:t>
            </a:r>
            <a:r>
              <a:rPr lang="en-US" altLang="zh-CN" sz="1600" dirty="0" err="1">
                <a:latin typeface="Calibri" panose="020F0502020204030204" pitchFamily="34" charset="0"/>
                <a:cs typeface="Calibri" panose="020F0502020204030204" pitchFamily="34" charset="0"/>
              </a:rPr>
              <a:t>wfound</a:t>
            </a:r>
            <a:r>
              <a:rPr lang="en-US" altLang="zh-CN" sz="1600" dirty="0">
                <a:latin typeface="Calibri" panose="020F0502020204030204" pitchFamily="34" charset="0"/>
                <a:cs typeface="Calibri" panose="020F0502020204030204" pitchFamily="34" charset="0"/>
              </a:rPr>
              <a:t>[v] = 1;        //</a:t>
            </a:r>
            <a:r>
              <a:rPr lang="zh-CN" altLang="en-US" sz="1600" dirty="0">
                <a:latin typeface="Calibri" panose="020F0502020204030204" pitchFamily="34" charset="0"/>
                <a:cs typeface="Calibri" panose="020F0502020204030204" pitchFamily="34" charset="0"/>
              </a:rPr>
              <a:t>标记该顶点为已找到最短路径</a:t>
            </a:r>
          </a:p>
          <a:p>
            <a:pPr>
              <a:lnSpc>
                <a:spcPct val="90000"/>
              </a:lnSpc>
            </a:pPr>
            <a:r>
              <a:rPr lang="zh-CN" altLang="en-US" sz="1600" dirty="0">
                <a:latin typeface="Calibri" panose="020F0502020204030204" pitchFamily="34" charset="0"/>
                <a:cs typeface="Calibri" panose="020F0502020204030204" pitchFamily="34" charset="0"/>
              </a:rPr>
              <a:t>        </a:t>
            </a:r>
            <a:r>
              <a:rPr lang="en-US" altLang="zh-CN" sz="1600" dirty="0">
                <a:latin typeface="Calibri" panose="020F0502020204030204" pitchFamily="34" charset="0"/>
                <a:cs typeface="Calibri" panose="020F0502020204030204" pitchFamily="34" charset="0"/>
              </a:rPr>
              <a:t>if(v == v1) return;         //</a:t>
            </a:r>
            <a:r>
              <a:rPr lang="zh-CN" altLang="en-US" sz="1600" dirty="0">
                <a:latin typeface="Calibri" panose="020F0502020204030204" pitchFamily="34" charset="0"/>
                <a:cs typeface="Calibri" panose="020F0502020204030204" pitchFamily="34" charset="0"/>
              </a:rPr>
              <a:t>找到</a:t>
            </a:r>
            <a:r>
              <a:rPr lang="en-US" altLang="zh-CN" sz="1600" dirty="0">
                <a:latin typeface="Calibri" panose="020F0502020204030204" pitchFamily="34" charset="0"/>
                <a:cs typeface="Calibri" panose="020F0502020204030204" pitchFamily="34" charset="0"/>
              </a:rPr>
              <a:t>(v0,v1)</a:t>
            </a:r>
            <a:r>
              <a:rPr lang="zh-CN" altLang="en-US" sz="1600" dirty="0">
                <a:latin typeface="Calibri" panose="020F0502020204030204" pitchFamily="34" charset="0"/>
                <a:cs typeface="Calibri" panose="020F0502020204030204" pitchFamily="34" charset="0"/>
              </a:rPr>
              <a:t>最短路径，返回</a:t>
            </a:r>
          </a:p>
          <a:p>
            <a:pPr>
              <a:lnSpc>
                <a:spcPct val="90000"/>
              </a:lnSpc>
            </a:pPr>
            <a:r>
              <a:rPr lang="zh-CN" altLang="en-US" sz="1600" dirty="0">
                <a:latin typeface="Calibri" panose="020F0502020204030204" pitchFamily="34" charset="0"/>
                <a:cs typeface="Calibri" panose="020F0502020204030204" pitchFamily="34" charset="0"/>
              </a:rPr>
              <a:t>        </a:t>
            </a:r>
            <a:r>
              <a:rPr lang="en-US" altLang="zh-CN" sz="1600" dirty="0">
                <a:latin typeface="Calibri" panose="020F0502020204030204" pitchFamily="34" charset="0"/>
                <a:cs typeface="Calibri" panose="020F0502020204030204" pitchFamily="34" charset="0"/>
              </a:rPr>
              <a:t>for(j =0; j &lt; </a:t>
            </a:r>
            <a:r>
              <a:rPr lang="en-US" altLang="zh-CN" sz="1600" dirty="0" err="1">
                <a:latin typeface="Calibri" panose="020F0502020204030204" pitchFamily="34" charset="0"/>
                <a:cs typeface="Calibri" panose="020F0502020204030204" pitchFamily="34" charset="0"/>
              </a:rPr>
              <a:t>Vnum</a:t>
            </a:r>
            <a:r>
              <a:rPr lang="en-US" altLang="zh-CN" sz="1600" dirty="0">
                <a:latin typeface="Calibri" panose="020F0502020204030204" pitchFamily="34" charset="0"/>
                <a:cs typeface="Calibri" panose="020F0502020204030204" pitchFamily="34" charset="0"/>
              </a:rPr>
              <a:t>; </a:t>
            </a:r>
            <a:r>
              <a:rPr lang="en-US" altLang="zh-CN" sz="1600" dirty="0" err="1">
                <a:latin typeface="Calibri" panose="020F0502020204030204" pitchFamily="34" charset="0"/>
                <a:cs typeface="Calibri" panose="020F0502020204030204" pitchFamily="34" charset="0"/>
              </a:rPr>
              <a:t>j++</a:t>
            </a:r>
            <a:r>
              <a:rPr lang="en-US" altLang="zh-CN" sz="1600" dirty="0">
                <a:latin typeface="Calibri" panose="020F0502020204030204" pitchFamily="34" charset="0"/>
                <a:cs typeface="Calibri" panose="020F0502020204030204" pitchFamily="34" charset="0"/>
              </a:rPr>
              <a:t>) //</a:t>
            </a:r>
            <a:r>
              <a:rPr lang="zh-CN" altLang="en-US" sz="1600" dirty="0">
                <a:latin typeface="Calibri" panose="020F0502020204030204" pitchFamily="34" charset="0"/>
                <a:cs typeface="Calibri" panose="020F0502020204030204" pitchFamily="34" charset="0"/>
              </a:rPr>
              <a:t>找到未标记顶点且其权值大于</a:t>
            </a:r>
            <a:r>
              <a:rPr lang="en-US" altLang="zh-CN" sz="1600" dirty="0">
                <a:latin typeface="Calibri" panose="020F0502020204030204" pitchFamily="34" charset="0"/>
                <a:cs typeface="Calibri" panose="020F0502020204030204" pitchFamily="34" charset="0"/>
              </a:rPr>
              <a:t>v</a:t>
            </a:r>
            <a:r>
              <a:rPr lang="zh-CN" altLang="en-US" sz="1600" dirty="0">
                <a:latin typeface="Calibri" panose="020F0502020204030204" pitchFamily="34" charset="0"/>
                <a:cs typeface="Calibri" panose="020F0502020204030204" pitchFamily="34" charset="0"/>
              </a:rPr>
              <a:t>的权值</a:t>
            </a:r>
            <a:r>
              <a:rPr lang="en-US" altLang="zh-CN" sz="1600" dirty="0">
                <a:latin typeface="Calibri" panose="020F0502020204030204" pitchFamily="34" charset="0"/>
                <a:cs typeface="Calibri" panose="020F0502020204030204" pitchFamily="34" charset="0"/>
              </a:rPr>
              <a:t>+(</a:t>
            </a:r>
            <a:r>
              <a:rPr lang="en-US" altLang="zh-CN" sz="1600" dirty="0" err="1">
                <a:latin typeface="Calibri" panose="020F0502020204030204" pitchFamily="34" charset="0"/>
                <a:cs typeface="Calibri" panose="020F0502020204030204" pitchFamily="34" charset="0"/>
              </a:rPr>
              <a:t>v,j</a:t>
            </a:r>
            <a:r>
              <a:rPr lang="en-US" altLang="zh-CN" sz="1600" dirty="0">
                <a:latin typeface="Calibri" panose="020F0502020204030204" pitchFamily="34" charset="0"/>
                <a:cs typeface="Calibri" panose="020F0502020204030204" pitchFamily="34" charset="0"/>
              </a:rPr>
              <a:t>)</a:t>
            </a:r>
            <a:r>
              <a:rPr lang="zh-CN" altLang="en-US" sz="1600" dirty="0">
                <a:latin typeface="Calibri" panose="020F0502020204030204" pitchFamily="34" charset="0"/>
                <a:cs typeface="Calibri" panose="020F0502020204030204" pitchFamily="34" charset="0"/>
              </a:rPr>
              <a:t>的权值，更新其权值</a:t>
            </a:r>
          </a:p>
          <a:p>
            <a:pPr>
              <a:lnSpc>
                <a:spcPct val="90000"/>
              </a:lnSpc>
            </a:pPr>
            <a:r>
              <a:rPr lang="zh-CN" altLang="en-US" sz="1600" dirty="0">
                <a:latin typeface="Calibri" panose="020F0502020204030204" pitchFamily="34" charset="0"/>
                <a:cs typeface="Calibri" panose="020F0502020204030204" pitchFamily="34" charset="0"/>
              </a:rPr>
              <a:t>             </a:t>
            </a:r>
            <a:r>
              <a:rPr lang="en-US" altLang="zh-CN" sz="1600" dirty="0">
                <a:latin typeface="Calibri" panose="020F0502020204030204" pitchFamily="34" charset="0"/>
                <a:cs typeface="Calibri" panose="020F0502020204030204" pitchFamily="34" charset="0"/>
              </a:rPr>
              <a:t>if( !</a:t>
            </a:r>
            <a:r>
              <a:rPr lang="en-US" altLang="zh-CN" sz="1600" dirty="0" err="1">
                <a:latin typeface="Calibri" panose="020F0502020204030204" pitchFamily="34" charset="0"/>
                <a:cs typeface="Calibri" panose="020F0502020204030204" pitchFamily="34" charset="0"/>
              </a:rPr>
              <a:t>wfound</a:t>
            </a:r>
            <a:r>
              <a:rPr lang="en-US" altLang="zh-CN" sz="1600" dirty="0">
                <a:latin typeface="Calibri" panose="020F0502020204030204" pitchFamily="34" charset="0"/>
                <a:cs typeface="Calibri" panose="020F0502020204030204" pitchFamily="34" charset="0"/>
              </a:rPr>
              <a:t>[j]  &amp;&amp; (</a:t>
            </a:r>
            <a:r>
              <a:rPr lang="en-US" altLang="zh-CN" sz="1600" dirty="0" err="1">
                <a:latin typeface="Calibri" panose="020F0502020204030204" pitchFamily="34" charset="0"/>
                <a:cs typeface="Calibri" panose="020F0502020204030204" pitchFamily="34" charset="0"/>
              </a:rPr>
              <a:t>BGweights</a:t>
            </a:r>
            <a:r>
              <a:rPr lang="en-US" altLang="zh-CN" sz="1600" dirty="0">
                <a:latin typeface="Calibri" panose="020F0502020204030204" pitchFamily="34" charset="0"/>
                <a:cs typeface="Calibri" panose="020F0502020204030204" pitchFamily="34" charset="0"/>
              </a:rPr>
              <a:t>[v][j].</a:t>
            </a:r>
            <a:r>
              <a:rPr lang="en-US" altLang="zh-CN" sz="1600" dirty="0" err="1">
                <a:latin typeface="Calibri" panose="020F0502020204030204" pitchFamily="34" charset="0"/>
                <a:cs typeface="Calibri" panose="020F0502020204030204" pitchFamily="34" charset="0"/>
              </a:rPr>
              <a:t>lno</a:t>
            </a:r>
            <a:r>
              <a:rPr lang="en-US" altLang="zh-CN" sz="1600" dirty="0">
                <a:latin typeface="Calibri" panose="020F0502020204030204" pitchFamily="34" charset="0"/>
                <a:cs typeface="Calibri" panose="020F0502020204030204" pitchFamily="34" charset="0"/>
              </a:rPr>
              <a:t> &gt; 0) &amp;&amp; (</a:t>
            </a:r>
            <a:r>
              <a:rPr lang="en-US" altLang="zh-CN" sz="1600" dirty="0" err="1">
                <a:latin typeface="Calibri" panose="020F0502020204030204" pitchFamily="34" charset="0"/>
                <a:cs typeface="Calibri" panose="020F0502020204030204" pitchFamily="34" charset="0"/>
              </a:rPr>
              <a:t>minweight</a:t>
            </a:r>
            <a:r>
              <a:rPr lang="en-US" altLang="zh-CN" sz="1600" dirty="0">
                <a:latin typeface="Calibri" panose="020F0502020204030204" pitchFamily="34" charset="0"/>
                <a:cs typeface="Calibri" panose="020F0502020204030204" pitchFamily="34" charset="0"/>
              </a:rPr>
              <a:t> + </a:t>
            </a:r>
            <a:r>
              <a:rPr lang="en-US" altLang="zh-CN" sz="1600" dirty="0" err="1">
                <a:latin typeface="Calibri" panose="020F0502020204030204" pitchFamily="34" charset="0"/>
                <a:cs typeface="Calibri" panose="020F0502020204030204" pitchFamily="34" charset="0"/>
              </a:rPr>
              <a:t>BGweights</a:t>
            </a:r>
            <a:r>
              <a:rPr lang="en-US" altLang="zh-CN" sz="1600" dirty="0">
                <a:latin typeface="Calibri" panose="020F0502020204030204" pitchFamily="34" charset="0"/>
                <a:cs typeface="Calibri" panose="020F0502020204030204" pitchFamily="34" charset="0"/>
              </a:rPr>
              <a:t>[v][j].</a:t>
            </a:r>
            <a:r>
              <a:rPr lang="en-US" altLang="zh-CN" sz="1600" dirty="0" err="1">
                <a:latin typeface="Calibri" panose="020F0502020204030204" pitchFamily="34" charset="0"/>
                <a:cs typeface="Calibri" panose="020F0502020204030204" pitchFamily="34" charset="0"/>
              </a:rPr>
              <a:t>wei</a:t>
            </a:r>
            <a:r>
              <a:rPr lang="en-US" altLang="zh-CN" sz="1600" dirty="0">
                <a:latin typeface="Calibri" panose="020F0502020204030204" pitchFamily="34" charset="0"/>
                <a:cs typeface="Calibri" panose="020F0502020204030204" pitchFamily="34" charset="0"/>
              </a:rPr>
              <a:t> &lt; </a:t>
            </a:r>
            <a:r>
              <a:rPr lang="en-US" altLang="zh-CN" sz="1600" dirty="0" err="1">
                <a:latin typeface="Calibri" panose="020F0502020204030204" pitchFamily="34" charset="0"/>
                <a:cs typeface="Calibri" panose="020F0502020204030204" pitchFamily="34" charset="0"/>
              </a:rPr>
              <a:t>sweight</a:t>
            </a:r>
            <a:r>
              <a:rPr lang="en-US" altLang="zh-CN" sz="1600" dirty="0">
                <a:latin typeface="Calibri" panose="020F0502020204030204" pitchFamily="34" charset="0"/>
                <a:cs typeface="Calibri" panose="020F0502020204030204" pitchFamily="34" charset="0"/>
              </a:rPr>
              <a:t>[j] )) {</a:t>
            </a:r>
          </a:p>
          <a:p>
            <a:pPr>
              <a:lnSpc>
                <a:spcPct val="90000"/>
              </a:lnSpc>
            </a:pPr>
            <a:r>
              <a:rPr lang="en-US" altLang="zh-CN" sz="1600" dirty="0">
                <a:latin typeface="Calibri" panose="020F0502020204030204" pitchFamily="34" charset="0"/>
                <a:cs typeface="Calibri" panose="020F0502020204030204" pitchFamily="34" charset="0"/>
              </a:rPr>
              <a:t>                   </a:t>
            </a:r>
            <a:r>
              <a:rPr lang="en-US" altLang="zh-CN" sz="1600" dirty="0" err="1">
                <a:latin typeface="Calibri" panose="020F0502020204030204" pitchFamily="34" charset="0"/>
                <a:cs typeface="Calibri" panose="020F0502020204030204" pitchFamily="34" charset="0"/>
              </a:rPr>
              <a:t>sweight</a:t>
            </a:r>
            <a:r>
              <a:rPr lang="en-US" altLang="zh-CN" sz="1600" dirty="0">
                <a:latin typeface="Calibri" panose="020F0502020204030204" pitchFamily="34" charset="0"/>
                <a:cs typeface="Calibri" panose="020F0502020204030204" pitchFamily="34" charset="0"/>
              </a:rPr>
              <a:t>[j] = </a:t>
            </a:r>
            <a:r>
              <a:rPr lang="en-US" altLang="zh-CN" sz="1600" dirty="0" err="1">
                <a:latin typeface="Calibri" panose="020F0502020204030204" pitchFamily="34" charset="0"/>
                <a:cs typeface="Calibri" panose="020F0502020204030204" pitchFamily="34" charset="0"/>
              </a:rPr>
              <a:t>minweight</a:t>
            </a:r>
            <a:r>
              <a:rPr lang="en-US" altLang="zh-CN" sz="1600" dirty="0">
                <a:latin typeface="Calibri" panose="020F0502020204030204" pitchFamily="34" charset="0"/>
                <a:cs typeface="Calibri" panose="020F0502020204030204" pitchFamily="34" charset="0"/>
              </a:rPr>
              <a:t> + </a:t>
            </a:r>
            <a:r>
              <a:rPr lang="en-US" altLang="zh-CN" sz="1600" dirty="0" err="1">
                <a:latin typeface="Calibri" panose="020F0502020204030204" pitchFamily="34" charset="0"/>
                <a:cs typeface="Calibri" panose="020F0502020204030204" pitchFamily="34" charset="0"/>
              </a:rPr>
              <a:t>BGweights</a:t>
            </a:r>
            <a:r>
              <a:rPr lang="en-US" altLang="zh-CN" sz="1600" dirty="0">
                <a:latin typeface="Calibri" panose="020F0502020204030204" pitchFamily="34" charset="0"/>
                <a:cs typeface="Calibri" panose="020F0502020204030204" pitchFamily="34" charset="0"/>
              </a:rPr>
              <a:t>[v][j].</a:t>
            </a:r>
            <a:r>
              <a:rPr lang="en-US" altLang="zh-CN" sz="1600" dirty="0" err="1">
                <a:latin typeface="Calibri" panose="020F0502020204030204" pitchFamily="34" charset="0"/>
                <a:cs typeface="Calibri" panose="020F0502020204030204" pitchFamily="34" charset="0"/>
              </a:rPr>
              <a:t>wei</a:t>
            </a:r>
            <a:r>
              <a:rPr lang="en-US" altLang="zh-CN" sz="1600" dirty="0">
                <a:latin typeface="Calibri" panose="020F0502020204030204" pitchFamily="34" charset="0"/>
                <a:cs typeface="Calibri" panose="020F0502020204030204" pitchFamily="34" charset="0"/>
              </a:rPr>
              <a:t>;</a:t>
            </a:r>
          </a:p>
          <a:p>
            <a:pPr>
              <a:lnSpc>
                <a:spcPct val="90000"/>
              </a:lnSpc>
            </a:pPr>
            <a:r>
              <a:rPr lang="en-US" altLang="zh-CN" sz="1600" dirty="0">
                <a:latin typeface="Calibri" panose="020F0502020204030204" pitchFamily="34" charset="0"/>
                <a:cs typeface="Calibri" panose="020F0502020204030204" pitchFamily="34" charset="0"/>
              </a:rPr>
              <a:t>                   </a:t>
            </a:r>
            <a:r>
              <a:rPr lang="en-US" altLang="zh-CN" sz="1600" dirty="0" err="1">
                <a:latin typeface="Calibri" panose="020F0502020204030204" pitchFamily="34" charset="0"/>
                <a:cs typeface="Calibri" panose="020F0502020204030204" pitchFamily="34" charset="0"/>
              </a:rPr>
              <a:t>spath</a:t>
            </a:r>
            <a:r>
              <a:rPr lang="en-US" altLang="zh-CN" sz="1600" dirty="0">
                <a:latin typeface="Calibri" panose="020F0502020204030204" pitchFamily="34" charset="0"/>
                <a:cs typeface="Calibri" panose="020F0502020204030204" pitchFamily="34" charset="0"/>
              </a:rPr>
              <a:t>[j] = v;  //</a:t>
            </a:r>
            <a:r>
              <a:rPr lang="zh-CN" altLang="en-US" sz="1600" dirty="0">
                <a:latin typeface="Calibri" panose="020F0502020204030204" pitchFamily="34" charset="0"/>
                <a:cs typeface="Calibri" panose="020F0502020204030204" pitchFamily="34" charset="0"/>
              </a:rPr>
              <a:t>记录前驱顶点</a:t>
            </a:r>
          </a:p>
          <a:p>
            <a:pPr>
              <a:lnSpc>
                <a:spcPct val="90000"/>
              </a:lnSpc>
            </a:pPr>
            <a:r>
              <a:rPr lang="zh-CN" altLang="en-US" sz="1600" dirty="0">
                <a:latin typeface="Calibri" panose="020F0502020204030204" pitchFamily="34" charset="0"/>
                <a:cs typeface="Calibri" panose="020F0502020204030204" pitchFamily="34" charset="0"/>
              </a:rPr>
              <a:t>             </a:t>
            </a:r>
            <a:r>
              <a:rPr lang="en-US" altLang="zh-CN" sz="1600" dirty="0">
                <a:latin typeface="Calibri" panose="020F0502020204030204" pitchFamily="34" charset="0"/>
                <a:cs typeface="Calibri" panose="020F0502020204030204" pitchFamily="34" charset="0"/>
              </a:rPr>
              <a:t>}</a:t>
            </a:r>
          </a:p>
          <a:p>
            <a:pPr>
              <a:lnSpc>
                <a:spcPct val="90000"/>
              </a:lnSpc>
            </a:pPr>
            <a:r>
              <a:rPr lang="en-US" altLang="zh-CN" sz="1600" dirty="0">
                <a:latin typeface="Calibri" panose="020F0502020204030204" pitchFamily="34" charset="0"/>
                <a:cs typeface="Calibri" panose="020F0502020204030204" pitchFamily="34" charset="0"/>
              </a:rPr>
              <a:t>    } </a:t>
            </a:r>
          </a:p>
          <a:p>
            <a:pPr>
              <a:lnSpc>
                <a:spcPct val="90000"/>
              </a:lnSpc>
            </a:pPr>
            <a:r>
              <a:rPr lang="en-US" altLang="zh-CN" sz="1600" dirty="0">
                <a:latin typeface="Calibri" panose="020F0502020204030204" pitchFamily="34" charset="0"/>
                <a:cs typeface="Calibri" panose="020F0502020204030204" pitchFamily="34" charset="0"/>
              </a:rPr>
              <a:t>}</a:t>
            </a:r>
          </a:p>
        </p:txBody>
      </p:sp>
    </p:spTree>
    <p:extLst>
      <p:ext uri="{BB962C8B-B14F-4D97-AF65-F5344CB8AC3E}">
        <p14:creationId xmlns:p14="http://schemas.microsoft.com/office/powerpoint/2010/main" val="27702894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D3C0A0CD-2005-0585-C374-44032180A3BD}"/>
              </a:ext>
            </a:extLst>
          </p:cNvPr>
          <p:cNvSpPr>
            <a:spLocks noGrp="1"/>
          </p:cNvSpPr>
          <p:nvPr>
            <p:ph type="dt" sz="half" idx="10"/>
          </p:nvPr>
        </p:nvSpPr>
        <p:spPr/>
        <p:txBody>
          <a:bodyPr/>
          <a:lstStyle/>
          <a:p>
            <a:pPr>
              <a:defRPr/>
            </a:pPr>
            <a:fld id="{72795A5C-ABA9-164F-9A37-0CFC1B48C772}" type="datetime1">
              <a:rPr lang="en-US" altLang="zh-CN" smtClean="0"/>
              <a:t>6/5/2022</a:t>
            </a:fld>
            <a:endParaRPr lang="en-US" altLang="zh-CN" dirty="0"/>
          </a:p>
        </p:txBody>
      </p:sp>
      <p:sp>
        <p:nvSpPr>
          <p:cNvPr id="5" name="灯片编号占位符 4">
            <a:extLst>
              <a:ext uri="{FF2B5EF4-FFF2-40B4-BE49-F238E27FC236}">
                <a16:creationId xmlns:a16="http://schemas.microsoft.com/office/drawing/2014/main" id="{618C81E7-6862-6AE1-D9A6-EEA375918545}"/>
              </a:ext>
            </a:extLst>
          </p:cNvPr>
          <p:cNvSpPr>
            <a:spLocks noGrp="1"/>
          </p:cNvSpPr>
          <p:nvPr>
            <p:ph type="sldNum" sz="quarter" idx="12"/>
          </p:nvPr>
        </p:nvSpPr>
        <p:spPr/>
        <p:txBody>
          <a:bodyPr/>
          <a:lstStyle/>
          <a:p>
            <a:pPr>
              <a:defRPr/>
            </a:pPr>
            <a:fld id="{4FF538FA-A287-4FBD-9703-6DB9C5344803}" type="slidenum">
              <a:rPr lang="zh-CN" altLang="en-US" smtClean="0"/>
              <a:t>85</a:t>
            </a:fld>
            <a:endParaRPr lang="en-US" altLang="zh-CN" dirty="0"/>
          </a:p>
        </p:txBody>
      </p:sp>
      <p:sp>
        <p:nvSpPr>
          <p:cNvPr id="6" name="标题 1">
            <a:extLst>
              <a:ext uri="{FF2B5EF4-FFF2-40B4-BE49-F238E27FC236}">
                <a16:creationId xmlns:a16="http://schemas.microsoft.com/office/drawing/2014/main" id="{3AA82307-9754-6416-FE39-A74A2B0102FA}"/>
              </a:ext>
            </a:extLst>
          </p:cNvPr>
          <p:cNvSpPr>
            <a:spLocks noGrp="1"/>
          </p:cNvSpPr>
          <p:nvPr>
            <p:ph type="title"/>
          </p:nvPr>
        </p:nvSpPr>
        <p:spPr>
          <a:xfrm>
            <a:off x="647700" y="153988"/>
            <a:ext cx="8189913" cy="841375"/>
          </a:xfrm>
        </p:spPr>
        <p:txBody>
          <a:bodyPr/>
          <a:lstStyle/>
          <a:p>
            <a:r>
              <a:rPr lang="zh-CN" altLang="en-US" dirty="0"/>
              <a:t>问题</a:t>
            </a:r>
            <a:r>
              <a:rPr lang="en-US" altLang="zh-CN" dirty="0"/>
              <a:t>6.1</a:t>
            </a:r>
            <a:r>
              <a:rPr lang="zh-CN" altLang="en-US" dirty="0"/>
              <a:t>：主要代码实现</a:t>
            </a:r>
            <a:r>
              <a:rPr lang="en-US" altLang="zh-CN" dirty="0"/>
              <a:t>*</a:t>
            </a:r>
            <a:endParaRPr lang="zh-CN" altLang="en-US" dirty="0"/>
          </a:p>
        </p:txBody>
      </p:sp>
      <p:sp>
        <p:nvSpPr>
          <p:cNvPr id="7" name="矩形 6">
            <a:extLst>
              <a:ext uri="{FF2B5EF4-FFF2-40B4-BE49-F238E27FC236}">
                <a16:creationId xmlns:a16="http://schemas.microsoft.com/office/drawing/2014/main" id="{356F8D43-8682-1075-B3DE-FEC94B4DE834}"/>
              </a:ext>
            </a:extLst>
          </p:cNvPr>
          <p:cNvSpPr/>
          <p:nvPr/>
        </p:nvSpPr>
        <p:spPr>
          <a:xfrm>
            <a:off x="10160" y="995363"/>
            <a:ext cx="9144000" cy="5857757"/>
          </a:xfrm>
          <a:prstGeom prst="rect">
            <a:avLst/>
          </a:prstGeom>
          <a:ln/>
        </p:spPr>
        <p:style>
          <a:lnRef idx="1">
            <a:schemeClr val="accent5"/>
          </a:lnRef>
          <a:fillRef idx="3">
            <a:schemeClr val="accent5"/>
          </a:fillRef>
          <a:effectRef idx="2">
            <a:schemeClr val="accent5"/>
          </a:effectRef>
          <a:fontRef idx="minor">
            <a:schemeClr val="lt1"/>
          </a:fontRef>
        </p:style>
        <p:txBody>
          <a:bodyPr wrap="square">
            <a:spAutoFit/>
          </a:bodyPr>
          <a:lstStyle/>
          <a:p>
            <a:pPr>
              <a:lnSpc>
                <a:spcPct val="80000"/>
              </a:lnSpc>
              <a:tabLst>
                <a:tab pos="3673475" algn="l"/>
                <a:tab pos="3862388" algn="l"/>
              </a:tabLst>
            </a:pPr>
            <a:r>
              <a:rPr lang="en-US" altLang="zh-CN" dirty="0">
                <a:latin typeface="Calibri" panose="020F0502020204030204" pitchFamily="34" charset="0"/>
                <a:cs typeface="Calibri" panose="020F0502020204030204" pitchFamily="34" charset="0"/>
              </a:rPr>
              <a:t>void </a:t>
            </a:r>
            <a:r>
              <a:rPr lang="en-US" altLang="zh-CN" dirty="0" err="1">
                <a:latin typeface="Calibri" panose="020F0502020204030204" pitchFamily="34" charset="0"/>
                <a:cs typeface="Calibri" panose="020F0502020204030204" pitchFamily="34" charset="0"/>
              </a:rPr>
              <a:t>printPath</a:t>
            </a:r>
            <a:r>
              <a:rPr lang="en-US" altLang="zh-CN" dirty="0">
                <a:latin typeface="Calibri" panose="020F0502020204030204" pitchFamily="34" charset="0"/>
                <a:cs typeface="Calibri" panose="020F0502020204030204" pitchFamily="34" charset="0"/>
              </a:rPr>
              <a:t>(int v0, int v1, int </a:t>
            </a:r>
            <a:r>
              <a:rPr lang="en-US" altLang="zh-CN" dirty="0" err="1">
                <a:latin typeface="Calibri" panose="020F0502020204030204" pitchFamily="34" charset="0"/>
                <a:cs typeface="Calibri" panose="020F0502020204030204" pitchFamily="34" charset="0"/>
              </a:rPr>
              <a:t>spath</a:t>
            </a:r>
            <a:r>
              <a:rPr lang="en-US" altLang="zh-CN" dirty="0">
                <a:latin typeface="Calibri" panose="020F0502020204030204" pitchFamily="34" charset="0"/>
                <a:cs typeface="Calibri" panose="020F0502020204030204" pitchFamily="34" charset="0"/>
              </a:rPr>
              <a:t>[])</a:t>
            </a:r>
          </a:p>
          <a:p>
            <a:pPr>
              <a:lnSpc>
                <a:spcPct val="80000"/>
              </a:lnSpc>
              <a:tabLst>
                <a:tab pos="3673475" algn="l"/>
                <a:tab pos="3862388" algn="l"/>
              </a:tabLst>
            </a:pPr>
            <a:r>
              <a:rPr lang="en-US" altLang="zh-CN" dirty="0">
                <a:latin typeface="Calibri" panose="020F0502020204030204" pitchFamily="34" charset="0"/>
                <a:cs typeface="Calibri" panose="020F0502020204030204" pitchFamily="34" charset="0"/>
              </a:rPr>
              <a:t>{</a:t>
            </a:r>
          </a:p>
          <a:p>
            <a:pPr>
              <a:lnSpc>
                <a:spcPct val="80000"/>
              </a:lnSpc>
              <a:tabLst>
                <a:tab pos="3673475" algn="l"/>
                <a:tab pos="3862388" algn="l"/>
              </a:tabLst>
            </a:pPr>
            <a:endParaRPr lang="en-US" altLang="zh-CN" dirty="0">
              <a:latin typeface="Calibri" panose="020F0502020204030204" pitchFamily="34" charset="0"/>
              <a:cs typeface="Calibri" panose="020F0502020204030204" pitchFamily="34" charset="0"/>
            </a:endParaRPr>
          </a:p>
          <a:p>
            <a:pPr>
              <a:lnSpc>
                <a:spcPct val="80000"/>
              </a:lnSpc>
              <a:tabLst>
                <a:tab pos="3673475" algn="l"/>
                <a:tab pos="3862388" algn="l"/>
              </a:tabLst>
            </a:pPr>
            <a:r>
              <a:rPr lang="en-US" altLang="zh-CN" dirty="0">
                <a:latin typeface="Calibri" panose="020F0502020204030204" pitchFamily="34" charset="0"/>
                <a:cs typeface="Calibri" panose="020F0502020204030204" pitchFamily="34" charset="0"/>
              </a:rPr>
              <a:t>        char path[80]={0},</a:t>
            </a:r>
            <a:r>
              <a:rPr lang="en-US" altLang="zh-CN" dirty="0" err="1">
                <a:latin typeface="Calibri" panose="020F0502020204030204" pitchFamily="34" charset="0"/>
                <a:cs typeface="Calibri" panose="020F0502020204030204" pitchFamily="34" charset="0"/>
              </a:rPr>
              <a:t>buf</a:t>
            </a:r>
            <a:r>
              <a:rPr lang="en-US" altLang="zh-CN" dirty="0">
                <a:latin typeface="Calibri" panose="020F0502020204030204" pitchFamily="34" charset="0"/>
                <a:cs typeface="Calibri" panose="020F0502020204030204" pitchFamily="34" charset="0"/>
              </a:rPr>
              <a:t>[80];</a:t>
            </a:r>
          </a:p>
          <a:p>
            <a:pPr>
              <a:lnSpc>
                <a:spcPct val="80000"/>
              </a:lnSpc>
              <a:tabLst>
                <a:tab pos="3673475" algn="l"/>
                <a:tab pos="3862388" algn="l"/>
              </a:tabLst>
            </a:pPr>
            <a:r>
              <a:rPr lang="en-US" altLang="zh-CN" dirty="0">
                <a:latin typeface="Calibri" panose="020F0502020204030204" pitchFamily="34" charset="0"/>
                <a:cs typeface="Calibri" panose="020F0502020204030204" pitchFamily="34" charset="0"/>
              </a:rPr>
              <a:t>        int board[80],</a:t>
            </a:r>
            <a:r>
              <a:rPr lang="en-US" altLang="zh-CN" dirty="0" err="1">
                <a:latin typeface="Calibri" panose="020F0502020204030204" pitchFamily="34" charset="0"/>
                <a:cs typeface="Calibri" panose="020F0502020204030204" pitchFamily="34" charset="0"/>
              </a:rPr>
              <a:t>bcount</a:t>
            </a:r>
            <a:r>
              <a:rPr lang="en-US" altLang="zh-CN" dirty="0">
                <a:latin typeface="Calibri" panose="020F0502020204030204" pitchFamily="34" charset="0"/>
                <a:cs typeface="Calibri" panose="020F0502020204030204" pitchFamily="34" charset="0"/>
              </a:rPr>
              <a:t>=0,line=-1,sc=0; //</a:t>
            </a:r>
            <a:r>
              <a:rPr lang="en-US" altLang="zh-CN" dirty="0" err="1">
                <a:latin typeface="Calibri" panose="020F0502020204030204" pitchFamily="34" charset="0"/>
                <a:cs typeface="Calibri" panose="020F0502020204030204" pitchFamily="34" charset="0"/>
              </a:rPr>
              <a:t>bcount</a:t>
            </a:r>
            <a:r>
              <a:rPr lang="zh-CN" altLang="en-US" dirty="0">
                <a:latin typeface="Calibri" panose="020F0502020204030204" pitchFamily="34" charset="0"/>
                <a:cs typeface="Calibri" panose="020F0502020204030204" pitchFamily="34" charset="0"/>
              </a:rPr>
              <a:t>为从</a:t>
            </a:r>
            <a:r>
              <a:rPr lang="en-US" altLang="zh-CN" dirty="0">
                <a:latin typeface="Calibri" panose="020F0502020204030204" pitchFamily="34" charset="0"/>
                <a:cs typeface="Calibri" panose="020F0502020204030204" pitchFamily="34" charset="0"/>
              </a:rPr>
              <a:t>v0</a:t>
            </a:r>
            <a:r>
              <a:rPr lang="zh-CN" altLang="en-US" dirty="0">
                <a:latin typeface="Calibri" panose="020F0502020204030204" pitchFamily="34" charset="0"/>
                <a:cs typeface="Calibri" panose="020F0502020204030204" pitchFamily="34" charset="0"/>
              </a:rPr>
              <a:t>到</a:t>
            </a:r>
            <a:r>
              <a:rPr lang="en-US" altLang="zh-CN" dirty="0">
                <a:latin typeface="Calibri" panose="020F0502020204030204" pitchFamily="34" charset="0"/>
                <a:cs typeface="Calibri" panose="020F0502020204030204" pitchFamily="34" charset="0"/>
              </a:rPr>
              <a:t>v1</a:t>
            </a:r>
            <a:r>
              <a:rPr lang="zh-CN" altLang="en-US" dirty="0">
                <a:latin typeface="Calibri" panose="020F0502020204030204" pitchFamily="34" charset="0"/>
                <a:cs typeface="Calibri" panose="020F0502020204030204" pitchFamily="34" charset="0"/>
              </a:rPr>
              <a:t>最短路径的乘坐站数，</a:t>
            </a:r>
            <a:r>
              <a:rPr lang="en-US" altLang="zh-CN" dirty="0" err="1">
                <a:latin typeface="Calibri" panose="020F0502020204030204" pitchFamily="34" charset="0"/>
                <a:cs typeface="Calibri" panose="020F0502020204030204" pitchFamily="34" charset="0"/>
              </a:rPr>
              <a:t>sc</a:t>
            </a:r>
            <a:r>
              <a:rPr lang="zh-CN" altLang="en-US" dirty="0">
                <a:latin typeface="Calibri" panose="020F0502020204030204" pitchFamily="34" charset="0"/>
                <a:cs typeface="Calibri" panose="020F0502020204030204" pitchFamily="34" charset="0"/>
              </a:rPr>
              <a:t>为乘坐某一线路的站数</a:t>
            </a:r>
          </a:p>
          <a:p>
            <a:pPr>
              <a:lnSpc>
                <a:spcPct val="80000"/>
              </a:lnSpc>
              <a:tabLst>
                <a:tab pos="3673475" algn="l"/>
                <a:tab pos="3862388" algn="l"/>
              </a:tabLst>
            </a:pPr>
            <a:r>
              <a:rPr lang="zh-CN" altLang="en-US" dirty="0">
                <a:latin typeface="Calibri" panose="020F0502020204030204" pitchFamily="34" charset="0"/>
                <a:cs typeface="Calibri" panose="020F0502020204030204" pitchFamily="34" charset="0"/>
              </a:rPr>
              <a:t>        </a:t>
            </a:r>
            <a:r>
              <a:rPr lang="en-US" altLang="zh-CN" dirty="0">
                <a:latin typeface="Calibri" panose="020F0502020204030204" pitchFamily="34" charset="0"/>
                <a:cs typeface="Calibri" panose="020F0502020204030204" pitchFamily="34" charset="0"/>
              </a:rPr>
              <a:t>int </a:t>
            </a:r>
            <a:r>
              <a:rPr lang="en-US" altLang="zh-CN" dirty="0" err="1">
                <a:latin typeface="Calibri" panose="020F0502020204030204" pitchFamily="34" charset="0"/>
                <a:cs typeface="Calibri" panose="020F0502020204030204" pitchFamily="34" charset="0"/>
              </a:rPr>
              <a:t>i</a:t>
            </a:r>
            <a:r>
              <a:rPr lang="en-US" altLang="zh-CN" dirty="0">
                <a:latin typeface="Calibri" panose="020F0502020204030204" pitchFamily="34" charset="0"/>
                <a:cs typeface="Calibri" panose="020F0502020204030204" pitchFamily="34" charset="0"/>
              </a:rPr>
              <a:t>;</a:t>
            </a:r>
          </a:p>
          <a:p>
            <a:pPr>
              <a:lnSpc>
                <a:spcPct val="80000"/>
              </a:lnSpc>
              <a:tabLst>
                <a:tab pos="3673475" algn="l"/>
                <a:tab pos="3862388" algn="l"/>
              </a:tabLst>
            </a:pPr>
            <a:r>
              <a:rPr lang="en-US" altLang="zh-CN" dirty="0">
                <a:latin typeface="Calibri" panose="020F0502020204030204" pitchFamily="34" charset="0"/>
                <a:cs typeface="Calibri" panose="020F0502020204030204" pitchFamily="34" charset="0"/>
              </a:rPr>
              <a:t>        do { //</a:t>
            </a:r>
            <a:r>
              <a:rPr lang="zh-CN" altLang="en-US" dirty="0">
                <a:latin typeface="Calibri" panose="020F0502020204030204" pitchFamily="34" charset="0"/>
                <a:cs typeface="Calibri" panose="020F0502020204030204" pitchFamily="34" charset="0"/>
              </a:rPr>
              <a:t>获得乘坐站序列，该序列为倒的，即起始站在最后</a:t>
            </a:r>
          </a:p>
          <a:p>
            <a:pPr>
              <a:lnSpc>
                <a:spcPct val="80000"/>
              </a:lnSpc>
              <a:tabLst>
                <a:tab pos="3673475" algn="l"/>
                <a:tab pos="3862388" algn="l"/>
              </a:tabLst>
            </a:pPr>
            <a:r>
              <a:rPr lang="zh-CN" altLang="en-US" dirty="0">
                <a:latin typeface="Calibri" panose="020F0502020204030204" pitchFamily="34" charset="0"/>
                <a:cs typeface="Calibri" panose="020F0502020204030204" pitchFamily="34" charset="0"/>
              </a:rPr>
              <a:t>                </a:t>
            </a:r>
            <a:r>
              <a:rPr lang="en-US" altLang="zh-CN" dirty="0">
                <a:latin typeface="Calibri" panose="020F0502020204030204" pitchFamily="34" charset="0"/>
                <a:cs typeface="Calibri" panose="020F0502020204030204" pitchFamily="34" charset="0"/>
              </a:rPr>
              <a:t>board[</a:t>
            </a:r>
            <a:r>
              <a:rPr lang="en-US" altLang="zh-CN" dirty="0" err="1">
                <a:latin typeface="Calibri" panose="020F0502020204030204" pitchFamily="34" charset="0"/>
                <a:cs typeface="Calibri" panose="020F0502020204030204" pitchFamily="34" charset="0"/>
              </a:rPr>
              <a:t>bcount</a:t>
            </a:r>
            <a:r>
              <a:rPr lang="en-US" altLang="zh-CN" dirty="0">
                <a:latin typeface="Calibri" panose="020F0502020204030204" pitchFamily="34" charset="0"/>
                <a:cs typeface="Calibri" panose="020F0502020204030204" pitchFamily="34" charset="0"/>
              </a:rPr>
              <a:t>++] = v1;</a:t>
            </a:r>
          </a:p>
          <a:p>
            <a:pPr>
              <a:lnSpc>
                <a:spcPct val="80000"/>
              </a:lnSpc>
              <a:tabLst>
                <a:tab pos="3673475" algn="l"/>
                <a:tab pos="3862388" algn="l"/>
              </a:tabLst>
            </a:pPr>
            <a:r>
              <a:rPr lang="en-US" altLang="zh-CN" dirty="0">
                <a:latin typeface="Calibri" panose="020F0502020204030204" pitchFamily="34" charset="0"/>
                <a:cs typeface="Calibri" panose="020F0502020204030204" pitchFamily="34" charset="0"/>
              </a:rPr>
              <a:t>        } while ((v1 = </a:t>
            </a:r>
            <a:r>
              <a:rPr lang="en-US" altLang="zh-CN" dirty="0" err="1">
                <a:latin typeface="Calibri" panose="020F0502020204030204" pitchFamily="34" charset="0"/>
                <a:cs typeface="Calibri" panose="020F0502020204030204" pitchFamily="34" charset="0"/>
              </a:rPr>
              <a:t>spath</a:t>
            </a:r>
            <a:r>
              <a:rPr lang="en-US" altLang="zh-CN" dirty="0">
                <a:latin typeface="Calibri" panose="020F0502020204030204" pitchFamily="34" charset="0"/>
                <a:cs typeface="Calibri" panose="020F0502020204030204" pitchFamily="34" charset="0"/>
              </a:rPr>
              <a:t>[v1]) != v0);</a:t>
            </a:r>
          </a:p>
          <a:p>
            <a:pPr>
              <a:lnSpc>
                <a:spcPct val="80000"/>
              </a:lnSpc>
              <a:tabLst>
                <a:tab pos="3673475" algn="l"/>
                <a:tab pos="3862388" algn="l"/>
              </a:tabLst>
            </a:pPr>
            <a:r>
              <a:rPr lang="en-US" altLang="zh-CN" dirty="0">
                <a:latin typeface="Calibri" panose="020F0502020204030204" pitchFamily="34" charset="0"/>
                <a:cs typeface="Calibri" panose="020F0502020204030204" pitchFamily="34" charset="0"/>
              </a:rPr>
              <a:t>        board[</a:t>
            </a:r>
            <a:r>
              <a:rPr lang="en-US" altLang="zh-CN" dirty="0" err="1">
                <a:latin typeface="Calibri" panose="020F0502020204030204" pitchFamily="34" charset="0"/>
                <a:cs typeface="Calibri" panose="020F0502020204030204" pitchFamily="34" charset="0"/>
              </a:rPr>
              <a:t>bcount</a:t>
            </a:r>
            <a:r>
              <a:rPr lang="en-US" altLang="zh-CN" dirty="0">
                <a:latin typeface="Calibri" panose="020F0502020204030204" pitchFamily="34" charset="0"/>
                <a:cs typeface="Calibri" panose="020F0502020204030204" pitchFamily="34" charset="0"/>
              </a:rPr>
              <a:t>++] = v0;</a:t>
            </a:r>
          </a:p>
          <a:p>
            <a:pPr>
              <a:lnSpc>
                <a:spcPct val="80000"/>
              </a:lnSpc>
              <a:tabLst>
                <a:tab pos="3673475" algn="l"/>
                <a:tab pos="3862388" algn="l"/>
              </a:tabLst>
            </a:pPr>
            <a:r>
              <a:rPr lang="en-US" altLang="zh-CN" dirty="0">
                <a:latin typeface="Calibri" panose="020F0502020204030204" pitchFamily="34" charset="0"/>
                <a:cs typeface="Calibri" panose="020F0502020204030204" pitchFamily="34" charset="0"/>
              </a:rPr>
              <a:t>        line = </a:t>
            </a:r>
            <a:r>
              <a:rPr lang="en-US" altLang="zh-CN" dirty="0" err="1">
                <a:latin typeface="Calibri" panose="020F0502020204030204" pitchFamily="34" charset="0"/>
                <a:cs typeface="Calibri" panose="020F0502020204030204" pitchFamily="34" charset="0"/>
              </a:rPr>
              <a:t>BGweights</a:t>
            </a:r>
            <a:r>
              <a:rPr lang="en-US" altLang="zh-CN" dirty="0">
                <a:latin typeface="Calibri" panose="020F0502020204030204" pitchFamily="34" charset="0"/>
                <a:cs typeface="Calibri" panose="020F0502020204030204" pitchFamily="34" charset="0"/>
              </a:rPr>
              <a:t>[board[bcount-1]][board[bcount-2]].</a:t>
            </a:r>
            <a:r>
              <a:rPr lang="en-US" altLang="zh-CN" dirty="0" err="1">
                <a:latin typeface="Calibri" panose="020F0502020204030204" pitchFamily="34" charset="0"/>
                <a:cs typeface="Calibri" panose="020F0502020204030204" pitchFamily="34" charset="0"/>
              </a:rPr>
              <a:t>lno</a:t>
            </a:r>
            <a:r>
              <a:rPr lang="en-US" altLang="zh-CN" dirty="0">
                <a:latin typeface="Calibri" panose="020F0502020204030204" pitchFamily="34" charset="0"/>
                <a:cs typeface="Calibri" panose="020F0502020204030204" pitchFamily="34" charset="0"/>
              </a:rPr>
              <a:t>;        </a:t>
            </a:r>
          </a:p>
          <a:p>
            <a:pPr>
              <a:lnSpc>
                <a:spcPct val="80000"/>
              </a:lnSpc>
              <a:tabLst>
                <a:tab pos="3673475" algn="l"/>
                <a:tab pos="3862388" algn="l"/>
              </a:tabLst>
            </a:pPr>
            <a:r>
              <a:rPr lang="en-US" altLang="zh-CN" dirty="0">
                <a:latin typeface="Calibri" panose="020F0502020204030204" pitchFamily="34" charset="0"/>
                <a:cs typeface="Calibri" panose="020F0502020204030204" pitchFamily="34" charset="0"/>
              </a:rPr>
              <a:t>        </a:t>
            </a:r>
            <a:r>
              <a:rPr lang="en-US" altLang="zh-CN" dirty="0" err="1">
                <a:latin typeface="Calibri" panose="020F0502020204030204" pitchFamily="34" charset="0"/>
                <a:cs typeface="Calibri" panose="020F0502020204030204" pitchFamily="34" charset="0"/>
              </a:rPr>
              <a:t>sprintf</a:t>
            </a:r>
            <a:r>
              <a:rPr lang="en-US" altLang="zh-CN" dirty="0">
                <a:latin typeface="Calibri" panose="020F0502020204030204" pitchFamily="34" charset="0"/>
                <a:cs typeface="Calibri" panose="020F0502020204030204" pitchFamily="34" charset="0"/>
              </a:rPr>
              <a:t>(</a:t>
            </a:r>
            <a:r>
              <a:rPr lang="en-US" altLang="zh-CN" dirty="0" err="1">
                <a:latin typeface="Calibri" panose="020F0502020204030204" pitchFamily="34" charset="0"/>
                <a:cs typeface="Calibri" panose="020F0502020204030204" pitchFamily="34" charset="0"/>
              </a:rPr>
              <a:t>buf</a:t>
            </a:r>
            <a:r>
              <a:rPr lang="en-US" altLang="zh-CN" dirty="0">
                <a:latin typeface="Calibri" panose="020F0502020204030204" pitchFamily="34" charset="0"/>
                <a:cs typeface="Calibri" panose="020F0502020204030204" pitchFamily="34" charset="0"/>
              </a:rPr>
              <a:t>,"%s - %d(",</a:t>
            </a:r>
            <a:r>
              <a:rPr lang="en-US" altLang="zh-CN" dirty="0" err="1">
                <a:latin typeface="Calibri" panose="020F0502020204030204" pitchFamily="34" charset="0"/>
                <a:cs typeface="Calibri" panose="020F0502020204030204" pitchFamily="34" charset="0"/>
              </a:rPr>
              <a:t>BGvertex</a:t>
            </a:r>
            <a:r>
              <a:rPr lang="en-US" altLang="zh-CN" dirty="0">
                <a:latin typeface="Calibri" panose="020F0502020204030204" pitchFamily="34" charset="0"/>
                <a:cs typeface="Calibri" panose="020F0502020204030204" pitchFamily="34" charset="0"/>
              </a:rPr>
              <a:t>[board[bcount-1]].</a:t>
            </a:r>
            <a:r>
              <a:rPr lang="en-US" altLang="zh-CN" dirty="0" err="1">
                <a:latin typeface="Calibri" panose="020F0502020204030204" pitchFamily="34" charset="0"/>
                <a:cs typeface="Calibri" panose="020F0502020204030204" pitchFamily="34" charset="0"/>
              </a:rPr>
              <a:t>sname,line</a:t>
            </a:r>
            <a:r>
              <a:rPr lang="en-US" altLang="zh-CN" dirty="0">
                <a:latin typeface="Calibri" panose="020F0502020204030204" pitchFamily="34" charset="0"/>
                <a:cs typeface="Calibri" panose="020F0502020204030204" pitchFamily="34" charset="0"/>
              </a:rPr>
              <a:t>);</a:t>
            </a:r>
          </a:p>
          <a:p>
            <a:pPr>
              <a:lnSpc>
                <a:spcPct val="80000"/>
              </a:lnSpc>
              <a:tabLst>
                <a:tab pos="3673475" algn="l"/>
                <a:tab pos="3862388" algn="l"/>
              </a:tabLst>
            </a:pPr>
            <a:r>
              <a:rPr lang="en-US" altLang="zh-CN" dirty="0">
                <a:latin typeface="Calibri" panose="020F0502020204030204" pitchFamily="34" charset="0"/>
                <a:cs typeface="Calibri" panose="020F0502020204030204" pitchFamily="34" charset="0"/>
              </a:rPr>
              <a:t>        </a:t>
            </a:r>
            <a:r>
              <a:rPr lang="en-US" altLang="zh-CN" dirty="0" err="1">
                <a:latin typeface="Calibri" panose="020F0502020204030204" pitchFamily="34" charset="0"/>
                <a:cs typeface="Calibri" panose="020F0502020204030204" pitchFamily="34" charset="0"/>
              </a:rPr>
              <a:t>strcpy</a:t>
            </a:r>
            <a:r>
              <a:rPr lang="en-US" altLang="zh-CN" dirty="0">
                <a:latin typeface="Calibri" panose="020F0502020204030204" pitchFamily="34" charset="0"/>
                <a:cs typeface="Calibri" panose="020F0502020204030204" pitchFamily="34" charset="0"/>
              </a:rPr>
              <a:t>(</a:t>
            </a:r>
            <a:r>
              <a:rPr lang="en-US" altLang="zh-CN" dirty="0" err="1">
                <a:latin typeface="Calibri" panose="020F0502020204030204" pitchFamily="34" charset="0"/>
                <a:cs typeface="Calibri" panose="020F0502020204030204" pitchFamily="34" charset="0"/>
              </a:rPr>
              <a:t>path,buf</a:t>
            </a:r>
            <a:r>
              <a:rPr lang="en-US" altLang="zh-CN" dirty="0">
                <a:latin typeface="Calibri" panose="020F0502020204030204" pitchFamily="34" charset="0"/>
                <a:cs typeface="Calibri" panose="020F0502020204030204" pitchFamily="34" charset="0"/>
              </a:rPr>
              <a:t>);</a:t>
            </a:r>
          </a:p>
          <a:p>
            <a:pPr>
              <a:lnSpc>
                <a:spcPct val="80000"/>
              </a:lnSpc>
              <a:tabLst>
                <a:tab pos="3673475" algn="l"/>
                <a:tab pos="3862388" algn="l"/>
              </a:tabLst>
            </a:pPr>
            <a:r>
              <a:rPr lang="en-US" altLang="zh-CN" dirty="0">
                <a:latin typeface="Calibri" panose="020F0502020204030204" pitchFamily="34" charset="0"/>
                <a:cs typeface="Calibri" panose="020F0502020204030204" pitchFamily="34" charset="0"/>
              </a:rPr>
              <a:t>        </a:t>
            </a:r>
            <a:r>
              <a:rPr lang="en-US" altLang="zh-CN" dirty="0" err="1">
                <a:latin typeface="Calibri" panose="020F0502020204030204" pitchFamily="34" charset="0"/>
                <a:cs typeface="Calibri" panose="020F0502020204030204" pitchFamily="34" charset="0"/>
              </a:rPr>
              <a:t>sc</a:t>
            </a:r>
            <a:r>
              <a:rPr lang="en-US" altLang="zh-CN" dirty="0">
                <a:latin typeface="Calibri" panose="020F0502020204030204" pitchFamily="34" charset="0"/>
                <a:cs typeface="Calibri" panose="020F0502020204030204" pitchFamily="34" charset="0"/>
              </a:rPr>
              <a:t> = 1;</a:t>
            </a:r>
          </a:p>
          <a:p>
            <a:pPr>
              <a:lnSpc>
                <a:spcPct val="80000"/>
              </a:lnSpc>
              <a:tabLst>
                <a:tab pos="3673475" algn="l"/>
                <a:tab pos="3862388" algn="l"/>
              </a:tabLst>
            </a:pPr>
            <a:r>
              <a:rPr lang="en-US" altLang="zh-CN" dirty="0">
                <a:latin typeface="Calibri" panose="020F0502020204030204" pitchFamily="34" charset="0"/>
                <a:cs typeface="Calibri" panose="020F0502020204030204" pitchFamily="34" charset="0"/>
              </a:rPr>
              <a:t>        for(</a:t>
            </a:r>
            <a:r>
              <a:rPr lang="en-US" altLang="zh-CN" dirty="0" err="1">
                <a:latin typeface="Calibri" panose="020F0502020204030204" pitchFamily="34" charset="0"/>
                <a:cs typeface="Calibri" panose="020F0502020204030204" pitchFamily="34" charset="0"/>
              </a:rPr>
              <a:t>i</a:t>
            </a:r>
            <a:r>
              <a:rPr lang="en-US" altLang="zh-CN" dirty="0">
                <a:latin typeface="Calibri" panose="020F0502020204030204" pitchFamily="34" charset="0"/>
                <a:cs typeface="Calibri" panose="020F0502020204030204" pitchFamily="34" charset="0"/>
              </a:rPr>
              <a:t>=bcount-2; </a:t>
            </a:r>
            <a:r>
              <a:rPr lang="en-US" altLang="zh-CN" dirty="0" err="1">
                <a:latin typeface="Calibri" panose="020F0502020204030204" pitchFamily="34" charset="0"/>
                <a:cs typeface="Calibri" panose="020F0502020204030204" pitchFamily="34" charset="0"/>
              </a:rPr>
              <a:t>i</a:t>
            </a:r>
            <a:r>
              <a:rPr lang="en-US" altLang="zh-CN" dirty="0">
                <a:latin typeface="Calibri" panose="020F0502020204030204" pitchFamily="34" charset="0"/>
                <a:cs typeface="Calibri" panose="020F0502020204030204" pitchFamily="34" charset="0"/>
              </a:rPr>
              <a:t>&gt;0; </a:t>
            </a:r>
            <a:r>
              <a:rPr lang="en-US" altLang="zh-CN" dirty="0" err="1">
                <a:latin typeface="Calibri" panose="020F0502020204030204" pitchFamily="34" charset="0"/>
                <a:cs typeface="Calibri" panose="020F0502020204030204" pitchFamily="34" charset="0"/>
              </a:rPr>
              <a:t>i</a:t>
            </a:r>
            <a:r>
              <a:rPr lang="en-US" altLang="zh-CN" dirty="0">
                <a:latin typeface="Calibri" panose="020F0502020204030204" pitchFamily="34" charset="0"/>
                <a:cs typeface="Calibri" panose="020F0502020204030204" pitchFamily="34" charset="0"/>
              </a:rPr>
              <a:t>--,</a:t>
            </a:r>
            <a:r>
              <a:rPr lang="en-US" altLang="zh-CN" dirty="0" err="1">
                <a:latin typeface="Calibri" panose="020F0502020204030204" pitchFamily="34" charset="0"/>
                <a:cs typeface="Calibri" panose="020F0502020204030204" pitchFamily="34" charset="0"/>
              </a:rPr>
              <a:t>sc</a:t>
            </a:r>
            <a:r>
              <a:rPr lang="en-US" altLang="zh-CN" dirty="0">
                <a:latin typeface="Calibri" panose="020F0502020204030204" pitchFamily="34" charset="0"/>
                <a:cs typeface="Calibri" panose="020F0502020204030204" pitchFamily="34" charset="0"/>
              </a:rPr>
              <a:t>++)</a:t>
            </a:r>
          </a:p>
          <a:p>
            <a:pPr>
              <a:lnSpc>
                <a:spcPct val="80000"/>
              </a:lnSpc>
              <a:tabLst>
                <a:tab pos="3673475" algn="l"/>
                <a:tab pos="3862388" algn="l"/>
              </a:tabLst>
            </a:pPr>
            <a:r>
              <a:rPr lang="en-US" altLang="zh-CN" dirty="0">
                <a:latin typeface="Calibri" panose="020F0502020204030204" pitchFamily="34" charset="0"/>
                <a:cs typeface="Calibri" panose="020F0502020204030204" pitchFamily="34" charset="0"/>
              </a:rPr>
              <a:t>                if(</a:t>
            </a:r>
            <a:r>
              <a:rPr lang="en-US" altLang="zh-CN" dirty="0" err="1">
                <a:latin typeface="Calibri" panose="020F0502020204030204" pitchFamily="34" charset="0"/>
                <a:cs typeface="Calibri" panose="020F0502020204030204" pitchFamily="34" charset="0"/>
              </a:rPr>
              <a:t>BGweights</a:t>
            </a:r>
            <a:r>
              <a:rPr lang="en-US" altLang="zh-CN" dirty="0">
                <a:latin typeface="Calibri" panose="020F0502020204030204" pitchFamily="34" charset="0"/>
                <a:cs typeface="Calibri" panose="020F0502020204030204" pitchFamily="34" charset="0"/>
              </a:rPr>
              <a:t>[board[</a:t>
            </a:r>
            <a:r>
              <a:rPr lang="en-US" altLang="zh-CN" dirty="0" err="1">
                <a:latin typeface="Calibri" panose="020F0502020204030204" pitchFamily="34" charset="0"/>
                <a:cs typeface="Calibri" panose="020F0502020204030204" pitchFamily="34" charset="0"/>
              </a:rPr>
              <a:t>i</a:t>
            </a:r>
            <a:r>
              <a:rPr lang="en-US" altLang="zh-CN" dirty="0">
                <a:latin typeface="Calibri" panose="020F0502020204030204" pitchFamily="34" charset="0"/>
                <a:cs typeface="Calibri" panose="020F0502020204030204" pitchFamily="34" charset="0"/>
              </a:rPr>
              <a:t>]][board[i-1]].</a:t>
            </a:r>
            <a:r>
              <a:rPr lang="en-US" altLang="zh-CN" dirty="0" err="1">
                <a:latin typeface="Calibri" panose="020F0502020204030204" pitchFamily="34" charset="0"/>
                <a:cs typeface="Calibri" panose="020F0502020204030204" pitchFamily="34" charset="0"/>
              </a:rPr>
              <a:t>lno</a:t>
            </a:r>
            <a:r>
              <a:rPr lang="en-US" altLang="zh-CN" dirty="0">
                <a:latin typeface="Calibri" panose="020F0502020204030204" pitchFamily="34" charset="0"/>
                <a:cs typeface="Calibri" panose="020F0502020204030204" pitchFamily="34" charset="0"/>
              </a:rPr>
              <a:t> != line){</a:t>
            </a:r>
          </a:p>
          <a:p>
            <a:pPr>
              <a:lnSpc>
                <a:spcPct val="80000"/>
              </a:lnSpc>
              <a:tabLst>
                <a:tab pos="3673475" algn="l"/>
                <a:tab pos="3862388" algn="l"/>
              </a:tabLst>
            </a:pPr>
            <a:r>
              <a:rPr lang="en-US" altLang="zh-CN" dirty="0">
                <a:latin typeface="Calibri" panose="020F0502020204030204" pitchFamily="34" charset="0"/>
                <a:cs typeface="Calibri" panose="020F0502020204030204" pitchFamily="34" charset="0"/>
              </a:rPr>
              <a:t>                        line = </a:t>
            </a:r>
            <a:r>
              <a:rPr lang="en-US" altLang="zh-CN" dirty="0" err="1">
                <a:latin typeface="Calibri" panose="020F0502020204030204" pitchFamily="34" charset="0"/>
                <a:cs typeface="Calibri" panose="020F0502020204030204" pitchFamily="34" charset="0"/>
              </a:rPr>
              <a:t>BGweights</a:t>
            </a:r>
            <a:r>
              <a:rPr lang="en-US" altLang="zh-CN" dirty="0">
                <a:latin typeface="Calibri" panose="020F0502020204030204" pitchFamily="34" charset="0"/>
                <a:cs typeface="Calibri" panose="020F0502020204030204" pitchFamily="34" charset="0"/>
              </a:rPr>
              <a:t>[board[</a:t>
            </a:r>
            <a:r>
              <a:rPr lang="en-US" altLang="zh-CN" dirty="0" err="1">
                <a:latin typeface="Calibri" panose="020F0502020204030204" pitchFamily="34" charset="0"/>
                <a:cs typeface="Calibri" panose="020F0502020204030204" pitchFamily="34" charset="0"/>
              </a:rPr>
              <a:t>i</a:t>
            </a:r>
            <a:r>
              <a:rPr lang="en-US" altLang="zh-CN" dirty="0">
                <a:latin typeface="Calibri" panose="020F0502020204030204" pitchFamily="34" charset="0"/>
                <a:cs typeface="Calibri" panose="020F0502020204030204" pitchFamily="34" charset="0"/>
              </a:rPr>
              <a:t>]][board[i-1]].</a:t>
            </a:r>
            <a:r>
              <a:rPr lang="en-US" altLang="zh-CN" dirty="0" err="1">
                <a:latin typeface="Calibri" panose="020F0502020204030204" pitchFamily="34" charset="0"/>
                <a:cs typeface="Calibri" panose="020F0502020204030204" pitchFamily="34" charset="0"/>
              </a:rPr>
              <a:t>lno</a:t>
            </a:r>
            <a:r>
              <a:rPr lang="en-US" altLang="zh-CN" dirty="0">
                <a:latin typeface="Calibri" panose="020F0502020204030204" pitchFamily="34" charset="0"/>
                <a:cs typeface="Calibri" panose="020F0502020204030204" pitchFamily="34" charset="0"/>
              </a:rPr>
              <a:t>;</a:t>
            </a:r>
          </a:p>
          <a:p>
            <a:pPr>
              <a:lnSpc>
                <a:spcPct val="80000"/>
              </a:lnSpc>
              <a:tabLst>
                <a:tab pos="3673475" algn="l"/>
                <a:tab pos="3862388" algn="l"/>
              </a:tabLst>
            </a:pPr>
            <a:r>
              <a:rPr lang="en-US" altLang="zh-CN" dirty="0">
                <a:latin typeface="Calibri" panose="020F0502020204030204" pitchFamily="34" charset="0"/>
                <a:cs typeface="Calibri" panose="020F0502020204030204" pitchFamily="34" charset="0"/>
              </a:rPr>
              <a:t>                        </a:t>
            </a:r>
            <a:r>
              <a:rPr lang="en-US" altLang="zh-CN" dirty="0" err="1">
                <a:latin typeface="Calibri" panose="020F0502020204030204" pitchFamily="34" charset="0"/>
                <a:cs typeface="Calibri" panose="020F0502020204030204" pitchFamily="34" charset="0"/>
              </a:rPr>
              <a:t>sprintf</a:t>
            </a:r>
            <a:r>
              <a:rPr lang="en-US" altLang="zh-CN" dirty="0">
                <a:latin typeface="Calibri" panose="020F0502020204030204" pitchFamily="34" charset="0"/>
                <a:cs typeface="Calibri" panose="020F0502020204030204" pitchFamily="34" charset="0"/>
              </a:rPr>
              <a:t>(</a:t>
            </a:r>
            <a:r>
              <a:rPr lang="en-US" altLang="zh-CN" dirty="0" err="1">
                <a:latin typeface="Calibri" panose="020F0502020204030204" pitchFamily="34" charset="0"/>
                <a:cs typeface="Calibri" panose="020F0502020204030204" pitchFamily="34" charset="0"/>
              </a:rPr>
              <a:t>buf</a:t>
            </a:r>
            <a:r>
              <a:rPr lang="en-US" altLang="zh-CN" dirty="0">
                <a:latin typeface="Calibri" panose="020F0502020204030204" pitchFamily="34" charset="0"/>
                <a:cs typeface="Calibri" panose="020F0502020204030204" pitchFamily="34" charset="0"/>
              </a:rPr>
              <a:t>,"%d) - %s - %d(",</a:t>
            </a:r>
            <a:r>
              <a:rPr lang="en-US" altLang="zh-CN" dirty="0" err="1">
                <a:latin typeface="Calibri" panose="020F0502020204030204" pitchFamily="34" charset="0"/>
                <a:cs typeface="Calibri" panose="020F0502020204030204" pitchFamily="34" charset="0"/>
              </a:rPr>
              <a:t>sc,BGvertex</a:t>
            </a:r>
            <a:r>
              <a:rPr lang="en-US" altLang="zh-CN" dirty="0">
                <a:latin typeface="Calibri" panose="020F0502020204030204" pitchFamily="34" charset="0"/>
                <a:cs typeface="Calibri" panose="020F0502020204030204" pitchFamily="34" charset="0"/>
              </a:rPr>
              <a:t>[board[</a:t>
            </a:r>
            <a:r>
              <a:rPr lang="en-US" altLang="zh-CN" dirty="0" err="1">
                <a:latin typeface="Calibri" panose="020F0502020204030204" pitchFamily="34" charset="0"/>
                <a:cs typeface="Calibri" panose="020F0502020204030204" pitchFamily="34" charset="0"/>
              </a:rPr>
              <a:t>i</a:t>
            </a:r>
            <a:r>
              <a:rPr lang="en-US" altLang="zh-CN" dirty="0">
                <a:latin typeface="Calibri" panose="020F0502020204030204" pitchFamily="34" charset="0"/>
                <a:cs typeface="Calibri" panose="020F0502020204030204" pitchFamily="34" charset="0"/>
              </a:rPr>
              <a:t>]].</a:t>
            </a:r>
            <a:r>
              <a:rPr lang="en-US" altLang="zh-CN" dirty="0" err="1">
                <a:latin typeface="Calibri" panose="020F0502020204030204" pitchFamily="34" charset="0"/>
                <a:cs typeface="Calibri" panose="020F0502020204030204" pitchFamily="34" charset="0"/>
              </a:rPr>
              <a:t>sname,line</a:t>
            </a:r>
            <a:r>
              <a:rPr lang="en-US" altLang="zh-CN" dirty="0">
                <a:latin typeface="Calibri" panose="020F0502020204030204" pitchFamily="34" charset="0"/>
                <a:cs typeface="Calibri" panose="020F0502020204030204" pitchFamily="34" charset="0"/>
              </a:rPr>
              <a:t>); </a:t>
            </a:r>
          </a:p>
          <a:p>
            <a:pPr>
              <a:lnSpc>
                <a:spcPct val="80000"/>
              </a:lnSpc>
              <a:tabLst>
                <a:tab pos="3673475" algn="l"/>
                <a:tab pos="3862388" algn="l"/>
              </a:tabLst>
            </a:pPr>
            <a:r>
              <a:rPr lang="en-US" altLang="zh-CN" dirty="0">
                <a:latin typeface="Calibri" panose="020F0502020204030204" pitchFamily="34" charset="0"/>
                <a:cs typeface="Calibri" panose="020F0502020204030204" pitchFamily="34" charset="0"/>
              </a:rPr>
              <a:t>                        </a:t>
            </a:r>
            <a:r>
              <a:rPr lang="en-US" altLang="zh-CN" dirty="0" err="1">
                <a:latin typeface="Calibri" panose="020F0502020204030204" pitchFamily="34" charset="0"/>
                <a:cs typeface="Calibri" panose="020F0502020204030204" pitchFamily="34" charset="0"/>
              </a:rPr>
              <a:t>strcat</a:t>
            </a:r>
            <a:r>
              <a:rPr lang="en-US" altLang="zh-CN" dirty="0">
                <a:latin typeface="Calibri" panose="020F0502020204030204" pitchFamily="34" charset="0"/>
                <a:cs typeface="Calibri" panose="020F0502020204030204" pitchFamily="34" charset="0"/>
              </a:rPr>
              <a:t>(</a:t>
            </a:r>
            <a:r>
              <a:rPr lang="en-US" altLang="zh-CN" dirty="0" err="1">
                <a:latin typeface="Calibri" panose="020F0502020204030204" pitchFamily="34" charset="0"/>
                <a:cs typeface="Calibri" panose="020F0502020204030204" pitchFamily="34" charset="0"/>
              </a:rPr>
              <a:t>path,buf</a:t>
            </a:r>
            <a:r>
              <a:rPr lang="en-US" altLang="zh-CN" dirty="0">
                <a:latin typeface="Calibri" panose="020F0502020204030204" pitchFamily="34" charset="0"/>
                <a:cs typeface="Calibri" panose="020F0502020204030204" pitchFamily="34" charset="0"/>
              </a:rPr>
              <a:t>);</a:t>
            </a:r>
          </a:p>
          <a:p>
            <a:pPr>
              <a:lnSpc>
                <a:spcPct val="80000"/>
              </a:lnSpc>
              <a:tabLst>
                <a:tab pos="3673475" algn="l"/>
                <a:tab pos="3862388" algn="l"/>
              </a:tabLst>
            </a:pPr>
            <a:r>
              <a:rPr lang="en-US" altLang="zh-CN" dirty="0">
                <a:latin typeface="Calibri" panose="020F0502020204030204" pitchFamily="34" charset="0"/>
                <a:cs typeface="Calibri" panose="020F0502020204030204" pitchFamily="34" charset="0"/>
              </a:rPr>
              <a:t>                        </a:t>
            </a:r>
            <a:r>
              <a:rPr lang="en-US" altLang="zh-CN" dirty="0" err="1">
                <a:latin typeface="Calibri" panose="020F0502020204030204" pitchFamily="34" charset="0"/>
                <a:cs typeface="Calibri" panose="020F0502020204030204" pitchFamily="34" charset="0"/>
              </a:rPr>
              <a:t>sc</a:t>
            </a:r>
            <a:r>
              <a:rPr lang="en-US" altLang="zh-CN" dirty="0">
                <a:latin typeface="Calibri" panose="020F0502020204030204" pitchFamily="34" charset="0"/>
                <a:cs typeface="Calibri" panose="020F0502020204030204" pitchFamily="34" charset="0"/>
              </a:rPr>
              <a:t> = 0;</a:t>
            </a:r>
          </a:p>
          <a:p>
            <a:pPr>
              <a:lnSpc>
                <a:spcPct val="80000"/>
              </a:lnSpc>
              <a:tabLst>
                <a:tab pos="3673475" algn="l"/>
                <a:tab pos="3862388" algn="l"/>
              </a:tabLst>
            </a:pPr>
            <a:r>
              <a:rPr lang="en-US" altLang="zh-CN" dirty="0">
                <a:latin typeface="Calibri" panose="020F0502020204030204" pitchFamily="34" charset="0"/>
                <a:cs typeface="Calibri" panose="020F0502020204030204" pitchFamily="34" charset="0"/>
              </a:rPr>
              <a:t>                }</a:t>
            </a:r>
          </a:p>
          <a:p>
            <a:pPr>
              <a:lnSpc>
                <a:spcPct val="80000"/>
              </a:lnSpc>
              <a:tabLst>
                <a:tab pos="3673475" algn="l"/>
                <a:tab pos="3862388" algn="l"/>
              </a:tabLst>
            </a:pPr>
            <a:r>
              <a:rPr lang="en-US" altLang="zh-CN" dirty="0">
                <a:latin typeface="Calibri" panose="020F0502020204030204" pitchFamily="34" charset="0"/>
                <a:cs typeface="Calibri" panose="020F0502020204030204" pitchFamily="34" charset="0"/>
              </a:rPr>
              <a:t>        </a:t>
            </a:r>
            <a:r>
              <a:rPr lang="en-US" altLang="zh-CN" dirty="0" err="1">
                <a:latin typeface="Calibri" panose="020F0502020204030204" pitchFamily="34" charset="0"/>
                <a:cs typeface="Calibri" panose="020F0502020204030204" pitchFamily="34" charset="0"/>
              </a:rPr>
              <a:t>sprintf</a:t>
            </a:r>
            <a:r>
              <a:rPr lang="en-US" altLang="zh-CN" dirty="0">
                <a:latin typeface="Calibri" panose="020F0502020204030204" pitchFamily="34" charset="0"/>
                <a:cs typeface="Calibri" panose="020F0502020204030204" pitchFamily="34" charset="0"/>
              </a:rPr>
              <a:t>(</a:t>
            </a:r>
            <a:r>
              <a:rPr lang="en-US" altLang="zh-CN" dirty="0" err="1">
                <a:latin typeface="Calibri" panose="020F0502020204030204" pitchFamily="34" charset="0"/>
                <a:cs typeface="Calibri" panose="020F0502020204030204" pitchFamily="34" charset="0"/>
              </a:rPr>
              <a:t>buf</a:t>
            </a:r>
            <a:r>
              <a:rPr lang="en-US" altLang="zh-CN" dirty="0">
                <a:latin typeface="Calibri" panose="020F0502020204030204" pitchFamily="34" charset="0"/>
                <a:cs typeface="Calibri" panose="020F0502020204030204" pitchFamily="34" charset="0"/>
              </a:rPr>
              <a:t>,"%d) - %s\n",</a:t>
            </a:r>
            <a:r>
              <a:rPr lang="en-US" altLang="zh-CN" dirty="0" err="1">
                <a:latin typeface="Calibri" panose="020F0502020204030204" pitchFamily="34" charset="0"/>
                <a:cs typeface="Calibri" panose="020F0502020204030204" pitchFamily="34" charset="0"/>
              </a:rPr>
              <a:t>sc,BGvertex</a:t>
            </a:r>
            <a:r>
              <a:rPr lang="en-US" altLang="zh-CN" dirty="0">
                <a:latin typeface="Calibri" panose="020F0502020204030204" pitchFamily="34" charset="0"/>
                <a:cs typeface="Calibri" panose="020F0502020204030204" pitchFamily="34" charset="0"/>
              </a:rPr>
              <a:t>[board[</a:t>
            </a:r>
            <a:r>
              <a:rPr lang="en-US" altLang="zh-CN" dirty="0" err="1">
                <a:latin typeface="Calibri" panose="020F0502020204030204" pitchFamily="34" charset="0"/>
                <a:cs typeface="Calibri" panose="020F0502020204030204" pitchFamily="34" charset="0"/>
              </a:rPr>
              <a:t>i</a:t>
            </a:r>
            <a:r>
              <a:rPr lang="en-US" altLang="zh-CN" dirty="0">
                <a:latin typeface="Calibri" panose="020F0502020204030204" pitchFamily="34" charset="0"/>
                <a:cs typeface="Calibri" panose="020F0502020204030204" pitchFamily="34" charset="0"/>
              </a:rPr>
              <a:t>]].</a:t>
            </a:r>
            <a:r>
              <a:rPr lang="en-US" altLang="zh-CN" dirty="0" err="1">
                <a:latin typeface="Calibri" panose="020F0502020204030204" pitchFamily="34" charset="0"/>
                <a:cs typeface="Calibri" panose="020F0502020204030204" pitchFamily="34" charset="0"/>
              </a:rPr>
              <a:t>sname</a:t>
            </a:r>
            <a:r>
              <a:rPr lang="en-US" altLang="zh-CN" dirty="0">
                <a:latin typeface="Calibri" panose="020F0502020204030204" pitchFamily="34" charset="0"/>
                <a:cs typeface="Calibri" panose="020F0502020204030204" pitchFamily="34" charset="0"/>
              </a:rPr>
              <a:t>);</a:t>
            </a:r>
          </a:p>
          <a:p>
            <a:pPr>
              <a:lnSpc>
                <a:spcPct val="80000"/>
              </a:lnSpc>
              <a:tabLst>
                <a:tab pos="3673475" algn="l"/>
                <a:tab pos="3862388" algn="l"/>
              </a:tabLst>
            </a:pPr>
            <a:r>
              <a:rPr lang="en-US" altLang="zh-CN" dirty="0">
                <a:latin typeface="Calibri" panose="020F0502020204030204" pitchFamily="34" charset="0"/>
                <a:cs typeface="Calibri" panose="020F0502020204030204" pitchFamily="34" charset="0"/>
              </a:rPr>
              <a:t>        </a:t>
            </a:r>
            <a:r>
              <a:rPr lang="en-US" altLang="zh-CN" dirty="0" err="1">
                <a:latin typeface="Calibri" panose="020F0502020204030204" pitchFamily="34" charset="0"/>
                <a:cs typeface="Calibri" panose="020F0502020204030204" pitchFamily="34" charset="0"/>
              </a:rPr>
              <a:t>strcat</a:t>
            </a:r>
            <a:r>
              <a:rPr lang="en-US" altLang="zh-CN" dirty="0">
                <a:latin typeface="Calibri" panose="020F0502020204030204" pitchFamily="34" charset="0"/>
                <a:cs typeface="Calibri" panose="020F0502020204030204" pitchFamily="34" charset="0"/>
              </a:rPr>
              <a:t>(</a:t>
            </a:r>
            <a:r>
              <a:rPr lang="en-US" altLang="zh-CN" dirty="0" err="1">
                <a:latin typeface="Calibri" panose="020F0502020204030204" pitchFamily="34" charset="0"/>
                <a:cs typeface="Calibri" panose="020F0502020204030204" pitchFamily="34" charset="0"/>
              </a:rPr>
              <a:t>path,buf</a:t>
            </a:r>
            <a:r>
              <a:rPr lang="en-US" altLang="zh-CN" dirty="0">
                <a:latin typeface="Calibri" panose="020F0502020204030204" pitchFamily="34" charset="0"/>
                <a:cs typeface="Calibri" panose="020F0502020204030204" pitchFamily="34" charset="0"/>
              </a:rPr>
              <a:t>);</a:t>
            </a:r>
          </a:p>
          <a:p>
            <a:pPr>
              <a:lnSpc>
                <a:spcPct val="80000"/>
              </a:lnSpc>
              <a:tabLst>
                <a:tab pos="3673475" algn="l"/>
                <a:tab pos="3862388" algn="l"/>
              </a:tabLst>
            </a:pPr>
            <a:r>
              <a:rPr lang="en-US" altLang="zh-CN" dirty="0">
                <a:latin typeface="Calibri" panose="020F0502020204030204" pitchFamily="34" charset="0"/>
                <a:cs typeface="Calibri" panose="020F0502020204030204" pitchFamily="34" charset="0"/>
              </a:rPr>
              <a:t>        puts(path);</a:t>
            </a:r>
          </a:p>
          <a:p>
            <a:pPr>
              <a:lnSpc>
                <a:spcPct val="80000"/>
              </a:lnSpc>
              <a:tabLst>
                <a:tab pos="3673475" algn="l"/>
                <a:tab pos="3862388" algn="l"/>
              </a:tabLst>
            </a:pPr>
            <a:r>
              <a:rPr lang="en-US" altLang="zh-CN" dirty="0">
                <a:latin typeface="Calibri" panose="020F0502020204030204" pitchFamily="34" charset="0"/>
                <a:cs typeface="Calibri" panose="020F0502020204030204" pitchFamily="34" charset="0"/>
              </a:rPr>
              <a:t>}</a:t>
            </a:r>
          </a:p>
        </p:txBody>
      </p:sp>
    </p:spTree>
    <p:extLst>
      <p:ext uri="{BB962C8B-B14F-4D97-AF65-F5344CB8AC3E}">
        <p14:creationId xmlns:p14="http://schemas.microsoft.com/office/powerpoint/2010/main" val="115572129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5A32E80C-B58B-D960-18B6-35F4CEEA5E33}"/>
              </a:ext>
            </a:extLst>
          </p:cNvPr>
          <p:cNvSpPr>
            <a:spLocks noGrp="1"/>
          </p:cNvSpPr>
          <p:nvPr>
            <p:ph type="dt" sz="half" idx="10"/>
          </p:nvPr>
        </p:nvSpPr>
        <p:spPr/>
        <p:txBody>
          <a:bodyPr/>
          <a:lstStyle/>
          <a:p>
            <a:pPr>
              <a:defRPr/>
            </a:pPr>
            <a:fld id="{72795A5C-ABA9-164F-9A37-0CFC1B48C772}" type="datetime1">
              <a:rPr lang="en-US" altLang="zh-CN" smtClean="0"/>
              <a:t>6/5/2022</a:t>
            </a:fld>
            <a:endParaRPr lang="en-US" altLang="zh-CN" dirty="0"/>
          </a:p>
        </p:txBody>
      </p:sp>
      <p:sp>
        <p:nvSpPr>
          <p:cNvPr id="5" name="灯片编号占位符 4">
            <a:extLst>
              <a:ext uri="{FF2B5EF4-FFF2-40B4-BE49-F238E27FC236}">
                <a16:creationId xmlns:a16="http://schemas.microsoft.com/office/drawing/2014/main" id="{45868A6C-B94A-CD6F-8F2A-A929DBB87A05}"/>
              </a:ext>
            </a:extLst>
          </p:cNvPr>
          <p:cNvSpPr>
            <a:spLocks noGrp="1"/>
          </p:cNvSpPr>
          <p:nvPr>
            <p:ph type="sldNum" sz="quarter" idx="12"/>
          </p:nvPr>
        </p:nvSpPr>
        <p:spPr/>
        <p:txBody>
          <a:bodyPr/>
          <a:lstStyle/>
          <a:p>
            <a:pPr>
              <a:defRPr/>
            </a:pPr>
            <a:fld id="{4FF538FA-A287-4FBD-9703-6DB9C5344803}" type="slidenum">
              <a:rPr lang="zh-CN" altLang="en-US" smtClean="0"/>
              <a:t>86</a:t>
            </a:fld>
            <a:endParaRPr lang="en-US" altLang="zh-CN" dirty="0"/>
          </a:p>
        </p:txBody>
      </p:sp>
      <p:grpSp>
        <p:nvGrpSpPr>
          <p:cNvPr id="6" name="Group 123">
            <a:extLst>
              <a:ext uri="{FF2B5EF4-FFF2-40B4-BE49-F238E27FC236}">
                <a16:creationId xmlns:a16="http://schemas.microsoft.com/office/drawing/2014/main" id="{96976BBE-D7BD-C58C-F776-AA58DD28733B}"/>
              </a:ext>
            </a:extLst>
          </p:cNvPr>
          <p:cNvGrpSpPr>
            <a:grpSpLocks/>
          </p:cNvGrpSpPr>
          <p:nvPr/>
        </p:nvGrpSpPr>
        <p:grpSpPr bwMode="auto">
          <a:xfrm>
            <a:off x="617459" y="762000"/>
            <a:ext cx="7909082" cy="4608512"/>
            <a:chOff x="1097" y="3475"/>
            <a:chExt cx="3352" cy="694"/>
          </a:xfrm>
        </p:grpSpPr>
        <p:sp>
          <p:nvSpPr>
            <p:cNvPr id="7" name="Freeform 124">
              <a:extLst>
                <a:ext uri="{FF2B5EF4-FFF2-40B4-BE49-F238E27FC236}">
                  <a16:creationId xmlns:a16="http://schemas.microsoft.com/office/drawing/2014/main" id="{EF9354A8-067F-9575-0F8C-9A6165230DA8}"/>
                </a:ext>
              </a:extLst>
            </p:cNvPr>
            <p:cNvSpPr>
              <a:spLocks/>
            </p:cNvSpPr>
            <p:nvPr/>
          </p:nvSpPr>
          <p:spPr bwMode="auto">
            <a:xfrm>
              <a:off x="1097" y="3475"/>
              <a:ext cx="3352" cy="694"/>
            </a:xfrm>
            <a:custGeom>
              <a:avLst/>
              <a:gdLst/>
              <a:ahLst/>
              <a:cxnLst>
                <a:cxn ang="0">
                  <a:pos x="113" y="69"/>
                </a:cxn>
                <a:cxn ang="0">
                  <a:pos x="146" y="58"/>
                </a:cxn>
                <a:cxn ang="0">
                  <a:pos x="214" y="80"/>
                </a:cxn>
                <a:cxn ang="0">
                  <a:pos x="1750" y="35"/>
                </a:cxn>
                <a:cxn ang="0">
                  <a:pos x="3286" y="46"/>
                </a:cxn>
                <a:cxn ang="0">
                  <a:pos x="3930" y="103"/>
                </a:cxn>
                <a:cxn ang="0">
                  <a:pos x="3953" y="216"/>
                </a:cxn>
                <a:cxn ang="0">
                  <a:pos x="3670" y="487"/>
                </a:cxn>
                <a:cxn ang="0">
                  <a:pos x="2959" y="498"/>
                </a:cxn>
                <a:cxn ang="0">
                  <a:pos x="2620" y="532"/>
                </a:cxn>
                <a:cxn ang="0">
                  <a:pos x="790" y="543"/>
                </a:cxn>
                <a:cxn ang="0">
                  <a:pos x="372" y="577"/>
                </a:cxn>
                <a:cxn ang="0">
                  <a:pos x="67" y="543"/>
                </a:cxn>
                <a:cxn ang="0">
                  <a:pos x="22" y="408"/>
                </a:cxn>
                <a:cxn ang="0">
                  <a:pos x="0" y="340"/>
                </a:cxn>
                <a:cxn ang="0">
                  <a:pos x="11" y="250"/>
                </a:cxn>
                <a:cxn ang="0">
                  <a:pos x="33" y="216"/>
                </a:cxn>
                <a:cxn ang="0">
                  <a:pos x="56" y="114"/>
                </a:cxn>
                <a:cxn ang="0">
                  <a:pos x="113" y="69"/>
                </a:cxn>
              </a:cxnLst>
              <a:rect l="0" t="0" r="r" b="b"/>
              <a:pathLst>
                <a:path w="3964" h="577">
                  <a:moveTo>
                    <a:pt x="113" y="69"/>
                  </a:moveTo>
                  <a:cubicBezTo>
                    <a:pt x="124" y="65"/>
                    <a:pt x="134" y="57"/>
                    <a:pt x="146" y="58"/>
                  </a:cubicBezTo>
                  <a:cubicBezTo>
                    <a:pt x="170" y="61"/>
                    <a:pt x="214" y="80"/>
                    <a:pt x="214" y="80"/>
                  </a:cubicBezTo>
                  <a:cubicBezTo>
                    <a:pt x="732" y="62"/>
                    <a:pt x="1221" y="41"/>
                    <a:pt x="1750" y="35"/>
                  </a:cubicBezTo>
                  <a:cubicBezTo>
                    <a:pt x="2250" y="0"/>
                    <a:pt x="2794" y="40"/>
                    <a:pt x="3286" y="46"/>
                  </a:cubicBezTo>
                  <a:cubicBezTo>
                    <a:pt x="3495" y="54"/>
                    <a:pt x="3727" y="37"/>
                    <a:pt x="3930" y="103"/>
                  </a:cubicBezTo>
                  <a:cubicBezTo>
                    <a:pt x="3943" y="143"/>
                    <a:pt x="3953" y="168"/>
                    <a:pt x="3953" y="216"/>
                  </a:cubicBezTo>
                  <a:cubicBezTo>
                    <a:pt x="3953" y="509"/>
                    <a:pt x="3964" y="480"/>
                    <a:pt x="3670" y="487"/>
                  </a:cubicBezTo>
                  <a:cubicBezTo>
                    <a:pt x="3433" y="493"/>
                    <a:pt x="3196" y="494"/>
                    <a:pt x="2959" y="498"/>
                  </a:cubicBezTo>
                  <a:cubicBezTo>
                    <a:pt x="2665" y="523"/>
                    <a:pt x="2777" y="507"/>
                    <a:pt x="2620" y="532"/>
                  </a:cubicBezTo>
                  <a:cubicBezTo>
                    <a:pt x="2009" y="518"/>
                    <a:pt x="1401" y="536"/>
                    <a:pt x="790" y="543"/>
                  </a:cubicBezTo>
                  <a:cubicBezTo>
                    <a:pt x="675" y="549"/>
                    <a:pt x="490" y="539"/>
                    <a:pt x="372" y="577"/>
                  </a:cubicBezTo>
                  <a:cubicBezTo>
                    <a:pt x="201" y="569"/>
                    <a:pt x="187" y="574"/>
                    <a:pt x="67" y="543"/>
                  </a:cubicBezTo>
                  <a:cubicBezTo>
                    <a:pt x="39" y="499"/>
                    <a:pt x="36" y="457"/>
                    <a:pt x="22" y="408"/>
                  </a:cubicBezTo>
                  <a:cubicBezTo>
                    <a:pt x="15" y="385"/>
                    <a:pt x="0" y="340"/>
                    <a:pt x="0" y="340"/>
                  </a:cubicBezTo>
                  <a:cubicBezTo>
                    <a:pt x="4" y="310"/>
                    <a:pt x="3" y="279"/>
                    <a:pt x="11" y="250"/>
                  </a:cubicBezTo>
                  <a:cubicBezTo>
                    <a:pt x="14" y="237"/>
                    <a:pt x="28" y="229"/>
                    <a:pt x="33" y="216"/>
                  </a:cubicBezTo>
                  <a:cubicBezTo>
                    <a:pt x="45" y="183"/>
                    <a:pt x="35" y="142"/>
                    <a:pt x="56" y="114"/>
                  </a:cubicBezTo>
                  <a:cubicBezTo>
                    <a:pt x="71" y="95"/>
                    <a:pt x="94" y="84"/>
                    <a:pt x="113" y="69"/>
                  </a:cubicBezTo>
                  <a:close/>
                </a:path>
              </a:pathLst>
            </a:cu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a:defRPr/>
              </a:pPr>
              <a:endParaRPr lang="zh-CN" altLang="en-US"/>
            </a:p>
          </p:txBody>
        </p:sp>
        <p:sp>
          <p:nvSpPr>
            <p:cNvPr id="8" name="Rectangle 125">
              <a:extLst>
                <a:ext uri="{FF2B5EF4-FFF2-40B4-BE49-F238E27FC236}">
                  <a16:creationId xmlns:a16="http://schemas.microsoft.com/office/drawing/2014/main" id="{8D5F8DD8-C605-A1F8-6F97-EA87423988ED}"/>
                </a:ext>
              </a:extLst>
            </p:cNvPr>
            <p:cNvSpPr>
              <a:spLocks noChangeArrowheads="1"/>
            </p:cNvSpPr>
            <p:nvPr/>
          </p:nvSpPr>
          <p:spPr bwMode="auto">
            <a:xfrm>
              <a:off x="1128" y="3619"/>
              <a:ext cx="3294" cy="477"/>
            </a:xfrm>
            <a:prstGeom prst="rect">
              <a:avLst/>
            </a:prstGeom>
            <a:noFill/>
            <a:ln w="12700">
              <a:noFill/>
              <a:miter lim="800000"/>
              <a:headEnd/>
              <a:tailEnd/>
            </a:ln>
            <a:effectLst/>
          </p:spPr>
          <p:txBody>
            <a:bodyPr>
              <a:spAutoFit/>
            </a:bodyPr>
            <a:lstStyle/>
            <a:p>
              <a:pPr>
                <a:defRPr/>
              </a:pPr>
              <a:r>
                <a:rPr lang="zh-CN" altLang="en-US" sz="2500" dirty="0">
                  <a:solidFill>
                    <a:srgbClr val="FFFF00"/>
                  </a:solidFill>
                  <a:latin typeface="黑体" pitchFamily="2" charset="-122"/>
                  <a:ea typeface="黑体" pitchFamily="2" charset="-122"/>
                </a:rPr>
                <a:t>延伸阅读</a:t>
              </a:r>
              <a:r>
                <a:rPr lang="en-US" altLang="zh-CN" sz="2500" baseline="30000" dirty="0">
                  <a:solidFill>
                    <a:srgbClr val="FFFF00"/>
                  </a:solidFill>
                  <a:latin typeface="黑体" pitchFamily="2" charset="-122"/>
                  <a:ea typeface="黑体" pitchFamily="2" charset="-122"/>
                </a:rPr>
                <a:t>*</a:t>
              </a:r>
              <a:r>
                <a:rPr lang="zh-CN" altLang="en-US" sz="2500" dirty="0">
                  <a:solidFill>
                    <a:srgbClr val="FFFF00"/>
                  </a:solidFill>
                  <a:latin typeface="黑体" pitchFamily="2" charset="-122"/>
                  <a:ea typeface="黑体" pitchFamily="2" charset="-122"/>
                </a:rPr>
                <a:t>：</a:t>
              </a:r>
              <a:r>
                <a:rPr lang="zh-CN" altLang="en-US" sz="2500" dirty="0">
                  <a:solidFill>
                    <a:schemeClr val="bg1"/>
                  </a:solidFill>
                  <a:latin typeface="黑体" pitchFamily="2" charset="-122"/>
                  <a:ea typeface="黑体" pitchFamily="2" charset="-122"/>
                </a:rPr>
                <a:t>请同学自学有关最短路径问题的</a:t>
              </a:r>
              <a:r>
                <a:rPr lang="zh-CN" altLang="en-US" sz="2500" dirty="0">
                  <a:solidFill>
                    <a:srgbClr val="FFFF00"/>
                  </a:solidFill>
                  <a:latin typeface="黑体" pitchFamily="2" charset="-122"/>
                  <a:ea typeface="黑体" pitchFamily="2" charset="-122"/>
                </a:rPr>
                <a:t>弗洛伊德（</a:t>
              </a:r>
              <a:r>
                <a:rPr lang="en-US" altLang="zh-CN" sz="2500" dirty="0">
                  <a:solidFill>
                    <a:srgbClr val="FFFF00"/>
                  </a:solidFill>
                  <a:latin typeface="黑体" pitchFamily="2" charset="-122"/>
                  <a:ea typeface="黑体" pitchFamily="2" charset="-122"/>
                </a:rPr>
                <a:t>Floyd</a:t>
              </a:r>
              <a:r>
                <a:rPr lang="zh-CN" altLang="en-US" sz="2500" dirty="0">
                  <a:solidFill>
                    <a:srgbClr val="FFFF00"/>
                  </a:solidFill>
                  <a:latin typeface="黑体" pitchFamily="2" charset="-122"/>
                  <a:ea typeface="黑体" pitchFamily="2" charset="-122"/>
                </a:rPr>
                <a:t>）算法</a:t>
              </a:r>
              <a:r>
                <a:rPr lang="zh-CN" altLang="en-US" sz="2500" dirty="0">
                  <a:solidFill>
                    <a:schemeClr val="bg1"/>
                  </a:solidFill>
                  <a:latin typeface="黑体" pitchFamily="2" charset="-122"/>
                  <a:ea typeface="黑体" pitchFamily="2" charset="-122"/>
                </a:rPr>
                <a:t>的原理及</a:t>
              </a:r>
              <a:r>
                <a:rPr lang="en-US" altLang="zh-CN" sz="2500" dirty="0">
                  <a:solidFill>
                    <a:schemeClr val="bg1"/>
                  </a:solidFill>
                  <a:latin typeface="黑体" pitchFamily="2" charset="-122"/>
                  <a:ea typeface="黑体" pitchFamily="2" charset="-122"/>
                </a:rPr>
                <a:t>C</a:t>
              </a:r>
              <a:r>
                <a:rPr lang="zh-CN" altLang="en-US" sz="2500" dirty="0">
                  <a:solidFill>
                    <a:schemeClr val="bg1"/>
                  </a:solidFill>
                  <a:latin typeface="黑体" pitchFamily="2" charset="-122"/>
                  <a:ea typeface="黑体" pitchFamily="2" charset="-122"/>
                </a:rPr>
                <a:t>实现。</a:t>
              </a:r>
              <a:endParaRPr lang="en-US" altLang="zh-CN" sz="2500" dirty="0">
                <a:solidFill>
                  <a:schemeClr val="bg1"/>
                </a:solidFill>
                <a:latin typeface="黑体" pitchFamily="2" charset="-122"/>
                <a:ea typeface="黑体" pitchFamily="2" charset="-122"/>
              </a:endParaRPr>
            </a:p>
            <a:p>
              <a:pPr>
                <a:defRPr/>
              </a:pPr>
              <a:endParaRPr lang="en-US" altLang="zh-CN" sz="2500" dirty="0">
                <a:solidFill>
                  <a:srgbClr val="7030A0"/>
                </a:solidFill>
                <a:latin typeface="黑体" pitchFamily="2" charset="-122"/>
                <a:ea typeface="黑体" pitchFamily="2" charset="-122"/>
              </a:endParaRPr>
            </a:p>
            <a:p>
              <a:pPr>
                <a:defRPr/>
              </a:pPr>
              <a:r>
                <a:rPr lang="zh-CN" altLang="en-US" sz="2500" dirty="0">
                  <a:solidFill>
                    <a:srgbClr val="FFFF00"/>
                  </a:solidFill>
                  <a:latin typeface="黑体" pitchFamily="2" charset="-122"/>
                  <a:ea typeface="黑体" pitchFamily="2" charset="-122"/>
                </a:rPr>
                <a:t>弗洛伊德（</a:t>
              </a:r>
              <a:r>
                <a:rPr lang="en-US" altLang="zh-CN" sz="2500" dirty="0">
                  <a:solidFill>
                    <a:srgbClr val="FFFF00"/>
                  </a:solidFill>
                  <a:latin typeface="黑体" pitchFamily="2" charset="-122"/>
                  <a:ea typeface="黑体" pitchFamily="2" charset="-122"/>
                </a:rPr>
                <a:t>Floyd</a:t>
              </a:r>
              <a:r>
                <a:rPr lang="zh-CN" altLang="en-US" sz="2500" dirty="0">
                  <a:solidFill>
                    <a:srgbClr val="FFFF00"/>
                  </a:solidFill>
                  <a:latin typeface="黑体" pitchFamily="2" charset="-122"/>
                  <a:ea typeface="黑体" pitchFamily="2" charset="-122"/>
                </a:rPr>
                <a:t>）算法</a:t>
              </a:r>
              <a:r>
                <a:rPr lang="zh-CN" altLang="en-US" sz="2500" dirty="0">
                  <a:solidFill>
                    <a:schemeClr val="bg1"/>
                  </a:solidFill>
                  <a:latin typeface="楷体" pitchFamily="49" charset="-122"/>
                  <a:ea typeface="楷体" pitchFamily="49" charset="-122"/>
                </a:rPr>
                <a:t>非常简洁，特别适用于计算所有顶点间的最短路径问题，其算法复杂度为</a:t>
              </a:r>
              <a:r>
                <a:rPr lang="en-US" altLang="zh-CN" sz="2500" dirty="0">
                  <a:solidFill>
                    <a:schemeClr val="bg1"/>
                  </a:solidFill>
                  <a:latin typeface="楷体" pitchFamily="49" charset="-122"/>
                  <a:ea typeface="楷体" pitchFamily="49" charset="-122"/>
                </a:rPr>
                <a:t>O(n</a:t>
              </a:r>
              <a:r>
                <a:rPr lang="en-US" altLang="zh-CN" sz="2500" baseline="30000" dirty="0">
                  <a:solidFill>
                    <a:schemeClr val="bg1"/>
                  </a:solidFill>
                  <a:latin typeface="楷体" pitchFamily="49" charset="-122"/>
                  <a:ea typeface="楷体" pitchFamily="49" charset="-122"/>
                </a:rPr>
                <a:t>3</a:t>
              </a:r>
              <a:r>
                <a:rPr lang="en-US" altLang="zh-CN" sz="2500" dirty="0">
                  <a:solidFill>
                    <a:schemeClr val="bg1"/>
                  </a:solidFill>
                  <a:latin typeface="楷体" pitchFamily="49" charset="-122"/>
                  <a:ea typeface="楷体" pitchFamily="49" charset="-122"/>
                </a:rPr>
                <a:t>)</a:t>
              </a:r>
              <a:r>
                <a:rPr lang="zh-CN" altLang="en-US" sz="2500" dirty="0">
                  <a:solidFill>
                    <a:schemeClr val="bg1"/>
                  </a:solidFill>
                  <a:latin typeface="楷体" pitchFamily="49" charset="-122"/>
                  <a:ea typeface="楷体" pitchFamily="49" charset="-122"/>
                </a:rPr>
                <a:t>。</a:t>
              </a:r>
              <a:endParaRPr lang="en-US" altLang="zh-CN" sz="2500" dirty="0">
                <a:solidFill>
                  <a:schemeClr val="bg1"/>
                </a:solidFill>
                <a:latin typeface="楷体" pitchFamily="49" charset="-122"/>
                <a:ea typeface="楷体" pitchFamily="49" charset="-122"/>
              </a:endParaRPr>
            </a:p>
            <a:p>
              <a:pPr>
                <a:defRPr/>
              </a:pPr>
              <a:r>
                <a:rPr lang="zh-CN" altLang="en-US" sz="2500" dirty="0">
                  <a:solidFill>
                    <a:srgbClr val="7030A0"/>
                  </a:solidFill>
                  <a:latin typeface="楷体" pitchFamily="49" charset="-122"/>
                  <a:ea typeface="楷体" pitchFamily="49" charset="-122"/>
                </a:rPr>
                <a:t>在实际应用时，可事先采用</a:t>
              </a:r>
              <a:r>
                <a:rPr lang="en-US" altLang="zh-CN" sz="2500" dirty="0">
                  <a:solidFill>
                    <a:srgbClr val="7030A0"/>
                  </a:solidFill>
                  <a:latin typeface="楷体" pitchFamily="49" charset="-122"/>
                  <a:ea typeface="楷体" pitchFamily="49" charset="-122"/>
                </a:rPr>
                <a:t>Floyd</a:t>
              </a:r>
              <a:r>
                <a:rPr lang="zh-CN" altLang="en-US" sz="2500" dirty="0">
                  <a:solidFill>
                    <a:srgbClr val="7030A0"/>
                  </a:solidFill>
                  <a:latin typeface="楷体" pitchFamily="49" charset="-122"/>
                  <a:ea typeface="楷体" pitchFamily="49" charset="-122"/>
                </a:rPr>
                <a:t>算法计算出地铁所有站间的最短路径，这样每次查询时不用重新计算，直接显示就行。</a:t>
              </a:r>
            </a:p>
          </p:txBody>
        </p:sp>
      </p:grpSp>
    </p:spTree>
    <p:extLst>
      <p:ext uri="{BB962C8B-B14F-4D97-AF65-F5344CB8AC3E}">
        <p14:creationId xmlns:p14="http://schemas.microsoft.com/office/powerpoint/2010/main" val="3065610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DD3E05-033A-9849-A6B1-00EF29BC454E}"/>
              </a:ext>
            </a:extLst>
          </p:cNvPr>
          <p:cNvSpPr>
            <a:spLocks noGrp="1"/>
          </p:cNvSpPr>
          <p:nvPr>
            <p:ph type="title"/>
          </p:nvPr>
        </p:nvSpPr>
        <p:spPr>
          <a:xfrm>
            <a:off x="533400" y="3505200"/>
            <a:ext cx="6326187" cy="609600"/>
          </a:xfrm>
        </p:spPr>
        <p:txBody>
          <a:bodyPr/>
          <a:lstStyle/>
          <a:p>
            <a:r>
              <a:rPr kumimoji="1" lang="zh-CN" altLang="en-US" sz="2800" dirty="0"/>
              <a:t>第六讲 图</a:t>
            </a:r>
            <a:br>
              <a:rPr kumimoji="1" lang="en-US" altLang="zh-CN" sz="2800" dirty="0"/>
            </a:br>
            <a:r>
              <a:rPr kumimoji="1" lang="en-US" altLang="zh-CN" sz="1800" dirty="0"/>
              <a:t>6.1</a:t>
            </a:r>
            <a:r>
              <a:rPr kumimoji="1" lang="zh-CN" altLang="en-US" sz="1800" dirty="0"/>
              <a:t> 图的基本概念</a:t>
            </a:r>
            <a:br>
              <a:rPr kumimoji="1" lang="en-US" altLang="zh-CN" sz="1800" dirty="0"/>
            </a:br>
            <a:r>
              <a:rPr kumimoji="1" lang="en-US" altLang="zh-CN" sz="1800" dirty="0"/>
              <a:t>6.2</a:t>
            </a:r>
            <a:r>
              <a:rPr kumimoji="1" lang="zh-CN" altLang="en-US" sz="1800" dirty="0"/>
              <a:t> 图的存储方法</a:t>
            </a:r>
            <a:br>
              <a:rPr kumimoji="1" lang="en-US" altLang="zh-CN" sz="1800" dirty="0"/>
            </a:br>
            <a:r>
              <a:rPr kumimoji="1" lang="en-US" altLang="zh-CN" sz="1800" dirty="0"/>
              <a:t>6.3 </a:t>
            </a:r>
            <a:r>
              <a:rPr kumimoji="1" lang="zh-CN" altLang="en-US" sz="1800" dirty="0"/>
              <a:t>图的遍历</a:t>
            </a:r>
            <a:br>
              <a:rPr kumimoji="1" lang="en-US" altLang="zh-CN" sz="1800" dirty="0"/>
            </a:br>
            <a:r>
              <a:rPr kumimoji="1" lang="en-US" altLang="zh-CN" sz="1800" dirty="0"/>
              <a:t>6.4 </a:t>
            </a:r>
            <a:r>
              <a:rPr kumimoji="1" lang="zh-CN" altLang="en-US" sz="1800" dirty="0"/>
              <a:t>最小生成树</a:t>
            </a:r>
            <a:br>
              <a:rPr kumimoji="1" lang="zh-CN" altLang="en-US" sz="1800" dirty="0"/>
            </a:br>
            <a:r>
              <a:rPr kumimoji="1" lang="en-US" altLang="zh-CN" sz="1800" dirty="0"/>
              <a:t>6.5 </a:t>
            </a:r>
            <a:r>
              <a:rPr kumimoji="1" lang="zh-CN" altLang="en-US" sz="1800" dirty="0"/>
              <a:t>最短路径问题</a:t>
            </a:r>
            <a:br>
              <a:rPr kumimoji="1" lang="zh-CN" altLang="en-US" sz="1800" dirty="0"/>
            </a:br>
            <a:r>
              <a:rPr kumimoji="1" lang="en" altLang="zh-CN" sz="1800" dirty="0">
                <a:solidFill>
                  <a:srgbClr val="FFFF00"/>
                </a:solidFill>
              </a:rPr>
              <a:t>6.6 AOV</a:t>
            </a:r>
            <a:r>
              <a:rPr kumimoji="1" lang="zh-CN" altLang="en-US" sz="1800" dirty="0">
                <a:solidFill>
                  <a:srgbClr val="FFFF00"/>
                </a:solidFill>
              </a:rPr>
              <a:t>网与拓扑排序</a:t>
            </a:r>
            <a:br>
              <a:rPr kumimoji="1" lang="zh-CN" altLang="en-US" sz="1800" dirty="0"/>
            </a:br>
            <a:r>
              <a:rPr kumimoji="1" lang="en-US" altLang="zh-CN" sz="1800" dirty="0"/>
              <a:t>6.7 AOE</a:t>
            </a:r>
            <a:r>
              <a:rPr kumimoji="1" lang="zh-CN" altLang="en-US" sz="1800" dirty="0"/>
              <a:t>网与关键路径</a:t>
            </a:r>
            <a:br>
              <a:rPr kumimoji="1" lang="en-US" altLang="zh-CN" sz="1800" dirty="0"/>
            </a:br>
            <a:br>
              <a:rPr kumimoji="1" lang="en-US" altLang="zh-CN" sz="1800" dirty="0"/>
            </a:br>
            <a:br>
              <a:rPr kumimoji="1" lang="zh-CN" altLang="en-US" sz="2400" dirty="0"/>
            </a:br>
            <a:br>
              <a:rPr kumimoji="1" lang="zh-CN" altLang="en-US" sz="2400" dirty="0"/>
            </a:br>
            <a:endParaRPr kumimoji="1" lang="zh-CN" altLang="en-US" sz="2800" dirty="0"/>
          </a:p>
        </p:txBody>
      </p:sp>
    </p:spTree>
    <p:extLst>
      <p:ext uri="{BB962C8B-B14F-4D97-AF65-F5344CB8AC3E}">
        <p14:creationId xmlns:p14="http://schemas.microsoft.com/office/powerpoint/2010/main" val="264130531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ECABBC89-A54B-F968-0A62-73C0279AE8D4}"/>
              </a:ext>
            </a:extLst>
          </p:cNvPr>
          <p:cNvSpPr>
            <a:spLocks noGrp="1"/>
          </p:cNvSpPr>
          <p:nvPr>
            <p:ph type="dt" sz="half" idx="10"/>
          </p:nvPr>
        </p:nvSpPr>
        <p:spPr/>
        <p:txBody>
          <a:bodyPr/>
          <a:lstStyle/>
          <a:p>
            <a:pPr>
              <a:defRPr/>
            </a:pPr>
            <a:fld id="{72795A5C-ABA9-164F-9A37-0CFC1B48C772}" type="datetime1">
              <a:rPr lang="en-US" altLang="zh-CN" smtClean="0"/>
              <a:t>6/5/2022</a:t>
            </a:fld>
            <a:endParaRPr lang="en-US" altLang="zh-CN" dirty="0"/>
          </a:p>
        </p:txBody>
      </p:sp>
      <p:sp>
        <p:nvSpPr>
          <p:cNvPr id="5" name="灯片编号占位符 4">
            <a:extLst>
              <a:ext uri="{FF2B5EF4-FFF2-40B4-BE49-F238E27FC236}">
                <a16:creationId xmlns:a16="http://schemas.microsoft.com/office/drawing/2014/main" id="{9F406A41-3522-DD06-8034-DAD6337754C9}"/>
              </a:ext>
            </a:extLst>
          </p:cNvPr>
          <p:cNvSpPr>
            <a:spLocks noGrp="1"/>
          </p:cNvSpPr>
          <p:nvPr>
            <p:ph type="sldNum" sz="quarter" idx="12"/>
          </p:nvPr>
        </p:nvSpPr>
        <p:spPr/>
        <p:txBody>
          <a:bodyPr/>
          <a:lstStyle/>
          <a:p>
            <a:pPr>
              <a:defRPr/>
            </a:pPr>
            <a:fld id="{4FF538FA-A287-4FBD-9703-6DB9C5344803}" type="slidenum">
              <a:rPr lang="zh-CN" altLang="en-US" smtClean="0"/>
              <a:t>88</a:t>
            </a:fld>
            <a:endParaRPr lang="en-US" altLang="zh-CN" dirty="0"/>
          </a:p>
        </p:txBody>
      </p:sp>
      <p:grpSp>
        <p:nvGrpSpPr>
          <p:cNvPr id="6" name="Group 138">
            <a:extLst>
              <a:ext uri="{FF2B5EF4-FFF2-40B4-BE49-F238E27FC236}">
                <a16:creationId xmlns:a16="http://schemas.microsoft.com/office/drawing/2014/main" id="{59B4C60B-9861-784A-654E-DA0D2F4654CA}"/>
              </a:ext>
            </a:extLst>
          </p:cNvPr>
          <p:cNvGrpSpPr>
            <a:grpSpLocks/>
          </p:cNvGrpSpPr>
          <p:nvPr/>
        </p:nvGrpSpPr>
        <p:grpSpPr bwMode="auto">
          <a:xfrm>
            <a:off x="539750" y="1125538"/>
            <a:ext cx="3168650" cy="508000"/>
            <a:chOff x="340" y="799"/>
            <a:chExt cx="1996" cy="320"/>
          </a:xfrm>
        </p:grpSpPr>
        <p:sp>
          <p:nvSpPr>
            <p:cNvPr id="7" name="Rectangle 110">
              <a:extLst>
                <a:ext uri="{FF2B5EF4-FFF2-40B4-BE49-F238E27FC236}">
                  <a16:creationId xmlns:a16="http://schemas.microsoft.com/office/drawing/2014/main" id="{700A37EC-0D09-43F7-B3C9-2429550DCD37}"/>
                </a:ext>
              </a:extLst>
            </p:cNvPr>
            <p:cNvSpPr>
              <a:spLocks noChangeArrowheads="1"/>
            </p:cNvSpPr>
            <p:nvPr/>
          </p:nvSpPr>
          <p:spPr bwMode="auto">
            <a:xfrm>
              <a:off x="340" y="799"/>
              <a:ext cx="1950" cy="318"/>
            </a:xfrm>
            <a:prstGeom prst="rect">
              <a:avLst/>
            </a:prstGeom>
            <a:solidFill>
              <a:schemeClr val="accent1">
                <a:lumMod val="20000"/>
                <a:lumOff val="80000"/>
              </a:schemeClr>
            </a:solidFill>
            <a:ln>
              <a:noFill/>
            </a:ln>
            <a:effectLst>
              <a:outerShdw dist="53882" dir="2700000" algn="ctr" rotWithShape="0">
                <a:srgbClr val="B2B2B2"/>
              </a:outerShdw>
            </a:effectLst>
            <a:extLst>
              <a:ext uri="{91240B29-F687-4F45-9708-019B960494DF}">
                <a14:hiddenLine xmlns:a14="http://schemas.microsoft.com/office/drawing/2010/main" w="9525">
                  <a:solidFill>
                    <a:srgbClr val="FFFF99"/>
                  </a:solidFill>
                  <a:miter lim="800000"/>
                  <a:headEnd/>
                  <a:tailEnd/>
                </a14:hiddenLine>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8" name="Text Box 111">
              <a:extLst>
                <a:ext uri="{FF2B5EF4-FFF2-40B4-BE49-F238E27FC236}">
                  <a16:creationId xmlns:a16="http://schemas.microsoft.com/office/drawing/2014/main" id="{FD985D2C-67C3-4F76-5E9F-1414D77080A4}"/>
                </a:ext>
              </a:extLst>
            </p:cNvPr>
            <p:cNvSpPr txBox="1">
              <a:spLocks noChangeArrowheads="1"/>
            </p:cNvSpPr>
            <p:nvPr/>
          </p:nvSpPr>
          <p:spPr bwMode="auto">
            <a:xfrm>
              <a:off x="448" y="811"/>
              <a:ext cx="1888" cy="308"/>
            </a:xfrm>
            <a:prstGeom prst="rect">
              <a:avLst/>
            </a:prstGeom>
            <a:noFill/>
            <a:ln>
              <a:noFill/>
            </a:ln>
            <a:effectLst/>
            <a:extLst>
              <a:ext uri="{909E8E84-426E-40DD-AFC4-6F175D3DCCD1}">
                <a14:hiddenFill xmlns:a14="http://schemas.microsoft.com/office/drawing/2010/main">
                  <a:gradFill rotWithShape="0">
                    <a:gsLst>
                      <a:gs pos="0">
                        <a:srgbClr val="FF0000"/>
                      </a:gs>
                      <a:gs pos="50000">
                        <a:srgbClr val="760000"/>
                      </a:gs>
                      <a:gs pos="100000">
                        <a:srgbClr val="FF0000"/>
                      </a:gs>
                    </a:gsLst>
                    <a:lin ang="5400000" scaled="1"/>
                  </a:gra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28398" dir="1593903" algn="ctr" rotWithShape="0">
                      <a:schemeClr val="bg1"/>
                    </a:outerShdw>
                  </a:effectLst>
                </a14:hiddenEffects>
              </a:ext>
            </a:extLst>
          </p:spPr>
          <p:txBody>
            <a:bodyPr>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eaLnBrk="1" hangingPunct="1">
                <a:spcBef>
                  <a:spcPct val="0"/>
                </a:spcBef>
                <a:buClrTx/>
                <a:buFontTx/>
                <a:buNone/>
              </a:pPr>
              <a:r>
                <a:rPr lang="zh-CN" altLang="en-US" sz="2600" dirty="0">
                  <a:solidFill>
                    <a:srgbClr val="264AA5"/>
                  </a:solidFill>
                  <a:latin typeface="黑体" pitchFamily="49" charset="-122"/>
                  <a:ea typeface="黑体" pitchFamily="49" charset="-122"/>
                </a:rPr>
                <a:t>一</a:t>
              </a:r>
              <a:r>
                <a:rPr lang="en-US" altLang="zh-CN" sz="2600" dirty="0">
                  <a:solidFill>
                    <a:srgbClr val="264AA5"/>
                  </a:solidFill>
                  <a:latin typeface="黑体" pitchFamily="49" charset="-122"/>
                  <a:ea typeface="黑体" pitchFamily="49" charset="-122"/>
                </a:rPr>
                <a:t>.</a:t>
              </a:r>
              <a:r>
                <a:rPr lang="zh-CN" altLang="en-US" sz="2600" dirty="0">
                  <a:solidFill>
                    <a:srgbClr val="264AA5"/>
                  </a:solidFill>
                  <a:latin typeface="黑体" pitchFamily="49" charset="-122"/>
                  <a:ea typeface="黑体" pitchFamily="49" charset="-122"/>
                </a:rPr>
                <a:t>什么是</a:t>
              </a:r>
              <a:r>
                <a:rPr lang="en-US" altLang="zh-CN" sz="2600" dirty="0">
                  <a:solidFill>
                    <a:srgbClr val="264AA5"/>
                  </a:solidFill>
                  <a:ea typeface="黑体" pitchFamily="49" charset="-122"/>
                </a:rPr>
                <a:t>AOV</a:t>
              </a:r>
              <a:r>
                <a:rPr lang="zh-CN" altLang="en-US" sz="2600" dirty="0">
                  <a:solidFill>
                    <a:srgbClr val="264AA5"/>
                  </a:solidFill>
                  <a:latin typeface="黑体" pitchFamily="49" charset="-122"/>
                  <a:ea typeface="黑体" pitchFamily="49" charset="-122"/>
                </a:rPr>
                <a:t>网</a:t>
              </a:r>
            </a:p>
          </p:txBody>
        </p:sp>
      </p:grpSp>
      <p:grpSp>
        <p:nvGrpSpPr>
          <p:cNvPr id="9" name="Group 135">
            <a:extLst>
              <a:ext uri="{FF2B5EF4-FFF2-40B4-BE49-F238E27FC236}">
                <a16:creationId xmlns:a16="http://schemas.microsoft.com/office/drawing/2014/main" id="{75879D29-9A78-A8ED-D9B8-FF41609ED51D}"/>
              </a:ext>
            </a:extLst>
          </p:cNvPr>
          <p:cNvGrpSpPr>
            <a:grpSpLocks/>
          </p:cNvGrpSpPr>
          <p:nvPr/>
        </p:nvGrpSpPr>
        <p:grpSpPr bwMode="auto">
          <a:xfrm>
            <a:off x="1065953" y="1259856"/>
            <a:ext cx="7489825" cy="4135438"/>
            <a:chOff x="657" y="1162"/>
            <a:chExt cx="4718" cy="2605"/>
          </a:xfrm>
        </p:grpSpPr>
        <p:sp>
          <p:nvSpPr>
            <p:cNvPr id="10" name="AutoShape 108">
              <a:extLst>
                <a:ext uri="{FF2B5EF4-FFF2-40B4-BE49-F238E27FC236}">
                  <a16:creationId xmlns:a16="http://schemas.microsoft.com/office/drawing/2014/main" id="{767C7DC2-DE23-E305-F202-984FC76DE177}"/>
                </a:ext>
              </a:extLst>
            </p:cNvPr>
            <p:cNvSpPr>
              <a:spLocks noChangeArrowheads="1"/>
            </p:cNvSpPr>
            <p:nvPr/>
          </p:nvSpPr>
          <p:spPr bwMode="auto">
            <a:xfrm>
              <a:off x="3575" y="1162"/>
              <a:ext cx="1632" cy="557"/>
            </a:xfrm>
            <a:prstGeom prst="wedgeRectCallout">
              <a:avLst>
                <a:gd name="adj1" fmla="val -42954"/>
                <a:gd name="adj2" fmla="val 119120"/>
              </a:avLst>
            </a:prstGeom>
            <a:noFill/>
            <a:ln w="66675">
              <a:solidFill>
                <a:schemeClr val="accent1"/>
              </a:solidFill>
              <a:miter lim="800000"/>
              <a:headEnd/>
              <a:tailEnd/>
            </a:ln>
            <a:effectLst/>
            <a:extLst>
              <a:ext uri="{909E8E84-426E-40DD-AFC4-6F175D3DCCD1}">
                <a14:hiddenFill xmlns:a14="http://schemas.microsoft.com/office/drawing/2010/main">
                  <a:solidFill>
                    <a:srgbClr val="00FFFF"/>
                  </a:solidFill>
                </a14:hiddenFill>
              </a:ext>
              <a:ext uri="{AF507438-7753-43E0-B8FC-AC1667EBCBE1}">
                <a14:hiddenEffects xmlns:a14="http://schemas.microsoft.com/office/drawing/2010/main">
                  <a:effectLst>
                    <a:outerShdw dist="99190" dir="3011666" algn="ctr" rotWithShape="0">
                      <a:schemeClr val="bg1"/>
                    </a:outerShdw>
                  </a:effectLst>
                </a14:hiddenEffects>
              </a:ext>
            </a:extLst>
          </p:spPr>
          <p:txBody>
            <a:bodyPr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lnSpc>
                  <a:spcPct val="90000"/>
                </a:lnSpc>
                <a:spcBef>
                  <a:spcPct val="0"/>
                </a:spcBef>
                <a:buClrTx/>
                <a:buFontTx/>
                <a:buNone/>
              </a:pPr>
              <a:endParaRPr lang="en-US" altLang="zh-CN" sz="2400"/>
            </a:p>
          </p:txBody>
        </p:sp>
        <p:sp>
          <p:nvSpPr>
            <p:cNvPr id="11" name="Text Box 109">
              <a:extLst>
                <a:ext uri="{FF2B5EF4-FFF2-40B4-BE49-F238E27FC236}">
                  <a16:creationId xmlns:a16="http://schemas.microsoft.com/office/drawing/2014/main" id="{E20C5C95-8728-176E-37C2-A02C5C5D95D2}"/>
                </a:ext>
              </a:extLst>
            </p:cNvPr>
            <p:cNvSpPr txBox="1">
              <a:spLocks noChangeArrowheads="1"/>
            </p:cNvSpPr>
            <p:nvPr/>
          </p:nvSpPr>
          <p:spPr bwMode="auto">
            <a:xfrm>
              <a:off x="3407" y="1191"/>
              <a:ext cx="1968" cy="547"/>
            </a:xfrm>
            <a:prstGeom prst="rect">
              <a:avLst/>
            </a:prstGeom>
            <a:noFill/>
            <a:ln>
              <a:noFill/>
            </a:ln>
            <a:effectLst>
              <a:outerShdw dist="12700" dir="5400000" algn="ctr" rotWithShape="0">
                <a:schemeClr val="bg1"/>
              </a:outerShdw>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Lst>
          </p:spPr>
          <p:txBody>
            <a:bodyPr>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lnSpc>
                  <a:spcPct val="90000"/>
                </a:lnSpc>
                <a:spcBef>
                  <a:spcPct val="0"/>
                </a:spcBef>
                <a:buClrTx/>
                <a:buFontTx/>
                <a:buNone/>
              </a:pPr>
              <a:r>
                <a:rPr lang="zh-CN" altLang="en-US" sz="2800" dirty="0">
                  <a:solidFill>
                    <a:srgbClr val="7030A0"/>
                  </a:solidFill>
                  <a:ea typeface="黑体" pitchFamily="49" charset="-122"/>
                </a:rPr>
                <a:t>一个建筑工程</a:t>
              </a:r>
            </a:p>
            <a:p>
              <a:pPr algn="ctr" eaLnBrk="1" hangingPunct="1">
                <a:lnSpc>
                  <a:spcPct val="90000"/>
                </a:lnSpc>
                <a:spcBef>
                  <a:spcPct val="0"/>
                </a:spcBef>
                <a:buClrTx/>
                <a:buFontTx/>
                <a:buNone/>
              </a:pPr>
              <a:r>
                <a:rPr lang="zh-CN" altLang="en-US" sz="2800" dirty="0">
                  <a:solidFill>
                    <a:srgbClr val="7030A0"/>
                  </a:solidFill>
                  <a:ea typeface="黑体" pitchFamily="49" charset="-122"/>
                </a:rPr>
                <a:t>的施工流程</a:t>
              </a:r>
            </a:p>
          </p:txBody>
        </p:sp>
        <p:sp>
          <p:nvSpPr>
            <p:cNvPr id="12" name="Oval 5">
              <a:extLst>
                <a:ext uri="{FF2B5EF4-FFF2-40B4-BE49-F238E27FC236}">
                  <a16:creationId xmlns:a16="http://schemas.microsoft.com/office/drawing/2014/main" id="{71A47F44-4367-AF7B-A786-B0F3E03099C3}"/>
                </a:ext>
              </a:extLst>
            </p:cNvPr>
            <p:cNvSpPr>
              <a:spLocks noChangeArrowheads="1"/>
            </p:cNvSpPr>
            <p:nvPr/>
          </p:nvSpPr>
          <p:spPr bwMode="auto">
            <a:xfrm>
              <a:off x="4787" y="2687"/>
              <a:ext cx="411" cy="365"/>
            </a:xfrm>
            <a:prstGeom prst="ellipse">
              <a:avLst/>
            </a:prstGeom>
            <a:noFill/>
            <a:ln w="28575" cap="sq">
              <a:solidFill>
                <a:srgbClr val="000080"/>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lnSpc>
                  <a:spcPct val="90000"/>
                </a:lnSpc>
                <a:spcBef>
                  <a:spcPct val="0"/>
                </a:spcBef>
                <a:buClrTx/>
                <a:buFontTx/>
                <a:buNone/>
              </a:pPr>
              <a:endParaRPr lang="zh-CN" altLang="en-US" sz="4400"/>
            </a:p>
          </p:txBody>
        </p:sp>
        <p:sp>
          <p:nvSpPr>
            <p:cNvPr id="13" name="Text Box 6">
              <a:extLst>
                <a:ext uri="{FF2B5EF4-FFF2-40B4-BE49-F238E27FC236}">
                  <a16:creationId xmlns:a16="http://schemas.microsoft.com/office/drawing/2014/main" id="{EE591456-242F-4FBA-E1A7-9FA499DFF1D0}"/>
                </a:ext>
              </a:extLst>
            </p:cNvPr>
            <p:cNvSpPr txBox="1">
              <a:spLocks noChangeArrowheads="1"/>
            </p:cNvSpPr>
            <p:nvPr/>
          </p:nvSpPr>
          <p:spPr bwMode="auto">
            <a:xfrm>
              <a:off x="4783" y="2746"/>
              <a:ext cx="482"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eaLnBrk="1" hangingPunct="1">
                <a:lnSpc>
                  <a:spcPct val="90000"/>
                </a:lnSpc>
                <a:spcBef>
                  <a:spcPct val="0"/>
                </a:spcBef>
                <a:buClrTx/>
                <a:buFontTx/>
                <a:buNone/>
              </a:pPr>
              <a:r>
                <a:rPr lang="zh-CN" altLang="en-US" sz="2000">
                  <a:solidFill>
                    <a:schemeClr val="accent2"/>
                  </a:solidFill>
                  <a:ea typeface="楷体_GB2312" pitchFamily="49" charset="-122"/>
                </a:rPr>
                <a:t>验收</a:t>
              </a:r>
            </a:p>
          </p:txBody>
        </p:sp>
        <p:sp>
          <p:nvSpPr>
            <p:cNvPr id="14" name="Oval 7">
              <a:extLst>
                <a:ext uri="{FF2B5EF4-FFF2-40B4-BE49-F238E27FC236}">
                  <a16:creationId xmlns:a16="http://schemas.microsoft.com/office/drawing/2014/main" id="{58192AC8-C50B-A63A-16A4-A6964BFBA0FC}"/>
                </a:ext>
              </a:extLst>
            </p:cNvPr>
            <p:cNvSpPr>
              <a:spLocks noChangeArrowheads="1"/>
            </p:cNvSpPr>
            <p:nvPr/>
          </p:nvSpPr>
          <p:spPr bwMode="auto">
            <a:xfrm>
              <a:off x="657" y="2824"/>
              <a:ext cx="410" cy="365"/>
            </a:xfrm>
            <a:prstGeom prst="ellipse">
              <a:avLst/>
            </a:prstGeom>
            <a:noFill/>
            <a:ln w="28575" cap="sq">
              <a:solidFill>
                <a:srgbClr val="000080"/>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lnSpc>
                  <a:spcPct val="90000"/>
                </a:lnSpc>
                <a:spcBef>
                  <a:spcPct val="0"/>
                </a:spcBef>
                <a:buClrTx/>
                <a:buFontTx/>
                <a:buNone/>
              </a:pPr>
              <a:endParaRPr lang="zh-CN" altLang="en-US" sz="4400"/>
            </a:p>
          </p:txBody>
        </p:sp>
        <p:sp>
          <p:nvSpPr>
            <p:cNvPr id="15" name="Text Box 8">
              <a:extLst>
                <a:ext uri="{FF2B5EF4-FFF2-40B4-BE49-F238E27FC236}">
                  <a16:creationId xmlns:a16="http://schemas.microsoft.com/office/drawing/2014/main" id="{1DFD51C2-5B32-D5E6-B60B-E39CA7BC0A05}"/>
                </a:ext>
              </a:extLst>
            </p:cNvPr>
            <p:cNvSpPr txBox="1">
              <a:spLocks noChangeArrowheads="1"/>
            </p:cNvSpPr>
            <p:nvPr/>
          </p:nvSpPr>
          <p:spPr bwMode="auto">
            <a:xfrm>
              <a:off x="657" y="2886"/>
              <a:ext cx="726"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eaLnBrk="1" hangingPunct="1">
                <a:lnSpc>
                  <a:spcPct val="90000"/>
                </a:lnSpc>
                <a:spcBef>
                  <a:spcPct val="0"/>
                </a:spcBef>
                <a:buClrTx/>
                <a:buFontTx/>
                <a:buNone/>
              </a:pPr>
              <a:r>
                <a:rPr lang="zh-CN" altLang="en-US" sz="2000">
                  <a:solidFill>
                    <a:schemeClr val="accent2"/>
                  </a:solidFill>
                  <a:ea typeface="楷体_GB2312" pitchFamily="49" charset="-122"/>
                </a:rPr>
                <a:t>筹备</a:t>
              </a:r>
            </a:p>
          </p:txBody>
        </p:sp>
        <p:sp>
          <p:nvSpPr>
            <p:cNvPr id="16" name="Oval 9">
              <a:extLst>
                <a:ext uri="{FF2B5EF4-FFF2-40B4-BE49-F238E27FC236}">
                  <a16:creationId xmlns:a16="http://schemas.microsoft.com/office/drawing/2014/main" id="{30692A23-4960-5AA5-F53C-0B64CCB1F9DA}"/>
                </a:ext>
              </a:extLst>
            </p:cNvPr>
            <p:cNvSpPr>
              <a:spLocks noChangeArrowheads="1"/>
            </p:cNvSpPr>
            <p:nvPr/>
          </p:nvSpPr>
          <p:spPr bwMode="auto">
            <a:xfrm>
              <a:off x="1321" y="2277"/>
              <a:ext cx="410" cy="365"/>
            </a:xfrm>
            <a:prstGeom prst="ellipse">
              <a:avLst/>
            </a:prstGeom>
            <a:noFill/>
            <a:ln w="28575" cap="sq">
              <a:solidFill>
                <a:srgbClr val="000080"/>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lnSpc>
                  <a:spcPct val="90000"/>
                </a:lnSpc>
                <a:spcBef>
                  <a:spcPct val="0"/>
                </a:spcBef>
                <a:buClrTx/>
                <a:buFontTx/>
                <a:buNone/>
              </a:pPr>
              <a:endParaRPr lang="zh-CN" altLang="en-US" sz="4400"/>
            </a:p>
          </p:txBody>
        </p:sp>
        <p:sp>
          <p:nvSpPr>
            <p:cNvPr id="17" name="Text Box 10">
              <a:extLst>
                <a:ext uri="{FF2B5EF4-FFF2-40B4-BE49-F238E27FC236}">
                  <a16:creationId xmlns:a16="http://schemas.microsoft.com/office/drawing/2014/main" id="{30670D6E-9794-ADAB-9500-40AA940768DB}"/>
                </a:ext>
              </a:extLst>
            </p:cNvPr>
            <p:cNvSpPr txBox="1">
              <a:spLocks noChangeArrowheads="1"/>
            </p:cNvSpPr>
            <p:nvPr/>
          </p:nvSpPr>
          <p:spPr bwMode="auto">
            <a:xfrm>
              <a:off x="1321" y="2324"/>
              <a:ext cx="743"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eaLnBrk="1" hangingPunct="1">
                <a:lnSpc>
                  <a:spcPct val="90000"/>
                </a:lnSpc>
                <a:spcBef>
                  <a:spcPct val="0"/>
                </a:spcBef>
                <a:buClrTx/>
                <a:buFontTx/>
                <a:buNone/>
              </a:pPr>
              <a:r>
                <a:rPr lang="zh-CN" altLang="en-US" sz="2000">
                  <a:solidFill>
                    <a:schemeClr val="accent2"/>
                  </a:solidFill>
                  <a:ea typeface="楷体_GB2312" pitchFamily="49" charset="-122"/>
                </a:rPr>
                <a:t>招标</a:t>
              </a:r>
            </a:p>
          </p:txBody>
        </p:sp>
        <p:sp>
          <p:nvSpPr>
            <p:cNvPr id="18" name="Oval 11">
              <a:extLst>
                <a:ext uri="{FF2B5EF4-FFF2-40B4-BE49-F238E27FC236}">
                  <a16:creationId xmlns:a16="http://schemas.microsoft.com/office/drawing/2014/main" id="{BB9BF384-D4BF-A33A-38A3-F9D119B1C383}"/>
                </a:ext>
              </a:extLst>
            </p:cNvPr>
            <p:cNvSpPr>
              <a:spLocks noChangeArrowheads="1"/>
            </p:cNvSpPr>
            <p:nvPr/>
          </p:nvSpPr>
          <p:spPr bwMode="auto">
            <a:xfrm>
              <a:off x="1327" y="3326"/>
              <a:ext cx="410" cy="364"/>
            </a:xfrm>
            <a:prstGeom prst="ellipse">
              <a:avLst/>
            </a:prstGeom>
            <a:noFill/>
            <a:ln w="28575" cap="sq">
              <a:solidFill>
                <a:srgbClr val="000080"/>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lnSpc>
                  <a:spcPct val="90000"/>
                </a:lnSpc>
                <a:spcBef>
                  <a:spcPct val="0"/>
                </a:spcBef>
                <a:buClrTx/>
                <a:buFontTx/>
                <a:buNone/>
              </a:pPr>
              <a:endParaRPr lang="zh-CN" altLang="zh-CN" sz="4400"/>
            </a:p>
          </p:txBody>
        </p:sp>
        <p:sp>
          <p:nvSpPr>
            <p:cNvPr id="19" name="Text Box 12">
              <a:extLst>
                <a:ext uri="{FF2B5EF4-FFF2-40B4-BE49-F238E27FC236}">
                  <a16:creationId xmlns:a16="http://schemas.microsoft.com/office/drawing/2014/main" id="{49E3AA1A-DC70-77F9-0F45-79B6213E6394}"/>
                </a:ext>
              </a:extLst>
            </p:cNvPr>
            <p:cNvSpPr txBox="1">
              <a:spLocks noChangeArrowheads="1"/>
            </p:cNvSpPr>
            <p:nvPr/>
          </p:nvSpPr>
          <p:spPr bwMode="auto">
            <a:xfrm>
              <a:off x="1321" y="3372"/>
              <a:ext cx="536"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eaLnBrk="1" hangingPunct="1">
                <a:lnSpc>
                  <a:spcPct val="90000"/>
                </a:lnSpc>
                <a:spcBef>
                  <a:spcPct val="0"/>
                </a:spcBef>
                <a:buClrTx/>
                <a:buFontTx/>
                <a:buNone/>
              </a:pPr>
              <a:r>
                <a:rPr lang="zh-CN" altLang="en-US" sz="2000">
                  <a:solidFill>
                    <a:schemeClr val="accent2"/>
                  </a:solidFill>
                  <a:ea typeface="楷体_GB2312" pitchFamily="49" charset="-122"/>
                </a:rPr>
                <a:t>备料</a:t>
              </a:r>
            </a:p>
          </p:txBody>
        </p:sp>
        <p:sp>
          <p:nvSpPr>
            <p:cNvPr id="20" name="Oval 13">
              <a:extLst>
                <a:ext uri="{FF2B5EF4-FFF2-40B4-BE49-F238E27FC236}">
                  <a16:creationId xmlns:a16="http://schemas.microsoft.com/office/drawing/2014/main" id="{F7696204-5197-F12D-F065-762BD9D43D44}"/>
                </a:ext>
              </a:extLst>
            </p:cNvPr>
            <p:cNvSpPr>
              <a:spLocks noChangeArrowheads="1"/>
            </p:cNvSpPr>
            <p:nvPr/>
          </p:nvSpPr>
          <p:spPr bwMode="auto">
            <a:xfrm>
              <a:off x="2233" y="2550"/>
              <a:ext cx="411" cy="365"/>
            </a:xfrm>
            <a:prstGeom prst="ellipse">
              <a:avLst/>
            </a:prstGeom>
            <a:noFill/>
            <a:ln w="28575" cap="sq">
              <a:solidFill>
                <a:srgbClr val="000080"/>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lnSpc>
                  <a:spcPct val="90000"/>
                </a:lnSpc>
                <a:spcBef>
                  <a:spcPct val="0"/>
                </a:spcBef>
                <a:buClrTx/>
                <a:buFontTx/>
                <a:buNone/>
              </a:pPr>
              <a:endParaRPr lang="zh-CN" altLang="en-US" sz="4400"/>
            </a:p>
          </p:txBody>
        </p:sp>
        <p:sp>
          <p:nvSpPr>
            <p:cNvPr id="21" name="Text Box 14">
              <a:extLst>
                <a:ext uri="{FF2B5EF4-FFF2-40B4-BE49-F238E27FC236}">
                  <a16:creationId xmlns:a16="http://schemas.microsoft.com/office/drawing/2014/main" id="{0BC42DD0-3D88-2E0A-F969-202B302BC6FF}"/>
                </a:ext>
              </a:extLst>
            </p:cNvPr>
            <p:cNvSpPr txBox="1">
              <a:spLocks noChangeArrowheads="1"/>
            </p:cNvSpPr>
            <p:nvPr/>
          </p:nvSpPr>
          <p:spPr bwMode="auto">
            <a:xfrm>
              <a:off x="2235" y="2558"/>
              <a:ext cx="498" cy="3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eaLnBrk="1" hangingPunct="1">
                <a:lnSpc>
                  <a:spcPct val="90000"/>
                </a:lnSpc>
                <a:spcBef>
                  <a:spcPct val="0"/>
                </a:spcBef>
                <a:buClrTx/>
                <a:buFontTx/>
                <a:buNone/>
              </a:pPr>
              <a:r>
                <a:rPr lang="zh-CN" altLang="en-US" sz="1800">
                  <a:solidFill>
                    <a:schemeClr val="accent2"/>
                  </a:solidFill>
                  <a:ea typeface="楷体_GB2312" pitchFamily="49" charset="-122"/>
                </a:rPr>
                <a:t>进驻</a:t>
              </a:r>
            </a:p>
            <a:p>
              <a:pPr eaLnBrk="1" hangingPunct="1">
                <a:lnSpc>
                  <a:spcPct val="90000"/>
                </a:lnSpc>
                <a:spcBef>
                  <a:spcPct val="0"/>
                </a:spcBef>
                <a:buClrTx/>
                <a:buFontTx/>
                <a:buNone/>
              </a:pPr>
              <a:r>
                <a:rPr lang="zh-CN" altLang="en-US" sz="1800">
                  <a:solidFill>
                    <a:schemeClr val="accent2"/>
                  </a:solidFill>
                  <a:ea typeface="楷体_GB2312" pitchFamily="49" charset="-122"/>
                </a:rPr>
                <a:t>工地</a:t>
              </a:r>
            </a:p>
          </p:txBody>
        </p:sp>
        <p:sp>
          <p:nvSpPr>
            <p:cNvPr id="22" name="Oval 15">
              <a:extLst>
                <a:ext uri="{FF2B5EF4-FFF2-40B4-BE49-F238E27FC236}">
                  <a16:creationId xmlns:a16="http://schemas.microsoft.com/office/drawing/2014/main" id="{A34965E6-A81B-78C7-5B7D-388FAC374BB6}"/>
                </a:ext>
              </a:extLst>
            </p:cNvPr>
            <p:cNvSpPr>
              <a:spLocks noChangeArrowheads="1"/>
            </p:cNvSpPr>
            <p:nvPr/>
          </p:nvSpPr>
          <p:spPr bwMode="auto">
            <a:xfrm>
              <a:off x="2209" y="3326"/>
              <a:ext cx="411" cy="364"/>
            </a:xfrm>
            <a:prstGeom prst="ellipse">
              <a:avLst/>
            </a:prstGeom>
            <a:noFill/>
            <a:ln w="28575" cap="sq">
              <a:solidFill>
                <a:srgbClr val="000080"/>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lnSpc>
                  <a:spcPct val="90000"/>
                </a:lnSpc>
                <a:spcBef>
                  <a:spcPct val="0"/>
                </a:spcBef>
                <a:buClrTx/>
                <a:buFontTx/>
                <a:buNone/>
              </a:pPr>
              <a:endParaRPr lang="zh-CN" altLang="en-US" sz="4400"/>
            </a:p>
          </p:txBody>
        </p:sp>
        <p:sp>
          <p:nvSpPr>
            <p:cNvPr id="23" name="Text Box 16">
              <a:extLst>
                <a:ext uri="{FF2B5EF4-FFF2-40B4-BE49-F238E27FC236}">
                  <a16:creationId xmlns:a16="http://schemas.microsoft.com/office/drawing/2014/main" id="{47258E3E-0D7F-B686-537E-50CB5C662410}"/>
                </a:ext>
              </a:extLst>
            </p:cNvPr>
            <p:cNvSpPr txBox="1">
              <a:spLocks noChangeArrowheads="1"/>
            </p:cNvSpPr>
            <p:nvPr/>
          </p:nvSpPr>
          <p:spPr bwMode="auto">
            <a:xfrm>
              <a:off x="2198" y="3372"/>
              <a:ext cx="682"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eaLnBrk="1" hangingPunct="1">
                <a:lnSpc>
                  <a:spcPct val="90000"/>
                </a:lnSpc>
                <a:spcBef>
                  <a:spcPct val="0"/>
                </a:spcBef>
                <a:buClrTx/>
                <a:buFontTx/>
                <a:buNone/>
              </a:pPr>
              <a:r>
                <a:rPr lang="zh-CN" altLang="en-US" sz="2000">
                  <a:solidFill>
                    <a:schemeClr val="accent2"/>
                  </a:solidFill>
                  <a:ea typeface="楷体_GB2312" pitchFamily="49" charset="-122"/>
                </a:rPr>
                <a:t>测量</a:t>
              </a:r>
            </a:p>
          </p:txBody>
        </p:sp>
        <p:sp>
          <p:nvSpPr>
            <p:cNvPr id="24" name="Oval 17">
              <a:extLst>
                <a:ext uri="{FF2B5EF4-FFF2-40B4-BE49-F238E27FC236}">
                  <a16:creationId xmlns:a16="http://schemas.microsoft.com/office/drawing/2014/main" id="{17B8816F-4A4A-0981-77AD-8D764343D213}"/>
                </a:ext>
              </a:extLst>
            </p:cNvPr>
            <p:cNvSpPr>
              <a:spLocks noChangeArrowheads="1"/>
            </p:cNvSpPr>
            <p:nvPr/>
          </p:nvSpPr>
          <p:spPr bwMode="auto">
            <a:xfrm>
              <a:off x="3043" y="3383"/>
              <a:ext cx="410" cy="365"/>
            </a:xfrm>
            <a:prstGeom prst="ellipse">
              <a:avLst/>
            </a:prstGeom>
            <a:noFill/>
            <a:ln w="28575" cap="sq">
              <a:solidFill>
                <a:srgbClr val="000080"/>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lnSpc>
                  <a:spcPct val="90000"/>
                </a:lnSpc>
                <a:spcBef>
                  <a:spcPct val="0"/>
                </a:spcBef>
                <a:buClrTx/>
                <a:buFontTx/>
                <a:buNone/>
              </a:pPr>
              <a:endParaRPr lang="zh-CN" altLang="en-US" sz="4400"/>
            </a:p>
          </p:txBody>
        </p:sp>
        <p:sp>
          <p:nvSpPr>
            <p:cNvPr id="25" name="Text Box 18">
              <a:extLst>
                <a:ext uri="{FF2B5EF4-FFF2-40B4-BE49-F238E27FC236}">
                  <a16:creationId xmlns:a16="http://schemas.microsoft.com/office/drawing/2014/main" id="{E8F691B6-1845-F05C-0AC9-08ED59B0DAB0}"/>
                </a:ext>
              </a:extLst>
            </p:cNvPr>
            <p:cNvSpPr txBox="1">
              <a:spLocks noChangeArrowheads="1"/>
            </p:cNvSpPr>
            <p:nvPr/>
          </p:nvSpPr>
          <p:spPr bwMode="auto">
            <a:xfrm>
              <a:off x="2779" y="3395"/>
              <a:ext cx="969" cy="3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lnSpc>
                  <a:spcPct val="90000"/>
                </a:lnSpc>
                <a:spcBef>
                  <a:spcPct val="0"/>
                </a:spcBef>
                <a:buClrTx/>
                <a:buFontTx/>
                <a:buNone/>
              </a:pPr>
              <a:r>
                <a:rPr lang="zh-CN" altLang="en-US" sz="1800" dirty="0">
                  <a:solidFill>
                    <a:schemeClr val="accent2"/>
                  </a:solidFill>
                  <a:ea typeface="楷体_GB2312" pitchFamily="49" charset="-122"/>
                </a:rPr>
                <a:t>挖</a:t>
              </a:r>
            </a:p>
            <a:p>
              <a:pPr algn="ctr" eaLnBrk="1" hangingPunct="1">
                <a:lnSpc>
                  <a:spcPct val="90000"/>
                </a:lnSpc>
                <a:spcBef>
                  <a:spcPct val="0"/>
                </a:spcBef>
                <a:buClrTx/>
                <a:buFontTx/>
                <a:buNone/>
              </a:pPr>
              <a:r>
                <a:rPr lang="zh-CN" altLang="en-US" sz="1800" dirty="0">
                  <a:solidFill>
                    <a:schemeClr val="accent2"/>
                  </a:solidFill>
                  <a:ea typeface="楷体_GB2312" pitchFamily="49" charset="-122"/>
                </a:rPr>
                <a:t>地基</a:t>
              </a:r>
            </a:p>
          </p:txBody>
        </p:sp>
        <p:sp>
          <p:nvSpPr>
            <p:cNvPr id="26" name="Oval 19">
              <a:extLst>
                <a:ext uri="{FF2B5EF4-FFF2-40B4-BE49-F238E27FC236}">
                  <a16:creationId xmlns:a16="http://schemas.microsoft.com/office/drawing/2014/main" id="{91BE2C53-BDAD-CA13-10DD-53994FBC8C55}"/>
                </a:ext>
              </a:extLst>
            </p:cNvPr>
            <p:cNvSpPr>
              <a:spLocks noChangeArrowheads="1"/>
            </p:cNvSpPr>
            <p:nvPr/>
          </p:nvSpPr>
          <p:spPr bwMode="auto">
            <a:xfrm>
              <a:off x="3419" y="2733"/>
              <a:ext cx="410" cy="365"/>
            </a:xfrm>
            <a:prstGeom prst="ellipse">
              <a:avLst/>
            </a:prstGeom>
            <a:noFill/>
            <a:ln w="28575" cap="sq">
              <a:solidFill>
                <a:srgbClr val="000080"/>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lnSpc>
                  <a:spcPct val="90000"/>
                </a:lnSpc>
                <a:spcBef>
                  <a:spcPct val="0"/>
                </a:spcBef>
                <a:buClrTx/>
                <a:buFontTx/>
                <a:buNone/>
              </a:pPr>
              <a:endParaRPr lang="zh-CN" altLang="en-US" sz="4400"/>
            </a:p>
          </p:txBody>
        </p:sp>
        <p:sp>
          <p:nvSpPr>
            <p:cNvPr id="27" name="Text Box 20">
              <a:extLst>
                <a:ext uri="{FF2B5EF4-FFF2-40B4-BE49-F238E27FC236}">
                  <a16:creationId xmlns:a16="http://schemas.microsoft.com/office/drawing/2014/main" id="{78BEB10D-6566-315E-852E-C10BE8B04F73}"/>
                </a:ext>
              </a:extLst>
            </p:cNvPr>
            <p:cNvSpPr txBox="1">
              <a:spLocks noChangeArrowheads="1"/>
            </p:cNvSpPr>
            <p:nvPr/>
          </p:nvSpPr>
          <p:spPr bwMode="auto">
            <a:xfrm>
              <a:off x="3418" y="2744"/>
              <a:ext cx="640" cy="3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eaLnBrk="1" hangingPunct="1">
                <a:lnSpc>
                  <a:spcPct val="90000"/>
                </a:lnSpc>
                <a:spcBef>
                  <a:spcPct val="0"/>
                </a:spcBef>
                <a:buClrTx/>
                <a:buFontTx/>
                <a:buNone/>
              </a:pPr>
              <a:r>
                <a:rPr lang="zh-CN" altLang="en-US" sz="1800" dirty="0">
                  <a:solidFill>
                    <a:schemeClr val="accent2"/>
                  </a:solidFill>
                  <a:ea typeface="楷体_GB2312" pitchFamily="49" charset="-122"/>
                </a:rPr>
                <a:t>浇注</a:t>
              </a:r>
            </a:p>
            <a:p>
              <a:pPr eaLnBrk="1" hangingPunct="1">
                <a:lnSpc>
                  <a:spcPct val="90000"/>
                </a:lnSpc>
                <a:spcBef>
                  <a:spcPct val="0"/>
                </a:spcBef>
                <a:buClrTx/>
                <a:buFontTx/>
                <a:buNone/>
              </a:pPr>
              <a:r>
                <a:rPr lang="zh-CN" altLang="en-US" sz="1800" dirty="0">
                  <a:solidFill>
                    <a:schemeClr val="accent2"/>
                  </a:solidFill>
                  <a:ea typeface="楷体_GB2312" pitchFamily="49" charset="-122"/>
                </a:rPr>
                <a:t>水泥</a:t>
              </a:r>
            </a:p>
          </p:txBody>
        </p:sp>
        <p:sp>
          <p:nvSpPr>
            <p:cNvPr id="28" name="Oval 21">
              <a:extLst>
                <a:ext uri="{FF2B5EF4-FFF2-40B4-BE49-F238E27FC236}">
                  <a16:creationId xmlns:a16="http://schemas.microsoft.com/office/drawing/2014/main" id="{4A477D66-A989-B861-9FB2-751F923B6E03}"/>
                </a:ext>
              </a:extLst>
            </p:cNvPr>
            <p:cNvSpPr>
              <a:spLocks noChangeArrowheads="1"/>
            </p:cNvSpPr>
            <p:nvPr/>
          </p:nvSpPr>
          <p:spPr bwMode="auto">
            <a:xfrm>
              <a:off x="2950" y="2132"/>
              <a:ext cx="410" cy="365"/>
            </a:xfrm>
            <a:prstGeom prst="ellipse">
              <a:avLst/>
            </a:prstGeom>
            <a:noFill/>
            <a:ln w="28575" cap="sq">
              <a:solidFill>
                <a:srgbClr val="000080"/>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lnSpc>
                  <a:spcPct val="90000"/>
                </a:lnSpc>
                <a:spcBef>
                  <a:spcPct val="0"/>
                </a:spcBef>
                <a:buClrTx/>
                <a:buFontTx/>
                <a:buNone/>
              </a:pPr>
              <a:endParaRPr lang="zh-CN" altLang="en-US" sz="4400"/>
            </a:p>
          </p:txBody>
        </p:sp>
        <p:sp>
          <p:nvSpPr>
            <p:cNvPr id="29" name="Text Box 22">
              <a:extLst>
                <a:ext uri="{FF2B5EF4-FFF2-40B4-BE49-F238E27FC236}">
                  <a16:creationId xmlns:a16="http://schemas.microsoft.com/office/drawing/2014/main" id="{72A2035E-238B-29F8-0D5D-C923F1C8A910}"/>
                </a:ext>
              </a:extLst>
            </p:cNvPr>
            <p:cNvSpPr txBox="1">
              <a:spLocks noChangeArrowheads="1"/>
            </p:cNvSpPr>
            <p:nvPr/>
          </p:nvSpPr>
          <p:spPr bwMode="auto">
            <a:xfrm>
              <a:off x="2954" y="2132"/>
              <a:ext cx="573" cy="4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eaLnBrk="1" hangingPunct="1">
                <a:lnSpc>
                  <a:spcPct val="90000"/>
                </a:lnSpc>
                <a:spcBef>
                  <a:spcPct val="0"/>
                </a:spcBef>
                <a:buClrTx/>
                <a:buFontTx/>
                <a:buNone/>
              </a:pPr>
              <a:r>
                <a:rPr lang="zh-CN" altLang="en-US" sz="2000" dirty="0">
                  <a:solidFill>
                    <a:schemeClr val="accent2"/>
                  </a:solidFill>
                  <a:ea typeface="楷体_GB2312" pitchFamily="49" charset="-122"/>
                </a:rPr>
                <a:t>搭架</a:t>
              </a:r>
            </a:p>
            <a:p>
              <a:pPr eaLnBrk="1" hangingPunct="1">
                <a:lnSpc>
                  <a:spcPct val="90000"/>
                </a:lnSpc>
                <a:spcBef>
                  <a:spcPct val="0"/>
                </a:spcBef>
                <a:buClrTx/>
                <a:buFontTx/>
                <a:buNone/>
              </a:pPr>
              <a:r>
                <a:rPr lang="zh-CN" altLang="en-US" sz="2000" dirty="0">
                  <a:solidFill>
                    <a:schemeClr val="accent2"/>
                  </a:solidFill>
                  <a:ea typeface="楷体_GB2312" pitchFamily="49" charset="-122"/>
                </a:rPr>
                <a:t>  子</a:t>
              </a:r>
            </a:p>
          </p:txBody>
        </p:sp>
        <p:sp>
          <p:nvSpPr>
            <p:cNvPr id="30" name="Line 23">
              <a:extLst>
                <a:ext uri="{FF2B5EF4-FFF2-40B4-BE49-F238E27FC236}">
                  <a16:creationId xmlns:a16="http://schemas.microsoft.com/office/drawing/2014/main" id="{12F9620D-4A4C-1292-9524-CE30B666259E}"/>
                </a:ext>
              </a:extLst>
            </p:cNvPr>
            <p:cNvSpPr>
              <a:spLocks noChangeShapeType="1"/>
            </p:cNvSpPr>
            <p:nvPr/>
          </p:nvSpPr>
          <p:spPr bwMode="auto">
            <a:xfrm flipV="1">
              <a:off x="1016" y="2596"/>
              <a:ext cx="364" cy="274"/>
            </a:xfrm>
            <a:prstGeom prst="line">
              <a:avLst/>
            </a:prstGeom>
            <a:noFill/>
            <a:ln w="28575" cap="sq">
              <a:solidFill>
                <a:srgbClr val="333399"/>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90000"/>
                </a:lnSpc>
              </a:pPr>
              <a:endParaRPr lang="zh-CN" altLang="en-US"/>
            </a:p>
          </p:txBody>
        </p:sp>
        <p:sp>
          <p:nvSpPr>
            <p:cNvPr id="31" name="Line 24">
              <a:extLst>
                <a:ext uri="{FF2B5EF4-FFF2-40B4-BE49-F238E27FC236}">
                  <a16:creationId xmlns:a16="http://schemas.microsoft.com/office/drawing/2014/main" id="{0FB98DA2-3028-C6BC-4C0C-BF96E0E03496}"/>
                </a:ext>
              </a:extLst>
            </p:cNvPr>
            <p:cNvSpPr>
              <a:spLocks noChangeShapeType="1"/>
            </p:cNvSpPr>
            <p:nvPr/>
          </p:nvSpPr>
          <p:spPr bwMode="auto">
            <a:xfrm>
              <a:off x="1002" y="3143"/>
              <a:ext cx="365" cy="274"/>
            </a:xfrm>
            <a:prstGeom prst="line">
              <a:avLst/>
            </a:prstGeom>
            <a:noFill/>
            <a:ln w="28575" cap="sq">
              <a:solidFill>
                <a:srgbClr val="333399"/>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90000"/>
                </a:lnSpc>
              </a:pPr>
              <a:endParaRPr lang="zh-CN" altLang="en-US"/>
            </a:p>
          </p:txBody>
        </p:sp>
        <p:sp>
          <p:nvSpPr>
            <p:cNvPr id="32" name="Line 25">
              <a:extLst>
                <a:ext uri="{FF2B5EF4-FFF2-40B4-BE49-F238E27FC236}">
                  <a16:creationId xmlns:a16="http://schemas.microsoft.com/office/drawing/2014/main" id="{BB3D1DBB-6A70-27FA-B125-83F19452B21A}"/>
                </a:ext>
              </a:extLst>
            </p:cNvPr>
            <p:cNvSpPr>
              <a:spLocks noChangeShapeType="1"/>
            </p:cNvSpPr>
            <p:nvPr/>
          </p:nvSpPr>
          <p:spPr bwMode="auto">
            <a:xfrm>
              <a:off x="1732" y="2505"/>
              <a:ext cx="501" cy="182"/>
            </a:xfrm>
            <a:prstGeom prst="line">
              <a:avLst/>
            </a:prstGeom>
            <a:noFill/>
            <a:ln w="28575" cap="sq">
              <a:solidFill>
                <a:srgbClr val="333399"/>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90000"/>
                </a:lnSpc>
              </a:pPr>
              <a:endParaRPr lang="zh-CN" altLang="en-US"/>
            </a:p>
          </p:txBody>
        </p:sp>
        <p:sp>
          <p:nvSpPr>
            <p:cNvPr id="33" name="Line 26">
              <a:extLst>
                <a:ext uri="{FF2B5EF4-FFF2-40B4-BE49-F238E27FC236}">
                  <a16:creationId xmlns:a16="http://schemas.microsoft.com/office/drawing/2014/main" id="{85CF9A86-3825-E67F-F874-B78CBBFAD0BE}"/>
                </a:ext>
              </a:extLst>
            </p:cNvPr>
            <p:cNvSpPr>
              <a:spLocks noChangeShapeType="1"/>
            </p:cNvSpPr>
            <p:nvPr/>
          </p:nvSpPr>
          <p:spPr bwMode="auto">
            <a:xfrm flipV="1">
              <a:off x="1686" y="2870"/>
              <a:ext cx="593" cy="501"/>
            </a:xfrm>
            <a:prstGeom prst="line">
              <a:avLst/>
            </a:prstGeom>
            <a:noFill/>
            <a:ln w="28575" cap="sq">
              <a:solidFill>
                <a:srgbClr val="333399"/>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90000"/>
                </a:lnSpc>
              </a:pPr>
              <a:endParaRPr lang="zh-CN" altLang="en-US"/>
            </a:p>
          </p:txBody>
        </p:sp>
        <p:sp>
          <p:nvSpPr>
            <p:cNvPr id="34" name="Line 27">
              <a:extLst>
                <a:ext uri="{FF2B5EF4-FFF2-40B4-BE49-F238E27FC236}">
                  <a16:creationId xmlns:a16="http://schemas.microsoft.com/office/drawing/2014/main" id="{D3D381E1-D328-9280-C163-7096FBB0DAFB}"/>
                </a:ext>
              </a:extLst>
            </p:cNvPr>
            <p:cNvSpPr>
              <a:spLocks noChangeShapeType="1"/>
            </p:cNvSpPr>
            <p:nvPr/>
          </p:nvSpPr>
          <p:spPr bwMode="auto">
            <a:xfrm>
              <a:off x="2416" y="2915"/>
              <a:ext cx="0" cy="411"/>
            </a:xfrm>
            <a:prstGeom prst="line">
              <a:avLst/>
            </a:prstGeom>
            <a:noFill/>
            <a:ln w="28575" cap="sq">
              <a:solidFill>
                <a:srgbClr val="333399"/>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90000"/>
                </a:lnSpc>
              </a:pPr>
              <a:endParaRPr lang="zh-CN" altLang="en-US"/>
            </a:p>
          </p:txBody>
        </p:sp>
        <p:sp>
          <p:nvSpPr>
            <p:cNvPr id="35" name="Line 28">
              <a:extLst>
                <a:ext uri="{FF2B5EF4-FFF2-40B4-BE49-F238E27FC236}">
                  <a16:creationId xmlns:a16="http://schemas.microsoft.com/office/drawing/2014/main" id="{32717DFA-9D72-857F-0D12-FAE88E3F738B}"/>
                </a:ext>
              </a:extLst>
            </p:cNvPr>
            <p:cNvSpPr>
              <a:spLocks noChangeShapeType="1"/>
            </p:cNvSpPr>
            <p:nvPr/>
          </p:nvSpPr>
          <p:spPr bwMode="auto">
            <a:xfrm flipV="1">
              <a:off x="2637" y="2429"/>
              <a:ext cx="365" cy="228"/>
            </a:xfrm>
            <a:prstGeom prst="line">
              <a:avLst/>
            </a:prstGeom>
            <a:noFill/>
            <a:ln w="28575" cap="sq">
              <a:solidFill>
                <a:srgbClr val="333399"/>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90000"/>
                </a:lnSpc>
              </a:pPr>
              <a:endParaRPr lang="zh-CN" altLang="en-US"/>
            </a:p>
          </p:txBody>
        </p:sp>
        <p:sp>
          <p:nvSpPr>
            <p:cNvPr id="36" name="Line 29">
              <a:extLst>
                <a:ext uri="{FF2B5EF4-FFF2-40B4-BE49-F238E27FC236}">
                  <a16:creationId xmlns:a16="http://schemas.microsoft.com/office/drawing/2014/main" id="{E754C479-D0B5-DA3F-FBBD-79EDA8ADA6F2}"/>
                </a:ext>
              </a:extLst>
            </p:cNvPr>
            <p:cNvSpPr>
              <a:spLocks noChangeShapeType="1"/>
            </p:cNvSpPr>
            <p:nvPr/>
          </p:nvSpPr>
          <p:spPr bwMode="auto">
            <a:xfrm>
              <a:off x="2564" y="2870"/>
              <a:ext cx="548" cy="547"/>
            </a:xfrm>
            <a:prstGeom prst="line">
              <a:avLst/>
            </a:prstGeom>
            <a:noFill/>
            <a:ln w="28575" cap="sq">
              <a:solidFill>
                <a:srgbClr val="333399"/>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90000"/>
                </a:lnSpc>
              </a:pPr>
              <a:endParaRPr lang="zh-CN" altLang="en-US"/>
            </a:p>
          </p:txBody>
        </p:sp>
        <p:sp>
          <p:nvSpPr>
            <p:cNvPr id="37" name="Line 30">
              <a:extLst>
                <a:ext uri="{FF2B5EF4-FFF2-40B4-BE49-F238E27FC236}">
                  <a16:creationId xmlns:a16="http://schemas.microsoft.com/office/drawing/2014/main" id="{76D5B5CE-E619-BF6E-90D6-50BA3CDC5558}"/>
                </a:ext>
              </a:extLst>
            </p:cNvPr>
            <p:cNvSpPr>
              <a:spLocks noChangeShapeType="1"/>
            </p:cNvSpPr>
            <p:nvPr/>
          </p:nvSpPr>
          <p:spPr bwMode="auto">
            <a:xfrm>
              <a:off x="3282" y="2459"/>
              <a:ext cx="228" cy="319"/>
            </a:xfrm>
            <a:prstGeom prst="line">
              <a:avLst/>
            </a:prstGeom>
            <a:noFill/>
            <a:ln w="28575" cap="sq">
              <a:solidFill>
                <a:srgbClr val="333399"/>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90000"/>
                </a:lnSpc>
              </a:pPr>
              <a:endParaRPr lang="zh-CN" altLang="en-US"/>
            </a:p>
          </p:txBody>
        </p:sp>
        <p:sp>
          <p:nvSpPr>
            <p:cNvPr id="38" name="Line 31">
              <a:extLst>
                <a:ext uri="{FF2B5EF4-FFF2-40B4-BE49-F238E27FC236}">
                  <a16:creationId xmlns:a16="http://schemas.microsoft.com/office/drawing/2014/main" id="{F66DFD1D-7CED-DCA5-A931-4BB28D2B21BF}"/>
                </a:ext>
              </a:extLst>
            </p:cNvPr>
            <p:cNvSpPr>
              <a:spLocks noChangeShapeType="1"/>
            </p:cNvSpPr>
            <p:nvPr/>
          </p:nvSpPr>
          <p:spPr bwMode="auto">
            <a:xfrm flipV="1">
              <a:off x="3373" y="3098"/>
              <a:ext cx="228" cy="319"/>
            </a:xfrm>
            <a:prstGeom prst="line">
              <a:avLst/>
            </a:prstGeom>
            <a:noFill/>
            <a:ln w="28575" cap="sq">
              <a:solidFill>
                <a:srgbClr val="333399"/>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90000"/>
                </a:lnSpc>
              </a:pPr>
              <a:endParaRPr lang="zh-CN" altLang="en-US"/>
            </a:p>
          </p:txBody>
        </p:sp>
        <p:sp>
          <p:nvSpPr>
            <p:cNvPr id="39" name="Line 32">
              <a:extLst>
                <a:ext uri="{FF2B5EF4-FFF2-40B4-BE49-F238E27FC236}">
                  <a16:creationId xmlns:a16="http://schemas.microsoft.com/office/drawing/2014/main" id="{7D886859-089A-9DB7-A51D-5CCBEEAB8FB7}"/>
                </a:ext>
              </a:extLst>
            </p:cNvPr>
            <p:cNvSpPr>
              <a:spLocks noChangeShapeType="1"/>
            </p:cNvSpPr>
            <p:nvPr/>
          </p:nvSpPr>
          <p:spPr bwMode="auto">
            <a:xfrm>
              <a:off x="2633" y="3540"/>
              <a:ext cx="410" cy="0"/>
            </a:xfrm>
            <a:prstGeom prst="line">
              <a:avLst/>
            </a:prstGeom>
            <a:noFill/>
            <a:ln w="28575" cap="sq">
              <a:solidFill>
                <a:srgbClr val="333399"/>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90000"/>
                </a:lnSpc>
              </a:pPr>
              <a:endParaRPr lang="zh-CN" altLang="en-US"/>
            </a:p>
          </p:txBody>
        </p:sp>
        <p:sp>
          <p:nvSpPr>
            <p:cNvPr id="40" name="Line 33">
              <a:extLst>
                <a:ext uri="{FF2B5EF4-FFF2-40B4-BE49-F238E27FC236}">
                  <a16:creationId xmlns:a16="http://schemas.microsoft.com/office/drawing/2014/main" id="{873D06D7-891C-9BDA-4EB7-29E710D74C69}"/>
                </a:ext>
              </a:extLst>
            </p:cNvPr>
            <p:cNvSpPr>
              <a:spLocks noChangeShapeType="1"/>
            </p:cNvSpPr>
            <p:nvPr/>
          </p:nvSpPr>
          <p:spPr bwMode="auto">
            <a:xfrm flipV="1">
              <a:off x="3750" y="2560"/>
              <a:ext cx="327" cy="206"/>
            </a:xfrm>
            <a:prstGeom prst="line">
              <a:avLst/>
            </a:prstGeom>
            <a:noFill/>
            <a:ln w="28575" cap="sq">
              <a:solidFill>
                <a:srgbClr val="333399"/>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90000"/>
                </a:lnSpc>
              </a:pPr>
              <a:endParaRPr lang="zh-CN" altLang="en-US"/>
            </a:p>
          </p:txBody>
        </p:sp>
        <p:sp>
          <p:nvSpPr>
            <p:cNvPr id="41" name="Line 34">
              <a:extLst>
                <a:ext uri="{FF2B5EF4-FFF2-40B4-BE49-F238E27FC236}">
                  <a16:creationId xmlns:a16="http://schemas.microsoft.com/office/drawing/2014/main" id="{6A109ACF-0AA4-723D-7B66-A5473DDBFF00}"/>
                </a:ext>
              </a:extLst>
            </p:cNvPr>
            <p:cNvSpPr>
              <a:spLocks noChangeShapeType="1"/>
            </p:cNvSpPr>
            <p:nvPr/>
          </p:nvSpPr>
          <p:spPr bwMode="auto">
            <a:xfrm>
              <a:off x="3784" y="3052"/>
              <a:ext cx="319" cy="182"/>
            </a:xfrm>
            <a:prstGeom prst="line">
              <a:avLst/>
            </a:prstGeom>
            <a:noFill/>
            <a:ln w="28575" cap="sq">
              <a:solidFill>
                <a:srgbClr val="333399"/>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90000"/>
                </a:lnSpc>
              </a:pPr>
              <a:endParaRPr lang="zh-CN" altLang="en-US"/>
            </a:p>
          </p:txBody>
        </p:sp>
        <p:sp>
          <p:nvSpPr>
            <p:cNvPr id="42" name="Line 35">
              <a:extLst>
                <a:ext uri="{FF2B5EF4-FFF2-40B4-BE49-F238E27FC236}">
                  <a16:creationId xmlns:a16="http://schemas.microsoft.com/office/drawing/2014/main" id="{DF426DF5-16BA-BA4C-AA4D-D86B534CC50F}"/>
                </a:ext>
              </a:extLst>
            </p:cNvPr>
            <p:cNvSpPr>
              <a:spLocks noChangeShapeType="1"/>
            </p:cNvSpPr>
            <p:nvPr/>
          </p:nvSpPr>
          <p:spPr bwMode="auto">
            <a:xfrm>
              <a:off x="3829" y="2915"/>
              <a:ext cx="274" cy="0"/>
            </a:xfrm>
            <a:prstGeom prst="line">
              <a:avLst/>
            </a:prstGeom>
            <a:noFill/>
            <a:ln w="28575" cap="sq">
              <a:solidFill>
                <a:srgbClr val="333399"/>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90000"/>
                </a:lnSpc>
              </a:pPr>
              <a:endParaRPr lang="zh-CN" altLang="en-US"/>
            </a:p>
          </p:txBody>
        </p:sp>
        <p:sp>
          <p:nvSpPr>
            <p:cNvPr id="43" name="Line 36">
              <a:extLst>
                <a:ext uri="{FF2B5EF4-FFF2-40B4-BE49-F238E27FC236}">
                  <a16:creationId xmlns:a16="http://schemas.microsoft.com/office/drawing/2014/main" id="{8BF32BAB-D47F-383C-ACA7-BFB8D78F5317}"/>
                </a:ext>
              </a:extLst>
            </p:cNvPr>
            <p:cNvSpPr>
              <a:spLocks noChangeShapeType="1"/>
            </p:cNvSpPr>
            <p:nvPr/>
          </p:nvSpPr>
          <p:spPr bwMode="auto">
            <a:xfrm>
              <a:off x="4559" y="2915"/>
              <a:ext cx="228" cy="0"/>
            </a:xfrm>
            <a:prstGeom prst="line">
              <a:avLst/>
            </a:prstGeom>
            <a:noFill/>
            <a:ln w="28575" cap="sq">
              <a:solidFill>
                <a:srgbClr val="333399"/>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90000"/>
                </a:lnSpc>
              </a:pPr>
              <a:endParaRPr lang="zh-CN" altLang="en-US"/>
            </a:p>
          </p:txBody>
        </p:sp>
        <p:sp>
          <p:nvSpPr>
            <p:cNvPr id="44" name="Text Box 37">
              <a:extLst>
                <a:ext uri="{FF2B5EF4-FFF2-40B4-BE49-F238E27FC236}">
                  <a16:creationId xmlns:a16="http://schemas.microsoft.com/office/drawing/2014/main" id="{89B51B49-0B98-CF01-4CDA-A671504552C6}"/>
                </a:ext>
              </a:extLst>
            </p:cNvPr>
            <p:cNvSpPr txBox="1">
              <a:spLocks noChangeArrowheads="1"/>
            </p:cNvSpPr>
            <p:nvPr/>
          </p:nvSpPr>
          <p:spPr bwMode="auto">
            <a:xfrm>
              <a:off x="4186" y="2733"/>
              <a:ext cx="310" cy="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lnSpc>
                  <a:spcPct val="90000"/>
                </a:lnSpc>
                <a:spcBef>
                  <a:spcPct val="0"/>
                </a:spcBef>
                <a:buClrTx/>
                <a:buFontTx/>
                <a:buNone/>
              </a:pPr>
              <a:r>
                <a:rPr lang="en-US" altLang="zh-CN" sz="2400">
                  <a:solidFill>
                    <a:srgbClr val="000084"/>
                  </a:solidFill>
                  <a:cs typeface="Times New Roman" pitchFamily="18" charset="0"/>
                </a:rPr>
                <a:t>…</a:t>
              </a:r>
              <a:endParaRPr lang="en-US" altLang="zh-CN" sz="2400">
                <a:solidFill>
                  <a:srgbClr val="000084"/>
                </a:solidFill>
              </a:endParaRPr>
            </a:p>
          </p:txBody>
        </p:sp>
        <p:sp>
          <p:nvSpPr>
            <p:cNvPr id="45" name="Line 113">
              <a:extLst>
                <a:ext uri="{FF2B5EF4-FFF2-40B4-BE49-F238E27FC236}">
                  <a16:creationId xmlns:a16="http://schemas.microsoft.com/office/drawing/2014/main" id="{B01BC6DF-DBB3-696C-97F0-37AB88B096F0}"/>
                </a:ext>
              </a:extLst>
            </p:cNvPr>
            <p:cNvSpPr>
              <a:spLocks noChangeShapeType="1"/>
            </p:cNvSpPr>
            <p:nvPr/>
          </p:nvSpPr>
          <p:spPr bwMode="auto">
            <a:xfrm>
              <a:off x="4605" y="2728"/>
              <a:ext cx="187" cy="122"/>
            </a:xfrm>
            <a:prstGeom prst="line">
              <a:avLst/>
            </a:prstGeom>
            <a:noFill/>
            <a:ln w="28575" cap="sq">
              <a:solidFill>
                <a:srgbClr val="333399"/>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90000"/>
                </a:lnSpc>
              </a:pPr>
              <a:endParaRPr lang="zh-CN" altLang="en-US"/>
            </a:p>
          </p:txBody>
        </p:sp>
        <p:sp>
          <p:nvSpPr>
            <p:cNvPr id="46" name="Line 114">
              <a:extLst>
                <a:ext uri="{FF2B5EF4-FFF2-40B4-BE49-F238E27FC236}">
                  <a16:creationId xmlns:a16="http://schemas.microsoft.com/office/drawing/2014/main" id="{4CD37B40-C9B1-677C-7642-3066DBBA0BE3}"/>
                </a:ext>
              </a:extLst>
            </p:cNvPr>
            <p:cNvSpPr>
              <a:spLocks noChangeShapeType="1"/>
            </p:cNvSpPr>
            <p:nvPr/>
          </p:nvSpPr>
          <p:spPr bwMode="auto">
            <a:xfrm flipV="1">
              <a:off x="4617" y="2992"/>
              <a:ext cx="221" cy="144"/>
            </a:xfrm>
            <a:prstGeom prst="line">
              <a:avLst/>
            </a:prstGeom>
            <a:noFill/>
            <a:ln w="28575" cap="sq">
              <a:solidFill>
                <a:srgbClr val="333399"/>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90000"/>
                </a:lnSpc>
              </a:pPr>
              <a:endParaRPr lang="zh-CN" altLang="en-US"/>
            </a:p>
          </p:txBody>
        </p:sp>
      </p:grpSp>
      <p:grpSp>
        <p:nvGrpSpPr>
          <p:cNvPr id="47" name="Group 136">
            <a:extLst>
              <a:ext uri="{FF2B5EF4-FFF2-40B4-BE49-F238E27FC236}">
                <a16:creationId xmlns:a16="http://schemas.microsoft.com/office/drawing/2014/main" id="{66288D1B-8035-1FCC-3E56-1D92FB3DF22E}"/>
              </a:ext>
            </a:extLst>
          </p:cNvPr>
          <p:cNvGrpSpPr>
            <a:grpSpLocks/>
          </p:cNvGrpSpPr>
          <p:nvPr/>
        </p:nvGrpSpPr>
        <p:grpSpPr bwMode="auto">
          <a:xfrm>
            <a:off x="548324" y="373063"/>
            <a:ext cx="5067300" cy="600075"/>
            <a:chOff x="232" y="272"/>
            <a:chExt cx="3192" cy="378"/>
          </a:xfrm>
        </p:grpSpPr>
        <p:sp>
          <p:nvSpPr>
            <p:cNvPr id="48" name="Rectangle 122">
              <a:extLst>
                <a:ext uri="{FF2B5EF4-FFF2-40B4-BE49-F238E27FC236}">
                  <a16:creationId xmlns:a16="http://schemas.microsoft.com/office/drawing/2014/main" id="{75D8E9B5-684F-D2B4-8C47-536F495013E4}"/>
                </a:ext>
              </a:extLst>
            </p:cNvPr>
            <p:cNvSpPr>
              <a:spLocks noChangeArrowheads="1"/>
            </p:cNvSpPr>
            <p:nvPr/>
          </p:nvSpPr>
          <p:spPr bwMode="auto">
            <a:xfrm>
              <a:off x="232" y="272"/>
              <a:ext cx="2920" cy="378"/>
            </a:xfrm>
            <a:prstGeom prst="rect">
              <a:avLst/>
            </a:prstGeom>
            <a:solidFill>
              <a:schemeClr val="accent4">
                <a:lumMod val="20000"/>
                <a:lumOff val="80000"/>
              </a:schemeClr>
            </a:solidFill>
            <a:ln>
              <a:noFill/>
            </a:ln>
            <a:effectLst>
              <a:outerShdw dist="71842" dir="2700000" algn="ctr" rotWithShape="0">
                <a:srgbClr val="B2B2B2"/>
              </a:outerShdw>
            </a:effectLst>
            <a:extLst>
              <a:ext uri="{91240B29-F687-4F45-9708-019B960494DF}">
                <a14:hiddenLine xmlns:a14="http://schemas.microsoft.com/office/drawing/2010/main" w="9525">
                  <a:solidFill>
                    <a:srgbClr val="FFFF99"/>
                  </a:solidFill>
                  <a:miter lim="800000"/>
                  <a:headEnd/>
                  <a:tailEnd/>
                </a14:hiddenLine>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49" name="Rectangle 124">
              <a:extLst>
                <a:ext uri="{FF2B5EF4-FFF2-40B4-BE49-F238E27FC236}">
                  <a16:creationId xmlns:a16="http://schemas.microsoft.com/office/drawing/2014/main" id="{F5CBB4D5-F3FD-906A-FE4F-CEBAD3FFC904}"/>
                </a:ext>
              </a:extLst>
            </p:cNvPr>
            <p:cNvSpPr>
              <a:spLocks noChangeArrowheads="1"/>
            </p:cNvSpPr>
            <p:nvPr/>
          </p:nvSpPr>
          <p:spPr bwMode="auto">
            <a:xfrm>
              <a:off x="252" y="276"/>
              <a:ext cx="3172" cy="368"/>
            </a:xfrm>
            <a:prstGeom prst="rect">
              <a:avLst/>
            </a:prstGeom>
            <a:noFill/>
            <a:ln>
              <a:noFill/>
            </a:ln>
            <a:effectLst>
              <a:outerShdw dist="12700" dir="5400000" algn="ctr" rotWithShape="0">
                <a:schemeClr val="bg1"/>
              </a:outerShdw>
            </a:effectLst>
            <a:extLst>
              <a:ext uri="{909E8E84-426E-40DD-AFC4-6F175D3DCCD1}">
                <a14:hiddenFill xmlns:a14="http://schemas.microsoft.com/office/drawing/2010/main">
                  <a:gradFill rotWithShape="0">
                    <a:gsLst>
                      <a:gs pos="0">
                        <a:srgbClr val="007676"/>
                      </a:gs>
                      <a:gs pos="50000">
                        <a:srgbClr val="00FFFF"/>
                      </a:gs>
                      <a:gs pos="100000">
                        <a:srgbClr val="007676"/>
                      </a:gs>
                    </a:gsLst>
                    <a:lin ang="5400000" scaled="1"/>
                  </a:gra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Lst>
          </p:spPr>
          <p:txBody>
            <a:bodyPr wrap="squar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eaLnBrk="1" hangingPunct="1">
                <a:spcBef>
                  <a:spcPct val="0"/>
                </a:spcBef>
                <a:buClrTx/>
                <a:buFontTx/>
                <a:buNone/>
              </a:pPr>
              <a:r>
                <a:rPr lang="en-US" altLang="zh-CN" dirty="0">
                  <a:solidFill>
                    <a:srgbClr val="264AA5"/>
                  </a:solidFill>
                  <a:ea typeface="楷体_GB2312" pitchFamily="49" charset="-122"/>
                </a:rPr>
                <a:t> 6.6  AOV</a:t>
              </a:r>
              <a:r>
                <a:rPr lang="zh-CN" altLang="en-US" dirty="0">
                  <a:solidFill>
                    <a:srgbClr val="264AA5"/>
                  </a:solidFill>
                  <a:latin typeface="楷体_GB2312" pitchFamily="49" charset="-122"/>
                  <a:ea typeface="楷体_GB2312" pitchFamily="49" charset="-122"/>
                </a:rPr>
                <a:t>网与拓扑排序</a:t>
              </a:r>
            </a:p>
          </p:txBody>
        </p:sp>
      </p:grpSp>
      <p:grpSp>
        <p:nvGrpSpPr>
          <p:cNvPr id="50" name="Group 139">
            <a:extLst>
              <a:ext uri="{FF2B5EF4-FFF2-40B4-BE49-F238E27FC236}">
                <a16:creationId xmlns:a16="http://schemas.microsoft.com/office/drawing/2014/main" id="{2078E6BA-D101-18C4-2598-9B5A65931FCE}"/>
              </a:ext>
            </a:extLst>
          </p:cNvPr>
          <p:cNvGrpSpPr>
            <a:grpSpLocks/>
          </p:cNvGrpSpPr>
          <p:nvPr/>
        </p:nvGrpSpPr>
        <p:grpSpPr bwMode="auto">
          <a:xfrm>
            <a:off x="684213" y="1916113"/>
            <a:ext cx="1296987" cy="1079500"/>
            <a:chOff x="431" y="1269"/>
            <a:chExt cx="817" cy="680"/>
          </a:xfrm>
        </p:grpSpPr>
        <p:sp>
          <p:nvSpPr>
            <p:cNvPr id="51" name="AutoShape 140">
              <a:extLst>
                <a:ext uri="{FF2B5EF4-FFF2-40B4-BE49-F238E27FC236}">
                  <a16:creationId xmlns:a16="http://schemas.microsoft.com/office/drawing/2014/main" id="{1EB7F57B-6AF3-7357-255E-F9CB0CC53130}"/>
                </a:ext>
              </a:extLst>
            </p:cNvPr>
            <p:cNvSpPr>
              <a:spLocks noChangeArrowheads="1"/>
            </p:cNvSpPr>
            <p:nvPr/>
          </p:nvSpPr>
          <p:spPr bwMode="auto">
            <a:xfrm>
              <a:off x="431" y="1269"/>
              <a:ext cx="771" cy="680"/>
            </a:xfrm>
            <a:prstGeom prst="irregularSeal1">
              <a:avLst/>
            </a:prstGeom>
            <a:ln>
              <a:headEnd/>
              <a:tailEnd/>
            </a:ln>
          </p:spPr>
          <p:style>
            <a:lnRef idx="1">
              <a:schemeClr val="accent5"/>
            </a:lnRef>
            <a:fillRef idx="3">
              <a:schemeClr val="accent5"/>
            </a:fillRef>
            <a:effectRef idx="2">
              <a:schemeClr val="accent5"/>
            </a:effectRef>
            <a:fontRef idx="minor">
              <a:schemeClr val="lt1"/>
            </a:fontRef>
          </p:style>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52" name="Text Box 141">
              <a:extLst>
                <a:ext uri="{FF2B5EF4-FFF2-40B4-BE49-F238E27FC236}">
                  <a16:creationId xmlns:a16="http://schemas.microsoft.com/office/drawing/2014/main" id="{7DCFAB02-612E-B357-625E-34AEDA2EC8E7}"/>
                </a:ext>
              </a:extLst>
            </p:cNvPr>
            <p:cNvSpPr txBox="1">
              <a:spLocks noChangeArrowheads="1"/>
            </p:cNvSpPr>
            <p:nvPr/>
          </p:nvSpPr>
          <p:spPr bwMode="auto">
            <a:xfrm>
              <a:off x="504" y="1371"/>
              <a:ext cx="744" cy="3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Lst>
          </p:spPr>
          <p:txBody>
            <a:bodyPr>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eaLnBrk="1" hangingPunct="1">
                <a:spcBef>
                  <a:spcPct val="0"/>
                </a:spcBef>
                <a:buClrTx/>
                <a:buFontTx/>
                <a:buNone/>
              </a:pPr>
              <a:r>
                <a:rPr lang="zh-CN" altLang="en-US" sz="3500" i="1" dirty="0">
                  <a:solidFill>
                    <a:schemeClr val="bg1"/>
                  </a:solidFill>
                  <a:latin typeface="黑体" pitchFamily="49" charset="-122"/>
                  <a:ea typeface="黑体" pitchFamily="49" charset="-122"/>
                </a:rPr>
                <a:t>例</a:t>
              </a:r>
              <a:r>
                <a:rPr lang="en-US" altLang="zh-CN" sz="3500" i="1" dirty="0">
                  <a:solidFill>
                    <a:schemeClr val="bg1"/>
                  </a:solidFill>
                  <a:latin typeface="黑体" pitchFamily="49" charset="-122"/>
                  <a:ea typeface="黑体" pitchFamily="49" charset="-122"/>
                </a:rPr>
                <a:t>1</a:t>
              </a:r>
            </a:p>
          </p:txBody>
        </p:sp>
      </p:grpSp>
    </p:spTree>
    <p:extLst>
      <p:ext uri="{BB962C8B-B14F-4D97-AF65-F5344CB8AC3E}">
        <p14:creationId xmlns:p14="http://schemas.microsoft.com/office/powerpoint/2010/main" val="2524228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528" fill="hold" nodeType="clickEffect">
                                  <p:stCondLst>
                                    <p:cond delay="0"/>
                                  </p:stCondLst>
                                  <p:childTnLst>
                                    <p:set>
                                      <p:cBhvr>
                                        <p:cTn id="6" dur="1" fill="hold">
                                          <p:stCondLst>
                                            <p:cond delay="0"/>
                                          </p:stCondLst>
                                        </p:cTn>
                                        <p:tgtEl>
                                          <p:spTgt spid="50"/>
                                        </p:tgtEl>
                                        <p:attrNameLst>
                                          <p:attrName>style.visibility</p:attrName>
                                        </p:attrNameLst>
                                      </p:cBhvr>
                                      <p:to>
                                        <p:strVal val="visible"/>
                                      </p:to>
                                    </p:set>
                                    <p:anim calcmode="lin" valueType="num">
                                      <p:cBhvr>
                                        <p:cTn id="7" dur="500" fill="hold"/>
                                        <p:tgtEl>
                                          <p:spTgt spid="50"/>
                                        </p:tgtEl>
                                        <p:attrNameLst>
                                          <p:attrName>ppt_w</p:attrName>
                                        </p:attrNameLst>
                                      </p:cBhvr>
                                      <p:tavLst>
                                        <p:tav tm="0">
                                          <p:val>
                                            <p:fltVal val="0"/>
                                          </p:val>
                                        </p:tav>
                                        <p:tav tm="100000">
                                          <p:val>
                                            <p:strVal val="#ppt_w"/>
                                          </p:val>
                                        </p:tav>
                                      </p:tavLst>
                                    </p:anim>
                                    <p:anim calcmode="lin" valueType="num">
                                      <p:cBhvr>
                                        <p:cTn id="8" dur="500" fill="hold"/>
                                        <p:tgtEl>
                                          <p:spTgt spid="50"/>
                                        </p:tgtEl>
                                        <p:attrNameLst>
                                          <p:attrName>ppt_h</p:attrName>
                                        </p:attrNameLst>
                                      </p:cBhvr>
                                      <p:tavLst>
                                        <p:tav tm="0">
                                          <p:val>
                                            <p:fltVal val="0"/>
                                          </p:val>
                                        </p:tav>
                                        <p:tav tm="100000">
                                          <p:val>
                                            <p:strVal val="#ppt_h"/>
                                          </p:val>
                                        </p:tav>
                                      </p:tavLst>
                                    </p:anim>
                                    <p:anim calcmode="lin" valueType="num">
                                      <p:cBhvr>
                                        <p:cTn id="9" dur="500" fill="hold"/>
                                        <p:tgtEl>
                                          <p:spTgt spid="50"/>
                                        </p:tgtEl>
                                        <p:attrNameLst>
                                          <p:attrName>ppt_x</p:attrName>
                                        </p:attrNameLst>
                                      </p:cBhvr>
                                      <p:tavLst>
                                        <p:tav tm="0">
                                          <p:val>
                                            <p:fltVal val="0.5"/>
                                          </p:val>
                                        </p:tav>
                                        <p:tav tm="100000">
                                          <p:val>
                                            <p:strVal val="#ppt_x"/>
                                          </p:val>
                                        </p:tav>
                                      </p:tavLst>
                                    </p:anim>
                                    <p:anim calcmode="lin" valueType="num">
                                      <p:cBhvr>
                                        <p:cTn id="10" dur="500" fill="hold"/>
                                        <p:tgtEl>
                                          <p:spTgt spid="50"/>
                                        </p:tgtEl>
                                        <p:attrNameLst>
                                          <p:attrName>ppt_y</p:attrName>
                                        </p:attrNameLst>
                                      </p:cBhvr>
                                      <p:tavLst>
                                        <p:tav tm="0">
                                          <p:val>
                                            <p:fltVal val="0.5"/>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ipe(up)">
                                      <p:cBhvr>
                                        <p:cTn id="15" dur="10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wipe(left)">
                                      <p:cBhvr>
                                        <p:cTn id="20" dur="500"/>
                                        <p:tgtEl>
                                          <p:spTgt spid="6"/>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B0C23CC7-D295-7231-F623-788B9A0BDEF7}"/>
              </a:ext>
            </a:extLst>
          </p:cNvPr>
          <p:cNvSpPr>
            <a:spLocks noGrp="1"/>
          </p:cNvSpPr>
          <p:nvPr>
            <p:ph type="dt" sz="half" idx="10"/>
          </p:nvPr>
        </p:nvSpPr>
        <p:spPr/>
        <p:txBody>
          <a:bodyPr/>
          <a:lstStyle/>
          <a:p>
            <a:pPr>
              <a:defRPr/>
            </a:pPr>
            <a:fld id="{72795A5C-ABA9-164F-9A37-0CFC1B48C772}" type="datetime1">
              <a:rPr lang="en-US" altLang="zh-CN" smtClean="0"/>
              <a:t>6/5/2022</a:t>
            </a:fld>
            <a:endParaRPr lang="en-US" altLang="zh-CN" dirty="0"/>
          </a:p>
        </p:txBody>
      </p:sp>
      <p:sp>
        <p:nvSpPr>
          <p:cNvPr id="5" name="灯片编号占位符 4">
            <a:extLst>
              <a:ext uri="{FF2B5EF4-FFF2-40B4-BE49-F238E27FC236}">
                <a16:creationId xmlns:a16="http://schemas.microsoft.com/office/drawing/2014/main" id="{2520CF47-57FE-A3A6-1BF7-8895D4BE41C9}"/>
              </a:ext>
            </a:extLst>
          </p:cNvPr>
          <p:cNvSpPr>
            <a:spLocks noGrp="1"/>
          </p:cNvSpPr>
          <p:nvPr>
            <p:ph type="sldNum" sz="quarter" idx="12"/>
          </p:nvPr>
        </p:nvSpPr>
        <p:spPr/>
        <p:txBody>
          <a:bodyPr/>
          <a:lstStyle/>
          <a:p>
            <a:pPr>
              <a:defRPr/>
            </a:pPr>
            <a:fld id="{4FF538FA-A287-4FBD-9703-6DB9C5344803}" type="slidenum">
              <a:rPr lang="zh-CN" altLang="en-US" smtClean="0"/>
              <a:t>89</a:t>
            </a:fld>
            <a:endParaRPr lang="en-US" altLang="zh-CN" dirty="0"/>
          </a:p>
        </p:txBody>
      </p:sp>
      <p:grpSp>
        <p:nvGrpSpPr>
          <p:cNvPr id="6" name="Group 86">
            <a:extLst>
              <a:ext uri="{FF2B5EF4-FFF2-40B4-BE49-F238E27FC236}">
                <a16:creationId xmlns:a16="http://schemas.microsoft.com/office/drawing/2014/main" id="{F13FE854-6F02-36AE-8611-D762689CA55D}"/>
              </a:ext>
            </a:extLst>
          </p:cNvPr>
          <p:cNvGrpSpPr>
            <a:grpSpLocks/>
          </p:cNvGrpSpPr>
          <p:nvPr/>
        </p:nvGrpSpPr>
        <p:grpSpPr bwMode="auto">
          <a:xfrm>
            <a:off x="755650" y="1844675"/>
            <a:ext cx="8026400" cy="3324225"/>
            <a:chOff x="455" y="1117"/>
            <a:chExt cx="5056" cy="2094"/>
          </a:xfrm>
        </p:grpSpPr>
        <p:sp>
          <p:nvSpPr>
            <p:cNvPr id="7" name="Oval 16">
              <a:extLst>
                <a:ext uri="{FF2B5EF4-FFF2-40B4-BE49-F238E27FC236}">
                  <a16:creationId xmlns:a16="http://schemas.microsoft.com/office/drawing/2014/main" id="{C5F3404F-CFA4-8CC0-3AF6-3BA73925BED0}"/>
                </a:ext>
              </a:extLst>
            </p:cNvPr>
            <p:cNvSpPr>
              <a:spLocks noChangeArrowheads="1"/>
            </p:cNvSpPr>
            <p:nvPr/>
          </p:nvSpPr>
          <p:spPr bwMode="auto">
            <a:xfrm>
              <a:off x="1291" y="1117"/>
              <a:ext cx="392" cy="349"/>
            </a:xfrm>
            <a:prstGeom prst="ellipse">
              <a:avLst/>
            </a:prstGeom>
            <a:noFill/>
            <a:ln w="28575" cap="sq">
              <a:solidFill>
                <a:srgbClr val="000080"/>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8" name="Text Box 17">
              <a:extLst>
                <a:ext uri="{FF2B5EF4-FFF2-40B4-BE49-F238E27FC236}">
                  <a16:creationId xmlns:a16="http://schemas.microsoft.com/office/drawing/2014/main" id="{20D27790-B5D5-C759-F5CA-B6A58C9FF8E4}"/>
                </a:ext>
              </a:extLst>
            </p:cNvPr>
            <p:cNvSpPr txBox="1">
              <a:spLocks noChangeArrowheads="1"/>
            </p:cNvSpPr>
            <p:nvPr/>
          </p:nvSpPr>
          <p:spPr bwMode="auto">
            <a:xfrm>
              <a:off x="1140" y="1150"/>
              <a:ext cx="692" cy="3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lnSpc>
                  <a:spcPct val="75000"/>
                </a:lnSpc>
                <a:spcBef>
                  <a:spcPct val="0"/>
                </a:spcBef>
                <a:buClrTx/>
                <a:buFontTx/>
                <a:buNone/>
              </a:pPr>
              <a:r>
                <a:rPr lang="zh-CN" altLang="en-US" sz="1700">
                  <a:solidFill>
                    <a:schemeClr val="accent2"/>
                  </a:solidFill>
                  <a:latin typeface="楷体_GB2312" pitchFamily="49" charset="-122"/>
                  <a:ea typeface="楷体_GB2312" pitchFamily="49" charset="-122"/>
                </a:rPr>
                <a:t>程序</a:t>
              </a:r>
            </a:p>
            <a:p>
              <a:pPr algn="ctr" eaLnBrk="1" hangingPunct="1">
                <a:lnSpc>
                  <a:spcPct val="75000"/>
                </a:lnSpc>
                <a:spcBef>
                  <a:spcPct val="0"/>
                </a:spcBef>
                <a:buClrTx/>
                <a:buFontTx/>
                <a:buNone/>
              </a:pPr>
              <a:r>
                <a:rPr lang="zh-CN" altLang="en-US" sz="1700">
                  <a:solidFill>
                    <a:schemeClr val="accent2"/>
                  </a:solidFill>
                  <a:latin typeface="楷体_GB2312" pitchFamily="49" charset="-122"/>
                  <a:ea typeface="楷体_GB2312" pitchFamily="49" charset="-122"/>
                </a:rPr>
                <a:t>语言</a:t>
              </a:r>
            </a:p>
          </p:txBody>
        </p:sp>
        <p:sp>
          <p:nvSpPr>
            <p:cNvPr id="9" name="Oval 18">
              <a:extLst>
                <a:ext uri="{FF2B5EF4-FFF2-40B4-BE49-F238E27FC236}">
                  <a16:creationId xmlns:a16="http://schemas.microsoft.com/office/drawing/2014/main" id="{322D1BD0-BFC1-88DB-3F35-808A6A81354A}"/>
                </a:ext>
              </a:extLst>
            </p:cNvPr>
            <p:cNvSpPr>
              <a:spLocks noChangeArrowheads="1"/>
            </p:cNvSpPr>
            <p:nvPr/>
          </p:nvSpPr>
          <p:spPr bwMode="auto">
            <a:xfrm>
              <a:off x="2133" y="1439"/>
              <a:ext cx="393" cy="349"/>
            </a:xfrm>
            <a:prstGeom prst="ellipse">
              <a:avLst/>
            </a:prstGeom>
            <a:noFill/>
            <a:ln w="28575" cap="sq">
              <a:solidFill>
                <a:srgbClr val="000080"/>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10" name="Text Box 19">
              <a:extLst>
                <a:ext uri="{FF2B5EF4-FFF2-40B4-BE49-F238E27FC236}">
                  <a16:creationId xmlns:a16="http://schemas.microsoft.com/office/drawing/2014/main" id="{4B301452-16C5-69F6-D5C4-66F242DBFE3A}"/>
                </a:ext>
              </a:extLst>
            </p:cNvPr>
            <p:cNvSpPr txBox="1">
              <a:spLocks noChangeArrowheads="1"/>
            </p:cNvSpPr>
            <p:nvPr/>
          </p:nvSpPr>
          <p:spPr bwMode="auto">
            <a:xfrm>
              <a:off x="2140" y="1474"/>
              <a:ext cx="586" cy="3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eaLnBrk="1" hangingPunct="1">
                <a:lnSpc>
                  <a:spcPct val="75000"/>
                </a:lnSpc>
                <a:spcBef>
                  <a:spcPct val="0"/>
                </a:spcBef>
                <a:buClrTx/>
                <a:buFontTx/>
                <a:buNone/>
              </a:pPr>
              <a:r>
                <a:rPr lang="zh-CN" altLang="en-US" sz="1700" dirty="0">
                  <a:solidFill>
                    <a:srgbClr val="7030A0"/>
                  </a:solidFill>
                  <a:ea typeface="楷体_GB2312" pitchFamily="49" charset="-122"/>
                </a:rPr>
                <a:t>数据</a:t>
              </a:r>
            </a:p>
            <a:p>
              <a:pPr eaLnBrk="1" hangingPunct="1">
                <a:lnSpc>
                  <a:spcPct val="75000"/>
                </a:lnSpc>
                <a:spcBef>
                  <a:spcPct val="0"/>
                </a:spcBef>
                <a:buClrTx/>
                <a:buFontTx/>
                <a:buNone/>
              </a:pPr>
              <a:r>
                <a:rPr lang="zh-CN" altLang="en-US" sz="1700" dirty="0">
                  <a:solidFill>
                    <a:srgbClr val="7030A0"/>
                  </a:solidFill>
                  <a:ea typeface="楷体_GB2312" pitchFamily="49" charset="-122"/>
                </a:rPr>
                <a:t>结构</a:t>
              </a:r>
            </a:p>
          </p:txBody>
        </p:sp>
        <p:sp>
          <p:nvSpPr>
            <p:cNvPr id="11" name="Oval 20">
              <a:extLst>
                <a:ext uri="{FF2B5EF4-FFF2-40B4-BE49-F238E27FC236}">
                  <a16:creationId xmlns:a16="http://schemas.microsoft.com/office/drawing/2014/main" id="{AF81BF94-354D-2AF2-F5C1-7E61C18767F8}"/>
                </a:ext>
              </a:extLst>
            </p:cNvPr>
            <p:cNvSpPr>
              <a:spLocks noChangeArrowheads="1"/>
            </p:cNvSpPr>
            <p:nvPr/>
          </p:nvSpPr>
          <p:spPr bwMode="auto">
            <a:xfrm>
              <a:off x="1335" y="1989"/>
              <a:ext cx="392" cy="349"/>
            </a:xfrm>
            <a:prstGeom prst="ellipse">
              <a:avLst/>
            </a:prstGeom>
            <a:noFill/>
            <a:ln w="28575" cap="sq">
              <a:solidFill>
                <a:srgbClr val="000080"/>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12" name="Text Box 21">
              <a:extLst>
                <a:ext uri="{FF2B5EF4-FFF2-40B4-BE49-F238E27FC236}">
                  <a16:creationId xmlns:a16="http://schemas.microsoft.com/office/drawing/2014/main" id="{0D17DD0C-04F1-6587-0A06-A63B3DC4B874}"/>
                </a:ext>
              </a:extLst>
            </p:cNvPr>
            <p:cNvSpPr txBox="1">
              <a:spLocks noChangeArrowheads="1"/>
            </p:cNvSpPr>
            <p:nvPr/>
          </p:nvSpPr>
          <p:spPr bwMode="auto">
            <a:xfrm>
              <a:off x="1186" y="2017"/>
              <a:ext cx="689" cy="3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lnSpc>
                  <a:spcPct val="75000"/>
                </a:lnSpc>
                <a:spcBef>
                  <a:spcPct val="0"/>
                </a:spcBef>
                <a:buClrTx/>
                <a:buFontTx/>
                <a:buNone/>
              </a:pPr>
              <a:r>
                <a:rPr lang="zh-CN" altLang="en-US" sz="1700">
                  <a:solidFill>
                    <a:schemeClr val="accent2"/>
                  </a:solidFill>
                  <a:ea typeface="楷体_GB2312" pitchFamily="49" charset="-122"/>
                </a:rPr>
                <a:t>离散</a:t>
              </a:r>
            </a:p>
            <a:p>
              <a:pPr algn="ctr" eaLnBrk="1" hangingPunct="1">
                <a:lnSpc>
                  <a:spcPct val="75000"/>
                </a:lnSpc>
                <a:spcBef>
                  <a:spcPct val="0"/>
                </a:spcBef>
                <a:buClrTx/>
                <a:buFontTx/>
                <a:buNone/>
              </a:pPr>
              <a:r>
                <a:rPr lang="zh-CN" altLang="en-US" sz="1700">
                  <a:solidFill>
                    <a:schemeClr val="accent2"/>
                  </a:solidFill>
                  <a:ea typeface="楷体_GB2312" pitchFamily="49" charset="-122"/>
                </a:rPr>
                <a:t>数学</a:t>
              </a:r>
            </a:p>
          </p:txBody>
        </p:sp>
        <p:sp>
          <p:nvSpPr>
            <p:cNvPr id="13" name="Oval 22">
              <a:extLst>
                <a:ext uri="{FF2B5EF4-FFF2-40B4-BE49-F238E27FC236}">
                  <a16:creationId xmlns:a16="http://schemas.microsoft.com/office/drawing/2014/main" id="{03B5E813-1401-A0D5-1EBF-EE0563CDD2E7}"/>
                </a:ext>
              </a:extLst>
            </p:cNvPr>
            <p:cNvSpPr>
              <a:spLocks noChangeArrowheads="1"/>
            </p:cNvSpPr>
            <p:nvPr/>
          </p:nvSpPr>
          <p:spPr bwMode="auto">
            <a:xfrm>
              <a:off x="4299" y="1709"/>
              <a:ext cx="391" cy="349"/>
            </a:xfrm>
            <a:prstGeom prst="ellipse">
              <a:avLst/>
            </a:prstGeom>
            <a:noFill/>
            <a:ln w="28575" cap="sq">
              <a:solidFill>
                <a:srgbClr val="000080"/>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14" name="Text Box 23">
              <a:extLst>
                <a:ext uri="{FF2B5EF4-FFF2-40B4-BE49-F238E27FC236}">
                  <a16:creationId xmlns:a16="http://schemas.microsoft.com/office/drawing/2014/main" id="{1F8CFAF5-2B12-A9AB-581D-8C5767B66732}"/>
                </a:ext>
              </a:extLst>
            </p:cNvPr>
            <p:cNvSpPr txBox="1">
              <a:spLocks noChangeArrowheads="1"/>
            </p:cNvSpPr>
            <p:nvPr/>
          </p:nvSpPr>
          <p:spPr bwMode="auto">
            <a:xfrm>
              <a:off x="4292" y="1754"/>
              <a:ext cx="675" cy="3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eaLnBrk="1" hangingPunct="1">
                <a:lnSpc>
                  <a:spcPct val="75000"/>
                </a:lnSpc>
                <a:spcBef>
                  <a:spcPct val="0"/>
                </a:spcBef>
                <a:buClrTx/>
                <a:buFontTx/>
                <a:buNone/>
              </a:pPr>
              <a:r>
                <a:rPr lang="zh-CN" altLang="en-US" sz="1700">
                  <a:solidFill>
                    <a:schemeClr val="accent2"/>
                  </a:solidFill>
                  <a:ea typeface="楷体_GB2312" pitchFamily="49" charset="-122"/>
                </a:rPr>
                <a:t>软件</a:t>
              </a:r>
            </a:p>
            <a:p>
              <a:pPr eaLnBrk="1" hangingPunct="1">
                <a:lnSpc>
                  <a:spcPct val="75000"/>
                </a:lnSpc>
                <a:spcBef>
                  <a:spcPct val="0"/>
                </a:spcBef>
                <a:buClrTx/>
                <a:buFontTx/>
                <a:buNone/>
              </a:pPr>
              <a:r>
                <a:rPr lang="zh-CN" altLang="en-US" sz="1700">
                  <a:solidFill>
                    <a:schemeClr val="accent2"/>
                  </a:solidFill>
                  <a:ea typeface="楷体_GB2312" pitchFamily="49" charset="-122"/>
                </a:rPr>
                <a:t>工程</a:t>
              </a:r>
            </a:p>
          </p:txBody>
        </p:sp>
        <p:sp>
          <p:nvSpPr>
            <p:cNvPr id="15" name="Oval 24">
              <a:extLst>
                <a:ext uri="{FF2B5EF4-FFF2-40B4-BE49-F238E27FC236}">
                  <a16:creationId xmlns:a16="http://schemas.microsoft.com/office/drawing/2014/main" id="{0807C320-48B4-11A7-CAC6-1DFDB554D018}"/>
                </a:ext>
              </a:extLst>
            </p:cNvPr>
            <p:cNvSpPr>
              <a:spLocks noChangeArrowheads="1"/>
            </p:cNvSpPr>
            <p:nvPr/>
          </p:nvSpPr>
          <p:spPr bwMode="auto">
            <a:xfrm>
              <a:off x="3426" y="2712"/>
              <a:ext cx="393" cy="350"/>
            </a:xfrm>
            <a:prstGeom prst="ellipse">
              <a:avLst/>
            </a:prstGeom>
            <a:noFill/>
            <a:ln w="28575" cap="sq">
              <a:solidFill>
                <a:srgbClr val="000080"/>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16" name="Text Box 25">
              <a:extLst>
                <a:ext uri="{FF2B5EF4-FFF2-40B4-BE49-F238E27FC236}">
                  <a16:creationId xmlns:a16="http://schemas.microsoft.com/office/drawing/2014/main" id="{4145C4D5-7E4A-C5E9-D55A-D41666973019}"/>
                </a:ext>
              </a:extLst>
            </p:cNvPr>
            <p:cNvSpPr txBox="1">
              <a:spLocks noChangeArrowheads="1"/>
            </p:cNvSpPr>
            <p:nvPr/>
          </p:nvSpPr>
          <p:spPr bwMode="auto">
            <a:xfrm>
              <a:off x="3307" y="2742"/>
              <a:ext cx="639" cy="3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lnSpc>
                  <a:spcPct val="75000"/>
                </a:lnSpc>
                <a:spcBef>
                  <a:spcPct val="0"/>
                </a:spcBef>
                <a:buClrTx/>
                <a:buFontTx/>
                <a:buNone/>
              </a:pPr>
              <a:r>
                <a:rPr lang="zh-CN" altLang="en-US" sz="1700">
                  <a:solidFill>
                    <a:schemeClr val="accent2"/>
                  </a:solidFill>
                  <a:ea typeface="楷体_GB2312" pitchFamily="49" charset="-122"/>
                </a:rPr>
                <a:t>操作</a:t>
              </a:r>
            </a:p>
            <a:p>
              <a:pPr algn="ctr" eaLnBrk="1" hangingPunct="1">
                <a:lnSpc>
                  <a:spcPct val="75000"/>
                </a:lnSpc>
                <a:spcBef>
                  <a:spcPct val="0"/>
                </a:spcBef>
                <a:buClrTx/>
                <a:buFontTx/>
                <a:buNone/>
              </a:pPr>
              <a:r>
                <a:rPr lang="zh-CN" altLang="en-US" sz="1700">
                  <a:solidFill>
                    <a:schemeClr val="accent2"/>
                  </a:solidFill>
                  <a:ea typeface="楷体_GB2312" pitchFamily="49" charset="-122"/>
                </a:rPr>
                <a:t>系统</a:t>
              </a:r>
            </a:p>
          </p:txBody>
        </p:sp>
        <p:sp>
          <p:nvSpPr>
            <p:cNvPr id="17" name="Oval 26">
              <a:extLst>
                <a:ext uri="{FF2B5EF4-FFF2-40B4-BE49-F238E27FC236}">
                  <a16:creationId xmlns:a16="http://schemas.microsoft.com/office/drawing/2014/main" id="{A5F2FB24-77FB-E6FA-4377-513B9F13BF83}"/>
                </a:ext>
              </a:extLst>
            </p:cNvPr>
            <p:cNvSpPr>
              <a:spLocks noChangeArrowheads="1"/>
            </p:cNvSpPr>
            <p:nvPr/>
          </p:nvSpPr>
          <p:spPr bwMode="auto">
            <a:xfrm>
              <a:off x="3339" y="1186"/>
              <a:ext cx="393" cy="349"/>
            </a:xfrm>
            <a:prstGeom prst="ellipse">
              <a:avLst/>
            </a:prstGeom>
            <a:noFill/>
            <a:ln w="28575" cap="sq">
              <a:solidFill>
                <a:srgbClr val="000080"/>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18" name="Text Box 27">
              <a:extLst>
                <a:ext uri="{FF2B5EF4-FFF2-40B4-BE49-F238E27FC236}">
                  <a16:creationId xmlns:a16="http://schemas.microsoft.com/office/drawing/2014/main" id="{35C77420-1BF7-0A1C-1722-9ABEA9FC8420}"/>
                </a:ext>
              </a:extLst>
            </p:cNvPr>
            <p:cNvSpPr txBox="1">
              <a:spLocks noChangeArrowheads="1"/>
            </p:cNvSpPr>
            <p:nvPr/>
          </p:nvSpPr>
          <p:spPr bwMode="auto">
            <a:xfrm>
              <a:off x="3282" y="1218"/>
              <a:ext cx="480" cy="3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lnSpc>
                  <a:spcPct val="75000"/>
                </a:lnSpc>
                <a:spcBef>
                  <a:spcPct val="0"/>
                </a:spcBef>
                <a:buClrTx/>
                <a:buFontTx/>
                <a:buNone/>
              </a:pPr>
              <a:r>
                <a:rPr lang="zh-CN" altLang="en-US" sz="1700">
                  <a:solidFill>
                    <a:schemeClr val="accent2"/>
                  </a:solidFill>
                  <a:ea typeface="楷体_GB2312" pitchFamily="49" charset="-122"/>
                </a:rPr>
                <a:t>编译</a:t>
              </a:r>
            </a:p>
            <a:p>
              <a:pPr algn="ctr" eaLnBrk="1" hangingPunct="1">
                <a:lnSpc>
                  <a:spcPct val="75000"/>
                </a:lnSpc>
                <a:spcBef>
                  <a:spcPct val="0"/>
                </a:spcBef>
                <a:buClrTx/>
                <a:buFontTx/>
                <a:buNone/>
              </a:pPr>
              <a:r>
                <a:rPr lang="zh-CN" altLang="en-US" sz="1700">
                  <a:solidFill>
                    <a:schemeClr val="accent2"/>
                  </a:solidFill>
                  <a:ea typeface="楷体_GB2312" pitchFamily="49" charset="-122"/>
                </a:rPr>
                <a:t>原理</a:t>
              </a:r>
            </a:p>
          </p:txBody>
        </p:sp>
        <p:sp>
          <p:nvSpPr>
            <p:cNvPr id="19" name="Oval 28">
              <a:extLst>
                <a:ext uri="{FF2B5EF4-FFF2-40B4-BE49-F238E27FC236}">
                  <a16:creationId xmlns:a16="http://schemas.microsoft.com/office/drawing/2014/main" id="{C374E1F2-4E25-38CD-E3BF-B8231EE6EF42}"/>
                </a:ext>
              </a:extLst>
            </p:cNvPr>
            <p:cNvSpPr>
              <a:spLocks noChangeArrowheads="1"/>
            </p:cNvSpPr>
            <p:nvPr/>
          </p:nvSpPr>
          <p:spPr bwMode="auto">
            <a:xfrm>
              <a:off x="3351" y="1980"/>
              <a:ext cx="391" cy="349"/>
            </a:xfrm>
            <a:prstGeom prst="ellipse">
              <a:avLst/>
            </a:prstGeom>
            <a:noFill/>
            <a:ln w="28575" cap="sq">
              <a:solidFill>
                <a:srgbClr val="333399"/>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20" name="Text Box 29">
              <a:extLst>
                <a:ext uri="{FF2B5EF4-FFF2-40B4-BE49-F238E27FC236}">
                  <a16:creationId xmlns:a16="http://schemas.microsoft.com/office/drawing/2014/main" id="{7F0C0F38-F9B6-C6D3-6252-FA3DC4299860}"/>
                </a:ext>
              </a:extLst>
            </p:cNvPr>
            <p:cNvSpPr txBox="1">
              <a:spLocks noChangeArrowheads="1"/>
            </p:cNvSpPr>
            <p:nvPr/>
          </p:nvSpPr>
          <p:spPr bwMode="auto">
            <a:xfrm>
              <a:off x="3256" y="2000"/>
              <a:ext cx="609" cy="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lnSpc>
                  <a:spcPct val="80000"/>
                </a:lnSpc>
                <a:spcBef>
                  <a:spcPct val="0"/>
                </a:spcBef>
                <a:buClrTx/>
                <a:buFontTx/>
                <a:buNone/>
              </a:pPr>
              <a:r>
                <a:rPr lang="zh-CN" altLang="en-US" sz="1700">
                  <a:solidFill>
                    <a:schemeClr val="accent2"/>
                  </a:solidFill>
                  <a:ea typeface="楷体_GB2312" pitchFamily="49" charset="-122"/>
                </a:rPr>
                <a:t>数据</a:t>
              </a:r>
            </a:p>
            <a:p>
              <a:pPr algn="ctr" eaLnBrk="1" hangingPunct="1">
                <a:lnSpc>
                  <a:spcPct val="80000"/>
                </a:lnSpc>
                <a:spcBef>
                  <a:spcPct val="0"/>
                </a:spcBef>
                <a:buClrTx/>
                <a:buFontTx/>
                <a:buNone/>
              </a:pPr>
              <a:r>
                <a:rPr lang="zh-CN" altLang="en-US" sz="1700">
                  <a:solidFill>
                    <a:schemeClr val="accent2"/>
                  </a:solidFill>
                  <a:ea typeface="楷体_GB2312" pitchFamily="49" charset="-122"/>
                </a:rPr>
                <a:t>库</a:t>
              </a:r>
            </a:p>
          </p:txBody>
        </p:sp>
        <p:sp>
          <p:nvSpPr>
            <p:cNvPr id="21" name="Oval 30">
              <a:extLst>
                <a:ext uri="{FF2B5EF4-FFF2-40B4-BE49-F238E27FC236}">
                  <a16:creationId xmlns:a16="http://schemas.microsoft.com/office/drawing/2014/main" id="{C42069A3-CF1C-4419-A6DF-32BEDB271994}"/>
                </a:ext>
              </a:extLst>
            </p:cNvPr>
            <p:cNvSpPr>
              <a:spLocks noChangeArrowheads="1"/>
            </p:cNvSpPr>
            <p:nvPr/>
          </p:nvSpPr>
          <p:spPr bwMode="auto">
            <a:xfrm>
              <a:off x="2254" y="2233"/>
              <a:ext cx="392" cy="349"/>
            </a:xfrm>
            <a:prstGeom prst="ellipse">
              <a:avLst/>
            </a:prstGeom>
            <a:noFill/>
            <a:ln w="28575" cap="sq">
              <a:solidFill>
                <a:srgbClr val="000080"/>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22" name="Text Box 31">
              <a:extLst>
                <a:ext uri="{FF2B5EF4-FFF2-40B4-BE49-F238E27FC236}">
                  <a16:creationId xmlns:a16="http://schemas.microsoft.com/office/drawing/2014/main" id="{43D4753C-906E-F990-D0D5-0713AC5EBD58}"/>
                </a:ext>
              </a:extLst>
            </p:cNvPr>
            <p:cNvSpPr txBox="1">
              <a:spLocks noChangeArrowheads="1"/>
            </p:cNvSpPr>
            <p:nvPr/>
          </p:nvSpPr>
          <p:spPr bwMode="auto">
            <a:xfrm>
              <a:off x="2072" y="2284"/>
              <a:ext cx="771" cy="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lnSpc>
                  <a:spcPct val="75000"/>
                </a:lnSpc>
                <a:spcBef>
                  <a:spcPct val="0"/>
                </a:spcBef>
                <a:buClrTx/>
                <a:buFontTx/>
                <a:buNone/>
              </a:pPr>
              <a:r>
                <a:rPr lang="zh-CN" altLang="en-US" sz="1600">
                  <a:solidFill>
                    <a:schemeClr val="accent2"/>
                  </a:solidFill>
                  <a:ea typeface="楷体_GB2312" pitchFamily="49" charset="-122"/>
                </a:rPr>
                <a:t>计算机</a:t>
              </a:r>
            </a:p>
            <a:p>
              <a:pPr algn="ctr" eaLnBrk="1" hangingPunct="1">
                <a:lnSpc>
                  <a:spcPct val="75000"/>
                </a:lnSpc>
                <a:spcBef>
                  <a:spcPct val="0"/>
                </a:spcBef>
                <a:buClrTx/>
                <a:buFontTx/>
                <a:buNone/>
              </a:pPr>
              <a:r>
                <a:rPr lang="zh-CN" altLang="en-US" sz="1600">
                  <a:solidFill>
                    <a:schemeClr val="accent2"/>
                  </a:solidFill>
                  <a:ea typeface="楷体_GB2312" pitchFamily="49" charset="-122"/>
                </a:rPr>
                <a:t>组成</a:t>
              </a:r>
            </a:p>
          </p:txBody>
        </p:sp>
        <p:sp>
          <p:nvSpPr>
            <p:cNvPr id="23" name="Oval 32">
              <a:extLst>
                <a:ext uri="{FF2B5EF4-FFF2-40B4-BE49-F238E27FC236}">
                  <a16:creationId xmlns:a16="http://schemas.microsoft.com/office/drawing/2014/main" id="{7DBFCDCC-5212-9000-2D96-02472644ED3A}"/>
                </a:ext>
              </a:extLst>
            </p:cNvPr>
            <p:cNvSpPr>
              <a:spLocks noChangeArrowheads="1"/>
            </p:cNvSpPr>
            <p:nvPr/>
          </p:nvSpPr>
          <p:spPr bwMode="auto">
            <a:xfrm>
              <a:off x="2434" y="2770"/>
              <a:ext cx="392" cy="350"/>
            </a:xfrm>
            <a:prstGeom prst="ellipse">
              <a:avLst/>
            </a:prstGeom>
            <a:noFill/>
            <a:ln w="28575" cap="sq">
              <a:solidFill>
                <a:srgbClr val="000080"/>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24" name="Text Box 33">
              <a:extLst>
                <a:ext uri="{FF2B5EF4-FFF2-40B4-BE49-F238E27FC236}">
                  <a16:creationId xmlns:a16="http://schemas.microsoft.com/office/drawing/2014/main" id="{DD28EF53-B9CC-E1F5-E145-9B042FAC9B39}"/>
                </a:ext>
              </a:extLst>
            </p:cNvPr>
            <p:cNvSpPr txBox="1">
              <a:spLocks noChangeArrowheads="1"/>
            </p:cNvSpPr>
            <p:nvPr/>
          </p:nvSpPr>
          <p:spPr bwMode="auto">
            <a:xfrm>
              <a:off x="2336" y="2817"/>
              <a:ext cx="59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zh-CN" altLang="en-US" sz="1800">
                  <a:solidFill>
                    <a:schemeClr val="accent2"/>
                  </a:solidFill>
                  <a:ea typeface="楷体_GB2312" pitchFamily="49" charset="-122"/>
                </a:rPr>
                <a:t>汇编</a:t>
              </a:r>
            </a:p>
          </p:txBody>
        </p:sp>
        <p:sp>
          <p:nvSpPr>
            <p:cNvPr id="25" name="Oval 34">
              <a:extLst>
                <a:ext uri="{FF2B5EF4-FFF2-40B4-BE49-F238E27FC236}">
                  <a16:creationId xmlns:a16="http://schemas.microsoft.com/office/drawing/2014/main" id="{0A2925F4-BD75-E900-6C2B-3BDE497DB0FE}"/>
                </a:ext>
              </a:extLst>
            </p:cNvPr>
            <p:cNvSpPr>
              <a:spLocks noChangeArrowheads="1"/>
            </p:cNvSpPr>
            <p:nvPr/>
          </p:nvSpPr>
          <p:spPr bwMode="auto">
            <a:xfrm>
              <a:off x="4294" y="2538"/>
              <a:ext cx="393" cy="349"/>
            </a:xfrm>
            <a:prstGeom prst="ellipse">
              <a:avLst/>
            </a:prstGeom>
            <a:noFill/>
            <a:ln w="28575" cap="sq">
              <a:solidFill>
                <a:srgbClr val="000080"/>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26" name="Text Box 35">
              <a:extLst>
                <a:ext uri="{FF2B5EF4-FFF2-40B4-BE49-F238E27FC236}">
                  <a16:creationId xmlns:a16="http://schemas.microsoft.com/office/drawing/2014/main" id="{8299F7E9-3600-561C-5FCF-16C5B7BD0553}"/>
                </a:ext>
              </a:extLst>
            </p:cNvPr>
            <p:cNvSpPr txBox="1">
              <a:spLocks noChangeArrowheads="1"/>
            </p:cNvSpPr>
            <p:nvPr/>
          </p:nvSpPr>
          <p:spPr bwMode="auto">
            <a:xfrm>
              <a:off x="4105" y="2584"/>
              <a:ext cx="79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zh-CN" altLang="en-US" sz="1800">
                  <a:solidFill>
                    <a:schemeClr val="accent2"/>
                  </a:solidFill>
                  <a:ea typeface="楷体_GB2312" pitchFamily="49" charset="-122"/>
                </a:rPr>
                <a:t>网络</a:t>
              </a:r>
            </a:p>
          </p:txBody>
        </p:sp>
        <p:sp>
          <p:nvSpPr>
            <p:cNvPr id="27" name="Oval 36">
              <a:extLst>
                <a:ext uri="{FF2B5EF4-FFF2-40B4-BE49-F238E27FC236}">
                  <a16:creationId xmlns:a16="http://schemas.microsoft.com/office/drawing/2014/main" id="{E43A0C14-1D4F-DD62-8F97-99C064536DB3}"/>
                </a:ext>
              </a:extLst>
            </p:cNvPr>
            <p:cNvSpPr>
              <a:spLocks noChangeArrowheads="1"/>
            </p:cNvSpPr>
            <p:nvPr/>
          </p:nvSpPr>
          <p:spPr bwMode="auto">
            <a:xfrm>
              <a:off x="1422" y="2862"/>
              <a:ext cx="393" cy="349"/>
            </a:xfrm>
            <a:prstGeom prst="ellipse">
              <a:avLst/>
            </a:prstGeom>
            <a:noFill/>
            <a:ln w="28575" cap="sq">
              <a:solidFill>
                <a:srgbClr val="000080"/>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28" name="Text Box 37">
              <a:extLst>
                <a:ext uri="{FF2B5EF4-FFF2-40B4-BE49-F238E27FC236}">
                  <a16:creationId xmlns:a16="http://schemas.microsoft.com/office/drawing/2014/main" id="{CEEF27EE-C6B8-2091-733C-EFCA5EDF96DC}"/>
                </a:ext>
              </a:extLst>
            </p:cNvPr>
            <p:cNvSpPr txBox="1">
              <a:spLocks noChangeArrowheads="1"/>
            </p:cNvSpPr>
            <p:nvPr/>
          </p:nvSpPr>
          <p:spPr bwMode="auto">
            <a:xfrm>
              <a:off x="1244" y="2888"/>
              <a:ext cx="753" cy="3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lnSpc>
                  <a:spcPct val="75000"/>
                </a:lnSpc>
                <a:spcBef>
                  <a:spcPct val="0"/>
                </a:spcBef>
                <a:buClrTx/>
                <a:buFontTx/>
                <a:buNone/>
              </a:pPr>
              <a:r>
                <a:rPr lang="zh-CN" altLang="en-US" sz="1700">
                  <a:solidFill>
                    <a:schemeClr val="accent2"/>
                  </a:solidFill>
                  <a:ea typeface="楷体_GB2312" pitchFamily="49" charset="-122"/>
                </a:rPr>
                <a:t>数字</a:t>
              </a:r>
            </a:p>
            <a:p>
              <a:pPr algn="ctr" eaLnBrk="1" hangingPunct="1">
                <a:lnSpc>
                  <a:spcPct val="75000"/>
                </a:lnSpc>
                <a:spcBef>
                  <a:spcPct val="0"/>
                </a:spcBef>
                <a:buClrTx/>
                <a:buFontTx/>
                <a:buNone/>
              </a:pPr>
              <a:r>
                <a:rPr lang="zh-CN" altLang="en-US" sz="1700">
                  <a:solidFill>
                    <a:schemeClr val="accent2"/>
                  </a:solidFill>
                  <a:ea typeface="楷体_GB2312" pitchFamily="49" charset="-122"/>
                </a:rPr>
                <a:t>逻辑</a:t>
              </a:r>
            </a:p>
          </p:txBody>
        </p:sp>
        <p:sp>
          <p:nvSpPr>
            <p:cNvPr id="29" name="Oval 38">
              <a:extLst>
                <a:ext uri="{FF2B5EF4-FFF2-40B4-BE49-F238E27FC236}">
                  <a16:creationId xmlns:a16="http://schemas.microsoft.com/office/drawing/2014/main" id="{642CBF0A-E601-2E3C-DC61-9657DA6B65EB}"/>
                </a:ext>
              </a:extLst>
            </p:cNvPr>
            <p:cNvSpPr>
              <a:spLocks noChangeArrowheads="1"/>
            </p:cNvSpPr>
            <p:nvPr/>
          </p:nvSpPr>
          <p:spPr bwMode="auto">
            <a:xfrm>
              <a:off x="615" y="2276"/>
              <a:ext cx="392" cy="349"/>
            </a:xfrm>
            <a:prstGeom prst="ellipse">
              <a:avLst/>
            </a:prstGeom>
            <a:noFill/>
            <a:ln w="28575" cap="sq">
              <a:solidFill>
                <a:srgbClr val="000080"/>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30" name="Text Box 39">
              <a:extLst>
                <a:ext uri="{FF2B5EF4-FFF2-40B4-BE49-F238E27FC236}">
                  <a16:creationId xmlns:a16="http://schemas.microsoft.com/office/drawing/2014/main" id="{58D182B4-CA9B-BD38-0D7E-8E3EA363E48D}"/>
                </a:ext>
              </a:extLst>
            </p:cNvPr>
            <p:cNvSpPr txBox="1">
              <a:spLocks noChangeArrowheads="1"/>
            </p:cNvSpPr>
            <p:nvPr/>
          </p:nvSpPr>
          <p:spPr bwMode="auto">
            <a:xfrm>
              <a:off x="455" y="2331"/>
              <a:ext cx="72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lnSpc>
                  <a:spcPct val="80000"/>
                </a:lnSpc>
                <a:spcBef>
                  <a:spcPct val="0"/>
                </a:spcBef>
                <a:buClrTx/>
                <a:buFontTx/>
                <a:buNone/>
              </a:pPr>
              <a:r>
                <a:rPr lang="zh-CN" altLang="en-US" sz="1500">
                  <a:solidFill>
                    <a:schemeClr val="accent2"/>
                  </a:solidFill>
                  <a:ea typeface="楷体_GB2312" pitchFamily="49" charset="-122"/>
                </a:rPr>
                <a:t>计算机</a:t>
              </a:r>
            </a:p>
            <a:p>
              <a:pPr algn="ctr" eaLnBrk="1" hangingPunct="1">
                <a:lnSpc>
                  <a:spcPct val="80000"/>
                </a:lnSpc>
                <a:spcBef>
                  <a:spcPct val="0"/>
                </a:spcBef>
                <a:buClrTx/>
                <a:buFontTx/>
                <a:buNone/>
              </a:pPr>
              <a:r>
                <a:rPr lang="zh-CN" altLang="en-US" sz="1500">
                  <a:solidFill>
                    <a:schemeClr val="accent2"/>
                  </a:solidFill>
                  <a:ea typeface="楷体_GB2312" pitchFamily="49" charset="-122"/>
                </a:rPr>
                <a:t>导论</a:t>
              </a:r>
            </a:p>
          </p:txBody>
        </p:sp>
        <p:sp>
          <p:nvSpPr>
            <p:cNvPr id="31" name="Line 40">
              <a:extLst>
                <a:ext uri="{FF2B5EF4-FFF2-40B4-BE49-F238E27FC236}">
                  <a16:creationId xmlns:a16="http://schemas.microsoft.com/office/drawing/2014/main" id="{51D950DB-018E-B209-D7EB-7F3DB00C3834}"/>
                </a:ext>
              </a:extLst>
            </p:cNvPr>
            <p:cNvSpPr>
              <a:spLocks noChangeShapeType="1"/>
            </p:cNvSpPr>
            <p:nvPr/>
          </p:nvSpPr>
          <p:spPr bwMode="auto">
            <a:xfrm flipV="1">
              <a:off x="855" y="1448"/>
              <a:ext cx="523" cy="828"/>
            </a:xfrm>
            <a:prstGeom prst="line">
              <a:avLst/>
            </a:prstGeom>
            <a:noFill/>
            <a:ln w="25400" cap="sq">
              <a:solidFill>
                <a:srgbClr val="00008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 name="Line 41">
              <a:extLst>
                <a:ext uri="{FF2B5EF4-FFF2-40B4-BE49-F238E27FC236}">
                  <a16:creationId xmlns:a16="http://schemas.microsoft.com/office/drawing/2014/main" id="{5812F687-B20F-4710-31CC-5BBEDD358C8E}"/>
                </a:ext>
              </a:extLst>
            </p:cNvPr>
            <p:cNvSpPr>
              <a:spLocks noChangeShapeType="1"/>
            </p:cNvSpPr>
            <p:nvPr/>
          </p:nvSpPr>
          <p:spPr bwMode="auto">
            <a:xfrm flipV="1">
              <a:off x="986" y="2233"/>
              <a:ext cx="349" cy="131"/>
            </a:xfrm>
            <a:prstGeom prst="line">
              <a:avLst/>
            </a:prstGeom>
            <a:noFill/>
            <a:ln w="25400" cap="sq">
              <a:solidFill>
                <a:srgbClr val="00008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 name="Line 42">
              <a:extLst>
                <a:ext uri="{FF2B5EF4-FFF2-40B4-BE49-F238E27FC236}">
                  <a16:creationId xmlns:a16="http://schemas.microsoft.com/office/drawing/2014/main" id="{9F68C603-E56F-0868-52AB-A69C458CF884}"/>
                </a:ext>
              </a:extLst>
            </p:cNvPr>
            <p:cNvSpPr>
              <a:spLocks noChangeShapeType="1"/>
            </p:cNvSpPr>
            <p:nvPr/>
          </p:nvSpPr>
          <p:spPr bwMode="auto">
            <a:xfrm>
              <a:off x="1677" y="1389"/>
              <a:ext cx="457" cy="160"/>
            </a:xfrm>
            <a:prstGeom prst="line">
              <a:avLst/>
            </a:prstGeom>
            <a:noFill/>
            <a:ln w="25400" cap="sq">
              <a:solidFill>
                <a:srgbClr val="000080"/>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 name="Line 43">
              <a:extLst>
                <a:ext uri="{FF2B5EF4-FFF2-40B4-BE49-F238E27FC236}">
                  <a16:creationId xmlns:a16="http://schemas.microsoft.com/office/drawing/2014/main" id="{323445EC-543A-5A2D-282C-28980E9470D8}"/>
                </a:ext>
              </a:extLst>
            </p:cNvPr>
            <p:cNvSpPr>
              <a:spLocks noChangeShapeType="1"/>
            </p:cNvSpPr>
            <p:nvPr/>
          </p:nvSpPr>
          <p:spPr bwMode="auto">
            <a:xfrm flipV="1">
              <a:off x="1727" y="1737"/>
              <a:ext cx="436" cy="345"/>
            </a:xfrm>
            <a:prstGeom prst="line">
              <a:avLst/>
            </a:prstGeom>
            <a:noFill/>
            <a:ln w="25400" cap="sq">
              <a:solidFill>
                <a:srgbClr val="00008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5" name="Line 44">
              <a:extLst>
                <a:ext uri="{FF2B5EF4-FFF2-40B4-BE49-F238E27FC236}">
                  <a16:creationId xmlns:a16="http://schemas.microsoft.com/office/drawing/2014/main" id="{5F4A1202-075A-38B2-0CF7-C1A0C06A168F}"/>
                </a:ext>
              </a:extLst>
            </p:cNvPr>
            <p:cNvSpPr>
              <a:spLocks noChangeShapeType="1"/>
            </p:cNvSpPr>
            <p:nvPr/>
          </p:nvSpPr>
          <p:spPr bwMode="auto">
            <a:xfrm flipV="1">
              <a:off x="1771" y="2538"/>
              <a:ext cx="523" cy="393"/>
            </a:xfrm>
            <a:prstGeom prst="line">
              <a:avLst/>
            </a:prstGeom>
            <a:noFill/>
            <a:ln w="25400" cap="sq">
              <a:solidFill>
                <a:srgbClr val="00008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6" name="Line 45">
              <a:extLst>
                <a:ext uri="{FF2B5EF4-FFF2-40B4-BE49-F238E27FC236}">
                  <a16:creationId xmlns:a16="http://schemas.microsoft.com/office/drawing/2014/main" id="{1C17B245-923C-32B5-2B46-B8AA8E9B795D}"/>
                </a:ext>
              </a:extLst>
            </p:cNvPr>
            <p:cNvSpPr>
              <a:spLocks noChangeShapeType="1"/>
            </p:cNvSpPr>
            <p:nvPr/>
          </p:nvSpPr>
          <p:spPr bwMode="auto">
            <a:xfrm flipV="1">
              <a:off x="1029" y="2407"/>
              <a:ext cx="1221" cy="87"/>
            </a:xfrm>
            <a:prstGeom prst="line">
              <a:avLst/>
            </a:prstGeom>
            <a:noFill/>
            <a:ln w="25400" cap="sq">
              <a:solidFill>
                <a:srgbClr val="00008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 name="Line 46">
              <a:extLst>
                <a:ext uri="{FF2B5EF4-FFF2-40B4-BE49-F238E27FC236}">
                  <a16:creationId xmlns:a16="http://schemas.microsoft.com/office/drawing/2014/main" id="{49A05CE2-FEF4-EFE6-058B-01511958B064}"/>
                </a:ext>
              </a:extLst>
            </p:cNvPr>
            <p:cNvSpPr>
              <a:spLocks noChangeShapeType="1"/>
            </p:cNvSpPr>
            <p:nvPr/>
          </p:nvSpPr>
          <p:spPr bwMode="auto">
            <a:xfrm flipV="1">
              <a:off x="2512" y="1404"/>
              <a:ext cx="827" cy="175"/>
            </a:xfrm>
            <a:prstGeom prst="line">
              <a:avLst/>
            </a:prstGeom>
            <a:noFill/>
            <a:ln w="25400" cap="sq">
              <a:solidFill>
                <a:srgbClr val="000080"/>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 name="Line 47">
              <a:extLst>
                <a:ext uri="{FF2B5EF4-FFF2-40B4-BE49-F238E27FC236}">
                  <a16:creationId xmlns:a16="http://schemas.microsoft.com/office/drawing/2014/main" id="{31BF7290-9EBC-5DF7-BA5F-4FB824D43345}"/>
                </a:ext>
              </a:extLst>
            </p:cNvPr>
            <p:cNvSpPr>
              <a:spLocks noChangeShapeType="1"/>
            </p:cNvSpPr>
            <p:nvPr/>
          </p:nvSpPr>
          <p:spPr bwMode="auto">
            <a:xfrm>
              <a:off x="2512" y="1709"/>
              <a:ext cx="827" cy="393"/>
            </a:xfrm>
            <a:prstGeom prst="line">
              <a:avLst/>
            </a:prstGeom>
            <a:noFill/>
            <a:ln w="25400" cap="sq">
              <a:solidFill>
                <a:srgbClr val="00008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 name="Line 48">
              <a:extLst>
                <a:ext uri="{FF2B5EF4-FFF2-40B4-BE49-F238E27FC236}">
                  <a16:creationId xmlns:a16="http://schemas.microsoft.com/office/drawing/2014/main" id="{D3653E2F-2F29-6190-5F1F-963610653E1F}"/>
                </a:ext>
              </a:extLst>
            </p:cNvPr>
            <p:cNvSpPr>
              <a:spLocks noChangeShapeType="1"/>
            </p:cNvSpPr>
            <p:nvPr/>
          </p:nvSpPr>
          <p:spPr bwMode="auto">
            <a:xfrm>
              <a:off x="2425" y="1797"/>
              <a:ext cx="1045" cy="959"/>
            </a:xfrm>
            <a:prstGeom prst="line">
              <a:avLst/>
            </a:prstGeom>
            <a:noFill/>
            <a:ln w="25400" cap="sq">
              <a:solidFill>
                <a:srgbClr val="00008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 name="Line 49">
              <a:extLst>
                <a:ext uri="{FF2B5EF4-FFF2-40B4-BE49-F238E27FC236}">
                  <a16:creationId xmlns:a16="http://schemas.microsoft.com/office/drawing/2014/main" id="{33E3D2AA-BF08-60A6-C8A3-E943C01532E6}"/>
                </a:ext>
              </a:extLst>
            </p:cNvPr>
            <p:cNvSpPr>
              <a:spLocks noChangeShapeType="1"/>
            </p:cNvSpPr>
            <p:nvPr/>
          </p:nvSpPr>
          <p:spPr bwMode="auto">
            <a:xfrm>
              <a:off x="2642" y="2494"/>
              <a:ext cx="784" cy="349"/>
            </a:xfrm>
            <a:prstGeom prst="line">
              <a:avLst/>
            </a:prstGeom>
            <a:noFill/>
            <a:ln w="25400" cap="sq">
              <a:solidFill>
                <a:srgbClr val="00008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 name="Line 50">
              <a:extLst>
                <a:ext uri="{FF2B5EF4-FFF2-40B4-BE49-F238E27FC236}">
                  <a16:creationId xmlns:a16="http://schemas.microsoft.com/office/drawing/2014/main" id="{B28A849A-21D0-5D57-7362-4C8F975F355B}"/>
                </a:ext>
              </a:extLst>
            </p:cNvPr>
            <p:cNvSpPr>
              <a:spLocks noChangeShapeType="1"/>
            </p:cNvSpPr>
            <p:nvPr/>
          </p:nvSpPr>
          <p:spPr bwMode="auto">
            <a:xfrm flipV="1">
              <a:off x="2816" y="2931"/>
              <a:ext cx="610" cy="44"/>
            </a:xfrm>
            <a:prstGeom prst="line">
              <a:avLst/>
            </a:prstGeom>
            <a:noFill/>
            <a:ln w="25400" cap="sq">
              <a:solidFill>
                <a:srgbClr val="00008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2" name="Line 51">
              <a:extLst>
                <a:ext uri="{FF2B5EF4-FFF2-40B4-BE49-F238E27FC236}">
                  <a16:creationId xmlns:a16="http://schemas.microsoft.com/office/drawing/2014/main" id="{FD94BBC9-2BA4-898E-CF32-FF0FE168017B}"/>
                </a:ext>
              </a:extLst>
            </p:cNvPr>
            <p:cNvSpPr>
              <a:spLocks noChangeShapeType="1"/>
            </p:cNvSpPr>
            <p:nvPr/>
          </p:nvSpPr>
          <p:spPr bwMode="auto">
            <a:xfrm>
              <a:off x="3731" y="1448"/>
              <a:ext cx="567" cy="349"/>
            </a:xfrm>
            <a:prstGeom prst="line">
              <a:avLst/>
            </a:prstGeom>
            <a:noFill/>
            <a:ln w="25400" cap="sq">
              <a:solidFill>
                <a:srgbClr val="00008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 name="Line 52">
              <a:extLst>
                <a:ext uri="{FF2B5EF4-FFF2-40B4-BE49-F238E27FC236}">
                  <a16:creationId xmlns:a16="http://schemas.microsoft.com/office/drawing/2014/main" id="{C522A6CF-2F16-2F9B-9427-CD4D3D46AC00}"/>
                </a:ext>
              </a:extLst>
            </p:cNvPr>
            <p:cNvSpPr>
              <a:spLocks noChangeShapeType="1"/>
            </p:cNvSpPr>
            <p:nvPr/>
          </p:nvSpPr>
          <p:spPr bwMode="auto">
            <a:xfrm flipV="1">
              <a:off x="3814" y="2756"/>
              <a:ext cx="484" cy="137"/>
            </a:xfrm>
            <a:prstGeom prst="line">
              <a:avLst/>
            </a:prstGeom>
            <a:noFill/>
            <a:ln w="25400" cap="sq">
              <a:solidFill>
                <a:srgbClr val="00008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 name="Line 53">
              <a:extLst>
                <a:ext uri="{FF2B5EF4-FFF2-40B4-BE49-F238E27FC236}">
                  <a16:creationId xmlns:a16="http://schemas.microsoft.com/office/drawing/2014/main" id="{A3AB4B1A-56C1-EFCF-DC35-A011552E786E}"/>
                </a:ext>
              </a:extLst>
            </p:cNvPr>
            <p:cNvSpPr>
              <a:spLocks noChangeShapeType="1"/>
            </p:cNvSpPr>
            <p:nvPr/>
          </p:nvSpPr>
          <p:spPr bwMode="auto">
            <a:xfrm>
              <a:off x="942" y="2582"/>
              <a:ext cx="523" cy="349"/>
            </a:xfrm>
            <a:prstGeom prst="line">
              <a:avLst/>
            </a:prstGeom>
            <a:noFill/>
            <a:ln w="25400" cap="sq">
              <a:solidFill>
                <a:srgbClr val="00008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5" name="Line 54">
              <a:extLst>
                <a:ext uri="{FF2B5EF4-FFF2-40B4-BE49-F238E27FC236}">
                  <a16:creationId xmlns:a16="http://schemas.microsoft.com/office/drawing/2014/main" id="{3BC7C384-F369-DCFE-C509-9DDCED9C92B1}"/>
                </a:ext>
              </a:extLst>
            </p:cNvPr>
            <p:cNvSpPr>
              <a:spLocks noChangeShapeType="1"/>
            </p:cNvSpPr>
            <p:nvPr/>
          </p:nvSpPr>
          <p:spPr bwMode="auto">
            <a:xfrm>
              <a:off x="986" y="2538"/>
              <a:ext cx="1439" cy="393"/>
            </a:xfrm>
            <a:prstGeom prst="line">
              <a:avLst/>
            </a:prstGeom>
            <a:noFill/>
            <a:ln w="25400" cap="sq">
              <a:solidFill>
                <a:srgbClr val="00008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 name="Line 55">
              <a:extLst>
                <a:ext uri="{FF2B5EF4-FFF2-40B4-BE49-F238E27FC236}">
                  <a16:creationId xmlns:a16="http://schemas.microsoft.com/office/drawing/2014/main" id="{22DF7FF0-C80E-344E-AE5D-EB399B1EF669}"/>
                </a:ext>
              </a:extLst>
            </p:cNvPr>
            <p:cNvSpPr>
              <a:spLocks noChangeShapeType="1"/>
            </p:cNvSpPr>
            <p:nvPr/>
          </p:nvSpPr>
          <p:spPr bwMode="auto">
            <a:xfrm flipV="1">
              <a:off x="3775" y="1971"/>
              <a:ext cx="567" cy="175"/>
            </a:xfrm>
            <a:prstGeom prst="line">
              <a:avLst/>
            </a:prstGeom>
            <a:noFill/>
            <a:ln w="25400" cap="sq">
              <a:solidFill>
                <a:srgbClr val="00008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 name="Line 56">
              <a:extLst>
                <a:ext uri="{FF2B5EF4-FFF2-40B4-BE49-F238E27FC236}">
                  <a16:creationId xmlns:a16="http://schemas.microsoft.com/office/drawing/2014/main" id="{425B8E90-050B-545D-DCFD-D859F86FDC3D}"/>
                </a:ext>
              </a:extLst>
            </p:cNvPr>
            <p:cNvSpPr>
              <a:spLocks noChangeShapeType="1"/>
            </p:cNvSpPr>
            <p:nvPr/>
          </p:nvSpPr>
          <p:spPr bwMode="auto">
            <a:xfrm>
              <a:off x="1750" y="2173"/>
              <a:ext cx="1589" cy="16"/>
            </a:xfrm>
            <a:prstGeom prst="line">
              <a:avLst/>
            </a:prstGeom>
            <a:noFill/>
            <a:ln w="25400" cap="sq">
              <a:solidFill>
                <a:srgbClr val="00008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 name="Line 57">
              <a:extLst>
                <a:ext uri="{FF2B5EF4-FFF2-40B4-BE49-F238E27FC236}">
                  <a16:creationId xmlns:a16="http://schemas.microsoft.com/office/drawing/2014/main" id="{063EFA9E-1631-5DC6-A0EF-0813B6C32575}"/>
                </a:ext>
              </a:extLst>
            </p:cNvPr>
            <p:cNvSpPr>
              <a:spLocks noChangeShapeType="1"/>
            </p:cNvSpPr>
            <p:nvPr/>
          </p:nvSpPr>
          <p:spPr bwMode="auto">
            <a:xfrm rot="-1305244">
              <a:off x="4690" y="1789"/>
              <a:ext cx="192" cy="1"/>
            </a:xfrm>
            <a:prstGeom prst="line">
              <a:avLst/>
            </a:prstGeom>
            <a:noFill/>
            <a:ln w="22225">
              <a:solidFill>
                <a:srgbClr val="000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 name="Line 58">
              <a:extLst>
                <a:ext uri="{FF2B5EF4-FFF2-40B4-BE49-F238E27FC236}">
                  <a16:creationId xmlns:a16="http://schemas.microsoft.com/office/drawing/2014/main" id="{C8870FB7-2C22-C4FA-F34D-0D032E9D7830}"/>
                </a:ext>
              </a:extLst>
            </p:cNvPr>
            <p:cNvSpPr>
              <a:spLocks noChangeShapeType="1"/>
            </p:cNvSpPr>
            <p:nvPr/>
          </p:nvSpPr>
          <p:spPr bwMode="auto">
            <a:xfrm>
              <a:off x="4690" y="2749"/>
              <a:ext cx="192" cy="0"/>
            </a:xfrm>
            <a:prstGeom prst="line">
              <a:avLst/>
            </a:prstGeom>
            <a:noFill/>
            <a:ln w="22225">
              <a:solidFill>
                <a:srgbClr val="000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 name="Line 59">
              <a:extLst>
                <a:ext uri="{FF2B5EF4-FFF2-40B4-BE49-F238E27FC236}">
                  <a16:creationId xmlns:a16="http://schemas.microsoft.com/office/drawing/2014/main" id="{0EB4ED18-81D9-2A8B-B4E0-027F3B0475EF}"/>
                </a:ext>
              </a:extLst>
            </p:cNvPr>
            <p:cNvSpPr>
              <a:spLocks noChangeShapeType="1"/>
            </p:cNvSpPr>
            <p:nvPr/>
          </p:nvSpPr>
          <p:spPr bwMode="auto">
            <a:xfrm rot="1914535">
              <a:off x="4678" y="1993"/>
              <a:ext cx="192" cy="1"/>
            </a:xfrm>
            <a:prstGeom prst="line">
              <a:avLst/>
            </a:prstGeom>
            <a:noFill/>
            <a:ln w="22225">
              <a:solidFill>
                <a:srgbClr val="000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 name="Line 60">
              <a:extLst>
                <a:ext uri="{FF2B5EF4-FFF2-40B4-BE49-F238E27FC236}">
                  <a16:creationId xmlns:a16="http://schemas.microsoft.com/office/drawing/2014/main" id="{D980FA29-6C72-5899-6C8F-55FE2DD8196F}"/>
                </a:ext>
              </a:extLst>
            </p:cNvPr>
            <p:cNvSpPr>
              <a:spLocks noChangeShapeType="1"/>
            </p:cNvSpPr>
            <p:nvPr/>
          </p:nvSpPr>
          <p:spPr bwMode="auto">
            <a:xfrm rot="-1603085">
              <a:off x="4666" y="2616"/>
              <a:ext cx="192" cy="1"/>
            </a:xfrm>
            <a:prstGeom prst="line">
              <a:avLst/>
            </a:prstGeom>
            <a:noFill/>
            <a:ln w="22225">
              <a:solidFill>
                <a:srgbClr val="000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 name="Text Box 72">
              <a:extLst>
                <a:ext uri="{FF2B5EF4-FFF2-40B4-BE49-F238E27FC236}">
                  <a16:creationId xmlns:a16="http://schemas.microsoft.com/office/drawing/2014/main" id="{10F0D697-3C9A-95D3-F92F-8F639607B902}"/>
                </a:ext>
              </a:extLst>
            </p:cNvPr>
            <p:cNvSpPr txBox="1">
              <a:spLocks noChangeArrowheads="1"/>
            </p:cNvSpPr>
            <p:nvPr/>
          </p:nvSpPr>
          <p:spPr bwMode="auto">
            <a:xfrm>
              <a:off x="4930" y="2011"/>
              <a:ext cx="581" cy="356"/>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3100" dirty="0">
                  <a:solidFill>
                    <a:srgbClr val="000099"/>
                  </a:solidFill>
                  <a:sym typeface="Symbol" pitchFamily="18" charset="2"/>
                </a:rPr>
                <a:t></a:t>
              </a:r>
              <a:endParaRPr lang="en-US" altLang="zh-CN" sz="3100" dirty="0">
                <a:solidFill>
                  <a:srgbClr val="000099"/>
                </a:solidFill>
              </a:endParaRPr>
            </a:p>
          </p:txBody>
        </p:sp>
      </p:grpSp>
      <p:grpSp>
        <p:nvGrpSpPr>
          <p:cNvPr id="53" name="Group 103">
            <a:extLst>
              <a:ext uri="{FF2B5EF4-FFF2-40B4-BE49-F238E27FC236}">
                <a16:creationId xmlns:a16="http://schemas.microsoft.com/office/drawing/2014/main" id="{B655C446-77DA-E2A4-7FDD-AAD6E6903673}"/>
              </a:ext>
            </a:extLst>
          </p:cNvPr>
          <p:cNvGrpSpPr>
            <a:grpSpLocks/>
          </p:cNvGrpSpPr>
          <p:nvPr/>
        </p:nvGrpSpPr>
        <p:grpSpPr bwMode="auto">
          <a:xfrm>
            <a:off x="3324542" y="407193"/>
            <a:ext cx="5194299" cy="1249363"/>
            <a:chOff x="2198" y="190"/>
            <a:chExt cx="3272" cy="787"/>
          </a:xfrm>
        </p:grpSpPr>
        <p:sp>
          <p:nvSpPr>
            <p:cNvPr id="54" name="AutoShape 79">
              <a:extLst>
                <a:ext uri="{FF2B5EF4-FFF2-40B4-BE49-F238E27FC236}">
                  <a16:creationId xmlns:a16="http://schemas.microsoft.com/office/drawing/2014/main" id="{07579A3B-11E7-2B0C-A457-F448D3F8DFB0}"/>
                </a:ext>
              </a:extLst>
            </p:cNvPr>
            <p:cNvSpPr>
              <a:spLocks noChangeArrowheads="1"/>
            </p:cNvSpPr>
            <p:nvPr/>
          </p:nvSpPr>
          <p:spPr bwMode="auto">
            <a:xfrm rot="187812">
              <a:off x="2198" y="190"/>
              <a:ext cx="3272" cy="787"/>
            </a:xfrm>
            <a:prstGeom prst="irregularSeal2">
              <a:avLst/>
            </a:prstGeom>
            <a:ln>
              <a:headEnd/>
              <a:tailEnd/>
            </a:ln>
          </p:spPr>
          <p:style>
            <a:lnRef idx="1">
              <a:schemeClr val="accent2"/>
            </a:lnRef>
            <a:fillRef idx="3">
              <a:schemeClr val="accent2"/>
            </a:fillRef>
            <a:effectRef idx="2">
              <a:schemeClr val="accent2"/>
            </a:effectRef>
            <a:fontRef idx="minor">
              <a:schemeClr val="lt1"/>
            </a:fontRef>
          </p:style>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55" name="Text Box 80">
              <a:extLst>
                <a:ext uri="{FF2B5EF4-FFF2-40B4-BE49-F238E27FC236}">
                  <a16:creationId xmlns:a16="http://schemas.microsoft.com/office/drawing/2014/main" id="{13C93F27-BE27-9368-6971-00C4384DBFB2}"/>
                </a:ext>
              </a:extLst>
            </p:cNvPr>
            <p:cNvSpPr txBox="1">
              <a:spLocks noChangeArrowheads="1"/>
            </p:cNvSpPr>
            <p:nvPr/>
          </p:nvSpPr>
          <p:spPr bwMode="auto">
            <a:xfrm>
              <a:off x="2483" y="461"/>
              <a:ext cx="2420" cy="281"/>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Lst>
          </p:spPr>
          <p:txBody>
            <a:bodyPr>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zh-CN" altLang="en-US" sz="2300" dirty="0">
                  <a:solidFill>
                    <a:srgbClr val="FFFFFF"/>
                  </a:solidFill>
                  <a:ea typeface="黑体" pitchFamily="49" charset="-122"/>
                </a:rPr>
                <a:t>工程</a:t>
              </a:r>
              <a:r>
                <a:rPr lang="en-US" altLang="zh-CN" sz="2300" dirty="0">
                  <a:solidFill>
                    <a:srgbClr val="FFFFFF"/>
                  </a:solidFill>
                  <a:ea typeface="黑体" pitchFamily="49" charset="-122"/>
                </a:rPr>
                <a:t>/</a:t>
              </a:r>
              <a:r>
                <a:rPr lang="zh-CN" altLang="en-US" sz="2300" dirty="0">
                  <a:solidFill>
                    <a:srgbClr val="FFFFFF"/>
                  </a:solidFill>
                  <a:ea typeface="黑体" pitchFamily="49" charset="-122"/>
                </a:rPr>
                <a:t>学习能否正常开展</a:t>
              </a:r>
            </a:p>
          </p:txBody>
        </p:sp>
        <p:sp>
          <p:nvSpPr>
            <p:cNvPr id="56" name="Freeform 81">
              <a:extLst>
                <a:ext uri="{FF2B5EF4-FFF2-40B4-BE49-F238E27FC236}">
                  <a16:creationId xmlns:a16="http://schemas.microsoft.com/office/drawing/2014/main" id="{C3713E83-E237-5666-4BF8-7807E96AC7A2}"/>
                </a:ext>
              </a:extLst>
            </p:cNvPr>
            <p:cNvSpPr>
              <a:spLocks/>
            </p:cNvSpPr>
            <p:nvPr/>
          </p:nvSpPr>
          <p:spPr bwMode="auto">
            <a:xfrm rot="776844">
              <a:off x="4830" y="436"/>
              <a:ext cx="428" cy="301"/>
            </a:xfrm>
            <a:custGeom>
              <a:avLst/>
              <a:gdLst>
                <a:gd name="T0" fmla="*/ 0 w 390"/>
                <a:gd name="T1" fmla="*/ 15 h 477"/>
                <a:gd name="T2" fmla="*/ 100 w 390"/>
                <a:gd name="T3" fmla="*/ 15 h 477"/>
                <a:gd name="T4" fmla="*/ 158 w 390"/>
                <a:gd name="T5" fmla="*/ 15 h 477"/>
                <a:gd name="T6" fmla="*/ 150 w 390"/>
                <a:gd name="T7" fmla="*/ 11 h 477"/>
                <a:gd name="T8" fmla="*/ 194 w 390"/>
                <a:gd name="T9" fmla="*/ 6 h 477"/>
                <a:gd name="T10" fmla="*/ 360 w 390"/>
                <a:gd name="T11" fmla="*/ 5 h 477"/>
                <a:gd name="T12" fmla="*/ 437 w 390"/>
                <a:gd name="T13" fmla="*/ 7 h 477"/>
                <a:gd name="T14" fmla="*/ 521 w 390"/>
                <a:gd name="T15" fmla="*/ 9 h 477"/>
                <a:gd name="T16" fmla="*/ 497 w 390"/>
                <a:gd name="T17" fmla="*/ 15 h 477"/>
                <a:gd name="T18" fmla="*/ 341 w 390"/>
                <a:gd name="T19" fmla="*/ 18 h 477"/>
                <a:gd name="T20" fmla="*/ 299 w 390"/>
                <a:gd name="T21" fmla="*/ 21 h 477"/>
                <a:gd name="T22" fmla="*/ 311 w 390"/>
                <a:gd name="T23" fmla="*/ 25 h 477"/>
                <a:gd name="T24" fmla="*/ 289 w 390"/>
                <a:gd name="T25" fmla="*/ 30 h 477"/>
                <a:gd name="T26" fmla="*/ 447 w 390"/>
                <a:gd name="T27" fmla="*/ 30 h 477"/>
                <a:gd name="T28" fmla="*/ 468 w 390"/>
                <a:gd name="T29" fmla="*/ 27 h 477"/>
                <a:gd name="T30" fmla="*/ 457 w 390"/>
                <a:gd name="T31" fmla="*/ 22 h 477"/>
                <a:gd name="T32" fmla="*/ 553 w 390"/>
                <a:gd name="T33" fmla="*/ 20 h 477"/>
                <a:gd name="T34" fmla="*/ 626 w 390"/>
                <a:gd name="T35" fmla="*/ 18 h 477"/>
                <a:gd name="T36" fmla="*/ 682 w 390"/>
                <a:gd name="T37" fmla="*/ 13 h 477"/>
                <a:gd name="T38" fmla="*/ 630 w 390"/>
                <a:gd name="T39" fmla="*/ 6 h 477"/>
                <a:gd name="T40" fmla="*/ 461 w 390"/>
                <a:gd name="T41" fmla="*/ 0 h 477"/>
                <a:gd name="T42" fmla="*/ 256 w 390"/>
                <a:gd name="T43" fmla="*/ 1 h 477"/>
                <a:gd name="T44" fmla="*/ 89 w 390"/>
                <a:gd name="T45" fmla="*/ 4 h 477"/>
                <a:gd name="T46" fmla="*/ 16 w 390"/>
                <a:gd name="T47" fmla="*/ 9 h 477"/>
                <a:gd name="T48" fmla="*/ 0 w 390"/>
                <a:gd name="T49" fmla="*/ 15 h 47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390" h="477">
                  <a:moveTo>
                    <a:pt x="0" y="241"/>
                  </a:moveTo>
                  <a:lnTo>
                    <a:pt x="57" y="230"/>
                  </a:lnTo>
                  <a:lnTo>
                    <a:pt x="89" y="241"/>
                  </a:lnTo>
                  <a:lnTo>
                    <a:pt x="87" y="175"/>
                  </a:lnTo>
                  <a:lnTo>
                    <a:pt x="111" y="101"/>
                  </a:lnTo>
                  <a:lnTo>
                    <a:pt x="206" y="74"/>
                  </a:lnTo>
                  <a:lnTo>
                    <a:pt x="251" y="105"/>
                  </a:lnTo>
                  <a:lnTo>
                    <a:pt x="299" y="153"/>
                  </a:lnTo>
                  <a:lnTo>
                    <a:pt x="285" y="237"/>
                  </a:lnTo>
                  <a:lnTo>
                    <a:pt x="195" y="276"/>
                  </a:lnTo>
                  <a:lnTo>
                    <a:pt x="171" y="335"/>
                  </a:lnTo>
                  <a:lnTo>
                    <a:pt x="178" y="395"/>
                  </a:lnTo>
                  <a:lnTo>
                    <a:pt x="166" y="477"/>
                  </a:lnTo>
                  <a:lnTo>
                    <a:pt x="256" y="477"/>
                  </a:lnTo>
                  <a:lnTo>
                    <a:pt x="268" y="416"/>
                  </a:lnTo>
                  <a:lnTo>
                    <a:pt x="261" y="345"/>
                  </a:lnTo>
                  <a:lnTo>
                    <a:pt x="316" y="307"/>
                  </a:lnTo>
                  <a:lnTo>
                    <a:pt x="358" y="287"/>
                  </a:lnTo>
                  <a:lnTo>
                    <a:pt x="390" y="196"/>
                  </a:lnTo>
                  <a:lnTo>
                    <a:pt x="361" y="98"/>
                  </a:lnTo>
                  <a:lnTo>
                    <a:pt x="264" y="0"/>
                  </a:lnTo>
                  <a:lnTo>
                    <a:pt x="146" y="8"/>
                  </a:lnTo>
                  <a:lnTo>
                    <a:pt x="51" y="67"/>
                  </a:lnTo>
                  <a:lnTo>
                    <a:pt x="10" y="140"/>
                  </a:lnTo>
                  <a:lnTo>
                    <a:pt x="0" y="241"/>
                  </a:lnTo>
                  <a:close/>
                </a:path>
              </a:pathLst>
            </a:custGeom>
            <a:solidFill>
              <a:schemeClr val="accent3">
                <a:lumMod val="20000"/>
                <a:lumOff val="80000"/>
              </a:schemeClr>
            </a:solidFill>
            <a:ln w="41275">
              <a:solidFill>
                <a:srgbClr val="808080"/>
              </a:solidFill>
              <a:round/>
              <a:headEnd/>
              <a:tailEnd/>
            </a:ln>
            <a:effectLst/>
          </p:spPr>
          <p:txBody>
            <a:bodyPr/>
            <a:lstStyle/>
            <a:p>
              <a:endParaRPr lang="zh-CN" altLang="en-US"/>
            </a:p>
          </p:txBody>
        </p:sp>
        <p:sp>
          <p:nvSpPr>
            <p:cNvPr id="57" name="Freeform 82">
              <a:extLst>
                <a:ext uri="{FF2B5EF4-FFF2-40B4-BE49-F238E27FC236}">
                  <a16:creationId xmlns:a16="http://schemas.microsoft.com/office/drawing/2014/main" id="{F570370C-4587-1166-8EC0-0B65A143C3F4}"/>
                </a:ext>
              </a:extLst>
            </p:cNvPr>
            <p:cNvSpPr>
              <a:spLocks/>
            </p:cNvSpPr>
            <p:nvPr/>
          </p:nvSpPr>
          <p:spPr bwMode="auto">
            <a:xfrm rot="421002">
              <a:off x="4929" y="769"/>
              <a:ext cx="138" cy="69"/>
            </a:xfrm>
            <a:custGeom>
              <a:avLst/>
              <a:gdLst>
                <a:gd name="T0" fmla="*/ 78 w 126"/>
                <a:gd name="T1" fmla="*/ 0 h 109"/>
                <a:gd name="T2" fmla="*/ 15 w 126"/>
                <a:gd name="T3" fmla="*/ 1 h 109"/>
                <a:gd name="T4" fmla="*/ 0 w 126"/>
                <a:gd name="T5" fmla="*/ 4 h 109"/>
                <a:gd name="T6" fmla="*/ 49 w 126"/>
                <a:gd name="T7" fmla="*/ 7 h 109"/>
                <a:gd name="T8" fmla="*/ 168 w 126"/>
                <a:gd name="T9" fmla="*/ 7 h 109"/>
                <a:gd name="T10" fmla="*/ 217 w 126"/>
                <a:gd name="T11" fmla="*/ 4 h 109"/>
                <a:gd name="T12" fmla="*/ 177 w 126"/>
                <a:gd name="T13" fmla="*/ 1 h 109"/>
                <a:gd name="T14" fmla="*/ 78 w 126"/>
                <a:gd name="T15" fmla="*/ 0 h 109"/>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26" h="109">
                  <a:moveTo>
                    <a:pt x="45" y="0"/>
                  </a:moveTo>
                  <a:lnTo>
                    <a:pt x="9" y="20"/>
                  </a:lnTo>
                  <a:lnTo>
                    <a:pt x="0" y="73"/>
                  </a:lnTo>
                  <a:lnTo>
                    <a:pt x="28" y="109"/>
                  </a:lnTo>
                  <a:lnTo>
                    <a:pt x="98" y="109"/>
                  </a:lnTo>
                  <a:lnTo>
                    <a:pt x="126" y="66"/>
                  </a:lnTo>
                  <a:lnTo>
                    <a:pt x="102" y="14"/>
                  </a:lnTo>
                  <a:lnTo>
                    <a:pt x="45" y="0"/>
                  </a:lnTo>
                  <a:close/>
                </a:path>
              </a:pathLst>
            </a:custGeom>
            <a:solidFill>
              <a:schemeClr val="accent3">
                <a:lumMod val="20000"/>
                <a:lumOff val="80000"/>
              </a:schemeClr>
            </a:solidFill>
            <a:ln w="44450">
              <a:solidFill>
                <a:srgbClr val="808080"/>
              </a:solidFill>
              <a:round/>
              <a:headEnd/>
              <a:tailEnd/>
            </a:ln>
            <a:effectLst/>
          </p:spPr>
          <p:txBody>
            <a:bodyPr/>
            <a:lstStyle/>
            <a:p>
              <a:endParaRPr lang="zh-CN" altLang="en-US"/>
            </a:p>
          </p:txBody>
        </p:sp>
      </p:grpSp>
      <p:grpSp>
        <p:nvGrpSpPr>
          <p:cNvPr id="58" name="Group 96">
            <a:extLst>
              <a:ext uri="{FF2B5EF4-FFF2-40B4-BE49-F238E27FC236}">
                <a16:creationId xmlns:a16="http://schemas.microsoft.com/office/drawing/2014/main" id="{F133BB7A-22DE-FB26-9374-9D7C326BF226}"/>
              </a:ext>
            </a:extLst>
          </p:cNvPr>
          <p:cNvGrpSpPr>
            <a:grpSpLocks/>
          </p:cNvGrpSpPr>
          <p:nvPr/>
        </p:nvGrpSpPr>
        <p:grpSpPr bwMode="auto">
          <a:xfrm>
            <a:off x="3322638" y="5475511"/>
            <a:ext cx="2374900" cy="595313"/>
            <a:chOff x="2232" y="3479"/>
            <a:chExt cx="1496" cy="375"/>
          </a:xfrm>
        </p:grpSpPr>
        <p:sp>
          <p:nvSpPr>
            <p:cNvPr id="59" name="Rectangle 91">
              <a:extLst>
                <a:ext uri="{FF2B5EF4-FFF2-40B4-BE49-F238E27FC236}">
                  <a16:creationId xmlns:a16="http://schemas.microsoft.com/office/drawing/2014/main" id="{F1A347A1-7C41-865E-9653-2D15E039934E}"/>
                </a:ext>
              </a:extLst>
            </p:cNvPr>
            <p:cNvSpPr>
              <a:spLocks noChangeArrowheads="1"/>
            </p:cNvSpPr>
            <p:nvPr/>
          </p:nvSpPr>
          <p:spPr bwMode="auto">
            <a:xfrm>
              <a:off x="2456" y="3489"/>
              <a:ext cx="1059" cy="349"/>
            </a:xfrm>
            <a:prstGeom prst="rect">
              <a:avLst/>
            </a:prstGeom>
            <a:solidFill>
              <a:schemeClr val="accent4">
                <a:lumMod val="20000"/>
                <a:lumOff val="80000"/>
              </a:schemeClr>
            </a:solidFill>
            <a:ln>
              <a:noFill/>
            </a:ln>
            <a:effectLst>
              <a:outerShdw dist="71842" dir="2700000" algn="ctr" rotWithShape="0">
                <a:srgbClr val="969696">
                  <a:alpha val="50000"/>
                </a:srgbClr>
              </a:outerShdw>
            </a:effectLst>
            <a:extLst>
              <a:ext uri="{91240B29-F687-4F45-9708-019B960494DF}">
                <a14:hiddenLine xmlns:a14="http://schemas.microsoft.com/office/drawing/2010/main" w="9525">
                  <a:solidFill>
                    <a:srgbClr val="FFFF99"/>
                  </a:solidFill>
                  <a:miter lim="800000"/>
                  <a:headEnd/>
                  <a:tailEnd/>
                </a14:hiddenLine>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60" name="Rectangle 92">
              <a:extLst>
                <a:ext uri="{FF2B5EF4-FFF2-40B4-BE49-F238E27FC236}">
                  <a16:creationId xmlns:a16="http://schemas.microsoft.com/office/drawing/2014/main" id="{37FBC491-6335-A7D2-4D96-6CEE7256A8C5}"/>
                </a:ext>
              </a:extLst>
            </p:cNvPr>
            <p:cNvSpPr>
              <a:spLocks noChangeArrowheads="1"/>
            </p:cNvSpPr>
            <p:nvPr/>
          </p:nvSpPr>
          <p:spPr bwMode="auto">
            <a:xfrm>
              <a:off x="2232" y="3479"/>
              <a:ext cx="1496" cy="375"/>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Lst>
          </p:spPr>
          <p:txBody>
            <a:bodyPr>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3300" dirty="0">
                  <a:solidFill>
                    <a:srgbClr val="FF0000"/>
                  </a:solidFill>
                  <a:ea typeface="黑体" pitchFamily="49" charset="-122"/>
                </a:rPr>
                <a:t>AOV</a:t>
              </a:r>
              <a:r>
                <a:rPr lang="zh-CN" altLang="en-US" sz="3300" dirty="0">
                  <a:solidFill>
                    <a:srgbClr val="FF0000"/>
                  </a:solidFill>
                  <a:latin typeface="黑体" pitchFamily="49" charset="-122"/>
                  <a:ea typeface="黑体" pitchFamily="49" charset="-122"/>
                </a:rPr>
                <a:t>网</a:t>
              </a:r>
            </a:p>
          </p:txBody>
        </p:sp>
      </p:grpSp>
      <p:grpSp>
        <p:nvGrpSpPr>
          <p:cNvPr id="61" name="Group 97">
            <a:extLst>
              <a:ext uri="{FF2B5EF4-FFF2-40B4-BE49-F238E27FC236}">
                <a16:creationId xmlns:a16="http://schemas.microsoft.com/office/drawing/2014/main" id="{017D91BC-00C7-BFF4-0965-F0A06A7822FB}"/>
              </a:ext>
            </a:extLst>
          </p:cNvPr>
          <p:cNvGrpSpPr>
            <a:grpSpLocks/>
          </p:cNvGrpSpPr>
          <p:nvPr/>
        </p:nvGrpSpPr>
        <p:grpSpPr bwMode="auto">
          <a:xfrm>
            <a:off x="338932" y="1686908"/>
            <a:ext cx="1296987" cy="1079500"/>
            <a:chOff x="431" y="1269"/>
            <a:chExt cx="817" cy="680"/>
          </a:xfrm>
        </p:grpSpPr>
        <p:sp>
          <p:nvSpPr>
            <p:cNvPr id="62" name="AutoShape 98">
              <a:extLst>
                <a:ext uri="{FF2B5EF4-FFF2-40B4-BE49-F238E27FC236}">
                  <a16:creationId xmlns:a16="http://schemas.microsoft.com/office/drawing/2014/main" id="{435DF333-125A-6A64-4930-E5D7F3D16511}"/>
                </a:ext>
              </a:extLst>
            </p:cNvPr>
            <p:cNvSpPr>
              <a:spLocks noChangeArrowheads="1"/>
            </p:cNvSpPr>
            <p:nvPr/>
          </p:nvSpPr>
          <p:spPr bwMode="auto">
            <a:xfrm>
              <a:off x="431" y="1269"/>
              <a:ext cx="771" cy="680"/>
            </a:xfrm>
            <a:prstGeom prst="irregularSeal1">
              <a:avLst/>
            </a:prstGeom>
            <a:ln>
              <a:headEnd/>
              <a:tailEnd/>
            </a:ln>
          </p:spPr>
          <p:style>
            <a:lnRef idx="1">
              <a:schemeClr val="accent5"/>
            </a:lnRef>
            <a:fillRef idx="3">
              <a:schemeClr val="accent5"/>
            </a:fillRef>
            <a:effectRef idx="2">
              <a:schemeClr val="accent5"/>
            </a:effectRef>
            <a:fontRef idx="minor">
              <a:schemeClr val="lt1"/>
            </a:fontRef>
          </p:style>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63" name="Text Box 99">
              <a:extLst>
                <a:ext uri="{FF2B5EF4-FFF2-40B4-BE49-F238E27FC236}">
                  <a16:creationId xmlns:a16="http://schemas.microsoft.com/office/drawing/2014/main" id="{33C961F1-A071-7CED-8C1D-DE763A8CC09B}"/>
                </a:ext>
              </a:extLst>
            </p:cNvPr>
            <p:cNvSpPr txBox="1">
              <a:spLocks noChangeArrowheads="1"/>
            </p:cNvSpPr>
            <p:nvPr/>
          </p:nvSpPr>
          <p:spPr bwMode="auto">
            <a:xfrm>
              <a:off x="504" y="1371"/>
              <a:ext cx="744" cy="3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Lst>
          </p:spPr>
          <p:txBody>
            <a:bodyPr>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eaLnBrk="1" hangingPunct="1">
                <a:spcBef>
                  <a:spcPct val="0"/>
                </a:spcBef>
                <a:buClrTx/>
                <a:buFontTx/>
                <a:buNone/>
              </a:pPr>
              <a:r>
                <a:rPr lang="zh-CN" altLang="en-US" sz="3500" i="1" dirty="0">
                  <a:solidFill>
                    <a:schemeClr val="bg1"/>
                  </a:solidFill>
                  <a:latin typeface="黑体" pitchFamily="49" charset="-122"/>
                  <a:ea typeface="黑体" pitchFamily="49" charset="-122"/>
                </a:rPr>
                <a:t>例</a:t>
              </a:r>
              <a:r>
                <a:rPr lang="en-US" altLang="zh-CN" sz="3500" i="1" dirty="0">
                  <a:solidFill>
                    <a:schemeClr val="bg1"/>
                  </a:solidFill>
                  <a:latin typeface="黑体" pitchFamily="49" charset="-122"/>
                  <a:ea typeface="黑体" pitchFamily="49" charset="-122"/>
                </a:rPr>
                <a:t>2</a:t>
              </a:r>
            </a:p>
          </p:txBody>
        </p:sp>
      </p:grpSp>
      <p:grpSp>
        <p:nvGrpSpPr>
          <p:cNvPr id="64" name="Group 100">
            <a:extLst>
              <a:ext uri="{FF2B5EF4-FFF2-40B4-BE49-F238E27FC236}">
                <a16:creationId xmlns:a16="http://schemas.microsoft.com/office/drawing/2014/main" id="{B269EF84-B1AE-F814-F7B0-D2B13606B6DD}"/>
              </a:ext>
            </a:extLst>
          </p:cNvPr>
          <p:cNvGrpSpPr>
            <a:grpSpLocks/>
          </p:cNvGrpSpPr>
          <p:nvPr/>
        </p:nvGrpSpPr>
        <p:grpSpPr bwMode="auto">
          <a:xfrm>
            <a:off x="544513" y="358775"/>
            <a:ext cx="3095625" cy="792163"/>
            <a:chOff x="343" y="226"/>
            <a:chExt cx="1950" cy="499"/>
          </a:xfrm>
        </p:grpSpPr>
        <p:sp>
          <p:nvSpPr>
            <p:cNvPr id="65" name="AutoShape 101">
              <a:extLst>
                <a:ext uri="{FF2B5EF4-FFF2-40B4-BE49-F238E27FC236}">
                  <a16:creationId xmlns:a16="http://schemas.microsoft.com/office/drawing/2014/main" id="{7D18281F-9C8E-D5E5-F69C-4D30472422F6}"/>
                </a:ext>
              </a:extLst>
            </p:cNvPr>
            <p:cNvSpPr>
              <a:spLocks noChangeArrowheads="1"/>
            </p:cNvSpPr>
            <p:nvPr/>
          </p:nvSpPr>
          <p:spPr bwMode="auto">
            <a:xfrm>
              <a:off x="343" y="226"/>
              <a:ext cx="1950" cy="499"/>
            </a:xfrm>
            <a:prstGeom prst="cloudCallout">
              <a:avLst>
                <a:gd name="adj1" fmla="val 32514"/>
                <a:gd name="adj2" fmla="val 108315"/>
              </a:avLst>
            </a:prstGeom>
            <a:noFill/>
            <a:ln w="47625">
              <a:solidFill>
                <a:schemeClr val="accent1"/>
              </a:solidFill>
              <a:round/>
              <a:headEnd/>
              <a:tailEnd/>
            </a:ln>
            <a:effectLst>
              <a:outerShdw dist="35921" dir="2700000" algn="ctr" rotWithShape="0">
                <a:srgbClr val="969696"/>
              </a:outerShdw>
            </a:effectLst>
            <a:extLst>
              <a:ext uri="{909E8E84-426E-40DD-AFC4-6F175D3DCCD1}">
                <a14:hiddenFill xmlns:a14="http://schemas.microsoft.com/office/drawing/2010/main">
                  <a:solidFill>
                    <a:srgbClr val="FFFFFF"/>
                  </a:solidFill>
                </a14:hiddenFill>
              </a:ext>
            </a:extLst>
          </p:spPr>
          <p:txBody>
            <a:bodyPr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en-US" altLang="zh-CN" sz="2400"/>
            </a:p>
          </p:txBody>
        </p:sp>
        <p:sp>
          <p:nvSpPr>
            <p:cNvPr id="66" name="Text Box 102">
              <a:extLst>
                <a:ext uri="{FF2B5EF4-FFF2-40B4-BE49-F238E27FC236}">
                  <a16:creationId xmlns:a16="http://schemas.microsoft.com/office/drawing/2014/main" id="{ECC2577C-78CA-3ED5-A673-55837699F278}"/>
                </a:ext>
              </a:extLst>
            </p:cNvPr>
            <p:cNvSpPr txBox="1">
              <a:spLocks noChangeArrowheads="1"/>
            </p:cNvSpPr>
            <p:nvPr/>
          </p:nvSpPr>
          <p:spPr bwMode="auto">
            <a:xfrm>
              <a:off x="352" y="294"/>
              <a:ext cx="1848" cy="378"/>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Lst>
          </p:spPr>
          <p:txBody>
            <a:bodyPr>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lnSpc>
                  <a:spcPct val="75000"/>
                </a:lnSpc>
                <a:spcBef>
                  <a:spcPct val="0"/>
                </a:spcBef>
                <a:buClrTx/>
                <a:buFontTx/>
                <a:buNone/>
              </a:pPr>
              <a:r>
                <a:rPr lang="zh-CN" altLang="en-US" sz="2200" dirty="0">
                  <a:solidFill>
                    <a:srgbClr val="7030A0"/>
                  </a:solidFill>
                  <a:ea typeface="黑体" pitchFamily="49" charset="-122"/>
                </a:rPr>
                <a:t>计算机专业专业</a:t>
              </a:r>
            </a:p>
            <a:p>
              <a:pPr algn="ctr" eaLnBrk="1" hangingPunct="1">
                <a:lnSpc>
                  <a:spcPct val="75000"/>
                </a:lnSpc>
                <a:spcBef>
                  <a:spcPct val="0"/>
                </a:spcBef>
                <a:buClrTx/>
                <a:buFontTx/>
                <a:buNone/>
              </a:pPr>
              <a:r>
                <a:rPr lang="zh-CN" altLang="en-US" sz="2200" dirty="0">
                  <a:solidFill>
                    <a:srgbClr val="7030A0"/>
                  </a:solidFill>
                  <a:ea typeface="黑体" pitchFamily="49" charset="-122"/>
                </a:rPr>
                <a:t>课程教学流程安排</a:t>
              </a:r>
            </a:p>
          </p:txBody>
        </p:sp>
      </p:grpSp>
    </p:spTree>
    <p:extLst>
      <p:ext uri="{BB962C8B-B14F-4D97-AF65-F5344CB8AC3E}">
        <p14:creationId xmlns:p14="http://schemas.microsoft.com/office/powerpoint/2010/main" val="499617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1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64"/>
                                        </p:tgtEl>
                                        <p:attrNameLst>
                                          <p:attrName>style.visibility</p:attrName>
                                        </p:attrNameLst>
                                      </p:cBhvr>
                                      <p:to>
                                        <p:strVal val="visible"/>
                                      </p:to>
                                    </p:set>
                                    <p:animEffect transition="in" filter="wipe(up)">
                                      <p:cBhvr>
                                        <p:cTn id="12" dur="500"/>
                                        <p:tgtEl>
                                          <p:spTgt spid="64"/>
                                        </p:tgtEl>
                                      </p:cBhvr>
                                    </p:animEffect>
                                  </p:childTnLst>
                                </p:cTn>
                              </p:par>
                            </p:childTnLst>
                          </p:cTn>
                        </p:par>
                      </p:childTnLst>
                    </p:cTn>
                  </p:par>
                  <p:par>
                    <p:cTn id="13" fill="hold">
                      <p:stCondLst>
                        <p:cond delay="indefinite"/>
                      </p:stCondLst>
                      <p:childTnLst>
                        <p:par>
                          <p:cTn id="14" fill="hold">
                            <p:stCondLst>
                              <p:cond delay="0"/>
                            </p:stCondLst>
                            <p:childTnLst>
                              <p:par>
                                <p:cTn id="15" presetID="23" presetClass="entr" presetSubtype="528" fill="hold" nodeType="clickEffect">
                                  <p:stCondLst>
                                    <p:cond delay="0"/>
                                  </p:stCondLst>
                                  <p:childTnLst>
                                    <p:set>
                                      <p:cBhvr>
                                        <p:cTn id="16" dur="1" fill="hold">
                                          <p:stCondLst>
                                            <p:cond delay="0"/>
                                          </p:stCondLst>
                                        </p:cTn>
                                        <p:tgtEl>
                                          <p:spTgt spid="53"/>
                                        </p:tgtEl>
                                        <p:attrNameLst>
                                          <p:attrName>style.visibility</p:attrName>
                                        </p:attrNameLst>
                                      </p:cBhvr>
                                      <p:to>
                                        <p:strVal val="visible"/>
                                      </p:to>
                                    </p:set>
                                    <p:anim calcmode="lin" valueType="num">
                                      <p:cBhvr>
                                        <p:cTn id="17" dur="500" fill="hold"/>
                                        <p:tgtEl>
                                          <p:spTgt spid="53"/>
                                        </p:tgtEl>
                                        <p:attrNameLst>
                                          <p:attrName>ppt_w</p:attrName>
                                        </p:attrNameLst>
                                      </p:cBhvr>
                                      <p:tavLst>
                                        <p:tav tm="0">
                                          <p:val>
                                            <p:fltVal val="0"/>
                                          </p:val>
                                        </p:tav>
                                        <p:tav tm="100000">
                                          <p:val>
                                            <p:strVal val="#ppt_w"/>
                                          </p:val>
                                        </p:tav>
                                      </p:tavLst>
                                    </p:anim>
                                    <p:anim calcmode="lin" valueType="num">
                                      <p:cBhvr>
                                        <p:cTn id="18" dur="500" fill="hold"/>
                                        <p:tgtEl>
                                          <p:spTgt spid="53"/>
                                        </p:tgtEl>
                                        <p:attrNameLst>
                                          <p:attrName>ppt_h</p:attrName>
                                        </p:attrNameLst>
                                      </p:cBhvr>
                                      <p:tavLst>
                                        <p:tav tm="0">
                                          <p:val>
                                            <p:fltVal val="0"/>
                                          </p:val>
                                        </p:tav>
                                        <p:tav tm="100000">
                                          <p:val>
                                            <p:strVal val="#ppt_h"/>
                                          </p:val>
                                        </p:tav>
                                      </p:tavLst>
                                    </p:anim>
                                    <p:anim calcmode="lin" valueType="num">
                                      <p:cBhvr>
                                        <p:cTn id="19" dur="500" fill="hold"/>
                                        <p:tgtEl>
                                          <p:spTgt spid="53"/>
                                        </p:tgtEl>
                                        <p:attrNameLst>
                                          <p:attrName>ppt_x</p:attrName>
                                        </p:attrNameLst>
                                      </p:cBhvr>
                                      <p:tavLst>
                                        <p:tav tm="0">
                                          <p:val>
                                            <p:fltVal val="0.5"/>
                                          </p:val>
                                        </p:tav>
                                        <p:tav tm="100000">
                                          <p:val>
                                            <p:strVal val="#ppt_x"/>
                                          </p:val>
                                        </p:tav>
                                      </p:tavLst>
                                    </p:anim>
                                    <p:anim calcmode="lin" valueType="num">
                                      <p:cBhvr>
                                        <p:cTn id="20" dur="500" fill="hold"/>
                                        <p:tgtEl>
                                          <p:spTgt spid="53"/>
                                        </p:tgtEl>
                                        <p:attrNameLst>
                                          <p:attrName>ppt_y</p:attrName>
                                        </p:attrNameLst>
                                      </p:cBhvr>
                                      <p:tavLst>
                                        <p:tav tm="0">
                                          <p:val>
                                            <p:fltVal val="0.5"/>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3" presetClass="entr" presetSubtype="16" fill="hold" nodeType="clickEffect">
                                  <p:stCondLst>
                                    <p:cond delay="0"/>
                                  </p:stCondLst>
                                  <p:childTnLst>
                                    <p:set>
                                      <p:cBhvr>
                                        <p:cTn id="24" dur="1" fill="hold">
                                          <p:stCondLst>
                                            <p:cond delay="0"/>
                                          </p:stCondLst>
                                        </p:cTn>
                                        <p:tgtEl>
                                          <p:spTgt spid="58"/>
                                        </p:tgtEl>
                                        <p:attrNameLst>
                                          <p:attrName>style.visibility</p:attrName>
                                        </p:attrNameLst>
                                      </p:cBhvr>
                                      <p:to>
                                        <p:strVal val="visible"/>
                                      </p:to>
                                    </p:set>
                                    <p:anim calcmode="lin" valueType="num">
                                      <p:cBhvr>
                                        <p:cTn id="25" dur="500" fill="hold"/>
                                        <p:tgtEl>
                                          <p:spTgt spid="58"/>
                                        </p:tgtEl>
                                        <p:attrNameLst>
                                          <p:attrName>ppt_w</p:attrName>
                                        </p:attrNameLst>
                                      </p:cBhvr>
                                      <p:tavLst>
                                        <p:tav tm="0">
                                          <p:val>
                                            <p:fltVal val="0"/>
                                          </p:val>
                                        </p:tav>
                                        <p:tav tm="100000">
                                          <p:val>
                                            <p:strVal val="#ppt_w"/>
                                          </p:val>
                                        </p:tav>
                                      </p:tavLst>
                                    </p:anim>
                                    <p:anim calcmode="lin" valueType="num">
                                      <p:cBhvr>
                                        <p:cTn id="26" dur="500" fill="hold"/>
                                        <p:tgtEl>
                                          <p:spTgt spid="58"/>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915ADC-82E9-2E4A-E1B3-FDBFBF07AC8B}"/>
              </a:ext>
            </a:extLst>
          </p:cNvPr>
          <p:cNvSpPr>
            <a:spLocks noGrp="1"/>
          </p:cNvSpPr>
          <p:nvPr>
            <p:ph type="title"/>
          </p:nvPr>
        </p:nvSpPr>
        <p:spPr/>
        <p:txBody>
          <a:bodyPr/>
          <a:lstStyle/>
          <a:p>
            <a:r>
              <a:rPr kumimoji="1" lang="zh-CN" altLang="en-US" dirty="0"/>
              <a:t> </a:t>
            </a:r>
            <a:r>
              <a:rPr kumimoji="1" lang="en-US" altLang="zh-CN" dirty="0"/>
              <a:t>6.1 </a:t>
            </a:r>
            <a:r>
              <a:rPr kumimoji="1" lang="zh-CN" altLang="en-US" dirty="0"/>
              <a:t>图</a:t>
            </a:r>
            <a:r>
              <a:rPr kumimoji="1" lang="en-US" altLang="zh-CN" dirty="0"/>
              <a:t>(</a:t>
            </a:r>
            <a:r>
              <a:rPr kumimoji="1" lang="en" altLang="zh-CN" dirty="0"/>
              <a:t>Graph)</a:t>
            </a:r>
            <a:r>
              <a:rPr kumimoji="1" lang="zh-CN" altLang="en-US" dirty="0"/>
              <a:t>的基本概念</a:t>
            </a:r>
          </a:p>
        </p:txBody>
      </p:sp>
      <p:sp>
        <p:nvSpPr>
          <p:cNvPr id="4" name="日期占位符 3">
            <a:extLst>
              <a:ext uri="{FF2B5EF4-FFF2-40B4-BE49-F238E27FC236}">
                <a16:creationId xmlns:a16="http://schemas.microsoft.com/office/drawing/2014/main" id="{74CEE2F6-E453-4D07-DA4F-6880CCA16721}"/>
              </a:ext>
            </a:extLst>
          </p:cNvPr>
          <p:cNvSpPr>
            <a:spLocks noGrp="1"/>
          </p:cNvSpPr>
          <p:nvPr>
            <p:ph type="dt" sz="half" idx="10"/>
          </p:nvPr>
        </p:nvSpPr>
        <p:spPr/>
        <p:txBody>
          <a:bodyPr/>
          <a:lstStyle/>
          <a:p>
            <a:pPr>
              <a:defRPr/>
            </a:pPr>
            <a:fld id="{72795A5C-ABA9-164F-9A37-0CFC1B48C772}" type="datetime1">
              <a:rPr lang="en-US" altLang="zh-CN" smtClean="0"/>
              <a:t>6/5/2022</a:t>
            </a:fld>
            <a:endParaRPr lang="en-US" altLang="zh-CN" dirty="0"/>
          </a:p>
        </p:txBody>
      </p:sp>
      <p:sp>
        <p:nvSpPr>
          <p:cNvPr id="5" name="灯片编号占位符 4">
            <a:extLst>
              <a:ext uri="{FF2B5EF4-FFF2-40B4-BE49-F238E27FC236}">
                <a16:creationId xmlns:a16="http://schemas.microsoft.com/office/drawing/2014/main" id="{13EA1468-6BA4-6C38-7296-2DF27F36FD91}"/>
              </a:ext>
            </a:extLst>
          </p:cNvPr>
          <p:cNvSpPr>
            <a:spLocks noGrp="1"/>
          </p:cNvSpPr>
          <p:nvPr>
            <p:ph type="sldNum" sz="quarter" idx="12"/>
          </p:nvPr>
        </p:nvSpPr>
        <p:spPr/>
        <p:txBody>
          <a:bodyPr/>
          <a:lstStyle/>
          <a:p>
            <a:pPr>
              <a:defRPr/>
            </a:pPr>
            <a:fld id="{4FF538FA-A287-4FBD-9703-6DB9C5344803}" type="slidenum">
              <a:rPr lang="zh-CN" altLang="en-US" smtClean="0"/>
              <a:t>9</a:t>
            </a:fld>
            <a:endParaRPr lang="en-US" altLang="zh-CN" dirty="0"/>
          </a:p>
        </p:txBody>
      </p:sp>
      <p:grpSp>
        <p:nvGrpSpPr>
          <p:cNvPr id="6" name="Group 32">
            <a:extLst>
              <a:ext uri="{FF2B5EF4-FFF2-40B4-BE49-F238E27FC236}">
                <a16:creationId xmlns:a16="http://schemas.microsoft.com/office/drawing/2014/main" id="{25CB5719-D3A3-B898-3495-7780F320F026}"/>
              </a:ext>
            </a:extLst>
          </p:cNvPr>
          <p:cNvGrpSpPr>
            <a:grpSpLocks/>
          </p:cNvGrpSpPr>
          <p:nvPr/>
        </p:nvGrpSpPr>
        <p:grpSpPr bwMode="auto">
          <a:xfrm>
            <a:off x="533400" y="2060575"/>
            <a:ext cx="8077200" cy="2895600"/>
            <a:chOff x="336" y="1440"/>
            <a:chExt cx="5088" cy="1824"/>
          </a:xfrm>
        </p:grpSpPr>
        <p:sp>
          <p:nvSpPr>
            <p:cNvPr id="7" name="Document">
              <a:extLst>
                <a:ext uri="{FF2B5EF4-FFF2-40B4-BE49-F238E27FC236}">
                  <a16:creationId xmlns:a16="http://schemas.microsoft.com/office/drawing/2014/main" id="{766C3AB5-A7D5-3CFA-FD02-2105AD5801EB}"/>
                </a:ext>
              </a:extLst>
            </p:cNvPr>
            <p:cNvSpPr>
              <a:spLocks noEditPoints="1" noChangeArrowheads="1"/>
            </p:cNvSpPr>
            <p:nvPr/>
          </p:nvSpPr>
          <p:spPr bwMode="auto">
            <a:xfrm rot="-5400000">
              <a:off x="1968" y="-192"/>
              <a:ext cx="1824" cy="5088"/>
            </a:xfrm>
            <a:custGeom>
              <a:avLst/>
              <a:gdLst>
                <a:gd name="T0" fmla="*/ 7 w 21600"/>
                <a:gd name="T1" fmla="*/ 283 h 21600"/>
                <a:gd name="T2" fmla="*/ 0 w 21600"/>
                <a:gd name="T3" fmla="*/ 142 h 21600"/>
                <a:gd name="T4" fmla="*/ 7 w 21600"/>
                <a:gd name="T5" fmla="*/ 1 h 21600"/>
                <a:gd name="T6" fmla="*/ 13 w 21600"/>
                <a:gd name="T7" fmla="*/ 139 h 21600"/>
                <a:gd name="T8" fmla="*/ 7 w 21600"/>
                <a:gd name="T9" fmla="*/ 283 h 21600"/>
                <a:gd name="T10" fmla="*/ 0 w 21600"/>
                <a:gd name="T11" fmla="*/ 0 h 21600"/>
                <a:gd name="T12" fmla="*/ 13 w 21600"/>
                <a:gd name="T13" fmla="*/ 0 h 21600"/>
                <a:gd name="T14" fmla="*/ 13 w 21600"/>
                <a:gd name="T15" fmla="*/ 282 h 21600"/>
                <a:gd name="T16" fmla="*/ 0 60000 65536"/>
                <a:gd name="T17" fmla="*/ 0 60000 65536"/>
                <a:gd name="T18" fmla="*/ 0 60000 65536"/>
                <a:gd name="T19" fmla="*/ 0 60000 65536"/>
                <a:gd name="T20" fmla="*/ 0 60000 65536"/>
                <a:gd name="T21" fmla="*/ 0 60000 65536"/>
                <a:gd name="T22" fmla="*/ 0 60000 65536"/>
                <a:gd name="T23" fmla="*/ 0 60000 65536"/>
                <a:gd name="T24" fmla="*/ 983 w 21600"/>
                <a:gd name="T25" fmla="*/ 819 h 21600"/>
                <a:gd name="T26" fmla="*/ 20617 w 21600"/>
                <a:gd name="T27" fmla="*/ 16429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10757" y="21632"/>
                  </a:moveTo>
                  <a:lnTo>
                    <a:pt x="5187" y="21632"/>
                  </a:lnTo>
                  <a:lnTo>
                    <a:pt x="85" y="17509"/>
                  </a:lnTo>
                  <a:lnTo>
                    <a:pt x="85" y="10849"/>
                  </a:lnTo>
                  <a:lnTo>
                    <a:pt x="85" y="81"/>
                  </a:lnTo>
                  <a:lnTo>
                    <a:pt x="10757" y="81"/>
                  </a:lnTo>
                  <a:lnTo>
                    <a:pt x="21706" y="81"/>
                  </a:lnTo>
                  <a:lnTo>
                    <a:pt x="21706" y="10652"/>
                  </a:lnTo>
                  <a:lnTo>
                    <a:pt x="21706" y="21632"/>
                  </a:lnTo>
                  <a:lnTo>
                    <a:pt x="10757" y="21632"/>
                  </a:lnTo>
                  <a:close/>
                </a:path>
                <a:path w="21600" h="21600">
                  <a:moveTo>
                    <a:pt x="85" y="17509"/>
                  </a:moveTo>
                  <a:lnTo>
                    <a:pt x="5187" y="17509"/>
                  </a:lnTo>
                  <a:lnTo>
                    <a:pt x="5187" y="21632"/>
                  </a:lnTo>
                  <a:lnTo>
                    <a:pt x="85" y="17509"/>
                  </a:lnTo>
                  <a:close/>
                </a:path>
              </a:pathLst>
            </a:custGeom>
            <a:solidFill>
              <a:schemeClr val="accent4">
                <a:lumMod val="20000"/>
                <a:lumOff val="80000"/>
              </a:schemeClr>
            </a:solidFill>
            <a:ln>
              <a:noFill/>
            </a:ln>
            <a:effectLst>
              <a:outerShdw dist="197566" dir="2700000" algn="ctr" rotWithShape="0">
                <a:srgbClr val="B2B2B2"/>
              </a:outerShdw>
            </a:effectLst>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 name="Text Box 5">
              <a:extLst>
                <a:ext uri="{FF2B5EF4-FFF2-40B4-BE49-F238E27FC236}">
                  <a16:creationId xmlns:a16="http://schemas.microsoft.com/office/drawing/2014/main" id="{E8450AF1-DCEE-E847-E988-9D52A9821FAF}"/>
                </a:ext>
              </a:extLst>
            </p:cNvPr>
            <p:cNvSpPr txBox="1">
              <a:spLocks noChangeArrowheads="1"/>
            </p:cNvSpPr>
            <p:nvPr/>
          </p:nvSpPr>
          <p:spPr bwMode="auto">
            <a:xfrm>
              <a:off x="548" y="1694"/>
              <a:ext cx="4661" cy="12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lnSpc>
                  <a:spcPct val="115000"/>
                </a:lnSpc>
                <a:spcBef>
                  <a:spcPct val="0"/>
                </a:spcBef>
                <a:buClrTx/>
                <a:buFontTx/>
                <a:buNone/>
              </a:pPr>
              <a:r>
                <a:rPr lang="en-US" altLang="zh-CN" sz="2600" dirty="0">
                  <a:solidFill>
                    <a:schemeClr val="bg1"/>
                  </a:solidFill>
                  <a:latin typeface="幼圆" pitchFamily="49" charset="-122"/>
                  <a:ea typeface="幼圆" pitchFamily="49" charset="-122"/>
                </a:rPr>
                <a:t>     </a:t>
              </a:r>
              <a:r>
                <a:rPr lang="zh-CN" altLang="en-US" sz="2600" dirty="0">
                  <a:solidFill>
                    <a:srgbClr val="003399"/>
                  </a:solidFill>
                  <a:latin typeface="幼圆" pitchFamily="49" charset="-122"/>
                  <a:ea typeface="幼圆" pitchFamily="49" charset="-122"/>
                </a:rPr>
                <a:t>图是由</a:t>
              </a:r>
              <a:r>
                <a:rPr lang="zh-CN" altLang="en-US" sz="2600" dirty="0">
                  <a:solidFill>
                    <a:srgbClr val="FF0000"/>
                  </a:solidFill>
                  <a:latin typeface="黑体" pitchFamily="2" charset="-122"/>
                  <a:ea typeface="黑体" pitchFamily="2" charset="-122"/>
                </a:rPr>
                <a:t>顶点的非空有穷集合</a:t>
              </a:r>
              <a:r>
                <a:rPr lang="zh-CN" altLang="en-US" sz="2600" dirty="0">
                  <a:solidFill>
                    <a:srgbClr val="003399"/>
                  </a:solidFill>
                  <a:latin typeface="幼圆" pitchFamily="49" charset="-122"/>
                  <a:ea typeface="幼圆" pitchFamily="49" charset="-122"/>
                </a:rPr>
                <a:t>与</a:t>
              </a:r>
              <a:r>
                <a:rPr lang="zh-CN" altLang="en-US" sz="2600" dirty="0">
                  <a:solidFill>
                    <a:srgbClr val="FF0000"/>
                  </a:solidFill>
                  <a:latin typeface="黑体" pitchFamily="2" charset="-122"/>
                  <a:ea typeface="黑体" pitchFamily="2" charset="-122"/>
                </a:rPr>
                <a:t>顶点之间关系</a:t>
              </a:r>
            </a:p>
            <a:p>
              <a:pPr eaLnBrk="1" hangingPunct="1">
                <a:lnSpc>
                  <a:spcPct val="115000"/>
                </a:lnSpc>
                <a:spcBef>
                  <a:spcPct val="0"/>
                </a:spcBef>
                <a:buClrTx/>
                <a:buFontTx/>
                <a:buNone/>
              </a:pPr>
              <a:r>
                <a:rPr lang="en-US" altLang="zh-CN" sz="2600" dirty="0">
                  <a:solidFill>
                    <a:srgbClr val="FF0000"/>
                  </a:solidFill>
                  <a:latin typeface="黑体" pitchFamily="2" charset="-122"/>
                  <a:ea typeface="黑体" pitchFamily="2" charset="-122"/>
                </a:rPr>
                <a:t>(</a:t>
              </a:r>
              <a:r>
                <a:rPr lang="zh-CN" altLang="en-US" sz="2600" dirty="0">
                  <a:solidFill>
                    <a:srgbClr val="FF0000"/>
                  </a:solidFill>
                  <a:latin typeface="黑体" pitchFamily="2" charset="-122"/>
                  <a:ea typeface="黑体" pitchFamily="2" charset="-122"/>
                </a:rPr>
                <a:t>边或弧</a:t>
              </a:r>
              <a:r>
                <a:rPr lang="en-US" altLang="zh-CN" sz="2600" dirty="0">
                  <a:solidFill>
                    <a:srgbClr val="FF0000"/>
                  </a:solidFill>
                  <a:latin typeface="黑体" pitchFamily="2" charset="-122"/>
                  <a:ea typeface="黑体" pitchFamily="2" charset="-122"/>
                </a:rPr>
                <a:t>)</a:t>
              </a:r>
              <a:r>
                <a:rPr lang="zh-CN" altLang="en-US" sz="2600" dirty="0">
                  <a:solidFill>
                    <a:srgbClr val="FF0000"/>
                  </a:solidFill>
                  <a:latin typeface="黑体" pitchFamily="2" charset="-122"/>
                  <a:ea typeface="黑体" pitchFamily="2" charset="-122"/>
                </a:rPr>
                <a:t>的集合</a:t>
              </a:r>
              <a:r>
                <a:rPr lang="zh-CN" altLang="en-US" sz="2600" dirty="0">
                  <a:solidFill>
                    <a:srgbClr val="003399"/>
                  </a:solidFill>
                  <a:latin typeface="幼圆" pitchFamily="49" charset="-122"/>
                  <a:ea typeface="幼圆" pitchFamily="49" charset="-122"/>
                </a:rPr>
                <a:t>构成的结构</a:t>
              </a:r>
              <a:r>
                <a:rPr lang="en-US" altLang="zh-CN" sz="2600" dirty="0">
                  <a:solidFill>
                    <a:srgbClr val="003399"/>
                  </a:solidFill>
                  <a:latin typeface="幼圆" pitchFamily="49" charset="-122"/>
                  <a:ea typeface="幼圆" pitchFamily="49" charset="-122"/>
                </a:rPr>
                <a:t>, </a:t>
              </a:r>
              <a:r>
                <a:rPr lang="zh-CN" altLang="en-US" sz="2600" dirty="0">
                  <a:solidFill>
                    <a:srgbClr val="003399"/>
                  </a:solidFill>
                  <a:latin typeface="幼圆" pitchFamily="49" charset="-122"/>
                  <a:ea typeface="幼圆" pitchFamily="49" charset="-122"/>
                </a:rPr>
                <a:t>通常表示为</a:t>
              </a:r>
            </a:p>
            <a:p>
              <a:pPr eaLnBrk="1" hangingPunct="1">
                <a:lnSpc>
                  <a:spcPct val="115000"/>
                </a:lnSpc>
                <a:spcBef>
                  <a:spcPct val="0"/>
                </a:spcBef>
                <a:buClrTx/>
                <a:buFontTx/>
                <a:buNone/>
              </a:pPr>
              <a:r>
                <a:rPr lang="zh-CN" altLang="en-US" sz="2600" dirty="0">
                  <a:solidFill>
                    <a:srgbClr val="003399"/>
                  </a:solidFill>
                  <a:latin typeface="楷体_GB2312" pitchFamily="49" charset="-122"/>
                  <a:ea typeface="楷体_GB2312" pitchFamily="49" charset="-122"/>
                </a:rPr>
                <a:t>                              </a:t>
              </a:r>
              <a:r>
                <a:rPr lang="en-US" altLang="zh-CN" sz="2600" dirty="0">
                  <a:solidFill>
                    <a:srgbClr val="003399"/>
                  </a:solidFill>
                  <a:ea typeface="楷体_GB2312" pitchFamily="49" charset="-122"/>
                </a:rPr>
                <a:t>G = (V, E)</a:t>
              </a:r>
            </a:p>
            <a:p>
              <a:pPr eaLnBrk="1" hangingPunct="1">
                <a:lnSpc>
                  <a:spcPct val="115000"/>
                </a:lnSpc>
                <a:spcBef>
                  <a:spcPct val="10000"/>
                </a:spcBef>
                <a:buClrTx/>
                <a:buFontTx/>
                <a:buNone/>
              </a:pPr>
              <a:r>
                <a:rPr lang="zh-CN" altLang="en-US" sz="2600" dirty="0">
                  <a:solidFill>
                    <a:srgbClr val="003399"/>
                  </a:solidFill>
                  <a:latin typeface="幼圆" pitchFamily="49" charset="-122"/>
                  <a:ea typeface="幼圆" pitchFamily="49" charset="-122"/>
                </a:rPr>
                <a:t>其中</a:t>
              </a:r>
              <a:r>
                <a:rPr lang="en-US" altLang="zh-CN" sz="2600" dirty="0">
                  <a:solidFill>
                    <a:srgbClr val="003399"/>
                  </a:solidFill>
                  <a:latin typeface="楷体_GB2312" pitchFamily="49" charset="-122"/>
                  <a:ea typeface="楷体_GB2312" pitchFamily="49" charset="-122"/>
                </a:rPr>
                <a:t>, </a:t>
              </a:r>
              <a:r>
                <a:rPr lang="en-US" altLang="zh-CN" sz="2600" dirty="0">
                  <a:solidFill>
                    <a:srgbClr val="003399"/>
                  </a:solidFill>
                  <a:ea typeface="楷体_GB2312" pitchFamily="49" charset="-122"/>
                </a:rPr>
                <a:t>V </a:t>
              </a:r>
              <a:r>
                <a:rPr lang="zh-CN" altLang="en-US" sz="2600" dirty="0">
                  <a:solidFill>
                    <a:srgbClr val="003399"/>
                  </a:solidFill>
                  <a:latin typeface="幼圆" pitchFamily="49" charset="-122"/>
                  <a:ea typeface="幼圆" pitchFamily="49" charset="-122"/>
                </a:rPr>
                <a:t>为顶点集合</a:t>
              </a:r>
              <a:r>
                <a:rPr lang="en-US" altLang="zh-CN" sz="2600" dirty="0">
                  <a:solidFill>
                    <a:srgbClr val="003399"/>
                  </a:solidFill>
                  <a:latin typeface="楷体_GB2312" pitchFamily="49" charset="-122"/>
                  <a:ea typeface="楷体_GB2312" pitchFamily="49" charset="-122"/>
                </a:rPr>
                <a:t>, </a:t>
              </a:r>
              <a:r>
                <a:rPr lang="en-US" altLang="zh-CN" sz="2600" dirty="0">
                  <a:solidFill>
                    <a:srgbClr val="003399"/>
                  </a:solidFill>
                  <a:ea typeface="楷体_GB2312" pitchFamily="49" charset="-122"/>
                </a:rPr>
                <a:t>E </a:t>
              </a:r>
              <a:r>
                <a:rPr lang="zh-CN" altLang="en-US" sz="2600" dirty="0">
                  <a:solidFill>
                    <a:srgbClr val="003399"/>
                  </a:solidFill>
                  <a:latin typeface="幼圆" pitchFamily="49" charset="-122"/>
                  <a:ea typeface="幼圆" pitchFamily="49" charset="-122"/>
                </a:rPr>
                <a:t>为关系</a:t>
              </a:r>
              <a:r>
                <a:rPr lang="en-US" altLang="zh-CN" sz="2600" dirty="0">
                  <a:solidFill>
                    <a:srgbClr val="003399"/>
                  </a:solidFill>
                  <a:latin typeface="幼圆" pitchFamily="49" charset="-122"/>
                  <a:ea typeface="幼圆" pitchFamily="49" charset="-122"/>
                </a:rPr>
                <a:t>(</a:t>
              </a:r>
              <a:r>
                <a:rPr lang="zh-CN" altLang="en-US" sz="2600" dirty="0">
                  <a:solidFill>
                    <a:srgbClr val="003399"/>
                  </a:solidFill>
                  <a:latin typeface="幼圆" pitchFamily="49" charset="-122"/>
                  <a:ea typeface="幼圆" pitchFamily="49" charset="-122"/>
                </a:rPr>
                <a:t>边或弧</a:t>
              </a:r>
              <a:r>
                <a:rPr lang="en-US" altLang="zh-CN" sz="2600" dirty="0">
                  <a:solidFill>
                    <a:srgbClr val="003399"/>
                  </a:solidFill>
                  <a:latin typeface="幼圆" pitchFamily="49" charset="-122"/>
                  <a:ea typeface="幼圆" pitchFamily="49" charset="-122"/>
                </a:rPr>
                <a:t>)</a:t>
              </a:r>
              <a:r>
                <a:rPr lang="zh-CN" altLang="en-US" sz="2600" dirty="0">
                  <a:solidFill>
                    <a:srgbClr val="003399"/>
                  </a:solidFill>
                  <a:latin typeface="幼圆" pitchFamily="49" charset="-122"/>
                  <a:ea typeface="幼圆" pitchFamily="49" charset="-122"/>
                </a:rPr>
                <a:t>的集合。</a:t>
              </a:r>
              <a:endParaRPr lang="zh-CN" altLang="en-US" sz="2600" dirty="0">
                <a:solidFill>
                  <a:srgbClr val="003399"/>
                </a:solidFill>
                <a:latin typeface="楷体_GB2312" pitchFamily="49" charset="-122"/>
                <a:ea typeface="楷体_GB2312" pitchFamily="49" charset="-122"/>
              </a:endParaRPr>
            </a:p>
          </p:txBody>
        </p:sp>
      </p:grpSp>
      <p:grpSp>
        <p:nvGrpSpPr>
          <p:cNvPr id="9" name="Group 34">
            <a:extLst>
              <a:ext uri="{FF2B5EF4-FFF2-40B4-BE49-F238E27FC236}">
                <a16:creationId xmlns:a16="http://schemas.microsoft.com/office/drawing/2014/main" id="{BE89141F-094C-5BF9-B33F-6745939D6754}"/>
              </a:ext>
            </a:extLst>
          </p:cNvPr>
          <p:cNvGrpSpPr>
            <a:grpSpLocks/>
          </p:cNvGrpSpPr>
          <p:nvPr/>
        </p:nvGrpSpPr>
        <p:grpSpPr bwMode="auto">
          <a:xfrm>
            <a:off x="684213" y="1355725"/>
            <a:ext cx="3173412" cy="560388"/>
            <a:chOff x="460" y="817"/>
            <a:chExt cx="1999" cy="353"/>
          </a:xfrm>
        </p:grpSpPr>
        <p:sp>
          <p:nvSpPr>
            <p:cNvPr id="10" name="Oval 7">
              <a:extLst>
                <a:ext uri="{FF2B5EF4-FFF2-40B4-BE49-F238E27FC236}">
                  <a16:creationId xmlns:a16="http://schemas.microsoft.com/office/drawing/2014/main" id="{F5621EB6-3B57-A983-C6A4-56E7D0591C25}"/>
                </a:ext>
              </a:extLst>
            </p:cNvPr>
            <p:cNvSpPr>
              <a:spLocks noChangeArrowheads="1"/>
            </p:cNvSpPr>
            <p:nvPr/>
          </p:nvSpPr>
          <p:spPr bwMode="auto">
            <a:xfrm>
              <a:off x="460" y="824"/>
              <a:ext cx="1598" cy="346"/>
            </a:xfrm>
            <a:prstGeom prst="ellipse">
              <a:avLst/>
            </a:prstGeom>
            <a:ln/>
          </p:spPr>
          <p:style>
            <a:lnRef idx="1">
              <a:schemeClr val="accent5"/>
            </a:lnRef>
            <a:fillRef idx="3">
              <a:schemeClr val="accent5"/>
            </a:fillRef>
            <a:effectRef idx="2">
              <a:schemeClr val="accent5"/>
            </a:effectRef>
            <a:fontRef idx="minor">
              <a:schemeClr val="lt1"/>
            </a:fontRef>
          </p:style>
          <p:txBody>
            <a:bodyPr wrap="none" anchor="ctr"/>
            <a:lstStyle/>
            <a:p>
              <a:pPr>
                <a:defRPr/>
              </a:pPr>
              <a:endParaRPr lang="zh-CN" altLang="en-US">
                <a:ea typeface="宋体" pitchFamily="2" charset="-122"/>
              </a:endParaRPr>
            </a:p>
          </p:txBody>
        </p:sp>
        <p:sp>
          <p:nvSpPr>
            <p:cNvPr id="11" name="Text Box 8">
              <a:extLst>
                <a:ext uri="{FF2B5EF4-FFF2-40B4-BE49-F238E27FC236}">
                  <a16:creationId xmlns:a16="http://schemas.microsoft.com/office/drawing/2014/main" id="{CFBC3360-BEAF-0C0D-9EA5-3F7C958EECCB}"/>
                </a:ext>
              </a:extLst>
            </p:cNvPr>
            <p:cNvSpPr txBox="1">
              <a:spLocks noChangeArrowheads="1"/>
            </p:cNvSpPr>
            <p:nvPr/>
          </p:nvSpPr>
          <p:spPr bwMode="auto">
            <a:xfrm>
              <a:off x="548" y="817"/>
              <a:ext cx="1911"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zh-CN" altLang="en-US" sz="2800" dirty="0">
                  <a:solidFill>
                    <a:srgbClr val="FFFF00"/>
                  </a:solidFill>
                  <a:latin typeface="黑体" pitchFamily="2" charset="-122"/>
                  <a:ea typeface="黑体" pitchFamily="2" charset="-122"/>
                </a:rPr>
                <a:t>一</a:t>
              </a:r>
              <a:r>
                <a:rPr lang="en-US" altLang="zh-CN" sz="2800" dirty="0">
                  <a:solidFill>
                    <a:srgbClr val="FFFF00"/>
                  </a:solidFill>
                  <a:latin typeface="黑体" pitchFamily="2" charset="-122"/>
                  <a:ea typeface="黑体" pitchFamily="2" charset="-122"/>
                </a:rPr>
                <a:t>.</a:t>
              </a:r>
              <a:r>
                <a:rPr lang="zh-CN" altLang="en-US" sz="2800" dirty="0">
                  <a:solidFill>
                    <a:srgbClr val="FFFF00"/>
                  </a:solidFill>
                  <a:latin typeface="黑体" pitchFamily="2" charset="-122"/>
                  <a:ea typeface="黑体" pitchFamily="2" charset="-122"/>
                </a:rPr>
                <a:t>图的定义</a:t>
              </a:r>
              <a:endParaRPr lang="zh-CN" altLang="en-US" sz="2800" b="0" dirty="0">
                <a:solidFill>
                  <a:srgbClr val="FFFF00"/>
                </a:solidFill>
                <a:latin typeface="黑体" pitchFamily="2" charset="-122"/>
                <a:ea typeface="黑体" pitchFamily="2" charset="-122"/>
              </a:endParaRPr>
            </a:p>
          </p:txBody>
        </p:sp>
      </p:grpSp>
      <p:grpSp>
        <p:nvGrpSpPr>
          <p:cNvPr id="12" name="Group 28">
            <a:extLst>
              <a:ext uri="{FF2B5EF4-FFF2-40B4-BE49-F238E27FC236}">
                <a16:creationId xmlns:a16="http://schemas.microsoft.com/office/drawing/2014/main" id="{2EB1E9AA-2814-461F-C815-19A107DBBF2C}"/>
              </a:ext>
            </a:extLst>
          </p:cNvPr>
          <p:cNvGrpSpPr>
            <a:grpSpLocks/>
          </p:cNvGrpSpPr>
          <p:nvPr/>
        </p:nvGrpSpPr>
        <p:grpSpPr bwMode="auto">
          <a:xfrm>
            <a:off x="1676400" y="3879851"/>
            <a:ext cx="4095750" cy="2152650"/>
            <a:chOff x="1200" y="2544"/>
            <a:chExt cx="2580" cy="1356"/>
          </a:xfrm>
        </p:grpSpPr>
        <p:sp>
          <p:nvSpPr>
            <p:cNvPr id="13" name="AutoShape 24">
              <a:extLst>
                <a:ext uri="{FF2B5EF4-FFF2-40B4-BE49-F238E27FC236}">
                  <a16:creationId xmlns:a16="http://schemas.microsoft.com/office/drawing/2014/main" id="{3C4CE801-5D75-34B0-2B87-E0C63DB278D9}"/>
                </a:ext>
              </a:extLst>
            </p:cNvPr>
            <p:cNvSpPr>
              <a:spLocks noChangeArrowheads="1"/>
            </p:cNvSpPr>
            <p:nvPr/>
          </p:nvSpPr>
          <p:spPr bwMode="auto">
            <a:xfrm>
              <a:off x="2196" y="3516"/>
              <a:ext cx="1584" cy="384"/>
            </a:xfrm>
            <a:prstGeom prst="wedgeRectCallout">
              <a:avLst>
                <a:gd name="adj1" fmla="val -42741"/>
                <a:gd name="adj2" fmla="val -209116"/>
              </a:avLst>
            </a:prstGeom>
            <a:noFill/>
            <a:ln w="60325">
              <a:solidFill>
                <a:schemeClr val="accent1"/>
              </a:solidFill>
              <a:miter lim="800000"/>
              <a:headEnd/>
              <a:tailEnd/>
            </a:ln>
            <a:effectLst/>
            <a:extLst>
              <a:ext uri="{909E8E84-426E-40DD-AFC4-6F175D3DCCD1}">
                <a14:hiddenFill xmlns:a14="http://schemas.microsoft.com/office/drawing/2010/main">
                  <a:solidFill>
                    <a:srgbClr val="FF3300"/>
                  </a:solidFill>
                </a14:hiddenFill>
              </a:ext>
              <a:ext uri="{AF507438-7753-43E0-B8FC-AC1667EBCBE1}">
                <a14:hiddenEffects xmlns:a14="http://schemas.microsoft.com/office/drawing/2010/main">
                  <a:effectLst>
                    <a:outerShdw dist="107763" dir="2700000" algn="ctr" rotWithShape="0">
                      <a:schemeClr val="bg1"/>
                    </a:outerShdw>
                  </a:effectLst>
                </a14:hiddenEffects>
              </a:ext>
            </a:extLst>
          </p:spPr>
          <p:txBody>
            <a:bodyPr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zh-CN" sz="2400" dirty="0">
                <a:ea typeface="华文行楷" pitchFamily="2" charset="-122"/>
              </a:endParaRPr>
            </a:p>
          </p:txBody>
        </p:sp>
        <p:sp>
          <p:nvSpPr>
            <p:cNvPr id="14" name="Text Box 25">
              <a:extLst>
                <a:ext uri="{FF2B5EF4-FFF2-40B4-BE49-F238E27FC236}">
                  <a16:creationId xmlns:a16="http://schemas.microsoft.com/office/drawing/2014/main" id="{74EEF0C2-5C07-6B1D-F1C5-C69A91D51C95}"/>
                </a:ext>
              </a:extLst>
            </p:cNvPr>
            <p:cNvSpPr txBox="1">
              <a:spLocks noChangeArrowheads="1"/>
            </p:cNvSpPr>
            <p:nvPr/>
          </p:nvSpPr>
          <p:spPr bwMode="auto">
            <a:xfrm>
              <a:off x="2245" y="3521"/>
              <a:ext cx="1514" cy="336"/>
            </a:xfrm>
            <a:prstGeom prst="rect">
              <a:avLst/>
            </a:prstGeom>
            <a:noFill/>
            <a:ln>
              <a:noFill/>
            </a:ln>
            <a:effectLst/>
            <a:extLst>
              <a:ext uri="{909E8E84-426E-40DD-AFC4-6F175D3DCCD1}">
                <a14:hiddenFill xmlns:a14="http://schemas.microsoft.com/office/drawing/2010/main">
                  <a:gradFill rotWithShape="0">
                    <a:gsLst>
                      <a:gs pos="0">
                        <a:srgbClr val="000000"/>
                      </a:gs>
                      <a:gs pos="39999">
                        <a:srgbClr val="0A128C"/>
                      </a:gs>
                      <a:gs pos="70000">
                        <a:srgbClr val="181CC7"/>
                      </a:gs>
                      <a:gs pos="88000">
                        <a:srgbClr val="7005D4"/>
                      </a:gs>
                      <a:gs pos="100000">
                        <a:srgbClr val="8C3D91"/>
                      </a:gs>
                    </a:gsLst>
                    <a:lin ang="5400000" scaled="1"/>
                  </a:gradFill>
                </a14:hiddenFill>
              </a:ext>
              <a:ext uri="{91240B29-F687-4F45-9708-019B960494DF}">
                <a14:hiddenLine xmlns:a14="http://schemas.microsoft.com/office/drawing/2010/main" w="12700">
                  <a:solidFill>
                    <a:schemeClr val="bg1"/>
                  </a:solidFill>
                  <a:miter lim="800000"/>
                  <a:headEnd/>
                  <a:tailEnd/>
                </a14:hiddenLine>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eaLnBrk="1" hangingPunct="1">
                <a:spcBef>
                  <a:spcPct val="0"/>
                </a:spcBef>
                <a:buClrTx/>
                <a:buFontTx/>
                <a:buNone/>
              </a:pPr>
              <a:r>
                <a:rPr lang="zh-CN" altLang="en-US" sz="2900" dirty="0">
                  <a:solidFill>
                    <a:srgbClr val="7030A0"/>
                  </a:solidFill>
                  <a:ea typeface="黑体" pitchFamily="2" charset="-122"/>
                </a:rPr>
                <a:t>非空有穷集合</a:t>
              </a:r>
            </a:p>
          </p:txBody>
        </p:sp>
        <p:sp>
          <p:nvSpPr>
            <p:cNvPr id="15" name="Oval 26">
              <a:extLst>
                <a:ext uri="{FF2B5EF4-FFF2-40B4-BE49-F238E27FC236}">
                  <a16:creationId xmlns:a16="http://schemas.microsoft.com/office/drawing/2014/main" id="{31A28CF2-A74D-1C14-8DD2-F84C9AC1C088}"/>
                </a:ext>
              </a:extLst>
            </p:cNvPr>
            <p:cNvSpPr>
              <a:spLocks noChangeArrowheads="1"/>
            </p:cNvSpPr>
            <p:nvPr/>
          </p:nvSpPr>
          <p:spPr bwMode="auto">
            <a:xfrm>
              <a:off x="1200" y="2544"/>
              <a:ext cx="1392" cy="384"/>
            </a:xfrm>
            <a:prstGeom prst="ellipse">
              <a:avLst/>
            </a:prstGeom>
            <a:noFill/>
            <a:ln w="47625">
              <a:solidFill>
                <a:srgbClr val="FF3300"/>
              </a:solidFill>
              <a:prstDash val="lgDash"/>
              <a:round/>
              <a:headEnd/>
              <a:tailEnd/>
            </a:ln>
            <a:effectLst/>
            <a:extLst>
              <a:ext uri="{909E8E84-426E-40DD-AFC4-6F175D3DCCD1}">
                <a14:hiddenFill xmlns:a14="http://schemas.microsoft.com/office/drawing/2010/main">
                  <a:gradFill rotWithShape="0">
                    <a:gsLst>
                      <a:gs pos="0">
                        <a:srgbClr val="000000"/>
                      </a:gs>
                      <a:gs pos="39999">
                        <a:srgbClr val="0A128C"/>
                      </a:gs>
                      <a:gs pos="70000">
                        <a:srgbClr val="181CC7"/>
                      </a:gs>
                      <a:gs pos="88000">
                        <a:srgbClr val="7005D4"/>
                      </a:gs>
                      <a:gs pos="100000">
                        <a:srgbClr val="8C3D91"/>
                      </a:gs>
                    </a:gsLst>
                    <a:lin ang="5400000" scaled="1"/>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charset="-122"/>
                </a:defRPr>
              </a:lvl9pPr>
            </a:lstStyle>
            <a:p>
              <a:pPr algn="ctr" eaLnBrk="1" hangingPunct="1">
                <a:spcBef>
                  <a:spcPct val="0"/>
                </a:spcBef>
                <a:buClrTx/>
                <a:buFontTx/>
                <a:buNone/>
              </a:pPr>
              <a:endParaRPr lang="zh-CN" altLang="en-US" sz="4400"/>
            </a:p>
          </p:txBody>
        </p:sp>
      </p:grpSp>
    </p:spTree>
    <p:extLst>
      <p:ext uri="{BB962C8B-B14F-4D97-AF65-F5344CB8AC3E}">
        <p14:creationId xmlns:p14="http://schemas.microsoft.com/office/powerpoint/2010/main" val="1123940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strips(downRight)">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dissolve">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0DC44060-46BC-5F4D-D2E2-A85115D3851F}"/>
              </a:ext>
            </a:extLst>
          </p:cNvPr>
          <p:cNvSpPr>
            <a:spLocks noGrp="1"/>
          </p:cNvSpPr>
          <p:nvPr>
            <p:ph type="dt" sz="half" idx="10"/>
          </p:nvPr>
        </p:nvSpPr>
        <p:spPr/>
        <p:txBody>
          <a:bodyPr/>
          <a:lstStyle/>
          <a:p>
            <a:pPr>
              <a:defRPr/>
            </a:pPr>
            <a:fld id="{72795A5C-ABA9-164F-9A37-0CFC1B48C772}" type="datetime1">
              <a:rPr lang="en-US" altLang="zh-CN" smtClean="0"/>
              <a:t>6/5/2022</a:t>
            </a:fld>
            <a:endParaRPr lang="en-US" altLang="zh-CN" dirty="0"/>
          </a:p>
        </p:txBody>
      </p:sp>
      <p:sp>
        <p:nvSpPr>
          <p:cNvPr id="5" name="灯片编号占位符 4">
            <a:extLst>
              <a:ext uri="{FF2B5EF4-FFF2-40B4-BE49-F238E27FC236}">
                <a16:creationId xmlns:a16="http://schemas.microsoft.com/office/drawing/2014/main" id="{B0BE1759-32E7-BA31-E42F-8F47F1C406C2}"/>
              </a:ext>
            </a:extLst>
          </p:cNvPr>
          <p:cNvSpPr>
            <a:spLocks noGrp="1"/>
          </p:cNvSpPr>
          <p:nvPr>
            <p:ph type="sldNum" sz="quarter" idx="12"/>
          </p:nvPr>
        </p:nvSpPr>
        <p:spPr/>
        <p:txBody>
          <a:bodyPr/>
          <a:lstStyle/>
          <a:p>
            <a:pPr>
              <a:defRPr/>
            </a:pPr>
            <a:fld id="{4FF538FA-A287-4FBD-9703-6DB9C5344803}" type="slidenum">
              <a:rPr lang="zh-CN" altLang="en-US" smtClean="0"/>
              <a:t>90</a:t>
            </a:fld>
            <a:endParaRPr lang="en-US" altLang="zh-CN" dirty="0"/>
          </a:p>
        </p:txBody>
      </p:sp>
      <p:grpSp>
        <p:nvGrpSpPr>
          <p:cNvPr id="6" name="Group 104">
            <a:extLst>
              <a:ext uri="{FF2B5EF4-FFF2-40B4-BE49-F238E27FC236}">
                <a16:creationId xmlns:a16="http://schemas.microsoft.com/office/drawing/2014/main" id="{94BC31D7-4707-580F-BC1A-AA7E4C60ECAA}"/>
              </a:ext>
            </a:extLst>
          </p:cNvPr>
          <p:cNvGrpSpPr>
            <a:grpSpLocks/>
          </p:cNvGrpSpPr>
          <p:nvPr/>
        </p:nvGrpSpPr>
        <p:grpSpPr bwMode="auto">
          <a:xfrm>
            <a:off x="304800" y="2647950"/>
            <a:ext cx="5192713" cy="3676650"/>
            <a:chOff x="192" y="1668"/>
            <a:chExt cx="3271" cy="2316"/>
          </a:xfrm>
        </p:grpSpPr>
        <p:sp>
          <p:nvSpPr>
            <p:cNvPr id="7" name="Freeform 21">
              <a:extLst>
                <a:ext uri="{FF2B5EF4-FFF2-40B4-BE49-F238E27FC236}">
                  <a16:creationId xmlns:a16="http://schemas.microsoft.com/office/drawing/2014/main" id="{F7D18D9B-DB31-690C-7AF6-1271680BBE05}"/>
                </a:ext>
              </a:extLst>
            </p:cNvPr>
            <p:cNvSpPr>
              <a:spLocks/>
            </p:cNvSpPr>
            <p:nvPr/>
          </p:nvSpPr>
          <p:spPr bwMode="auto">
            <a:xfrm>
              <a:off x="192" y="1668"/>
              <a:ext cx="3271" cy="2316"/>
            </a:xfrm>
            <a:custGeom>
              <a:avLst/>
              <a:gdLst>
                <a:gd name="T0" fmla="*/ 393 w 3175"/>
                <a:gd name="T1" fmla="*/ 58 h 2237"/>
                <a:gd name="T2" fmla="*/ 2539 w 3175"/>
                <a:gd name="T3" fmla="*/ 41 h 2237"/>
                <a:gd name="T4" fmla="*/ 3201 w 3175"/>
                <a:gd name="T5" fmla="*/ 69 h 2237"/>
                <a:gd name="T6" fmla="*/ 3336 w 3175"/>
                <a:gd name="T7" fmla="*/ 140 h 2237"/>
                <a:gd name="T8" fmla="*/ 3592 w 3175"/>
                <a:gd name="T9" fmla="*/ 196 h 2237"/>
                <a:gd name="T10" fmla="*/ 3675 w 3175"/>
                <a:gd name="T11" fmla="*/ 446 h 2237"/>
                <a:gd name="T12" fmla="*/ 3727 w 3175"/>
                <a:gd name="T13" fmla="*/ 655 h 2237"/>
                <a:gd name="T14" fmla="*/ 3727 w 3175"/>
                <a:gd name="T15" fmla="*/ 2547 h 2237"/>
                <a:gd name="T16" fmla="*/ 3471 w 3175"/>
                <a:gd name="T17" fmla="*/ 2756 h 2237"/>
                <a:gd name="T18" fmla="*/ 3147 w 3175"/>
                <a:gd name="T19" fmla="*/ 2740 h 2237"/>
                <a:gd name="T20" fmla="*/ 3094 w 3175"/>
                <a:gd name="T21" fmla="*/ 2713 h 2237"/>
                <a:gd name="T22" fmla="*/ 3011 w 3175"/>
                <a:gd name="T23" fmla="*/ 2685 h 2237"/>
                <a:gd name="T24" fmla="*/ 2877 w 3175"/>
                <a:gd name="T25" fmla="*/ 2699 h 2237"/>
                <a:gd name="T26" fmla="*/ 2796 w 3175"/>
                <a:gd name="T27" fmla="*/ 2727 h 2237"/>
                <a:gd name="T28" fmla="*/ 2755 w 3175"/>
                <a:gd name="T29" fmla="*/ 2740 h 2237"/>
                <a:gd name="T30" fmla="*/ 1081 w 3175"/>
                <a:gd name="T31" fmla="*/ 2699 h 2237"/>
                <a:gd name="T32" fmla="*/ 593 w 3175"/>
                <a:gd name="T33" fmla="*/ 2630 h 2237"/>
                <a:gd name="T34" fmla="*/ 459 w 3175"/>
                <a:gd name="T35" fmla="*/ 2603 h 2237"/>
                <a:gd name="T36" fmla="*/ 298 w 3175"/>
                <a:gd name="T37" fmla="*/ 2559 h 2237"/>
                <a:gd name="T38" fmla="*/ 162 w 3175"/>
                <a:gd name="T39" fmla="*/ 2574 h 2237"/>
                <a:gd name="T40" fmla="*/ 121 w 3175"/>
                <a:gd name="T41" fmla="*/ 2547 h 2237"/>
                <a:gd name="T42" fmla="*/ 0 w 3175"/>
                <a:gd name="T43" fmla="*/ 2434 h 2237"/>
                <a:gd name="T44" fmla="*/ 12 w 3175"/>
                <a:gd name="T45" fmla="*/ 2337 h 2237"/>
                <a:gd name="T46" fmla="*/ 176 w 3175"/>
                <a:gd name="T47" fmla="*/ 2115 h 2237"/>
                <a:gd name="T48" fmla="*/ 109 w 3175"/>
                <a:gd name="T49" fmla="*/ 753 h 2237"/>
                <a:gd name="T50" fmla="*/ 176 w 3175"/>
                <a:gd name="T51" fmla="*/ 585 h 2237"/>
                <a:gd name="T52" fmla="*/ 189 w 3175"/>
                <a:gd name="T53" fmla="*/ 544 h 2237"/>
                <a:gd name="T54" fmla="*/ 270 w 3175"/>
                <a:gd name="T55" fmla="*/ 98 h 2237"/>
                <a:gd name="T56" fmla="*/ 339 w 3175"/>
                <a:gd name="T57" fmla="*/ 1 h 2237"/>
                <a:gd name="T58" fmla="*/ 486 w 3175"/>
                <a:gd name="T59" fmla="*/ 12 h 2237"/>
                <a:gd name="T60" fmla="*/ 514 w 3175"/>
                <a:gd name="T61" fmla="*/ 58 h 2237"/>
                <a:gd name="T62" fmla="*/ 582 w 3175"/>
                <a:gd name="T63" fmla="*/ 98 h 2237"/>
                <a:gd name="T64" fmla="*/ 582 w 3175"/>
                <a:gd name="T65" fmla="*/ 193 h 223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3175" h="2237">
                  <a:moveTo>
                    <a:pt x="328" y="46"/>
                  </a:moveTo>
                  <a:cubicBezTo>
                    <a:pt x="862" y="50"/>
                    <a:pt x="1545" y="97"/>
                    <a:pt x="2124" y="35"/>
                  </a:cubicBezTo>
                  <a:cubicBezTo>
                    <a:pt x="2308" y="40"/>
                    <a:pt x="2495" y="30"/>
                    <a:pt x="2677" y="57"/>
                  </a:cubicBezTo>
                  <a:cubicBezTo>
                    <a:pt x="2717" y="63"/>
                    <a:pt x="2750" y="103"/>
                    <a:pt x="2790" y="114"/>
                  </a:cubicBezTo>
                  <a:cubicBezTo>
                    <a:pt x="2878" y="138"/>
                    <a:pt x="2909" y="141"/>
                    <a:pt x="3005" y="159"/>
                  </a:cubicBezTo>
                  <a:cubicBezTo>
                    <a:pt x="3038" y="227"/>
                    <a:pt x="3049" y="292"/>
                    <a:pt x="3072" y="362"/>
                  </a:cubicBezTo>
                  <a:cubicBezTo>
                    <a:pt x="3081" y="441"/>
                    <a:pt x="3078" y="472"/>
                    <a:pt x="3118" y="532"/>
                  </a:cubicBezTo>
                  <a:cubicBezTo>
                    <a:pt x="3175" y="1108"/>
                    <a:pt x="3139" y="708"/>
                    <a:pt x="3118" y="2068"/>
                  </a:cubicBezTo>
                  <a:cubicBezTo>
                    <a:pt x="3116" y="2173"/>
                    <a:pt x="2985" y="2224"/>
                    <a:pt x="2903" y="2237"/>
                  </a:cubicBezTo>
                  <a:cubicBezTo>
                    <a:pt x="2813" y="2233"/>
                    <a:pt x="2722" y="2236"/>
                    <a:pt x="2632" y="2226"/>
                  </a:cubicBezTo>
                  <a:cubicBezTo>
                    <a:pt x="2615" y="2224"/>
                    <a:pt x="2603" y="2209"/>
                    <a:pt x="2587" y="2203"/>
                  </a:cubicBezTo>
                  <a:cubicBezTo>
                    <a:pt x="2565" y="2194"/>
                    <a:pt x="2519" y="2180"/>
                    <a:pt x="2519" y="2180"/>
                  </a:cubicBezTo>
                  <a:cubicBezTo>
                    <a:pt x="2481" y="2184"/>
                    <a:pt x="2443" y="2185"/>
                    <a:pt x="2406" y="2192"/>
                  </a:cubicBezTo>
                  <a:cubicBezTo>
                    <a:pt x="2383" y="2196"/>
                    <a:pt x="2361" y="2206"/>
                    <a:pt x="2338" y="2214"/>
                  </a:cubicBezTo>
                  <a:cubicBezTo>
                    <a:pt x="2327" y="2218"/>
                    <a:pt x="2304" y="2226"/>
                    <a:pt x="2304" y="2226"/>
                  </a:cubicBezTo>
                  <a:cubicBezTo>
                    <a:pt x="1817" y="2220"/>
                    <a:pt x="1378" y="2210"/>
                    <a:pt x="904" y="2192"/>
                  </a:cubicBezTo>
                  <a:cubicBezTo>
                    <a:pt x="768" y="2164"/>
                    <a:pt x="636" y="2146"/>
                    <a:pt x="497" y="2135"/>
                  </a:cubicBezTo>
                  <a:cubicBezTo>
                    <a:pt x="424" y="2111"/>
                    <a:pt x="505" y="2135"/>
                    <a:pt x="384" y="2113"/>
                  </a:cubicBezTo>
                  <a:cubicBezTo>
                    <a:pt x="338" y="2105"/>
                    <a:pt x="295" y="2088"/>
                    <a:pt x="249" y="2079"/>
                  </a:cubicBezTo>
                  <a:cubicBezTo>
                    <a:pt x="211" y="2083"/>
                    <a:pt x="174" y="2093"/>
                    <a:pt x="136" y="2090"/>
                  </a:cubicBezTo>
                  <a:cubicBezTo>
                    <a:pt x="123" y="2089"/>
                    <a:pt x="112" y="2077"/>
                    <a:pt x="102" y="2068"/>
                  </a:cubicBezTo>
                  <a:cubicBezTo>
                    <a:pt x="67" y="2039"/>
                    <a:pt x="32" y="2009"/>
                    <a:pt x="0" y="1977"/>
                  </a:cubicBezTo>
                  <a:cubicBezTo>
                    <a:pt x="4" y="1951"/>
                    <a:pt x="5" y="1924"/>
                    <a:pt x="12" y="1898"/>
                  </a:cubicBezTo>
                  <a:cubicBezTo>
                    <a:pt x="32" y="1826"/>
                    <a:pt x="104" y="1775"/>
                    <a:pt x="147" y="1717"/>
                  </a:cubicBezTo>
                  <a:cubicBezTo>
                    <a:pt x="145" y="1524"/>
                    <a:pt x="247" y="930"/>
                    <a:pt x="91" y="611"/>
                  </a:cubicBezTo>
                  <a:cubicBezTo>
                    <a:pt x="107" y="562"/>
                    <a:pt x="131" y="525"/>
                    <a:pt x="147" y="475"/>
                  </a:cubicBezTo>
                  <a:cubicBezTo>
                    <a:pt x="151" y="464"/>
                    <a:pt x="158" y="441"/>
                    <a:pt x="158" y="441"/>
                  </a:cubicBezTo>
                  <a:cubicBezTo>
                    <a:pt x="144" y="311"/>
                    <a:pt x="68" y="131"/>
                    <a:pt x="226" y="80"/>
                  </a:cubicBezTo>
                  <a:cubicBezTo>
                    <a:pt x="253" y="1"/>
                    <a:pt x="226" y="19"/>
                    <a:pt x="283" y="1"/>
                  </a:cubicBezTo>
                  <a:cubicBezTo>
                    <a:pt x="324" y="5"/>
                    <a:pt x="367" y="0"/>
                    <a:pt x="407" y="12"/>
                  </a:cubicBezTo>
                  <a:cubicBezTo>
                    <a:pt x="420" y="16"/>
                    <a:pt x="420" y="36"/>
                    <a:pt x="430" y="46"/>
                  </a:cubicBezTo>
                  <a:cubicBezTo>
                    <a:pt x="442" y="58"/>
                    <a:pt x="470" y="71"/>
                    <a:pt x="486" y="80"/>
                  </a:cubicBezTo>
                  <a:lnTo>
                    <a:pt x="486" y="156"/>
                  </a:lnTo>
                </a:path>
              </a:pathLst>
            </a:custGeom>
            <a:solidFill>
              <a:schemeClr val="accent1">
                <a:lumMod val="20000"/>
                <a:lumOff val="80000"/>
              </a:schemeClr>
            </a:solidFill>
            <a:ln>
              <a:noFill/>
            </a:ln>
            <a:effectLst>
              <a:outerShdw dist="188799" dir="2536421" algn="ctr" rotWithShape="0">
                <a:srgbClr val="969696"/>
              </a:outerShdw>
            </a:effectLst>
            <a:extLst>
              <a:ext uri="{91240B29-F687-4F45-9708-019B960494DF}">
                <a14:hiddenLine xmlns:a14="http://schemas.microsoft.com/office/drawing/2010/main" w="9525" cap="flat" cmpd="sng">
                  <a:solidFill>
                    <a:srgbClr val="FFFF99"/>
                  </a:solidFill>
                  <a:prstDash val="solid"/>
                  <a:round/>
                  <a:headEnd/>
                  <a:tailEnd/>
                </a14:hiddenLine>
              </a:ext>
            </a:extLst>
          </p:spPr>
          <p:txBody>
            <a:bodyPr wrap="none" anchor="ctr"/>
            <a:lstStyle/>
            <a:p>
              <a:endParaRPr lang="zh-CN" altLang="en-US"/>
            </a:p>
          </p:txBody>
        </p:sp>
        <p:sp>
          <p:nvSpPr>
            <p:cNvPr id="8" name="Text Box 22">
              <a:extLst>
                <a:ext uri="{FF2B5EF4-FFF2-40B4-BE49-F238E27FC236}">
                  <a16:creationId xmlns:a16="http://schemas.microsoft.com/office/drawing/2014/main" id="{353AA4FA-218A-5E36-5482-D4A6D58F50C0}"/>
                </a:ext>
              </a:extLst>
            </p:cNvPr>
            <p:cNvSpPr txBox="1">
              <a:spLocks noChangeArrowheads="1"/>
            </p:cNvSpPr>
            <p:nvPr/>
          </p:nvSpPr>
          <p:spPr bwMode="auto">
            <a:xfrm>
              <a:off x="546" y="1932"/>
              <a:ext cx="2670" cy="1822"/>
            </a:xfrm>
            <a:prstGeom prst="rect">
              <a:avLst/>
            </a:prstGeom>
            <a:noFill/>
            <a:ln>
              <a:noFill/>
            </a:ln>
            <a:effectLst/>
            <a:extLst>
              <a:ext uri="{909E8E84-426E-40DD-AFC4-6F175D3DCCD1}">
                <a14:hiddenFill xmlns:a14="http://schemas.microsoft.com/office/drawing/2010/main">
                  <a:gradFill rotWithShape="0">
                    <a:gsLst>
                      <a:gs pos="0">
                        <a:srgbClr val="800080"/>
                      </a:gs>
                      <a:gs pos="100000">
                        <a:srgbClr val="9933FF"/>
                      </a:gs>
                    </a:gsLst>
                    <a:lin ang="5400000" scaled="1"/>
                  </a:gradFill>
                </a14:hiddenFill>
              </a:ext>
              <a:ext uri="{91240B29-F687-4F45-9708-019B960494DF}">
                <a14:hiddenLine xmlns:a14="http://schemas.microsoft.com/office/drawing/2010/main" w="76200" cap="sq">
                  <a:solidFill>
                    <a:srgbClr val="80808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just" eaLnBrk="1" hangingPunct="1">
                <a:spcBef>
                  <a:spcPct val="0"/>
                </a:spcBef>
                <a:buClrTx/>
                <a:buFontTx/>
                <a:buNone/>
              </a:pPr>
              <a:r>
                <a:rPr lang="zh-CN" altLang="en-US" sz="2600" dirty="0">
                  <a:solidFill>
                    <a:srgbClr val="000099"/>
                  </a:solidFill>
                  <a:latin typeface="幼圆" pitchFamily="49" charset="-122"/>
                  <a:ea typeface="幼圆" pitchFamily="49" charset="-122"/>
                </a:rPr>
                <a:t>       在</a:t>
              </a:r>
              <a:r>
                <a:rPr lang="en-US" altLang="zh-CN" sz="2600" dirty="0">
                  <a:solidFill>
                    <a:srgbClr val="000099"/>
                  </a:solidFill>
                  <a:ea typeface="幼圆" pitchFamily="49" charset="-122"/>
                </a:rPr>
                <a:t>AOV</a:t>
              </a:r>
              <a:r>
                <a:rPr lang="zh-CN" altLang="en-US" sz="2600" dirty="0">
                  <a:solidFill>
                    <a:srgbClr val="000099"/>
                  </a:solidFill>
                  <a:latin typeface="幼圆" pitchFamily="49" charset="-122"/>
                  <a:ea typeface="幼圆" pitchFamily="49" charset="-122"/>
                </a:rPr>
                <a:t>网中，若顶点</a:t>
              </a:r>
              <a:r>
                <a:rPr lang="en-US" altLang="zh-CN" sz="2600" dirty="0" err="1">
                  <a:solidFill>
                    <a:srgbClr val="000099"/>
                  </a:solidFill>
                  <a:ea typeface="幼圆" pitchFamily="49" charset="-122"/>
                </a:rPr>
                <a:t>i</a:t>
              </a:r>
              <a:r>
                <a:rPr lang="zh-CN" altLang="en-US" sz="2600" dirty="0">
                  <a:solidFill>
                    <a:srgbClr val="000099"/>
                  </a:solidFill>
                  <a:latin typeface="幼圆" pitchFamily="49" charset="-122"/>
                  <a:ea typeface="幼圆" pitchFamily="49" charset="-122"/>
                </a:rPr>
                <a:t>到顶点</a:t>
              </a:r>
              <a:r>
                <a:rPr lang="en-US" altLang="zh-CN" sz="2600" dirty="0">
                  <a:solidFill>
                    <a:srgbClr val="000099"/>
                  </a:solidFill>
                  <a:ea typeface="幼圆" pitchFamily="49" charset="-122"/>
                </a:rPr>
                <a:t>j</a:t>
              </a:r>
              <a:r>
                <a:rPr lang="zh-CN" altLang="en-US" sz="2600" dirty="0">
                  <a:solidFill>
                    <a:srgbClr val="000099"/>
                  </a:solidFill>
                  <a:latin typeface="幼圆" pitchFamily="49" charset="-122"/>
                  <a:ea typeface="幼圆" pitchFamily="49" charset="-122"/>
                </a:rPr>
                <a:t>之间有路径</a:t>
              </a:r>
              <a:r>
                <a:rPr lang="en-US" altLang="zh-CN" sz="2600" dirty="0">
                  <a:solidFill>
                    <a:srgbClr val="000099"/>
                  </a:solidFill>
                  <a:latin typeface="幼圆" pitchFamily="49" charset="-122"/>
                  <a:ea typeface="幼圆" pitchFamily="49" charset="-122"/>
                </a:rPr>
                <a:t>,</a:t>
              </a:r>
              <a:r>
                <a:rPr lang="zh-CN" altLang="en-US" sz="2600" dirty="0">
                  <a:solidFill>
                    <a:srgbClr val="000099"/>
                  </a:solidFill>
                  <a:latin typeface="幼圆" pitchFamily="49" charset="-122"/>
                  <a:ea typeface="幼圆" pitchFamily="49" charset="-122"/>
                </a:rPr>
                <a:t>则称顶点</a:t>
              </a:r>
              <a:r>
                <a:rPr lang="en-US" altLang="zh-CN" sz="2600" dirty="0" err="1">
                  <a:solidFill>
                    <a:srgbClr val="000099"/>
                  </a:solidFill>
                  <a:ea typeface="幼圆" pitchFamily="49" charset="-122"/>
                </a:rPr>
                <a:t>i</a:t>
              </a:r>
              <a:r>
                <a:rPr lang="zh-CN" altLang="en-US" sz="2600" dirty="0">
                  <a:solidFill>
                    <a:srgbClr val="000099"/>
                  </a:solidFill>
                  <a:latin typeface="幼圆" pitchFamily="49" charset="-122"/>
                  <a:ea typeface="幼圆" pitchFamily="49" charset="-122"/>
                </a:rPr>
                <a:t>为顶点</a:t>
              </a:r>
              <a:r>
                <a:rPr lang="en-US" altLang="zh-CN" sz="2600" dirty="0">
                  <a:solidFill>
                    <a:srgbClr val="000099"/>
                  </a:solidFill>
                  <a:ea typeface="幼圆" pitchFamily="49" charset="-122"/>
                </a:rPr>
                <a:t>j</a:t>
              </a:r>
              <a:r>
                <a:rPr lang="zh-CN" altLang="en-US" sz="2600" dirty="0">
                  <a:solidFill>
                    <a:srgbClr val="000099"/>
                  </a:solidFill>
                  <a:latin typeface="幼圆" pitchFamily="49" charset="-122"/>
                  <a:ea typeface="幼圆" pitchFamily="49" charset="-122"/>
                </a:rPr>
                <a:t>的前驱，顶点</a:t>
              </a:r>
              <a:r>
                <a:rPr lang="en-US" altLang="zh-CN" sz="2600" dirty="0">
                  <a:solidFill>
                    <a:srgbClr val="000099"/>
                  </a:solidFill>
                  <a:ea typeface="幼圆" pitchFamily="49" charset="-122"/>
                </a:rPr>
                <a:t>j</a:t>
              </a:r>
              <a:r>
                <a:rPr lang="zh-CN" altLang="en-US" sz="2600" dirty="0">
                  <a:solidFill>
                    <a:srgbClr val="000099"/>
                  </a:solidFill>
                  <a:latin typeface="幼圆" pitchFamily="49" charset="-122"/>
                  <a:ea typeface="幼圆" pitchFamily="49" charset="-122"/>
                </a:rPr>
                <a:t>为顶点</a:t>
              </a:r>
              <a:r>
                <a:rPr lang="en-US" altLang="zh-CN" sz="2600" dirty="0" err="1">
                  <a:solidFill>
                    <a:srgbClr val="000099"/>
                  </a:solidFill>
                  <a:ea typeface="幼圆" pitchFamily="49" charset="-122"/>
                </a:rPr>
                <a:t>i</a:t>
              </a:r>
              <a:r>
                <a:rPr lang="zh-CN" altLang="en-US" sz="2600" dirty="0">
                  <a:solidFill>
                    <a:srgbClr val="000099"/>
                  </a:solidFill>
                  <a:latin typeface="幼圆" pitchFamily="49" charset="-122"/>
                  <a:ea typeface="幼圆" pitchFamily="49" charset="-122"/>
                </a:rPr>
                <a:t>的后继；若顶点</a:t>
              </a:r>
              <a:r>
                <a:rPr lang="en-US" altLang="zh-CN" sz="2600" dirty="0" err="1">
                  <a:solidFill>
                    <a:srgbClr val="000099"/>
                  </a:solidFill>
                  <a:ea typeface="幼圆" pitchFamily="49" charset="-122"/>
                </a:rPr>
                <a:t>i</a:t>
              </a:r>
              <a:r>
                <a:rPr lang="zh-CN" altLang="en-US" sz="2600" dirty="0">
                  <a:solidFill>
                    <a:srgbClr val="000099"/>
                  </a:solidFill>
                  <a:latin typeface="幼圆" pitchFamily="49" charset="-122"/>
                  <a:ea typeface="幼圆" pitchFamily="49" charset="-122"/>
                </a:rPr>
                <a:t>到顶点</a:t>
              </a:r>
              <a:r>
                <a:rPr lang="en-US" altLang="zh-CN" sz="2600" dirty="0">
                  <a:solidFill>
                    <a:srgbClr val="000099"/>
                  </a:solidFill>
                  <a:ea typeface="幼圆" pitchFamily="49" charset="-122"/>
                </a:rPr>
                <a:t>j</a:t>
              </a:r>
              <a:r>
                <a:rPr lang="zh-CN" altLang="en-US" sz="2600" dirty="0">
                  <a:solidFill>
                    <a:srgbClr val="000099"/>
                  </a:solidFill>
                  <a:latin typeface="幼圆" pitchFamily="49" charset="-122"/>
                  <a:ea typeface="幼圆" pitchFamily="49" charset="-122"/>
                </a:rPr>
                <a:t>之间为一条有向边，则称顶点</a:t>
              </a:r>
              <a:r>
                <a:rPr lang="en-US" altLang="zh-CN" sz="2600" dirty="0" err="1">
                  <a:solidFill>
                    <a:srgbClr val="000099"/>
                  </a:solidFill>
                  <a:ea typeface="幼圆" pitchFamily="49" charset="-122"/>
                </a:rPr>
                <a:t>i</a:t>
              </a:r>
              <a:r>
                <a:rPr lang="zh-CN" altLang="en-US" sz="2600" dirty="0">
                  <a:solidFill>
                    <a:srgbClr val="000099"/>
                  </a:solidFill>
                  <a:latin typeface="幼圆" pitchFamily="49" charset="-122"/>
                  <a:ea typeface="幼圆" pitchFamily="49" charset="-122"/>
                </a:rPr>
                <a:t>为顶点</a:t>
              </a:r>
              <a:r>
                <a:rPr lang="en-US" altLang="zh-CN" sz="2600" dirty="0">
                  <a:solidFill>
                    <a:srgbClr val="000099"/>
                  </a:solidFill>
                  <a:ea typeface="幼圆" pitchFamily="49" charset="-122"/>
                </a:rPr>
                <a:t>j</a:t>
              </a:r>
              <a:r>
                <a:rPr lang="zh-CN" altLang="en-US" sz="2600" dirty="0">
                  <a:solidFill>
                    <a:srgbClr val="000099"/>
                  </a:solidFill>
                  <a:latin typeface="幼圆" pitchFamily="49" charset="-122"/>
                  <a:ea typeface="幼圆" pitchFamily="49" charset="-122"/>
                </a:rPr>
                <a:t>的直接前驱，顶点</a:t>
              </a:r>
              <a:r>
                <a:rPr lang="en-US" altLang="zh-CN" sz="2600" dirty="0">
                  <a:solidFill>
                    <a:srgbClr val="000099"/>
                  </a:solidFill>
                  <a:ea typeface="幼圆" pitchFamily="49" charset="-122"/>
                </a:rPr>
                <a:t>j</a:t>
              </a:r>
              <a:r>
                <a:rPr lang="zh-CN" altLang="en-US" sz="2600" dirty="0">
                  <a:solidFill>
                    <a:srgbClr val="000099"/>
                  </a:solidFill>
                  <a:latin typeface="幼圆" pitchFamily="49" charset="-122"/>
                  <a:ea typeface="幼圆" pitchFamily="49" charset="-122"/>
                </a:rPr>
                <a:t>为顶点</a:t>
              </a:r>
              <a:r>
                <a:rPr lang="en-US" altLang="zh-CN" sz="2600" dirty="0" err="1">
                  <a:solidFill>
                    <a:srgbClr val="000099"/>
                  </a:solidFill>
                  <a:ea typeface="幼圆" pitchFamily="49" charset="-122"/>
                </a:rPr>
                <a:t>i</a:t>
              </a:r>
              <a:r>
                <a:rPr lang="zh-CN" altLang="en-US" sz="2600" dirty="0">
                  <a:solidFill>
                    <a:srgbClr val="000099"/>
                  </a:solidFill>
                  <a:latin typeface="幼圆" pitchFamily="49" charset="-122"/>
                  <a:ea typeface="幼圆" pitchFamily="49" charset="-122"/>
                </a:rPr>
                <a:t>的直接后继。</a:t>
              </a:r>
            </a:p>
          </p:txBody>
        </p:sp>
      </p:grpSp>
      <p:grpSp>
        <p:nvGrpSpPr>
          <p:cNvPr id="9" name="Group 106">
            <a:extLst>
              <a:ext uri="{FF2B5EF4-FFF2-40B4-BE49-F238E27FC236}">
                <a16:creationId xmlns:a16="http://schemas.microsoft.com/office/drawing/2014/main" id="{3CEBE4A2-75E0-E790-D830-4A2ACEBFCB2F}"/>
              </a:ext>
            </a:extLst>
          </p:cNvPr>
          <p:cNvGrpSpPr>
            <a:grpSpLocks/>
          </p:cNvGrpSpPr>
          <p:nvPr/>
        </p:nvGrpSpPr>
        <p:grpSpPr bwMode="auto">
          <a:xfrm>
            <a:off x="457200" y="666750"/>
            <a:ext cx="8077200" cy="1924050"/>
            <a:chOff x="288" y="420"/>
            <a:chExt cx="5088" cy="1212"/>
          </a:xfrm>
        </p:grpSpPr>
        <p:sp>
          <p:nvSpPr>
            <p:cNvPr id="10" name="Freeform 89">
              <a:extLst>
                <a:ext uri="{FF2B5EF4-FFF2-40B4-BE49-F238E27FC236}">
                  <a16:creationId xmlns:a16="http://schemas.microsoft.com/office/drawing/2014/main" id="{177883E7-8B73-89C0-AFA5-6B9ED4C1CFA2}"/>
                </a:ext>
              </a:extLst>
            </p:cNvPr>
            <p:cNvSpPr>
              <a:spLocks/>
            </p:cNvSpPr>
            <p:nvPr/>
          </p:nvSpPr>
          <p:spPr bwMode="auto">
            <a:xfrm>
              <a:off x="288" y="420"/>
              <a:ext cx="5088" cy="1212"/>
            </a:xfrm>
            <a:custGeom>
              <a:avLst/>
              <a:gdLst>
                <a:gd name="T0" fmla="*/ 399 w 4849"/>
                <a:gd name="T1" fmla="*/ 57 h 1111"/>
                <a:gd name="T2" fmla="*/ 1368 w 4849"/>
                <a:gd name="T3" fmla="*/ 116 h 1111"/>
                <a:gd name="T4" fmla="*/ 5088 w 4849"/>
                <a:gd name="T5" fmla="*/ 96 h 1111"/>
                <a:gd name="T6" fmla="*/ 6472 w 4849"/>
                <a:gd name="T7" fmla="*/ 155 h 1111"/>
                <a:gd name="T8" fmla="*/ 6348 w 4849"/>
                <a:gd name="T9" fmla="*/ 349 h 1111"/>
                <a:gd name="T10" fmla="*/ 6335 w 4849"/>
                <a:gd name="T11" fmla="*/ 913 h 1111"/>
                <a:gd name="T12" fmla="*/ 6240 w 4849"/>
                <a:gd name="T13" fmla="*/ 951 h 1111"/>
                <a:gd name="T14" fmla="*/ 6335 w 4849"/>
                <a:gd name="T15" fmla="*/ 1126 h 1111"/>
                <a:gd name="T16" fmla="*/ 6287 w 4849"/>
                <a:gd name="T17" fmla="*/ 1670 h 1111"/>
                <a:gd name="T18" fmla="*/ 3427 w 4849"/>
                <a:gd name="T19" fmla="*/ 1711 h 1111"/>
                <a:gd name="T20" fmla="*/ 3150 w 4849"/>
                <a:gd name="T21" fmla="*/ 1786 h 1111"/>
                <a:gd name="T22" fmla="*/ 3028 w 4849"/>
                <a:gd name="T23" fmla="*/ 1766 h 1111"/>
                <a:gd name="T24" fmla="*/ 2981 w 4849"/>
                <a:gd name="T25" fmla="*/ 1728 h 1111"/>
                <a:gd name="T26" fmla="*/ 2921 w 4849"/>
                <a:gd name="T27" fmla="*/ 1711 h 1111"/>
                <a:gd name="T28" fmla="*/ 28 w 4849"/>
                <a:gd name="T29" fmla="*/ 1711 h 1111"/>
                <a:gd name="T30" fmla="*/ 28 w 4849"/>
                <a:gd name="T31" fmla="*/ 1457 h 1111"/>
                <a:gd name="T32" fmla="*/ 60 w 4849"/>
                <a:gd name="T33" fmla="*/ 1166 h 1111"/>
                <a:gd name="T34" fmla="*/ 76 w 4849"/>
                <a:gd name="T35" fmla="*/ 1088 h 1111"/>
                <a:gd name="T36" fmla="*/ 121 w 4849"/>
                <a:gd name="T37" fmla="*/ 1069 h 1111"/>
                <a:gd name="T38" fmla="*/ 90 w 4849"/>
                <a:gd name="T39" fmla="*/ 913 h 1111"/>
                <a:gd name="T40" fmla="*/ 60 w 4849"/>
                <a:gd name="T41" fmla="*/ 796 h 1111"/>
                <a:gd name="T42" fmla="*/ 90 w 4849"/>
                <a:gd name="T43" fmla="*/ 253 h 1111"/>
                <a:gd name="T44" fmla="*/ 137 w 4849"/>
                <a:gd name="T45" fmla="*/ 57 h 1111"/>
                <a:gd name="T46" fmla="*/ 154 w 4849"/>
                <a:gd name="T47" fmla="*/ 0 h 1111"/>
                <a:gd name="T48" fmla="*/ 369 w 4849"/>
                <a:gd name="T49" fmla="*/ 17 h 1111"/>
                <a:gd name="T50" fmla="*/ 399 w 4849"/>
                <a:gd name="T51" fmla="*/ 57 h 1111"/>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4849" h="1111">
                  <a:moveTo>
                    <a:pt x="299" y="34"/>
                  </a:moveTo>
                  <a:cubicBezTo>
                    <a:pt x="589" y="41"/>
                    <a:pt x="766" y="50"/>
                    <a:pt x="1025" y="69"/>
                  </a:cubicBezTo>
                  <a:cubicBezTo>
                    <a:pt x="2049" y="45"/>
                    <a:pt x="2498" y="50"/>
                    <a:pt x="3812" y="57"/>
                  </a:cubicBezTo>
                  <a:cubicBezTo>
                    <a:pt x="4049" y="118"/>
                    <a:pt x="4662" y="88"/>
                    <a:pt x="4849" y="92"/>
                  </a:cubicBezTo>
                  <a:cubicBezTo>
                    <a:pt x="4759" y="152"/>
                    <a:pt x="4788" y="118"/>
                    <a:pt x="4757" y="207"/>
                  </a:cubicBezTo>
                  <a:cubicBezTo>
                    <a:pt x="4753" y="318"/>
                    <a:pt x="4771" y="432"/>
                    <a:pt x="4746" y="541"/>
                  </a:cubicBezTo>
                  <a:cubicBezTo>
                    <a:pt x="4741" y="565"/>
                    <a:pt x="4676" y="564"/>
                    <a:pt x="4676" y="564"/>
                  </a:cubicBezTo>
                  <a:cubicBezTo>
                    <a:pt x="4735" y="584"/>
                    <a:pt x="4731" y="612"/>
                    <a:pt x="4746" y="668"/>
                  </a:cubicBezTo>
                  <a:cubicBezTo>
                    <a:pt x="4734" y="776"/>
                    <a:pt x="4818" y="973"/>
                    <a:pt x="4711" y="991"/>
                  </a:cubicBezTo>
                  <a:cubicBezTo>
                    <a:pt x="4007" y="1111"/>
                    <a:pt x="3281" y="975"/>
                    <a:pt x="2568" y="1014"/>
                  </a:cubicBezTo>
                  <a:cubicBezTo>
                    <a:pt x="2497" y="1025"/>
                    <a:pt x="2432" y="1048"/>
                    <a:pt x="2361" y="1060"/>
                  </a:cubicBezTo>
                  <a:cubicBezTo>
                    <a:pt x="2330" y="1056"/>
                    <a:pt x="2299" y="1056"/>
                    <a:pt x="2269" y="1048"/>
                  </a:cubicBezTo>
                  <a:cubicBezTo>
                    <a:pt x="2256" y="1044"/>
                    <a:pt x="2247" y="1030"/>
                    <a:pt x="2234" y="1025"/>
                  </a:cubicBezTo>
                  <a:cubicBezTo>
                    <a:pt x="2219" y="1019"/>
                    <a:pt x="2203" y="1018"/>
                    <a:pt x="2188" y="1014"/>
                  </a:cubicBezTo>
                  <a:cubicBezTo>
                    <a:pt x="1262" y="1023"/>
                    <a:pt x="925" y="1035"/>
                    <a:pt x="22" y="1014"/>
                  </a:cubicBezTo>
                  <a:cubicBezTo>
                    <a:pt x="0" y="944"/>
                    <a:pt x="8" y="985"/>
                    <a:pt x="22" y="864"/>
                  </a:cubicBezTo>
                  <a:cubicBezTo>
                    <a:pt x="29" y="806"/>
                    <a:pt x="37" y="749"/>
                    <a:pt x="45" y="691"/>
                  </a:cubicBezTo>
                  <a:cubicBezTo>
                    <a:pt x="47" y="675"/>
                    <a:pt x="47" y="657"/>
                    <a:pt x="57" y="645"/>
                  </a:cubicBezTo>
                  <a:cubicBezTo>
                    <a:pt x="64" y="636"/>
                    <a:pt x="80" y="637"/>
                    <a:pt x="91" y="633"/>
                  </a:cubicBezTo>
                  <a:cubicBezTo>
                    <a:pt x="83" y="602"/>
                    <a:pt x="77" y="571"/>
                    <a:pt x="68" y="541"/>
                  </a:cubicBezTo>
                  <a:cubicBezTo>
                    <a:pt x="61" y="518"/>
                    <a:pt x="45" y="472"/>
                    <a:pt x="45" y="472"/>
                  </a:cubicBezTo>
                  <a:cubicBezTo>
                    <a:pt x="51" y="343"/>
                    <a:pt x="46" y="262"/>
                    <a:pt x="68" y="150"/>
                  </a:cubicBezTo>
                  <a:cubicBezTo>
                    <a:pt x="75" y="115"/>
                    <a:pt x="92" y="66"/>
                    <a:pt x="103" y="34"/>
                  </a:cubicBezTo>
                  <a:cubicBezTo>
                    <a:pt x="107" y="23"/>
                    <a:pt x="115" y="0"/>
                    <a:pt x="115" y="0"/>
                  </a:cubicBezTo>
                  <a:cubicBezTo>
                    <a:pt x="169" y="4"/>
                    <a:pt x="223" y="5"/>
                    <a:pt x="276" y="11"/>
                  </a:cubicBezTo>
                  <a:cubicBezTo>
                    <a:pt x="323" y="17"/>
                    <a:pt x="315" y="18"/>
                    <a:pt x="299" y="34"/>
                  </a:cubicBezTo>
                  <a:close/>
                </a:path>
              </a:pathLst>
            </a:custGeom>
            <a:solidFill>
              <a:schemeClr val="accent4">
                <a:lumMod val="20000"/>
                <a:lumOff val="80000"/>
              </a:schemeClr>
            </a:solidFill>
            <a:ln>
              <a:noFill/>
            </a:ln>
            <a:effectLst>
              <a:outerShdw dist="170861" dir="2519233" algn="ctr" rotWithShape="0">
                <a:srgbClr val="969696"/>
              </a:outerShdw>
            </a:effectLst>
            <a:extLst>
              <a:ext uri="{91240B29-F687-4F45-9708-019B960494DF}">
                <a14:hiddenLine xmlns:a14="http://schemas.microsoft.com/office/drawing/2010/main" w="9525" cap="flat" cmpd="sng">
                  <a:solidFill>
                    <a:srgbClr val="FFFF99"/>
                  </a:solidFill>
                  <a:prstDash val="solid"/>
                  <a:round/>
                  <a:headEnd/>
                  <a:tailEnd/>
                </a14:hiddenLine>
              </a:ext>
            </a:extLst>
          </p:spPr>
          <p:txBody>
            <a:bodyPr wrap="none" anchor="ctr"/>
            <a:lstStyle/>
            <a:p>
              <a:endParaRPr lang="zh-CN" altLang="en-US"/>
            </a:p>
          </p:txBody>
        </p:sp>
        <p:sp>
          <p:nvSpPr>
            <p:cNvPr id="11" name="Text Box 90">
              <a:extLst>
                <a:ext uri="{FF2B5EF4-FFF2-40B4-BE49-F238E27FC236}">
                  <a16:creationId xmlns:a16="http://schemas.microsoft.com/office/drawing/2014/main" id="{6E561D68-84A4-5528-1AB9-1634FE458FB5}"/>
                </a:ext>
              </a:extLst>
            </p:cNvPr>
            <p:cNvSpPr txBox="1">
              <a:spLocks noChangeArrowheads="1"/>
            </p:cNvSpPr>
            <p:nvPr/>
          </p:nvSpPr>
          <p:spPr bwMode="auto">
            <a:xfrm>
              <a:off x="576" y="608"/>
              <a:ext cx="4752" cy="784"/>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12700" dir="5400000" algn="ctr" rotWithShape="0">
                      <a:srgbClr val="000000"/>
                    </a:outerShdw>
                  </a:effectLst>
                </a14:hiddenEffects>
              </a:ext>
            </a:extLst>
          </p:spPr>
          <p:txBody>
            <a:bodyPr>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eaLnBrk="1" hangingPunct="1">
                <a:lnSpc>
                  <a:spcPct val="90000"/>
                </a:lnSpc>
                <a:spcBef>
                  <a:spcPct val="0"/>
                </a:spcBef>
                <a:buClrTx/>
                <a:buFontTx/>
                <a:buNone/>
              </a:pPr>
              <a:r>
                <a:rPr lang="en-US" altLang="zh-CN" sz="2800" dirty="0">
                  <a:solidFill>
                    <a:srgbClr val="002C84"/>
                  </a:solidFill>
                  <a:latin typeface="幼圆" pitchFamily="49" charset="-122"/>
                  <a:ea typeface="幼圆" pitchFamily="49" charset="-122"/>
                </a:rPr>
                <a:t>    </a:t>
              </a:r>
              <a:r>
                <a:rPr lang="zh-CN" altLang="en-US" sz="2800" dirty="0">
                  <a:solidFill>
                    <a:srgbClr val="002C84"/>
                  </a:solidFill>
                  <a:latin typeface="幼圆" pitchFamily="49" charset="-122"/>
                  <a:ea typeface="幼圆" pitchFamily="49" charset="-122"/>
                </a:rPr>
                <a:t>   以顶点表示活动，以有向边表示活动之</a:t>
              </a:r>
            </a:p>
            <a:p>
              <a:pPr eaLnBrk="1" hangingPunct="1">
                <a:lnSpc>
                  <a:spcPct val="90000"/>
                </a:lnSpc>
                <a:spcBef>
                  <a:spcPct val="0"/>
                </a:spcBef>
                <a:buClrTx/>
                <a:buFontTx/>
                <a:buNone/>
              </a:pPr>
              <a:r>
                <a:rPr lang="zh-CN" altLang="en-US" sz="2800" dirty="0">
                  <a:solidFill>
                    <a:srgbClr val="002C84"/>
                  </a:solidFill>
                  <a:latin typeface="幼圆" pitchFamily="49" charset="-122"/>
                  <a:ea typeface="幼圆" pitchFamily="49" charset="-122"/>
                </a:rPr>
                <a:t>间的优先关系的有向图称为</a:t>
              </a:r>
              <a:r>
                <a:rPr lang="zh-CN" altLang="en-US" sz="2800" dirty="0">
                  <a:solidFill>
                    <a:srgbClr val="FF3300"/>
                  </a:solidFill>
                  <a:latin typeface="黑体" pitchFamily="49" charset="-122"/>
                  <a:ea typeface="黑体" pitchFamily="49" charset="-122"/>
                </a:rPr>
                <a:t>顶点表示活动的</a:t>
              </a:r>
            </a:p>
            <a:p>
              <a:pPr eaLnBrk="1" hangingPunct="1">
                <a:lnSpc>
                  <a:spcPct val="90000"/>
                </a:lnSpc>
                <a:spcBef>
                  <a:spcPct val="0"/>
                </a:spcBef>
                <a:buClrTx/>
                <a:buFontTx/>
                <a:buNone/>
              </a:pPr>
              <a:r>
                <a:rPr lang="zh-CN" altLang="en-US" sz="2800" dirty="0">
                  <a:solidFill>
                    <a:srgbClr val="FF3300"/>
                  </a:solidFill>
                  <a:latin typeface="黑体" pitchFamily="49" charset="-122"/>
                  <a:ea typeface="黑体" pitchFamily="49" charset="-122"/>
                </a:rPr>
                <a:t>网</a:t>
              </a:r>
              <a:r>
                <a:rPr lang="en-US" altLang="zh-CN" sz="2700" dirty="0">
                  <a:solidFill>
                    <a:srgbClr val="002C84"/>
                  </a:solidFill>
                  <a:ea typeface="幼圆" pitchFamily="49" charset="-122"/>
                </a:rPr>
                <a:t>(Activity On Vertex Network)</a:t>
              </a:r>
              <a:r>
                <a:rPr lang="en-US" altLang="zh-CN" sz="2800" dirty="0">
                  <a:solidFill>
                    <a:srgbClr val="002C84"/>
                  </a:solidFill>
                  <a:latin typeface="幼圆" pitchFamily="49" charset="-122"/>
                  <a:ea typeface="幼圆" pitchFamily="49" charset="-122"/>
                </a:rPr>
                <a:t>,</a:t>
              </a:r>
              <a:r>
                <a:rPr lang="zh-CN" altLang="en-US" sz="2800" dirty="0">
                  <a:solidFill>
                    <a:srgbClr val="002C84"/>
                  </a:solidFill>
                  <a:latin typeface="幼圆" pitchFamily="49" charset="-122"/>
                  <a:ea typeface="幼圆" pitchFamily="49" charset="-122"/>
                </a:rPr>
                <a:t>简称</a:t>
              </a:r>
              <a:r>
                <a:rPr lang="en-US" altLang="zh-CN" sz="2800" dirty="0">
                  <a:solidFill>
                    <a:srgbClr val="FF3300"/>
                  </a:solidFill>
                  <a:ea typeface="楷体_GB2312" pitchFamily="49" charset="-122"/>
                </a:rPr>
                <a:t>AOV</a:t>
              </a:r>
              <a:r>
                <a:rPr lang="zh-CN" altLang="en-US" sz="2800" dirty="0">
                  <a:solidFill>
                    <a:srgbClr val="FF3300"/>
                  </a:solidFill>
                  <a:latin typeface="黑体" pitchFamily="49" charset="-122"/>
                  <a:ea typeface="黑体" pitchFamily="49" charset="-122"/>
                </a:rPr>
                <a:t>网</a:t>
              </a:r>
              <a:r>
                <a:rPr lang="zh-CN" altLang="en-US" sz="2800" dirty="0">
                  <a:solidFill>
                    <a:srgbClr val="002C84"/>
                  </a:solidFill>
                  <a:latin typeface="楷体_GB2312" pitchFamily="49" charset="-122"/>
                  <a:ea typeface="楷体_GB2312" pitchFamily="49" charset="-122"/>
                </a:rPr>
                <a:t>。</a:t>
              </a:r>
            </a:p>
          </p:txBody>
        </p:sp>
      </p:grpSp>
      <p:grpSp>
        <p:nvGrpSpPr>
          <p:cNvPr id="12" name="Group 107">
            <a:extLst>
              <a:ext uri="{FF2B5EF4-FFF2-40B4-BE49-F238E27FC236}">
                <a16:creationId xmlns:a16="http://schemas.microsoft.com/office/drawing/2014/main" id="{B97C14FE-2ED0-2DCC-F53D-CE6C75496CBF}"/>
              </a:ext>
            </a:extLst>
          </p:cNvPr>
          <p:cNvGrpSpPr>
            <a:grpSpLocks/>
          </p:cNvGrpSpPr>
          <p:nvPr/>
        </p:nvGrpSpPr>
        <p:grpSpPr bwMode="auto">
          <a:xfrm>
            <a:off x="758825" y="366077"/>
            <a:ext cx="3241675" cy="519113"/>
            <a:chOff x="440" y="192"/>
            <a:chExt cx="2042" cy="327"/>
          </a:xfrm>
        </p:grpSpPr>
        <p:sp>
          <p:nvSpPr>
            <p:cNvPr id="13" name="Oval 92">
              <a:extLst>
                <a:ext uri="{FF2B5EF4-FFF2-40B4-BE49-F238E27FC236}">
                  <a16:creationId xmlns:a16="http://schemas.microsoft.com/office/drawing/2014/main" id="{4A180B9D-6E23-7BC2-5C3D-417FB345F5E9}"/>
                </a:ext>
              </a:extLst>
            </p:cNvPr>
            <p:cNvSpPr>
              <a:spLocks noChangeArrowheads="1"/>
            </p:cNvSpPr>
            <p:nvPr/>
          </p:nvSpPr>
          <p:spPr bwMode="auto">
            <a:xfrm>
              <a:off x="440" y="202"/>
              <a:ext cx="1677" cy="317"/>
            </a:xfrm>
            <a:prstGeom prst="ellipse">
              <a:avLst/>
            </a:prstGeom>
            <a:ln/>
          </p:spPr>
          <p:style>
            <a:lnRef idx="1">
              <a:schemeClr val="accent5"/>
            </a:lnRef>
            <a:fillRef idx="3">
              <a:schemeClr val="accent5"/>
            </a:fillRef>
            <a:effectRef idx="2">
              <a:schemeClr val="accent5"/>
            </a:effectRef>
            <a:fontRef idx="minor">
              <a:schemeClr val="lt1"/>
            </a:fontRef>
          </p:style>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14" name="Text Box 93">
              <a:extLst>
                <a:ext uri="{FF2B5EF4-FFF2-40B4-BE49-F238E27FC236}">
                  <a16:creationId xmlns:a16="http://schemas.microsoft.com/office/drawing/2014/main" id="{FD64BDF3-206E-4FD5-0983-C6E3B98DCD92}"/>
                </a:ext>
              </a:extLst>
            </p:cNvPr>
            <p:cNvSpPr txBox="1">
              <a:spLocks noChangeArrowheads="1"/>
            </p:cNvSpPr>
            <p:nvPr/>
          </p:nvSpPr>
          <p:spPr bwMode="auto">
            <a:xfrm>
              <a:off x="533" y="192"/>
              <a:ext cx="1949" cy="317"/>
            </a:xfrm>
            <a:prstGeom prst="rect">
              <a:avLst/>
            </a:prstGeom>
            <a:noFill/>
            <a:ln>
              <a:noFill/>
            </a:ln>
            <a:effectLst/>
            <a:extLst>
              <a:ext uri="{909E8E84-426E-40DD-AFC4-6F175D3DCCD1}">
                <a14:hiddenFill xmlns:a14="http://schemas.microsoft.com/office/drawing/2010/main">
                  <a:gradFill rotWithShape="0">
                    <a:gsLst>
                      <a:gs pos="0">
                        <a:srgbClr val="FF3300"/>
                      </a:gs>
                      <a:gs pos="50000">
                        <a:schemeClr val="bg1"/>
                      </a:gs>
                      <a:gs pos="100000">
                        <a:srgbClr val="FF3300"/>
                      </a:gs>
                    </a:gsLst>
                    <a:lin ang="5400000" scaled="1"/>
                  </a:gra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Lst>
          </p:spPr>
          <p:txBody>
            <a:bodyPr>
              <a:spAutoFit/>
            </a:bodyPr>
            <a:lstStyle/>
            <a:p>
              <a:pPr algn="l">
                <a:defRPr/>
              </a:pPr>
              <a:r>
                <a:rPr lang="en-US" altLang="zh-CN" sz="2700" dirty="0">
                  <a:solidFill>
                    <a:srgbClr val="FFFF00"/>
                  </a:solidFill>
                  <a:ea typeface="黑体" pitchFamily="2" charset="-122"/>
                </a:rPr>
                <a:t>AOV</a:t>
              </a:r>
              <a:r>
                <a:rPr lang="zh-CN" altLang="en-US" sz="2700" dirty="0">
                  <a:solidFill>
                    <a:srgbClr val="FFFF00"/>
                  </a:solidFill>
                  <a:latin typeface="黑体" pitchFamily="2" charset="-122"/>
                  <a:ea typeface="黑体" pitchFamily="2" charset="-122"/>
                </a:rPr>
                <a:t>网的定义</a:t>
              </a:r>
              <a:endParaRPr lang="zh-CN" altLang="en-US" sz="2700" dirty="0">
                <a:solidFill>
                  <a:srgbClr val="66FFFF"/>
                </a:solidFill>
                <a:latin typeface="黑体" pitchFamily="2" charset="-122"/>
                <a:ea typeface="黑体" pitchFamily="2" charset="-122"/>
              </a:endParaRPr>
            </a:p>
          </p:txBody>
        </p:sp>
      </p:grpSp>
      <p:grpSp>
        <p:nvGrpSpPr>
          <p:cNvPr id="15" name="Group 108">
            <a:extLst>
              <a:ext uri="{FF2B5EF4-FFF2-40B4-BE49-F238E27FC236}">
                <a16:creationId xmlns:a16="http://schemas.microsoft.com/office/drawing/2014/main" id="{9EFF4FE6-69E2-0FBC-A56A-69F4EE8D1EC6}"/>
              </a:ext>
            </a:extLst>
          </p:cNvPr>
          <p:cNvGrpSpPr>
            <a:grpSpLocks/>
          </p:cNvGrpSpPr>
          <p:nvPr/>
        </p:nvGrpSpPr>
        <p:grpSpPr bwMode="auto">
          <a:xfrm>
            <a:off x="5956300" y="2924175"/>
            <a:ext cx="2647950" cy="2643188"/>
            <a:chOff x="3752" y="1901"/>
            <a:chExt cx="1668" cy="1665"/>
          </a:xfrm>
        </p:grpSpPr>
        <p:grpSp>
          <p:nvGrpSpPr>
            <p:cNvPr id="16" name="Group 109">
              <a:extLst>
                <a:ext uri="{FF2B5EF4-FFF2-40B4-BE49-F238E27FC236}">
                  <a16:creationId xmlns:a16="http://schemas.microsoft.com/office/drawing/2014/main" id="{37E621E7-8189-9DC4-BA42-E3ECB49575F0}"/>
                </a:ext>
              </a:extLst>
            </p:cNvPr>
            <p:cNvGrpSpPr>
              <a:grpSpLocks/>
            </p:cNvGrpSpPr>
            <p:nvPr/>
          </p:nvGrpSpPr>
          <p:grpSpPr bwMode="auto">
            <a:xfrm>
              <a:off x="3752" y="1901"/>
              <a:ext cx="1668" cy="1212"/>
              <a:chOff x="3633" y="2052"/>
              <a:chExt cx="1668" cy="1212"/>
            </a:xfrm>
          </p:grpSpPr>
          <p:sp>
            <p:nvSpPr>
              <p:cNvPr id="18" name="Oval 110">
                <a:extLst>
                  <a:ext uri="{FF2B5EF4-FFF2-40B4-BE49-F238E27FC236}">
                    <a16:creationId xmlns:a16="http://schemas.microsoft.com/office/drawing/2014/main" id="{A645FD6A-6ACF-2B1D-4F6E-A0136B3617F6}"/>
                  </a:ext>
                </a:extLst>
              </p:cNvPr>
              <p:cNvSpPr>
                <a:spLocks noChangeArrowheads="1"/>
              </p:cNvSpPr>
              <p:nvPr/>
            </p:nvSpPr>
            <p:spPr bwMode="auto">
              <a:xfrm>
                <a:off x="3639" y="2473"/>
                <a:ext cx="240" cy="240"/>
              </a:xfrm>
              <a:prstGeom prst="ellipse">
                <a:avLst/>
              </a:prstGeom>
              <a:noFill/>
              <a:ln w="25400">
                <a:solidFill>
                  <a:srgbClr val="000080"/>
                </a:solidFill>
                <a:round/>
                <a:headEnd/>
                <a:tailEnd/>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19" name="Oval 111">
                <a:extLst>
                  <a:ext uri="{FF2B5EF4-FFF2-40B4-BE49-F238E27FC236}">
                    <a16:creationId xmlns:a16="http://schemas.microsoft.com/office/drawing/2014/main" id="{1D91D756-6136-BA78-3E19-48817DE2C482}"/>
                  </a:ext>
                </a:extLst>
              </p:cNvPr>
              <p:cNvSpPr>
                <a:spLocks noChangeArrowheads="1"/>
              </p:cNvSpPr>
              <p:nvPr/>
            </p:nvSpPr>
            <p:spPr bwMode="auto">
              <a:xfrm>
                <a:off x="4359" y="2089"/>
                <a:ext cx="240" cy="240"/>
              </a:xfrm>
              <a:prstGeom prst="ellipse">
                <a:avLst/>
              </a:prstGeom>
              <a:noFill/>
              <a:ln w="25400">
                <a:solidFill>
                  <a:srgbClr val="000080"/>
                </a:solidFill>
                <a:round/>
                <a:headEnd/>
                <a:tailEnd/>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20" name="Oval 112">
                <a:extLst>
                  <a:ext uri="{FF2B5EF4-FFF2-40B4-BE49-F238E27FC236}">
                    <a16:creationId xmlns:a16="http://schemas.microsoft.com/office/drawing/2014/main" id="{68C921DA-FB21-A482-98D9-609DD450A73E}"/>
                  </a:ext>
                </a:extLst>
              </p:cNvPr>
              <p:cNvSpPr>
                <a:spLocks noChangeArrowheads="1"/>
              </p:cNvSpPr>
              <p:nvPr/>
            </p:nvSpPr>
            <p:spPr bwMode="auto">
              <a:xfrm>
                <a:off x="4743" y="3001"/>
                <a:ext cx="240" cy="240"/>
              </a:xfrm>
              <a:prstGeom prst="ellipse">
                <a:avLst/>
              </a:prstGeom>
              <a:noFill/>
              <a:ln w="25400">
                <a:solidFill>
                  <a:srgbClr val="000080"/>
                </a:solidFill>
                <a:round/>
                <a:headEnd/>
                <a:tailEnd/>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21" name="Oval 113">
                <a:extLst>
                  <a:ext uri="{FF2B5EF4-FFF2-40B4-BE49-F238E27FC236}">
                    <a16:creationId xmlns:a16="http://schemas.microsoft.com/office/drawing/2014/main" id="{AD7975DF-1CB9-1BEE-4064-B9CA61E21B18}"/>
                  </a:ext>
                </a:extLst>
              </p:cNvPr>
              <p:cNvSpPr>
                <a:spLocks noChangeArrowheads="1"/>
              </p:cNvSpPr>
              <p:nvPr/>
            </p:nvSpPr>
            <p:spPr bwMode="auto">
              <a:xfrm>
                <a:off x="5055" y="2521"/>
                <a:ext cx="240" cy="240"/>
              </a:xfrm>
              <a:prstGeom prst="ellipse">
                <a:avLst/>
              </a:prstGeom>
              <a:noFill/>
              <a:ln w="25400">
                <a:solidFill>
                  <a:srgbClr val="000080"/>
                </a:solidFill>
                <a:round/>
                <a:headEnd/>
                <a:tailEnd/>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22" name="Oval 114">
                <a:extLst>
                  <a:ext uri="{FF2B5EF4-FFF2-40B4-BE49-F238E27FC236}">
                    <a16:creationId xmlns:a16="http://schemas.microsoft.com/office/drawing/2014/main" id="{375FB23D-D40E-6AC3-A966-F22B21F972BE}"/>
                  </a:ext>
                </a:extLst>
              </p:cNvPr>
              <p:cNvSpPr>
                <a:spLocks noChangeArrowheads="1"/>
              </p:cNvSpPr>
              <p:nvPr/>
            </p:nvSpPr>
            <p:spPr bwMode="auto">
              <a:xfrm>
                <a:off x="4359" y="2545"/>
                <a:ext cx="240" cy="240"/>
              </a:xfrm>
              <a:prstGeom prst="ellipse">
                <a:avLst/>
              </a:prstGeom>
              <a:noFill/>
              <a:ln w="25400">
                <a:solidFill>
                  <a:srgbClr val="000080"/>
                </a:solidFill>
                <a:round/>
                <a:headEnd/>
                <a:tailEnd/>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23" name="Oval 115">
                <a:extLst>
                  <a:ext uri="{FF2B5EF4-FFF2-40B4-BE49-F238E27FC236}">
                    <a16:creationId xmlns:a16="http://schemas.microsoft.com/office/drawing/2014/main" id="{04460087-A4BD-3F59-59EC-6C6EF65588E9}"/>
                  </a:ext>
                </a:extLst>
              </p:cNvPr>
              <p:cNvSpPr>
                <a:spLocks noChangeArrowheads="1"/>
              </p:cNvSpPr>
              <p:nvPr/>
            </p:nvSpPr>
            <p:spPr bwMode="auto">
              <a:xfrm>
                <a:off x="4023" y="3013"/>
                <a:ext cx="240" cy="240"/>
              </a:xfrm>
              <a:prstGeom prst="ellipse">
                <a:avLst/>
              </a:prstGeom>
              <a:noFill/>
              <a:ln w="25400">
                <a:solidFill>
                  <a:srgbClr val="000080"/>
                </a:solidFill>
                <a:round/>
                <a:headEnd/>
                <a:tailEnd/>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24" name="Line 116">
                <a:extLst>
                  <a:ext uri="{FF2B5EF4-FFF2-40B4-BE49-F238E27FC236}">
                    <a16:creationId xmlns:a16="http://schemas.microsoft.com/office/drawing/2014/main" id="{C5FDCA7D-A7D2-5585-73FF-9F5D2E52D5C8}"/>
                  </a:ext>
                </a:extLst>
              </p:cNvPr>
              <p:cNvSpPr>
                <a:spLocks noChangeShapeType="1"/>
              </p:cNvSpPr>
              <p:nvPr/>
            </p:nvSpPr>
            <p:spPr bwMode="auto">
              <a:xfrm flipV="1">
                <a:off x="3842" y="2270"/>
                <a:ext cx="528" cy="240"/>
              </a:xfrm>
              <a:prstGeom prst="line">
                <a:avLst/>
              </a:prstGeom>
              <a:noFill/>
              <a:ln w="25400">
                <a:solidFill>
                  <a:srgbClr val="000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 name="Line 117">
                <a:extLst>
                  <a:ext uri="{FF2B5EF4-FFF2-40B4-BE49-F238E27FC236}">
                    <a16:creationId xmlns:a16="http://schemas.microsoft.com/office/drawing/2014/main" id="{EFDA25AF-4421-014C-1E47-A934F0A189AD}"/>
                  </a:ext>
                </a:extLst>
              </p:cNvPr>
              <p:cNvSpPr>
                <a:spLocks noChangeShapeType="1"/>
              </p:cNvSpPr>
              <p:nvPr/>
            </p:nvSpPr>
            <p:spPr bwMode="auto">
              <a:xfrm>
                <a:off x="4587" y="2269"/>
                <a:ext cx="489" cy="299"/>
              </a:xfrm>
              <a:prstGeom prst="line">
                <a:avLst/>
              </a:prstGeom>
              <a:noFill/>
              <a:ln w="25400">
                <a:solidFill>
                  <a:srgbClr val="000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Line 118">
                <a:extLst>
                  <a:ext uri="{FF2B5EF4-FFF2-40B4-BE49-F238E27FC236}">
                    <a16:creationId xmlns:a16="http://schemas.microsoft.com/office/drawing/2014/main" id="{5DB62C08-8885-808F-A158-5B7DAC64E95C}"/>
                  </a:ext>
                </a:extLst>
              </p:cNvPr>
              <p:cNvSpPr>
                <a:spLocks noChangeShapeType="1"/>
              </p:cNvSpPr>
              <p:nvPr/>
            </p:nvSpPr>
            <p:spPr bwMode="auto">
              <a:xfrm>
                <a:off x="3879" y="2665"/>
                <a:ext cx="480" cy="0"/>
              </a:xfrm>
              <a:prstGeom prst="line">
                <a:avLst/>
              </a:prstGeom>
              <a:noFill/>
              <a:ln w="25400">
                <a:solidFill>
                  <a:srgbClr val="000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 name="Line 119">
                <a:extLst>
                  <a:ext uri="{FF2B5EF4-FFF2-40B4-BE49-F238E27FC236}">
                    <a16:creationId xmlns:a16="http://schemas.microsoft.com/office/drawing/2014/main" id="{A16415D5-ED35-3ADB-7777-7FFDCC61DAD9}"/>
                  </a:ext>
                </a:extLst>
              </p:cNvPr>
              <p:cNvSpPr>
                <a:spLocks noChangeShapeType="1"/>
              </p:cNvSpPr>
              <p:nvPr/>
            </p:nvSpPr>
            <p:spPr bwMode="auto">
              <a:xfrm>
                <a:off x="3783" y="2713"/>
                <a:ext cx="288" cy="336"/>
              </a:xfrm>
              <a:prstGeom prst="line">
                <a:avLst/>
              </a:prstGeom>
              <a:noFill/>
              <a:ln w="25400">
                <a:solidFill>
                  <a:srgbClr val="000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 name="Line 120">
                <a:extLst>
                  <a:ext uri="{FF2B5EF4-FFF2-40B4-BE49-F238E27FC236}">
                    <a16:creationId xmlns:a16="http://schemas.microsoft.com/office/drawing/2014/main" id="{4D9234CA-F5E0-1376-B2BE-F182C36A9F73}"/>
                  </a:ext>
                </a:extLst>
              </p:cNvPr>
              <p:cNvSpPr>
                <a:spLocks noChangeShapeType="1"/>
              </p:cNvSpPr>
              <p:nvPr/>
            </p:nvSpPr>
            <p:spPr bwMode="auto">
              <a:xfrm>
                <a:off x="4263" y="3145"/>
                <a:ext cx="480" cy="0"/>
              </a:xfrm>
              <a:prstGeom prst="line">
                <a:avLst/>
              </a:prstGeom>
              <a:noFill/>
              <a:ln w="25400">
                <a:solidFill>
                  <a:srgbClr val="000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 name="Line 121">
                <a:extLst>
                  <a:ext uri="{FF2B5EF4-FFF2-40B4-BE49-F238E27FC236}">
                    <a16:creationId xmlns:a16="http://schemas.microsoft.com/office/drawing/2014/main" id="{12C0A4F0-ED56-87E2-A0EF-3EA51C4592D5}"/>
                  </a:ext>
                </a:extLst>
              </p:cNvPr>
              <p:cNvSpPr>
                <a:spLocks noChangeShapeType="1"/>
              </p:cNvSpPr>
              <p:nvPr/>
            </p:nvSpPr>
            <p:spPr bwMode="auto">
              <a:xfrm flipV="1">
                <a:off x="4935" y="2761"/>
                <a:ext cx="192" cy="240"/>
              </a:xfrm>
              <a:prstGeom prst="line">
                <a:avLst/>
              </a:prstGeom>
              <a:noFill/>
              <a:ln w="25400">
                <a:solidFill>
                  <a:srgbClr val="000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 name="Line 122">
                <a:extLst>
                  <a:ext uri="{FF2B5EF4-FFF2-40B4-BE49-F238E27FC236}">
                    <a16:creationId xmlns:a16="http://schemas.microsoft.com/office/drawing/2014/main" id="{A1B386B7-6C80-2AA1-A303-DE36130722D2}"/>
                  </a:ext>
                </a:extLst>
              </p:cNvPr>
              <p:cNvSpPr>
                <a:spLocks noChangeShapeType="1"/>
              </p:cNvSpPr>
              <p:nvPr/>
            </p:nvSpPr>
            <p:spPr bwMode="auto">
              <a:xfrm>
                <a:off x="4551" y="2773"/>
                <a:ext cx="240" cy="240"/>
              </a:xfrm>
              <a:prstGeom prst="line">
                <a:avLst/>
              </a:prstGeom>
              <a:noFill/>
              <a:ln w="25400">
                <a:solidFill>
                  <a:srgbClr val="000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 name="Line 123">
                <a:extLst>
                  <a:ext uri="{FF2B5EF4-FFF2-40B4-BE49-F238E27FC236}">
                    <a16:creationId xmlns:a16="http://schemas.microsoft.com/office/drawing/2014/main" id="{A6FA541E-2066-CEAF-5B14-4CA9605FFC57}"/>
                  </a:ext>
                </a:extLst>
              </p:cNvPr>
              <p:cNvSpPr>
                <a:spLocks noChangeShapeType="1"/>
              </p:cNvSpPr>
              <p:nvPr/>
            </p:nvSpPr>
            <p:spPr bwMode="auto">
              <a:xfrm>
                <a:off x="4611" y="2665"/>
                <a:ext cx="432" cy="0"/>
              </a:xfrm>
              <a:prstGeom prst="line">
                <a:avLst/>
              </a:prstGeom>
              <a:noFill/>
              <a:ln w="25400">
                <a:solidFill>
                  <a:srgbClr val="000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 name="Text Box 124">
                <a:extLst>
                  <a:ext uri="{FF2B5EF4-FFF2-40B4-BE49-F238E27FC236}">
                    <a16:creationId xmlns:a16="http://schemas.microsoft.com/office/drawing/2014/main" id="{DE4B6F70-3FF2-02CA-C4A0-B986FC281E9A}"/>
                  </a:ext>
                </a:extLst>
              </p:cNvPr>
              <p:cNvSpPr txBox="1">
                <a:spLocks noChangeArrowheads="1"/>
              </p:cNvSpPr>
              <p:nvPr/>
            </p:nvSpPr>
            <p:spPr bwMode="auto">
              <a:xfrm>
                <a:off x="3633" y="2425"/>
                <a:ext cx="255" cy="288"/>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400">
                    <a:solidFill>
                      <a:schemeClr val="accent2"/>
                    </a:solidFill>
                  </a:rPr>
                  <a:t>A</a:t>
                </a:r>
              </a:p>
            </p:txBody>
          </p:sp>
          <p:sp>
            <p:nvSpPr>
              <p:cNvPr id="33" name="Text Box 125">
                <a:extLst>
                  <a:ext uri="{FF2B5EF4-FFF2-40B4-BE49-F238E27FC236}">
                    <a16:creationId xmlns:a16="http://schemas.microsoft.com/office/drawing/2014/main" id="{17432E6C-6F6E-2610-5425-A5634190247F}"/>
                  </a:ext>
                </a:extLst>
              </p:cNvPr>
              <p:cNvSpPr txBox="1">
                <a:spLocks noChangeArrowheads="1"/>
              </p:cNvSpPr>
              <p:nvPr/>
            </p:nvSpPr>
            <p:spPr bwMode="auto">
              <a:xfrm>
                <a:off x="4352" y="2520"/>
                <a:ext cx="244" cy="288"/>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400">
                    <a:solidFill>
                      <a:schemeClr val="accent2"/>
                    </a:solidFill>
                  </a:rPr>
                  <a:t>B</a:t>
                </a:r>
              </a:p>
            </p:txBody>
          </p:sp>
          <p:sp>
            <p:nvSpPr>
              <p:cNvPr id="34" name="Text Box 126">
                <a:extLst>
                  <a:ext uri="{FF2B5EF4-FFF2-40B4-BE49-F238E27FC236}">
                    <a16:creationId xmlns:a16="http://schemas.microsoft.com/office/drawing/2014/main" id="{0E354E74-3219-D700-93DD-39663B1C92D7}"/>
                  </a:ext>
                </a:extLst>
              </p:cNvPr>
              <p:cNvSpPr txBox="1">
                <a:spLocks noChangeArrowheads="1"/>
              </p:cNvSpPr>
              <p:nvPr/>
            </p:nvSpPr>
            <p:spPr bwMode="auto">
              <a:xfrm>
                <a:off x="4740" y="2964"/>
                <a:ext cx="255" cy="288"/>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400">
                    <a:solidFill>
                      <a:schemeClr val="accent2"/>
                    </a:solidFill>
                  </a:rPr>
                  <a:t>C</a:t>
                </a:r>
              </a:p>
            </p:txBody>
          </p:sp>
          <p:sp>
            <p:nvSpPr>
              <p:cNvPr id="35" name="Text Box 127">
                <a:extLst>
                  <a:ext uri="{FF2B5EF4-FFF2-40B4-BE49-F238E27FC236}">
                    <a16:creationId xmlns:a16="http://schemas.microsoft.com/office/drawing/2014/main" id="{CF58E037-8E30-8D16-37EC-8AE3F2769F82}"/>
                  </a:ext>
                </a:extLst>
              </p:cNvPr>
              <p:cNvSpPr txBox="1">
                <a:spLocks noChangeArrowheads="1"/>
              </p:cNvSpPr>
              <p:nvPr/>
            </p:nvSpPr>
            <p:spPr bwMode="auto">
              <a:xfrm>
                <a:off x="4359" y="2052"/>
                <a:ext cx="255" cy="288"/>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400">
                    <a:solidFill>
                      <a:schemeClr val="accent2"/>
                    </a:solidFill>
                  </a:rPr>
                  <a:t>D</a:t>
                </a:r>
              </a:p>
            </p:txBody>
          </p:sp>
          <p:sp>
            <p:nvSpPr>
              <p:cNvPr id="36" name="Text Box 128">
                <a:extLst>
                  <a:ext uri="{FF2B5EF4-FFF2-40B4-BE49-F238E27FC236}">
                    <a16:creationId xmlns:a16="http://schemas.microsoft.com/office/drawing/2014/main" id="{1BF72551-977E-C7F6-DD87-E7D09A0BDF2A}"/>
                  </a:ext>
                </a:extLst>
              </p:cNvPr>
              <p:cNvSpPr txBox="1">
                <a:spLocks noChangeArrowheads="1"/>
              </p:cNvSpPr>
              <p:nvPr/>
            </p:nvSpPr>
            <p:spPr bwMode="auto">
              <a:xfrm>
                <a:off x="4034" y="2976"/>
                <a:ext cx="233" cy="288"/>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400">
                    <a:solidFill>
                      <a:schemeClr val="accent2"/>
                    </a:solidFill>
                  </a:rPr>
                  <a:t>F</a:t>
                </a:r>
              </a:p>
            </p:txBody>
          </p:sp>
          <p:sp>
            <p:nvSpPr>
              <p:cNvPr id="37" name="Text Box 129">
                <a:extLst>
                  <a:ext uri="{FF2B5EF4-FFF2-40B4-BE49-F238E27FC236}">
                    <a16:creationId xmlns:a16="http://schemas.microsoft.com/office/drawing/2014/main" id="{3CBBAB02-6156-F6E4-27C0-822D417E698D}"/>
                  </a:ext>
                </a:extLst>
              </p:cNvPr>
              <p:cNvSpPr txBox="1">
                <a:spLocks noChangeArrowheads="1"/>
              </p:cNvSpPr>
              <p:nvPr/>
            </p:nvSpPr>
            <p:spPr bwMode="auto">
              <a:xfrm>
                <a:off x="5062" y="2496"/>
                <a:ext cx="239" cy="279"/>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300">
                    <a:solidFill>
                      <a:schemeClr val="accent2"/>
                    </a:solidFill>
                  </a:rPr>
                  <a:t>E</a:t>
                </a:r>
              </a:p>
            </p:txBody>
          </p:sp>
        </p:grpSp>
        <p:sp>
          <p:nvSpPr>
            <p:cNvPr id="17" name="Rectangle 130">
              <a:extLst>
                <a:ext uri="{FF2B5EF4-FFF2-40B4-BE49-F238E27FC236}">
                  <a16:creationId xmlns:a16="http://schemas.microsoft.com/office/drawing/2014/main" id="{D088445E-F833-8270-942E-51B203C6E479}"/>
                </a:ext>
              </a:extLst>
            </p:cNvPr>
            <p:cNvSpPr>
              <a:spLocks noChangeArrowheads="1"/>
            </p:cNvSpPr>
            <p:nvPr/>
          </p:nvSpPr>
          <p:spPr bwMode="auto">
            <a:xfrm>
              <a:off x="3887" y="3287"/>
              <a:ext cx="1416" cy="279"/>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zh-CN" altLang="en-US" sz="2300">
                  <a:solidFill>
                    <a:schemeClr val="accent2"/>
                  </a:solidFill>
                  <a:latin typeface="黑体" pitchFamily="49" charset="-122"/>
                  <a:ea typeface="黑体" pitchFamily="49" charset="-122"/>
                </a:rPr>
                <a:t>一个</a:t>
              </a:r>
              <a:r>
                <a:rPr lang="en-US" altLang="zh-CN" sz="2300">
                  <a:solidFill>
                    <a:schemeClr val="accent2"/>
                  </a:solidFill>
                  <a:ea typeface="黑体" pitchFamily="49" charset="-122"/>
                </a:rPr>
                <a:t>AOV</a:t>
              </a:r>
              <a:r>
                <a:rPr lang="zh-CN" altLang="en-US" sz="2300">
                  <a:solidFill>
                    <a:schemeClr val="accent2"/>
                  </a:solidFill>
                  <a:latin typeface="黑体" pitchFamily="49" charset="-122"/>
                  <a:ea typeface="黑体" pitchFamily="49" charset="-122"/>
                </a:rPr>
                <a:t>网</a:t>
              </a:r>
            </a:p>
          </p:txBody>
        </p:sp>
      </p:grpSp>
    </p:spTree>
    <p:extLst>
      <p:ext uri="{BB962C8B-B14F-4D97-AF65-F5344CB8AC3E}">
        <p14:creationId xmlns:p14="http://schemas.microsoft.com/office/powerpoint/2010/main" val="1022362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dissolv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up)">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AABA3141-C698-5D5B-D657-5F58D6F2FBA3}"/>
              </a:ext>
            </a:extLst>
          </p:cNvPr>
          <p:cNvSpPr>
            <a:spLocks noGrp="1"/>
          </p:cNvSpPr>
          <p:nvPr>
            <p:ph type="dt" sz="half" idx="10"/>
          </p:nvPr>
        </p:nvSpPr>
        <p:spPr/>
        <p:txBody>
          <a:bodyPr/>
          <a:lstStyle/>
          <a:p>
            <a:pPr>
              <a:defRPr/>
            </a:pPr>
            <a:fld id="{72795A5C-ABA9-164F-9A37-0CFC1B48C772}" type="datetime1">
              <a:rPr lang="en-US" altLang="zh-CN" smtClean="0"/>
              <a:t>6/5/2022</a:t>
            </a:fld>
            <a:endParaRPr lang="en-US" altLang="zh-CN" dirty="0"/>
          </a:p>
        </p:txBody>
      </p:sp>
      <p:sp>
        <p:nvSpPr>
          <p:cNvPr id="5" name="灯片编号占位符 4">
            <a:extLst>
              <a:ext uri="{FF2B5EF4-FFF2-40B4-BE49-F238E27FC236}">
                <a16:creationId xmlns:a16="http://schemas.microsoft.com/office/drawing/2014/main" id="{916C0EB3-BF06-FAC7-F599-047A658DA8FC}"/>
              </a:ext>
            </a:extLst>
          </p:cNvPr>
          <p:cNvSpPr>
            <a:spLocks noGrp="1"/>
          </p:cNvSpPr>
          <p:nvPr>
            <p:ph type="sldNum" sz="quarter" idx="12"/>
          </p:nvPr>
        </p:nvSpPr>
        <p:spPr/>
        <p:txBody>
          <a:bodyPr/>
          <a:lstStyle/>
          <a:p>
            <a:pPr>
              <a:defRPr/>
            </a:pPr>
            <a:fld id="{4FF538FA-A287-4FBD-9703-6DB9C5344803}" type="slidenum">
              <a:rPr lang="zh-CN" altLang="en-US" smtClean="0"/>
              <a:t>91</a:t>
            </a:fld>
            <a:endParaRPr lang="en-US" altLang="zh-CN" dirty="0"/>
          </a:p>
        </p:txBody>
      </p:sp>
      <p:grpSp>
        <p:nvGrpSpPr>
          <p:cNvPr id="6" name="Group 2">
            <a:extLst>
              <a:ext uri="{FF2B5EF4-FFF2-40B4-BE49-F238E27FC236}">
                <a16:creationId xmlns:a16="http://schemas.microsoft.com/office/drawing/2014/main" id="{3FFCE724-57C3-425B-96D7-60E36686CC3C}"/>
              </a:ext>
            </a:extLst>
          </p:cNvPr>
          <p:cNvGrpSpPr>
            <a:grpSpLocks/>
          </p:cNvGrpSpPr>
          <p:nvPr/>
        </p:nvGrpSpPr>
        <p:grpSpPr bwMode="auto">
          <a:xfrm>
            <a:off x="533400" y="1196975"/>
            <a:ext cx="3962400" cy="2057400"/>
            <a:chOff x="336" y="873"/>
            <a:chExt cx="2496" cy="1296"/>
          </a:xfrm>
        </p:grpSpPr>
        <p:sp>
          <p:nvSpPr>
            <p:cNvPr id="7" name="Text Box 3">
              <a:extLst>
                <a:ext uri="{FF2B5EF4-FFF2-40B4-BE49-F238E27FC236}">
                  <a16:creationId xmlns:a16="http://schemas.microsoft.com/office/drawing/2014/main" id="{D3E07031-5797-7B62-ADE6-C991928DB77C}"/>
                </a:ext>
              </a:extLst>
            </p:cNvPr>
            <p:cNvSpPr txBox="1">
              <a:spLocks noChangeArrowheads="1"/>
            </p:cNvSpPr>
            <p:nvPr/>
          </p:nvSpPr>
          <p:spPr bwMode="auto">
            <a:xfrm>
              <a:off x="1909" y="1525"/>
              <a:ext cx="731" cy="426"/>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 uri="{AF507438-7753-43E0-B8FC-AC1667EBCBE1}">
                <a14:hiddenEffects xmlns:a14="http://schemas.microsoft.com/office/drawing/2010/main">
                  <a:effectLst>
                    <a:outerShdw dist="35921" dir="2700000" algn="ctr" rotWithShape="0">
                      <a:schemeClr val="bg1"/>
                    </a:outerShdw>
                  </a:effectLst>
                </a14:hiddenEffects>
              </a:ext>
            </a:extLst>
          </p:spPr>
          <p:txBody>
            <a:bodyPr>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eaLnBrk="1" hangingPunct="1">
                <a:lnSpc>
                  <a:spcPct val="80000"/>
                </a:lnSpc>
                <a:spcBef>
                  <a:spcPct val="0"/>
                </a:spcBef>
                <a:buClrTx/>
                <a:buFontTx/>
                <a:buNone/>
              </a:pPr>
              <a:r>
                <a:rPr lang="zh-CN" altLang="en-US" sz="2400" i="1">
                  <a:solidFill>
                    <a:srgbClr val="003399"/>
                  </a:solidFill>
                  <a:ea typeface="黑体" pitchFamily="49" charset="-122"/>
                </a:rPr>
                <a:t>数据</a:t>
              </a:r>
            </a:p>
            <a:p>
              <a:pPr eaLnBrk="1" hangingPunct="1">
                <a:lnSpc>
                  <a:spcPct val="80000"/>
                </a:lnSpc>
                <a:spcBef>
                  <a:spcPct val="0"/>
                </a:spcBef>
                <a:buClrTx/>
                <a:buFontTx/>
                <a:buNone/>
              </a:pPr>
              <a:r>
                <a:rPr lang="zh-CN" altLang="en-US" sz="2400" i="1">
                  <a:solidFill>
                    <a:srgbClr val="003399"/>
                  </a:solidFill>
                  <a:ea typeface="黑体" pitchFamily="49" charset="-122"/>
                </a:rPr>
                <a:t>结构</a:t>
              </a:r>
            </a:p>
          </p:txBody>
        </p:sp>
        <p:sp>
          <p:nvSpPr>
            <p:cNvPr id="8" name="Oval 4">
              <a:extLst>
                <a:ext uri="{FF2B5EF4-FFF2-40B4-BE49-F238E27FC236}">
                  <a16:creationId xmlns:a16="http://schemas.microsoft.com/office/drawing/2014/main" id="{7AC92616-A96F-490B-D814-8BC7C77353AB}"/>
                </a:ext>
              </a:extLst>
            </p:cNvPr>
            <p:cNvSpPr>
              <a:spLocks noChangeArrowheads="1"/>
            </p:cNvSpPr>
            <p:nvPr/>
          </p:nvSpPr>
          <p:spPr bwMode="auto">
            <a:xfrm>
              <a:off x="764" y="873"/>
              <a:ext cx="720" cy="480"/>
            </a:xfrm>
            <a:prstGeom prst="ellipse">
              <a:avLst/>
            </a:prstGeom>
            <a:noFill/>
            <a:ln w="28575">
              <a:solidFill>
                <a:srgbClr val="000080"/>
              </a:solidFill>
              <a:round/>
              <a:headEnd/>
              <a:tailEnd/>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AF507438-7753-43E0-B8FC-AC1667EBCBE1}">
                <a14:hiddenEffects xmlns:a14="http://schemas.microsoft.com/office/drawing/2010/main">
                  <a:effectLst>
                    <a:outerShdw dist="35921" dir="2700000" algn="ctr" rotWithShape="0">
                      <a:schemeClr val="bg1"/>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9" name="Text Box 5">
              <a:extLst>
                <a:ext uri="{FF2B5EF4-FFF2-40B4-BE49-F238E27FC236}">
                  <a16:creationId xmlns:a16="http://schemas.microsoft.com/office/drawing/2014/main" id="{BA82CB02-6903-8E5E-72F6-531EB09F3409}"/>
                </a:ext>
              </a:extLst>
            </p:cNvPr>
            <p:cNvSpPr txBox="1">
              <a:spLocks noChangeArrowheads="1"/>
            </p:cNvSpPr>
            <p:nvPr/>
          </p:nvSpPr>
          <p:spPr bwMode="auto">
            <a:xfrm>
              <a:off x="854" y="904"/>
              <a:ext cx="635" cy="426"/>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 uri="{AF507438-7753-43E0-B8FC-AC1667EBCBE1}">
                <a14:hiddenEffects xmlns:a14="http://schemas.microsoft.com/office/drawing/2010/main">
                  <a:effectLst>
                    <a:outerShdw dist="35921" dir="2700000" algn="ctr" rotWithShape="0">
                      <a:schemeClr val="bg1"/>
                    </a:outerShdw>
                  </a:effectLst>
                </a14:hiddenEffects>
              </a:ext>
            </a:extLst>
          </p:spPr>
          <p:txBody>
            <a:bodyPr>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eaLnBrk="1" hangingPunct="1">
                <a:lnSpc>
                  <a:spcPct val="80000"/>
                </a:lnSpc>
                <a:spcBef>
                  <a:spcPct val="0"/>
                </a:spcBef>
                <a:buClrTx/>
                <a:buFontTx/>
                <a:buNone/>
              </a:pPr>
              <a:r>
                <a:rPr lang="zh-CN" altLang="en-US" sz="2400" i="1">
                  <a:solidFill>
                    <a:srgbClr val="003399"/>
                  </a:solidFill>
                  <a:ea typeface="黑体" pitchFamily="49" charset="-122"/>
                </a:rPr>
                <a:t>程序设计</a:t>
              </a:r>
            </a:p>
          </p:txBody>
        </p:sp>
        <p:sp>
          <p:nvSpPr>
            <p:cNvPr id="10" name="Text Box 6">
              <a:extLst>
                <a:ext uri="{FF2B5EF4-FFF2-40B4-BE49-F238E27FC236}">
                  <a16:creationId xmlns:a16="http://schemas.microsoft.com/office/drawing/2014/main" id="{59E0BD54-33E8-59F9-7C2D-1D44A1A0EA89}"/>
                </a:ext>
              </a:extLst>
            </p:cNvPr>
            <p:cNvSpPr txBox="1">
              <a:spLocks noChangeArrowheads="1"/>
            </p:cNvSpPr>
            <p:nvPr/>
          </p:nvSpPr>
          <p:spPr bwMode="auto">
            <a:xfrm>
              <a:off x="709" y="1721"/>
              <a:ext cx="635" cy="426"/>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 uri="{AF507438-7753-43E0-B8FC-AC1667EBCBE1}">
                <a14:hiddenEffects xmlns:a14="http://schemas.microsoft.com/office/drawing/2010/main">
                  <a:effectLst>
                    <a:outerShdw dist="35921" dir="2700000" algn="ctr" rotWithShape="0">
                      <a:schemeClr val="bg1"/>
                    </a:outerShdw>
                  </a:effectLst>
                </a14:hiddenEffects>
              </a:ext>
            </a:extLst>
          </p:spPr>
          <p:txBody>
            <a:bodyPr>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eaLnBrk="1" hangingPunct="1">
                <a:lnSpc>
                  <a:spcPct val="80000"/>
                </a:lnSpc>
                <a:spcBef>
                  <a:spcPct val="0"/>
                </a:spcBef>
                <a:buClrTx/>
                <a:buFontTx/>
                <a:buNone/>
              </a:pPr>
              <a:r>
                <a:rPr lang="zh-CN" altLang="en-US" sz="2400" i="1">
                  <a:solidFill>
                    <a:srgbClr val="003399"/>
                  </a:solidFill>
                  <a:ea typeface="黑体" pitchFamily="49" charset="-122"/>
                </a:rPr>
                <a:t>离散数学</a:t>
              </a:r>
            </a:p>
          </p:txBody>
        </p:sp>
        <p:sp>
          <p:nvSpPr>
            <p:cNvPr id="11" name="Line 7">
              <a:extLst>
                <a:ext uri="{FF2B5EF4-FFF2-40B4-BE49-F238E27FC236}">
                  <a16:creationId xmlns:a16="http://schemas.microsoft.com/office/drawing/2014/main" id="{DF40ECB3-8EFE-4753-75DE-66741DB83603}"/>
                </a:ext>
              </a:extLst>
            </p:cNvPr>
            <p:cNvSpPr>
              <a:spLocks noChangeShapeType="1"/>
            </p:cNvSpPr>
            <p:nvPr/>
          </p:nvSpPr>
          <p:spPr bwMode="auto">
            <a:xfrm>
              <a:off x="1452" y="1221"/>
              <a:ext cx="432" cy="384"/>
            </a:xfrm>
            <a:prstGeom prst="line">
              <a:avLst/>
            </a:prstGeom>
            <a:noFill/>
            <a:ln w="44450">
              <a:solidFill>
                <a:srgbClr val="FF3300"/>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1"/>
                    </a:outerShdw>
                  </a:effectLst>
                </a14:hiddenEffects>
              </a:ext>
            </a:extLst>
          </p:spPr>
          <p:txBody>
            <a:bodyPr wrap="none" anchor="ctr"/>
            <a:lstStyle/>
            <a:p>
              <a:endParaRPr lang="zh-CN" altLang="en-US"/>
            </a:p>
          </p:txBody>
        </p:sp>
        <p:sp>
          <p:nvSpPr>
            <p:cNvPr id="12" name="Line 8">
              <a:extLst>
                <a:ext uri="{FF2B5EF4-FFF2-40B4-BE49-F238E27FC236}">
                  <a16:creationId xmlns:a16="http://schemas.microsoft.com/office/drawing/2014/main" id="{A5551A87-3D73-6D05-C3DE-9AAE6CC67BB1}"/>
                </a:ext>
              </a:extLst>
            </p:cNvPr>
            <p:cNvSpPr>
              <a:spLocks noChangeShapeType="1"/>
            </p:cNvSpPr>
            <p:nvPr/>
          </p:nvSpPr>
          <p:spPr bwMode="auto">
            <a:xfrm flipV="1">
              <a:off x="1355" y="1822"/>
              <a:ext cx="480" cy="96"/>
            </a:xfrm>
            <a:prstGeom prst="line">
              <a:avLst/>
            </a:prstGeom>
            <a:noFill/>
            <a:ln w="44450">
              <a:solidFill>
                <a:srgbClr val="FF3300"/>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1"/>
                    </a:outerShdw>
                  </a:effectLst>
                </a14:hiddenEffects>
              </a:ext>
            </a:extLst>
          </p:spPr>
          <p:txBody>
            <a:bodyPr wrap="none" anchor="ctr"/>
            <a:lstStyle/>
            <a:p>
              <a:endParaRPr lang="zh-CN" altLang="en-US"/>
            </a:p>
          </p:txBody>
        </p:sp>
        <p:sp>
          <p:nvSpPr>
            <p:cNvPr id="13" name="Line 9">
              <a:extLst>
                <a:ext uri="{FF2B5EF4-FFF2-40B4-BE49-F238E27FC236}">
                  <a16:creationId xmlns:a16="http://schemas.microsoft.com/office/drawing/2014/main" id="{4642EF3C-D4B8-5AD4-7393-71C68850F7F5}"/>
                </a:ext>
              </a:extLst>
            </p:cNvPr>
            <p:cNvSpPr>
              <a:spLocks noChangeShapeType="1"/>
            </p:cNvSpPr>
            <p:nvPr/>
          </p:nvSpPr>
          <p:spPr bwMode="auto">
            <a:xfrm>
              <a:off x="495" y="921"/>
              <a:ext cx="273" cy="122"/>
            </a:xfrm>
            <a:prstGeom prst="line">
              <a:avLst/>
            </a:prstGeom>
            <a:noFill/>
            <a:ln w="28575">
              <a:solidFill>
                <a:srgbClr val="333399"/>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1"/>
                    </a:outerShdw>
                  </a:effectLst>
                </a14:hiddenEffects>
              </a:ext>
            </a:extLst>
          </p:spPr>
          <p:txBody>
            <a:bodyPr wrap="none" anchor="ctr"/>
            <a:lstStyle/>
            <a:p>
              <a:endParaRPr lang="zh-CN" altLang="en-US"/>
            </a:p>
          </p:txBody>
        </p:sp>
        <p:sp>
          <p:nvSpPr>
            <p:cNvPr id="14" name="Line 10">
              <a:extLst>
                <a:ext uri="{FF2B5EF4-FFF2-40B4-BE49-F238E27FC236}">
                  <a16:creationId xmlns:a16="http://schemas.microsoft.com/office/drawing/2014/main" id="{A682C198-DE16-A424-6900-41E655DF0030}"/>
                </a:ext>
              </a:extLst>
            </p:cNvPr>
            <p:cNvSpPr>
              <a:spLocks noChangeShapeType="1"/>
            </p:cNvSpPr>
            <p:nvPr/>
          </p:nvSpPr>
          <p:spPr bwMode="auto">
            <a:xfrm>
              <a:off x="336" y="1929"/>
              <a:ext cx="288" cy="0"/>
            </a:xfrm>
            <a:prstGeom prst="line">
              <a:avLst/>
            </a:prstGeom>
            <a:noFill/>
            <a:ln w="28575">
              <a:solidFill>
                <a:srgbClr val="333399"/>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1"/>
                    </a:outerShdw>
                  </a:effectLst>
                </a14:hiddenEffects>
              </a:ext>
            </a:extLst>
          </p:spPr>
          <p:txBody>
            <a:bodyPr wrap="none" anchor="ctr"/>
            <a:lstStyle/>
            <a:p>
              <a:endParaRPr lang="zh-CN" altLang="en-US"/>
            </a:p>
          </p:txBody>
        </p:sp>
        <p:sp>
          <p:nvSpPr>
            <p:cNvPr id="15" name="Line 11">
              <a:extLst>
                <a:ext uri="{FF2B5EF4-FFF2-40B4-BE49-F238E27FC236}">
                  <a16:creationId xmlns:a16="http://schemas.microsoft.com/office/drawing/2014/main" id="{9BAB87D3-8EE3-2536-A0ED-1CC78BFE211D}"/>
                </a:ext>
              </a:extLst>
            </p:cNvPr>
            <p:cNvSpPr>
              <a:spLocks noChangeShapeType="1"/>
            </p:cNvSpPr>
            <p:nvPr/>
          </p:nvSpPr>
          <p:spPr bwMode="auto">
            <a:xfrm flipV="1">
              <a:off x="2496" y="1449"/>
              <a:ext cx="288" cy="144"/>
            </a:xfrm>
            <a:prstGeom prst="line">
              <a:avLst/>
            </a:prstGeom>
            <a:noFill/>
            <a:ln w="28575">
              <a:solidFill>
                <a:srgbClr val="333399"/>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1"/>
                    </a:outerShdw>
                  </a:effectLst>
                </a14:hiddenEffects>
              </a:ext>
            </a:extLst>
          </p:spPr>
          <p:txBody>
            <a:bodyPr wrap="none" anchor="ctr"/>
            <a:lstStyle/>
            <a:p>
              <a:endParaRPr lang="zh-CN" altLang="en-US"/>
            </a:p>
          </p:txBody>
        </p:sp>
        <p:sp>
          <p:nvSpPr>
            <p:cNvPr id="16" name="Line 12">
              <a:extLst>
                <a:ext uri="{FF2B5EF4-FFF2-40B4-BE49-F238E27FC236}">
                  <a16:creationId xmlns:a16="http://schemas.microsoft.com/office/drawing/2014/main" id="{87FAE603-6485-CB82-C855-8B0E8B768B40}"/>
                </a:ext>
              </a:extLst>
            </p:cNvPr>
            <p:cNvSpPr>
              <a:spLocks noChangeShapeType="1"/>
            </p:cNvSpPr>
            <p:nvPr/>
          </p:nvSpPr>
          <p:spPr bwMode="auto">
            <a:xfrm>
              <a:off x="2544" y="1741"/>
              <a:ext cx="288" cy="0"/>
            </a:xfrm>
            <a:prstGeom prst="line">
              <a:avLst/>
            </a:prstGeom>
            <a:noFill/>
            <a:ln w="28575">
              <a:solidFill>
                <a:srgbClr val="333399"/>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1"/>
                    </a:outerShdw>
                  </a:effectLst>
                </a14:hiddenEffects>
              </a:ext>
            </a:extLst>
          </p:spPr>
          <p:txBody>
            <a:bodyPr wrap="none" anchor="ctr"/>
            <a:lstStyle/>
            <a:p>
              <a:endParaRPr lang="zh-CN" altLang="en-US"/>
            </a:p>
          </p:txBody>
        </p:sp>
        <p:sp>
          <p:nvSpPr>
            <p:cNvPr id="17" name="Oval 13">
              <a:extLst>
                <a:ext uri="{FF2B5EF4-FFF2-40B4-BE49-F238E27FC236}">
                  <a16:creationId xmlns:a16="http://schemas.microsoft.com/office/drawing/2014/main" id="{D66374C2-00A5-565D-39FD-DD6933B22A72}"/>
                </a:ext>
              </a:extLst>
            </p:cNvPr>
            <p:cNvSpPr>
              <a:spLocks noChangeArrowheads="1"/>
            </p:cNvSpPr>
            <p:nvPr/>
          </p:nvSpPr>
          <p:spPr bwMode="auto">
            <a:xfrm>
              <a:off x="624" y="1689"/>
              <a:ext cx="720" cy="480"/>
            </a:xfrm>
            <a:prstGeom prst="ellipse">
              <a:avLst/>
            </a:prstGeom>
            <a:noFill/>
            <a:ln w="28575">
              <a:solidFill>
                <a:srgbClr val="000080"/>
              </a:solidFill>
              <a:round/>
              <a:headEnd/>
              <a:tailEnd/>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AF507438-7753-43E0-B8FC-AC1667EBCBE1}">
                <a14:hiddenEffects xmlns:a14="http://schemas.microsoft.com/office/drawing/2010/main">
                  <a:effectLst>
                    <a:outerShdw dist="35921" dir="2700000" algn="ctr" rotWithShape="0">
                      <a:schemeClr val="bg1"/>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18" name="Oval 14">
              <a:extLst>
                <a:ext uri="{FF2B5EF4-FFF2-40B4-BE49-F238E27FC236}">
                  <a16:creationId xmlns:a16="http://schemas.microsoft.com/office/drawing/2014/main" id="{88BD218A-05D7-F093-917A-1365B73EEF67}"/>
                </a:ext>
              </a:extLst>
            </p:cNvPr>
            <p:cNvSpPr>
              <a:spLocks noChangeArrowheads="1"/>
            </p:cNvSpPr>
            <p:nvPr/>
          </p:nvSpPr>
          <p:spPr bwMode="auto">
            <a:xfrm>
              <a:off x="1824" y="1497"/>
              <a:ext cx="720" cy="480"/>
            </a:xfrm>
            <a:prstGeom prst="ellipse">
              <a:avLst/>
            </a:prstGeom>
            <a:noFill/>
            <a:ln w="28575">
              <a:solidFill>
                <a:srgbClr val="000080"/>
              </a:solidFill>
              <a:round/>
              <a:headEnd/>
              <a:tailEnd/>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AF507438-7753-43E0-B8FC-AC1667EBCBE1}">
                <a14:hiddenEffects xmlns:a14="http://schemas.microsoft.com/office/drawing/2010/main">
                  <a:effectLst>
                    <a:outerShdw dist="35921" dir="2700000" algn="ctr" rotWithShape="0">
                      <a:schemeClr val="bg1"/>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19" name="Line 15">
              <a:extLst>
                <a:ext uri="{FF2B5EF4-FFF2-40B4-BE49-F238E27FC236}">
                  <a16:creationId xmlns:a16="http://schemas.microsoft.com/office/drawing/2014/main" id="{B106F32B-E9A7-BA62-0CC9-9740921D4AD1}"/>
                </a:ext>
              </a:extLst>
            </p:cNvPr>
            <p:cNvSpPr>
              <a:spLocks noChangeShapeType="1"/>
            </p:cNvSpPr>
            <p:nvPr/>
          </p:nvSpPr>
          <p:spPr bwMode="auto">
            <a:xfrm flipH="1">
              <a:off x="1034" y="1353"/>
              <a:ext cx="48" cy="336"/>
            </a:xfrm>
            <a:prstGeom prst="line">
              <a:avLst/>
            </a:prstGeom>
            <a:noFill/>
            <a:ln w="44450">
              <a:solidFill>
                <a:srgbClr val="FF3300"/>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1"/>
                    </a:outerShdw>
                  </a:effectLst>
                </a14:hiddenEffects>
              </a:ext>
            </a:extLst>
          </p:spPr>
          <p:txBody>
            <a:bodyPr wrap="none" anchor="ctr"/>
            <a:lstStyle/>
            <a:p>
              <a:endParaRPr lang="zh-CN" altLang="en-US"/>
            </a:p>
          </p:txBody>
        </p:sp>
      </p:grpSp>
      <p:grpSp>
        <p:nvGrpSpPr>
          <p:cNvPr id="20" name="Group 16">
            <a:extLst>
              <a:ext uri="{FF2B5EF4-FFF2-40B4-BE49-F238E27FC236}">
                <a16:creationId xmlns:a16="http://schemas.microsoft.com/office/drawing/2014/main" id="{150F8B6B-6DDC-C768-4C11-95F4873CEB5A}"/>
              </a:ext>
            </a:extLst>
          </p:cNvPr>
          <p:cNvGrpSpPr>
            <a:grpSpLocks/>
          </p:cNvGrpSpPr>
          <p:nvPr/>
        </p:nvGrpSpPr>
        <p:grpSpPr bwMode="auto">
          <a:xfrm>
            <a:off x="4267200" y="3214688"/>
            <a:ext cx="3962400" cy="2057400"/>
            <a:chOff x="2688" y="2025"/>
            <a:chExt cx="2496" cy="1296"/>
          </a:xfrm>
        </p:grpSpPr>
        <p:sp>
          <p:nvSpPr>
            <p:cNvPr id="21" name="Text Box 17">
              <a:extLst>
                <a:ext uri="{FF2B5EF4-FFF2-40B4-BE49-F238E27FC236}">
                  <a16:creationId xmlns:a16="http://schemas.microsoft.com/office/drawing/2014/main" id="{781753F2-A200-8DA3-E83B-2F0C07B97434}"/>
                </a:ext>
              </a:extLst>
            </p:cNvPr>
            <p:cNvSpPr txBox="1">
              <a:spLocks noChangeArrowheads="1"/>
            </p:cNvSpPr>
            <p:nvPr/>
          </p:nvSpPr>
          <p:spPr bwMode="auto">
            <a:xfrm>
              <a:off x="4261" y="2677"/>
              <a:ext cx="731" cy="426"/>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 uri="{AF507438-7753-43E0-B8FC-AC1667EBCBE1}">
                <a14:hiddenEffects xmlns:a14="http://schemas.microsoft.com/office/drawing/2010/main">
                  <a:effectLst>
                    <a:outerShdw dist="35921" dir="2700000" algn="ctr" rotWithShape="0">
                      <a:schemeClr val="bg1"/>
                    </a:outerShdw>
                  </a:effectLst>
                </a14:hiddenEffects>
              </a:ext>
            </a:extLst>
          </p:spPr>
          <p:txBody>
            <a:bodyPr>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eaLnBrk="1" hangingPunct="1">
                <a:lnSpc>
                  <a:spcPct val="80000"/>
                </a:lnSpc>
                <a:spcBef>
                  <a:spcPct val="0"/>
                </a:spcBef>
                <a:buClrTx/>
                <a:buFontTx/>
                <a:buNone/>
              </a:pPr>
              <a:r>
                <a:rPr lang="zh-CN" altLang="en-US" sz="2400" i="1">
                  <a:solidFill>
                    <a:srgbClr val="003399"/>
                  </a:solidFill>
                  <a:ea typeface="黑体" pitchFamily="49" charset="-122"/>
                </a:rPr>
                <a:t>数据</a:t>
              </a:r>
            </a:p>
            <a:p>
              <a:pPr eaLnBrk="1" hangingPunct="1">
                <a:lnSpc>
                  <a:spcPct val="80000"/>
                </a:lnSpc>
                <a:spcBef>
                  <a:spcPct val="0"/>
                </a:spcBef>
                <a:buClrTx/>
                <a:buFontTx/>
                <a:buNone/>
              </a:pPr>
              <a:r>
                <a:rPr lang="zh-CN" altLang="en-US" sz="2400" i="1">
                  <a:solidFill>
                    <a:srgbClr val="003399"/>
                  </a:solidFill>
                  <a:ea typeface="黑体" pitchFamily="49" charset="-122"/>
                </a:rPr>
                <a:t>结构</a:t>
              </a:r>
            </a:p>
          </p:txBody>
        </p:sp>
        <p:sp>
          <p:nvSpPr>
            <p:cNvPr id="22" name="Oval 18">
              <a:extLst>
                <a:ext uri="{FF2B5EF4-FFF2-40B4-BE49-F238E27FC236}">
                  <a16:creationId xmlns:a16="http://schemas.microsoft.com/office/drawing/2014/main" id="{AB7BAB09-E18B-EC56-B873-91497BC00781}"/>
                </a:ext>
              </a:extLst>
            </p:cNvPr>
            <p:cNvSpPr>
              <a:spLocks noChangeArrowheads="1"/>
            </p:cNvSpPr>
            <p:nvPr/>
          </p:nvSpPr>
          <p:spPr bwMode="auto">
            <a:xfrm>
              <a:off x="3116" y="2025"/>
              <a:ext cx="720" cy="480"/>
            </a:xfrm>
            <a:prstGeom prst="ellipse">
              <a:avLst/>
            </a:prstGeom>
            <a:noFill/>
            <a:ln w="28575">
              <a:solidFill>
                <a:srgbClr val="000080"/>
              </a:solidFill>
              <a:round/>
              <a:headEnd/>
              <a:tailEnd/>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AF507438-7753-43E0-B8FC-AC1667EBCBE1}">
                <a14:hiddenEffects xmlns:a14="http://schemas.microsoft.com/office/drawing/2010/main">
                  <a:effectLst>
                    <a:outerShdw dist="35921" dir="2700000" algn="ctr" rotWithShape="0">
                      <a:schemeClr val="bg1"/>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23" name="Text Box 19">
              <a:extLst>
                <a:ext uri="{FF2B5EF4-FFF2-40B4-BE49-F238E27FC236}">
                  <a16:creationId xmlns:a16="http://schemas.microsoft.com/office/drawing/2014/main" id="{E0118FBF-EF10-77C8-CCB2-749C7A588CE9}"/>
                </a:ext>
              </a:extLst>
            </p:cNvPr>
            <p:cNvSpPr txBox="1">
              <a:spLocks noChangeArrowheads="1"/>
            </p:cNvSpPr>
            <p:nvPr/>
          </p:nvSpPr>
          <p:spPr bwMode="auto">
            <a:xfrm>
              <a:off x="3206" y="2056"/>
              <a:ext cx="635" cy="426"/>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 uri="{AF507438-7753-43E0-B8FC-AC1667EBCBE1}">
                <a14:hiddenEffects xmlns:a14="http://schemas.microsoft.com/office/drawing/2010/main">
                  <a:effectLst>
                    <a:outerShdw dist="35921" dir="2700000" algn="ctr" rotWithShape="0">
                      <a:schemeClr val="bg1"/>
                    </a:outerShdw>
                  </a:effectLst>
                </a14:hiddenEffects>
              </a:ext>
            </a:extLst>
          </p:spPr>
          <p:txBody>
            <a:bodyPr>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eaLnBrk="1" hangingPunct="1">
                <a:lnSpc>
                  <a:spcPct val="80000"/>
                </a:lnSpc>
                <a:spcBef>
                  <a:spcPct val="0"/>
                </a:spcBef>
                <a:buClrTx/>
                <a:buFontTx/>
                <a:buNone/>
              </a:pPr>
              <a:r>
                <a:rPr lang="zh-CN" altLang="en-US" sz="2400" i="1">
                  <a:solidFill>
                    <a:srgbClr val="003399"/>
                  </a:solidFill>
                  <a:ea typeface="黑体" pitchFamily="49" charset="-122"/>
                </a:rPr>
                <a:t>程序设计</a:t>
              </a:r>
            </a:p>
          </p:txBody>
        </p:sp>
        <p:sp>
          <p:nvSpPr>
            <p:cNvPr id="24" name="Text Box 20">
              <a:extLst>
                <a:ext uri="{FF2B5EF4-FFF2-40B4-BE49-F238E27FC236}">
                  <a16:creationId xmlns:a16="http://schemas.microsoft.com/office/drawing/2014/main" id="{ED604F76-1C04-F9C9-E793-72E45E189412}"/>
                </a:ext>
              </a:extLst>
            </p:cNvPr>
            <p:cNvSpPr txBox="1">
              <a:spLocks noChangeArrowheads="1"/>
            </p:cNvSpPr>
            <p:nvPr/>
          </p:nvSpPr>
          <p:spPr bwMode="auto">
            <a:xfrm>
              <a:off x="3061" y="2873"/>
              <a:ext cx="635" cy="426"/>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 uri="{AF507438-7753-43E0-B8FC-AC1667EBCBE1}">
                <a14:hiddenEffects xmlns:a14="http://schemas.microsoft.com/office/drawing/2010/main">
                  <a:effectLst>
                    <a:outerShdw dist="35921" dir="2700000" algn="ctr" rotWithShape="0">
                      <a:schemeClr val="bg1"/>
                    </a:outerShdw>
                  </a:effectLst>
                </a14:hiddenEffects>
              </a:ext>
            </a:extLst>
          </p:spPr>
          <p:txBody>
            <a:bodyPr>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eaLnBrk="1" hangingPunct="1">
                <a:lnSpc>
                  <a:spcPct val="80000"/>
                </a:lnSpc>
                <a:spcBef>
                  <a:spcPct val="0"/>
                </a:spcBef>
                <a:buClrTx/>
                <a:buFontTx/>
                <a:buNone/>
              </a:pPr>
              <a:r>
                <a:rPr lang="zh-CN" altLang="en-US" sz="2400" i="1">
                  <a:solidFill>
                    <a:srgbClr val="003399"/>
                  </a:solidFill>
                  <a:ea typeface="黑体" pitchFamily="49" charset="-122"/>
                </a:rPr>
                <a:t>离散数学</a:t>
              </a:r>
            </a:p>
          </p:txBody>
        </p:sp>
        <p:sp>
          <p:nvSpPr>
            <p:cNvPr id="25" name="Line 21">
              <a:extLst>
                <a:ext uri="{FF2B5EF4-FFF2-40B4-BE49-F238E27FC236}">
                  <a16:creationId xmlns:a16="http://schemas.microsoft.com/office/drawing/2014/main" id="{0A0EFFF1-88C5-7B9D-72C2-6700CFDA47FF}"/>
                </a:ext>
              </a:extLst>
            </p:cNvPr>
            <p:cNvSpPr>
              <a:spLocks noChangeShapeType="1"/>
            </p:cNvSpPr>
            <p:nvPr/>
          </p:nvSpPr>
          <p:spPr bwMode="auto">
            <a:xfrm flipV="1">
              <a:off x="3707" y="2974"/>
              <a:ext cx="480" cy="96"/>
            </a:xfrm>
            <a:prstGeom prst="line">
              <a:avLst/>
            </a:prstGeom>
            <a:noFill/>
            <a:ln w="44450">
              <a:solidFill>
                <a:srgbClr val="FF3300"/>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1"/>
                    </a:outerShdw>
                  </a:effectLst>
                </a14:hiddenEffects>
              </a:ext>
            </a:extLst>
          </p:spPr>
          <p:txBody>
            <a:bodyPr wrap="none" anchor="ctr"/>
            <a:lstStyle/>
            <a:p>
              <a:endParaRPr lang="zh-CN" altLang="en-US"/>
            </a:p>
          </p:txBody>
        </p:sp>
        <p:sp>
          <p:nvSpPr>
            <p:cNvPr id="26" name="Line 22">
              <a:extLst>
                <a:ext uri="{FF2B5EF4-FFF2-40B4-BE49-F238E27FC236}">
                  <a16:creationId xmlns:a16="http://schemas.microsoft.com/office/drawing/2014/main" id="{AE4DAC21-D36D-3738-6D4F-F720CEC3E48B}"/>
                </a:ext>
              </a:extLst>
            </p:cNvPr>
            <p:cNvSpPr>
              <a:spLocks noChangeShapeType="1"/>
            </p:cNvSpPr>
            <p:nvPr/>
          </p:nvSpPr>
          <p:spPr bwMode="auto">
            <a:xfrm>
              <a:off x="2847" y="2073"/>
              <a:ext cx="273" cy="122"/>
            </a:xfrm>
            <a:prstGeom prst="line">
              <a:avLst/>
            </a:prstGeom>
            <a:noFill/>
            <a:ln w="28575">
              <a:solidFill>
                <a:srgbClr val="333399"/>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1"/>
                    </a:outerShdw>
                  </a:effectLst>
                </a14:hiddenEffects>
              </a:ext>
            </a:extLst>
          </p:spPr>
          <p:txBody>
            <a:bodyPr wrap="none" anchor="ctr"/>
            <a:lstStyle/>
            <a:p>
              <a:endParaRPr lang="zh-CN" altLang="en-US"/>
            </a:p>
          </p:txBody>
        </p:sp>
        <p:sp>
          <p:nvSpPr>
            <p:cNvPr id="27" name="Line 23">
              <a:extLst>
                <a:ext uri="{FF2B5EF4-FFF2-40B4-BE49-F238E27FC236}">
                  <a16:creationId xmlns:a16="http://schemas.microsoft.com/office/drawing/2014/main" id="{B74C2729-C7BE-2720-671E-BD0A9842C101}"/>
                </a:ext>
              </a:extLst>
            </p:cNvPr>
            <p:cNvSpPr>
              <a:spLocks noChangeShapeType="1"/>
            </p:cNvSpPr>
            <p:nvPr/>
          </p:nvSpPr>
          <p:spPr bwMode="auto">
            <a:xfrm>
              <a:off x="2688" y="3081"/>
              <a:ext cx="288" cy="0"/>
            </a:xfrm>
            <a:prstGeom prst="line">
              <a:avLst/>
            </a:prstGeom>
            <a:noFill/>
            <a:ln w="28575">
              <a:solidFill>
                <a:srgbClr val="333399"/>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1"/>
                    </a:outerShdw>
                  </a:effectLst>
                </a14:hiddenEffects>
              </a:ext>
            </a:extLst>
          </p:spPr>
          <p:txBody>
            <a:bodyPr wrap="none" anchor="ctr"/>
            <a:lstStyle/>
            <a:p>
              <a:endParaRPr lang="zh-CN" altLang="en-US"/>
            </a:p>
          </p:txBody>
        </p:sp>
        <p:sp>
          <p:nvSpPr>
            <p:cNvPr id="28" name="Line 24">
              <a:extLst>
                <a:ext uri="{FF2B5EF4-FFF2-40B4-BE49-F238E27FC236}">
                  <a16:creationId xmlns:a16="http://schemas.microsoft.com/office/drawing/2014/main" id="{D54CBDC3-72CD-10C4-21E6-A168C8D9394A}"/>
                </a:ext>
              </a:extLst>
            </p:cNvPr>
            <p:cNvSpPr>
              <a:spLocks noChangeShapeType="1"/>
            </p:cNvSpPr>
            <p:nvPr/>
          </p:nvSpPr>
          <p:spPr bwMode="auto">
            <a:xfrm flipV="1">
              <a:off x="4848" y="2601"/>
              <a:ext cx="288" cy="144"/>
            </a:xfrm>
            <a:prstGeom prst="line">
              <a:avLst/>
            </a:prstGeom>
            <a:noFill/>
            <a:ln w="28575">
              <a:solidFill>
                <a:srgbClr val="333399"/>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1"/>
                    </a:outerShdw>
                  </a:effectLst>
                </a14:hiddenEffects>
              </a:ext>
            </a:extLst>
          </p:spPr>
          <p:txBody>
            <a:bodyPr wrap="none" anchor="ctr"/>
            <a:lstStyle/>
            <a:p>
              <a:endParaRPr lang="zh-CN" altLang="en-US"/>
            </a:p>
          </p:txBody>
        </p:sp>
        <p:sp>
          <p:nvSpPr>
            <p:cNvPr id="29" name="Line 25">
              <a:extLst>
                <a:ext uri="{FF2B5EF4-FFF2-40B4-BE49-F238E27FC236}">
                  <a16:creationId xmlns:a16="http://schemas.microsoft.com/office/drawing/2014/main" id="{98EB95DC-45CC-6537-4833-2EA79313B724}"/>
                </a:ext>
              </a:extLst>
            </p:cNvPr>
            <p:cNvSpPr>
              <a:spLocks noChangeShapeType="1"/>
            </p:cNvSpPr>
            <p:nvPr/>
          </p:nvSpPr>
          <p:spPr bwMode="auto">
            <a:xfrm>
              <a:off x="4896" y="2893"/>
              <a:ext cx="288" cy="0"/>
            </a:xfrm>
            <a:prstGeom prst="line">
              <a:avLst/>
            </a:prstGeom>
            <a:noFill/>
            <a:ln w="28575">
              <a:solidFill>
                <a:srgbClr val="333399"/>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1"/>
                    </a:outerShdw>
                  </a:effectLst>
                </a14:hiddenEffects>
              </a:ext>
            </a:extLst>
          </p:spPr>
          <p:txBody>
            <a:bodyPr wrap="none" anchor="ctr"/>
            <a:lstStyle/>
            <a:p>
              <a:endParaRPr lang="zh-CN" altLang="en-US"/>
            </a:p>
          </p:txBody>
        </p:sp>
        <p:sp>
          <p:nvSpPr>
            <p:cNvPr id="30" name="Oval 26">
              <a:extLst>
                <a:ext uri="{FF2B5EF4-FFF2-40B4-BE49-F238E27FC236}">
                  <a16:creationId xmlns:a16="http://schemas.microsoft.com/office/drawing/2014/main" id="{459E671B-6152-6286-5DC5-B132A11FAA97}"/>
                </a:ext>
              </a:extLst>
            </p:cNvPr>
            <p:cNvSpPr>
              <a:spLocks noChangeArrowheads="1"/>
            </p:cNvSpPr>
            <p:nvPr/>
          </p:nvSpPr>
          <p:spPr bwMode="auto">
            <a:xfrm>
              <a:off x="2976" y="2841"/>
              <a:ext cx="720" cy="480"/>
            </a:xfrm>
            <a:prstGeom prst="ellipse">
              <a:avLst/>
            </a:prstGeom>
            <a:noFill/>
            <a:ln w="28575">
              <a:solidFill>
                <a:srgbClr val="000080"/>
              </a:solidFill>
              <a:round/>
              <a:headEnd/>
              <a:tailEnd/>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AF507438-7753-43E0-B8FC-AC1667EBCBE1}">
                <a14:hiddenEffects xmlns:a14="http://schemas.microsoft.com/office/drawing/2010/main">
                  <a:effectLst>
                    <a:outerShdw dist="35921" dir="2700000" algn="ctr" rotWithShape="0">
                      <a:schemeClr val="bg1"/>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31" name="Oval 27">
              <a:extLst>
                <a:ext uri="{FF2B5EF4-FFF2-40B4-BE49-F238E27FC236}">
                  <a16:creationId xmlns:a16="http://schemas.microsoft.com/office/drawing/2014/main" id="{5FD0CA61-0E69-A726-3069-222BBBCD633D}"/>
                </a:ext>
              </a:extLst>
            </p:cNvPr>
            <p:cNvSpPr>
              <a:spLocks noChangeArrowheads="1"/>
            </p:cNvSpPr>
            <p:nvPr/>
          </p:nvSpPr>
          <p:spPr bwMode="auto">
            <a:xfrm>
              <a:off x="4176" y="2649"/>
              <a:ext cx="720" cy="480"/>
            </a:xfrm>
            <a:prstGeom prst="ellipse">
              <a:avLst/>
            </a:prstGeom>
            <a:noFill/>
            <a:ln w="28575">
              <a:solidFill>
                <a:srgbClr val="000080"/>
              </a:solidFill>
              <a:round/>
              <a:headEnd/>
              <a:tailEnd/>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AF507438-7753-43E0-B8FC-AC1667EBCBE1}">
                <a14:hiddenEffects xmlns:a14="http://schemas.microsoft.com/office/drawing/2010/main">
                  <a:effectLst>
                    <a:outerShdw dist="35921" dir="2700000" algn="ctr" rotWithShape="0">
                      <a:schemeClr val="bg1"/>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32" name="Line 28">
              <a:extLst>
                <a:ext uri="{FF2B5EF4-FFF2-40B4-BE49-F238E27FC236}">
                  <a16:creationId xmlns:a16="http://schemas.microsoft.com/office/drawing/2014/main" id="{02BA48A6-61F4-22F2-88C3-9045886C00F9}"/>
                </a:ext>
              </a:extLst>
            </p:cNvPr>
            <p:cNvSpPr>
              <a:spLocks noChangeShapeType="1"/>
            </p:cNvSpPr>
            <p:nvPr/>
          </p:nvSpPr>
          <p:spPr bwMode="auto">
            <a:xfrm flipH="1">
              <a:off x="3386" y="2505"/>
              <a:ext cx="48" cy="336"/>
            </a:xfrm>
            <a:prstGeom prst="line">
              <a:avLst/>
            </a:prstGeom>
            <a:noFill/>
            <a:ln w="44450">
              <a:solidFill>
                <a:srgbClr val="FF3300"/>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1"/>
                    </a:outerShdw>
                  </a:effectLst>
                </a14:hiddenEffects>
              </a:ext>
            </a:extLst>
          </p:spPr>
          <p:txBody>
            <a:bodyPr wrap="none" anchor="ctr"/>
            <a:lstStyle/>
            <a:p>
              <a:endParaRPr lang="zh-CN" altLang="en-US"/>
            </a:p>
          </p:txBody>
        </p:sp>
        <p:sp>
          <p:nvSpPr>
            <p:cNvPr id="33" name="Line 29">
              <a:extLst>
                <a:ext uri="{FF2B5EF4-FFF2-40B4-BE49-F238E27FC236}">
                  <a16:creationId xmlns:a16="http://schemas.microsoft.com/office/drawing/2014/main" id="{7DBEE0DE-C32A-8189-9C10-7D87111E98C2}"/>
                </a:ext>
              </a:extLst>
            </p:cNvPr>
            <p:cNvSpPr>
              <a:spLocks noChangeShapeType="1"/>
            </p:cNvSpPr>
            <p:nvPr/>
          </p:nvSpPr>
          <p:spPr bwMode="auto">
            <a:xfrm flipH="1" flipV="1">
              <a:off x="3792" y="2361"/>
              <a:ext cx="480" cy="348"/>
            </a:xfrm>
            <a:prstGeom prst="line">
              <a:avLst/>
            </a:prstGeom>
            <a:noFill/>
            <a:ln w="44450">
              <a:solidFill>
                <a:srgbClr val="FF3300"/>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4" name="Group 30">
            <a:extLst>
              <a:ext uri="{FF2B5EF4-FFF2-40B4-BE49-F238E27FC236}">
                <a16:creationId xmlns:a16="http://schemas.microsoft.com/office/drawing/2014/main" id="{0E089665-97FB-E871-CE61-0D41FA5B6211}"/>
              </a:ext>
            </a:extLst>
          </p:cNvPr>
          <p:cNvGrpSpPr>
            <a:grpSpLocks/>
          </p:cNvGrpSpPr>
          <p:nvPr/>
        </p:nvGrpSpPr>
        <p:grpSpPr bwMode="auto">
          <a:xfrm>
            <a:off x="989013" y="3646488"/>
            <a:ext cx="2503487" cy="503237"/>
            <a:chOff x="476" y="2659"/>
            <a:chExt cx="1577" cy="317"/>
          </a:xfrm>
        </p:grpSpPr>
        <p:sp>
          <p:nvSpPr>
            <p:cNvPr id="35" name="Rectangle 31">
              <a:extLst>
                <a:ext uri="{FF2B5EF4-FFF2-40B4-BE49-F238E27FC236}">
                  <a16:creationId xmlns:a16="http://schemas.microsoft.com/office/drawing/2014/main" id="{5DD14C0E-9DD9-AE53-D136-9772005A4F2D}"/>
                </a:ext>
              </a:extLst>
            </p:cNvPr>
            <p:cNvSpPr>
              <a:spLocks noChangeArrowheads="1"/>
            </p:cNvSpPr>
            <p:nvPr/>
          </p:nvSpPr>
          <p:spPr bwMode="auto">
            <a:xfrm>
              <a:off x="476" y="2659"/>
              <a:ext cx="1406" cy="317"/>
            </a:xfrm>
            <a:prstGeom prst="rect">
              <a:avLst/>
            </a:prstGeom>
            <a:solidFill>
              <a:schemeClr val="accent4">
                <a:lumMod val="20000"/>
                <a:lumOff val="80000"/>
              </a:schemeClr>
            </a:solidFill>
            <a:ln>
              <a:noFill/>
            </a:ln>
            <a:effectLst>
              <a:outerShdw dist="71842" dir="2700000" algn="ctr" rotWithShape="0">
                <a:srgbClr val="969696"/>
              </a:outerShdw>
            </a:effectLst>
            <a:extLst>
              <a:ext uri="{91240B29-F687-4F45-9708-019B960494DF}">
                <a14:hiddenLine xmlns:a14="http://schemas.microsoft.com/office/drawing/2010/main" w="9525">
                  <a:solidFill>
                    <a:srgbClr val="FFFF99"/>
                  </a:solidFill>
                  <a:miter lim="800000"/>
                  <a:headEnd/>
                  <a:tailEnd/>
                </a14:hiddenLine>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36" name="Rectangle 32">
              <a:extLst>
                <a:ext uri="{FF2B5EF4-FFF2-40B4-BE49-F238E27FC236}">
                  <a16:creationId xmlns:a16="http://schemas.microsoft.com/office/drawing/2014/main" id="{AD5AEAA5-D45A-F83A-3339-9F3F6B621E5A}"/>
                </a:ext>
              </a:extLst>
            </p:cNvPr>
            <p:cNvSpPr>
              <a:spLocks noChangeArrowheads="1"/>
            </p:cNvSpPr>
            <p:nvPr/>
          </p:nvSpPr>
          <p:spPr bwMode="auto">
            <a:xfrm>
              <a:off x="517" y="2659"/>
              <a:ext cx="1536" cy="298"/>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Lst>
          </p:spPr>
          <p:txBody>
            <a:bodyPr>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eaLnBrk="1" hangingPunct="1">
                <a:spcBef>
                  <a:spcPct val="0"/>
                </a:spcBef>
                <a:buClrTx/>
                <a:buFontTx/>
                <a:buNone/>
              </a:pPr>
              <a:r>
                <a:rPr lang="zh-CN" altLang="en-US" sz="2500" dirty="0">
                  <a:solidFill>
                    <a:srgbClr val="264AA5"/>
                  </a:solidFill>
                  <a:latin typeface="黑体" pitchFamily="49" charset="-122"/>
                  <a:ea typeface="黑体" pitchFamily="49" charset="-122"/>
                </a:rPr>
                <a:t>能够正常进行</a:t>
              </a:r>
            </a:p>
          </p:txBody>
        </p:sp>
      </p:grpSp>
      <p:grpSp>
        <p:nvGrpSpPr>
          <p:cNvPr id="37" name="Group 33">
            <a:extLst>
              <a:ext uri="{FF2B5EF4-FFF2-40B4-BE49-F238E27FC236}">
                <a16:creationId xmlns:a16="http://schemas.microsoft.com/office/drawing/2014/main" id="{02F62E3B-C6A9-19C7-65A6-4B0F2E948974}"/>
              </a:ext>
            </a:extLst>
          </p:cNvPr>
          <p:cNvGrpSpPr>
            <a:grpSpLocks/>
          </p:cNvGrpSpPr>
          <p:nvPr/>
        </p:nvGrpSpPr>
        <p:grpSpPr bwMode="auto">
          <a:xfrm>
            <a:off x="4964113" y="5878513"/>
            <a:ext cx="2847975" cy="503237"/>
            <a:chOff x="2987" y="3799"/>
            <a:chExt cx="1794" cy="317"/>
          </a:xfrm>
        </p:grpSpPr>
        <p:sp>
          <p:nvSpPr>
            <p:cNvPr id="38" name="Rectangle 34">
              <a:extLst>
                <a:ext uri="{FF2B5EF4-FFF2-40B4-BE49-F238E27FC236}">
                  <a16:creationId xmlns:a16="http://schemas.microsoft.com/office/drawing/2014/main" id="{A1DA36E7-EC1B-3162-1B01-52C49635B270}"/>
                </a:ext>
              </a:extLst>
            </p:cNvPr>
            <p:cNvSpPr>
              <a:spLocks noChangeArrowheads="1"/>
            </p:cNvSpPr>
            <p:nvPr/>
          </p:nvSpPr>
          <p:spPr bwMode="auto">
            <a:xfrm>
              <a:off x="2987" y="3799"/>
              <a:ext cx="1497" cy="317"/>
            </a:xfrm>
            <a:prstGeom prst="rect">
              <a:avLst/>
            </a:prstGeom>
            <a:solidFill>
              <a:schemeClr val="accent1">
                <a:lumMod val="20000"/>
                <a:lumOff val="80000"/>
              </a:schemeClr>
            </a:solidFill>
            <a:ln>
              <a:noFill/>
            </a:ln>
            <a:effectLst>
              <a:outerShdw dist="71842" dir="2700000" algn="ctr" rotWithShape="0">
                <a:srgbClr val="969696"/>
              </a:outerShdw>
            </a:effectLst>
            <a:extLst>
              <a:ext uri="{91240B29-F687-4F45-9708-019B960494DF}">
                <a14:hiddenLine xmlns:a14="http://schemas.microsoft.com/office/drawing/2010/main" w="9525">
                  <a:solidFill>
                    <a:srgbClr val="FFFF99"/>
                  </a:solidFill>
                  <a:miter lim="800000"/>
                  <a:headEnd/>
                  <a:tailEnd/>
                </a14:hiddenLine>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39" name="Rectangle 35">
              <a:extLst>
                <a:ext uri="{FF2B5EF4-FFF2-40B4-BE49-F238E27FC236}">
                  <a16:creationId xmlns:a16="http://schemas.microsoft.com/office/drawing/2014/main" id="{D1D24E92-4084-9500-2B22-E470683542D5}"/>
                </a:ext>
              </a:extLst>
            </p:cNvPr>
            <p:cNvSpPr>
              <a:spLocks noChangeArrowheads="1"/>
            </p:cNvSpPr>
            <p:nvPr/>
          </p:nvSpPr>
          <p:spPr bwMode="auto">
            <a:xfrm>
              <a:off x="3008" y="3806"/>
              <a:ext cx="1773" cy="288"/>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Lst>
          </p:spPr>
          <p:txBody>
            <a:bodyPr>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eaLnBrk="1" hangingPunct="1">
                <a:spcBef>
                  <a:spcPct val="0"/>
                </a:spcBef>
                <a:buClrTx/>
                <a:buFontTx/>
                <a:buNone/>
              </a:pPr>
              <a:r>
                <a:rPr lang="zh-CN" altLang="en-US" sz="2400" dirty="0">
                  <a:solidFill>
                    <a:srgbClr val="7030A0"/>
                  </a:solidFill>
                  <a:latin typeface="黑体" pitchFamily="49" charset="-122"/>
                  <a:ea typeface="黑体" pitchFamily="49" charset="-122"/>
                </a:rPr>
                <a:t>不能够正常进行</a:t>
              </a:r>
            </a:p>
          </p:txBody>
        </p:sp>
      </p:grpSp>
      <p:grpSp>
        <p:nvGrpSpPr>
          <p:cNvPr id="40" name="Group 36">
            <a:extLst>
              <a:ext uri="{FF2B5EF4-FFF2-40B4-BE49-F238E27FC236}">
                <a16:creationId xmlns:a16="http://schemas.microsoft.com/office/drawing/2014/main" id="{466F55F9-210F-4F71-939D-F1EB942F6513}"/>
              </a:ext>
            </a:extLst>
          </p:cNvPr>
          <p:cNvGrpSpPr>
            <a:grpSpLocks/>
          </p:cNvGrpSpPr>
          <p:nvPr/>
        </p:nvGrpSpPr>
        <p:grpSpPr bwMode="auto">
          <a:xfrm>
            <a:off x="2308993" y="295274"/>
            <a:ext cx="5414963" cy="1249363"/>
            <a:chOff x="2060" y="186"/>
            <a:chExt cx="3411" cy="787"/>
          </a:xfrm>
        </p:grpSpPr>
        <p:sp>
          <p:nvSpPr>
            <p:cNvPr id="41" name="AutoShape 37">
              <a:extLst>
                <a:ext uri="{FF2B5EF4-FFF2-40B4-BE49-F238E27FC236}">
                  <a16:creationId xmlns:a16="http://schemas.microsoft.com/office/drawing/2014/main" id="{8DD1C0E9-ECCD-3EA4-81B0-B240CBB399A8}"/>
                </a:ext>
              </a:extLst>
            </p:cNvPr>
            <p:cNvSpPr>
              <a:spLocks noChangeArrowheads="1"/>
            </p:cNvSpPr>
            <p:nvPr/>
          </p:nvSpPr>
          <p:spPr bwMode="auto">
            <a:xfrm rot="187812">
              <a:off x="2060" y="186"/>
              <a:ext cx="3411" cy="787"/>
            </a:xfrm>
            <a:prstGeom prst="irregularSeal2">
              <a:avLst/>
            </a:prstGeom>
            <a:ln>
              <a:headEnd/>
              <a:tailEnd/>
            </a:ln>
          </p:spPr>
          <p:style>
            <a:lnRef idx="1">
              <a:schemeClr val="accent2"/>
            </a:lnRef>
            <a:fillRef idx="3">
              <a:schemeClr val="accent2"/>
            </a:fillRef>
            <a:effectRef idx="2">
              <a:schemeClr val="accent2"/>
            </a:effectRef>
            <a:fontRef idx="minor">
              <a:schemeClr val="lt1"/>
            </a:fontRef>
          </p:style>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42" name="Text Box 38">
              <a:extLst>
                <a:ext uri="{FF2B5EF4-FFF2-40B4-BE49-F238E27FC236}">
                  <a16:creationId xmlns:a16="http://schemas.microsoft.com/office/drawing/2014/main" id="{41B1C853-3912-DD8F-528F-39F96AA2F903}"/>
                </a:ext>
              </a:extLst>
            </p:cNvPr>
            <p:cNvSpPr txBox="1">
              <a:spLocks noChangeArrowheads="1"/>
            </p:cNvSpPr>
            <p:nvPr/>
          </p:nvSpPr>
          <p:spPr bwMode="auto">
            <a:xfrm>
              <a:off x="2450" y="453"/>
              <a:ext cx="2420" cy="279"/>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Lst>
          </p:spPr>
          <p:txBody>
            <a:bodyPr>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zh-CN" altLang="en-US" sz="2300" dirty="0">
                  <a:solidFill>
                    <a:srgbClr val="FFFFFF"/>
                  </a:solidFill>
                  <a:ea typeface="黑体" pitchFamily="49" charset="-122"/>
                </a:rPr>
                <a:t>工程</a:t>
              </a:r>
              <a:r>
                <a:rPr lang="en-US" altLang="zh-CN" sz="2300" dirty="0">
                  <a:solidFill>
                    <a:srgbClr val="FFFFFF"/>
                  </a:solidFill>
                  <a:ea typeface="黑体" pitchFamily="49" charset="-122"/>
                </a:rPr>
                <a:t>/</a:t>
              </a:r>
              <a:r>
                <a:rPr lang="zh-CN" altLang="en-US" sz="2300" dirty="0">
                  <a:solidFill>
                    <a:srgbClr val="FFFFFF"/>
                  </a:solidFill>
                  <a:ea typeface="黑体" pitchFamily="49" charset="-122"/>
                </a:rPr>
                <a:t>学习能否正常进行</a:t>
              </a:r>
            </a:p>
          </p:txBody>
        </p:sp>
        <p:sp>
          <p:nvSpPr>
            <p:cNvPr id="43" name="Freeform 39">
              <a:extLst>
                <a:ext uri="{FF2B5EF4-FFF2-40B4-BE49-F238E27FC236}">
                  <a16:creationId xmlns:a16="http://schemas.microsoft.com/office/drawing/2014/main" id="{A67190A7-519C-D559-8849-706055F95CA3}"/>
                </a:ext>
              </a:extLst>
            </p:cNvPr>
            <p:cNvSpPr>
              <a:spLocks/>
            </p:cNvSpPr>
            <p:nvPr/>
          </p:nvSpPr>
          <p:spPr bwMode="auto">
            <a:xfrm rot="776844">
              <a:off x="4830" y="436"/>
              <a:ext cx="428" cy="301"/>
            </a:xfrm>
            <a:custGeom>
              <a:avLst/>
              <a:gdLst>
                <a:gd name="T0" fmla="*/ 0 w 390"/>
                <a:gd name="T1" fmla="*/ 15 h 477"/>
                <a:gd name="T2" fmla="*/ 100 w 390"/>
                <a:gd name="T3" fmla="*/ 15 h 477"/>
                <a:gd name="T4" fmla="*/ 158 w 390"/>
                <a:gd name="T5" fmla="*/ 15 h 477"/>
                <a:gd name="T6" fmla="*/ 150 w 390"/>
                <a:gd name="T7" fmla="*/ 11 h 477"/>
                <a:gd name="T8" fmla="*/ 194 w 390"/>
                <a:gd name="T9" fmla="*/ 6 h 477"/>
                <a:gd name="T10" fmla="*/ 360 w 390"/>
                <a:gd name="T11" fmla="*/ 5 h 477"/>
                <a:gd name="T12" fmla="*/ 437 w 390"/>
                <a:gd name="T13" fmla="*/ 7 h 477"/>
                <a:gd name="T14" fmla="*/ 521 w 390"/>
                <a:gd name="T15" fmla="*/ 9 h 477"/>
                <a:gd name="T16" fmla="*/ 497 w 390"/>
                <a:gd name="T17" fmla="*/ 15 h 477"/>
                <a:gd name="T18" fmla="*/ 341 w 390"/>
                <a:gd name="T19" fmla="*/ 18 h 477"/>
                <a:gd name="T20" fmla="*/ 299 w 390"/>
                <a:gd name="T21" fmla="*/ 21 h 477"/>
                <a:gd name="T22" fmla="*/ 311 w 390"/>
                <a:gd name="T23" fmla="*/ 25 h 477"/>
                <a:gd name="T24" fmla="*/ 289 w 390"/>
                <a:gd name="T25" fmla="*/ 30 h 477"/>
                <a:gd name="T26" fmla="*/ 447 w 390"/>
                <a:gd name="T27" fmla="*/ 30 h 477"/>
                <a:gd name="T28" fmla="*/ 468 w 390"/>
                <a:gd name="T29" fmla="*/ 27 h 477"/>
                <a:gd name="T30" fmla="*/ 457 w 390"/>
                <a:gd name="T31" fmla="*/ 22 h 477"/>
                <a:gd name="T32" fmla="*/ 553 w 390"/>
                <a:gd name="T33" fmla="*/ 20 h 477"/>
                <a:gd name="T34" fmla="*/ 626 w 390"/>
                <a:gd name="T35" fmla="*/ 18 h 477"/>
                <a:gd name="T36" fmla="*/ 682 w 390"/>
                <a:gd name="T37" fmla="*/ 13 h 477"/>
                <a:gd name="T38" fmla="*/ 630 w 390"/>
                <a:gd name="T39" fmla="*/ 6 h 477"/>
                <a:gd name="T40" fmla="*/ 461 w 390"/>
                <a:gd name="T41" fmla="*/ 0 h 477"/>
                <a:gd name="T42" fmla="*/ 256 w 390"/>
                <a:gd name="T43" fmla="*/ 1 h 477"/>
                <a:gd name="T44" fmla="*/ 89 w 390"/>
                <a:gd name="T45" fmla="*/ 4 h 477"/>
                <a:gd name="T46" fmla="*/ 16 w 390"/>
                <a:gd name="T47" fmla="*/ 9 h 477"/>
                <a:gd name="T48" fmla="*/ 0 w 390"/>
                <a:gd name="T49" fmla="*/ 15 h 47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390" h="477">
                  <a:moveTo>
                    <a:pt x="0" y="241"/>
                  </a:moveTo>
                  <a:lnTo>
                    <a:pt x="57" y="230"/>
                  </a:lnTo>
                  <a:lnTo>
                    <a:pt x="89" y="241"/>
                  </a:lnTo>
                  <a:lnTo>
                    <a:pt x="87" y="175"/>
                  </a:lnTo>
                  <a:lnTo>
                    <a:pt x="111" y="101"/>
                  </a:lnTo>
                  <a:lnTo>
                    <a:pt x="206" y="74"/>
                  </a:lnTo>
                  <a:lnTo>
                    <a:pt x="251" y="105"/>
                  </a:lnTo>
                  <a:lnTo>
                    <a:pt x="299" y="153"/>
                  </a:lnTo>
                  <a:lnTo>
                    <a:pt x="285" y="237"/>
                  </a:lnTo>
                  <a:lnTo>
                    <a:pt x="195" y="276"/>
                  </a:lnTo>
                  <a:lnTo>
                    <a:pt x="171" y="335"/>
                  </a:lnTo>
                  <a:lnTo>
                    <a:pt x="178" y="395"/>
                  </a:lnTo>
                  <a:lnTo>
                    <a:pt x="166" y="477"/>
                  </a:lnTo>
                  <a:lnTo>
                    <a:pt x="256" y="477"/>
                  </a:lnTo>
                  <a:lnTo>
                    <a:pt x="268" y="416"/>
                  </a:lnTo>
                  <a:lnTo>
                    <a:pt x="261" y="345"/>
                  </a:lnTo>
                  <a:lnTo>
                    <a:pt x="316" y="307"/>
                  </a:lnTo>
                  <a:lnTo>
                    <a:pt x="358" y="287"/>
                  </a:lnTo>
                  <a:lnTo>
                    <a:pt x="390" y="196"/>
                  </a:lnTo>
                  <a:lnTo>
                    <a:pt x="361" y="98"/>
                  </a:lnTo>
                  <a:lnTo>
                    <a:pt x="264" y="0"/>
                  </a:lnTo>
                  <a:lnTo>
                    <a:pt x="146" y="8"/>
                  </a:lnTo>
                  <a:lnTo>
                    <a:pt x="51" y="67"/>
                  </a:lnTo>
                  <a:lnTo>
                    <a:pt x="10" y="140"/>
                  </a:lnTo>
                  <a:lnTo>
                    <a:pt x="0" y="241"/>
                  </a:lnTo>
                  <a:close/>
                </a:path>
              </a:pathLst>
            </a:custGeom>
            <a:solidFill>
              <a:schemeClr val="accent3">
                <a:lumMod val="20000"/>
                <a:lumOff val="80000"/>
              </a:schemeClr>
            </a:solidFill>
            <a:ln w="41275">
              <a:solidFill>
                <a:srgbClr val="808080"/>
              </a:solidFill>
              <a:round/>
              <a:headEnd/>
              <a:tailEnd/>
            </a:ln>
            <a:effectLst/>
          </p:spPr>
          <p:txBody>
            <a:bodyPr/>
            <a:lstStyle/>
            <a:p>
              <a:endParaRPr lang="zh-CN" altLang="en-US"/>
            </a:p>
          </p:txBody>
        </p:sp>
        <p:sp>
          <p:nvSpPr>
            <p:cNvPr id="44" name="Freeform 40">
              <a:extLst>
                <a:ext uri="{FF2B5EF4-FFF2-40B4-BE49-F238E27FC236}">
                  <a16:creationId xmlns:a16="http://schemas.microsoft.com/office/drawing/2014/main" id="{B5627FAD-1866-4B56-8CD8-4210919358AD}"/>
                </a:ext>
              </a:extLst>
            </p:cNvPr>
            <p:cNvSpPr>
              <a:spLocks/>
            </p:cNvSpPr>
            <p:nvPr/>
          </p:nvSpPr>
          <p:spPr bwMode="auto">
            <a:xfrm rot="421002">
              <a:off x="4929" y="769"/>
              <a:ext cx="138" cy="69"/>
            </a:xfrm>
            <a:custGeom>
              <a:avLst/>
              <a:gdLst>
                <a:gd name="T0" fmla="*/ 78 w 126"/>
                <a:gd name="T1" fmla="*/ 0 h 109"/>
                <a:gd name="T2" fmla="*/ 15 w 126"/>
                <a:gd name="T3" fmla="*/ 1 h 109"/>
                <a:gd name="T4" fmla="*/ 0 w 126"/>
                <a:gd name="T5" fmla="*/ 4 h 109"/>
                <a:gd name="T6" fmla="*/ 49 w 126"/>
                <a:gd name="T7" fmla="*/ 7 h 109"/>
                <a:gd name="T8" fmla="*/ 168 w 126"/>
                <a:gd name="T9" fmla="*/ 7 h 109"/>
                <a:gd name="T10" fmla="*/ 217 w 126"/>
                <a:gd name="T11" fmla="*/ 4 h 109"/>
                <a:gd name="T12" fmla="*/ 177 w 126"/>
                <a:gd name="T13" fmla="*/ 1 h 109"/>
                <a:gd name="T14" fmla="*/ 78 w 126"/>
                <a:gd name="T15" fmla="*/ 0 h 109"/>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26" h="109">
                  <a:moveTo>
                    <a:pt x="45" y="0"/>
                  </a:moveTo>
                  <a:lnTo>
                    <a:pt x="9" y="20"/>
                  </a:lnTo>
                  <a:lnTo>
                    <a:pt x="0" y="73"/>
                  </a:lnTo>
                  <a:lnTo>
                    <a:pt x="28" y="109"/>
                  </a:lnTo>
                  <a:lnTo>
                    <a:pt x="98" y="109"/>
                  </a:lnTo>
                  <a:lnTo>
                    <a:pt x="126" y="66"/>
                  </a:lnTo>
                  <a:lnTo>
                    <a:pt x="102" y="14"/>
                  </a:lnTo>
                  <a:lnTo>
                    <a:pt x="45" y="0"/>
                  </a:lnTo>
                  <a:close/>
                </a:path>
              </a:pathLst>
            </a:custGeom>
            <a:solidFill>
              <a:schemeClr val="accent3">
                <a:lumMod val="20000"/>
                <a:lumOff val="80000"/>
              </a:schemeClr>
            </a:solidFill>
            <a:ln w="44450">
              <a:solidFill>
                <a:srgbClr val="808080"/>
              </a:solidFill>
              <a:round/>
              <a:headEnd/>
              <a:tailEnd/>
            </a:ln>
            <a:effectLst/>
          </p:spPr>
          <p:txBody>
            <a:bodyPr/>
            <a:lstStyle/>
            <a:p>
              <a:endParaRPr lang="zh-CN" altLang="en-US"/>
            </a:p>
          </p:txBody>
        </p:sp>
      </p:grpSp>
      <p:grpSp>
        <p:nvGrpSpPr>
          <p:cNvPr id="45" name="Group 41">
            <a:extLst>
              <a:ext uri="{FF2B5EF4-FFF2-40B4-BE49-F238E27FC236}">
                <a16:creationId xmlns:a16="http://schemas.microsoft.com/office/drawing/2014/main" id="{7DE30117-0D3A-DCC8-10EF-A0751589E33F}"/>
              </a:ext>
            </a:extLst>
          </p:cNvPr>
          <p:cNvGrpSpPr>
            <a:grpSpLocks/>
          </p:cNvGrpSpPr>
          <p:nvPr/>
        </p:nvGrpSpPr>
        <p:grpSpPr bwMode="auto">
          <a:xfrm>
            <a:off x="4152900" y="3067050"/>
            <a:ext cx="3810000" cy="2438400"/>
            <a:chOff x="2616" y="1932"/>
            <a:chExt cx="2400" cy="1536"/>
          </a:xfrm>
        </p:grpSpPr>
        <p:sp>
          <p:nvSpPr>
            <p:cNvPr id="46" name="Oval 42">
              <a:extLst>
                <a:ext uri="{FF2B5EF4-FFF2-40B4-BE49-F238E27FC236}">
                  <a16:creationId xmlns:a16="http://schemas.microsoft.com/office/drawing/2014/main" id="{EC945E9D-13B3-8A59-47DF-69B50B266195}"/>
                </a:ext>
              </a:extLst>
            </p:cNvPr>
            <p:cNvSpPr>
              <a:spLocks noChangeArrowheads="1"/>
            </p:cNvSpPr>
            <p:nvPr/>
          </p:nvSpPr>
          <p:spPr bwMode="auto">
            <a:xfrm>
              <a:off x="2616" y="1932"/>
              <a:ext cx="2400" cy="1536"/>
            </a:xfrm>
            <a:prstGeom prst="ellipse">
              <a:avLst/>
            </a:prstGeom>
            <a:noFill/>
            <a:ln w="73025">
              <a:solidFill>
                <a:srgbClr val="0000D8"/>
              </a:solidFill>
              <a:round/>
              <a:headEnd/>
              <a:tailEnd/>
            </a:ln>
            <a:effectLst/>
            <a:extLst>
              <a:ext uri="{909E8E84-426E-40DD-AFC4-6F175D3DCCD1}">
                <a14:hiddenFill xmlns:a14="http://schemas.microsoft.com/office/drawing/2010/main">
                  <a:solidFill>
                    <a:srgbClr val="FF33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dirty="0"/>
            </a:p>
          </p:txBody>
        </p:sp>
        <p:grpSp>
          <p:nvGrpSpPr>
            <p:cNvPr id="47" name="Group 43">
              <a:extLst>
                <a:ext uri="{FF2B5EF4-FFF2-40B4-BE49-F238E27FC236}">
                  <a16:creationId xmlns:a16="http://schemas.microsoft.com/office/drawing/2014/main" id="{A38055ED-698E-F322-8759-919C09111C29}"/>
                </a:ext>
              </a:extLst>
            </p:cNvPr>
            <p:cNvGrpSpPr>
              <a:grpSpLocks/>
            </p:cNvGrpSpPr>
            <p:nvPr/>
          </p:nvGrpSpPr>
          <p:grpSpPr bwMode="auto">
            <a:xfrm rot="-718568">
              <a:off x="4241" y="1941"/>
              <a:ext cx="165" cy="165"/>
              <a:chOff x="431" y="3596"/>
              <a:chExt cx="136" cy="136"/>
            </a:xfrm>
          </p:grpSpPr>
          <p:sp>
            <p:nvSpPr>
              <p:cNvPr id="54" name="Line 44">
                <a:extLst>
                  <a:ext uri="{FF2B5EF4-FFF2-40B4-BE49-F238E27FC236}">
                    <a16:creationId xmlns:a16="http://schemas.microsoft.com/office/drawing/2014/main" id="{A27E9ADC-8B60-A024-54DB-9275747D9A69}"/>
                  </a:ext>
                </a:extLst>
              </p:cNvPr>
              <p:cNvSpPr>
                <a:spLocks noChangeShapeType="1"/>
              </p:cNvSpPr>
              <p:nvPr/>
            </p:nvSpPr>
            <p:spPr bwMode="auto">
              <a:xfrm>
                <a:off x="431" y="3620"/>
                <a:ext cx="136" cy="0"/>
              </a:xfrm>
              <a:prstGeom prst="line">
                <a:avLst/>
              </a:prstGeom>
              <a:noFill/>
              <a:ln w="603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 name="Line 45">
                <a:extLst>
                  <a:ext uri="{FF2B5EF4-FFF2-40B4-BE49-F238E27FC236}">
                    <a16:creationId xmlns:a16="http://schemas.microsoft.com/office/drawing/2014/main" id="{2C8BC680-F634-704D-C504-A8FDAC1D012D}"/>
                  </a:ext>
                </a:extLst>
              </p:cNvPr>
              <p:cNvSpPr>
                <a:spLocks noChangeShapeType="1"/>
              </p:cNvSpPr>
              <p:nvPr/>
            </p:nvSpPr>
            <p:spPr bwMode="auto">
              <a:xfrm rot="3526701">
                <a:off x="411" y="3664"/>
                <a:ext cx="136" cy="0"/>
              </a:xfrm>
              <a:prstGeom prst="line">
                <a:avLst/>
              </a:prstGeom>
              <a:noFill/>
              <a:ln w="635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8" name="Group 46">
              <a:extLst>
                <a:ext uri="{FF2B5EF4-FFF2-40B4-BE49-F238E27FC236}">
                  <a16:creationId xmlns:a16="http://schemas.microsoft.com/office/drawing/2014/main" id="{88A9DECF-5A0F-99B0-4912-30B88F6F70C8}"/>
                </a:ext>
              </a:extLst>
            </p:cNvPr>
            <p:cNvGrpSpPr>
              <a:grpSpLocks/>
            </p:cNvGrpSpPr>
            <p:nvPr/>
          </p:nvGrpSpPr>
          <p:grpSpPr bwMode="auto">
            <a:xfrm rot="4714433" flipH="1">
              <a:off x="2669" y="3000"/>
              <a:ext cx="165" cy="165"/>
              <a:chOff x="431" y="3596"/>
              <a:chExt cx="136" cy="136"/>
            </a:xfrm>
          </p:grpSpPr>
          <p:sp>
            <p:nvSpPr>
              <p:cNvPr id="52" name="Line 47">
                <a:extLst>
                  <a:ext uri="{FF2B5EF4-FFF2-40B4-BE49-F238E27FC236}">
                    <a16:creationId xmlns:a16="http://schemas.microsoft.com/office/drawing/2014/main" id="{C49A86D0-E682-E663-7EC3-EAE0D8D771F1}"/>
                  </a:ext>
                </a:extLst>
              </p:cNvPr>
              <p:cNvSpPr>
                <a:spLocks noChangeShapeType="1"/>
              </p:cNvSpPr>
              <p:nvPr/>
            </p:nvSpPr>
            <p:spPr bwMode="auto">
              <a:xfrm>
                <a:off x="431" y="3620"/>
                <a:ext cx="136" cy="0"/>
              </a:xfrm>
              <a:prstGeom prst="line">
                <a:avLst/>
              </a:prstGeom>
              <a:noFill/>
              <a:ln w="603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 name="Line 48">
                <a:extLst>
                  <a:ext uri="{FF2B5EF4-FFF2-40B4-BE49-F238E27FC236}">
                    <a16:creationId xmlns:a16="http://schemas.microsoft.com/office/drawing/2014/main" id="{005BFE3B-C73F-8536-600A-9716AD561F0F}"/>
                  </a:ext>
                </a:extLst>
              </p:cNvPr>
              <p:cNvSpPr>
                <a:spLocks noChangeShapeType="1"/>
              </p:cNvSpPr>
              <p:nvPr/>
            </p:nvSpPr>
            <p:spPr bwMode="auto">
              <a:xfrm rot="3526701">
                <a:off x="411" y="3664"/>
                <a:ext cx="136" cy="0"/>
              </a:xfrm>
              <a:prstGeom prst="line">
                <a:avLst/>
              </a:prstGeom>
              <a:noFill/>
              <a:ln w="635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9" name="Group 49">
              <a:extLst>
                <a:ext uri="{FF2B5EF4-FFF2-40B4-BE49-F238E27FC236}">
                  <a16:creationId xmlns:a16="http://schemas.microsoft.com/office/drawing/2014/main" id="{6476EDDB-36EB-8EE4-1C4C-0FC33340C71F}"/>
                </a:ext>
              </a:extLst>
            </p:cNvPr>
            <p:cNvGrpSpPr>
              <a:grpSpLocks/>
            </p:cNvGrpSpPr>
            <p:nvPr/>
          </p:nvGrpSpPr>
          <p:grpSpPr bwMode="auto">
            <a:xfrm rot="-4870419">
              <a:off x="4398" y="3257"/>
              <a:ext cx="165" cy="165"/>
              <a:chOff x="4579" y="3125"/>
              <a:chExt cx="165" cy="165"/>
            </a:xfrm>
          </p:grpSpPr>
          <p:sp>
            <p:nvSpPr>
              <p:cNvPr id="50" name="Line 50">
                <a:extLst>
                  <a:ext uri="{FF2B5EF4-FFF2-40B4-BE49-F238E27FC236}">
                    <a16:creationId xmlns:a16="http://schemas.microsoft.com/office/drawing/2014/main" id="{2ADFAA7F-9428-9794-DCEC-C843770148B6}"/>
                  </a:ext>
                </a:extLst>
              </p:cNvPr>
              <p:cNvSpPr>
                <a:spLocks noChangeShapeType="1"/>
              </p:cNvSpPr>
              <p:nvPr/>
            </p:nvSpPr>
            <p:spPr bwMode="auto">
              <a:xfrm rot="4714433" flipH="1">
                <a:off x="4627" y="3208"/>
                <a:ext cx="165" cy="0"/>
              </a:xfrm>
              <a:prstGeom prst="line">
                <a:avLst/>
              </a:prstGeom>
              <a:noFill/>
              <a:ln w="603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 name="Line 51">
                <a:extLst>
                  <a:ext uri="{FF2B5EF4-FFF2-40B4-BE49-F238E27FC236}">
                    <a16:creationId xmlns:a16="http://schemas.microsoft.com/office/drawing/2014/main" id="{A3FE4259-E5AD-C11F-8A69-3DCED51628B3}"/>
                  </a:ext>
                </a:extLst>
              </p:cNvPr>
              <p:cNvSpPr>
                <a:spLocks noChangeShapeType="1"/>
              </p:cNvSpPr>
              <p:nvPr/>
            </p:nvSpPr>
            <p:spPr bwMode="auto">
              <a:xfrm rot="1187732" flipH="1">
                <a:off x="4579" y="3242"/>
                <a:ext cx="165" cy="0"/>
              </a:xfrm>
              <a:prstGeom prst="line">
                <a:avLst/>
              </a:prstGeom>
              <a:noFill/>
              <a:ln w="635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nvGrpSpPr>
          <p:cNvPr id="56" name="Group 52">
            <a:extLst>
              <a:ext uri="{FF2B5EF4-FFF2-40B4-BE49-F238E27FC236}">
                <a16:creationId xmlns:a16="http://schemas.microsoft.com/office/drawing/2014/main" id="{00812238-2C97-9512-8137-71A5DB107604}"/>
              </a:ext>
            </a:extLst>
          </p:cNvPr>
          <p:cNvGrpSpPr>
            <a:grpSpLocks/>
          </p:cNvGrpSpPr>
          <p:nvPr/>
        </p:nvGrpSpPr>
        <p:grpSpPr bwMode="auto">
          <a:xfrm rot="328274">
            <a:off x="6156325" y="2205038"/>
            <a:ext cx="2166938" cy="1143000"/>
            <a:chOff x="4183" y="1304"/>
            <a:chExt cx="1365" cy="720"/>
          </a:xfrm>
        </p:grpSpPr>
        <p:sp>
          <p:nvSpPr>
            <p:cNvPr id="57" name="Freeform 53">
              <a:extLst>
                <a:ext uri="{FF2B5EF4-FFF2-40B4-BE49-F238E27FC236}">
                  <a16:creationId xmlns:a16="http://schemas.microsoft.com/office/drawing/2014/main" id="{0A0F7D6E-24F1-8046-1742-886A41B40CFF}"/>
                </a:ext>
              </a:extLst>
            </p:cNvPr>
            <p:cNvSpPr>
              <a:spLocks/>
            </p:cNvSpPr>
            <p:nvPr/>
          </p:nvSpPr>
          <p:spPr bwMode="auto">
            <a:xfrm flipH="1">
              <a:off x="4183" y="1304"/>
              <a:ext cx="1146" cy="720"/>
            </a:xfrm>
            <a:custGeom>
              <a:avLst/>
              <a:gdLst>
                <a:gd name="T0" fmla="*/ 361 w 1441"/>
                <a:gd name="T1" fmla="*/ 13 h 1153"/>
                <a:gd name="T2" fmla="*/ 348 w 1441"/>
                <a:gd name="T3" fmla="*/ 8 h 1153"/>
                <a:gd name="T4" fmla="*/ 319 w 1441"/>
                <a:gd name="T5" fmla="*/ 4 h 1153"/>
                <a:gd name="T6" fmla="*/ 279 w 1441"/>
                <a:gd name="T7" fmla="*/ 1 h 1153"/>
                <a:gd name="T8" fmla="*/ 224 w 1441"/>
                <a:gd name="T9" fmla="*/ 1 h 1153"/>
                <a:gd name="T10" fmla="*/ 160 w 1441"/>
                <a:gd name="T11" fmla="*/ 1 h 1153"/>
                <a:gd name="T12" fmla="*/ 103 w 1441"/>
                <a:gd name="T13" fmla="*/ 1 h 1153"/>
                <a:gd name="T14" fmla="*/ 57 w 1441"/>
                <a:gd name="T15" fmla="*/ 3 h 1153"/>
                <a:gd name="T16" fmla="*/ 26 w 1441"/>
                <a:gd name="T17" fmla="*/ 7 h 1153"/>
                <a:gd name="T18" fmla="*/ 6 w 1441"/>
                <a:gd name="T19" fmla="*/ 11 h 1153"/>
                <a:gd name="T20" fmla="*/ 0 w 1441"/>
                <a:gd name="T21" fmla="*/ 17 h 1153"/>
                <a:gd name="T22" fmla="*/ 4 w 1441"/>
                <a:gd name="T23" fmla="*/ 23 h 1153"/>
                <a:gd name="T24" fmla="*/ 16 w 1441"/>
                <a:gd name="T25" fmla="*/ 27 h 1153"/>
                <a:gd name="T26" fmla="*/ 35 w 1441"/>
                <a:gd name="T27" fmla="*/ 31 h 1153"/>
                <a:gd name="T28" fmla="*/ 61 w 1441"/>
                <a:gd name="T29" fmla="*/ 33 h 1153"/>
                <a:gd name="T30" fmla="*/ 96 w 1441"/>
                <a:gd name="T31" fmla="*/ 34 h 1153"/>
                <a:gd name="T32" fmla="*/ 136 w 1441"/>
                <a:gd name="T33" fmla="*/ 35 h 1153"/>
                <a:gd name="T34" fmla="*/ 173 w 1441"/>
                <a:gd name="T35" fmla="*/ 36 h 1153"/>
                <a:gd name="T36" fmla="*/ 205 w 1441"/>
                <a:gd name="T37" fmla="*/ 39 h 1153"/>
                <a:gd name="T38" fmla="*/ 234 w 1441"/>
                <a:gd name="T39" fmla="*/ 42 h 1153"/>
                <a:gd name="T40" fmla="*/ 259 w 1441"/>
                <a:gd name="T41" fmla="*/ 47 h 1153"/>
                <a:gd name="T42" fmla="*/ 280 w 1441"/>
                <a:gd name="T43" fmla="*/ 54 h 1153"/>
                <a:gd name="T44" fmla="*/ 297 w 1441"/>
                <a:gd name="T45" fmla="*/ 59 h 1153"/>
                <a:gd name="T46" fmla="*/ 310 w 1441"/>
                <a:gd name="T47" fmla="*/ 63 h 1153"/>
                <a:gd name="T48" fmla="*/ 320 w 1441"/>
                <a:gd name="T49" fmla="*/ 66 h 1153"/>
                <a:gd name="T50" fmla="*/ 326 w 1441"/>
                <a:gd name="T51" fmla="*/ 68 h 1153"/>
                <a:gd name="T52" fmla="*/ 328 w 1441"/>
                <a:gd name="T53" fmla="*/ 68 h 1153"/>
                <a:gd name="T54" fmla="*/ 328 w 1441"/>
                <a:gd name="T55" fmla="*/ 68 h 1153"/>
                <a:gd name="T56" fmla="*/ 324 w 1441"/>
                <a:gd name="T57" fmla="*/ 66 h 1153"/>
                <a:gd name="T58" fmla="*/ 320 w 1441"/>
                <a:gd name="T59" fmla="*/ 63 h 1153"/>
                <a:gd name="T60" fmla="*/ 313 w 1441"/>
                <a:gd name="T61" fmla="*/ 59 h 1153"/>
                <a:gd name="T62" fmla="*/ 304 w 1441"/>
                <a:gd name="T63" fmla="*/ 54 h 1153"/>
                <a:gd name="T64" fmla="*/ 295 w 1441"/>
                <a:gd name="T65" fmla="*/ 47 h 1153"/>
                <a:gd name="T66" fmla="*/ 291 w 1441"/>
                <a:gd name="T67" fmla="*/ 42 h 1153"/>
                <a:gd name="T68" fmla="*/ 291 w 1441"/>
                <a:gd name="T69" fmla="*/ 39 h 1153"/>
                <a:gd name="T70" fmla="*/ 298 w 1441"/>
                <a:gd name="T71" fmla="*/ 36 h 1153"/>
                <a:gd name="T72" fmla="*/ 309 w 1441"/>
                <a:gd name="T73" fmla="*/ 35 h 1153"/>
                <a:gd name="T74" fmla="*/ 324 w 1441"/>
                <a:gd name="T75" fmla="*/ 34 h 1153"/>
                <a:gd name="T76" fmla="*/ 339 w 1441"/>
                <a:gd name="T77" fmla="*/ 33 h 1153"/>
                <a:gd name="T78" fmla="*/ 351 w 1441"/>
                <a:gd name="T79" fmla="*/ 31 h 1153"/>
                <a:gd name="T80" fmla="*/ 358 w 1441"/>
                <a:gd name="T81" fmla="*/ 27 h 1153"/>
                <a:gd name="T82" fmla="*/ 363 w 1441"/>
                <a:gd name="T83" fmla="*/ 23 h 1153"/>
                <a:gd name="T84" fmla="*/ 365 w 1441"/>
                <a:gd name="T85" fmla="*/ 17 h 1153"/>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1441" h="1153">
                  <a:moveTo>
                    <a:pt x="1440" y="288"/>
                  </a:moveTo>
                  <a:lnTo>
                    <a:pt x="1437" y="253"/>
                  </a:lnTo>
                  <a:lnTo>
                    <a:pt x="1429" y="221"/>
                  </a:lnTo>
                  <a:lnTo>
                    <a:pt x="1415" y="190"/>
                  </a:lnTo>
                  <a:lnTo>
                    <a:pt x="1395" y="162"/>
                  </a:lnTo>
                  <a:lnTo>
                    <a:pt x="1370" y="136"/>
                  </a:lnTo>
                  <a:lnTo>
                    <a:pt x="1339" y="113"/>
                  </a:lnTo>
                  <a:lnTo>
                    <a:pt x="1302" y="91"/>
                  </a:lnTo>
                  <a:lnTo>
                    <a:pt x="1260" y="72"/>
                  </a:lnTo>
                  <a:lnTo>
                    <a:pt x="1212" y="55"/>
                  </a:lnTo>
                  <a:lnTo>
                    <a:pt x="1159" y="41"/>
                  </a:lnTo>
                  <a:lnTo>
                    <a:pt x="1100" y="28"/>
                  </a:lnTo>
                  <a:lnTo>
                    <a:pt x="1035" y="18"/>
                  </a:lnTo>
                  <a:lnTo>
                    <a:pt x="965" y="10"/>
                  </a:lnTo>
                  <a:lnTo>
                    <a:pt x="889" y="5"/>
                  </a:lnTo>
                  <a:lnTo>
                    <a:pt x="807" y="1"/>
                  </a:lnTo>
                  <a:lnTo>
                    <a:pt x="720" y="0"/>
                  </a:lnTo>
                  <a:lnTo>
                    <a:pt x="633" y="1"/>
                  </a:lnTo>
                  <a:lnTo>
                    <a:pt x="551" y="5"/>
                  </a:lnTo>
                  <a:lnTo>
                    <a:pt x="475" y="10"/>
                  </a:lnTo>
                  <a:lnTo>
                    <a:pt x="405" y="18"/>
                  </a:lnTo>
                  <a:lnTo>
                    <a:pt x="340" y="28"/>
                  </a:lnTo>
                  <a:lnTo>
                    <a:pt x="281" y="41"/>
                  </a:lnTo>
                  <a:lnTo>
                    <a:pt x="228" y="55"/>
                  </a:lnTo>
                  <a:lnTo>
                    <a:pt x="180" y="72"/>
                  </a:lnTo>
                  <a:lnTo>
                    <a:pt x="138" y="91"/>
                  </a:lnTo>
                  <a:lnTo>
                    <a:pt x="101" y="113"/>
                  </a:lnTo>
                  <a:lnTo>
                    <a:pt x="70" y="136"/>
                  </a:lnTo>
                  <a:lnTo>
                    <a:pt x="45" y="162"/>
                  </a:lnTo>
                  <a:lnTo>
                    <a:pt x="25" y="190"/>
                  </a:lnTo>
                  <a:lnTo>
                    <a:pt x="11" y="221"/>
                  </a:lnTo>
                  <a:lnTo>
                    <a:pt x="3" y="253"/>
                  </a:lnTo>
                  <a:lnTo>
                    <a:pt x="0" y="288"/>
                  </a:lnTo>
                  <a:lnTo>
                    <a:pt x="2" y="323"/>
                  </a:lnTo>
                  <a:lnTo>
                    <a:pt x="7" y="356"/>
                  </a:lnTo>
                  <a:lnTo>
                    <a:pt x="15" y="386"/>
                  </a:lnTo>
                  <a:lnTo>
                    <a:pt x="27" y="414"/>
                  </a:lnTo>
                  <a:lnTo>
                    <a:pt x="42" y="440"/>
                  </a:lnTo>
                  <a:lnTo>
                    <a:pt x="61" y="464"/>
                  </a:lnTo>
                  <a:lnTo>
                    <a:pt x="83" y="485"/>
                  </a:lnTo>
                  <a:lnTo>
                    <a:pt x="108" y="504"/>
                  </a:lnTo>
                  <a:lnTo>
                    <a:pt x="137" y="521"/>
                  </a:lnTo>
                  <a:lnTo>
                    <a:pt x="169" y="536"/>
                  </a:lnTo>
                  <a:lnTo>
                    <a:pt x="204" y="548"/>
                  </a:lnTo>
                  <a:lnTo>
                    <a:pt x="243" y="558"/>
                  </a:lnTo>
                  <a:lnTo>
                    <a:pt x="285" y="566"/>
                  </a:lnTo>
                  <a:lnTo>
                    <a:pt x="331" y="572"/>
                  </a:lnTo>
                  <a:lnTo>
                    <a:pt x="380" y="575"/>
                  </a:lnTo>
                  <a:lnTo>
                    <a:pt x="432" y="576"/>
                  </a:lnTo>
                  <a:lnTo>
                    <a:pt x="485" y="577"/>
                  </a:lnTo>
                  <a:lnTo>
                    <a:pt x="537" y="581"/>
                  </a:lnTo>
                  <a:lnTo>
                    <a:pt x="586" y="586"/>
                  </a:lnTo>
                  <a:lnTo>
                    <a:pt x="635" y="594"/>
                  </a:lnTo>
                  <a:lnTo>
                    <a:pt x="681" y="604"/>
                  </a:lnTo>
                  <a:lnTo>
                    <a:pt x="726" y="617"/>
                  </a:lnTo>
                  <a:lnTo>
                    <a:pt x="769" y="631"/>
                  </a:lnTo>
                  <a:lnTo>
                    <a:pt x="810" y="648"/>
                  </a:lnTo>
                  <a:lnTo>
                    <a:pt x="850" y="667"/>
                  </a:lnTo>
                  <a:lnTo>
                    <a:pt x="888" y="689"/>
                  </a:lnTo>
                  <a:lnTo>
                    <a:pt x="924" y="712"/>
                  </a:lnTo>
                  <a:lnTo>
                    <a:pt x="959" y="738"/>
                  </a:lnTo>
                  <a:lnTo>
                    <a:pt x="991" y="766"/>
                  </a:lnTo>
                  <a:lnTo>
                    <a:pt x="1023" y="797"/>
                  </a:lnTo>
                  <a:lnTo>
                    <a:pt x="1052" y="829"/>
                  </a:lnTo>
                  <a:lnTo>
                    <a:pt x="1080" y="864"/>
                  </a:lnTo>
                  <a:lnTo>
                    <a:pt x="1106" y="899"/>
                  </a:lnTo>
                  <a:lnTo>
                    <a:pt x="1131" y="932"/>
                  </a:lnTo>
                  <a:lnTo>
                    <a:pt x="1153" y="962"/>
                  </a:lnTo>
                  <a:lnTo>
                    <a:pt x="1175" y="990"/>
                  </a:lnTo>
                  <a:lnTo>
                    <a:pt x="1194" y="1016"/>
                  </a:lnTo>
                  <a:lnTo>
                    <a:pt x="1212" y="1040"/>
                  </a:lnTo>
                  <a:lnTo>
                    <a:pt x="1228" y="1061"/>
                  </a:lnTo>
                  <a:lnTo>
                    <a:pt x="1242" y="1080"/>
                  </a:lnTo>
                  <a:lnTo>
                    <a:pt x="1255" y="1097"/>
                  </a:lnTo>
                  <a:lnTo>
                    <a:pt x="1266" y="1112"/>
                  </a:lnTo>
                  <a:lnTo>
                    <a:pt x="1275" y="1124"/>
                  </a:lnTo>
                  <a:lnTo>
                    <a:pt x="1283" y="1134"/>
                  </a:lnTo>
                  <a:lnTo>
                    <a:pt x="1288" y="1142"/>
                  </a:lnTo>
                  <a:lnTo>
                    <a:pt x="1293" y="1148"/>
                  </a:lnTo>
                  <a:lnTo>
                    <a:pt x="1295" y="1151"/>
                  </a:lnTo>
                  <a:lnTo>
                    <a:pt x="1296" y="1152"/>
                  </a:lnTo>
                  <a:lnTo>
                    <a:pt x="1296" y="1151"/>
                  </a:lnTo>
                  <a:lnTo>
                    <a:pt x="1294" y="1148"/>
                  </a:lnTo>
                  <a:lnTo>
                    <a:pt x="1292" y="1142"/>
                  </a:lnTo>
                  <a:lnTo>
                    <a:pt x="1289" y="1134"/>
                  </a:lnTo>
                  <a:lnTo>
                    <a:pt x="1285" y="1124"/>
                  </a:lnTo>
                  <a:lnTo>
                    <a:pt x="1281" y="1112"/>
                  </a:lnTo>
                  <a:lnTo>
                    <a:pt x="1275" y="1097"/>
                  </a:lnTo>
                  <a:lnTo>
                    <a:pt x="1269" y="1080"/>
                  </a:lnTo>
                  <a:lnTo>
                    <a:pt x="1262" y="1061"/>
                  </a:lnTo>
                  <a:lnTo>
                    <a:pt x="1254" y="1040"/>
                  </a:lnTo>
                  <a:lnTo>
                    <a:pt x="1245" y="1016"/>
                  </a:lnTo>
                  <a:lnTo>
                    <a:pt x="1235" y="990"/>
                  </a:lnTo>
                  <a:lnTo>
                    <a:pt x="1225" y="962"/>
                  </a:lnTo>
                  <a:lnTo>
                    <a:pt x="1213" y="932"/>
                  </a:lnTo>
                  <a:lnTo>
                    <a:pt x="1201" y="899"/>
                  </a:lnTo>
                  <a:lnTo>
                    <a:pt x="1188" y="864"/>
                  </a:lnTo>
                  <a:lnTo>
                    <a:pt x="1176" y="829"/>
                  </a:lnTo>
                  <a:lnTo>
                    <a:pt x="1166" y="797"/>
                  </a:lnTo>
                  <a:lnTo>
                    <a:pt x="1158" y="766"/>
                  </a:lnTo>
                  <a:lnTo>
                    <a:pt x="1152" y="738"/>
                  </a:lnTo>
                  <a:lnTo>
                    <a:pt x="1149" y="712"/>
                  </a:lnTo>
                  <a:lnTo>
                    <a:pt x="1148" y="689"/>
                  </a:lnTo>
                  <a:lnTo>
                    <a:pt x="1149" y="667"/>
                  </a:lnTo>
                  <a:lnTo>
                    <a:pt x="1152" y="648"/>
                  </a:lnTo>
                  <a:lnTo>
                    <a:pt x="1158" y="631"/>
                  </a:lnTo>
                  <a:lnTo>
                    <a:pt x="1166" y="617"/>
                  </a:lnTo>
                  <a:lnTo>
                    <a:pt x="1176" y="604"/>
                  </a:lnTo>
                  <a:lnTo>
                    <a:pt x="1188" y="594"/>
                  </a:lnTo>
                  <a:lnTo>
                    <a:pt x="1203" y="586"/>
                  </a:lnTo>
                  <a:lnTo>
                    <a:pt x="1220" y="581"/>
                  </a:lnTo>
                  <a:lnTo>
                    <a:pt x="1239" y="577"/>
                  </a:lnTo>
                  <a:lnTo>
                    <a:pt x="1260" y="576"/>
                  </a:lnTo>
                  <a:lnTo>
                    <a:pt x="1282" y="575"/>
                  </a:lnTo>
                  <a:lnTo>
                    <a:pt x="1302" y="572"/>
                  </a:lnTo>
                  <a:lnTo>
                    <a:pt x="1321" y="566"/>
                  </a:lnTo>
                  <a:lnTo>
                    <a:pt x="1339" y="558"/>
                  </a:lnTo>
                  <a:lnTo>
                    <a:pt x="1355" y="548"/>
                  </a:lnTo>
                  <a:lnTo>
                    <a:pt x="1370" y="536"/>
                  </a:lnTo>
                  <a:lnTo>
                    <a:pt x="1383" y="521"/>
                  </a:lnTo>
                  <a:lnTo>
                    <a:pt x="1395" y="504"/>
                  </a:lnTo>
                  <a:lnTo>
                    <a:pt x="1406" y="485"/>
                  </a:lnTo>
                  <a:lnTo>
                    <a:pt x="1415" y="464"/>
                  </a:lnTo>
                  <a:lnTo>
                    <a:pt x="1422" y="440"/>
                  </a:lnTo>
                  <a:lnTo>
                    <a:pt x="1429" y="414"/>
                  </a:lnTo>
                  <a:lnTo>
                    <a:pt x="1434" y="386"/>
                  </a:lnTo>
                  <a:lnTo>
                    <a:pt x="1437" y="356"/>
                  </a:lnTo>
                  <a:lnTo>
                    <a:pt x="1439" y="323"/>
                  </a:lnTo>
                  <a:lnTo>
                    <a:pt x="1440" y="288"/>
                  </a:lnTo>
                  <a:close/>
                </a:path>
              </a:pathLst>
            </a:custGeom>
            <a:noFill/>
            <a:ln w="57150" cap="flat">
              <a:solidFill>
                <a:schemeClr val="accent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58" name="Text Box 54">
              <a:extLst>
                <a:ext uri="{FF2B5EF4-FFF2-40B4-BE49-F238E27FC236}">
                  <a16:creationId xmlns:a16="http://schemas.microsoft.com/office/drawing/2014/main" id="{D985F16B-575F-B8DD-2213-B06541973F13}"/>
                </a:ext>
              </a:extLst>
            </p:cNvPr>
            <p:cNvSpPr txBox="1">
              <a:spLocks noChangeArrowheads="1"/>
            </p:cNvSpPr>
            <p:nvPr/>
          </p:nvSpPr>
          <p:spPr bwMode="auto">
            <a:xfrm flipH="1">
              <a:off x="4237" y="1311"/>
              <a:ext cx="1311" cy="336"/>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Lst>
          </p:spPr>
          <p:txBody>
            <a:bodyPr>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eaLnBrk="1" hangingPunct="1">
                <a:spcBef>
                  <a:spcPct val="0"/>
                </a:spcBef>
                <a:buClrTx/>
                <a:buFontTx/>
                <a:buNone/>
              </a:pPr>
              <a:r>
                <a:rPr lang="zh-CN" altLang="en-US" sz="2900" i="1" dirty="0">
                  <a:solidFill>
                    <a:srgbClr val="7030A0"/>
                  </a:solidFill>
                  <a:ea typeface="黑体" pitchFamily="49" charset="-122"/>
                </a:rPr>
                <a:t>有回路！</a:t>
              </a:r>
            </a:p>
          </p:txBody>
        </p:sp>
      </p:grpSp>
      <p:grpSp>
        <p:nvGrpSpPr>
          <p:cNvPr id="59" name="Group 55">
            <a:extLst>
              <a:ext uri="{FF2B5EF4-FFF2-40B4-BE49-F238E27FC236}">
                <a16:creationId xmlns:a16="http://schemas.microsoft.com/office/drawing/2014/main" id="{08BDA699-4058-1685-EA2E-6BBA04019882}"/>
              </a:ext>
            </a:extLst>
          </p:cNvPr>
          <p:cNvGrpSpPr>
            <a:grpSpLocks/>
          </p:cNvGrpSpPr>
          <p:nvPr/>
        </p:nvGrpSpPr>
        <p:grpSpPr bwMode="auto">
          <a:xfrm>
            <a:off x="1196975" y="4292600"/>
            <a:ext cx="3870325" cy="1719263"/>
            <a:chOff x="754" y="2982"/>
            <a:chExt cx="2438" cy="1083"/>
          </a:xfrm>
        </p:grpSpPr>
        <p:sp>
          <p:nvSpPr>
            <p:cNvPr id="60" name="Freeform 56">
              <a:extLst>
                <a:ext uri="{FF2B5EF4-FFF2-40B4-BE49-F238E27FC236}">
                  <a16:creationId xmlns:a16="http://schemas.microsoft.com/office/drawing/2014/main" id="{416DDD54-B673-3DE3-09A1-A6FFD72F9A1B}"/>
                </a:ext>
              </a:extLst>
            </p:cNvPr>
            <p:cNvSpPr>
              <a:spLocks/>
            </p:cNvSpPr>
            <p:nvPr/>
          </p:nvSpPr>
          <p:spPr bwMode="auto">
            <a:xfrm rot="802842" flipV="1">
              <a:off x="754" y="2982"/>
              <a:ext cx="2126" cy="720"/>
            </a:xfrm>
            <a:custGeom>
              <a:avLst/>
              <a:gdLst>
                <a:gd name="T0" fmla="*/ 14734 w 1441"/>
                <a:gd name="T1" fmla="*/ 13 h 1153"/>
                <a:gd name="T2" fmla="*/ 14131 w 1441"/>
                <a:gd name="T3" fmla="*/ 8 h 1153"/>
                <a:gd name="T4" fmla="*/ 12996 w 1441"/>
                <a:gd name="T5" fmla="*/ 4 h 1153"/>
                <a:gd name="T6" fmla="*/ 11346 w 1441"/>
                <a:gd name="T7" fmla="*/ 1 h 1153"/>
                <a:gd name="T8" fmla="*/ 9172 w 1441"/>
                <a:gd name="T9" fmla="*/ 1 h 1153"/>
                <a:gd name="T10" fmla="*/ 6528 w 1441"/>
                <a:gd name="T11" fmla="*/ 1 h 1153"/>
                <a:gd name="T12" fmla="*/ 4177 w 1441"/>
                <a:gd name="T13" fmla="*/ 1 h 1153"/>
                <a:gd name="T14" fmla="*/ 2350 w 1441"/>
                <a:gd name="T15" fmla="*/ 3 h 1153"/>
                <a:gd name="T16" fmla="*/ 1043 w 1441"/>
                <a:gd name="T17" fmla="*/ 7 h 1153"/>
                <a:gd name="T18" fmla="*/ 261 w 1441"/>
                <a:gd name="T19" fmla="*/ 11 h 1153"/>
                <a:gd name="T20" fmla="*/ 0 w 1441"/>
                <a:gd name="T21" fmla="*/ 17 h 1153"/>
                <a:gd name="T22" fmla="*/ 150 w 1441"/>
                <a:gd name="T23" fmla="*/ 23 h 1153"/>
                <a:gd name="T24" fmla="*/ 629 w 1441"/>
                <a:gd name="T25" fmla="*/ 27 h 1153"/>
                <a:gd name="T26" fmla="*/ 1413 w 1441"/>
                <a:gd name="T27" fmla="*/ 31 h 1153"/>
                <a:gd name="T28" fmla="*/ 2513 w 1441"/>
                <a:gd name="T29" fmla="*/ 33 h 1153"/>
                <a:gd name="T30" fmla="*/ 3924 w 1441"/>
                <a:gd name="T31" fmla="*/ 34 h 1153"/>
                <a:gd name="T32" fmla="*/ 5533 w 1441"/>
                <a:gd name="T33" fmla="*/ 35 h 1153"/>
                <a:gd name="T34" fmla="*/ 7026 w 1441"/>
                <a:gd name="T35" fmla="*/ 36 h 1153"/>
                <a:gd name="T36" fmla="*/ 8352 w 1441"/>
                <a:gd name="T37" fmla="*/ 39 h 1153"/>
                <a:gd name="T38" fmla="*/ 9528 w 1441"/>
                <a:gd name="T39" fmla="*/ 42 h 1153"/>
                <a:gd name="T40" fmla="*/ 10546 w 1441"/>
                <a:gd name="T41" fmla="*/ 47 h 1153"/>
                <a:gd name="T42" fmla="*/ 11410 w 1441"/>
                <a:gd name="T43" fmla="*/ 54 h 1153"/>
                <a:gd name="T44" fmla="*/ 12120 w 1441"/>
                <a:gd name="T45" fmla="*/ 59 h 1153"/>
                <a:gd name="T46" fmla="*/ 12666 w 1441"/>
                <a:gd name="T47" fmla="*/ 63 h 1153"/>
                <a:gd name="T48" fmla="*/ 13058 w 1441"/>
                <a:gd name="T49" fmla="*/ 66 h 1153"/>
                <a:gd name="T50" fmla="*/ 13280 w 1441"/>
                <a:gd name="T51" fmla="*/ 68 h 1153"/>
                <a:gd name="T52" fmla="*/ 13365 w 1441"/>
                <a:gd name="T53" fmla="*/ 68 h 1153"/>
                <a:gd name="T54" fmla="*/ 13324 w 1441"/>
                <a:gd name="T55" fmla="*/ 68 h 1153"/>
                <a:gd name="T56" fmla="*/ 13209 w 1441"/>
                <a:gd name="T57" fmla="*/ 66 h 1153"/>
                <a:gd name="T58" fmla="*/ 13017 w 1441"/>
                <a:gd name="T59" fmla="*/ 63 h 1153"/>
                <a:gd name="T60" fmla="*/ 12735 w 1441"/>
                <a:gd name="T61" fmla="*/ 59 h 1153"/>
                <a:gd name="T62" fmla="*/ 12386 w 1441"/>
                <a:gd name="T63" fmla="*/ 54 h 1153"/>
                <a:gd name="T64" fmla="*/ 12024 w 1441"/>
                <a:gd name="T65" fmla="*/ 47 h 1153"/>
                <a:gd name="T66" fmla="*/ 11850 w 1441"/>
                <a:gd name="T67" fmla="*/ 42 h 1153"/>
                <a:gd name="T68" fmla="*/ 11883 w 1441"/>
                <a:gd name="T69" fmla="*/ 39 h 1153"/>
                <a:gd name="T70" fmla="*/ 12129 w 1441"/>
                <a:gd name="T71" fmla="*/ 36 h 1153"/>
                <a:gd name="T72" fmla="*/ 12586 w 1441"/>
                <a:gd name="T73" fmla="*/ 35 h 1153"/>
                <a:gd name="T74" fmla="*/ 13219 w 1441"/>
                <a:gd name="T75" fmla="*/ 34 h 1153"/>
                <a:gd name="T76" fmla="*/ 13814 w 1441"/>
                <a:gd name="T77" fmla="*/ 33 h 1153"/>
                <a:gd name="T78" fmla="*/ 14262 w 1441"/>
                <a:gd name="T79" fmla="*/ 31 h 1153"/>
                <a:gd name="T80" fmla="*/ 14599 w 1441"/>
                <a:gd name="T81" fmla="*/ 27 h 1153"/>
                <a:gd name="T82" fmla="*/ 14793 w 1441"/>
                <a:gd name="T83" fmla="*/ 23 h 1153"/>
                <a:gd name="T84" fmla="*/ 14854 w 1441"/>
                <a:gd name="T85" fmla="*/ 17 h 1153"/>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1441" h="1153">
                  <a:moveTo>
                    <a:pt x="1440" y="288"/>
                  </a:moveTo>
                  <a:lnTo>
                    <a:pt x="1437" y="253"/>
                  </a:lnTo>
                  <a:lnTo>
                    <a:pt x="1429" y="221"/>
                  </a:lnTo>
                  <a:lnTo>
                    <a:pt x="1415" y="190"/>
                  </a:lnTo>
                  <a:lnTo>
                    <a:pt x="1395" y="162"/>
                  </a:lnTo>
                  <a:lnTo>
                    <a:pt x="1370" y="136"/>
                  </a:lnTo>
                  <a:lnTo>
                    <a:pt x="1339" y="113"/>
                  </a:lnTo>
                  <a:lnTo>
                    <a:pt x="1302" y="91"/>
                  </a:lnTo>
                  <a:lnTo>
                    <a:pt x="1260" y="72"/>
                  </a:lnTo>
                  <a:lnTo>
                    <a:pt x="1212" y="55"/>
                  </a:lnTo>
                  <a:lnTo>
                    <a:pt x="1159" y="41"/>
                  </a:lnTo>
                  <a:lnTo>
                    <a:pt x="1100" y="28"/>
                  </a:lnTo>
                  <a:lnTo>
                    <a:pt x="1035" y="18"/>
                  </a:lnTo>
                  <a:lnTo>
                    <a:pt x="965" y="10"/>
                  </a:lnTo>
                  <a:lnTo>
                    <a:pt x="889" y="5"/>
                  </a:lnTo>
                  <a:lnTo>
                    <a:pt x="807" y="1"/>
                  </a:lnTo>
                  <a:lnTo>
                    <a:pt x="720" y="0"/>
                  </a:lnTo>
                  <a:lnTo>
                    <a:pt x="633" y="1"/>
                  </a:lnTo>
                  <a:lnTo>
                    <a:pt x="551" y="5"/>
                  </a:lnTo>
                  <a:lnTo>
                    <a:pt x="475" y="10"/>
                  </a:lnTo>
                  <a:lnTo>
                    <a:pt x="405" y="18"/>
                  </a:lnTo>
                  <a:lnTo>
                    <a:pt x="340" y="28"/>
                  </a:lnTo>
                  <a:lnTo>
                    <a:pt x="281" y="41"/>
                  </a:lnTo>
                  <a:lnTo>
                    <a:pt x="228" y="55"/>
                  </a:lnTo>
                  <a:lnTo>
                    <a:pt x="180" y="72"/>
                  </a:lnTo>
                  <a:lnTo>
                    <a:pt x="138" y="91"/>
                  </a:lnTo>
                  <a:lnTo>
                    <a:pt x="101" y="113"/>
                  </a:lnTo>
                  <a:lnTo>
                    <a:pt x="70" y="136"/>
                  </a:lnTo>
                  <a:lnTo>
                    <a:pt x="45" y="162"/>
                  </a:lnTo>
                  <a:lnTo>
                    <a:pt x="25" y="190"/>
                  </a:lnTo>
                  <a:lnTo>
                    <a:pt x="11" y="221"/>
                  </a:lnTo>
                  <a:lnTo>
                    <a:pt x="3" y="253"/>
                  </a:lnTo>
                  <a:lnTo>
                    <a:pt x="0" y="288"/>
                  </a:lnTo>
                  <a:lnTo>
                    <a:pt x="2" y="323"/>
                  </a:lnTo>
                  <a:lnTo>
                    <a:pt x="7" y="356"/>
                  </a:lnTo>
                  <a:lnTo>
                    <a:pt x="15" y="386"/>
                  </a:lnTo>
                  <a:lnTo>
                    <a:pt x="27" y="414"/>
                  </a:lnTo>
                  <a:lnTo>
                    <a:pt x="42" y="440"/>
                  </a:lnTo>
                  <a:lnTo>
                    <a:pt x="61" y="464"/>
                  </a:lnTo>
                  <a:lnTo>
                    <a:pt x="83" y="485"/>
                  </a:lnTo>
                  <a:lnTo>
                    <a:pt x="108" y="504"/>
                  </a:lnTo>
                  <a:lnTo>
                    <a:pt x="137" y="521"/>
                  </a:lnTo>
                  <a:lnTo>
                    <a:pt x="169" y="536"/>
                  </a:lnTo>
                  <a:lnTo>
                    <a:pt x="204" y="548"/>
                  </a:lnTo>
                  <a:lnTo>
                    <a:pt x="243" y="558"/>
                  </a:lnTo>
                  <a:lnTo>
                    <a:pt x="285" y="566"/>
                  </a:lnTo>
                  <a:lnTo>
                    <a:pt x="331" y="572"/>
                  </a:lnTo>
                  <a:lnTo>
                    <a:pt x="380" y="575"/>
                  </a:lnTo>
                  <a:lnTo>
                    <a:pt x="432" y="576"/>
                  </a:lnTo>
                  <a:lnTo>
                    <a:pt x="485" y="577"/>
                  </a:lnTo>
                  <a:lnTo>
                    <a:pt x="537" y="581"/>
                  </a:lnTo>
                  <a:lnTo>
                    <a:pt x="586" y="586"/>
                  </a:lnTo>
                  <a:lnTo>
                    <a:pt x="635" y="594"/>
                  </a:lnTo>
                  <a:lnTo>
                    <a:pt x="681" y="604"/>
                  </a:lnTo>
                  <a:lnTo>
                    <a:pt x="726" y="617"/>
                  </a:lnTo>
                  <a:lnTo>
                    <a:pt x="769" y="631"/>
                  </a:lnTo>
                  <a:lnTo>
                    <a:pt x="810" y="648"/>
                  </a:lnTo>
                  <a:lnTo>
                    <a:pt x="850" y="667"/>
                  </a:lnTo>
                  <a:lnTo>
                    <a:pt x="888" y="689"/>
                  </a:lnTo>
                  <a:lnTo>
                    <a:pt x="924" y="712"/>
                  </a:lnTo>
                  <a:lnTo>
                    <a:pt x="959" y="738"/>
                  </a:lnTo>
                  <a:lnTo>
                    <a:pt x="991" y="766"/>
                  </a:lnTo>
                  <a:lnTo>
                    <a:pt x="1023" y="797"/>
                  </a:lnTo>
                  <a:lnTo>
                    <a:pt x="1052" y="829"/>
                  </a:lnTo>
                  <a:lnTo>
                    <a:pt x="1080" y="864"/>
                  </a:lnTo>
                  <a:lnTo>
                    <a:pt x="1106" y="899"/>
                  </a:lnTo>
                  <a:lnTo>
                    <a:pt x="1131" y="932"/>
                  </a:lnTo>
                  <a:lnTo>
                    <a:pt x="1153" y="962"/>
                  </a:lnTo>
                  <a:lnTo>
                    <a:pt x="1175" y="990"/>
                  </a:lnTo>
                  <a:lnTo>
                    <a:pt x="1194" y="1016"/>
                  </a:lnTo>
                  <a:lnTo>
                    <a:pt x="1212" y="1040"/>
                  </a:lnTo>
                  <a:lnTo>
                    <a:pt x="1228" y="1061"/>
                  </a:lnTo>
                  <a:lnTo>
                    <a:pt x="1242" y="1080"/>
                  </a:lnTo>
                  <a:lnTo>
                    <a:pt x="1255" y="1097"/>
                  </a:lnTo>
                  <a:lnTo>
                    <a:pt x="1266" y="1112"/>
                  </a:lnTo>
                  <a:lnTo>
                    <a:pt x="1275" y="1124"/>
                  </a:lnTo>
                  <a:lnTo>
                    <a:pt x="1283" y="1134"/>
                  </a:lnTo>
                  <a:lnTo>
                    <a:pt x="1288" y="1142"/>
                  </a:lnTo>
                  <a:lnTo>
                    <a:pt x="1293" y="1148"/>
                  </a:lnTo>
                  <a:lnTo>
                    <a:pt x="1295" y="1151"/>
                  </a:lnTo>
                  <a:lnTo>
                    <a:pt x="1296" y="1152"/>
                  </a:lnTo>
                  <a:lnTo>
                    <a:pt x="1296" y="1151"/>
                  </a:lnTo>
                  <a:lnTo>
                    <a:pt x="1294" y="1148"/>
                  </a:lnTo>
                  <a:lnTo>
                    <a:pt x="1292" y="1142"/>
                  </a:lnTo>
                  <a:lnTo>
                    <a:pt x="1289" y="1134"/>
                  </a:lnTo>
                  <a:lnTo>
                    <a:pt x="1285" y="1124"/>
                  </a:lnTo>
                  <a:lnTo>
                    <a:pt x="1281" y="1112"/>
                  </a:lnTo>
                  <a:lnTo>
                    <a:pt x="1275" y="1097"/>
                  </a:lnTo>
                  <a:lnTo>
                    <a:pt x="1269" y="1080"/>
                  </a:lnTo>
                  <a:lnTo>
                    <a:pt x="1262" y="1061"/>
                  </a:lnTo>
                  <a:lnTo>
                    <a:pt x="1254" y="1040"/>
                  </a:lnTo>
                  <a:lnTo>
                    <a:pt x="1245" y="1016"/>
                  </a:lnTo>
                  <a:lnTo>
                    <a:pt x="1235" y="990"/>
                  </a:lnTo>
                  <a:lnTo>
                    <a:pt x="1225" y="962"/>
                  </a:lnTo>
                  <a:lnTo>
                    <a:pt x="1213" y="932"/>
                  </a:lnTo>
                  <a:lnTo>
                    <a:pt x="1201" y="899"/>
                  </a:lnTo>
                  <a:lnTo>
                    <a:pt x="1188" y="864"/>
                  </a:lnTo>
                  <a:lnTo>
                    <a:pt x="1176" y="829"/>
                  </a:lnTo>
                  <a:lnTo>
                    <a:pt x="1166" y="797"/>
                  </a:lnTo>
                  <a:lnTo>
                    <a:pt x="1158" y="766"/>
                  </a:lnTo>
                  <a:lnTo>
                    <a:pt x="1152" y="738"/>
                  </a:lnTo>
                  <a:lnTo>
                    <a:pt x="1149" y="712"/>
                  </a:lnTo>
                  <a:lnTo>
                    <a:pt x="1148" y="689"/>
                  </a:lnTo>
                  <a:lnTo>
                    <a:pt x="1149" y="667"/>
                  </a:lnTo>
                  <a:lnTo>
                    <a:pt x="1152" y="648"/>
                  </a:lnTo>
                  <a:lnTo>
                    <a:pt x="1158" y="631"/>
                  </a:lnTo>
                  <a:lnTo>
                    <a:pt x="1166" y="617"/>
                  </a:lnTo>
                  <a:lnTo>
                    <a:pt x="1176" y="604"/>
                  </a:lnTo>
                  <a:lnTo>
                    <a:pt x="1188" y="594"/>
                  </a:lnTo>
                  <a:lnTo>
                    <a:pt x="1203" y="586"/>
                  </a:lnTo>
                  <a:lnTo>
                    <a:pt x="1220" y="581"/>
                  </a:lnTo>
                  <a:lnTo>
                    <a:pt x="1239" y="577"/>
                  </a:lnTo>
                  <a:lnTo>
                    <a:pt x="1260" y="576"/>
                  </a:lnTo>
                  <a:lnTo>
                    <a:pt x="1282" y="575"/>
                  </a:lnTo>
                  <a:lnTo>
                    <a:pt x="1302" y="572"/>
                  </a:lnTo>
                  <a:lnTo>
                    <a:pt x="1321" y="566"/>
                  </a:lnTo>
                  <a:lnTo>
                    <a:pt x="1339" y="558"/>
                  </a:lnTo>
                  <a:lnTo>
                    <a:pt x="1355" y="548"/>
                  </a:lnTo>
                  <a:lnTo>
                    <a:pt x="1370" y="536"/>
                  </a:lnTo>
                  <a:lnTo>
                    <a:pt x="1383" y="521"/>
                  </a:lnTo>
                  <a:lnTo>
                    <a:pt x="1395" y="504"/>
                  </a:lnTo>
                  <a:lnTo>
                    <a:pt x="1406" y="485"/>
                  </a:lnTo>
                  <a:lnTo>
                    <a:pt x="1415" y="464"/>
                  </a:lnTo>
                  <a:lnTo>
                    <a:pt x="1422" y="440"/>
                  </a:lnTo>
                  <a:lnTo>
                    <a:pt x="1429" y="414"/>
                  </a:lnTo>
                  <a:lnTo>
                    <a:pt x="1434" y="386"/>
                  </a:lnTo>
                  <a:lnTo>
                    <a:pt x="1437" y="356"/>
                  </a:lnTo>
                  <a:lnTo>
                    <a:pt x="1439" y="323"/>
                  </a:lnTo>
                  <a:lnTo>
                    <a:pt x="1440" y="288"/>
                  </a:lnTo>
                  <a:close/>
                </a:path>
              </a:pathLst>
            </a:custGeom>
            <a:noFill/>
            <a:ln w="63500" cap="flat">
              <a:solidFill>
                <a:schemeClr val="accent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61" name="Text Box 57">
              <a:extLst>
                <a:ext uri="{FF2B5EF4-FFF2-40B4-BE49-F238E27FC236}">
                  <a16:creationId xmlns:a16="http://schemas.microsoft.com/office/drawing/2014/main" id="{71C78D67-0237-82BA-09B2-BA4F2ECE9B79}"/>
                </a:ext>
              </a:extLst>
            </p:cNvPr>
            <p:cNvSpPr txBox="1">
              <a:spLocks noChangeArrowheads="1"/>
            </p:cNvSpPr>
            <p:nvPr/>
          </p:nvSpPr>
          <p:spPr bwMode="auto">
            <a:xfrm rot="771211" flipH="1">
              <a:off x="770" y="3381"/>
              <a:ext cx="2422" cy="308"/>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 uri="{AF507438-7753-43E0-B8FC-AC1667EBCBE1}">
                <a14:hiddenEffects xmlns:a14="http://schemas.microsoft.com/office/drawing/2010/main">
                  <a:effectLst>
                    <a:outerShdw dist="12700" dir="5400000" algn="ctr" rotWithShape="0">
                      <a:schemeClr val="bg1"/>
                    </a:outerShdw>
                  </a:effectLst>
                </a14:hiddenEffects>
              </a:ext>
            </a:extLst>
          </p:spPr>
          <p:txBody>
            <a:bodyPr>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eaLnBrk="1" hangingPunct="1">
                <a:spcBef>
                  <a:spcPct val="0"/>
                </a:spcBef>
                <a:buClrTx/>
                <a:buFontTx/>
                <a:buNone/>
              </a:pPr>
              <a:r>
                <a:rPr lang="zh-CN" altLang="en-US" sz="2600" dirty="0">
                  <a:solidFill>
                    <a:srgbClr val="003399"/>
                  </a:solidFill>
                  <a:ea typeface="黑体" pitchFamily="49" charset="-122"/>
                </a:rPr>
                <a:t>没有入度为</a:t>
              </a:r>
              <a:r>
                <a:rPr lang="en-US" altLang="zh-CN" sz="2600" dirty="0">
                  <a:solidFill>
                    <a:srgbClr val="003399"/>
                  </a:solidFill>
                  <a:ea typeface="黑体" pitchFamily="49" charset="-122"/>
                </a:rPr>
                <a:t>0</a:t>
              </a:r>
              <a:r>
                <a:rPr lang="zh-CN" altLang="en-US" sz="2600" dirty="0">
                  <a:solidFill>
                    <a:srgbClr val="003399"/>
                  </a:solidFill>
                  <a:ea typeface="黑体" pitchFamily="49" charset="-122"/>
                </a:rPr>
                <a:t>的顶点！</a:t>
              </a:r>
            </a:p>
          </p:txBody>
        </p:sp>
        <p:sp>
          <p:nvSpPr>
            <p:cNvPr id="62" name="Rectangle 58">
              <a:extLst>
                <a:ext uri="{FF2B5EF4-FFF2-40B4-BE49-F238E27FC236}">
                  <a16:creationId xmlns:a16="http://schemas.microsoft.com/office/drawing/2014/main" id="{518D7FCD-5AC4-D35A-8F0A-16EDE03A15A8}"/>
                </a:ext>
              </a:extLst>
            </p:cNvPr>
            <p:cNvSpPr>
              <a:spLocks noChangeArrowheads="1"/>
            </p:cNvSpPr>
            <p:nvPr/>
          </p:nvSpPr>
          <p:spPr bwMode="auto">
            <a:xfrm rot="981849">
              <a:off x="1196" y="3681"/>
              <a:ext cx="1049" cy="384"/>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Lst>
          </p:spPr>
          <p:txBody>
            <a:bodyPr>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eaLnBrk="1" hangingPunct="1">
                <a:spcBef>
                  <a:spcPct val="0"/>
                </a:spcBef>
                <a:buClrTx/>
                <a:buFontTx/>
                <a:buNone/>
              </a:pPr>
              <a:r>
                <a:rPr lang="zh-CN" altLang="en-US" sz="3400" dirty="0">
                  <a:solidFill>
                    <a:srgbClr val="FF3300"/>
                  </a:solidFill>
                  <a:ea typeface="华文新魏" pitchFamily="2" charset="-122"/>
                </a:rPr>
                <a:t>特点</a:t>
              </a:r>
            </a:p>
          </p:txBody>
        </p:sp>
      </p:grpSp>
    </p:spTree>
    <p:extLst>
      <p:ext uri="{BB962C8B-B14F-4D97-AF65-F5344CB8AC3E}">
        <p14:creationId xmlns:p14="http://schemas.microsoft.com/office/powerpoint/2010/main" val="1863773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4"/>
                                        </p:tgtEl>
                                        <p:attrNameLst>
                                          <p:attrName>style.visibility</p:attrName>
                                        </p:attrNameLst>
                                      </p:cBhvr>
                                      <p:to>
                                        <p:strVal val="visible"/>
                                      </p:to>
                                    </p:set>
                                    <p:animEffect transition="in" filter="wipe(left)">
                                      <p:cBhvr>
                                        <p:cTn id="12" dur="500"/>
                                        <p:tgtEl>
                                          <p:spTgt spid="34"/>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dissolve">
                                      <p:cBhvr>
                                        <p:cTn id="17" dur="500"/>
                                        <p:tgtEl>
                                          <p:spTgt spid="2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nodeType="click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wipe(right)">
                                      <p:cBhvr>
                                        <p:cTn id="22" dur="500"/>
                                        <p:tgtEl>
                                          <p:spTgt spid="37"/>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45"/>
                                        </p:tgtEl>
                                        <p:attrNameLst>
                                          <p:attrName>style.visibility</p:attrName>
                                        </p:attrNameLst>
                                      </p:cBhvr>
                                      <p:to>
                                        <p:strVal val="visible"/>
                                      </p:to>
                                    </p:set>
                                    <p:animEffect transition="in" filter="dissolve">
                                      <p:cBhvr>
                                        <p:cTn id="27" dur="1000"/>
                                        <p:tgtEl>
                                          <p:spTgt spid="45"/>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56"/>
                                        </p:tgtEl>
                                        <p:attrNameLst>
                                          <p:attrName>style.visibility</p:attrName>
                                        </p:attrNameLst>
                                      </p:cBhvr>
                                      <p:to>
                                        <p:strVal val="visible"/>
                                      </p:to>
                                    </p:set>
                                    <p:animEffect transition="in" filter="wipe(up)">
                                      <p:cBhvr>
                                        <p:cTn id="32" dur="500"/>
                                        <p:tgtEl>
                                          <p:spTgt spid="56"/>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59"/>
                                        </p:tgtEl>
                                        <p:attrNameLst>
                                          <p:attrName>style.visibility</p:attrName>
                                        </p:attrNameLst>
                                      </p:cBhvr>
                                      <p:to>
                                        <p:strVal val="visible"/>
                                      </p:to>
                                    </p:set>
                                    <p:animEffect transition="in" filter="wipe(left)">
                                      <p:cBhvr>
                                        <p:cTn id="37"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D13DB3D8-7CED-E260-CC01-B78533B04336}"/>
              </a:ext>
            </a:extLst>
          </p:cNvPr>
          <p:cNvSpPr>
            <a:spLocks noGrp="1"/>
          </p:cNvSpPr>
          <p:nvPr>
            <p:ph type="dt" sz="half" idx="10"/>
          </p:nvPr>
        </p:nvSpPr>
        <p:spPr/>
        <p:txBody>
          <a:bodyPr/>
          <a:lstStyle/>
          <a:p>
            <a:pPr>
              <a:defRPr/>
            </a:pPr>
            <a:fld id="{72795A5C-ABA9-164F-9A37-0CFC1B48C772}" type="datetime1">
              <a:rPr lang="en-US" altLang="zh-CN" smtClean="0"/>
              <a:t>6/5/2022</a:t>
            </a:fld>
            <a:endParaRPr lang="en-US" altLang="zh-CN" dirty="0"/>
          </a:p>
        </p:txBody>
      </p:sp>
      <p:sp>
        <p:nvSpPr>
          <p:cNvPr id="5" name="灯片编号占位符 4">
            <a:extLst>
              <a:ext uri="{FF2B5EF4-FFF2-40B4-BE49-F238E27FC236}">
                <a16:creationId xmlns:a16="http://schemas.microsoft.com/office/drawing/2014/main" id="{0B65BA88-2C03-A390-CD8E-4F36B6B10412}"/>
              </a:ext>
            </a:extLst>
          </p:cNvPr>
          <p:cNvSpPr>
            <a:spLocks noGrp="1"/>
          </p:cNvSpPr>
          <p:nvPr>
            <p:ph type="sldNum" sz="quarter" idx="12"/>
          </p:nvPr>
        </p:nvSpPr>
        <p:spPr/>
        <p:txBody>
          <a:bodyPr/>
          <a:lstStyle/>
          <a:p>
            <a:pPr>
              <a:defRPr/>
            </a:pPr>
            <a:fld id="{4FF538FA-A287-4FBD-9703-6DB9C5344803}" type="slidenum">
              <a:rPr lang="zh-CN" altLang="en-US" smtClean="0"/>
              <a:t>92</a:t>
            </a:fld>
            <a:endParaRPr lang="en-US" altLang="zh-CN" dirty="0"/>
          </a:p>
        </p:txBody>
      </p:sp>
      <p:grpSp>
        <p:nvGrpSpPr>
          <p:cNvPr id="6" name="Group 103">
            <a:extLst>
              <a:ext uri="{FF2B5EF4-FFF2-40B4-BE49-F238E27FC236}">
                <a16:creationId xmlns:a16="http://schemas.microsoft.com/office/drawing/2014/main" id="{ADB92F2A-43C1-25EF-FA7F-65D20DF910DD}"/>
              </a:ext>
            </a:extLst>
          </p:cNvPr>
          <p:cNvGrpSpPr>
            <a:grpSpLocks/>
          </p:cNvGrpSpPr>
          <p:nvPr/>
        </p:nvGrpSpPr>
        <p:grpSpPr bwMode="auto">
          <a:xfrm>
            <a:off x="697706" y="0"/>
            <a:ext cx="7573963" cy="4035425"/>
            <a:chOff x="447" y="480"/>
            <a:chExt cx="4771" cy="2542"/>
          </a:xfrm>
        </p:grpSpPr>
        <p:grpSp>
          <p:nvGrpSpPr>
            <p:cNvPr id="7" name="Group 95">
              <a:extLst>
                <a:ext uri="{FF2B5EF4-FFF2-40B4-BE49-F238E27FC236}">
                  <a16:creationId xmlns:a16="http://schemas.microsoft.com/office/drawing/2014/main" id="{FE170CA6-BC85-7B6D-0674-2C4BA1D7575B}"/>
                </a:ext>
              </a:extLst>
            </p:cNvPr>
            <p:cNvGrpSpPr>
              <a:grpSpLocks/>
            </p:cNvGrpSpPr>
            <p:nvPr/>
          </p:nvGrpSpPr>
          <p:grpSpPr bwMode="auto">
            <a:xfrm>
              <a:off x="447" y="480"/>
              <a:ext cx="4763" cy="2542"/>
              <a:chOff x="768" y="480"/>
              <a:chExt cx="4320" cy="2256"/>
            </a:xfrm>
          </p:grpSpPr>
          <p:sp>
            <p:nvSpPr>
              <p:cNvPr id="11" name="Freeform 5">
                <a:extLst>
                  <a:ext uri="{FF2B5EF4-FFF2-40B4-BE49-F238E27FC236}">
                    <a16:creationId xmlns:a16="http://schemas.microsoft.com/office/drawing/2014/main" id="{41B4526D-301E-E84F-5703-D88D0CFF6881}"/>
                  </a:ext>
                </a:extLst>
              </p:cNvPr>
              <p:cNvSpPr>
                <a:spLocks/>
              </p:cNvSpPr>
              <p:nvPr/>
            </p:nvSpPr>
            <p:spPr bwMode="auto">
              <a:xfrm>
                <a:off x="768" y="587"/>
                <a:ext cx="2465" cy="2149"/>
              </a:xfrm>
              <a:custGeom>
                <a:avLst/>
                <a:gdLst>
                  <a:gd name="T0" fmla="*/ 2628527 w 607"/>
                  <a:gd name="T1" fmla="*/ 141768 h 905"/>
                  <a:gd name="T2" fmla="*/ 2103953 w 607"/>
                  <a:gd name="T3" fmla="*/ 156523 h 905"/>
                  <a:gd name="T4" fmla="*/ 1547220 w 607"/>
                  <a:gd name="T5" fmla="*/ 156523 h 905"/>
                  <a:gd name="T6" fmla="*/ 1081307 w 607"/>
                  <a:gd name="T7" fmla="*/ 142917 h 905"/>
                  <a:gd name="T8" fmla="*/ 762067 w 607"/>
                  <a:gd name="T9" fmla="*/ 143966 h 905"/>
                  <a:gd name="T10" fmla="*/ 466112 w 607"/>
                  <a:gd name="T11" fmla="*/ 128190 h 905"/>
                  <a:gd name="T12" fmla="*/ 700304 w 607"/>
                  <a:gd name="T13" fmla="*/ 111121 h 905"/>
                  <a:gd name="T14" fmla="*/ 349998 w 607"/>
                  <a:gd name="T15" fmla="*/ 105403 h 905"/>
                  <a:gd name="T16" fmla="*/ 524655 w 607"/>
                  <a:gd name="T17" fmla="*/ 91787 h 905"/>
                  <a:gd name="T18" fmla="*/ 408788 w 607"/>
                  <a:gd name="T19" fmla="*/ 88425 h 905"/>
                  <a:gd name="T20" fmla="*/ 116923 w 607"/>
                  <a:gd name="T21" fmla="*/ 74752 h 905"/>
                  <a:gd name="T22" fmla="*/ 233054 w 607"/>
                  <a:gd name="T23" fmla="*/ 56624 h 905"/>
                  <a:gd name="T24" fmla="*/ 556733 w 607"/>
                  <a:gd name="T25" fmla="*/ 48781 h 905"/>
                  <a:gd name="T26" fmla="*/ 349998 w 607"/>
                  <a:gd name="T27" fmla="*/ 44319 h 905"/>
                  <a:gd name="T28" fmla="*/ 408788 w 607"/>
                  <a:gd name="T29" fmla="*/ 32845 h 905"/>
                  <a:gd name="T30" fmla="*/ 497991 w 607"/>
                  <a:gd name="T31" fmla="*/ 23846 h 905"/>
                  <a:gd name="T32" fmla="*/ 848248 w 607"/>
                  <a:gd name="T33" fmla="*/ 6801 h 905"/>
                  <a:gd name="T34" fmla="*/ 1286641 w 607"/>
                  <a:gd name="T35" fmla="*/ 10201 h 905"/>
                  <a:gd name="T36" fmla="*/ 1488758 w 607"/>
                  <a:gd name="T37" fmla="*/ 24928 h 905"/>
                  <a:gd name="T38" fmla="*/ 1721813 w 607"/>
                  <a:gd name="T39" fmla="*/ 13578 h 905"/>
                  <a:gd name="T40" fmla="*/ 1869757 w 607"/>
                  <a:gd name="T41" fmla="*/ 9128 h 905"/>
                  <a:gd name="T42" fmla="*/ 2220084 w 607"/>
                  <a:gd name="T43" fmla="*/ 9128 h 905"/>
                  <a:gd name="T44" fmla="*/ 2426490 w 607"/>
                  <a:gd name="T45" fmla="*/ 6801 h 905"/>
                  <a:gd name="T46" fmla="*/ 2103953 w 607"/>
                  <a:gd name="T47" fmla="*/ 1042 h 905"/>
                  <a:gd name="T48" fmla="*/ 1780274 w 607"/>
                  <a:gd name="T49" fmla="*/ 7860 h 905"/>
                  <a:gd name="T50" fmla="*/ 1520832 w 607"/>
                  <a:gd name="T51" fmla="*/ 12535 h 905"/>
                  <a:gd name="T52" fmla="*/ 1403645 w 607"/>
                  <a:gd name="T53" fmla="*/ 10201 h 905"/>
                  <a:gd name="T54" fmla="*/ 1170786 w 607"/>
                  <a:gd name="T55" fmla="*/ 1042 h 905"/>
                  <a:gd name="T56" fmla="*/ 700304 w 607"/>
                  <a:gd name="T57" fmla="*/ 2358 h 905"/>
                  <a:gd name="T58" fmla="*/ 439529 w 607"/>
                  <a:gd name="T59" fmla="*/ 15936 h 905"/>
                  <a:gd name="T60" fmla="*/ 349998 w 607"/>
                  <a:gd name="T61" fmla="*/ 20474 h 905"/>
                  <a:gd name="T62" fmla="*/ 291520 w 607"/>
                  <a:gd name="T63" fmla="*/ 25978 h 905"/>
                  <a:gd name="T64" fmla="*/ 265132 w 607"/>
                  <a:gd name="T65" fmla="*/ 30646 h 905"/>
                  <a:gd name="T66" fmla="*/ 233054 w 607"/>
                  <a:gd name="T67" fmla="*/ 46423 h 905"/>
                  <a:gd name="T68" fmla="*/ 89467 w 607"/>
                  <a:gd name="T69" fmla="*/ 56624 h 905"/>
                  <a:gd name="T70" fmla="*/ 116923 w 607"/>
                  <a:gd name="T71" fmla="*/ 85024 h 905"/>
                  <a:gd name="T72" fmla="*/ 291520 w 607"/>
                  <a:gd name="T73" fmla="*/ 97543 h 905"/>
                  <a:gd name="T74" fmla="*/ 265132 w 607"/>
                  <a:gd name="T75" fmla="*/ 107744 h 905"/>
                  <a:gd name="T76" fmla="*/ 497991 w 607"/>
                  <a:gd name="T77" fmla="*/ 113315 h 905"/>
                  <a:gd name="T78" fmla="*/ 349998 w 607"/>
                  <a:gd name="T79" fmla="*/ 131590 h 905"/>
                  <a:gd name="T80" fmla="*/ 700304 w 607"/>
                  <a:gd name="T81" fmla="*/ 149722 h 905"/>
                  <a:gd name="T82" fmla="*/ 1197174 w 607"/>
                  <a:gd name="T83" fmla="*/ 151822 h 905"/>
                  <a:gd name="T84" fmla="*/ 1753890 w 607"/>
                  <a:gd name="T85" fmla="*/ 162094 h 905"/>
                  <a:gd name="T86" fmla="*/ 2426490 w 607"/>
                  <a:gd name="T87" fmla="*/ 156523 h 905"/>
                  <a:gd name="T88" fmla="*/ 2718006 w 607"/>
                  <a:gd name="T89" fmla="*/ 141768 h 905"/>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607" h="905">
                    <a:moveTo>
                      <a:pt x="606" y="791"/>
                    </a:moveTo>
                    <a:lnTo>
                      <a:pt x="599" y="746"/>
                    </a:lnTo>
                    <a:lnTo>
                      <a:pt x="586" y="791"/>
                    </a:lnTo>
                    <a:lnTo>
                      <a:pt x="567" y="822"/>
                    </a:lnTo>
                    <a:lnTo>
                      <a:pt x="521" y="854"/>
                    </a:lnTo>
                    <a:lnTo>
                      <a:pt x="469" y="873"/>
                    </a:lnTo>
                    <a:lnTo>
                      <a:pt x="417" y="879"/>
                    </a:lnTo>
                    <a:lnTo>
                      <a:pt x="365" y="873"/>
                    </a:lnTo>
                    <a:lnTo>
                      <a:pt x="345" y="873"/>
                    </a:lnTo>
                    <a:lnTo>
                      <a:pt x="326" y="866"/>
                    </a:lnTo>
                    <a:lnTo>
                      <a:pt x="248" y="784"/>
                    </a:lnTo>
                    <a:lnTo>
                      <a:pt x="241" y="797"/>
                    </a:lnTo>
                    <a:lnTo>
                      <a:pt x="228" y="803"/>
                    </a:lnTo>
                    <a:lnTo>
                      <a:pt x="196" y="810"/>
                    </a:lnTo>
                    <a:lnTo>
                      <a:pt x="170" y="803"/>
                    </a:lnTo>
                    <a:lnTo>
                      <a:pt x="130" y="784"/>
                    </a:lnTo>
                    <a:lnTo>
                      <a:pt x="111" y="753"/>
                    </a:lnTo>
                    <a:lnTo>
                      <a:pt x="104" y="715"/>
                    </a:lnTo>
                    <a:lnTo>
                      <a:pt x="104" y="677"/>
                    </a:lnTo>
                    <a:lnTo>
                      <a:pt x="130" y="645"/>
                    </a:lnTo>
                    <a:lnTo>
                      <a:pt x="156" y="620"/>
                    </a:lnTo>
                    <a:lnTo>
                      <a:pt x="130" y="613"/>
                    </a:lnTo>
                    <a:lnTo>
                      <a:pt x="104" y="607"/>
                    </a:lnTo>
                    <a:lnTo>
                      <a:pt x="78" y="588"/>
                    </a:lnTo>
                    <a:lnTo>
                      <a:pt x="78" y="557"/>
                    </a:lnTo>
                    <a:lnTo>
                      <a:pt x="85" y="538"/>
                    </a:lnTo>
                    <a:lnTo>
                      <a:pt x="117" y="512"/>
                    </a:lnTo>
                    <a:lnTo>
                      <a:pt x="150" y="493"/>
                    </a:lnTo>
                    <a:lnTo>
                      <a:pt x="111" y="493"/>
                    </a:lnTo>
                    <a:lnTo>
                      <a:pt x="91" y="493"/>
                    </a:lnTo>
                    <a:lnTo>
                      <a:pt x="78" y="493"/>
                    </a:lnTo>
                    <a:lnTo>
                      <a:pt x="46" y="462"/>
                    </a:lnTo>
                    <a:lnTo>
                      <a:pt x="26" y="417"/>
                    </a:lnTo>
                    <a:lnTo>
                      <a:pt x="26" y="373"/>
                    </a:lnTo>
                    <a:lnTo>
                      <a:pt x="39" y="335"/>
                    </a:lnTo>
                    <a:lnTo>
                      <a:pt x="52" y="316"/>
                    </a:lnTo>
                    <a:lnTo>
                      <a:pt x="78" y="291"/>
                    </a:lnTo>
                    <a:lnTo>
                      <a:pt x="98" y="285"/>
                    </a:lnTo>
                    <a:lnTo>
                      <a:pt x="124" y="272"/>
                    </a:lnTo>
                    <a:lnTo>
                      <a:pt x="104" y="266"/>
                    </a:lnTo>
                    <a:lnTo>
                      <a:pt x="85" y="259"/>
                    </a:lnTo>
                    <a:lnTo>
                      <a:pt x="78" y="247"/>
                    </a:lnTo>
                    <a:lnTo>
                      <a:pt x="72" y="215"/>
                    </a:lnTo>
                    <a:lnTo>
                      <a:pt x="78" y="190"/>
                    </a:lnTo>
                    <a:lnTo>
                      <a:pt x="91" y="183"/>
                    </a:lnTo>
                    <a:lnTo>
                      <a:pt x="104" y="183"/>
                    </a:lnTo>
                    <a:lnTo>
                      <a:pt x="137" y="190"/>
                    </a:lnTo>
                    <a:lnTo>
                      <a:pt x="111" y="133"/>
                    </a:lnTo>
                    <a:lnTo>
                      <a:pt x="130" y="70"/>
                    </a:lnTo>
                    <a:lnTo>
                      <a:pt x="156" y="51"/>
                    </a:lnTo>
                    <a:lnTo>
                      <a:pt x="189" y="38"/>
                    </a:lnTo>
                    <a:lnTo>
                      <a:pt x="228" y="32"/>
                    </a:lnTo>
                    <a:lnTo>
                      <a:pt x="261" y="38"/>
                    </a:lnTo>
                    <a:lnTo>
                      <a:pt x="287" y="57"/>
                    </a:lnTo>
                    <a:lnTo>
                      <a:pt x="313" y="82"/>
                    </a:lnTo>
                    <a:lnTo>
                      <a:pt x="319" y="114"/>
                    </a:lnTo>
                    <a:lnTo>
                      <a:pt x="332" y="139"/>
                    </a:lnTo>
                    <a:lnTo>
                      <a:pt x="345" y="108"/>
                    </a:lnTo>
                    <a:lnTo>
                      <a:pt x="365" y="82"/>
                    </a:lnTo>
                    <a:lnTo>
                      <a:pt x="384" y="76"/>
                    </a:lnTo>
                    <a:lnTo>
                      <a:pt x="391" y="82"/>
                    </a:lnTo>
                    <a:lnTo>
                      <a:pt x="397" y="108"/>
                    </a:lnTo>
                    <a:lnTo>
                      <a:pt x="417" y="51"/>
                    </a:lnTo>
                    <a:lnTo>
                      <a:pt x="469" y="32"/>
                    </a:lnTo>
                    <a:lnTo>
                      <a:pt x="482" y="38"/>
                    </a:lnTo>
                    <a:lnTo>
                      <a:pt x="495" y="51"/>
                    </a:lnTo>
                    <a:lnTo>
                      <a:pt x="515" y="82"/>
                    </a:lnTo>
                    <a:lnTo>
                      <a:pt x="521" y="114"/>
                    </a:lnTo>
                    <a:lnTo>
                      <a:pt x="541" y="38"/>
                    </a:lnTo>
                    <a:lnTo>
                      <a:pt x="521" y="19"/>
                    </a:lnTo>
                    <a:lnTo>
                      <a:pt x="495" y="13"/>
                    </a:lnTo>
                    <a:lnTo>
                      <a:pt x="469" y="6"/>
                    </a:lnTo>
                    <a:lnTo>
                      <a:pt x="443" y="6"/>
                    </a:lnTo>
                    <a:lnTo>
                      <a:pt x="423" y="25"/>
                    </a:lnTo>
                    <a:lnTo>
                      <a:pt x="397" y="44"/>
                    </a:lnTo>
                    <a:lnTo>
                      <a:pt x="384" y="44"/>
                    </a:lnTo>
                    <a:lnTo>
                      <a:pt x="365" y="51"/>
                    </a:lnTo>
                    <a:lnTo>
                      <a:pt x="339" y="70"/>
                    </a:lnTo>
                    <a:lnTo>
                      <a:pt x="332" y="95"/>
                    </a:lnTo>
                    <a:lnTo>
                      <a:pt x="319" y="63"/>
                    </a:lnTo>
                    <a:lnTo>
                      <a:pt x="313" y="57"/>
                    </a:lnTo>
                    <a:lnTo>
                      <a:pt x="313" y="51"/>
                    </a:lnTo>
                    <a:lnTo>
                      <a:pt x="293" y="19"/>
                    </a:lnTo>
                    <a:lnTo>
                      <a:pt x="261" y="6"/>
                    </a:lnTo>
                    <a:lnTo>
                      <a:pt x="228" y="0"/>
                    </a:lnTo>
                    <a:lnTo>
                      <a:pt x="189" y="6"/>
                    </a:lnTo>
                    <a:lnTo>
                      <a:pt x="156" y="13"/>
                    </a:lnTo>
                    <a:lnTo>
                      <a:pt x="130" y="38"/>
                    </a:lnTo>
                    <a:lnTo>
                      <a:pt x="111" y="57"/>
                    </a:lnTo>
                    <a:lnTo>
                      <a:pt x="98" y="89"/>
                    </a:lnTo>
                    <a:lnTo>
                      <a:pt x="91" y="101"/>
                    </a:lnTo>
                    <a:lnTo>
                      <a:pt x="78" y="114"/>
                    </a:lnTo>
                    <a:lnTo>
                      <a:pt x="78" y="127"/>
                    </a:lnTo>
                    <a:lnTo>
                      <a:pt x="78" y="139"/>
                    </a:lnTo>
                    <a:lnTo>
                      <a:pt x="65" y="145"/>
                    </a:lnTo>
                    <a:lnTo>
                      <a:pt x="65" y="158"/>
                    </a:lnTo>
                    <a:lnTo>
                      <a:pt x="59" y="164"/>
                    </a:lnTo>
                    <a:lnTo>
                      <a:pt x="59" y="171"/>
                    </a:lnTo>
                    <a:lnTo>
                      <a:pt x="52" y="202"/>
                    </a:lnTo>
                    <a:lnTo>
                      <a:pt x="46" y="240"/>
                    </a:lnTo>
                    <a:lnTo>
                      <a:pt x="52" y="259"/>
                    </a:lnTo>
                    <a:lnTo>
                      <a:pt x="65" y="272"/>
                    </a:lnTo>
                    <a:lnTo>
                      <a:pt x="52" y="278"/>
                    </a:lnTo>
                    <a:lnTo>
                      <a:pt x="20" y="316"/>
                    </a:lnTo>
                    <a:lnTo>
                      <a:pt x="0" y="367"/>
                    </a:lnTo>
                    <a:lnTo>
                      <a:pt x="0" y="424"/>
                    </a:lnTo>
                    <a:lnTo>
                      <a:pt x="26" y="474"/>
                    </a:lnTo>
                    <a:lnTo>
                      <a:pt x="46" y="500"/>
                    </a:lnTo>
                    <a:lnTo>
                      <a:pt x="78" y="519"/>
                    </a:lnTo>
                    <a:lnTo>
                      <a:pt x="65" y="544"/>
                    </a:lnTo>
                    <a:lnTo>
                      <a:pt x="52" y="563"/>
                    </a:lnTo>
                    <a:lnTo>
                      <a:pt x="52" y="582"/>
                    </a:lnTo>
                    <a:lnTo>
                      <a:pt x="59" y="601"/>
                    </a:lnTo>
                    <a:lnTo>
                      <a:pt x="72" y="620"/>
                    </a:lnTo>
                    <a:lnTo>
                      <a:pt x="91" y="626"/>
                    </a:lnTo>
                    <a:lnTo>
                      <a:pt x="111" y="632"/>
                    </a:lnTo>
                    <a:lnTo>
                      <a:pt x="104" y="645"/>
                    </a:lnTo>
                    <a:lnTo>
                      <a:pt x="78" y="689"/>
                    </a:lnTo>
                    <a:lnTo>
                      <a:pt x="78" y="734"/>
                    </a:lnTo>
                    <a:lnTo>
                      <a:pt x="91" y="778"/>
                    </a:lnTo>
                    <a:lnTo>
                      <a:pt x="130" y="822"/>
                    </a:lnTo>
                    <a:lnTo>
                      <a:pt x="156" y="835"/>
                    </a:lnTo>
                    <a:lnTo>
                      <a:pt x="196" y="841"/>
                    </a:lnTo>
                    <a:lnTo>
                      <a:pt x="261" y="829"/>
                    </a:lnTo>
                    <a:lnTo>
                      <a:pt x="267" y="847"/>
                    </a:lnTo>
                    <a:lnTo>
                      <a:pt x="306" y="879"/>
                    </a:lnTo>
                    <a:lnTo>
                      <a:pt x="352" y="898"/>
                    </a:lnTo>
                    <a:lnTo>
                      <a:pt x="391" y="904"/>
                    </a:lnTo>
                    <a:lnTo>
                      <a:pt x="443" y="898"/>
                    </a:lnTo>
                    <a:lnTo>
                      <a:pt x="495" y="892"/>
                    </a:lnTo>
                    <a:lnTo>
                      <a:pt x="541" y="873"/>
                    </a:lnTo>
                    <a:lnTo>
                      <a:pt x="580" y="835"/>
                    </a:lnTo>
                    <a:lnTo>
                      <a:pt x="606" y="791"/>
                    </a:lnTo>
                    <a:close/>
                  </a:path>
                </a:pathLst>
              </a:custGeom>
              <a:noFill/>
              <a:ln w="31750" cap="flat">
                <a:solidFill>
                  <a:schemeClr val="accent3"/>
                </a:solidFill>
                <a:prstDash val="solid"/>
                <a:round/>
                <a:headEnd/>
                <a:tailEnd/>
              </a:ln>
              <a:effectLst>
                <a:outerShdw dist="45791" dir="2021404" algn="ctr" rotWithShape="0">
                  <a:srgbClr val="B2B2B2"/>
                </a:outerShdw>
              </a:effectLst>
            </p:spPr>
            <p:txBody>
              <a:bodyPr wrap="none" anchor="ctr">
                <a:spAutoFit/>
              </a:bodyPr>
              <a:lstStyle/>
              <a:p>
                <a:endParaRPr lang="zh-CN" altLang="en-US"/>
              </a:p>
            </p:txBody>
          </p:sp>
          <p:sp>
            <p:nvSpPr>
              <p:cNvPr id="12" name="Freeform 6">
                <a:extLst>
                  <a:ext uri="{FF2B5EF4-FFF2-40B4-BE49-F238E27FC236}">
                    <a16:creationId xmlns:a16="http://schemas.microsoft.com/office/drawing/2014/main" id="{000DD0C8-9909-9017-736A-52020164948C}"/>
                  </a:ext>
                </a:extLst>
              </p:cNvPr>
              <p:cNvSpPr>
                <a:spLocks/>
              </p:cNvSpPr>
              <p:nvPr/>
            </p:nvSpPr>
            <p:spPr bwMode="auto">
              <a:xfrm>
                <a:off x="2810" y="480"/>
                <a:ext cx="2278" cy="2135"/>
              </a:xfrm>
              <a:custGeom>
                <a:avLst/>
                <a:gdLst>
                  <a:gd name="T0" fmla="*/ 376548 w 561"/>
                  <a:gd name="T1" fmla="*/ 157743 h 899"/>
                  <a:gd name="T2" fmla="*/ 698717 w 561"/>
                  <a:gd name="T3" fmla="*/ 157743 h 899"/>
                  <a:gd name="T4" fmla="*/ 959436 w 561"/>
                  <a:gd name="T5" fmla="*/ 158788 h 899"/>
                  <a:gd name="T6" fmla="*/ 1429520 w 561"/>
                  <a:gd name="T7" fmla="*/ 157743 h 899"/>
                  <a:gd name="T8" fmla="*/ 1953972 w 561"/>
                  <a:gd name="T9" fmla="*/ 161146 h 899"/>
                  <a:gd name="T10" fmla="*/ 2388956 w 561"/>
                  <a:gd name="T11" fmla="*/ 150870 h 899"/>
                  <a:gd name="T12" fmla="*/ 2421043 w 561"/>
                  <a:gd name="T13" fmla="*/ 139392 h 899"/>
                  <a:gd name="T14" fmla="*/ 2331592 w 561"/>
                  <a:gd name="T15" fmla="*/ 128128 h 899"/>
                  <a:gd name="T16" fmla="*/ 2245422 w 561"/>
                  <a:gd name="T17" fmla="*/ 117852 h 899"/>
                  <a:gd name="T18" fmla="*/ 2479479 w 561"/>
                  <a:gd name="T19" fmla="*/ 105451 h 899"/>
                  <a:gd name="T20" fmla="*/ 2479479 w 561"/>
                  <a:gd name="T21" fmla="*/ 86110 h 899"/>
                  <a:gd name="T22" fmla="*/ 2273139 w 561"/>
                  <a:gd name="T23" fmla="*/ 67973 h 899"/>
                  <a:gd name="T24" fmla="*/ 2331592 w 561"/>
                  <a:gd name="T25" fmla="*/ 55441 h 899"/>
                  <a:gd name="T26" fmla="*/ 2421043 w 561"/>
                  <a:gd name="T27" fmla="*/ 43078 h 899"/>
                  <a:gd name="T28" fmla="*/ 2362591 w 561"/>
                  <a:gd name="T29" fmla="*/ 21540 h 899"/>
                  <a:gd name="T30" fmla="*/ 2097522 w 561"/>
                  <a:gd name="T31" fmla="*/ 14731 h 899"/>
                  <a:gd name="T32" fmla="*/ 1690239 w 561"/>
                  <a:gd name="T33" fmla="*/ 9001 h 899"/>
                  <a:gd name="T34" fmla="*/ 1429520 w 561"/>
                  <a:gd name="T35" fmla="*/ 11319 h 899"/>
                  <a:gd name="T36" fmla="*/ 1048883 w 561"/>
                  <a:gd name="T37" fmla="*/ 1043 h 899"/>
                  <a:gd name="T38" fmla="*/ 232998 w 561"/>
                  <a:gd name="T39" fmla="*/ 4443 h 899"/>
                  <a:gd name="T40" fmla="*/ 201999 w 561"/>
                  <a:gd name="T41" fmla="*/ 10046 h 899"/>
                  <a:gd name="T42" fmla="*/ 1107335 w 561"/>
                  <a:gd name="T43" fmla="*/ 11319 h 899"/>
                  <a:gd name="T44" fmla="*/ 1340337 w 561"/>
                  <a:gd name="T45" fmla="*/ 21540 h 899"/>
                  <a:gd name="T46" fmla="*/ 1573071 w 561"/>
                  <a:gd name="T47" fmla="*/ 16864 h 899"/>
                  <a:gd name="T48" fmla="*/ 1605141 w 561"/>
                  <a:gd name="T49" fmla="*/ 28342 h 899"/>
                  <a:gd name="T50" fmla="*/ 1953972 w 561"/>
                  <a:gd name="T51" fmla="*/ 19182 h 899"/>
                  <a:gd name="T52" fmla="*/ 2273139 w 561"/>
                  <a:gd name="T53" fmla="*/ 30500 h 899"/>
                  <a:gd name="T54" fmla="*/ 2245422 w 561"/>
                  <a:gd name="T55" fmla="*/ 46478 h 899"/>
                  <a:gd name="T56" fmla="*/ 1923237 w 561"/>
                  <a:gd name="T57" fmla="*/ 50924 h 899"/>
                  <a:gd name="T58" fmla="*/ 2214687 w 561"/>
                  <a:gd name="T59" fmla="*/ 60110 h 899"/>
                  <a:gd name="T60" fmla="*/ 1923237 w 561"/>
                  <a:gd name="T61" fmla="*/ 69061 h 899"/>
                  <a:gd name="T62" fmla="*/ 2362591 w 561"/>
                  <a:gd name="T63" fmla="*/ 88456 h 899"/>
                  <a:gd name="T64" fmla="*/ 2129593 w 561"/>
                  <a:gd name="T65" fmla="*/ 114452 h 899"/>
                  <a:gd name="T66" fmla="*/ 2129593 w 561"/>
                  <a:gd name="T67" fmla="*/ 119128 h 899"/>
                  <a:gd name="T68" fmla="*/ 2245422 w 561"/>
                  <a:gd name="T69" fmla="*/ 128128 h 899"/>
                  <a:gd name="T70" fmla="*/ 2071141 w 561"/>
                  <a:gd name="T71" fmla="*/ 130446 h 899"/>
                  <a:gd name="T72" fmla="*/ 2245422 w 561"/>
                  <a:gd name="T73" fmla="*/ 151986 h 899"/>
                  <a:gd name="T74" fmla="*/ 1923237 w 561"/>
                  <a:gd name="T75" fmla="*/ 156442 h 899"/>
                  <a:gd name="T76" fmla="*/ 1748692 w 561"/>
                  <a:gd name="T77" fmla="*/ 144066 h 899"/>
                  <a:gd name="T78" fmla="*/ 1313691 w 561"/>
                  <a:gd name="T79" fmla="*/ 155387 h 899"/>
                  <a:gd name="T80" fmla="*/ 757449 w 561"/>
                  <a:gd name="T81" fmla="*/ 141710 h 899"/>
                  <a:gd name="T82" fmla="*/ 609286 w 561"/>
                  <a:gd name="T83" fmla="*/ 153029 h 899"/>
                  <a:gd name="T84" fmla="*/ 408355 w 561"/>
                  <a:gd name="T85" fmla="*/ 149668 h 899"/>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561" h="899">
                    <a:moveTo>
                      <a:pt x="91" y="834"/>
                    </a:moveTo>
                    <a:lnTo>
                      <a:pt x="78" y="866"/>
                    </a:lnTo>
                    <a:lnTo>
                      <a:pt x="84" y="879"/>
                    </a:lnTo>
                    <a:lnTo>
                      <a:pt x="110" y="891"/>
                    </a:lnTo>
                    <a:lnTo>
                      <a:pt x="136" y="885"/>
                    </a:lnTo>
                    <a:lnTo>
                      <a:pt x="156" y="879"/>
                    </a:lnTo>
                    <a:lnTo>
                      <a:pt x="182" y="847"/>
                    </a:lnTo>
                    <a:lnTo>
                      <a:pt x="195" y="866"/>
                    </a:lnTo>
                    <a:lnTo>
                      <a:pt x="214" y="885"/>
                    </a:lnTo>
                    <a:lnTo>
                      <a:pt x="260" y="891"/>
                    </a:lnTo>
                    <a:lnTo>
                      <a:pt x="293" y="891"/>
                    </a:lnTo>
                    <a:lnTo>
                      <a:pt x="319" y="879"/>
                    </a:lnTo>
                    <a:lnTo>
                      <a:pt x="371" y="841"/>
                    </a:lnTo>
                    <a:lnTo>
                      <a:pt x="410" y="891"/>
                    </a:lnTo>
                    <a:lnTo>
                      <a:pt x="436" y="898"/>
                    </a:lnTo>
                    <a:lnTo>
                      <a:pt x="468" y="898"/>
                    </a:lnTo>
                    <a:lnTo>
                      <a:pt x="507" y="879"/>
                    </a:lnTo>
                    <a:lnTo>
                      <a:pt x="533" y="841"/>
                    </a:lnTo>
                    <a:lnTo>
                      <a:pt x="540" y="822"/>
                    </a:lnTo>
                    <a:lnTo>
                      <a:pt x="540" y="796"/>
                    </a:lnTo>
                    <a:lnTo>
                      <a:pt x="540" y="777"/>
                    </a:lnTo>
                    <a:lnTo>
                      <a:pt x="527" y="758"/>
                    </a:lnTo>
                    <a:lnTo>
                      <a:pt x="514" y="733"/>
                    </a:lnTo>
                    <a:lnTo>
                      <a:pt x="520" y="714"/>
                    </a:lnTo>
                    <a:lnTo>
                      <a:pt x="527" y="702"/>
                    </a:lnTo>
                    <a:lnTo>
                      <a:pt x="514" y="676"/>
                    </a:lnTo>
                    <a:lnTo>
                      <a:pt x="501" y="657"/>
                    </a:lnTo>
                    <a:lnTo>
                      <a:pt x="507" y="651"/>
                    </a:lnTo>
                    <a:lnTo>
                      <a:pt x="533" y="619"/>
                    </a:lnTo>
                    <a:lnTo>
                      <a:pt x="553" y="588"/>
                    </a:lnTo>
                    <a:lnTo>
                      <a:pt x="553" y="556"/>
                    </a:lnTo>
                    <a:lnTo>
                      <a:pt x="560" y="512"/>
                    </a:lnTo>
                    <a:lnTo>
                      <a:pt x="553" y="480"/>
                    </a:lnTo>
                    <a:lnTo>
                      <a:pt x="547" y="442"/>
                    </a:lnTo>
                    <a:lnTo>
                      <a:pt x="527" y="411"/>
                    </a:lnTo>
                    <a:lnTo>
                      <a:pt x="507" y="379"/>
                    </a:lnTo>
                    <a:lnTo>
                      <a:pt x="520" y="360"/>
                    </a:lnTo>
                    <a:lnTo>
                      <a:pt x="520" y="335"/>
                    </a:lnTo>
                    <a:lnTo>
                      <a:pt x="520" y="309"/>
                    </a:lnTo>
                    <a:lnTo>
                      <a:pt x="501" y="284"/>
                    </a:lnTo>
                    <a:lnTo>
                      <a:pt x="527" y="259"/>
                    </a:lnTo>
                    <a:lnTo>
                      <a:pt x="540" y="240"/>
                    </a:lnTo>
                    <a:lnTo>
                      <a:pt x="547" y="189"/>
                    </a:lnTo>
                    <a:lnTo>
                      <a:pt x="540" y="145"/>
                    </a:lnTo>
                    <a:lnTo>
                      <a:pt x="527" y="120"/>
                    </a:lnTo>
                    <a:lnTo>
                      <a:pt x="507" y="107"/>
                    </a:lnTo>
                    <a:lnTo>
                      <a:pt x="488" y="88"/>
                    </a:lnTo>
                    <a:lnTo>
                      <a:pt x="468" y="82"/>
                    </a:lnTo>
                    <a:lnTo>
                      <a:pt x="397" y="75"/>
                    </a:lnTo>
                    <a:lnTo>
                      <a:pt x="390" y="56"/>
                    </a:lnTo>
                    <a:lnTo>
                      <a:pt x="377" y="50"/>
                    </a:lnTo>
                    <a:lnTo>
                      <a:pt x="351" y="44"/>
                    </a:lnTo>
                    <a:lnTo>
                      <a:pt x="332" y="50"/>
                    </a:lnTo>
                    <a:lnTo>
                      <a:pt x="319" y="63"/>
                    </a:lnTo>
                    <a:lnTo>
                      <a:pt x="293" y="82"/>
                    </a:lnTo>
                    <a:lnTo>
                      <a:pt x="266" y="38"/>
                    </a:lnTo>
                    <a:lnTo>
                      <a:pt x="234" y="6"/>
                    </a:lnTo>
                    <a:lnTo>
                      <a:pt x="169" y="0"/>
                    </a:lnTo>
                    <a:lnTo>
                      <a:pt x="110" y="0"/>
                    </a:lnTo>
                    <a:lnTo>
                      <a:pt x="52" y="25"/>
                    </a:lnTo>
                    <a:lnTo>
                      <a:pt x="0" y="63"/>
                    </a:lnTo>
                    <a:lnTo>
                      <a:pt x="26" y="82"/>
                    </a:lnTo>
                    <a:lnTo>
                      <a:pt x="45" y="56"/>
                    </a:lnTo>
                    <a:lnTo>
                      <a:pt x="123" y="31"/>
                    </a:lnTo>
                    <a:lnTo>
                      <a:pt x="208" y="44"/>
                    </a:lnTo>
                    <a:lnTo>
                      <a:pt x="247" y="63"/>
                    </a:lnTo>
                    <a:lnTo>
                      <a:pt x="266" y="107"/>
                    </a:lnTo>
                    <a:lnTo>
                      <a:pt x="286" y="151"/>
                    </a:lnTo>
                    <a:lnTo>
                      <a:pt x="299" y="120"/>
                    </a:lnTo>
                    <a:lnTo>
                      <a:pt x="319" y="94"/>
                    </a:lnTo>
                    <a:lnTo>
                      <a:pt x="332" y="82"/>
                    </a:lnTo>
                    <a:lnTo>
                      <a:pt x="351" y="94"/>
                    </a:lnTo>
                    <a:lnTo>
                      <a:pt x="358" y="107"/>
                    </a:lnTo>
                    <a:lnTo>
                      <a:pt x="364" y="132"/>
                    </a:lnTo>
                    <a:lnTo>
                      <a:pt x="358" y="158"/>
                    </a:lnTo>
                    <a:lnTo>
                      <a:pt x="377" y="132"/>
                    </a:lnTo>
                    <a:lnTo>
                      <a:pt x="403" y="107"/>
                    </a:lnTo>
                    <a:lnTo>
                      <a:pt x="436" y="107"/>
                    </a:lnTo>
                    <a:lnTo>
                      <a:pt x="468" y="113"/>
                    </a:lnTo>
                    <a:lnTo>
                      <a:pt x="494" y="139"/>
                    </a:lnTo>
                    <a:lnTo>
                      <a:pt x="507" y="170"/>
                    </a:lnTo>
                    <a:lnTo>
                      <a:pt x="514" y="202"/>
                    </a:lnTo>
                    <a:lnTo>
                      <a:pt x="507" y="234"/>
                    </a:lnTo>
                    <a:lnTo>
                      <a:pt x="501" y="259"/>
                    </a:lnTo>
                    <a:lnTo>
                      <a:pt x="462" y="265"/>
                    </a:lnTo>
                    <a:lnTo>
                      <a:pt x="423" y="265"/>
                    </a:lnTo>
                    <a:lnTo>
                      <a:pt x="429" y="284"/>
                    </a:lnTo>
                    <a:lnTo>
                      <a:pt x="468" y="290"/>
                    </a:lnTo>
                    <a:lnTo>
                      <a:pt x="488" y="309"/>
                    </a:lnTo>
                    <a:lnTo>
                      <a:pt x="494" y="335"/>
                    </a:lnTo>
                    <a:lnTo>
                      <a:pt x="494" y="354"/>
                    </a:lnTo>
                    <a:lnTo>
                      <a:pt x="462" y="373"/>
                    </a:lnTo>
                    <a:lnTo>
                      <a:pt x="429" y="385"/>
                    </a:lnTo>
                    <a:lnTo>
                      <a:pt x="468" y="398"/>
                    </a:lnTo>
                    <a:lnTo>
                      <a:pt x="507" y="436"/>
                    </a:lnTo>
                    <a:lnTo>
                      <a:pt x="527" y="493"/>
                    </a:lnTo>
                    <a:lnTo>
                      <a:pt x="520" y="556"/>
                    </a:lnTo>
                    <a:lnTo>
                      <a:pt x="501" y="613"/>
                    </a:lnTo>
                    <a:lnTo>
                      <a:pt x="475" y="638"/>
                    </a:lnTo>
                    <a:lnTo>
                      <a:pt x="436" y="651"/>
                    </a:lnTo>
                    <a:lnTo>
                      <a:pt x="455" y="664"/>
                    </a:lnTo>
                    <a:lnTo>
                      <a:pt x="475" y="664"/>
                    </a:lnTo>
                    <a:lnTo>
                      <a:pt x="501" y="689"/>
                    </a:lnTo>
                    <a:lnTo>
                      <a:pt x="501" y="695"/>
                    </a:lnTo>
                    <a:lnTo>
                      <a:pt x="501" y="714"/>
                    </a:lnTo>
                    <a:lnTo>
                      <a:pt x="494" y="721"/>
                    </a:lnTo>
                    <a:lnTo>
                      <a:pt x="475" y="727"/>
                    </a:lnTo>
                    <a:lnTo>
                      <a:pt x="462" y="727"/>
                    </a:lnTo>
                    <a:lnTo>
                      <a:pt x="501" y="765"/>
                    </a:lnTo>
                    <a:lnTo>
                      <a:pt x="507" y="828"/>
                    </a:lnTo>
                    <a:lnTo>
                      <a:pt x="501" y="847"/>
                    </a:lnTo>
                    <a:lnTo>
                      <a:pt x="475" y="866"/>
                    </a:lnTo>
                    <a:lnTo>
                      <a:pt x="455" y="872"/>
                    </a:lnTo>
                    <a:lnTo>
                      <a:pt x="429" y="872"/>
                    </a:lnTo>
                    <a:lnTo>
                      <a:pt x="410" y="866"/>
                    </a:lnTo>
                    <a:lnTo>
                      <a:pt x="397" y="841"/>
                    </a:lnTo>
                    <a:lnTo>
                      <a:pt x="390" y="803"/>
                    </a:lnTo>
                    <a:lnTo>
                      <a:pt x="364" y="828"/>
                    </a:lnTo>
                    <a:lnTo>
                      <a:pt x="332" y="853"/>
                    </a:lnTo>
                    <a:lnTo>
                      <a:pt x="293" y="866"/>
                    </a:lnTo>
                    <a:lnTo>
                      <a:pt x="260" y="866"/>
                    </a:lnTo>
                    <a:lnTo>
                      <a:pt x="208" y="841"/>
                    </a:lnTo>
                    <a:lnTo>
                      <a:pt x="169" y="790"/>
                    </a:lnTo>
                    <a:lnTo>
                      <a:pt x="162" y="834"/>
                    </a:lnTo>
                    <a:lnTo>
                      <a:pt x="149" y="841"/>
                    </a:lnTo>
                    <a:lnTo>
                      <a:pt x="136" y="853"/>
                    </a:lnTo>
                    <a:lnTo>
                      <a:pt x="117" y="853"/>
                    </a:lnTo>
                    <a:lnTo>
                      <a:pt x="104" y="853"/>
                    </a:lnTo>
                    <a:lnTo>
                      <a:pt x="91" y="834"/>
                    </a:lnTo>
                    <a:close/>
                  </a:path>
                </a:pathLst>
              </a:custGeom>
              <a:noFill/>
              <a:ln w="31750" cap="flat">
                <a:solidFill>
                  <a:schemeClr val="accent3"/>
                </a:solidFill>
                <a:prstDash val="solid"/>
                <a:round/>
                <a:headEnd/>
                <a:tailEnd/>
              </a:ln>
              <a:effectLst>
                <a:outerShdw dist="45791" dir="2021404" algn="ctr" rotWithShape="0">
                  <a:srgbClr val="B2B2B2"/>
                </a:outerShdw>
              </a:effectLst>
            </p:spPr>
            <p:txBody>
              <a:bodyPr wrap="none" anchor="ctr">
                <a:spAutoFit/>
              </a:bodyPr>
              <a:lstStyle/>
              <a:p>
                <a:endParaRPr lang="zh-CN" altLang="en-US" dirty="0"/>
              </a:p>
            </p:txBody>
          </p:sp>
        </p:grpSp>
        <p:sp>
          <p:nvSpPr>
            <p:cNvPr id="8" name="Rectangle 72">
              <a:extLst>
                <a:ext uri="{FF2B5EF4-FFF2-40B4-BE49-F238E27FC236}">
                  <a16:creationId xmlns:a16="http://schemas.microsoft.com/office/drawing/2014/main" id="{DF527D4E-0BC8-9839-07E1-9F47A4F6A78B}"/>
                </a:ext>
              </a:extLst>
            </p:cNvPr>
            <p:cNvSpPr>
              <a:spLocks noChangeArrowheads="1"/>
            </p:cNvSpPr>
            <p:nvPr/>
          </p:nvSpPr>
          <p:spPr bwMode="auto">
            <a:xfrm>
              <a:off x="1111" y="981"/>
              <a:ext cx="4107" cy="1906"/>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 uri="{AF507438-7753-43E0-B8FC-AC1667EBCBE1}">
                <a14:hiddenEffects xmlns:a14="http://schemas.microsoft.com/office/drawing/2010/main">
                  <a:effectLst>
                    <a:outerShdw dist="17961" dir="2700000" algn="ctr" rotWithShape="0">
                      <a:srgbClr val="000000"/>
                    </a:outerShdw>
                  </a:effectLst>
                </a14:hiddenEffects>
              </a:ext>
            </a:extLst>
          </p:spPr>
          <p:txBody>
            <a:bodyPr>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eaLnBrk="1" hangingPunct="1">
                <a:lnSpc>
                  <a:spcPct val="80000"/>
                </a:lnSpc>
                <a:spcBef>
                  <a:spcPct val="0"/>
                </a:spcBef>
                <a:buClrTx/>
                <a:buFontTx/>
                <a:buNone/>
              </a:pPr>
              <a:r>
                <a:rPr lang="en-US" altLang="zh-CN" sz="3400" dirty="0">
                  <a:solidFill>
                    <a:srgbClr val="000099"/>
                  </a:solidFill>
                  <a:latin typeface="华文新魏" pitchFamily="2" charset="-122"/>
                  <a:ea typeface="华文新魏" pitchFamily="2" charset="-122"/>
                </a:rPr>
                <a:t>       </a:t>
              </a:r>
              <a:r>
                <a:rPr lang="zh-CN" altLang="en-US" sz="3400" dirty="0">
                  <a:solidFill>
                    <a:srgbClr val="000099"/>
                  </a:solidFill>
                  <a:latin typeface="华文新魏" pitchFamily="2" charset="-122"/>
                  <a:ea typeface="华文新魏" pitchFamily="2" charset="-122"/>
                </a:rPr>
                <a:t>检测工程能否正常进行，</a:t>
              </a:r>
            </a:p>
            <a:p>
              <a:pPr eaLnBrk="1" hangingPunct="1">
                <a:lnSpc>
                  <a:spcPct val="80000"/>
                </a:lnSpc>
                <a:spcBef>
                  <a:spcPct val="0"/>
                </a:spcBef>
                <a:buClrTx/>
                <a:buFontTx/>
                <a:buNone/>
              </a:pPr>
              <a:r>
                <a:rPr lang="zh-CN" altLang="en-US" sz="3400" dirty="0">
                  <a:solidFill>
                    <a:srgbClr val="000099"/>
                  </a:solidFill>
                  <a:latin typeface="华文新魏" pitchFamily="2" charset="-122"/>
                  <a:ea typeface="华文新魏" pitchFamily="2" charset="-122"/>
                </a:rPr>
                <a:t>首先要判断对应的</a:t>
              </a:r>
              <a:r>
                <a:rPr lang="en-US" altLang="zh-CN" sz="3400" dirty="0">
                  <a:solidFill>
                    <a:srgbClr val="000099"/>
                  </a:solidFill>
                  <a:ea typeface="华文新魏" pitchFamily="2" charset="-122"/>
                </a:rPr>
                <a:t>AOV</a:t>
              </a:r>
              <a:r>
                <a:rPr lang="zh-CN" altLang="en-US" sz="3400" dirty="0">
                  <a:solidFill>
                    <a:srgbClr val="000099"/>
                  </a:solidFill>
                  <a:latin typeface="华文新魏" pitchFamily="2" charset="-122"/>
                  <a:ea typeface="华文新魏" pitchFamily="2" charset="-122"/>
                </a:rPr>
                <a:t>网中</a:t>
              </a:r>
            </a:p>
            <a:p>
              <a:pPr eaLnBrk="1" hangingPunct="1">
                <a:lnSpc>
                  <a:spcPct val="80000"/>
                </a:lnSpc>
                <a:spcBef>
                  <a:spcPct val="0"/>
                </a:spcBef>
                <a:buClrTx/>
                <a:buFontTx/>
                <a:buNone/>
              </a:pPr>
              <a:r>
                <a:rPr lang="zh-CN" altLang="en-US" sz="3400" dirty="0">
                  <a:solidFill>
                    <a:srgbClr val="000099"/>
                  </a:solidFill>
                  <a:latin typeface="华文新魏" pitchFamily="2" charset="-122"/>
                  <a:ea typeface="华文新魏" pitchFamily="2" charset="-122"/>
                </a:rPr>
                <a:t>是否存在回路，达到该目的</a:t>
              </a:r>
            </a:p>
            <a:p>
              <a:pPr eaLnBrk="1" hangingPunct="1">
                <a:lnSpc>
                  <a:spcPct val="80000"/>
                </a:lnSpc>
                <a:spcBef>
                  <a:spcPct val="0"/>
                </a:spcBef>
                <a:buClrTx/>
                <a:buFontTx/>
                <a:buNone/>
              </a:pPr>
              <a:r>
                <a:rPr lang="zh-CN" altLang="en-US" sz="3400" dirty="0">
                  <a:solidFill>
                    <a:srgbClr val="000099"/>
                  </a:solidFill>
                  <a:latin typeface="华文新魏" pitchFamily="2" charset="-122"/>
                  <a:ea typeface="华文新魏" pitchFamily="2" charset="-122"/>
                </a:rPr>
                <a:t>最有效的方法之一是对</a:t>
              </a:r>
              <a:r>
                <a:rPr lang="en-US" altLang="zh-CN" sz="3400" dirty="0">
                  <a:solidFill>
                    <a:srgbClr val="000099"/>
                  </a:solidFill>
                </a:rPr>
                <a:t>AOV</a:t>
              </a:r>
              <a:endParaRPr lang="en-US" altLang="zh-CN" sz="3400" dirty="0">
                <a:solidFill>
                  <a:srgbClr val="000099"/>
                </a:solidFill>
                <a:latin typeface="华文新魏" pitchFamily="2" charset="-122"/>
                <a:ea typeface="华文新魏" pitchFamily="2" charset="-122"/>
              </a:endParaRPr>
            </a:p>
            <a:p>
              <a:pPr eaLnBrk="1" hangingPunct="1">
                <a:lnSpc>
                  <a:spcPct val="80000"/>
                </a:lnSpc>
                <a:spcBef>
                  <a:spcPct val="0"/>
                </a:spcBef>
                <a:buClrTx/>
                <a:buFontTx/>
                <a:buNone/>
              </a:pPr>
              <a:r>
                <a:rPr lang="zh-CN" altLang="en-US" sz="3400" dirty="0">
                  <a:solidFill>
                    <a:srgbClr val="000099"/>
                  </a:solidFill>
                  <a:latin typeface="华文新魏" pitchFamily="2" charset="-122"/>
                  <a:ea typeface="华文新魏" pitchFamily="2" charset="-122"/>
                </a:rPr>
                <a:t>网构造其顶点的拓扑序列，</a:t>
              </a:r>
            </a:p>
            <a:p>
              <a:pPr eaLnBrk="1" hangingPunct="1">
                <a:lnSpc>
                  <a:spcPct val="80000"/>
                </a:lnSpc>
                <a:spcBef>
                  <a:spcPct val="0"/>
                </a:spcBef>
                <a:buClrTx/>
                <a:buFontTx/>
                <a:buNone/>
              </a:pPr>
              <a:r>
                <a:rPr lang="zh-CN" altLang="en-US" sz="3400" dirty="0">
                  <a:solidFill>
                    <a:srgbClr val="000099"/>
                  </a:solidFill>
                  <a:latin typeface="华文新魏" pitchFamily="2" charset="-122"/>
                  <a:ea typeface="华文新魏" pitchFamily="2" charset="-122"/>
                </a:rPr>
                <a:t>即对</a:t>
              </a:r>
              <a:r>
                <a:rPr lang="en-US" altLang="zh-CN" sz="3400" dirty="0">
                  <a:solidFill>
                    <a:srgbClr val="000099"/>
                  </a:solidFill>
                  <a:ea typeface="华文新魏" pitchFamily="2" charset="-122"/>
                </a:rPr>
                <a:t>AOV</a:t>
              </a:r>
              <a:r>
                <a:rPr lang="zh-CN" altLang="en-US" sz="3400" dirty="0">
                  <a:solidFill>
                    <a:srgbClr val="000099"/>
                  </a:solidFill>
                  <a:ea typeface="华文新魏" pitchFamily="2" charset="-122"/>
                </a:rPr>
                <a:t>网</a:t>
              </a:r>
              <a:r>
                <a:rPr lang="zh-CN" altLang="en-US" sz="3400" dirty="0">
                  <a:solidFill>
                    <a:srgbClr val="000099"/>
                  </a:solidFill>
                  <a:latin typeface="华文新魏" pitchFamily="2" charset="-122"/>
                  <a:ea typeface="华文新魏" pitchFamily="2" charset="-122"/>
                </a:rPr>
                <a:t>进行                </a:t>
              </a:r>
              <a:r>
                <a:rPr lang="zh-CN" altLang="en-US" sz="3300" dirty="0">
                  <a:solidFill>
                    <a:srgbClr val="000099"/>
                  </a:solidFill>
                  <a:latin typeface="华文新魏" pitchFamily="2" charset="-122"/>
                  <a:ea typeface="华文新魏" pitchFamily="2" charset="-122"/>
                </a:rPr>
                <a:t>。</a:t>
              </a:r>
            </a:p>
            <a:p>
              <a:pPr eaLnBrk="1" hangingPunct="1">
                <a:lnSpc>
                  <a:spcPct val="80000"/>
                </a:lnSpc>
                <a:spcBef>
                  <a:spcPct val="0"/>
                </a:spcBef>
                <a:buClrTx/>
                <a:buFontTx/>
                <a:buNone/>
              </a:pPr>
              <a:endParaRPr lang="en-US" altLang="zh-CN" sz="3300" dirty="0">
                <a:solidFill>
                  <a:srgbClr val="000099"/>
                </a:solidFill>
                <a:latin typeface="华文新魏" pitchFamily="2" charset="-122"/>
                <a:ea typeface="华文新魏" pitchFamily="2" charset="-122"/>
              </a:endParaRPr>
            </a:p>
          </p:txBody>
        </p:sp>
        <p:sp>
          <p:nvSpPr>
            <p:cNvPr id="9" name="Rectangle 96">
              <a:extLst>
                <a:ext uri="{FF2B5EF4-FFF2-40B4-BE49-F238E27FC236}">
                  <a16:creationId xmlns:a16="http://schemas.microsoft.com/office/drawing/2014/main" id="{F48F2427-66A2-942C-1765-9086BE54648D}"/>
                </a:ext>
              </a:extLst>
            </p:cNvPr>
            <p:cNvSpPr>
              <a:spLocks noChangeArrowheads="1"/>
            </p:cNvSpPr>
            <p:nvPr/>
          </p:nvSpPr>
          <p:spPr bwMode="auto">
            <a:xfrm>
              <a:off x="3079" y="2256"/>
              <a:ext cx="1381" cy="356"/>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Lst>
          </p:spPr>
          <p:txBody>
            <a:bodyPr>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eaLnBrk="1" hangingPunct="1">
                <a:spcBef>
                  <a:spcPct val="0"/>
                </a:spcBef>
                <a:buClrTx/>
                <a:buFontTx/>
                <a:buNone/>
              </a:pPr>
              <a:r>
                <a:rPr lang="zh-CN" altLang="en-US" sz="3100" dirty="0">
                  <a:solidFill>
                    <a:srgbClr val="FF0000"/>
                  </a:solidFill>
                  <a:ea typeface="黑体" pitchFamily="49" charset="-122"/>
                </a:rPr>
                <a:t>拓扑排序</a:t>
              </a:r>
            </a:p>
          </p:txBody>
        </p:sp>
      </p:grpSp>
      <p:grpSp>
        <p:nvGrpSpPr>
          <p:cNvPr id="13" name="Group 104">
            <a:extLst>
              <a:ext uri="{FF2B5EF4-FFF2-40B4-BE49-F238E27FC236}">
                <a16:creationId xmlns:a16="http://schemas.microsoft.com/office/drawing/2014/main" id="{AD005B36-81B5-6EF8-C942-614452776965}"/>
              </a:ext>
            </a:extLst>
          </p:cNvPr>
          <p:cNvGrpSpPr>
            <a:grpSpLocks/>
          </p:cNvGrpSpPr>
          <p:nvPr/>
        </p:nvGrpSpPr>
        <p:grpSpPr bwMode="auto">
          <a:xfrm>
            <a:off x="4484688" y="3933058"/>
            <a:ext cx="4659312" cy="1306513"/>
            <a:chOff x="1627" y="3223"/>
            <a:chExt cx="2935" cy="823"/>
          </a:xfrm>
        </p:grpSpPr>
        <p:sp>
          <p:nvSpPr>
            <p:cNvPr id="14" name="Text Box 100">
              <a:extLst>
                <a:ext uri="{FF2B5EF4-FFF2-40B4-BE49-F238E27FC236}">
                  <a16:creationId xmlns:a16="http://schemas.microsoft.com/office/drawing/2014/main" id="{A2723C2B-3116-43B4-C5C5-A4F398368DD5}"/>
                </a:ext>
              </a:extLst>
            </p:cNvPr>
            <p:cNvSpPr txBox="1">
              <a:spLocks noChangeArrowheads="1"/>
            </p:cNvSpPr>
            <p:nvPr/>
          </p:nvSpPr>
          <p:spPr bwMode="auto">
            <a:xfrm>
              <a:off x="2066" y="3290"/>
              <a:ext cx="2496" cy="670"/>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eaLnBrk="1" hangingPunct="1">
                <a:lnSpc>
                  <a:spcPct val="85000"/>
                </a:lnSpc>
                <a:spcBef>
                  <a:spcPct val="0"/>
                </a:spcBef>
                <a:buClrTx/>
                <a:buFontTx/>
                <a:buNone/>
              </a:pPr>
              <a:r>
                <a:rPr lang="en-US" altLang="zh-CN" sz="2500" dirty="0">
                  <a:solidFill>
                    <a:srgbClr val="003399"/>
                  </a:solidFill>
                  <a:ea typeface="幼圆" pitchFamily="49" charset="-122"/>
                </a:rPr>
                <a:t>        </a:t>
              </a:r>
              <a:r>
                <a:rPr lang="zh-CN" altLang="en-US" sz="2500" dirty="0">
                  <a:solidFill>
                    <a:srgbClr val="003399"/>
                  </a:solidFill>
                  <a:ea typeface="幼圆" pitchFamily="49" charset="-122"/>
                </a:rPr>
                <a:t>由某个集合上的一个</a:t>
              </a:r>
            </a:p>
            <a:p>
              <a:pPr eaLnBrk="1" hangingPunct="1">
                <a:lnSpc>
                  <a:spcPct val="85000"/>
                </a:lnSpc>
                <a:spcBef>
                  <a:spcPct val="0"/>
                </a:spcBef>
                <a:buClrTx/>
                <a:buFontTx/>
                <a:buNone/>
              </a:pPr>
              <a:r>
                <a:rPr lang="zh-CN" altLang="en-US" sz="2500" dirty="0">
                  <a:solidFill>
                    <a:srgbClr val="003399"/>
                  </a:solidFill>
                  <a:ea typeface="幼圆" pitchFamily="49" charset="-122"/>
                </a:rPr>
                <a:t>偏序得到该集合上的一个</a:t>
              </a:r>
            </a:p>
            <a:p>
              <a:pPr eaLnBrk="1" hangingPunct="1">
                <a:lnSpc>
                  <a:spcPct val="85000"/>
                </a:lnSpc>
                <a:spcBef>
                  <a:spcPct val="0"/>
                </a:spcBef>
                <a:buClrTx/>
                <a:buFontTx/>
                <a:buNone/>
              </a:pPr>
              <a:r>
                <a:rPr lang="zh-CN" altLang="en-US" sz="2500" dirty="0">
                  <a:solidFill>
                    <a:srgbClr val="003399"/>
                  </a:solidFill>
                  <a:ea typeface="幼圆" pitchFamily="49" charset="-122"/>
                </a:rPr>
                <a:t>全序的操作称为</a:t>
              </a:r>
              <a:r>
                <a:rPr lang="zh-CN" altLang="en-US" sz="2500" dirty="0">
                  <a:solidFill>
                    <a:srgbClr val="FF3300"/>
                  </a:solidFill>
                  <a:ea typeface="黑体" pitchFamily="49" charset="-122"/>
                </a:rPr>
                <a:t>拓扑排序</a:t>
              </a:r>
            </a:p>
          </p:txBody>
        </p:sp>
        <p:sp>
          <p:nvSpPr>
            <p:cNvPr id="15" name="AutoShape 101">
              <a:extLst>
                <a:ext uri="{FF2B5EF4-FFF2-40B4-BE49-F238E27FC236}">
                  <a16:creationId xmlns:a16="http://schemas.microsoft.com/office/drawing/2014/main" id="{ECE73B45-4DC0-0B60-4A2B-744A4D0E9B2F}"/>
                </a:ext>
              </a:extLst>
            </p:cNvPr>
            <p:cNvSpPr>
              <a:spLocks noChangeArrowheads="1"/>
            </p:cNvSpPr>
            <p:nvPr/>
          </p:nvSpPr>
          <p:spPr bwMode="auto">
            <a:xfrm>
              <a:off x="2018" y="3223"/>
              <a:ext cx="2448" cy="816"/>
            </a:xfrm>
            <a:prstGeom prst="wedgeRoundRectCallout">
              <a:avLst>
                <a:gd name="adj1" fmla="val -24775"/>
                <a:gd name="adj2" fmla="val -79846"/>
                <a:gd name="adj3" fmla="val 16667"/>
              </a:avLst>
            </a:prstGeom>
            <a:noFill/>
            <a:ln w="69850">
              <a:solidFill>
                <a:schemeClr val="accent1"/>
              </a:solidFill>
              <a:miter lim="800000"/>
              <a:headEnd/>
              <a:tailEnd/>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rect">
                      <a:fillToRect l="50000" t="50000" r="50000" b="50000"/>
                    </a:path>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zh-CN" sz="4400"/>
            </a:p>
          </p:txBody>
        </p:sp>
        <p:sp>
          <p:nvSpPr>
            <p:cNvPr id="16" name="Rectangle 102">
              <a:extLst>
                <a:ext uri="{FF2B5EF4-FFF2-40B4-BE49-F238E27FC236}">
                  <a16:creationId xmlns:a16="http://schemas.microsoft.com/office/drawing/2014/main" id="{FC6F0831-7D59-1628-13E7-9BF95384DF93}"/>
                </a:ext>
              </a:extLst>
            </p:cNvPr>
            <p:cNvSpPr>
              <a:spLocks noChangeArrowheads="1"/>
            </p:cNvSpPr>
            <p:nvPr/>
          </p:nvSpPr>
          <p:spPr bwMode="auto">
            <a:xfrm>
              <a:off x="1627" y="3243"/>
              <a:ext cx="453" cy="803"/>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lnSpc>
                  <a:spcPct val="80000"/>
                </a:lnSpc>
                <a:spcBef>
                  <a:spcPct val="0"/>
                </a:spcBef>
                <a:buClrTx/>
                <a:buFontTx/>
                <a:buNone/>
              </a:pPr>
              <a:r>
                <a:rPr lang="zh-CN" altLang="en-US" sz="2400" dirty="0">
                  <a:solidFill>
                    <a:srgbClr val="7030A0"/>
                  </a:solidFill>
                  <a:ea typeface="黑体" pitchFamily="49" charset="-122"/>
                </a:rPr>
                <a:t>离</a:t>
              </a:r>
            </a:p>
            <a:p>
              <a:pPr algn="ctr" eaLnBrk="1" hangingPunct="1">
                <a:lnSpc>
                  <a:spcPct val="80000"/>
                </a:lnSpc>
                <a:spcBef>
                  <a:spcPct val="0"/>
                </a:spcBef>
                <a:buClrTx/>
                <a:buFontTx/>
                <a:buNone/>
              </a:pPr>
              <a:r>
                <a:rPr lang="zh-CN" altLang="en-US" sz="2400" dirty="0">
                  <a:solidFill>
                    <a:srgbClr val="7030A0"/>
                  </a:solidFill>
                  <a:ea typeface="黑体" pitchFamily="49" charset="-122"/>
                </a:rPr>
                <a:t>散</a:t>
              </a:r>
            </a:p>
            <a:p>
              <a:pPr algn="ctr" eaLnBrk="1" hangingPunct="1">
                <a:lnSpc>
                  <a:spcPct val="80000"/>
                </a:lnSpc>
                <a:spcBef>
                  <a:spcPct val="0"/>
                </a:spcBef>
                <a:buClrTx/>
                <a:buFontTx/>
                <a:buNone/>
              </a:pPr>
              <a:r>
                <a:rPr lang="zh-CN" altLang="en-US" sz="2400" dirty="0">
                  <a:solidFill>
                    <a:srgbClr val="7030A0"/>
                  </a:solidFill>
                  <a:ea typeface="黑体" pitchFamily="49" charset="-122"/>
                </a:rPr>
                <a:t>数</a:t>
              </a:r>
            </a:p>
            <a:p>
              <a:pPr algn="ctr" eaLnBrk="1" hangingPunct="1">
                <a:lnSpc>
                  <a:spcPct val="80000"/>
                </a:lnSpc>
                <a:spcBef>
                  <a:spcPct val="0"/>
                </a:spcBef>
                <a:buClrTx/>
                <a:buFontTx/>
                <a:buNone/>
              </a:pPr>
              <a:r>
                <a:rPr lang="zh-CN" altLang="en-US" sz="2400" dirty="0">
                  <a:solidFill>
                    <a:srgbClr val="7030A0"/>
                  </a:solidFill>
                  <a:ea typeface="黑体" pitchFamily="49" charset="-122"/>
                </a:rPr>
                <a:t>学</a:t>
              </a:r>
            </a:p>
          </p:txBody>
        </p:sp>
      </p:grpSp>
      <p:grpSp>
        <p:nvGrpSpPr>
          <p:cNvPr id="17" name="Group 124">
            <a:extLst>
              <a:ext uri="{FF2B5EF4-FFF2-40B4-BE49-F238E27FC236}">
                <a16:creationId xmlns:a16="http://schemas.microsoft.com/office/drawing/2014/main" id="{7794B989-7E5C-4196-0A67-B83977FD4B9F}"/>
              </a:ext>
            </a:extLst>
          </p:cNvPr>
          <p:cNvGrpSpPr>
            <a:grpSpLocks/>
          </p:cNvGrpSpPr>
          <p:nvPr/>
        </p:nvGrpSpPr>
        <p:grpSpPr bwMode="auto">
          <a:xfrm>
            <a:off x="0" y="5301208"/>
            <a:ext cx="9144000" cy="1296652"/>
            <a:chOff x="432" y="960"/>
            <a:chExt cx="4944" cy="609"/>
          </a:xfrm>
        </p:grpSpPr>
        <p:sp>
          <p:nvSpPr>
            <p:cNvPr id="18" name="Rectangle 91">
              <a:extLst>
                <a:ext uri="{FF2B5EF4-FFF2-40B4-BE49-F238E27FC236}">
                  <a16:creationId xmlns:a16="http://schemas.microsoft.com/office/drawing/2014/main" id="{4CE2A42E-C201-5090-21E1-A7BDE785C734}"/>
                </a:ext>
              </a:extLst>
            </p:cNvPr>
            <p:cNvSpPr>
              <a:spLocks noChangeArrowheads="1"/>
            </p:cNvSpPr>
            <p:nvPr/>
          </p:nvSpPr>
          <p:spPr bwMode="auto">
            <a:xfrm>
              <a:off x="432" y="960"/>
              <a:ext cx="4944" cy="609"/>
            </a:xfrm>
            <a:prstGeom prst="rect">
              <a:avLst/>
            </a:prstGeom>
            <a:ln/>
          </p:spPr>
          <p:style>
            <a:lnRef idx="1">
              <a:schemeClr val="accent5"/>
            </a:lnRef>
            <a:fillRef idx="3">
              <a:schemeClr val="accent5"/>
            </a:fillRef>
            <a:effectRef idx="2">
              <a:schemeClr val="accent5"/>
            </a:effectRef>
            <a:fontRef idx="minor">
              <a:schemeClr val="lt1"/>
            </a:fontRef>
          </p:style>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19" name="Text Box 92">
              <a:extLst>
                <a:ext uri="{FF2B5EF4-FFF2-40B4-BE49-F238E27FC236}">
                  <a16:creationId xmlns:a16="http://schemas.microsoft.com/office/drawing/2014/main" id="{07E919D2-8078-23CC-31D0-446D416D0025}"/>
                </a:ext>
              </a:extLst>
            </p:cNvPr>
            <p:cNvSpPr txBox="1">
              <a:spLocks noChangeArrowheads="1"/>
            </p:cNvSpPr>
            <p:nvPr/>
          </p:nvSpPr>
          <p:spPr bwMode="auto">
            <a:xfrm>
              <a:off x="432" y="994"/>
              <a:ext cx="4944" cy="542"/>
            </a:xfrm>
            <a:prstGeom prst="rect">
              <a:avLst/>
            </a:prstGeom>
            <a:noFill/>
            <a:ln>
              <a:noFill/>
            </a:ln>
            <a:effectLst/>
            <a:extLst>
              <a:ext uri="{909E8E84-426E-40DD-AFC4-6F175D3DCCD1}">
                <a14:hiddenFill xmlns:a14="http://schemas.microsoft.com/office/drawing/2010/main">
                  <a:gradFill rotWithShape="0">
                    <a:gsLst>
                      <a:gs pos="0">
                        <a:srgbClr val="0000FF"/>
                      </a:gs>
                      <a:gs pos="50000">
                        <a:srgbClr val="000076"/>
                      </a:gs>
                      <a:gs pos="100000">
                        <a:srgbClr val="0000FF"/>
                      </a:gs>
                    </a:gsLst>
                    <a:lin ang="5400000" scaled="1"/>
                  </a:gra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914400" indent="-4572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371600" indent="-4572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828800" indent="-4572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286000" indent="-4572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743200" indent="-4572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3200400" indent="-4572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657600" indent="-4572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4114800" indent="-4572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marL="0" indent="0" eaLnBrk="1" hangingPunct="1">
                <a:lnSpc>
                  <a:spcPct val="115000"/>
                </a:lnSpc>
                <a:spcBef>
                  <a:spcPct val="0"/>
                </a:spcBef>
                <a:buClrTx/>
                <a:buFontTx/>
                <a:buNone/>
              </a:pPr>
              <a:r>
                <a:rPr lang="zh-CN" altLang="en-US" sz="2000" b="1" dirty="0">
                  <a:solidFill>
                    <a:schemeClr val="bg1"/>
                  </a:solidFill>
                  <a:ea typeface="楷体_GB2312" pitchFamily="49" charset="-122"/>
                </a:rPr>
                <a:t>设</a:t>
              </a:r>
              <a:r>
                <a:rPr lang="en-US" altLang="zh-CN" sz="2000" b="1" dirty="0">
                  <a:solidFill>
                    <a:schemeClr val="bg1"/>
                  </a:solidFill>
                  <a:ea typeface="楷体_GB2312" pitchFamily="49" charset="-122"/>
                </a:rPr>
                <a:t>G=(V,E)</a:t>
              </a:r>
              <a:r>
                <a:rPr lang="zh-CN" altLang="en-US" sz="2000" b="1" dirty="0">
                  <a:solidFill>
                    <a:schemeClr val="bg1"/>
                  </a:solidFill>
                  <a:ea typeface="楷体_GB2312" pitchFamily="49" charset="-122"/>
                </a:rPr>
                <a:t>是一个具有</a:t>
              </a:r>
              <a:r>
                <a:rPr lang="en-US" altLang="zh-CN" sz="2000" b="1" dirty="0">
                  <a:solidFill>
                    <a:schemeClr val="bg1"/>
                  </a:solidFill>
                  <a:ea typeface="楷体_GB2312" pitchFamily="49" charset="-122"/>
                </a:rPr>
                <a:t>n</a:t>
              </a:r>
              <a:r>
                <a:rPr lang="zh-CN" altLang="en-US" sz="2000" b="1" dirty="0">
                  <a:solidFill>
                    <a:schemeClr val="bg1"/>
                  </a:solidFill>
                  <a:ea typeface="楷体_GB2312" pitchFamily="49" charset="-122"/>
                </a:rPr>
                <a:t>个顶点的有向图，</a:t>
              </a:r>
              <a:r>
                <a:rPr lang="en-US" altLang="zh-CN" sz="2000" b="1" dirty="0">
                  <a:solidFill>
                    <a:schemeClr val="bg1"/>
                  </a:solidFill>
                  <a:ea typeface="楷体_GB2312" pitchFamily="49" charset="-122"/>
                </a:rPr>
                <a:t>V</a:t>
              </a:r>
              <a:r>
                <a:rPr lang="zh-CN" altLang="en-US" sz="2000" b="1" dirty="0">
                  <a:solidFill>
                    <a:schemeClr val="bg1"/>
                  </a:solidFill>
                  <a:ea typeface="楷体_GB2312" pitchFamily="49" charset="-122"/>
                </a:rPr>
                <a:t>中的顶点序列</a:t>
              </a:r>
              <a:r>
                <a:rPr lang="en-US" altLang="zh-CN" sz="2000" b="1" dirty="0">
                  <a:solidFill>
                    <a:schemeClr val="bg1"/>
                  </a:solidFill>
                  <a:ea typeface="楷体_GB2312" pitchFamily="49" charset="-122"/>
                </a:rPr>
                <a:t>v1,v2,…,</a:t>
              </a:r>
              <a:r>
                <a:rPr lang="en-US" altLang="zh-CN" sz="2000" b="1" dirty="0" err="1">
                  <a:solidFill>
                    <a:schemeClr val="bg1"/>
                  </a:solidFill>
                  <a:ea typeface="楷体_GB2312" pitchFamily="49" charset="-122"/>
                </a:rPr>
                <a:t>vn</a:t>
              </a:r>
              <a:r>
                <a:rPr lang="zh-CN" altLang="en-US" sz="2000" b="1" dirty="0">
                  <a:solidFill>
                    <a:schemeClr val="bg1"/>
                  </a:solidFill>
                  <a:ea typeface="楷体_GB2312" pitchFamily="49" charset="-122"/>
                </a:rPr>
                <a:t>，满足若从顶点</a:t>
              </a:r>
              <a:r>
                <a:rPr lang="en-US" altLang="zh-CN" sz="2000" b="1" dirty="0">
                  <a:solidFill>
                    <a:schemeClr val="bg1"/>
                  </a:solidFill>
                  <a:ea typeface="楷体_GB2312" pitchFamily="49" charset="-122"/>
                </a:rPr>
                <a:t>vi</a:t>
              </a:r>
              <a:r>
                <a:rPr lang="zh-CN" altLang="en-US" sz="2000" b="1" dirty="0">
                  <a:solidFill>
                    <a:schemeClr val="bg1"/>
                  </a:solidFill>
                  <a:ea typeface="楷体_GB2312" pitchFamily="49" charset="-122"/>
                </a:rPr>
                <a:t>到</a:t>
              </a:r>
              <a:r>
                <a:rPr lang="en-US" altLang="zh-CN" sz="2000" b="1" dirty="0" err="1">
                  <a:solidFill>
                    <a:schemeClr val="bg1"/>
                  </a:solidFill>
                  <a:ea typeface="楷体_GB2312" pitchFamily="49" charset="-122"/>
                </a:rPr>
                <a:t>vj</a:t>
              </a:r>
              <a:r>
                <a:rPr lang="zh-CN" altLang="en-US" sz="2000" b="1" dirty="0">
                  <a:solidFill>
                    <a:schemeClr val="bg1"/>
                  </a:solidFill>
                  <a:ea typeface="楷体_GB2312" pitchFamily="49" charset="-122"/>
                </a:rPr>
                <a:t>有一条路径，则在顶点序列中顶点</a:t>
              </a:r>
              <a:r>
                <a:rPr lang="en-US" altLang="zh-CN" sz="2000" b="1" dirty="0">
                  <a:solidFill>
                    <a:schemeClr val="bg1"/>
                  </a:solidFill>
                  <a:ea typeface="楷体_GB2312" pitchFamily="49" charset="-122"/>
                </a:rPr>
                <a:t>vi</a:t>
              </a:r>
              <a:r>
                <a:rPr lang="zh-CN" altLang="en-US" sz="2000" b="1" dirty="0">
                  <a:solidFill>
                    <a:schemeClr val="bg1"/>
                  </a:solidFill>
                  <a:ea typeface="楷体_GB2312" pitchFamily="49" charset="-122"/>
                </a:rPr>
                <a:t>必在顶点</a:t>
              </a:r>
              <a:r>
                <a:rPr lang="en-US" altLang="zh-CN" sz="2000" b="1" dirty="0" err="1">
                  <a:solidFill>
                    <a:schemeClr val="bg1"/>
                  </a:solidFill>
                  <a:ea typeface="楷体_GB2312" pitchFamily="49" charset="-122"/>
                </a:rPr>
                <a:t>vj</a:t>
              </a:r>
              <a:r>
                <a:rPr lang="zh-CN" altLang="en-US" sz="2000" b="1" dirty="0">
                  <a:solidFill>
                    <a:schemeClr val="bg1"/>
                  </a:solidFill>
                  <a:ea typeface="楷体_GB2312" pitchFamily="49" charset="-122"/>
                </a:rPr>
                <a:t>之前，则称这样的顶点序列为一个</a:t>
              </a:r>
              <a:r>
                <a:rPr lang="zh-CN" altLang="en-US" sz="2000" b="1" dirty="0">
                  <a:solidFill>
                    <a:srgbClr val="FFFF00"/>
                  </a:solidFill>
                  <a:ea typeface="楷体_GB2312" pitchFamily="49" charset="-122"/>
                </a:rPr>
                <a:t>拓扑序列</a:t>
              </a:r>
              <a:r>
                <a:rPr lang="zh-CN" altLang="en-US" sz="2000" b="1" dirty="0">
                  <a:solidFill>
                    <a:schemeClr val="bg1"/>
                  </a:solidFill>
                  <a:ea typeface="楷体_GB2312" pitchFamily="49" charset="-122"/>
                </a:rPr>
                <a:t>。构造拓扑序列的过程就是</a:t>
              </a:r>
              <a:r>
                <a:rPr lang="zh-CN" altLang="en-US" sz="2000" b="1" dirty="0">
                  <a:solidFill>
                    <a:srgbClr val="FFFF00"/>
                  </a:solidFill>
                  <a:ea typeface="楷体_GB2312" pitchFamily="49" charset="-122"/>
                </a:rPr>
                <a:t>拓扑排序</a:t>
              </a:r>
              <a:r>
                <a:rPr lang="zh-CN" altLang="en-US" sz="2000" b="1" dirty="0">
                  <a:solidFill>
                    <a:schemeClr val="bg1"/>
                  </a:solidFill>
                  <a:ea typeface="楷体_GB2312" pitchFamily="49" charset="-122"/>
                </a:rPr>
                <a:t>。</a:t>
              </a:r>
              <a:endParaRPr lang="zh-CN" altLang="en-US" sz="2600" b="1" dirty="0">
                <a:solidFill>
                  <a:schemeClr val="bg1"/>
                </a:solidFill>
                <a:latin typeface="楷体_GB2312" pitchFamily="49" charset="-122"/>
                <a:ea typeface="楷体_GB2312" pitchFamily="49" charset="-122"/>
              </a:endParaRPr>
            </a:p>
          </p:txBody>
        </p:sp>
      </p:grpSp>
    </p:spTree>
    <p:extLst>
      <p:ext uri="{BB962C8B-B14F-4D97-AF65-F5344CB8AC3E}">
        <p14:creationId xmlns:p14="http://schemas.microsoft.com/office/powerpoint/2010/main" val="381095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down)">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wipe(left)">
                                      <p:cBhvr>
                                        <p:cTn id="1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9C15AEB2-1C5E-07CD-E22A-99207DB2D88C}"/>
              </a:ext>
            </a:extLst>
          </p:cNvPr>
          <p:cNvSpPr>
            <a:spLocks noGrp="1"/>
          </p:cNvSpPr>
          <p:nvPr>
            <p:ph type="dt" sz="half" idx="10"/>
          </p:nvPr>
        </p:nvSpPr>
        <p:spPr/>
        <p:txBody>
          <a:bodyPr/>
          <a:lstStyle/>
          <a:p>
            <a:pPr>
              <a:defRPr/>
            </a:pPr>
            <a:fld id="{72795A5C-ABA9-164F-9A37-0CFC1B48C772}" type="datetime1">
              <a:rPr lang="en-US" altLang="zh-CN" smtClean="0"/>
              <a:t>6/5/2022</a:t>
            </a:fld>
            <a:endParaRPr lang="en-US" altLang="zh-CN" dirty="0"/>
          </a:p>
        </p:txBody>
      </p:sp>
      <p:sp>
        <p:nvSpPr>
          <p:cNvPr id="5" name="灯片编号占位符 4">
            <a:extLst>
              <a:ext uri="{FF2B5EF4-FFF2-40B4-BE49-F238E27FC236}">
                <a16:creationId xmlns:a16="http://schemas.microsoft.com/office/drawing/2014/main" id="{BEF905D3-64DA-7941-B7F5-3531BB3FA897}"/>
              </a:ext>
            </a:extLst>
          </p:cNvPr>
          <p:cNvSpPr>
            <a:spLocks noGrp="1"/>
          </p:cNvSpPr>
          <p:nvPr>
            <p:ph type="sldNum" sz="quarter" idx="12"/>
          </p:nvPr>
        </p:nvSpPr>
        <p:spPr/>
        <p:txBody>
          <a:bodyPr/>
          <a:lstStyle/>
          <a:p>
            <a:pPr>
              <a:defRPr/>
            </a:pPr>
            <a:fld id="{4FF538FA-A287-4FBD-9703-6DB9C5344803}" type="slidenum">
              <a:rPr lang="zh-CN" altLang="en-US" smtClean="0"/>
              <a:t>93</a:t>
            </a:fld>
            <a:endParaRPr lang="en-US" altLang="zh-CN" dirty="0"/>
          </a:p>
        </p:txBody>
      </p:sp>
      <p:grpSp>
        <p:nvGrpSpPr>
          <p:cNvPr id="6" name="Group 31">
            <a:extLst>
              <a:ext uri="{FF2B5EF4-FFF2-40B4-BE49-F238E27FC236}">
                <a16:creationId xmlns:a16="http://schemas.microsoft.com/office/drawing/2014/main" id="{BF6FFFD6-F767-E524-1C43-5696A8E8AB4D}"/>
              </a:ext>
            </a:extLst>
          </p:cNvPr>
          <p:cNvGrpSpPr>
            <a:grpSpLocks/>
          </p:cNvGrpSpPr>
          <p:nvPr/>
        </p:nvGrpSpPr>
        <p:grpSpPr bwMode="auto">
          <a:xfrm>
            <a:off x="990600" y="304166"/>
            <a:ext cx="2309813" cy="576263"/>
            <a:chOff x="336" y="316"/>
            <a:chExt cx="1455" cy="363"/>
          </a:xfrm>
        </p:grpSpPr>
        <p:sp>
          <p:nvSpPr>
            <p:cNvPr id="7" name="Rectangle 16">
              <a:extLst>
                <a:ext uri="{FF2B5EF4-FFF2-40B4-BE49-F238E27FC236}">
                  <a16:creationId xmlns:a16="http://schemas.microsoft.com/office/drawing/2014/main" id="{AA362782-A122-1AFE-2D00-375949D45A2B}"/>
                </a:ext>
              </a:extLst>
            </p:cNvPr>
            <p:cNvSpPr>
              <a:spLocks noChangeArrowheads="1"/>
            </p:cNvSpPr>
            <p:nvPr/>
          </p:nvSpPr>
          <p:spPr bwMode="auto">
            <a:xfrm>
              <a:off x="384" y="316"/>
              <a:ext cx="1407" cy="363"/>
            </a:xfrm>
            <a:prstGeom prst="rect">
              <a:avLst/>
            </a:prstGeom>
            <a:solidFill>
              <a:schemeClr val="accent4">
                <a:lumMod val="20000"/>
                <a:lumOff val="80000"/>
              </a:schemeClr>
            </a:solidFill>
            <a:ln>
              <a:noFill/>
            </a:ln>
            <a:effectLst>
              <a:outerShdw dist="71842" dir="2700000" algn="ctr" rotWithShape="0">
                <a:srgbClr val="969696"/>
              </a:outerShdw>
            </a:effectLst>
            <a:extLst>
              <a:ext uri="{91240B29-F687-4F45-9708-019B960494DF}">
                <a14:hiddenLine xmlns:a14="http://schemas.microsoft.com/office/drawing/2010/main" w="9525">
                  <a:solidFill>
                    <a:srgbClr val="FFFF99"/>
                  </a:solidFill>
                  <a:miter lim="800000"/>
                  <a:headEnd/>
                  <a:tailEnd/>
                </a14:hiddenLine>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8" name="Text Box 17">
              <a:extLst>
                <a:ext uri="{FF2B5EF4-FFF2-40B4-BE49-F238E27FC236}">
                  <a16:creationId xmlns:a16="http://schemas.microsoft.com/office/drawing/2014/main" id="{77647168-AF9B-55E8-5E06-03B2BE243B4B}"/>
                </a:ext>
              </a:extLst>
            </p:cNvPr>
            <p:cNvSpPr txBox="1">
              <a:spLocks noChangeArrowheads="1"/>
            </p:cNvSpPr>
            <p:nvPr/>
          </p:nvSpPr>
          <p:spPr bwMode="auto">
            <a:xfrm>
              <a:off x="336" y="325"/>
              <a:ext cx="1455" cy="308"/>
            </a:xfrm>
            <a:prstGeom prst="rect">
              <a:avLst/>
            </a:prstGeom>
            <a:noFill/>
            <a:ln>
              <a:noFill/>
            </a:ln>
            <a:effectLst/>
            <a:extLst>
              <a:ext uri="{909E8E84-426E-40DD-AFC4-6F175D3DCCD1}">
                <a14:hiddenFill xmlns:a14="http://schemas.microsoft.com/office/drawing/2010/main">
                  <a:gradFill rotWithShape="0">
                    <a:gsLst>
                      <a:gs pos="0">
                        <a:srgbClr val="FF0000"/>
                      </a:gs>
                      <a:gs pos="50000">
                        <a:srgbClr val="760000"/>
                      </a:gs>
                      <a:gs pos="100000">
                        <a:srgbClr val="FF0000"/>
                      </a:gs>
                    </a:gsLst>
                    <a:lin ang="5400000" scaled="1"/>
                  </a:gra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40161" dir="1106097" algn="ctr" rotWithShape="0">
                      <a:schemeClr val="bg1"/>
                    </a:outerShdw>
                  </a:effectLst>
                </a14:hiddenEffects>
              </a:ext>
            </a:extLst>
          </p:spPr>
          <p:txBody>
            <a:bodyPr>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eaLnBrk="1" hangingPunct="1">
                <a:spcBef>
                  <a:spcPct val="0"/>
                </a:spcBef>
                <a:buClrTx/>
                <a:buFontTx/>
                <a:buNone/>
              </a:pPr>
              <a:r>
                <a:rPr lang="en-US" altLang="zh-CN" sz="2600" dirty="0">
                  <a:solidFill>
                    <a:srgbClr val="003399"/>
                  </a:solidFill>
                  <a:latin typeface="黑体" pitchFamily="49" charset="-122"/>
                  <a:ea typeface="黑体" pitchFamily="49" charset="-122"/>
                </a:rPr>
                <a:t> </a:t>
              </a:r>
              <a:r>
                <a:rPr lang="zh-CN" altLang="en-US" sz="2600" dirty="0">
                  <a:solidFill>
                    <a:srgbClr val="003399"/>
                  </a:solidFill>
                  <a:latin typeface="黑体" pitchFamily="49" charset="-122"/>
                  <a:ea typeface="黑体" pitchFamily="49" charset="-122"/>
                </a:rPr>
                <a:t>二</a:t>
              </a:r>
              <a:r>
                <a:rPr lang="en-US" altLang="zh-CN" sz="2600" dirty="0">
                  <a:solidFill>
                    <a:srgbClr val="003399"/>
                  </a:solidFill>
                  <a:latin typeface="黑体" pitchFamily="49" charset="-122"/>
                  <a:ea typeface="黑体" pitchFamily="49" charset="-122"/>
                </a:rPr>
                <a:t>.</a:t>
              </a:r>
              <a:r>
                <a:rPr lang="zh-CN" altLang="en-US" sz="2600" dirty="0">
                  <a:solidFill>
                    <a:srgbClr val="003399"/>
                  </a:solidFill>
                  <a:latin typeface="黑体" pitchFamily="49" charset="-122"/>
                  <a:ea typeface="黑体" pitchFamily="49" charset="-122"/>
                </a:rPr>
                <a:t>拓扑排序</a:t>
              </a:r>
            </a:p>
          </p:txBody>
        </p:sp>
      </p:grpSp>
      <p:grpSp>
        <p:nvGrpSpPr>
          <p:cNvPr id="9" name="Group 35">
            <a:extLst>
              <a:ext uri="{FF2B5EF4-FFF2-40B4-BE49-F238E27FC236}">
                <a16:creationId xmlns:a16="http://schemas.microsoft.com/office/drawing/2014/main" id="{6428E164-B0DD-9B6D-46B2-3FD9B98AD55B}"/>
              </a:ext>
            </a:extLst>
          </p:cNvPr>
          <p:cNvGrpSpPr>
            <a:grpSpLocks/>
          </p:cNvGrpSpPr>
          <p:nvPr/>
        </p:nvGrpSpPr>
        <p:grpSpPr bwMode="auto">
          <a:xfrm>
            <a:off x="1712913" y="4322767"/>
            <a:ext cx="7035800" cy="1069976"/>
            <a:chOff x="1079" y="2723"/>
            <a:chExt cx="4432" cy="674"/>
          </a:xfrm>
        </p:grpSpPr>
        <p:sp>
          <p:nvSpPr>
            <p:cNvPr id="10" name="Text Box 19">
              <a:extLst>
                <a:ext uri="{FF2B5EF4-FFF2-40B4-BE49-F238E27FC236}">
                  <a16:creationId xmlns:a16="http://schemas.microsoft.com/office/drawing/2014/main" id="{9D8D2313-07D1-2C42-8F09-568BCD9558C8}"/>
                </a:ext>
              </a:extLst>
            </p:cNvPr>
            <p:cNvSpPr txBox="1">
              <a:spLocks noChangeArrowheads="1"/>
            </p:cNvSpPr>
            <p:nvPr/>
          </p:nvSpPr>
          <p:spPr bwMode="auto">
            <a:xfrm>
              <a:off x="1079" y="2723"/>
              <a:ext cx="4432" cy="4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eaLnBrk="1" hangingPunct="1">
                <a:lnSpc>
                  <a:spcPct val="90000"/>
                </a:lnSpc>
                <a:spcBef>
                  <a:spcPct val="0"/>
                </a:spcBef>
                <a:buClrTx/>
                <a:buFontTx/>
                <a:buNone/>
              </a:pPr>
              <a:r>
                <a:rPr lang="en-US" altLang="zh-CN" sz="2300" b="0">
                  <a:solidFill>
                    <a:srgbClr val="003192"/>
                  </a:solidFill>
                  <a:latin typeface="楷体_GB2312" pitchFamily="49" charset="-122"/>
                  <a:ea typeface="楷体_GB2312" pitchFamily="49" charset="-122"/>
                </a:rPr>
                <a:t>    </a:t>
              </a:r>
              <a:r>
                <a:rPr lang="en-US" altLang="zh-CN" sz="2300">
                  <a:solidFill>
                    <a:srgbClr val="003192"/>
                  </a:solidFill>
                  <a:ea typeface="楷体_GB2312" pitchFamily="49" charset="-122"/>
                </a:rPr>
                <a:t>3</a:t>
              </a:r>
              <a:r>
                <a:rPr lang="en-US" altLang="zh-CN" sz="2300">
                  <a:solidFill>
                    <a:srgbClr val="003192"/>
                  </a:solidFill>
                  <a:latin typeface="楷体_GB2312" pitchFamily="49" charset="-122"/>
                  <a:ea typeface="楷体_GB2312" pitchFamily="49" charset="-122"/>
                </a:rPr>
                <a:t>. </a:t>
              </a:r>
              <a:r>
                <a:rPr lang="zh-CN" altLang="en-US" sz="2300">
                  <a:solidFill>
                    <a:srgbClr val="003192"/>
                  </a:solidFill>
                  <a:latin typeface="幼圆" pitchFamily="49" charset="-122"/>
                  <a:ea typeface="幼圆" pitchFamily="49" charset="-122"/>
                </a:rPr>
                <a:t>若能构造出这样的拓扑序列，则拓扑</a:t>
              </a:r>
            </a:p>
            <a:p>
              <a:pPr eaLnBrk="1" hangingPunct="1">
                <a:lnSpc>
                  <a:spcPct val="90000"/>
                </a:lnSpc>
                <a:spcBef>
                  <a:spcPct val="0"/>
                </a:spcBef>
                <a:buClrTx/>
                <a:buFontTx/>
                <a:buNone/>
              </a:pPr>
              <a:r>
                <a:rPr lang="zh-CN" altLang="en-US" sz="2300">
                  <a:solidFill>
                    <a:srgbClr val="003192"/>
                  </a:solidFill>
                  <a:latin typeface="幼圆" pitchFamily="49" charset="-122"/>
                  <a:ea typeface="幼圆" pitchFamily="49" charset="-122"/>
                </a:rPr>
                <a:t>序列包含</a:t>
              </a:r>
              <a:r>
                <a:rPr lang="en-US" altLang="zh-CN" sz="2300">
                  <a:solidFill>
                    <a:srgbClr val="003192"/>
                  </a:solidFill>
                  <a:ea typeface="楷体_GB2312" pitchFamily="49" charset="-122"/>
                </a:rPr>
                <a:t>AOV</a:t>
              </a:r>
              <a:r>
                <a:rPr lang="zh-CN" altLang="en-US" sz="2300">
                  <a:solidFill>
                    <a:srgbClr val="003192"/>
                  </a:solidFill>
                  <a:latin typeface="幼圆" pitchFamily="49" charset="-122"/>
                  <a:ea typeface="幼圆" pitchFamily="49" charset="-122"/>
                </a:rPr>
                <a:t>网的全部顶点</a:t>
              </a:r>
              <a:r>
                <a:rPr lang="zh-CN" altLang="en-US" sz="2300">
                  <a:solidFill>
                    <a:srgbClr val="003399"/>
                  </a:solidFill>
                  <a:latin typeface="幼圆" pitchFamily="49" charset="-122"/>
                  <a:ea typeface="幼圆" pitchFamily="49" charset="-122"/>
                </a:rPr>
                <a:t>，</a:t>
              </a:r>
            </a:p>
          </p:txBody>
        </p:sp>
        <p:sp>
          <p:nvSpPr>
            <p:cNvPr id="11" name="Rectangle 20">
              <a:extLst>
                <a:ext uri="{FF2B5EF4-FFF2-40B4-BE49-F238E27FC236}">
                  <a16:creationId xmlns:a16="http://schemas.microsoft.com/office/drawing/2014/main" id="{25BBB8DF-D804-E093-EB64-B3E45523267E}"/>
                </a:ext>
              </a:extLst>
            </p:cNvPr>
            <p:cNvSpPr>
              <a:spLocks noChangeArrowheads="1"/>
            </p:cNvSpPr>
            <p:nvPr/>
          </p:nvSpPr>
          <p:spPr bwMode="auto">
            <a:xfrm>
              <a:off x="1079" y="2925"/>
              <a:ext cx="3991" cy="472"/>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Lst>
          </p:spPr>
          <p:txBody>
            <a:bodyPr>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eaLnBrk="1" hangingPunct="1">
                <a:lnSpc>
                  <a:spcPct val="90000"/>
                </a:lnSpc>
                <a:spcBef>
                  <a:spcPct val="0"/>
                </a:spcBef>
                <a:buClrTx/>
                <a:buFontTx/>
                <a:buNone/>
              </a:pPr>
              <a:r>
                <a:rPr lang="en-US" altLang="zh-CN" sz="2400" dirty="0">
                  <a:solidFill>
                    <a:srgbClr val="FF3300"/>
                  </a:solidFill>
                  <a:latin typeface="黑体" pitchFamily="49" charset="-122"/>
                  <a:ea typeface="黑体" pitchFamily="49" charset="-122"/>
                </a:rPr>
                <a:t>                         </a:t>
              </a:r>
              <a:r>
                <a:rPr lang="zh-CN" altLang="en-US" sz="2400" dirty="0">
                  <a:solidFill>
                    <a:srgbClr val="FF3300"/>
                  </a:solidFill>
                  <a:latin typeface="黑体" pitchFamily="49" charset="-122"/>
                  <a:ea typeface="黑体" pitchFamily="49" charset="-122"/>
                </a:rPr>
                <a:t>说明</a:t>
              </a:r>
              <a:r>
                <a:rPr lang="en-US" altLang="zh-CN" sz="2400" dirty="0">
                  <a:solidFill>
                    <a:srgbClr val="FF3300"/>
                  </a:solidFill>
                  <a:ea typeface="黑体" pitchFamily="49" charset="-122"/>
                </a:rPr>
                <a:t>AOV</a:t>
              </a:r>
              <a:r>
                <a:rPr lang="zh-CN" altLang="en-US" sz="2400" dirty="0">
                  <a:solidFill>
                    <a:srgbClr val="FF3300"/>
                  </a:solidFill>
                  <a:latin typeface="黑体" pitchFamily="49" charset="-122"/>
                  <a:ea typeface="黑体" pitchFamily="49" charset="-122"/>
                </a:rPr>
                <a:t>网中</a:t>
              </a:r>
            </a:p>
            <a:p>
              <a:pPr eaLnBrk="1" hangingPunct="1">
                <a:lnSpc>
                  <a:spcPct val="90000"/>
                </a:lnSpc>
                <a:spcBef>
                  <a:spcPct val="0"/>
                </a:spcBef>
                <a:buClrTx/>
                <a:buFontTx/>
                <a:buNone/>
              </a:pPr>
              <a:r>
                <a:rPr lang="zh-CN" altLang="en-US" sz="2400" dirty="0">
                  <a:solidFill>
                    <a:srgbClr val="FF3300"/>
                  </a:solidFill>
                  <a:latin typeface="黑体" pitchFamily="49" charset="-122"/>
                  <a:ea typeface="黑体" pitchFamily="49" charset="-122"/>
                </a:rPr>
                <a:t>没有回路。</a:t>
              </a:r>
            </a:p>
          </p:txBody>
        </p:sp>
      </p:grpSp>
      <p:grpSp>
        <p:nvGrpSpPr>
          <p:cNvPr id="12" name="Group 34">
            <a:extLst>
              <a:ext uri="{FF2B5EF4-FFF2-40B4-BE49-F238E27FC236}">
                <a16:creationId xmlns:a16="http://schemas.microsoft.com/office/drawing/2014/main" id="{039CD987-CC57-8436-6D6A-AC6C246F8113}"/>
              </a:ext>
            </a:extLst>
          </p:cNvPr>
          <p:cNvGrpSpPr>
            <a:grpSpLocks/>
          </p:cNvGrpSpPr>
          <p:nvPr/>
        </p:nvGrpSpPr>
        <p:grpSpPr bwMode="auto">
          <a:xfrm>
            <a:off x="1139825" y="1125538"/>
            <a:ext cx="7653338" cy="4464050"/>
            <a:chOff x="718" y="709"/>
            <a:chExt cx="4821" cy="2812"/>
          </a:xfrm>
        </p:grpSpPr>
        <p:sp>
          <p:nvSpPr>
            <p:cNvPr id="13" name="Text Box 13">
              <a:extLst>
                <a:ext uri="{FF2B5EF4-FFF2-40B4-BE49-F238E27FC236}">
                  <a16:creationId xmlns:a16="http://schemas.microsoft.com/office/drawing/2014/main" id="{75A03C3E-2E88-33E4-D2E8-0976E52AB270}"/>
                </a:ext>
              </a:extLst>
            </p:cNvPr>
            <p:cNvSpPr txBox="1">
              <a:spLocks noChangeArrowheads="1"/>
            </p:cNvSpPr>
            <p:nvPr/>
          </p:nvSpPr>
          <p:spPr bwMode="auto">
            <a:xfrm>
              <a:off x="1066" y="990"/>
              <a:ext cx="4473" cy="176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eaLnBrk="1" hangingPunct="1">
                <a:lnSpc>
                  <a:spcPct val="90000"/>
                </a:lnSpc>
                <a:spcBef>
                  <a:spcPct val="0"/>
                </a:spcBef>
                <a:buClrTx/>
                <a:buFontTx/>
                <a:buNone/>
              </a:pPr>
              <a:r>
                <a:rPr lang="en-US" altLang="zh-CN" sz="2300" dirty="0">
                  <a:solidFill>
                    <a:srgbClr val="003192"/>
                  </a:solidFill>
                  <a:latin typeface="幼圆" pitchFamily="49" charset="-122"/>
                  <a:ea typeface="幼圆" pitchFamily="49" charset="-122"/>
                </a:rPr>
                <a:t>    </a:t>
              </a:r>
              <a:r>
                <a:rPr lang="zh-CN" altLang="en-US" sz="2300" dirty="0">
                  <a:solidFill>
                    <a:srgbClr val="003192"/>
                  </a:solidFill>
                  <a:latin typeface="幼圆" pitchFamily="49" charset="-122"/>
                  <a:ea typeface="幼圆" pitchFamily="49" charset="-122"/>
                </a:rPr>
                <a:t>构造</a:t>
              </a:r>
              <a:r>
                <a:rPr lang="en-US" altLang="zh-CN" sz="2300" dirty="0">
                  <a:solidFill>
                    <a:srgbClr val="003192"/>
                  </a:solidFill>
                  <a:ea typeface="幼圆" pitchFamily="49" charset="-122"/>
                </a:rPr>
                <a:t>AOV</a:t>
              </a:r>
              <a:r>
                <a:rPr lang="zh-CN" altLang="en-US" sz="2300" dirty="0">
                  <a:solidFill>
                    <a:srgbClr val="003192"/>
                  </a:solidFill>
                  <a:latin typeface="幼圆" pitchFamily="49" charset="-122"/>
                  <a:ea typeface="幼圆" pitchFamily="49" charset="-122"/>
                </a:rPr>
                <a:t>网的一个顶点序列，使得该顶</a:t>
              </a:r>
            </a:p>
            <a:p>
              <a:pPr eaLnBrk="1" hangingPunct="1">
                <a:lnSpc>
                  <a:spcPct val="90000"/>
                </a:lnSpc>
                <a:spcBef>
                  <a:spcPct val="0"/>
                </a:spcBef>
                <a:buClrTx/>
                <a:buFontTx/>
                <a:buNone/>
              </a:pPr>
              <a:r>
                <a:rPr lang="zh-CN" altLang="en-US" sz="2300" dirty="0">
                  <a:solidFill>
                    <a:srgbClr val="003192"/>
                  </a:solidFill>
                  <a:latin typeface="幼圆" pitchFamily="49" charset="-122"/>
                  <a:ea typeface="幼圆" pitchFamily="49" charset="-122"/>
                </a:rPr>
                <a:t>点序列满足下列条件</a:t>
              </a:r>
              <a:r>
                <a:rPr lang="zh-CN" altLang="en-US" sz="2300" dirty="0">
                  <a:solidFill>
                    <a:srgbClr val="003192"/>
                  </a:solidFill>
                  <a:latin typeface="楷体_GB2312" pitchFamily="49" charset="-122"/>
                  <a:ea typeface="楷体_GB2312" pitchFamily="49" charset="-122"/>
                </a:rPr>
                <a:t>：</a:t>
              </a:r>
            </a:p>
            <a:p>
              <a:pPr eaLnBrk="1" hangingPunct="1">
                <a:lnSpc>
                  <a:spcPct val="90000"/>
                </a:lnSpc>
                <a:spcBef>
                  <a:spcPct val="25000"/>
                </a:spcBef>
                <a:buClrTx/>
                <a:buFontTx/>
                <a:buNone/>
              </a:pPr>
              <a:r>
                <a:rPr lang="zh-CN" altLang="en-US" sz="2300" dirty="0">
                  <a:solidFill>
                    <a:srgbClr val="003192"/>
                  </a:solidFill>
                  <a:latin typeface="楷体_GB2312" pitchFamily="49" charset="-122"/>
                  <a:ea typeface="楷体_GB2312" pitchFamily="49" charset="-122"/>
                </a:rPr>
                <a:t>    </a:t>
              </a:r>
              <a:r>
                <a:rPr lang="en-US" altLang="zh-CN" sz="2300" dirty="0">
                  <a:solidFill>
                    <a:srgbClr val="003192"/>
                  </a:solidFill>
                  <a:ea typeface="楷体_GB2312" pitchFamily="49" charset="-122"/>
                </a:rPr>
                <a:t>1</a:t>
              </a:r>
              <a:r>
                <a:rPr lang="en-US" altLang="zh-CN" sz="2300" dirty="0">
                  <a:solidFill>
                    <a:srgbClr val="003192"/>
                  </a:solidFill>
                  <a:latin typeface="楷体_GB2312" pitchFamily="49" charset="-122"/>
                  <a:ea typeface="楷体_GB2312" pitchFamily="49" charset="-122"/>
                </a:rPr>
                <a:t>. </a:t>
              </a:r>
              <a:r>
                <a:rPr lang="zh-CN" altLang="en-US" sz="2300" dirty="0">
                  <a:solidFill>
                    <a:srgbClr val="003192"/>
                  </a:solidFill>
                  <a:latin typeface="幼圆" pitchFamily="49" charset="-122"/>
                  <a:ea typeface="幼圆" pitchFamily="49" charset="-122"/>
                </a:rPr>
                <a:t>若在</a:t>
              </a:r>
              <a:r>
                <a:rPr lang="en-US" altLang="zh-CN" sz="2300" dirty="0">
                  <a:solidFill>
                    <a:srgbClr val="003192"/>
                  </a:solidFill>
                  <a:ea typeface="楷体_GB2312" pitchFamily="49" charset="-122"/>
                </a:rPr>
                <a:t>AOV</a:t>
              </a:r>
              <a:r>
                <a:rPr lang="zh-CN" altLang="en-US" sz="2300" dirty="0">
                  <a:solidFill>
                    <a:srgbClr val="003192"/>
                  </a:solidFill>
                  <a:latin typeface="幼圆" pitchFamily="49" charset="-122"/>
                  <a:ea typeface="幼圆" pitchFamily="49" charset="-122"/>
                </a:rPr>
                <a:t>网中</a:t>
              </a:r>
              <a:r>
                <a:rPr lang="en-US" altLang="zh-CN" sz="2300" dirty="0">
                  <a:solidFill>
                    <a:srgbClr val="003192"/>
                  </a:solidFill>
                  <a:latin typeface="幼圆" pitchFamily="49" charset="-122"/>
                  <a:ea typeface="幼圆" pitchFamily="49" charset="-122"/>
                </a:rPr>
                <a:t>,</a:t>
              </a:r>
              <a:r>
                <a:rPr lang="zh-CN" altLang="en-US" sz="2300" dirty="0">
                  <a:solidFill>
                    <a:srgbClr val="003192"/>
                  </a:solidFill>
                  <a:latin typeface="幼圆" pitchFamily="49" charset="-122"/>
                  <a:ea typeface="幼圆" pitchFamily="49" charset="-122"/>
                </a:rPr>
                <a:t>顶点</a:t>
              </a:r>
              <a:r>
                <a:rPr lang="en-US" altLang="zh-CN" sz="2300" dirty="0" err="1">
                  <a:solidFill>
                    <a:srgbClr val="003192"/>
                  </a:solidFill>
                  <a:ea typeface="楷体_GB2312" pitchFamily="49" charset="-122"/>
                </a:rPr>
                <a:t>i</a:t>
              </a:r>
              <a:r>
                <a:rPr lang="en-US" altLang="zh-CN" sz="2300" dirty="0">
                  <a:solidFill>
                    <a:srgbClr val="003192"/>
                  </a:solidFill>
                  <a:ea typeface="楷体_GB2312" pitchFamily="49" charset="-122"/>
                </a:rPr>
                <a:t> </a:t>
              </a:r>
              <a:r>
                <a:rPr lang="zh-CN" altLang="en-US" sz="2300" dirty="0">
                  <a:solidFill>
                    <a:srgbClr val="003192"/>
                  </a:solidFill>
                  <a:latin typeface="幼圆" pitchFamily="49" charset="-122"/>
                  <a:ea typeface="幼圆" pitchFamily="49" charset="-122"/>
                </a:rPr>
                <a:t>优先于顶点</a:t>
              </a:r>
              <a:r>
                <a:rPr lang="en-US" altLang="zh-CN" sz="2300" dirty="0">
                  <a:solidFill>
                    <a:srgbClr val="003192"/>
                  </a:solidFill>
                  <a:ea typeface="楷体_GB2312" pitchFamily="49" charset="-122"/>
                </a:rPr>
                <a:t>j</a:t>
              </a:r>
              <a:r>
                <a:rPr lang="en-US" altLang="zh-CN" sz="2300" dirty="0">
                  <a:solidFill>
                    <a:srgbClr val="003192"/>
                  </a:solidFill>
                  <a:latin typeface="幼圆" pitchFamily="49" charset="-122"/>
                  <a:ea typeface="幼圆" pitchFamily="49" charset="-122"/>
                </a:rPr>
                <a:t>,</a:t>
              </a:r>
              <a:r>
                <a:rPr lang="zh-CN" altLang="en-US" sz="2300" dirty="0">
                  <a:solidFill>
                    <a:srgbClr val="003192"/>
                  </a:solidFill>
                  <a:latin typeface="幼圆" pitchFamily="49" charset="-122"/>
                  <a:ea typeface="幼圆" pitchFamily="49" charset="-122"/>
                </a:rPr>
                <a:t>则</a:t>
              </a:r>
            </a:p>
            <a:p>
              <a:pPr eaLnBrk="1" hangingPunct="1">
                <a:lnSpc>
                  <a:spcPct val="90000"/>
                </a:lnSpc>
                <a:spcBef>
                  <a:spcPct val="0"/>
                </a:spcBef>
                <a:buClrTx/>
                <a:buFontTx/>
                <a:buNone/>
              </a:pPr>
              <a:r>
                <a:rPr lang="zh-CN" altLang="en-US" sz="2300" dirty="0">
                  <a:solidFill>
                    <a:srgbClr val="003192"/>
                  </a:solidFill>
                  <a:latin typeface="幼圆" pitchFamily="49" charset="-122"/>
                  <a:ea typeface="幼圆" pitchFamily="49" charset="-122"/>
                </a:rPr>
                <a:t>在该序列中顶点</a:t>
              </a:r>
              <a:r>
                <a:rPr lang="en-US" altLang="zh-CN" sz="2300" dirty="0" err="1">
                  <a:solidFill>
                    <a:srgbClr val="003192"/>
                  </a:solidFill>
                  <a:ea typeface="楷体_GB2312" pitchFamily="49" charset="-122"/>
                </a:rPr>
                <a:t>i</a:t>
              </a:r>
              <a:r>
                <a:rPr lang="en-US" altLang="zh-CN" sz="2300" dirty="0">
                  <a:solidFill>
                    <a:srgbClr val="003192"/>
                  </a:solidFill>
                  <a:ea typeface="楷体_GB2312" pitchFamily="49" charset="-122"/>
                </a:rPr>
                <a:t> </a:t>
              </a:r>
              <a:r>
                <a:rPr lang="zh-CN" altLang="en-US" sz="2300" dirty="0">
                  <a:solidFill>
                    <a:srgbClr val="003192"/>
                  </a:solidFill>
                  <a:latin typeface="幼圆" pitchFamily="49" charset="-122"/>
                  <a:ea typeface="幼圆" pitchFamily="49" charset="-122"/>
                </a:rPr>
                <a:t>仍然优先于顶点</a:t>
              </a:r>
              <a:r>
                <a:rPr lang="en-US" altLang="zh-CN" sz="2300" dirty="0">
                  <a:solidFill>
                    <a:srgbClr val="003192"/>
                  </a:solidFill>
                  <a:ea typeface="楷体_GB2312" pitchFamily="49" charset="-122"/>
                </a:rPr>
                <a:t>j</a:t>
              </a:r>
              <a:r>
                <a:rPr lang="zh-CN" altLang="en-US" sz="2300" dirty="0">
                  <a:solidFill>
                    <a:srgbClr val="003192"/>
                  </a:solidFill>
                  <a:ea typeface="楷体_GB2312" pitchFamily="49" charset="-122"/>
                </a:rPr>
                <a:t>；</a:t>
              </a:r>
              <a:endParaRPr lang="zh-CN" altLang="en-US" sz="2300" dirty="0">
                <a:solidFill>
                  <a:srgbClr val="003192"/>
                </a:solidFill>
                <a:latin typeface="楷体_GB2312" pitchFamily="49" charset="-122"/>
                <a:ea typeface="楷体_GB2312" pitchFamily="49" charset="-122"/>
              </a:endParaRPr>
            </a:p>
            <a:p>
              <a:pPr eaLnBrk="1" hangingPunct="1">
                <a:lnSpc>
                  <a:spcPct val="90000"/>
                </a:lnSpc>
                <a:spcBef>
                  <a:spcPct val="25000"/>
                </a:spcBef>
                <a:buClrTx/>
                <a:buFontTx/>
                <a:buNone/>
              </a:pPr>
              <a:r>
                <a:rPr lang="zh-CN" altLang="en-US" sz="2300" dirty="0">
                  <a:solidFill>
                    <a:srgbClr val="003192"/>
                  </a:solidFill>
                  <a:latin typeface="楷体_GB2312" pitchFamily="49" charset="-122"/>
                  <a:ea typeface="楷体_GB2312" pitchFamily="49" charset="-122"/>
                </a:rPr>
                <a:t>    </a:t>
              </a:r>
              <a:r>
                <a:rPr lang="en-US" altLang="zh-CN" sz="2300" dirty="0">
                  <a:solidFill>
                    <a:srgbClr val="003192"/>
                  </a:solidFill>
                  <a:ea typeface="楷体_GB2312" pitchFamily="49" charset="-122"/>
                </a:rPr>
                <a:t>2</a:t>
              </a:r>
              <a:r>
                <a:rPr lang="en-US" altLang="zh-CN" sz="2300" dirty="0">
                  <a:solidFill>
                    <a:srgbClr val="003192"/>
                  </a:solidFill>
                  <a:latin typeface="楷体_GB2312" pitchFamily="49" charset="-122"/>
                  <a:ea typeface="楷体_GB2312" pitchFamily="49" charset="-122"/>
                </a:rPr>
                <a:t>. </a:t>
              </a:r>
              <a:r>
                <a:rPr lang="zh-CN" altLang="en-US" sz="2300" dirty="0">
                  <a:solidFill>
                    <a:srgbClr val="003192"/>
                  </a:solidFill>
                  <a:latin typeface="幼圆" pitchFamily="49" charset="-122"/>
                  <a:ea typeface="幼圆" pitchFamily="49" charset="-122"/>
                </a:rPr>
                <a:t>若在</a:t>
              </a:r>
              <a:r>
                <a:rPr lang="en-US" altLang="zh-CN" sz="2300" dirty="0">
                  <a:solidFill>
                    <a:srgbClr val="003192"/>
                  </a:solidFill>
                  <a:ea typeface="楷体_GB2312" pitchFamily="49" charset="-122"/>
                </a:rPr>
                <a:t>AOV</a:t>
              </a:r>
              <a:r>
                <a:rPr lang="zh-CN" altLang="en-US" sz="2300" dirty="0">
                  <a:solidFill>
                    <a:srgbClr val="003192"/>
                  </a:solidFill>
                  <a:latin typeface="幼圆" pitchFamily="49" charset="-122"/>
                  <a:ea typeface="幼圆" pitchFamily="49" charset="-122"/>
                </a:rPr>
                <a:t>网中，顶点</a:t>
              </a:r>
              <a:r>
                <a:rPr lang="en-US" altLang="zh-CN" sz="2300" dirty="0" err="1">
                  <a:solidFill>
                    <a:srgbClr val="003192"/>
                  </a:solidFill>
                  <a:ea typeface="楷体_GB2312" pitchFamily="49" charset="-122"/>
                </a:rPr>
                <a:t>i</a:t>
              </a:r>
              <a:r>
                <a:rPr lang="en-US" altLang="zh-CN" sz="2300" dirty="0">
                  <a:solidFill>
                    <a:srgbClr val="003192"/>
                  </a:solidFill>
                  <a:ea typeface="楷体_GB2312" pitchFamily="49" charset="-122"/>
                </a:rPr>
                <a:t> </a:t>
              </a:r>
              <a:r>
                <a:rPr lang="zh-CN" altLang="en-US" sz="2300" dirty="0">
                  <a:solidFill>
                    <a:srgbClr val="003192"/>
                  </a:solidFill>
                  <a:ea typeface="幼圆" pitchFamily="49" charset="-122"/>
                </a:rPr>
                <a:t>与顶点</a:t>
              </a:r>
              <a:r>
                <a:rPr lang="en-US" altLang="zh-CN" sz="2300" dirty="0">
                  <a:solidFill>
                    <a:srgbClr val="003192"/>
                  </a:solidFill>
                  <a:ea typeface="楷体_GB2312" pitchFamily="49" charset="-122"/>
                </a:rPr>
                <a:t>j</a:t>
              </a:r>
              <a:r>
                <a:rPr lang="zh-CN" altLang="en-US" sz="2300" dirty="0">
                  <a:solidFill>
                    <a:srgbClr val="003192"/>
                  </a:solidFill>
                  <a:latin typeface="幼圆" pitchFamily="49" charset="-122"/>
                  <a:ea typeface="幼圆" pitchFamily="49" charset="-122"/>
                </a:rPr>
                <a:t>之间不</a:t>
              </a:r>
            </a:p>
            <a:p>
              <a:pPr eaLnBrk="1" hangingPunct="1">
                <a:lnSpc>
                  <a:spcPct val="90000"/>
                </a:lnSpc>
                <a:spcBef>
                  <a:spcPct val="0"/>
                </a:spcBef>
                <a:buClrTx/>
                <a:buFontTx/>
                <a:buNone/>
              </a:pPr>
              <a:r>
                <a:rPr lang="zh-CN" altLang="en-US" sz="2300" dirty="0">
                  <a:solidFill>
                    <a:srgbClr val="003192"/>
                  </a:solidFill>
                  <a:latin typeface="幼圆" pitchFamily="49" charset="-122"/>
                  <a:ea typeface="幼圆" pitchFamily="49" charset="-122"/>
                </a:rPr>
                <a:t>存在优先关系</a:t>
              </a:r>
              <a:r>
                <a:rPr lang="en-US" altLang="zh-CN" sz="2300" dirty="0">
                  <a:solidFill>
                    <a:srgbClr val="003192"/>
                  </a:solidFill>
                  <a:latin typeface="幼圆" pitchFamily="49" charset="-122"/>
                  <a:ea typeface="幼圆" pitchFamily="49" charset="-122"/>
                </a:rPr>
                <a:t>,</a:t>
              </a:r>
              <a:r>
                <a:rPr lang="zh-CN" altLang="en-US" sz="2300" dirty="0">
                  <a:solidFill>
                    <a:srgbClr val="003192"/>
                  </a:solidFill>
                  <a:latin typeface="幼圆" pitchFamily="49" charset="-122"/>
                  <a:ea typeface="幼圆" pitchFamily="49" charset="-122"/>
                </a:rPr>
                <a:t>则在该序列中建立它们的优先</a:t>
              </a:r>
            </a:p>
            <a:p>
              <a:pPr eaLnBrk="1" hangingPunct="1">
                <a:lnSpc>
                  <a:spcPct val="90000"/>
                </a:lnSpc>
                <a:spcBef>
                  <a:spcPct val="0"/>
                </a:spcBef>
                <a:buClrTx/>
                <a:buFontTx/>
                <a:buNone/>
              </a:pPr>
              <a:r>
                <a:rPr lang="zh-CN" altLang="en-US" sz="2300" dirty="0">
                  <a:solidFill>
                    <a:srgbClr val="003192"/>
                  </a:solidFill>
                  <a:latin typeface="幼圆" pitchFamily="49" charset="-122"/>
                  <a:ea typeface="幼圆" pitchFamily="49" charset="-122"/>
                </a:rPr>
                <a:t>关系</a:t>
              </a:r>
              <a:r>
                <a:rPr lang="en-US" altLang="zh-CN" sz="2300" dirty="0">
                  <a:solidFill>
                    <a:srgbClr val="003192"/>
                  </a:solidFill>
                  <a:latin typeface="幼圆" pitchFamily="49" charset="-122"/>
                  <a:ea typeface="幼圆" pitchFamily="49" charset="-122"/>
                </a:rPr>
                <a:t>,</a:t>
              </a:r>
              <a:r>
                <a:rPr lang="zh-CN" altLang="en-US" sz="2300" dirty="0">
                  <a:solidFill>
                    <a:srgbClr val="003192"/>
                  </a:solidFill>
                  <a:latin typeface="幼圆" pitchFamily="49" charset="-122"/>
                  <a:ea typeface="幼圆" pitchFamily="49" charset="-122"/>
                </a:rPr>
                <a:t>即顶点</a:t>
              </a:r>
              <a:r>
                <a:rPr lang="en-US" altLang="zh-CN" sz="2300" dirty="0" err="1">
                  <a:solidFill>
                    <a:srgbClr val="003192"/>
                  </a:solidFill>
                  <a:ea typeface="楷体_GB2312" pitchFamily="49" charset="-122"/>
                </a:rPr>
                <a:t>i</a:t>
              </a:r>
              <a:r>
                <a:rPr lang="zh-CN" altLang="en-US" sz="2300" dirty="0">
                  <a:solidFill>
                    <a:srgbClr val="003192"/>
                  </a:solidFill>
                  <a:latin typeface="幼圆" pitchFamily="49" charset="-122"/>
                  <a:ea typeface="幼圆" pitchFamily="49" charset="-122"/>
                </a:rPr>
                <a:t>优先于顶点</a:t>
              </a:r>
              <a:r>
                <a:rPr lang="en-US" altLang="zh-CN" sz="2300" dirty="0">
                  <a:solidFill>
                    <a:srgbClr val="003192"/>
                  </a:solidFill>
                  <a:ea typeface="楷体_GB2312" pitchFamily="49" charset="-122"/>
                </a:rPr>
                <a:t>j</a:t>
              </a:r>
              <a:r>
                <a:rPr lang="zh-CN" altLang="en-US" sz="2300" dirty="0">
                  <a:solidFill>
                    <a:srgbClr val="003192"/>
                  </a:solidFill>
                  <a:latin typeface="楷体_GB2312" pitchFamily="49" charset="-122"/>
                  <a:ea typeface="楷体_GB2312" pitchFamily="49" charset="-122"/>
                </a:rPr>
                <a:t>，</a:t>
              </a:r>
              <a:r>
                <a:rPr lang="zh-CN" altLang="en-US" sz="2300" dirty="0">
                  <a:solidFill>
                    <a:srgbClr val="003192"/>
                  </a:solidFill>
                  <a:latin typeface="幼圆" pitchFamily="49" charset="-122"/>
                  <a:ea typeface="幼圆" pitchFamily="49" charset="-122"/>
                </a:rPr>
                <a:t>或者顶点</a:t>
              </a:r>
              <a:r>
                <a:rPr lang="en-US" altLang="zh-CN" sz="2300" dirty="0">
                  <a:solidFill>
                    <a:srgbClr val="003192"/>
                  </a:solidFill>
                  <a:ea typeface="楷体_GB2312" pitchFamily="49" charset="-122"/>
                </a:rPr>
                <a:t>j </a:t>
              </a:r>
              <a:r>
                <a:rPr lang="zh-CN" altLang="en-US" sz="2300" dirty="0">
                  <a:solidFill>
                    <a:srgbClr val="003192"/>
                  </a:solidFill>
                  <a:latin typeface="幼圆" pitchFamily="49" charset="-122"/>
                  <a:ea typeface="幼圆" pitchFamily="49" charset="-122"/>
                </a:rPr>
                <a:t>优先于</a:t>
              </a:r>
            </a:p>
            <a:p>
              <a:pPr eaLnBrk="1" hangingPunct="1">
                <a:lnSpc>
                  <a:spcPct val="90000"/>
                </a:lnSpc>
                <a:spcBef>
                  <a:spcPct val="0"/>
                </a:spcBef>
                <a:buClrTx/>
                <a:buFontTx/>
                <a:buNone/>
              </a:pPr>
              <a:r>
                <a:rPr lang="zh-CN" altLang="en-US" sz="2300" dirty="0">
                  <a:solidFill>
                    <a:srgbClr val="003192"/>
                  </a:solidFill>
                  <a:latin typeface="幼圆" pitchFamily="49" charset="-122"/>
                  <a:ea typeface="幼圆" pitchFamily="49" charset="-122"/>
                </a:rPr>
                <a:t>顶点</a:t>
              </a:r>
              <a:r>
                <a:rPr lang="en-US" altLang="zh-CN" sz="2300" dirty="0" err="1">
                  <a:solidFill>
                    <a:srgbClr val="003192"/>
                  </a:solidFill>
                  <a:ea typeface="楷体_GB2312" pitchFamily="49" charset="-122"/>
                </a:rPr>
                <a:t>i</a:t>
              </a:r>
              <a:r>
                <a:rPr lang="zh-CN" altLang="en-US" sz="2300" dirty="0">
                  <a:solidFill>
                    <a:srgbClr val="003192"/>
                  </a:solidFill>
                  <a:ea typeface="楷体_GB2312" pitchFamily="49" charset="-122"/>
                </a:rPr>
                <a:t>；</a:t>
              </a:r>
              <a:endParaRPr lang="zh-CN" altLang="en-US" sz="2300" dirty="0">
                <a:solidFill>
                  <a:srgbClr val="003192"/>
                </a:solidFill>
                <a:latin typeface="楷体_GB2312" pitchFamily="49" charset="-122"/>
                <a:ea typeface="楷体_GB2312" pitchFamily="49" charset="-122"/>
              </a:endParaRPr>
            </a:p>
          </p:txBody>
        </p:sp>
        <p:sp>
          <p:nvSpPr>
            <p:cNvPr id="14" name="Rectangle 32">
              <a:extLst>
                <a:ext uri="{FF2B5EF4-FFF2-40B4-BE49-F238E27FC236}">
                  <a16:creationId xmlns:a16="http://schemas.microsoft.com/office/drawing/2014/main" id="{8A00BE03-C763-B731-41E8-566433973058}"/>
                </a:ext>
              </a:extLst>
            </p:cNvPr>
            <p:cNvSpPr>
              <a:spLocks noChangeArrowheads="1"/>
            </p:cNvSpPr>
            <p:nvPr/>
          </p:nvSpPr>
          <p:spPr bwMode="auto">
            <a:xfrm>
              <a:off x="718" y="709"/>
              <a:ext cx="4401" cy="2812"/>
            </a:xfrm>
            <a:prstGeom prst="rect">
              <a:avLst/>
            </a:prstGeom>
            <a:noFill/>
            <a:ln w="114300">
              <a:solidFill>
                <a:schemeClr val="accent1"/>
              </a:solidFill>
              <a:miter lim="800000"/>
              <a:headEnd/>
              <a:tailEnd/>
            </a:ln>
            <a:effectLst>
              <a:outerShdw dist="63500" dir="2212194" algn="ctr" rotWithShape="0">
                <a:srgbClr val="BEBEBE"/>
              </a:outerShdw>
            </a:effectLst>
            <a:extLst>
              <a:ext uri="{909E8E84-426E-40DD-AFC4-6F175D3DCCD1}">
                <a14:hiddenFill xmlns:a14="http://schemas.microsoft.com/office/drawing/2010/main">
                  <a:solidFill>
                    <a:srgbClr val="FF3399"/>
                  </a:solidFill>
                </a14:hiddenFill>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grpSp>
      <p:grpSp>
        <p:nvGrpSpPr>
          <p:cNvPr id="15" name="Group 41">
            <a:extLst>
              <a:ext uri="{FF2B5EF4-FFF2-40B4-BE49-F238E27FC236}">
                <a16:creationId xmlns:a16="http://schemas.microsoft.com/office/drawing/2014/main" id="{2DEF0404-A65F-1F32-DF61-CFCDD646683A}"/>
              </a:ext>
            </a:extLst>
          </p:cNvPr>
          <p:cNvGrpSpPr>
            <a:grpSpLocks/>
          </p:cNvGrpSpPr>
          <p:nvPr/>
        </p:nvGrpSpPr>
        <p:grpSpPr bwMode="auto">
          <a:xfrm>
            <a:off x="3119438" y="5708650"/>
            <a:ext cx="4116387" cy="815975"/>
            <a:chOff x="1520" y="3596"/>
            <a:chExt cx="2593" cy="514"/>
          </a:xfrm>
          <a:solidFill>
            <a:schemeClr val="bg2">
              <a:lumMod val="20000"/>
              <a:lumOff val="80000"/>
            </a:schemeClr>
          </a:solidFill>
        </p:grpSpPr>
        <p:sp>
          <p:nvSpPr>
            <p:cNvPr id="16" name="AutoShape 38">
              <a:extLst>
                <a:ext uri="{FF2B5EF4-FFF2-40B4-BE49-F238E27FC236}">
                  <a16:creationId xmlns:a16="http://schemas.microsoft.com/office/drawing/2014/main" id="{85A044DF-4B46-3F82-876F-74267892C114}"/>
                </a:ext>
              </a:extLst>
            </p:cNvPr>
            <p:cNvSpPr>
              <a:spLocks noChangeArrowheads="1"/>
            </p:cNvSpPr>
            <p:nvPr/>
          </p:nvSpPr>
          <p:spPr bwMode="auto">
            <a:xfrm>
              <a:off x="1520" y="3596"/>
              <a:ext cx="2494" cy="514"/>
            </a:xfrm>
            <a:prstGeom prst="cloudCallout">
              <a:avLst>
                <a:gd name="adj1" fmla="val -25343"/>
                <a:gd name="adj2" fmla="val -88523"/>
              </a:avLst>
            </a:prstGeom>
            <a:solidFill>
              <a:schemeClr val="accent1">
                <a:lumMod val="20000"/>
                <a:lumOff val="80000"/>
              </a:schemeClr>
            </a:solidFill>
            <a:ln w="9525">
              <a:noFill/>
              <a:round/>
              <a:headEnd/>
              <a:tailEnd/>
            </a:ln>
            <a:effectLst>
              <a:outerShdw dist="56796" dir="1593903" algn="ctr" rotWithShape="0">
                <a:srgbClr val="BEBEBE"/>
              </a:outerShdw>
            </a:effectLst>
          </p:spPr>
          <p:txBody>
            <a:bodyPr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zh-CN" sz="4400">
                <a:solidFill>
                  <a:srgbClr val="FF0000"/>
                </a:solidFill>
              </a:endParaRPr>
            </a:p>
          </p:txBody>
        </p:sp>
        <p:sp>
          <p:nvSpPr>
            <p:cNvPr id="17" name="Text Box 39">
              <a:extLst>
                <a:ext uri="{FF2B5EF4-FFF2-40B4-BE49-F238E27FC236}">
                  <a16:creationId xmlns:a16="http://schemas.microsoft.com/office/drawing/2014/main" id="{4D88E55F-D843-EA3B-2A0F-34AC0D55A4AF}"/>
                </a:ext>
              </a:extLst>
            </p:cNvPr>
            <p:cNvSpPr txBox="1">
              <a:spLocks noChangeArrowheads="1"/>
            </p:cNvSpPr>
            <p:nvPr/>
          </p:nvSpPr>
          <p:spPr bwMode="auto">
            <a:xfrm>
              <a:off x="1800" y="3652"/>
              <a:ext cx="2313" cy="402"/>
            </a:xfrm>
            <a:prstGeom prst="rect">
              <a:avLst/>
            </a:prstGeom>
            <a:noFill/>
            <a:ln>
              <a:noFill/>
            </a:ln>
            <a:effectLst/>
            <a:extLst>
              <a:ext uri="{91240B29-F687-4F45-9708-019B960494DF}">
                <a14:hiddenLine xmlns:a14="http://schemas.microsoft.com/office/drawing/2010/main" w="9525">
                  <a:solidFill>
                    <a:srgbClr val="FFFF99"/>
                  </a:solidFill>
                  <a:miter lim="800000"/>
                  <a:headEnd/>
                  <a:tailEnd/>
                </a14:hiddenLine>
              </a:ext>
            </a:extLst>
          </p:spPr>
          <p:txBody>
            <a:bodyPr>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eaLnBrk="1" hangingPunct="1">
                <a:lnSpc>
                  <a:spcPct val="85000"/>
                </a:lnSpc>
                <a:spcBef>
                  <a:spcPct val="0"/>
                </a:spcBef>
                <a:buClrTx/>
                <a:buFontTx/>
                <a:buNone/>
              </a:pPr>
              <a:r>
                <a:rPr lang="zh-CN" altLang="en-US" sz="2100" dirty="0">
                  <a:solidFill>
                    <a:srgbClr val="7030A0"/>
                  </a:solidFill>
                  <a:ea typeface="黑体" pitchFamily="49" charset="-122"/>
                </a:rPr>
                <a:t>若构造不出这样的序列</a:t>
              </a:r>
              <a:r>
                <a:rPr lang="en-US" altLang="zh-CN" sz="2100" dirty="0">
                  <a:solidFill>
                    <a:srgbClr val="7030A0"/>
                  </a:solidFill>
                  <a:ea typeface="黑体" pitchFamily="49" charset="-122"/>
                </a:rPr>
                <a:t>,</a:t>
              </a:r>
            </a:p>
            <a:p>
              <a:pPr eaLnBrk="1" hangingPunct="1">
                <a:lnSpc>
                  <a:spcPct val="85000"/>
                </a:lnSpc>
                <a:spcBef>
                  <a:spcPct val="0"/>
                </a:spcBef>
                <a:buClrTx/>
                <a:buFontTx/>
                <a:buNone/>
              </a:pPr>
              <a:r>
                <a:rPr lang="zh-CN" altLang="en-US" sz="2100" dirty="0">
                  <a:solidFill>
                    <a:srgbClr val="7030A0"/>
                  </a:solidFill>
                  <a:ea typeface="黑体" pitchFamily="49" charset="-122"/>
                </a:rPr>
                <a:t>说明</a:t>
              </a:r>
              <a:r>
                <a:rPr lang="en-US" altLang="zh-CN" sz="2100" dirty="0">
                  <a:solidFill>
                    <a:srgbClr val="7030A0"/>
                  </a:solidFill>
                  <a:ea typeface="黑体" pitchFamily="49" charset="-122"/>
                </a:rPr>
                <a:t>AOV</a:t>
              </a:r>
              <a:r>
                <a:rPr lang="zh-CN" altLang="en-US" sz="2100" dirty="0">
                  <a:solidFill>
                    <a:srgbClr val="7030A0"/>
                  </a:solidFill>
                  <a:ea typeface="黑体" pitchFamily="49" charset="-122"/>
                </a:rPr>
                <a:t>网中存在回路</a:t>
              </a:r>
            </a:p>
          </p:txBody>
        </p:sp>
      </p:grpSp>
    </p:spTree>
    <p:extLst>
      <p:ext uri="{BB962C8B-B14F-4D97-AF65-F5344CB8AC3E}">
        <p14:creationId xmlns:p14="http://schemas.microsoft.com/office/powerpoint/2010/main" val="1823337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up)">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left)">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wipe(down)">
                                      <p:cBhvr>
                                        <p:cTn id="1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44BC2C44-08C1-2EA1-5C2E-355D19F142CA}"/>
              </a:ext>
            </a:extLst>
          </p:cNvPr>
          <p:cNvSpPr>
            <a:spLocks noGrp="1"/>
          </p:cNvSpPr>
          <p:nvPr>
            <p:ph type="dt" sz="half" idx="10"/>
          </p:nvPr>
        </p:nvSpPr>
        <p:spPr/>
        <p:txBody>
          <a:bodyPr/>
          <a:lstStyle/>
          <a:p>
            <a:pPr>
              <a:defRPr/>
            </a:pPr>
            <a:fld id="{72795A5C-ABA9-164F-9A37-0CFC1B48C772}" type="datetime1">
              <a:rPr lang="en-US" altLang="zh-CN" smtClean="0"/>
              <a:t>6/5/2022</a:t>
            </a:fld>
            <a:endParaRPr lang="en-US" altLang="zh-CN" dirty="0"/>
          </a:p>
        </p:txBody>
      </p:sp>
      <p:sp>
        <p:nvSpPr>
          <p:cNvPr id="5" name="灯片编号占位符 4">
            <a:extLst>
              <a:ext uri="{FF2B5EF4-FFF2-40B4-BE49-F238E27FC236}">
                <a16:creationId xmlns:a16="http://schemas.microsoft.com/office/drawing/2014/main" id="{5B78CC05-D132-40ED-468F-0DAB4F4833F1}"/>
              </a:ext>
            </a:extLst>
          </p:cNvPr>
          <p:cNvSpPr>
            <a:spLocks noGrp="1"/>
          </p:cNvSpPr>
          <p:nvPr>
            <p:ph type="sldNum" sz="quarter" idx="12"/>
          </p:nvPr>
        </p:nvSpPr>
        <p:spPr/>
        <p:txBody>
          <a:bodyPr/>
          <a:lstStyle/>
          <a:p>
            <a:pPr>
              <a:defRPr/>
            </a:pPr>
            <a:fld id="{4FF538FA-A287-4FBD-9703-6DB9C5344803}" type="slidenum">
              <a:rPr lang="zh-CN" altLang="en-US" smtClean="0"/>
              <a:t>94</a:t>
            </a:fld>
            <a:endParaRPr lang="en-US" altLang="zh-CN" dirty="0"/>
          </a:p>
        </p:txBody>
      </p:sp>
      <p:grpSp>
        <p:nvGrpSpPr>
          <p:cNvPr id="6" name="Group 124">
            <a:extLst>
              <a:ext uri="{FF2B5EF4-FFF2-40B4-BE49-F238E27FC236}">
                <a16:creationId xmlns:a16="http://schemas.microsoft.com/office/drawing/2014/main" id="{39E3DFE5-F564-696B-AEEA-4714D780E655}"/>
              </a:ext>
            </a:extLst>
          </p:cNvPr>
          <p:cNvGrpSpPr>
            <a:grpSpLocks/>
          </p:cNvGrpSpPr>
          <p:nvPr/>
        </p:nvGrpSpPr>
        <p:grpSpPr bwMode="auto">
          <a:xfrm>
            <a:off x="685800" y="1412875"/>
            <a:ext cx="7848600" cy="762000"/>
            <a:chOff x="432" y="960"/>
            <a:chExt cx="4944" cy="480"/>
          </a:xfrm>
        </p:grpSpPr>
        <p:sp>
          <p:nvSpPr>
            <p:cNvPr id="7" name="Rectangle 91">
              <a:extLst>
                <a:ext uri="{FF2B5EF4-FFF2-40B4-BE49-F238E27FC236}">
                  <a16:creationId xmlns:a16="http://schemas.microsoft.com/office/drawing/2014/main" id="{D47F41BF-683B-E42F-DB14-7C4358B8213E}"/>
                </a:ext>
              </a:extLst>
            </p:cNvPr>
            <p:cNvSpPr>
              <a:spLocks noChangeArrowheads="1"/>
            </p:cNvSpPr>
            <p:nvPr/>
          </p:nvSpPr>
          <p:spPr bwMode="auto">
            <a:xfrm>
              <a:off x="432" y="960"/>
              <a:ext cx="4896" cy="480"/>
            </a:xfrm>
            <a:prstGeom prst="rect">
              <a:avLst/>
            </a:prstGeom>
            <a:solidFill>
              <a:schemeClr val="accent1">
                <a:lumMod val="20000"/>
                <a:lumOff val="80000"/>
              </a:schemeClr>
            </a:solidFill>
            <a:ln>
              <a:noFill/>
            </a:ln>
            <a:effectLst>
              <a:outerShdw dist="107763" dir="2700000" algn="ctr" rotWithShape="0">
                <a:srgbClr val="C0C0C0"/>
              </a:outerShdw>
            </a:effectLst>
            <a:extLst>
              <a:ext uri="{91240B29-F687-4F45-9708-019B960494DF}">
                <a14:hiddenLine xmlns:a14="http://schemas.microsoft.com/office/drawing/2010/main" w="9525">
                  <a:solidFill>
                    <a:srgbClr val="FFFF99"/>
                  </a:solidFill>
                  <a:miter lim="800000"/>
                  <a:headEnd/>
                  <a:tailEnd/>
                </a14:hiddenLine>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8" name="Text Box 92">
              <a:extLst>
                <a:ext uri="{FF2B5EF4-FFF2-40B4-BE49-F238E27FC236}">
                  <a16:creationId xmlns:a16="http://schemas.microsoft.com/office/drawing/2014/main" id="{50AD6255-E65D-DF99-4042-4BB562DAC3D7}"/>
                </a:ext>
              </a:extLst>
            </p:cNvPr>
            <p:cNvSpPr txBox="1">
              <a:spLocks noChangeArrowheads="1"/>
            </p:cNvSpPr>
            <p:nvPr/>
          </p:nvSpPr>
          <p:spPr bwMode="auto">
            <a:xfrm>
              <a:off x="432" y="998"/>
              <a:ext cx="4944" cy="346"/>
            </a:xfrm>
            <a:prstGeom prst="rect">
              <a:avLst/>
            </a:prstGeom>
            <a:noFill/>
            <a:ln>
              <a:noFill/>
            </a:ln>
            <a:effectLst/>
            <a:extLst>
              <a:ext uri="{909E8E84-426E-40DD-AFC4-6F175D3DCCD1}">
                <a14:hiddenFill xmlns:a14="http://schemas.microsoft.com/office/drawing/2010/main">
                  <a:gradFill rotWithShape="0">
                    <a:gsLst>
                      <a:gs pos="0">
                        <a:srgbClr val="0000FF"/>
                      </a:gs>
                      <a:gs pos="50000">
                        <a:srgbClr val="000076"/>
                      </a:gs>
                      <a:gs pos="100000">
                        <a:srgbClr val="0000FF"/>
                      </a:gs>
                    </a:gsLst>
                    <a:lin ang="5400000" scaled="1"/>
                  </a:gra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914400" indent="-4572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371600" indent="-4572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828800" indent="-4572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286000" indent="-4572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743200" indent="-4572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3200400" indent="-4572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657600" indent="-4572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4114800" indent="-4572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eaLnBrk="1" hangingPunct="1">
                <a:lnSpc>
                  <a:spcPct val="115000"/>
                </a:lnSpc>
                <a:spcBef>
                  <a:spcPct val="0"/>
                </a:spcBef>
                <a:buClrTx/>
                <a:buFontTx/>
                <a:buNone/>
              </a:pPr>
              <a:r>
                <a:rPr lang="en-US" altLang="zh-CN" sz="2600" dirty="0">
                  <a:solidFill>
                    <a:srgbClr val="002F8C"/>
                  </a:solidFill>
                  <a:ea typeface="楷体_GB2312" pitchFamily="49" charset="-122"/>
                </a:rPr>
                <a:t>  1</a:t>
              </a:r>
              <a:r>
                <a:rPr lang="en-US" altLang="zh-CN" sz="2600" dirty="0">
                  <a:solidFill>
                    <a:srgbClr val="002F8C"/>
                  </a:solidFill>
                  <a:latin typeface="楷体_GB2312" pitchFamily="49" charset="-122"/>
                  <a:ea typeface="楷体_GB2312" pitchFamily="49" charset="-122"/>
                </a:rPr>
                <a:t>. </a:t>
              </a:r>
              <a:r>
                <a:rPr lang="zh-CN" altLang="en-US" sz="2600" dirty="0">
                  <a:solidFill>
                    <a:srgbClr val="002F8C"/>
                  </a:solidFill>
                  <a:latin typeface="幼圆" pitchFamily="49" charset="-122"/>
                  <a:ea typeface="幼圆" pitchFamily="49" charset="-122"/>
                </a:rPr>
                <a:t>从</a:t>
              </a:r>
              <a:r>
                <a:rPr lang="en-US" altLang="zh-CN" sz="2600" dirty="0">
                  <a:solidFill>
                    <a:srgbClr val="002F8C"/>
                  </a:solidFill>
                  <a:ea typeface="楷体_GB2312" pitchFamily="49" charset="-122"/>
                </a:rPr>
                <a:t>AOV</a:t>
              </a:r>
              <a:r>
                <a:rPr lang="zh-CN" altLang="en-US" sz="2600" dirty="0">
                  <a:solidFill>
                    <a:srgbClr val="002F8C"/>
                  </a:solidFill>
                  <a:latin typeface="幼圆" pitchFamily="49" charset="-122"/>
                  <a:ea typeface="幼圆" pitchFamily="49" charset="-122"/>
                </a:rPr>
                <a:t>网中任意选择一个没有前驱的顶点</a:t>
              </a:r>
              <a:r>
                <a:rPr lang="zh-CN" altLang="en-US" sz="2600" dirty="0">
                  <a:solidFill>
                    <a:srgbClr val="002F8C"/>
                  </a:solidFill>
                  <a:latin typeface="楷体_GB2312" pitchFamily="49" charset="-122"/>
                  <a:ea typeface="楷体_GB2312" pitchFamily="49" charset="-122"/>
                </a:rPr>
                <a:t>；</a:t>
              </a:r>
            </a:p>
          </p:txBody>
        </p:sp>
      </p:grpSp>
      <p:grpSp>
        <p:nvGrpSpPr>
          <p:cNvPr id="9" name="Group 130">
            <a:extLst>
              <a:ext uri="{FF2B5EF4-FFF2-40B4-BE49-F238E27FC236}">
                <a16:creationId xmlns:a16="http://schemas.microsoft.com/office/drawing/2014/main" id="{CC878AAA-1E43-43B2-2A02-05BAE6037F19}"/>
              </a:ext>
            </a:extLst>
          </p:cNvPr>
          <p:cNvGrpSpPr>
            <a:grpSpLocks/>
          </p:cNvGrpSpPr>
          <p:nvPr/>
        </p:nvGrpSpPr>
        <p:grpSpPr bwMode="auto">
          <a:xfrm>
            <a:off x="661988" y="2349500"/>
            <a:ext cx="7872412" cy="1143000"/>
            <a:chOff x="417" y="1536"/>
            <a:chExt cx="4959" cy="720"/>
          </a:xfrm>
        </p:grpSpPr>
        <p:sp>
          <p:nvSpPr>
            <p:cNvPr id="10" name="Rectangle 94">
              <a:extLst>
                <a:ext uri="{FF2B5EF4-FFF2-40B4-BE49-F238E27FC236}">
                  <a16:creationId xmlns:a16="http://schemas.microsoft.com/office/drawing/2014/main" id="{29D6898B-7C63-7648-FD80-3AE48943321C}"/>
                </a:ext>
              </a:extLst>
            </p:cNvPr>
            <p:cNvSpPr>
              <a:spLocks noChangeArrowheads="1"/>
            </p:cNvSpPr>
            <p:nvPr/>
          </p:nvSpPr>
          <p:spPr bwMode="auto">
            <a:xfrm>
              <a:off x="417" y="1536"/>
              <a:ext cx="4896" cy="720"/>
            </a:xfrm>
            <a:prstGeom prst="rect">
              <a:avLst/>
            </a:prstGeom>
            <a:solidFill>
              <a:schemeClr val="accent1">
                <a:lumMod val="20000"/>
                <a:lumOff val="80000"/>
              </a:schemeClr>
            </a:solidFill>
            <a:ln>
              <a:noFill/>
            </a:ln>
            <a:effectLst>
              <a:outerShdw dist="107763" dir="2700000" algn="ctr" rotWithShape="0">
                <a:srgbClr val="C0C0C0"/>
              </a:outerShdw>
            </a:effectLst>
            <a:extLst>
              <a:ext uri="{91240B29-F687-4F45-9708-019B960494DF}">
                <a14:hiddenLine xmlns:a14="http://schemas.microsoft.com/office/drawing/2010/main" w="9525">
                  <a:solidFill>
                    <a:srgbClr val="FFFF99"/>
                  </a:solidFill>
                  <a:miter lim="800000"/>
                  <a:headEnd/>
                  <a:tailEnd/>
                </a14:hiddenLine>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11" name="Text Box 95">
              <a:extLst>
                <a:ext uri="{FF2B5EF4-FFF2-40B4-BE49-F238E27FC236}">
                  <a16:creationId xmlns:a16="http://schemas.microsoft.com/office/drawing/2014/main" id="{FBCD51F9-DE07-ED73-7D72-631DFD7F9C34}"/>
                </a:ext>
              </a:extLst>
            </p:cNvPr>
            <p:cNvSpPr txBox="1">
              <a:spLocks noChangeArrowheads="1"/>
            </p:cNvSpPr>
            <p:nvPr/>
          </p:nvSpPr>
          <p:spPr bwMode="auto">
            <a:xfrm>
              <a:off x="432" y="1633"/>
              <a:ext cx="4944" cy="534"/>
            </a:xfrm>
            <a:prstGeom prst="rect">
              <a:avLst/>
            </a:prstGeom>
            <a:noFill/>
            <a:ln>
              <a:noFill/>
            </a:ln>
            <a:effectLst/>
            <a:extLst>
              <a:ext uri="{909E8E84-426E-40DD-AFC4-6F175D3DCCD1}">
                <a14:hiddenFill xmlns:a14="http://schemas.microsoft.com/office/drawing/2010/main">
                  <a:gradFill rotWithShape="0">
                    <a:gsLst>
                      <a:gs pos="0">
                        <a:srgbClr val="00FF00"/>
                      </a:gs>
                      <a:gs pos="50000">
                        <a:srgbClr val="007600"/>
                      </a:gs>
                      <a:gs pos="100000">
                        <a:srgbClr val="00FF00"/>
                      </a:gs>
                    </a:gsLst>
                    <a:lin ang="18900000" scaled="1"/>
                  </a:gra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1"/>
                    </a:outerShdw>
                  </a:effectLst>
                </a14:hiddenEffects>
              </a:ext>
            </a:extLst>
          </p:spPr>
          <p:txBody>
            <a:bodyPr>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eaLnBrk="1" hangingPunct="1">
                <a:lnSpc>
                  <a:spcPct val="95000"/>
                </a:lnSpc>
                <a:spcBef>
                  <a:spcPct val="0"/>
                </a:spcBef>
                <a:buClrTx/>
                <a:buFontTx/>
                <a:buNone/>
              </a:pPr>
              <a:r>
                <a:rPr lang="en-US" altLang="zh-CN" sz="2600" dirty="0">
                  <a:solidFill>
                    <a:srgbClr val="003399"/>
                  </a:solidFill>
                  <a:ea typeface="楷体_GB2312" pitchFamily="49" charset="-122"/>
                </a:rPr>
                <a:t>  </a:t>
              </a:r>
              <a:r>
                <a:rPr lang="en-US" altLang="zh-CN" sz="2600" dirty="0">
                  <a:solidFill>
                    <a:srgbClr val="002F8C"/>
                  </a:solidFill>
                  <a:ea typeface="楷体_GB2312" pitchFamily="49" charset="-122"/>
                </a:rPr>
                <a:t>2</a:t>
              </a:r>
              <a:r>
                <a:rPr lang="en-US" altLang="zh-CN" sz="2600" dirty="0">
                  <a:solidFill>
                    <a:srgbClr val="002F8C"/>
                  </a:solidFill>
                  <a:latin typeface="楷体_GB2312" pitchFamily="49" charset="-122"/>
                  <a:ea typeface="楷体_GB2312" pitchFamily="49" charset="-122"/>
                </a:rPr>
                <a:t>. </a:t>
              </a:r>
              <a:r>
                <a:rPr lang="zh-CN" altLang="en-US" sz="2600" dirty="0">
                  <a:solidFill>
                    <a:srgbClr val="002F8C"/>
                  </a:solidFill>
                  <a:latin typeface="幼圆" pitchFamily="49" charset="-122"/>
                  <a:ea typeface="幼圆" pitchFamily="49" charset="-122"/>
                </a:rPr>
                <a:t>从</a:t>
              </a:r>
              <a:r>
                <a:rPr lang="en-US" altLang="zh-CN" sz="2600" dirty="0">
                  <a:solidFill>
                    <a:srgbClr val="002F8C"/>
                  </a:solidFill>
                  <a:ea typeface="楷体_GB2312" pitchFamily="49" charset="-122"/>
                </a:rPr>
                <a:t>AOV</a:t>
              </a:r>
              <a:r>
                <a:rPr lang="zh-CN" altLang="en-US" sz="2600" dirty="0">
                  <a:solidFill>
                    <a:srgbClr val="002F8C"/>
                  </a:solidFill>
                  <a:latin typeface="幼圆" pitchFamily="49" charset="-122"/>
                  <a:ea typeface="幼圆" pitchFamily="49" charset="-122"/>
                </a:rPr>
                <a:t>网中去掉该顶点以及以该顶点为出发</a:t>
              </a:r>
            </a:p>
            <a:p>
              <a:pPr eaLnBrk="1" hangingPunct="1">
                <a:lnSpc>
                  <a:spcPct val="95000"/>
                </a:lnSpc>
                <a:spcBef>
                  <a:spcPct val="0"/>
                </a:spcBef>
                <a:buClrTx/>
                <a:buFontTx/>
                <a:buNone/>
              </a:pPr>
              <a:r>
                <a:rPr lang="zh-CN" altLang="en-US" sz="2600" dirty="0">
                  <a:solidFill>
                    <a:srgbClr val="002F8C"/>
                  </a:solidFill>
                  <a:latin typeface="幼圆" pitchFamily="49" charset="-122"/>
                  <a:ea typeface="幼圆" pitchFamily="49" charset="-122"/>
                </a:rPr>
                <a:t>    点的所有边；</a:t>
              </a:r>
            </a:p>
          </p:txBody>
        </p:sp>
      </p:grpSp>
      <p:grpSp>
        <p:nvGrpSpPr>
          <p:cNvPr id="12" name="Group 148">
            <a:extLst>
              <a:ext uri="{FF2B5EF4-FFF2-40B4-BE49-F238E27FC236}">
                <a16:creationId xmlns:a16="http://schemas.microsoft.com/office/drawing/2014/main" id="{C7B17399-9C22-80D7-1FCE-BE99E43C2820}"/>
              </a:ext>
            </a:extLst>
          </p:cNvPr>
          <p:cNvGrpSpPr>
            <a:grpSpLocks/>
          </p:cNvGrpSpPr>
          <p:nvPr/>
        </p:nvGrpSpPr>
        <p:grpSpPr bwMode="auto">
          <a:xfrm>
            <a:off x="607332" y="533718"/>
            <a:ext cx="3257550" cy="609600"/>
            <a:chOff x="288" y="336"/>
            <a:chExt cx="2052" cy="384"/>
          </a:xfrm>
        </p:grpSpPr>
        <p:sp>
          <p:nvSpPr>
            <p:cNvPr id="13" name="Rectangle 109">
              <a:extLst>
                <a:ext uri="{FF2B5EF4-FFF2-40B4-BE49-F238E27FC236}">
                  <a16:creationId xmlns:a16="http://schemas.microsoft.com/office/drawing/2014/main" id="{FCFDCB4C-B02E-AB34-759E-73E4F43EF196}"/>
                </a:ext>
              </a:extLst>
            </p:cNvPr>
            <p:cNvSpPr>
              <a:spLocks noChangeArrowheads="1"/>
            </p:cNvSpPr>
            <p:nvPr/>
          </p:nvSpPr>
          <p:spPr bwMode="auto">
            <a:xfrm>
              <a:off x="306" y="336"/>
              <a:ext cx="1856" cy="384"/>
            </a:xfrm>
            <a:prstGeom prst="rect">
              <a:avLst/>
            </a:prstGeom>
            <a:solidFill>
              <a:schemeClr val="accent4">
                <a:lumMod val="20000"/>
                <a:lumOff val="80000"/>
              </a:schemeClr>
            </a:solidFill>
            <a:ln>
              <a:noFill/>
            </a:ln>
            <a:effectLst>
              <a:outerShdw dist="53882" dir="2700000" algn="ctr" rotWithShape="0">
                <a:srgbClr val="C0C0C0"/>
              </a:outerShdw>
            </a:effectLst>
            <a:extLst>
              <a:ext uri="{91240B29-F687-4F45-9708-019B960494DF}">
                <a14:hiddenLine xmlns:a14="http://schemas.microsoft.com/office/drawing/2010/main" w="9525">
                  <a:solidFill>
                    <a:srgbClr val="FFFF99"/>
                  </a:solidFill>
                  <a:miter lim="800000"/>
                  <a:headEnd/>
                  <a:tailEnd/>
                </a14:hiddenLine>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14" name="Text Box 110">
              <a:extLst>
                <a:ext uri="{FF2B5EF4-FFF2-40B4-BE49-F238E27FC236}">
                  <a16:creationId xmlns:a16="http://schemas.microsoft.com/office/drawing/2014/main" id="{D1776B10-E36B-91E8-8A89-52E926DF330A}"/>
                </a:ext>
              </a:extLst>
            </p:cNvPr>
            <p:cNvSpPr txBox="1">
              <a:spLocks noChangeArrowheads="1"/>
            </p:cNvSpPr>
            <p:nvPr/>
          </p:nvSpPr>
          <p:spPr bwMode="auto">
            <a:xfrm>
              <a:off x="288" y="359"/>
              <a:ext cx="2052" cy="308"/>
            </a:xfrm>
            <a:prstGeom prst="rect">
              <a:avLst/>
            </a:prstGeom>
            <a:noFill/>
            <a:ln>
              <a:noFill/>
            </a:ln>
            <a:effectLst/>
            <a:extLst>
              <a:ext uri="{909E8E84-426E-40DD-AFC4-6F175D3DCCD1}">
                <a14:hiddenFill xmlns:a14="http://schemas.microsoft.com/office/drawing/2010/main">
                  <a:gradFill rotWithShape="0">
                    <a:gsLst>
                      <a:gs pos="0">
                        <a:srgbClr val="FF0000"/>
                      </a:gs>
                      <a:gs pos="50000">
                        <a:srgbClr val="760000"/>
                      </a:gs>
                      <a:gs pos="100000">
                        <a:srgbClr val="FF0000"/>
                      </a:gs>
                    </a:gsLst>
                    <a:lin ang="5400000" scaled="1"/>
                  </a:gra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45791" dir="2021404" algn="ctr" rotWithShape="0">
                      <a:schemeClr val="bg1"/>
                    </a:outerShdw>
                  </a:effectLst>
                </a14:hiddenEffects>
              </a:ext>
            </a:extLst>
          </p:spPr>
          <p:txBody>
            <a:bodyPr>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eaLnBrk="1" hangingPunct="1">
                <a:spcBef>
                  <a:spcPct val="10000"/>
                </a:spcBef>
                <a:spcAft>
                  <a:spcPct val="20000"/>
                </a:spcAft>
                <a:buClrTx/>
                <a:buFontTx/>
                <a:buNone/>
              </a:pPr>
              <a:r>
                <a:rPr lang="en-US" altLang="zh-CN" sz="2600" dirty="0">
                  <a:solidFill>
                    <a:srgbClr val="003399"/>
                  </a:solidFill>
                  <a:latin typeface="黑体" pitchFamily="49" charset="-122"/>
                  <a:ea typeface="黑体" pitchFamily="49" charset="-122"/>
                </a:rPr>
                <a:t> </a:t>
              </a:r>
              <a:r>
                <a:rPr lang="zh-CN" altLang="en-US" sz="2600" dirty="0">
                  <a:solidFill>
                    <a:srgbClr val="003399"/>
                  </a:solidFill>
                  <a:latin typeface="黑体" pitchFamily="49" charset="-122"/>
                  <a:ea typeface="黑体" pitchFamily="49" charset="-122"/>
                </a:rPr>
                <a:t>三</a:t>
              </a:r>
              <a:r>
                <a:rPr lang="en-US" altLang="zh-CN" sz="2600" dirty="0">
                  <a:solidFill>
                    <a:srgbClr val="003399"/>
                  </a:solidFill>
                  <a:latin typeface="黑体" pitchFamily="49" charset="-122"/>
                  <a:ea typeface="黑体" pitchFamily="49" charset="-122"/>
                </a:rPr>
                <a:t>.</a:t>
              </a:r>
              <a:r>
                <a:rPr lang="zh-CN" altLang="en-US" sz="2600" dirty="0">
                  <a:solidFill>
                    <a:srgbClr val="003399"/>
                  </a:solidFill>
                  <a:latin typeface="黑体" pitchFamily="49" charset="-122"/>
                  <a:ea typeface="黑体" pitchFamily="49" charset="-122"/>
                </a:rPr>
                <a:t>拓扑排序方法</a:t>
              </a:r>
            </a:p>
          </p:txBody>
        </p:sp>
      </p:grpSp>
      <p:grpSp>
        <p:nvGrpSpPr>
          <p:cNvPr id="15" name="Group 143">
            <a:extLst>
              <a:ext uri="{FF2B5EF4-FFF2-40B4-BE49-F238E27FC236}">
                <a16:creationId xmlns:a16="http://schemas.microsoft.com/office/drawing/2014/main" id="{3009FC07-CE06-E490-12BE-5BC7EF61CA6C}"/>
              </a:ext>
            </a:extLst>
          </p:cNvPr>
          <p:cNvGrpSpPr>
            <a:grpSpLocks/>
          </p:cNvGrpSpPr>
          <p:nvPr/>
        </p:nvGrpSpPr>
        <p:grpSpPr bwMode="auto">
          <a:xfrm>
            <a:off x="685800" y="3632200"/>
            <a:ext cx="8382000" cy="1512888"/>
            <a:chOff x="432" y="2288"/>
            <a:chExt cx="5280" cy="953"/>
          </a:xfrm>
        </p:grpSpPr>
        <p:sp>
          <p:nvSpPr>
            <p:cNvPr id="16" name="Rectangle 97">
              <a:extLst>
                <a:ext uri="{FF2B5EF4-FFF2-40B4-BE49-F238E27FC236}">
                  <a16:creationId xmlns:a16="http://schemas.microsoft.com/office/drawing/2014/main" id="{915E1607-0020-0D20-F406-F93BA7F0D363}"/>
                </a:ext>
              </a:extLst>
            </p:cNvPr>
            <p:cNvSpPr>
              <a:spLocks noChangeArrowheads="1"/>
            </p:cNvSpPr>
            <p:nvPr/>
          </p:nvSpPr>
          <p:spPr bwMode="auto">
            <a:xfrm>
              <a:off x="432" y="2288"/>
              <a:ext cx="4896" cy="953"/>
            </a:xfrm>
            <a:prstGeom prst="rect">
              <a:avLst/>
            </a:prstGeom>
            <a:solidFill>
              <a:schemeClr val="accent1">
                <a:lumMod val="20000"/>
                <a:lumOff val="80000"/>
              </a:schemeClr>
            </a:solidFill>
            <a:ln>
              <a:noFill/>
            </a:ln>
            <a:effectLst>
              <a:outerShdw dist="107763" dir="2700000" algn="ctr" rotWithShape="0">
                <a:srgbClr val="C0C0C0"/>
              </a:outerShdw>
            </a:effectLst>
            <a:extLst>
              <a:ext uri="{91240B29-F687-4F45-9708-019B960494DF}">
                <a14:hiddenLine xmlns:a14="http://schemas.microsoft.com/office/drawing/2010/main" w="9525">
                  <a:solidFill>
                    <a:srgbClr val="FFFF99"/>
                  </a:solidFill>
                  <a:miter lim="800000"/>
                  <a:headEnd/>
                  <a:tailEnd/>
                </a14:hiddenLine>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17" name="Text Box 98">
              <a:extLst>
                <a:ext uri="{FF2B5EF4-FFF2-40B4-BE49-F238E27FC236}">
                  <a16:creationId xmlns:a16="http://schemas.microsoft.com/office/drawing/2014/main" id="{216458BF-3492-B946-80E2-6DFA9AF8930D}"/>
                </a:ext>
              </a:extLst>
            </p:cNvPr>
            <p:cNvSpPr txBox="1">
              <a:spLocks noChangeArrowheads="1"/>
            </p:cNvSpPr>
            <p:nvPr/>
          </p:nvSpPr>
          <p:spPr bwMode="auto">
            <a:xfrm>
              <a:off x="440" y="2388"/>
              <a:ext cx="5272" cy="772"/>
            </a:xfrm>
            <a:prstGeom prst="rect">
              <a:avLst/>
            </a:prstGeom>
            <a:noFill/>
            <a:ln>
              <a:noFill/>
            </a:ln>
            <a:effectLst/>
            <a:extLst>
              <a:ext uri="{909E8E84-426E-40DD-AFC4-6F175D3DCCD1}">
                <a14:hiddenFill xmlns:a14="http://schemas.microsoft.com/office/drawing/2010/main">
                  <a:gradFill rotWithShape="0">
                    <a:gsLst>
                      <a:gs pos="0">
                        <a:srgbClr val="5E005E"/>
                      </a:gs>
                      <a:gs pos="100000">
                        <a:schemeClr val="hlink"/>
                      </a:gs>
                    </a:gsLst>
                    <a:lin ang="5400000" scaled="1"/>
                  </a:gra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1"/>
                    </a:outerShdw>
                  </a:effectLst>
                </a14:hiddenEffects>
              </a:ext>
            </a:extLst>
          </p:spPr>
          <p:txBody>
            <a:bodyPr>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eaLnBrk="1" hangingPunct="1">
                <a:lnSpc>
                  <a:spcPct val="95000"/>
                </a:lnSpc>
                <a:spcBef>
                  <a:spcPct val="0"/>
                </a:spcBef>
                <a:buClrTx/>
                <a:buFontTx/>
                <a:buNone/>
              </a:pPr>
              <a:r>
                <a:rPr lang="en-US" altLang="zh-CN" sz="2600" dirty="0">
                  <a:solidFill>
                    <a:srgbClr val="003399"/>
                  </a:solidFill>
                  <a:ea typeface="楷体_GB2312" pitchFamily="49" charset="-122"/>
                </a:rPr>
                <a:t>  3</a:t>
              </a:r>
              <a:r>
                <a:rPr lang="en-US" altLang="zh-CN" sz="2600" dirty="0">
                  <a:solidFill>
                    <a:srgbClr val="003399"/>
                  </a:solidFill>
                  <a:latin typeface="楷体_GB2312" pitchFamily="49" charset="-122"/>
                  <a:ea typeface="楷体_GB2312" pitchFamily="49" charset="-122"/>
                </a:rPr>
                <a:t>. </a:t>
              </a:r>
              <a:r>
                <a:rPr lang="zh-CN" altLang="en-US" sz="2600" dirty="0">
                  <a:solidFill>
                    <a:srgbClr val="003399"/>
                  </a:solidFill>
                  <a:latin typeface="幼圆" pitchFamily="49" charset="-122"/>
                  <a:ea typeface="幼圆" pitchFamily="49" charset="-122"/>
                </a:rPr>
                <a:t>重复上述过程</a:t>
              </a:r>
              <a:r>
                <a:rPr lang="en-US" altLang="zh-CN" sz="2600" dirty="0">
                  <a:solidFill>
                    <a:srgbClr val="003399"/>
                  </a:solidFill>
                  <a:latin typeface="幼圆" pitchFamily="49" charset="-122"/>
                  <a:ea typeface="幼圆" pitchFamily="49" charset="-122"/>
                </a:rPr>
                <a:t>,</a:t>
              </a:r>
              <a:r>
                <a:rPr lang="zh-CN" altLang="en-US" sz="2600" dirty="0">
                  <a:solidFill>
                    <a:srgbClr val="003399"/>
                  </a:solidFill>
                  <a:latin typeface="幼圆" pitchFamily="49" charset="-122"/>
                  <a:ea typeface="幼圆" pitchFamily="49" charset="-122"/>
                </a:rPr>
                <a:t>直到</a:t>
              </a:r>
              <a:r>
                <a:rPr lang="en-US" altLang="zh-CN" sz="2600" dirty="0">
                  <a:solidFill>
                    <a:srgbClr val="003399"/>
                  </a:solidFill>
                  <a:ea typeface="幼圆" pitchFamily="49" charset="-122"/>
                </a:rPr>
                <a:t>AOV</a:t>
              </a:r>
              <a:r>
                <a:rPr lang="zh-CN" altLang="en-US" sz="2600" dirty="0">
                  <a:solidFill>
                    <a:srgbClr val="003399"/>
                  </a:solidFill>
                  <a:latin typeface="幼圆" pitchFamily="49" charset="-122"/>
                  <a:ea typeface="幼圆" pitchFamily="49" charset="-122"/>
                </a:rPr>
                <a:t>网中的所有顶点都被</a:t>
              </a:r>
            </a:p>
            <a:p>
              <a:pPr eaLnBrk="1" hangingPunct="1">
                <a:lnSpc>
                  <a:spcPct val="95000"/>
                </a:lnSpc>
                <a:spcBef>
                  <a:spcPct val="0"/>
                </a:spcBef>
                <a:buClrTx/>
                <a:buFontTx/>
                <a:buNone/>
              </a:pPr>
              <a:r>
                <a:rPr lang="zh-CN" altLang="en-US" sz="2600" dirty="0">
                  <a:solidFill>
                    <a:srgbClr val="003399"/>
                  </a:solidFill>
                  <a:latin typeface="幼圆" pitchFamily="49" charset="-122"/>
                  <a:ea typeface="幼圆" pitchFamily="49" charset="-122"/>
                </a:rPr>
                <a:t>    去掉</a:t>
              </a:r>
              <a:r>
                <a:rPr lang="en-US" altLang="zh-CN" sz="2600" dirty="0">
                  <a:solidFill>
                    <a:srgbClr val="003399"/>
                  </a:solidFill>
                  <a:latin typeface="幼圆" pitchFamily="49" charset="-122"/>
                  <a:ea typeface="幼圆" pitchFamily="49" charset="-122"/>
                </a:rPr>
                <a:t>,</a:t>
              </a:r>
              <a:r>
                <a:rPr lang="zh-CN" altLang="en-US" sz="2600" dirty="0">
                  <a:solidFill>
                    <a:srgbClr val="003399"/>
                  </a:solidFill>
                  <a:latin typeface="幼圆" pitchFamily="49" charset="-122"/>
                  <a:ea typeface="幼圆" pitchFamily="49" charset="-122"/>
                </a:rPr>
                <a:t>或者</a:t>
              </a:r>
              <a:r>
                <a:rPr lang="en-US" altLang="zh-CN" sz="2600" dirty="0">
                  <a:solidFill>
                    <a:srgbClr val="003399"/>
                  </a:solidFill>
                  <a:ea typeface="幼圆" pitchFamily="49" charset="-122"/>
                </a:rPr>
                <a:t>AOV</a:t>
              </a:r>
              <a:r>
                <a:rPr lang="zh-CN" altLang="en-US" sz="2600" dirty="0">
                  <a:solidFill>
                    <a:srgbClr val="003399"/>
                  </a:solidFill>
                  <a:latin typeface="幼圆" pitchFamily="49" charset="-122"/>
                  <a:ea typeface="幼圆" pitchFamily="49" charset="-122"/>
                </a:rPr>
                <a:t>网中还有顶点，但不存在入度</a:t>
              </a:r>
            </a:p>
            <a:p>
              <a:pPr eaLnBrk="1" hangingPunct="1">
                <a:lnSpc>
                  <a:spcPct val="95000"/>
                </a:lnSpc>
                <a:spcBef>
                  <a:spcPct val="0"/>
                </a:spcBef>
                <a:buClrTx/>
                <a:buFontTx/>
                <a:buNone/>
              </a:pPr>
              <a:r>
                <a:rPr lang="zh-CN" altLang="en-US" sz="2600" dirty="0">
                  <a:solidFill>
                    <a:srgbClr val="003399"/>
                  </a:solidFill>
                  <a:latin typeface="幼圆" pitchFamily="49" charset="-122"/>
                  <a:ea typeface="幼圆" pitchFamily="49" charset="-122"/>
                </a:rPr>
                <a:t>    为</a:t>
              </a:r>
              <a:r>
                <a:rPr lang="en-US" altLang="zh-CN" sz="2600" dirty="0">
                  <a:solidFill>
                    <a:srgbClr val="003399"/>
                  </a:solidFill>
                  <a:ea typeface="楷体_GB2312" pitchFamily="49" charset="-122"/>
                </a:rPr>
                <a:t>0 </a:t>
              </a:r>
              <a:r>
                <a:rPr lang="zh-CN" altLang="en-US" sz="2600" dirty="0">
                  <a:solidFill>
                    <a:srgbClr val="003399"/>
                  </a:solidFill>
                  <a:latin typeface="幼圆" pitchFamily="49" charset="-122"/>
                  <a:ea typeface="幼圆" pitchFamily="49" charset="-122"/>
                </a:rPr>
                <a:t>的顶点。</a:t>
              </a:r>
              <a:endParaRPr lang="zh-CN" altLang="en-US" sz="2600" dirty="0">
                <a:solidFill>
                  <a:srgbClr val="003399"/>
                </a:solidFill>
                <a:latin typeface="楷体_GB2312" pitchFamily="49" charset="-122"/>
                <a:ea typeface="楷体_GB2312" pitchFamily="49" charset="-122"/>
              </a:endParaRPr>
            </a:p>
          </p:txBody>
        </p:sp>
      </p:grpSp>
      <p:grpSp>
        <p:nvGrpSpPr>
          <p:cNvPr id="18" name="Group 139">
            <a:extLst>
              <a:ext uri="{FF2B5EF4-FFF2-40B4-BE49-F238E27FC236}">
                <a16:creationId xmlns:a16="http://schemas.microsoft.com/office/drawing/2014/main" id="{28D7AD67-345F-64B8-93AB-9781F07EC02D}"/>
              </a:ext>
            </a:extLst>
          </p:cNvPr>
          <p:cNvGrpSpPr>
            <a:grpSpLocks/>
          </p:cNvGrpSpPr>
          <p:nvPr/>
        </p:nvGrpSpPr>
        <p:grpSpPr bwMode="auto">
          <a:xfrm>
            <a:off x="4913313" y="528495"/>
            <a:ext cx="3314700" cy="1466850"/>
            <a:chOff x="3048" y="384"/>
            <a:chExt cx="2088" cy="924"/>
          </a:xfrm>
        </p:grpSpPr>
        <p:grpSp>
          <p:nvGrpSpPr>
            <p:cNvPr id="19" name="Group 131">
              <a:extLst>
                <a:ext uri="{FF2B5EF4-FFF2-40B4-BE49-F238E27FC236}">
                  <a16:creationId xmlns:a16="http://schemas.microsoft.com/office/drawing/2014/main" id="{9EB55DED-5B20-FC70-5754-75FBE24654A7}"/>
                </a:ext>
              </a:extLst>
            </p:cNvPr>
            <p:cNvGrpSpPr>
              <a:grpSpLocks/>
            </p:cNvGrpSpPr>
            <p:nvPr/>
          </p:nvGrpSpPr>
          <p:grpSpPr bwMode="auto">
            <a:xfrm>
              <a:off x="3792" y="384"/>
              <a:ext cx="1344" cy="384"/>
              <a:chOff x="4020" y="384"/>
              <a:chExt cx="1344" cy="384"/>
            </a:xfrm>
          </p:grpSpPr>
          <p:sp>
            <p:nvSpPr>
              <p:cNvPr id="21" name="AutoShape 113">
                <a:extLst>
                  <a:ext uri="{FF2B5EF4-FFF2-40B4-BE49-F238E27FC236}">
                    <a16:creationId xmlns:a16="http://schemas.microsoft.com/office/drawing/2014/main" id="{A4A500AB-17D6-C57E-6652-5632D1178442}"/>
                  </a:ext>
                </a:extLst>
              </p:cNvPr>
              <p:cNvSpPr>
                <a:spLocks noChangeArrowheads="1"/>
              </p:cNvSpPr>
              <p:nvPr/>
            </p:nvSpPr>
            <p:spPr bwMode="auto">
              <a:xfrm>
                <a:off x="4020" y="384"/>
                <a:ext cx="1344" cy="384"/>
              </a:xfrm>
              <a:prstGeom prst="wedgeEllipseCallout">
                <a:avLst>
                  <a:gd name="adj1" fmla="val -53421"/>
                  <a:gd name="adj2" fmla="val 104949"/>
                </a:avLst>
              </a:prstGeom>
              <a:noFill/>
              <a:ln w="57150">
                <a:solidFill>
                  <a:schemeClr val="accent1"/>
                </a:solidFill>
                <a:miter lim="800000"/>
                <a:headEnd/>
                <a:tailEnd/>
              </a:ln>
              <a:effectLst/>
              <a:extLst>
                <a:ext uri="{909E8E84-426E-40DD-AFC4-6F175D3DCCD1}">
                  <a14:hiddenFill xmlns:a14="http://schemas.microsoft.com/office/drawing/2010/main">
                    <a:solidFill>
                      <a:srgbClr val="FFCC99"/>
                    </a:solidFill>
                  </a14:hiddenFill>
                </a:ext>
                <a:ext uri="{AF507438-7753-43E0-B8FC-AC1667EBCBE1}">
                  <a14:hiddenEffects xmlns:a14="http://schemas.microsoft.com/office/drawing/2010/main">
                    <a:effectLst>
                      <a:outerShdw dist="85194" dir="1593903" algn="ctr" rotWithShape="0">
                        <a:schemeClr val="bg1"/>
                      </a:outerShdw>
                    </a:effectLst>
                  </a14:hiddenEffects>
                </a:ext>
              </a:extLst>
            </p:spPr>
            <p:txBody>
              <a:bodyPr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zh-CN" sz="2400"/>
              </a:p>
            </p:txBody>
          </p:sp>
          <p:sp>
            <p:nvSpPr>
              <p:cNvPr id="22" name="Rectangle 114">
                <a:extLst>
                  <a:ext uri="{FF2B5EF4-FFF2-40B4-BE49-F238E27FC236}">
                    <a16:creationId xmlns:a16="http://schemas.microsoft.com/office/drawing/2014/main" id="{6C2F5BDE-5D10-98E6-AC53-E05740FEDA3C}"/>
                  </a:ext>
                </a:extLst>
              </p:cNvPr>
              <p:cNvSpPr>
                <a:spLocks noChangeArrowheads="1"/>
              </p:cNvSpPr>
              <p:nvPr/>
            </p:nvSpPr>
            <p:spPr bwMode="auto">
              <a:xfrm>
                <a:off x="4152" y="396"/>
                <a:ext cx="1128" cy="346"/>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Lst>
            </p:spPr>
            <p:txBody>
              <a:bodyPr>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eaLnBrk="1" hangingPunct="1">
                  <a:spcBef>
                    <a:spcPct val="0"/>
                  </a:spcBef>
                  <a:buClrTx/>
                  <a:buFontTx/>
                  <a:buNone/>
                </a:pPr>
                <a:r>
                  <a:rPr lang="zh-CN" altLang="en-US" sz="3000" dirty="0">
                    <a:solidFill>
                      <a:srgbClr val="7030A0"/>
                    </a:solidFill>
                    <a:latin typeface="黑体" pitchFamily="49" charset="-122"/>
                    <a:ea typeface="黑体" pitchFamily="49" charset="-122"/>
                  </a:rPr>
                  <a:t>入度为</a:t>
                </a:r>
                <a:r>
                  <a:rPr lang="en-US" altLang="zh-CN" sz="3000" dirty="0">
                    <a:solidFill>
                      <a:srgbClr val="7030A0"/>
                    </a:solidFill>
                    <a:ea typeface="黑体" pitchFamily="49" charset="-122"/>
                  </a:rPr>
                  <a:t>0</a:t>
                </a:r>
              </a:p>
            </p:txBody>
          </p:sp>
        </p:grpSp>
        <p:sp>
          <p:nvSpPr>
            <p:cNvPr id="20" name="Line 138">
              <a:extLst>
                <a:ext uri="{FF2B5EF4-FFF2-40B4-BE49-F238E27FC236}">
                  <a16:creationId xmlns:a16="http://schemas.microsoft.com/office/drawing/2014/main" id="{68A1609B-6503-3B98-D420-1F98B1FDC86F}"/>
                </a:ext>
              </a:extLst>
            </p:cNvPr>
            <p:cNvSpPr>
              <a:spLocks noChangeShapeType="1"/>
            </p:cNvSpPr>
            <p:nvPr/>
          </p:nvSpPr>
          <p:spPr bwMode="auto">
            <a:xfrm flipV="1">
              <a:off x="3048" y="1308"/>
              <a:ext cx="1536" cy="0"/>
            </a:xfrm>
            <a:prstGeom prst="line">
              <a:avLst/>
            </a:prstGeom>
            <a:noFill/>
            <a:ln w="5080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6" name="Group 145">
            <a:extLst>
              <a:ext uri="{FF2B5EF4-FFF2-40B4-BE49-F238E27FC236}">
                <a16:creationId xmlns:a16="http://schemas.microsoft.com/office/drawing/2014/main" id="{3FA262E2-73D0-8213-6EFD-201690DA8C50}"/>
              </a:ext>
            </a:extLst>
          </p:cNvPr>
          <p:cNvGrpSpPr>
            <a:grpSpLocks/>
          </p:cNvGrpSpPr>
          <p:nvPr/>
        </p:nvGrpSpPr>
        <p:grpSpPr bwMode="auto">
          <a:xfrm>
            <a:off x="1210468" y="4200525"/>
            <a:ext cx="6562725" cy="376237"/>
            <a:chOff x="922" y="2659"/>
            <a:chExt cx="4134" cy="237"/>
          </a:xfrm>
        </p:grpSpPr>
        <p:sp>
          <p:nvSpPr>
            <p:cNvPr id="27" name="Line 133">
              <a:extLst>
                <a:ext uri="{FF2B5EF4-FFF2-40B4-BE49-F238E27FC236}">
                  <a16:creationId xmlns:a16="http://schemas.microsoft.com/office/drawing/2014/main" id="{D1CE9D10-C7F0-45AE-FC09-A0FD394FA8BB}"/>
                </a:ext>
              </a:extLst>
            </p:cNvPr>
            <p:cNvSpPr>
              <a:spLocks noChangeShapeType="1"/>
            </p:cNvSpPr>
            <p:nvPr/>
          </p:nvSpPr>
          <p:spPr bwMode="auto">
            <a:xfrm>
              <a:off x="2704" y="2659"/>
              <a:ext cx="2352" cy="0"/>
            </a:xfrm>
            <a:prstGeom prst="line">
              <a:avLst/>
            </a:prstGeom>
            <a:noFill/>
            <a:ln w="5715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 name="Line 144">
              <a:extLst>
                <a:ext uri="{FF2B5EF4-FFF2-40B4-BE49-F238E27FC236}">
                  <a16:creationId xmlns:a16="http://schemas.microsoft.com/office/drawing/2014/main" id="{42E6F435-9CE7-166B-F57E-96E14C4DFA12}"/>
                </a:ext>
              </a:extLst>
            </p:cNvPr>
            <p:cNvSpPr>
              <a:spLocks noChangeShapeType="1"/>
            </p:cNvSpPr>
            <p:nvPr/>
          </p:nvSpPr>
          <p:spPr bwMode="auto">
            <a:xfrm>
              <a:off x="922" y="2896"/>
              <a:ext cx="448" cy="0"/>
            </a:xfrm>
            <a:prstGeom prst="line">
              <a:avLst/>
            </a:prstGeom>
            <a:noFill/>
            <a:ln w="5715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9" name="Group 147">
            <a:extLst>
              <a:ext uri="{FF2B5EF4-FFF2-40B4-BE49-F238E27FC236}">
                <a16:creationId xmlns:a16="http://schemas.microsoft.com/office/drawing/2014/main" id="{62C3A31A-20C0-FB3F-21FB-0C1B849D5419}"/>
              </a:ext>
            </a:extLst>
          </p:cNvPr>
          <p:cNvGrpSpPr>
            <a:grpSpLocks/>
          </p:cNvGrpSpPr>
          <p:nvPr/>
        </p:nvGrpSpPr>
        <p:grpSpPr bwMode="auto">
          <a:xfrm>
            <a:off x="1167446" y="4603115"/>
            <a:ext cx="6565900" cy="347663"/>
            <a:chOff x="922" y="2902"/>
            <a:chExt cx="4136" cy="219"/>
          </a:xfrm>
        </p:grpSpPr>
        <p:sp>
          <p:nvSpPr>
            <p:cNvPr id="30" name="Line 134">
              <a:extLst>
                <a:ext uri="{FF2B5EF4-FFF2-40B4-BE49-F238E27FC236}">
                  <a16:creationId xmlns:a16="http://schemas.microsoft.com/office/drawing/2014/main" id="{639E0480-1205-CFF4-5C34-45C413A96680}"/>
                </a:ext>
              </a:extLst>
            </p:cNvPr>
            <p:cNvSpPr>
              <a:spLocks noChangeShapeType="1"/>
            </p:cNvSpPr>
            <p:nvPr/>
          </p:nvSpPr>
          <p:spPr bwMode="auto">
            <a:xfrm flipV="1">
              <a:off x="1882" y="2902"/>
              <a:ext cx="3176" cy="0"/>
            </a:xfrm>
            <a:prstGeom prst="line">
              <a:avLst/>
            </a:prstGeom>
            <a:noFill/>
            <a:ln w="5715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 name="Line 146">
              <a:extLst>
                <a:ext uri="{FF2B5EF4-FFF2-40B4-BE49-F238E27FC236}">
                  <a16:creationId xmlns:a16="http://schemas.microsoft.com/office/drawing/2014/main" id="{53AA98F1-0820-444A-298A-039004CAE633}"/>
                </a:ext>
              </a:extLst>
            </p:cNvPr>
            <p:cNvSpPr>
              <a:spLocks noChangeShapeType="1"/>
            </p:cNvSpPr>
            <p:nvPr/>
          </p:nvSpPr>
          <p:spPr bwMode="auto">
            <a:xfrm flipV="1">
              <a:off x="922" y="3121"/>
              <a:ext cx="1043" cy="0"/>
            </a:xfrm>
            <a:prstGeom prst="line">
              <a:avLst/>
            </a:prstGeom>
            <a:noFill/>
            <a:ln w="5715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2" name="Group 149">
            <a:extLst>
              <a:ext uri="{FF2B5EF4-FFF2-40B4-BE49-F238E27FC236}">
                <a16:creationId xmlns:a16="http://schemas.microsoft.com/office/drawing/2014/main" id="{C52EBE1A-C0EB-9207-8478-E20387048AD4}"/>
              </a:ext>
            </a:extLst>
          </p:cNvPr>
          <p:cNvGrpSpPr>
            <a:grpSpLocks/>
          </p:cNvGrpSpPr>
          <p:nvPr/>
        </p:nvGrpSpPr>
        <p:grpSpPr bwMode="auto">
          <a:xfrm>
            <a:off x="1974850" y="5372100"/>
            <a:ext cx="5045075" cy="936625"/>
            <a:chOff x="930" y="3384"/>
            <a:chExt cx="3178" cy="590"/>
          </a:xfrm>
          <a:solidFill>
            <a:schemeClr val="bg2">
              <a:lumMod val="20000"/>
              <a:lumOff val="80000"/>
            </a:schemeClr>
          </a:solidFill>
        </p:grpSpPr>
        <p:sp>
          <p:nvSpPr>
            <p:cNvPr id="33" name="AutoShape 150">
              <a:extLst>
                <a:ext uri="{FF2B5EF4-FFF2-40B4-BE49-F238E27FC236}">
                  <a16:creationId xmlns:a16="http://schemas.microsoft.com/office/drawing/2014/main" id="{1CFF68ED-A6AC-EB83-12DD-7F3A4F629635}"/>
                </a:ext>
              </a:extLst>
            </p:cNvPr>
            <p:cNvSpPr>
              <a:spLocks noChangeArrowheads="1"/>
            </p:cNvSpPr>
            <p:nvPr/>
          </p:nvSpPr>
          <p:spPr bwMode="auto">
            <a:xfrm>
              <a:off x="930" y="3384"/>
              <a:ext cx="3178" cy="590"/>
            </a:xfrm>
            <a:prstGeom prst="cloudCallout">
              <a:avLst>
                <a:gd name="adj1" fmla="val 15546"/>
                <a:gd name="adj2" fmla="val -96778"/>
              </a:avLst>
            </a:prstGeom>
            <a:ln>
              <a:headEnd type="none" w="sm" len="sm"/>
              <a:tailEnd type="none" w="sm" len="sm"/>
            </a:ln>
          </p:spPr>
          <p:style>
            <a:lnRef idx="1">
              <a:schemeClr val="accent5"/>
            </a:lnRef>
            <a:fillRef idx="3">
              <a:schemeClr val="accent5"/>
            </a:fillRef>
            <a:effectRef idx="2">
              <a:schemeClr val="accent5"/>
            </a:effectRef>
            <a:fontRef idx="minor">
              <a:schemeClr val="lt1"/>
            </a:fontRef>
          </p:style>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en-US" altLang="zh-CN" sz="2400" b="0">
                <a:solidFill>
                  <a:srgbClr val="FF0000"/>
                </a:solidFill>
              </a:endParaRPr>
            </a:p>
          </p:txBody>
        </p:sp>
        <p:sp>
          <p:nvSpPr>
            <p:cNvPr id="34" name="Text Box 151">
              <a:extLst>
                <a:ext uri="{FF2B5EF4-FFF2-40B4-BE49-F238E27FC236}">
                  <a16:creationId xmlns:a16="http://schemas.microsoft.com/office/drawing/2014/main" id="{D90F92BF-C3C0-CC0D-DE3D-0C1B270DEC1D}"/>
                </a:ext>
              </a:extLst>
            </p:cNvPr>
            <p:cNvSpPr txBox="1">
              <a:spLocks noChangeArrowheads="1"/>
            </p:cNvSpPr>
            <p:nvPr/>
          </p:nvSpPr>
          <p:spPr bwMode="auto">
            <a:xfrm>
              <a:off x="1206" y="3453"/>
              <a:ext cx="2619" cy="396"/>
            </a:xfrm>
            <a:prstGeom prst="rect">
              <a:avLst/>
            </a:prstGeom>
            <a:noFill/>
            <a:ln>
              <a:noFill/>
            </a:ln>
            <a:effectLst/>
            <a:extLst>
              <a:ext uri="{91240B29-F687-4F45-9708-019B960494DF}">
                <a14:hiddenLine xmlns:a14="http://schemas.microsoft.com/office/drawing/2010/main" w="12700" cap="sq">
                  <a:solidFill>
                    <a:srgbClr val="FFFFFF"/>
                  </a:solidFill>
                  <a:miter lim="800000"/>
                  <a:headEnd type="none" w="sm" len="sm"/>
                  <a:tailEnd type="none" w="sm" len="sm"/>
                </a14:hiddenLine>
              </a:ext>
            </a:extLst>
          </p:spPr>
          <p:txBody>
            <a:bodyPr wrap="none" anchor="ctr">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eaLnBrk="1" hangingPunct="1">
                <a:lnSpc>
                  <a:spcPct val="80000"/>
                </a:lnSpc>
                <a:spcBef>
                  <a:spcPct val="0"/>
                </a:spcBef>
                <a:buClrTx/>
                <a:buFontTx/>
                <a:buNone/>
              </a:pPr>
              <a:r>
                <a:rPr lang="en-US" altLang="zh-CN" sz="2200" dirty="0">
                  <a:solidFill>
                    <a:schemeClr val="bg1"/>
                  </a:solidFill>
                  <a:latin typeface="黑体" pitchFamily="49" charset="-122"/>
                  <a:ea typeface="黑体" pitchFamily="49" charset="-122"/>
                </a:rPr>
                <a:t>    </a:t>
              </a:r>
              <a:r>
                <a:rPr lang="zh-CN" altLang="en-US" sz="2200" dirty="0">
                  <a:solidFill>
                    <a:schemeClr val="bg1"/>
                  </a:solidFill>
                  <a:latin typeface="黑体" pitchFamily="49" charset="-122"/>
                  <a:ea typeface="黑体" pitchFamily="49" charset="-122"/>
                </a:rPr>
                <a:t>前者说明</a:t>
              </a:r>
              <a:r>
                <a:rPr lang="en-US" altLang="zh-CN" sz="2200" dirty="0">
                  <a:solidFill>
                    <a:schemeClr val="bg1"/>
                  </a:solidFill>
                  <a:ea typeface="黑体" pitchFamily="49" charset="-122"/>
                </a:rPr>
                <a:t>AOV</a:t>
              </a:r>
              <a:r>
                <a:rPr lang="zh-CN" altLang="en-US" sz="2200" dirty="0">
                  <a:solidFill>
                    <a:schemeClr val="bg1"/>
                  </a:solidFill>
                  <a:latin typeface="黑体" pitchFamily="49" charset="-122"/>
                  <a:ea typeface="黑体" pitchFamily="49" charset="-122"/>
                </a:rPr>
                <a:t>网中无回路，</a:t>
              </a:r>
            </a:p>
            <a:p>
              <a:pPr eaLnBrk="1" hangingPunct="1">
                <a:lnSpc>
                  <a:spcPct val="80000"/>
                </a:lnSpc>
                <a:spcBef>
                  <a:spcPct val="0"/>
                </a:spcBef>
                <a:buClrTx/>
                <a:buFontTx/>
                <a:buNone/>
              </a:pPr>
              <a:r>
                <a:rPr lang="zh-CN" altLang="en-US" sz="2200" dirty="0">
                  <a:solidFill>
                    <a:schemeClr val="bg1"/>
                  </a:solidFill>
                  <a:latin typeface="黑体" pitchFamily="49" charset="-122"/>
                  <a:ea typeface="黑体" pitchFamily="49" charset="-122"/>
                </a:rPr>
                <a:t>后者说明</a:t>
              </a:r>
              <a:r>
                <a:rPr lang="en-US" altLang="zh-CN" sz="2200" dirty="0">
                  <a:solidFill>
                    <a:schemeClr val="bg1"/>
                  </a:solidFill>
                  <a:ea typeface="黑体" pitchFamily="49" charset="-122"/>
                </a:rPr>
                <a:t>AOV</a:t>
              </a:r>
              <a:r>
                <a:rPr lang="zh-CN" altLang="zh-CN" sz="2200" dirty="0">
                  <a:solidFill>
                    <a:schemeClr val="bg1"/>
                  </a:solidFill>
                  <a:latin typeface="黑体" pitchFamily="49" charset="-122"/>
                  <a:ea typeface="黑体" pitchFamily="49" charset="-122"/>
                </a:rPr>
                <a:t>网中存在回路。</a:t>
              </a:r>
              <a:endParaRPr lang="zh-CN" altLang="en-US" sz="2200" b="0" dirty="0">
                <a:solidFill>
                  <a:schemeClr val="bg1"/>
                </a:solidFill>
                <a:latin typeface="黑体" pitchFamily="49" charset="-122"/>
                <a:ea typeface="黑体" pitchFamily="49" charset="-122"/>
              </a:endParaRPr>
            </a:p>
          </p:txBody>
        </p:sp>
      </p:grpSp>
    </p:spTree>
    <p:extLst>
      <p:ext uri="{BB962C8B-B14F-4D97-AF65-F5344CB8AC3E}">
        <p14:creationId xmlns:p14="http://schemas.microsoft.com/office/powerpoint/2010/main" val="4024010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wipe(right)">
                                      <p:cBhvr>
                                        <p:cTn id="12" dur="10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left)">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wipe(right)">
                                      <p:cBhvr>
                                        <p:cTn id="22" dur="5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wipe(left)">
                                      <p:cBhvr>
                                        <p:cTn id="27" dur="1000"/>
                                        <p:tgtEl>
                                          <p:spTgt spid="26"/>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2" fill="hold" nodeType="clickEffect">
                                  <p:stCondLst>
                                    <p:cond delay="0"/>
                                  </p:stCondLst>
                                  <p:childTnLst>
                                    <p:set>
                                      <p:cBhvr>
                                        <p:cTn id="31" dur="1" fill="hold">
                                          <p:stCondLst>
                                            <p:cond delay="0"/>
                                          </p:stCondLst>
                                        </p:cTn>
                                        <p:tgtEl>
                                          <p:spTgt spid="29"/>
                                        </p:tgtEl>
                                        <p:attrNameLst>
                                          <p:attrName>style.visibility</p:attrName>
                                        </p:attrNameLst>
                                      </p:cBhvr>
                                      <p:to>
                                        <p:strVal val="visible"/>
                                      </p:to>
                                    </p:set>
                                    <p:animEffect transition="in" filter="wipe(right)">
                                      <p:cBhvr>
                                        <p:cTn id="32" dur="1000"/>
                                        <p:tgtEl>
                                          <p:spTgt spid="29"/>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32"/>
                                        </p:tgtEl>
                                        <p:attrNameLst>
                                          <p:attrName>style.visibility</p:attrName>
                                        </p:attrNameLst>
                                      </p:cBhvr>
                                      <p:to>
                                        <p:strVal val="visible"/>
                                      </p:to>
                                    </p:set>
                                    <p:animEffect transition="in" filter="wipe(down)">
                                      <p:cBhvr>
                                        <p:cTn id="37"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FBDB4030-2415-91BF-FE62-7DEBA3B57BFA}"/>
              </a:ext>
            </a:extLst>
          </p:cNvPr>
          <p:cNvSpPr>
            <a:spLocks noGrp="1"/>
          </p:cNvSpPr>
          <p:nvPr>
            <p:ph type="dt" sz="half" idx="10"/>
          </p:nvPr>
        </p:nvSpPr>
        <p:spPr/>
        <p:txBody>
          <a:bodyPr/>
          <a:lstStyle/>
          <a:p>
            <a:pPr>
              <a:defRPr/>
            </a:pPr>
            <a:fld id="{72795A5C-ABA9-164F-9A37-0CFC1B48C772}" type="datetime1">
              <a:rPr lang="en-US" altLang="zh-CN" smtClean="0"/>
              <a:t>6/5/2022</a:t>
            </a:fld>
            <a:endParaRPr lang="en-US" altLang="zh-CN" dirty="0"/>
          </a:p>
        </p:txBody>
      </p:sp>
      <p:sp>
        <p:nvSpPr>
          <p:cNvPr id="5" name="灯片编号占位符 4">
            <a:extLst>
              <a:ext uri="{FF2B5EF4-FFF2-40B4-BE49-F238E27FC236}">
                <a16:creationId xmlns:a16="http://schemas.microsoft.com/office/drawing/2014/main" id="{70DFD344-70A8-DE09-4809-B36417B6182F}"/>
              </a:ext>
            </a:extLst>
          </p:cNvPr>
          <p:cNvSpPr>
            <a:spLocks noGrp="1"/>
          </p:cNvSpPr>
          <p:nvPr>
            <p:ph type="sldNum" sz="quarter" idx="12"/>
          </p:nvPr>
        </p:nvSpPr>
        <p:spPr/>
        <p:txBody>
          <a:bodyPr/>
          <a:lstStyle/>
          <a:p>
            <a:pPr>
              <a:defRPr/>
            </a:pPr>
            <a:fld id="{4FF538FA-A287-4FBD-9703-6DB9C5344803}" type="slidenum">
              <a:rPr lang="zh-CN" altLang="en-US" smtClean="0"/>
              <a:t>95</a:t>
            </a:fld>
            <a:endParaRPr lang="en-US" altLang="zh-CN" dirty="0"/>
          </a:p>
        </p:txBody>
      </p:sp>
      <p:grpSp>
        <p:nvGrpSpPr>
          <p:cNvPr id="6" name="Group 162">
            <a:extLst>
              <a:ext uri="{FF2B5EF4-FFF2-40B4-BE49-F238E27FC236}">
                <a16:creationId xmlns:a16="http://schemas.microsoft.com/office/drawing/2014/main" id="{C64C435F-F066-80EB-EE57-9F9C8ADAE2C0}"/>
              </a:ext>
            </a:extLst>
          </p:cNvPr>
          <p:cNvGrpSpPr>
            <a:grpSpLocks/>
          </p:cNvGrpSpPr>
          <p:nvPr/>
        </p:nvGrpSpPr>
        <p:grpSpPr bwMode="auto">
          <a:xfrm>
            <a:off x="549593" y="337820"/>
            <a:ext cx="1108075" cy="892175"/>
            <a:chOff x="146" y="310"/>
            <a:chExt cx="698" cy="562"/>
          </a:xfrm>
        </p:grpSpPr>
        <p:sp>
          <p:nvSpPr>
            <p:cNvPr id="7" name="AutoShape 3">
              <a:extLst>
                <a:ext uri="{FF2B5EF4-FFF2-40B4-BE49-F238E27FC236}">
                  <a16:creationId xmlns:a16="http://schemas.microsoft.com/office/drawing/2014/main" id="{06B75685-4AC4-01BA-2B2C-6BE16434B0A9}"/>
                </a:ext>
              </a:extLst>
            </p:cNvPr>
            <p:cNvSpPr>
              <a:spLocks noChangeArrowheads="1"/>
            </p:cNvSpPr>
            <p:nvPr/>
          </p:nvSpPr>
          <p:spPr bwMode="auto">
            <a:xfrm rot="-9365140">
              <a:off x="146" y="310"/>
              <a:ext cx="614" cy="562"/>
            </a:xfrm>
            <a:prstGeom prst="irregularSeal2">
              <a:avLst/>
            </a:prstGeom>
            <a:ln>
              <a:headEnd type="none" w="sm" len="sm"/>
              <a:tailEnd type="none" w="sm" len="sm"/>
            </a:ln>
          </p:spPr>
          <p:style>
            <a:lnRef idx="1">
              <a:schemeClr val="accent5"/>
            </a:lnRef>
            <a:fillRef idx="3">
              <a:schemeClr val="accent5"/>
            </a:fillRef>
            <a:effectRef idx="2">
              <a:schemeClr val="accent5"/>
            </a:effectRef>
            <a:fontRef idx="minor">
              <a:schemeClr val="lt1"/>
            </a:fontRef>
          </p:style>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8" name="Text Box 4">
              <a:extLst>
                <a:ext uri="{FF2B5EF4-FFF2-40B4-BE49-F238E27FC236}">
                  <a16:creationId xmlns:a16="http://schemas.microsoft.com/office/drawing/2014/main" id="{FF5003CA-647C-1AEC-C52D-8D5CD29A71FA}"/>
                </a:ext>
              </a:extLst>
            </p:cNvPr>
            <p:cNvSpPr txBox="1">
              <a:spLocks noChangeArrowheads="1"/>
            </p:cNvSpPr>
            <p:nvPr/>
          </p:nvSpPr>
          <p:spPr bwMode="auto">
            <a:xfrm>
              <a:off x="201" y="347"/>
              <a:ext cx="643" cy="4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Lst>
          </p:spPr>
          <p:txBody>
            <a:bodyPr anchor="ctr">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eaLnBrk="1" hangingPunct="1">
                <a:spcBef>
                  <a:spcPct val="0"/>
                </a:spcBef>
                <a:buClrTx/>
                <a:buFontTx/>
                <a:buNone/>
              </a:pPr>
              <a:r>
                <a:rPr lang="zh-CN" altLang="en-US" sz="4000" i="1" dirty="0">
                  <a:solidFill>
                    <a:schemeClr val="bg1"/>
                  </a:solidFill>
                  <a:ea typeface="黑体" pitchFamily="49" charset="-122"/>
                </a:rPr>
                <a:t>例</a:t>
              </a:r>
              <a:endParaRPr lang="zh-CN" altLang="en-US" sz="4000" b="0" i="1" dirty="0">
                <a:solidFill>
                  <a:schemeClr val="bg1"/>
                </a:solidFill>
                <a:ea typeface="黑体" pitchFamily="49" charset="-122"/>
              </a:endParaRPr>
            </a:p>
          </p:txBody>
        </p:sp>
      </p:grpSp>
      <p:grpSp>
        <p:nvGrpSpPr>
          <p:cNvPr id="9" name="Group 29">
            <a:extLst>
              <a:ext uri="{FF2B5EF4-FFF2-40B4-BE49-F238E27FC236}">
                <a16:creationId xmlns:a16="http://schemas.microsoft.com/office/drawing/2014/main" id="{88600248-12B5-53BD-74E8-EF1F2663DC3D}"/>
              </a:ext>
            </a:extLst>
          </p:cNvPr>
          <p:cNvGrpSpPr>
            <a:grpSpLocks/>
          </p:cNvGrpSpPr>
          <p:nvPr/>
        </p:nvGrpSpPr>
        <p:grpSpPr bwMode="auto">
          <a:xfrm>
            <a:off x="1997075" y="404664"/>
            <a:ext cx="2898775" cy="1744663"/>
            <a:chOff x="1258" y="278"/>
            <a:chExt cx="1826" cy="1099"/>
          </a:xfrm>
        </p:grpSpPr>
        <p:sp>
          <p:nvSpPr>
            <p:cNvPr id="10" name="Oval 7">
              <a:extLst>
                <a:ext uri="{FF2B5EF4-FFF2-40B4-BE49-F238E27FC236}">
                  <a16:creationId xmlns:a16="http://schemas.microsoft.com/office/drawing/2014/main" id="{592FE86C-6676-D33F-DB04-3F9588CB5557}"/>
                </a:ext>
              </a:extLst>
            </p:cNvPr>
            <p:cNvSpPr>
              <a:spLocks noChangeArrowheads="1"/>
            </p:cNvSpPr>
            <p:nvPr/>
          </p:nvSpPr>
          <p:spPr bwMode="auto">
            <a:xfrm>
              <a:off x="1258" y="475"/>
              <a:ext cx="274" cy="274"/>
            </a:xfrm>
            <a:prstGeom prst="ellipse">
              <a:avLst/>
            </a:prstGeom>
            <a:noFill/>
            <a:ln w="22225" cap="sq">
              <a:solidFill>
                <a:srgbClr val="000080"/>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11" name="Text Box 8">
              <a:extLst>
                <a:ext uri="{FF2B5EF4-FFF2-40B4-BE49-F238E27FC236}">
                  <a16:creationId xmlns:a16="http://schemas.microsoft.com/office/drawing/2014/main" id="{E3A9C236-E33D-9973-28AF-4D6A7084C691}"/>
                </a:ext>
              </a:extLst>
            </p:cNvPr>
            <p:cNvSpPr txBox="1">
              <a:spLocks noChangeArrowheads="1"/>
            </p:cNvSpPr>
            <p:nvPr/>
          </p:nvSpPr>
          <p:spPr bwMode="auto">
            <a:xfrm>
              <a:off x="1288" y="454"/>
              <a:ext cx="24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000">
                  <a:solidFill>
                    <a:srgbClr val="003399"/>
                  </a:solidFill>
                </a:rPr>
                <a:t>v</a:t>
              </a:r>
              <a:r>
                <a:rPr lang="en-US" altLang="zh-CN" sz="2000" baseline="-30000">
                  <a:solidFill>
                    <a:srgbClr val="003399"/>
                  </a:solidFill>
                </a:rPr>
                <a:t>1</a:t>
              </a:r>
            </a:p>
          </p:txBody>
        </p:sp>
        <p:sp>
          <p:nvSpPr>
            <p:cNvPr id="12" name="Oval 9">
              <a:extLst>
                <a:ext uri="{FF2B5EF4-FFF2-40B4-BE49-F238E27FC236}">
                  <a16:creationId xmlns:a16="http://schemas.microsoft.com/office/drawing/2014/main" id="{F98CA1EB-6E97-A199-94A4-8B84EFE2DDC4}"/>
                </a:ext>
              </a:extLst>
            </p:cNvPr>
            <p:cNvSpPr>
              <a:spLocks noChangeArrowheads="1"/>
            </p:cNvSpPr>
            <p:nvPr/>
          </p:nvSpPr>
          <p:spPr bwMode="auto">
            <a:xfrm>
              <a:off x="1909" y="1103"/>
              <a:ext cx="274" cy="274"/>
            </a:xfrm>
            <a:prstGeom prst="ellipse">
              <a:avLst/>
            </a:prstGeom>
            <a:noFill/>
            <a:ln w="22225" cap="sq">
              <a:solidFill>
                <a:srgbClr val="000080"/>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13" name="Text Box 10">
              <a:extLst>
                <a:ext uri="{FF2B5EF4-FFF2-40B4-BE49-F238E27FC236}">
                  <a16:creationId xmlns:a16="http://schemas.microsoft.com/office/drawing/2014/main" id="{B7428FF9-6621-B370-F4EF-A819A0CB8674}"/>
                </a:ext>
              </a:extLst>
            </p:cNvPr>
            <p:cNvSpPr txBox="1">
              <a:spLocks noChangeArrowheads="1"/>
            </p:cNvSpPr>
            <p:nvPr/>
          </p:nvSpPr>
          <p:spPr bwMode="auto">
            <a:xfrm>
              <a:off x="1920" y="1080"/>
              <a:ext cx="24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000">
                  <a:solidFill>
                    <a:srgbClr val="003399"/>
                  </a:solidFill>
                </a:rPr>
                <a:t>v</a:t>
              </a:r>
              <a:r>
                <a:rPr lang="en-US" altLang="zh-CN" sz="2000" baseline="-30000">
                  <a:solidFill>
                    <a:srgbClr val="003399"/>
                  </a:solidFill>
                </a:rPr>
                <a:t>4</a:t>
              </a:r>
            </a:p>
          </p:txBody>
        </p:sp>
        <p:sp>
          <p:nvSpPr>
            <p:cNvPr id="14" name="Oval 11">
              <a:extLst>
                <a:ext uri="{FF2B5EF4-FFF2-40B4-BE49-F238E27FC236}">
                  <a16:creationId xmlns:a16="http://schemas.microsoft.com/office/drawing/2014/main" id="{D215172E-B7CB-8070-976D-40E484A0448F}"/>
                </a:ext>
              </a:extLst>
            </p:cNvPr>
            <p:cNvSpPr>
              <a:spLocks noChangeArrowheads="1"/>
            </p:cNvSpPr>
            <p:nvPr/>
          </p:nvSpPr>
          <p:spPr bwMode="auto">
            <a:xfrm>
              <a:off x="1772" y="658"/>
              <a:ext cx="274" cy="274"/>
            </a:xfrm>
            <a:prstGeom prst="ellipse">
              <a:avLst/>
            </a:prstGeom>
            <a:noFill/>
            <a:ln w="22225" cap="sq">
              <a:solidFill>
                <a:srgbClr val="000080"/>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15" name="Text Box 12">
              <a:extLst>
                <a:ext uri="{FF2B5EF4-FFF2-40B4-BE49-F238E27FC236}">
                  <a16:creationId xmlns:a16="http://schemas.microsoft.com/office/drawing/2014/main" id="{C8770904-B184-0D4C-C2C4-735C1FDC4AE8}"/>
                </a:ext>
              </a:extLst>
            </p:cNvPr>
            <p:cNvSpPr txBox="1">
              <a:spLocks noChangeArrowheads="1"/>
            </p:cNvSpPr>
            <p:nvPr/>
          </p:nvSpPr>
          <p:spPr bwMode="auto">
            <a:xfrm>
              <a:off x="1802" y="650"/>
              <a:ext cx="24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000">
                  <a:solidFill>
                    <a:srgbClr val="003399"/>
                  </a:solidFill>
                </a:rPr>
                <a:t>v</a:t>
              </a:r>
              <a:r>
                <a:rPr lang="en-US" altLang="zh-CN" sz="2000" baseline="-30000">
                  <a:solidFill>
                    <a:srgbClr val="003399"/>
                  </a:solidFill>
                </a:rPr>
                <a:t>3</a:t>
              </a:r>
            </a:p>
          </p:txBody>
        </p:sp>
        <p:sp>
          <p:nvSpPr>
            <p:cNvPr id="16" name="Oval 13">
              <a:extLst>
                <a:ext uri="{FF2B5EF4-FFF2-40B4-BE49-F238E27FC236}">
                  <a16:creationId xmlns:a16="http://schemas.microsoft.com/office/drawing/2014/main" id="{39493EBF-FAC4-14E7-305E-DDD1ABF76196}"/>
                </a:ext>
              </a:extLst>
            </p:cNvPr>
            <p:cNvSpPr>
              <a:spLocks noChangeArrowheads="1"/>
            </p:cNvSpPr>
            <p:nvPr/>
          </p:nvSpPr>
          <p:spPr bwMode="auto">
            <a:xfrm>
              <a:off x="1270" y="977"/>
              <a:ext cx="274" cy="274"/>
            </a:xfrm>
            <a:prstGeom prst="ellipse">
              <a:avLst/>
            </a:prstGeom>
            <a:noFill/>
            <a:ln w="22225" cap="sq">
              <a:solidFill>
                <a:srgbClr val="000080"/>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17" name="Text Box 14">
              <a:extLst>
                <a:ext uri="{FF2B5EF4-FFF2-40B4-BE49-F238E27FC236}">
                  <a16:creationId xmlns:a16="http://schemas.microsoft.com/office/drawing/2014/main" id="{5B21E838-BA25-80BE-F4FC-7588D3A22D8E}"/>
                </a:ext>
              </a:extLst>
            </p:cNvPr>
            <p:cNvSpPr txBox="1">
              <a:spLocks noChangeArrowheads="1"/>
            </p:cNvSpPr>
            <p:nvPr/>
          </p:nvSpPr>
          <p:spPr bwMode="auto">
            <a:xfrm>
              <a:off x="1288" y="967"/>
              <a:ext cx="24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000">
                  <a:solidFill>
                    <a:srgbClr val="003399"/>
                  </a:solidFill>
                </a:rPr>
                <a:t>v</a:t>
              </a:r>
              <a:r>
                <a:rPr lang="en-US" altLang="zh-CN" sz="2000" baseline="-30000">
                  <a:solidFill>
                    <a:srgbClr val="003399"/>
                  </a:solidFill>
                </a:rPr>
                <a:t>2</a:t>
              </a:r>
            </a:p>
          </p:txBody>
        </p:sp>
        <p:sp>
          <p:nvSpPr>
            <p:cNvPr id="18" name="Oval 15">
              <a:extLst>
                <a:ext uri="{FF2B5EF4-FFF2-40B4-BE49-F238E27FC236}">
                  <a16:creationId xmlns:a16="http://schemas.microsoft.com/office/drawing/2014/main" id="{F07E64DE-5E26-4C9D-42ED-87DBDBD0D280}"/>
                </a:ext>
              </a:extLst>
            </p:cNvPr>
            <p:cNvSpPr>
              <a:spLocks noChangeArrowheads="1"/>
            </p:cNvSpPr>
            <p:nvPr/>
          </p:nvSpPr>
          <p:spPr bwMode="auto">
            <a:xfrm>
              <a:off x="2375" y="440"/>
              <a:ext cx="274" cy="274"/>
            </a:xfrm>
            <a:prstGeom prst="ellipse">
              <a:avLst/>
            </a:prstGeom>
            <a:noFill/>
            <a:ln w="22225" cap="sq">
              <a:solidFill>
                <a:srgbClr val="000080"/>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19" name="Text Box 16">
              <a:extLst>
                <a:ext uri="{FF2B5EF4-FFF2-40B4-BE49-F238E27FC236}">
                  <a16:creationId xmlns:a16="http://schemas.microsoft.com/office/drawing/2014/main" id="{7671E45C-C156-E599-48F3-37CE9EA9EB8A}"/>
                </a:ext>
              </a:extLst>
            </p:cNvPr>
            <p:cNvSpPr txBox="1">
              <a:spLocks noChangeArrowheads="1"/>
            </p:cNvSpPr>
            <p:nvPr/>
          </p:nvSpPr>
          <p:spPr bwMode="auto">
            <a:xfrm>
              <a:off x="2383" y="410"/>
              <a:ext cx="24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000">
                  <a:solidFill>
                    <a:srgbClr val="003399"/>
                  </a:solidFill>
                </a:rPr>
                <a:t>v</a:t>
              </a:r>
              <a:r>
                <a:rPr lang="en-US" altLang="zh-CN" sz="2000" baseline="-30000">
                  <a:solidFill>
                    <a:srgbClr val="003399"/>
                  </a:solidFill>
                </a:rPr>
                <a:t>6</a:t>
              </a:r>
            </a:p>
          </p:txBody>
        </p:sp>
        <p:sp>
          <p:nvSpPr>
            <p:cNvPr id="20" name="Oval 17">
              <a:extLst>
                <a:ext uri="{FF2B5EF4-FFF2-40B4-BE49-F238E27FC236}">
                  <a16:creationId xmlns:a16="http://schemas.microsoft.com/office/drawing/2014/main" id="{0BDBB8E0-AD34-C1BA-B8C0-B345DA67CFE1}"/>
                </a:ext>
              </a:extLst>
            </p:cNvPr>
            <p:cNvSpPr>
              <a:spLocks noChangeArrowheads="1"/>
            </p:cNvSpPr>
            <p:nvPr/>
          </p:nvSpPr>
          <p:spPr bwMode="auto">
            <a:xfrm>
              <a:off x="1772" y="293"/>
              <a:ext cx="274" cy="274"/>
            </a:xfrm>
            <a:prstGeom prst="ellipse">
              <a:avLst/>
            </a:prstGeom>
            <a:noFill/>
            <a:ln w="22225" cap="sq">
              <a:solidFill>
                <a:srgbClr val="000080"/>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21" name="Text Box 18">
              <a:extLst>
                <a:ext uri="{FF2B5EF4-FFF2-40B4-BE49-F238E27FC236}">
                  <a16:creationId xmlns:a16="http://schemas.microsoft.com/office/drawing/2014/main" id="{25A409BF-FB20-9A8D-C740-ED0257D3EBCC}"/>
                </a:ext>
              </a:extLst>
            </p:cNvPr>
            <p:cNvSpPr txBox="1">
              <a:spLocks noChangeArrowheads="1"/>
            </p:cNvSpPr>
            <p:nvPr/>
          </p:nvSpPr>
          <p:spPr bwMode="auto">
            <a:xfrm>
              <a:off x="1791" y="278"/>
              <a:ext cx="24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000">
                  <a:solidFill>
                    <a:srgbClr val="003399"/>
                  </a:solidFill>
                </a:rPr>
                <a:t>v</a:t>
              </a:r>
              <a:r>
                <a:rPr lang="en-US" altLang="zh-CN" sz="2000" baseline="-30000">
                  <a:solidFill>
                    <a:srgbClr val="003399"/>
                  </a:solidFill>
                </a:rPr>
                <a:t>5</a:t>
              </a:r>
            </a:p>
          </p:txBody>
        </p:sp>
        <p:sp>
          <p:nvSpPr>
            <p:cNvPr id="22" name="Oval 19">
              <a:extLst>
                <a:ext uri="{FF2B5EF4-FFF2-40B4-BE49-F238E27FC236}">
                  <a16:creationId xmlns:a16="http://schemas.microsoft.com/office/drawing/2014/main" id="{D9439A93-1097-2B19-F6C2-30C3FA693F9D}"/>
                </a:ext>
              </a:extLst>
            </p:cNvPr>
            <p:cNvSpPr>
              <a:spLocks noChangeArrowheads="1"/>
            </p:cNvSpPr>
            <p:nvPr/>
          </p:nvSpPr>
          <p:spPr bwMode="auto">
            <a:xfrm>
              <a:off x="2810" y="654"/>
              <a:ext cx="274" cy="274"/>
            </a:xfrm>
            <a:prstGeom prst="ellipse">
              <a:avLst/>
            </a:prstGeom>
            <a:noFill/>
            <a:ln w="22225" cap="sq">
              <a:solidFill>
                <a:srgbClr val="000080"/>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23" name="Text Box 20">
              <a:extLst>
                <a:ext uri="{FF2B5EF4-FFF2-40B4-BE49-F238E27FC236}">
                  <a16:creationId xmlns:a16="http://schemas.microsoft.com/office/drawing/2014/main" id="{6B7075C1-D38E-2DBF-AACD-66CC9D9172AA}"/>
                </a:ext>
              </a:extLst>
            </p:cNvPr>
            <p:cNvSpPr txBox="1">
              <a:spLocks noChangeArrowheads="1"/>
            </p:cNvSpPr>
            <p:nvPr/>
          </p:nvSpPr>
          <p:spPr bwMode="auto">
            <a:xfrm>
              <a:off x="2829" y="618"/>
              <a:ext cx="24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000">
                  <a:solidFill>
                    <a:srgbClr val="003399"/>
                  </a:solidFill>
                </a:rPr>
                <a:t>v</a:t>
              </a:r>
              <a:r>
                <a:rPr lang="en-US" altLang="zh-CN" sz="2000" baseline="-30000">
                  <a:solidFill>
                    <a:srgbClr val="003399"/>
                  </a:solidFill>
                </a:rPr>
                <a:t>7</a:t>
              </a:r>
            </a:p>
          </p:txBody>
        </p:sp>
        <p:sp>
          <p:nvSpPr>
            <p:cNvPr id="24" name="Line 21">
              <a:extLst>
                <a:ext uri="{FF2B5EF4-FFF2-40B4-BE49-F238E27FC236}">
                  <a16:creationId xmlns:a16="http://schemas.microsoft.com/office/drawing/2014/main" id="{7A968D2D-903C-3ABF-FDEE-D3B136C058F8}"/>
                </a:ext>
              </a:extLst>
            </p:cNvPr>
            <p:cNvSpPr>
              <a:spLocks noChangeShapeType="1"/>
            </p:cNvSpPr>
            <p:nvPr/>
          </p:nvSpPr>
          <p:spPr bwMode="auto">
            <a:xfrm flipV="1">
              <a:off x="1535" y="884"/>
              <a:ext cx="274" cy="182"/>
            </a:xfrm>
            <a:prstGeom prst="line">
              <a:avLst/>
            </a:prstGeom>
            <a:noFill/>
            <a:ln w="19050" cap="sq">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 name="Line 22">
              <a:extLst>
                <a:ext uri="{FF2B5EF4-FFF2-40B4-BE49-F238E27FC236}">
                  <a16:creationId xmlns:a16="http://schemas.microsoft.com/office/drawing/2014/main" id="{1F550733-60E1-B51F-F13B-A4357C026F8B}"/>
                </a:ext>
              </a:extLst>
            </p:cNvPr>
            <p:cNvSpPr>
              <a:spLocks noChangeShapeType="1"/>
            </p:cNvSpPr>
            <p:nvPr/>
          </p:nvSpPr>
          <p:spPr bwMode="auto">
            <a:xfrm>
              <a:off x="1520" y="679"/>
              <a:ext cx="244" cy="125"/>
            </a:xfrm>
            <a:prstGeom prst="line">
              <a:avLst/>
            </a:prstGeom>
            <a:noFill/>
            <a:ln w="19050" cap="sq">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Line 23">
              <a:extLst>
                <a:ext uri="{FF2B5EF4-FFF2-40B4-BE49-F238E27FC236}">
                  <a16:creationId xmlns:a16="http://schemas.microsoft.com/office/drawing/2014/main" id="{5A0146FB-7576-A8B6-D90E-E85DF7BFBF3C}"/>
                </a:ext>
              </a:extLst>
            </p:cNvPr>
            <p:cNvSpPr>
              <a:spLocks noChangeShapeType="1"/>
            </p:cNvSpPr>
            <p:nvPr/>
          </p:nvSpPr>
          <p:spPr bwMode="auto">
            <a:xfrm>
              <a:off x="1544" y="1160"/>
              <a:ext cx="376" cy="88"/>
            </a:xfrm>
            <a:prstGeom prst="line">
              <a:avLst/>
            </a:prstGeom>
            <a:noFill/>
            <a:ln w="19050" cap="sq">
              <a:solidFill>
                <a:srgbClr val="0000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 name="Line 24">
              <a:extLst>
                <a:ext uri="{FF2B5EF4-FFF2-40B4-BE49-F238E27FC236}">
                  <a16:creationId xmlns:a16="http://schemas.microsoft.com/office/drawing/2014/main" id="{76845951-36F2-A15F-E710-564C44994BEA}"/>
                </a:ext>
              </a:extLst>
            </p:cNvPr>
            <p:cNvSpPr>
              <a:spLocks noChangeShapeType="1"/>
            </p:cNvSpPr>
            <p:nvPr/>
          </p:nvSpPr>
          <p:spPr bwMode="auto">
            <a:xfrm>
              <a:off x="2057" y="441"/>
              <a:ext cx="319" cy="91"/>
            </a:xfrm>
            <a:prstGeom prst="line">
              <a:avLst/>
            </a:prstGeom>
            <a:noFill/>
            <a:ln w="19050" cap="sq">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 name="Line 25">
              <a:extLst>
                <a:ext uri="{FF2B5EF4-FFF2-40B4-BE49-F238E27FC236}">
                  <a16:creationId xmlns:a16="http://schemas.microsoft.com/office/drawing/2014/main" id="{E32845D9-4C19-3C88-8536-96E830470D32}"/>
                </a:ext>
              </a:extLst>
            </p:cNvPr>
            <p:cNvSpPr>
              <a:spLocks noChangeShapeType="1"/>
            </p:cNvSpPr>
            <p:nvPr/>
          </p:nvSpPr>
          <p:spPr bwMode="auto">
            <a:xfrm flipV="1">
              <a:off x="2046" y="795"/>
              <a:ext cx="775" cy="45"/>
            </a:xfrm>
            <a:prstGeom prst="line">
              <a:avLst/>
            </a:prstGeom>
            <a:noFill/>
            <a:ln w="19050" cap="sq">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 name="Line 26">
              <a:extLst>
                <a:ext uri="{FF2B5EF4-FFF2-40B4-BE49-F238E27FC236}">
                  <a16:creationId xmlns:a16="http://schemas.microsoft.com/office/drawing/2014/main" id="{F2C2EFB5-981A-7E1C-2D40-58C2B4EB0EA4}"/>
                </a:ext>
              </a:extLst>
            </p:cNvPr>
            <p:cNvSpPr>
              <a:spLocks noChangeShapeType="1"/>
            </p:cNvSpPr>
            <p:nvPr/>
          </p:nvSpPr>
          <p:spPr bwMode="auto">
            <a:xfrm>
              <a:off x="2650" y="609"/>
              <a:ext cx="206" cy="99"/>
            </a:xfrm>
            <a:prstGeom prst="line">
              <a:avLst/>
            </a:prstGeom>
            <a:noFill/>
            <a:ln w="19050" cap="sq">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 name="Line 27">
              <a:extLst>
                <a:ext uri="{FF2B5EF4-FFF2-40B4-BE49-F238E27FC236}">
                  <a16:creationId xmlns:a16="http://schemas.microsoft.com/office/drawing/2014/main" id="{430A3353-AA82-D51D-565C-479888CB5DB7}"/>
                </a:ext>
              </a:extLst>
            </p:cNvPr>
            <p:cNvSpPr>
              <a:spLocks noChangeShapeType="1"/>
            </p:cNvSpPr>
            <p:nvPr/>
          </p:nvSpPr>
          <p:spPr bwMode="auto">
            <a:xfrm flipV="1">
              <a:off x="2159" y="886"/>
              <a:ext cx="684" cy="319"/>
            </a:xfrm>
            <a:prstGeom prst="line">
              <a:avLst/>
            </a:prstGeom>
            <a:noFill/>
            <a:ln w="19050" cap="sq">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 name="Line 28">
              <a:extLst>
                <a:ext uri="{FF2B5EF4-FFF2-40B4-BE49-F238E27FC236}">
                  <a16:creationId xmlns:a16="http://schemas.microsoft.com/office/drawing/2014/main" id="{5BC2A74D-6143-AE30-88BC-B1DC5CC18D03}"/>
                </a:ext>
              </a:extLst>
            </p:cNvPr>
            <p:cNvSpPr>
              <a:spLocks noChangeShapeType="1"/>
            </p:cNvSpPr>
            <p:nvPr/>
          </p:nvSpPr>
          <p:spPr bwMode="auto">
            <a:xfrm flipV="1">
              <a:off x="1544" y="475"/>
              <a:ext cx="274" cy="92"/>
            </a:xfrm>
            <a:prstGeom prst="line">
              <a:avLst/>
            </a:prstGeom>
            <a:noFill/>
            <a:ln w="19050" cap="sq">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2" name="Oval 30">
            <a:extLst>
              <a:ext uri="{FF2B5EF4-FFF2-40B4-BE49-F238E27FC236}">
                <a16:creationId xmlns:a16="http://schemas.microsoft.com/office/drawing/2014/main" id="{14B2C534-2D72-CDEC-6201-EBD02CCF9EE0}"/>
              </a:ext>
            </a:extLst>
          </p:cNvPr>
          <p:cNvSpPr>
            <a:spLocks noChangeArrowheads="1"/>
          </p:cNvSpPr>
          <p:nvPr/>
        </p:nvSpPr>
        <p:spPr bwMode="auto">
          <a:xfrm>
            <a:off x="1835696" y="548680"/>
            <a:ext cx="762000" cy="762000"/>
          </a:xfrm>
          <a:prstGeom prst="ellipse">
            <a:avLst/>
          </a:prstGeom>
          <a:noFill/>
          <a:ln w="34925">
            <a:solidFill>
              <a:srgbClr val="FF0000"/>
            </a:solidFill>
            <a:prstDash val="lgDash"/>
            <a:round/>
            <a:headEnd/>
            <a:tailEnd/>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33" name="Text Box 34">
            <a:extLst>
              <a:ext uri="{FF2B5EF4-FFF2-40B4-BE49-F238E27FC236}">
                <a16:creationId xmlns:a16="http://schemas.microsoft.com/office/drawing/2014/main" id="{27E179C0-D799-2750-B1D5-4E24B5C06C7A}"/>
              </a:ext>
            </a:extLst>
          </p:cNvPr>
          <p:cNvSpPr txBox="1">
            <a:spLocks noChangeArrowheads="1"/>
          </p:cNvSpPr>
          <p:nvPr/>
        </p:nvSpPr>
        <p:spPr bwMode="auto">
          <a:xfrm>
            <a:off x="3552825" y="5918200"/>
            <a:ext cx="552450" cy="671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eaLnBrk="1" hangingPunct="1">
              <a:spcBef>
                <a:spcPct val="0"/>
              </a:spcBef>
              <a:buClrTx/>
              <a:buFontTx/>
              <a:buNone/>
            </a:pPr>
            <a:r>
              <a:rPr lang="en-US" altLang="zh-CN" sz="3800">
                <a:solidFill>
                  <a:srgbClr val="CC0000"/>
                </a:solidFill>
              </a:rPr>
              <a:t>v</a:t>
            </a:r>
            <a:r>
              <a:rPr lang="en-US" altLang="zh-CN" sz="3000" baseline="-30000">
                <a:solidFill>
                  <a:srgbClr val="CC0000"/>
                </a:solidFill>
              </a:rPr>
              <a:t>1</a:t>
            </a:r>
          </a:p>
        </p:txBody>
      </p:sp>
      <p:grpSp>
        <p:nvGrpSpPr>
          <p:cNvPr id="34" name="Group 58">
            <a:extLst>
              <a:ext uri="{FF2B5EF4-FFF2-40B4-BE49-F238E27FC236}">
                <a16:creationId xmlns:a16="http://schemas.microsoft.com/office/drawing/2014/main" id="{1BD31DD6-76F3-289F-8FE1-F4ED202094F6}"/>
              </a:ext>
            </a:extLst>
          </p:cNvPr>
          <p:cNvGrpSpPr>
            <a:grpSpLocks/>
          </p:cNvGrpSpPr>
          <p:nvPr/>
        </p:nvGrpSpPr>
        <p:grpSpPr bwMode="auto">
          <a:xfrm>
            <a:off x="5619750" y="465138"/>
            <a:ext cx="2879725" cy="1744662"/>
            <a:chOff x="3706" y="240"/>
            <a:chExt cx="1814" cy="1099"/>
          </a:xfrm>
        </p:grpSpPr>
        <p:sp>
          <p:nvSpPr>
            <p:cNvPr id="35" name="Oval 38">
              <a:extLst>
                <a:ext uri="{FF2B5EF4-FFF2-40B4-BE49-F238E27FC236}">
                  <a16:creationId xmlns:a16="http://schemas.microsoft.com/office/drawing/2014/main" id="{FF0302B6-1983-75EA-FB54-45F9E0BF547B}"/>
                </a:ext>
              </a:extLst>
            </p:cNvPr>
            <p:cNvSpPr>
              <a:spLocks noChangeArrowheads="1"/>
            </p:cNvSpPr>
            <p:nvPr/>
          </p:nvSpPr>
          <p:spPr bwMode="auto">
            <a:xfrm>
              <a:off x="4345" y="1065"/>
              <a:ext cx="274" cy="274"/>
            </a:xfrm>
            <a:prstGeom prst="ellipse">
              <a:avLst/>
            </a:prstGeom>
            <a:noFill/>
            <a:ln w="22225" cap="sq">
              <a:solidFill>
                <a:schemeClr val="tx1"/>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36" name="Text Box 39">
              <a:extLst>
                <a:ext uri="{FF2B5EF4-FFF2-40B4-BE49-F238E27FC236}">
                  <a16:creationId xmlns:a16="http://schemas.microsoft.com/office/drawing/2014/main" id="{11E62459-8F8C-3AA2-ACE7-81F9BEEECE1A}"/>
                </a:ext>
              </a:extLst>
            </p:cNvPr>
            <p:cNvSpPr txBox="1">
              <a:spLocks noChangeArrowheads="1"/>
            </p:cNvSpPr>
            <p:nvPr/>
          </p:nvSpPr>
          <p:spPr bwMode="auto">
            <a:xfrm>
              <a:off x="4356" y="1042"/>
              <a:ext cx="248" cy="250"/>
            </a:xfrm>
            <a:prstGeom prst="rect">
              <a:avLst/>
            </a:prstGeom>
            <a:noFill/>
            <a:ln w="12700" cap="sq">
              <a:no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000" dirty="0">
                  <a:solidFill>
                    <a:srgbClr val="003399"/>
                  </a:solidFill>
                </a:rPr>
                <a:t>v</a:t>
              </a:r>
              <a:r>
                <a:rPr lang="en-US" altLang="zh-CN" sz="2000" baseline="-30000" dirty="0">
                  <a:solidFill>
                    <a:srgbClr val="003399"/>
                  </a:solidFill>
                </a:rPr>
                <a:t>4</a:t>
              </a:r>
            </a:p>
          </p:txBody>
        </p:sp>
        <p:sp>
          <p:nvSpPr>
            <p:cNvPr id="37" name="Oval 40">
              <a:extLst>
                <a:ext uri="{FF2B5EF4-FFF2-40B4-BE49-F238E27FC236}">
                  <a16:creationId xmlns:a16="http://schemas.microsoft.com/office/drawing/2014/main" id="{95858CF0-E1DB-C45F-FB4D-EEEFF4E9DDA2}"/>
                </a:ext>
              </a:extLst>
            </p:cNvPr>
            <p:cNvSpPr>
              <a:spLocks noChangeArrowheads="1"/>
            </p:cNvSpPr>
            <p:nvPr/>
          </p:nvSpPr>
          <p:spPr bwMode="auto">
            <a:xfrm>
              <a:off x="4208" y="620"/>
              <a:ext cx="274" cy="274"/>
            </a:xfrm>
            <a:prstGeom prst="ellipse">
              <a:avLst/>
            </a:prstGeom>
            <a:noFill/>
            <a:ln w="22225" cap="sq">
              <a:solidFill>
                <a:schemeClr val="tx1"/>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38" name="Text Box 41">
              <a:extLst>
                <a:ext uri="{FF2B5EF4-FFF2-40B4-BE49-F238E27FC236}">
                  <a16:creationId xmlns:a16="http://schemas.microsoft.com/office/drawing/2014/main" id="{4D84842D-6B3D-A01B-42CE-E6DF83BE20E1}"/>
                </a:ext>
              </a:extLst>
            </p:cNvPr>
            <p:cNvSpPr txBox="1">
              <a:spLocks noChangeArrowheads="1"/>
            </p:cNvSpPr>
            <p:nvPr/>
          </p:nvSpPr>
          <p:spPr bwMode="auto">
            <a:xfrm>
              <a:off x="4238" y="612"/>
              <a:ext cx="248" cy="250"/>
            </a:xfrm>
            <a:prstGeom prst="rect">
              <a:avLst/>
            </a:prstGeom>
            <a:noFill/>
            <a:ln w="12700" cap="sq">
              <a:no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000">
                  <a:solidFill>
                    <a:srgbClr val="003399"/>
                  </a:solidFill>
                </a:rPr>
                <a:t>v</a:t>
              </a:r>
              <a:r>
                <a:rPr lang="en-US" altLang="zh-CN" sz="2000" baseline="-30000">
                  <a:solidFill>
                    <a:srgbClr val="003399"/>
                  </a:solidFill>
                </a:rPr>
                <a:t>3</a:t>
              </a:r>
            </a:p>
          </p:txBody>
        </p:sp>
        <p:sp>
          <p:nvSpPr>
            <p:cNvPr id="39" name="Oval 42">
              <a:extLst>
                <a:ext uri="{FF2B5EF4-FFF2-40B4-BE49-F238E27FC236}">
                  <a16:creationId xmlns:a16="http://schemas.microsoft.com/office/drawing/2014/main" id="{E1435FC7-B259-70C9-0A8A-50C7BCFCA0B3}"/>
                </a:ext>
              </a:extLst>
            </p:cNvPr>
            <p:cNvSpPr>
              <a:spLocks noChangeArrowheads="1"/>
            </p:cNvSpPr>
            <p:nvPr/>
          </p:nvSpPr>
          <p:spPr bwMode="auto">
            <a:xfrm>
              <a:off x="3706" y="939"/>
              <a:ext cx="274" cy="274"/>
            </a:xfrm>
            <a:prstGeom prst="ellipse">
              <a:avLst/>
            </a:prstGeom>
            <a:noFill/>
            <a:ln w="22225" cap="sq">
              <a:solidFill>
                <a:schemeClr val="tx1"/>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40" name="Text Box 43">
              <a:extLst>
                <a:ext uri="{FF2B5EF4-FFF2-40B4-BE49-F238E27FC236}">
                  <a16:creationId xmlns:a16="http://schemas.microsoft.com/office/drawing/2014/main" id="{05AB7110-A1D0-90C4-84EB-ADCED476D192}"/>
                </a:ext>
              </a:extLst>
            </p:cNvPr>
            <p:cNvSpPr txBox="1">
              <a:spLocks noChangeArrowheads="1"/>
            </p:cNvSpPr>
            <p:nvPr/>
          </p:nvSpPr>
          <p:spPr bwMode="auto">
            <a:xfrm>
              <a:off x="3724" y="929"/>
              <a:ext cx="248" cy="250"/>
            </a:xfrm>
            <a:prstGeom prst="rect">
              <a:avLst/>
            </a:prstGeom>
            <a:noFill/>
            <a:ln w="12700" cap="sq">
              <a:no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000">
                  <a:solidFill>
                    <a:srgbClr val="003399"/>
                  </a:solidFill>
                </a:rPr>
                <a:t>v</a:t>
              </a:r>
              <a:r>
                <a:rPr lang="en-US" altLang="zh-CN" sz="2000" baseline="-30000">
                  <a:solidFill>
                    <a:srgbClr val="003399"/>
                  </a:solidFill>
                </a:rPr>
                <a:t>2</a:t>
              </a:r>
            </a:p>
          </p:txBody>
        </p:sp>
        <p:sp>
          <p:nvSpPr>
            <p:cNvPr id="41" name="Oval 44">
              <a:extLst>
                <a:ext uri="{FF2B5EF4-FFF2-40B4-BE49-F238E27FC236}">
                  <a16:creationId xmlns:a16="http://schemas.microsoft.com/office/drawing/2014/main" id="{DF5AC1D2-D2C6-63A0-587F-51B18E8ABAD1}"/>
                </a:ext>
              </a:extLst>
            </p:cNvPr>
            <p:cNvSpPr>
              <a:spLocks noChangeArrowheads="1"/>
            </p:cNvSpPr>
            <p:nvPr/>
          </p:nvSpPr>
          <p:spPr bwMode="auto">
            <a:xfrm>
              <a:off x="4811" y="402"/>
              <a:ext cx="274" cy="274"/>
            </a:xfrm>
            <a:prstGeom prst="ellipse">
              <a:avLst/>
            </a:prstGeom>
            <a:noFill/>
            <a:ln w="22225" cap="sq">
              <a:solidFill>
                <a:schemeClr val="tx1"/>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42" name="Text Box 45">
              <a:extLst>
                <a:ext uri="{FF2B5EF4-FFF2-40B4-BE49-F238E27FC236}">
                  <a16:creationId xmlns:a16="http://schemas.microsoft.com/office/drawing/2014/main" id="{77740405-33CB-9646-ED57-3968780FA146}"/>
                </a:ext>
              </a:extLst>
            </p:cNvPr>
            <p:cNvSpPr txBox="1">
              <a:spLocks noChangeArrowheads="1"/>
            </p:cNvSpPr>
            <p:nvPr/>
          </p:nvSpPr>
          <p:spPr bwMode="auto">
            <a:xfrm>
              <a:off x="4819" y="372"/>
              <a:ext cx="248" cy="250"/>
            </a:xfrm>
            <a:prstGeom prst="rect">
              <a:avLst/>
            </a:prstGeom>
            <a:noFill/>
            <a:ln w="12700" cap="sq">
              <a:no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000">
                  <a:solidFill>
                    <a:srgbClr val="003399"/>
                  </a:solidFill>
                </a:rPr>
                <a:t>v</a:t>
              </a:r>
              <a:r>
                <a:rPr lang="en-US" altLang="zh-CN" sz="2000" baseline="-30000">
                  <a:solidFill>
                    <a:srgbClr val="003399"/>
                  </a:solidFill>
                </a:rPr>
                <a:t>6</a:t>
              </a:r>
            </a:p>
          </p:txBody>
        </p:sp>
        <p:sp>
          <p:nvSpPr>
            <p:cNvPr id="43" name="Oval 46">
              <a:extLst>
                <a:ext uri="{FF2B5EF4-FFF2-40B4-BE49-F238E27FC236}">
                  <a16:creationId xmlns:a16="http://schemas.microsoft.com/office/drawing/2014/main" id="{40C2D82E-5501-89BE-A709-D0D8C30650F8}"/>
                </a:ext>
              </a:extLst>
            </p:cNvPr>
            <p:cNvSpPr>
              <a:spLocks noChangeArrowheads="1"/>
            </p:cNvSpPr>
            <p:nvPr/>
          </p:nvSpPr>
          <p:spPr bwMode="auto">
            <a:xfrm>
              <a:off x="4208" y="255"/>
              <a:ext cx="274" cy="274"/>
            </a:xfrm>
            <a:prstGeom prst="ellipse">
              <a:avLst/>
            </a:prstGeom>
            <a:noFill/>
            <a:ln w="22225" cap="sq">
              <a:solidFill>
                <a:schemeClr val="tx1"/>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44" name="Text Box 47">
              <a:extLst>
                <a:ext uri="{FF2B5EF4-FFF2-40B4-BE49-F238E27FC236}">
                  <a16:creationId xmlns:a16="http://schemas.microsoft.com/office/drawing/2014/main" id="{EE8154CC-D062-B6AD-5ED4-A10F7D3FF74C}"/>
                </a:ext>
              </a:extLst>
            </p:cNvPr>
            <p:cNvSpPr txBox="1">
              <a:spLocks noChangeArrowheads="1"/>
            </p:cNvSpPr>
            <p:nvPr/>
          </p:nvSpPr>
          <p:spPr bwMode="auto">
            <a:xfrm>
              <a:off x="4227" y="240"/>
              <a:ext cx="248" cy="250"/>
            </a:xfrm>
            <a:prstGeom prst="rect">
              <a:avLst/>
            </a:prstGeom>
            <a:noFill/>
            <a:ln w="12700" cap="sq">
              <a:no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000">
                  <a:solidFill>
                    <a:srgbClr val="003399"/>
                  </a:solidFill>
                </a:rPr>
                <a:t>v</a:t>
              </a:r>
              <a:r>
                <a:rPr lang="en-US" altLang="zh-CN" sz="2000" baseline="-30000">
                  <a:solidFill>
                    <a:srgbClr val="003399"/>
                  </a:solidFill>
                </a:rPr>
                <a:t>5</a:t>
              </a:r>
            </a:p>
          </p:txBody>
        </p:sp>
        <p:sp>
          <p:nvSpPr>
            <p:cNvPr id="45" name="Oval 48">
              <a:extLst>
                <a:ext uri="{FF2B5EF4-FFF2-40B4-BE49-F238E27FC236}">
                  <a16:creationId xmlns:a16="http://schemas.microsoft.com/office/drawing/2014/main" id="{7C846C68-491C-A868-42E5-739475EBF126}"/>
                </a:ext>
              </a:extLst>
            </p:cNvPr>
            <p:cNvSpPr>
              <a:spLocks noChangeArrowheads="1"/>
            </p:cNvSpPr>
            <p:nvPr/>
          </p:nvSpPr>
          <p:spPr bwMode="auto">
            <a:xfrm>
              <a:off x="5246" y="616"/>
              <a:ext cx="274" cy="274"/>
            </a:xfrm>
            <a:prstGeom prst="ellipse">
              <a:avLst/>
            </a:prstGeom>
            <a:noFill/>
            <a:ln w="22225" cap="sq">
              <a:solidFill>
                <a:schemeClr val="tx1"/>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46" name="Text Box 49">
              <a:extLst>
                <a:ext uri="{FF2B5EF4-FFF2-40B4-BE49-F238E27FC236}">
                  <a16:creationId xmlns:a16="http://schemas.microsoft.com/office/drawing/2014/main" id="{49574ED3-EBE5-B26A-A40D-03F252F439ED}"/>
                </a:ext>
              </a:extLst>
            </p:cNvPr>
            <p:cNvSpPr txBox="1">
              <a:spLocks noChangeArrowheads="1"/>
            </p:cNvSpPr>
            <p:nvPr/>
          </p:nvSpPr>
          <p:spPr bwMode="auto">
            <a:xfrm>
              <a:off x="5265" y="608"/>
              <a:ext cx="248" cy="250"/>
            </a:xfrm>
            <a:prstGeom prst="rect">
              <a:avLst/>
            </a:prstGeom>
            <a:noFill/>
            <a:ln w="12700" cap="sq">
              <a:no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000">
                  <a:solidFill>
                    <a:srgbClr val="003399"/>
                  </a:solidFill>
                </a:rPr>
                <a:t>v</a:t>
              </a:r>
              <a:r>
                <a:rPr lang="en-US" altLang="zh-CN" sz="2000" baseline="-30000">
                  <a:solidFill>
                    <a:srgbClr val="003399"/>
                  </a:solidFill>
                </a:rPr>
                <a:t>7</a:t>
              </a:r>
            </a:p>
          </p:txBody>
        </p:sp>
        <p:sp>
          <p:nvSpPr>
            <p:cNvPr id="47" name="Line 50">
              <a:extLst>
                <a:ext uri="{FF2B5EF4-FFF2-40B4-BE49-F238E27FC236}">
                  <a16:creationId xmlns:a16="http://schemas.microsoft.com/office/drawing/2014/main" id="{4D29AF9F-52F2-144C-529E-19F2DB92EDA8}"/>
                </a:ext>
              </a:extLst>
            </p:cNvPr>
            <p:cNvSpPr>
              <a:spLocks noChangeShapeType="1"/>
            </p:cNvSpPr>
            <p:nvPr/>
          </p:nvSpPr>
          <p:spPr bwMode="auto">
            <a:xfrm flipV="1">
              <a:off x="3971" y="846"/>
              <a:ext cx="274" cy="182"/>
            </a:xfrm>
            <a:prstGeom prst="line">
              <a:avLst/>
            </a:prstGeom>
            <a:noFill/>
            <a:ln w="19050" cap="sq">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 name="Line 52">
              <a:extLst>
                <a:ext uri="{FF2B5EF4-FFF2-40B4-BE49-F238E27FC236}">
                  <a16:creationId xmlns:a16="http://schemas.microsoft.com/office/drawing/2014/main" id="{6297E556-3530-C6AE-E29C-17202F1E4585}"/>
                </a:ext>
              </a:extLst>
            </p:cNvPr>
            <p:cNvSpPr>
              <a:spLocks noChangeShapeType="1"/>
            </p:cNvSpPr>
            <p:nvPr/>
          </p:nvSpPr>
          <p:spPr bwMode="auto">
            <a:xfrm>
              <a:off x="3980" y="1122"/>
              <a:ext cx="376" cy="88"/>
            </a:xfrm>
            <a:prstGeom prst="line">
              <a:avLst/>
            </a:prstGeom>
            <a:noFill/>
            <a:ln w="19050" cap="sq">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 name="Line 53">
              <a:extLst>
                <a:ext uri="{FF2B5EF4-FFF2-40B4-BE49-F238E27FC236}">
                  <a16:creationId xmlns:a16="http://schemas.microsoft.com/office/drawing/2014/main" id="{0B9DD57C-28E1-FD77-A8D6-5378E670F595}"/>
                </a:ext>
              </a:extLst>
            </p:cNvPr>
            <p:cNvSpPr>
              <a:spLocks noChangeShapeType="1"/>
            </p:cNvSpPr>
            <p:nvPr/>
          </p:nvSpPr>
          <p:spPr bwMode="auto">
            <a:xfrm>
              <a:off x="4493" y="403"/>
              <a:ext cx="319" cy="91"/>
            </a:xfrm>
            <a:prstGeom prst="line">
              <a:avLst/>
            </a:prstGeom>
            <a:noFill/>
            <a:ln w="19050" cap="sq">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 name="Line 54">
              <a:extLst>
                <a:ext uri="{FF2B5EF4-FFF2-40B4-BE49-F238E27FC236}">
                  <a16:creationId xmlns:a16="http://schemas.microsoft.com/office/drawing/2014/main" id="{63B723C8-98AF-4C5D-45CC-ADE01B2E8A40}"/>
                </a:ext>
              </a:extLst>
            </p:cNvPr>
            <p:cNvSpPr>
              <a:spLocks noChangeShapeType="1"/>
            </p:cNvSpPr>
            <p:nvPr/>
          </p:nvSpPr>
          <p:spPr bwMode="auto">
            <a:xfrm flipV="1">
              <a:off x="4482" y="757"/>
              <a:ext cx="775" cy="45"/>
            </a:xfrm>
            <a:prstGeom prst="line">
              <a:avLst/>
            </a:prstGeom>
            <a:noFill/>
            <a:ln w="19050" cap="sq">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 name="Line 55">
              <a:extLst>
                <a:ext uri="{FF2B5EF4-FFF2-40B4-BE49-F238E27FC236}">
                  <a16:creationId xmlns:a16="http://schemas.microsoft.com/office/drawing/2014/main" id="{BB006B01-603A-CF03-D635-B67436A15CDB}"/>
                </a:ext>
              </a:extLst>
            </p:cNvPr>
            <p:cNvSpPr>
              <a:spLocks noChangeShapeType="1"/>
            </p:cNvSpPr>
            <p:nvPr/>
          </p:nvSpPr>
          <p:spPr bwMode="auto">
            <a:xfrm>
              <a:off x="5086" y="571"/>
              <a:ext cx="206" cy="99"/>
            </a:xfrm>
            <a:prstGeom prst="line">
              <a:avLst/>
            </a:prstGeom>
            <a:noFill/>
            <a:ln w="19050" cap="sq">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 name="Line 56">
              <a:extLst>
                <a:ext uri="{FF2B5EF4-FFF2-40B4-BE49-F238E27FC236}">
                  <a16:creationId xmlns:a16="http://schemas.microsoft.com/office/drawing/2014/main" id="{13C4B6E2-6ADA-F4DA-D93A-5888BA7BCF98}"/>
                </a:ext>
              </a:extLst>
            </p:cNvPr>
            <p:cNvSpPr>
              <a:spLocks noChangeShapeType="1"/>
            </p:cNvSpPr>
            <p:nvPr/>
          </p:nvSpPr>
          <p:spPr bwMode="auto">
            <a:xfrm flipV="1">
              <a:off x="4595" y="848"/>
              <a:ext cx="684" cy="319"/>
            </a:xfrm>
            <a:prstGeom prst="line">
              <a:avLst/>
            </a:prstGeom>
            <a:noFill/>
            <a:ln w="19050" cap="sq">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3" name="Oval 59">
            <a:extLst>
              <a:ext uri="{FF2B5EF4-FFF2-40B4-BE49-F238E27FC236}">
                <a16:creationId xmlns:a16="http://schemas.microsoft.com/office/drawing/2014/main" id="{44E69263-AFAE-DC35-87A8-FF458F3AEB4B}"/>
              </a:ext>
            </a:extLst>
          </p:cNvPr>
          <p:cNvSpPr>
            <a:spLocks noChangeArrowheads="1"/>
          </p:cNvSpPr>
          <p:nvPr/>
        </p:nvSpPr>
        <p:spPr bwMode="auto">
          <a:xfrm>
            <a:off x="6243638" y="342900"/>
            <a:ext cx="785812" cy="762000"/>
          </a:xfrm>
          <a:prstGeom prst="ellipse">
            <a:avLst/>
          </a:prstGeom>
          <a:noFill/>
          <a:ln w="34925">
            <a:solidFill>
              <a:srgbClr val="FF0000"/>
            </a:solidFill>
            <a:prstDash val="lgDash"/>
            <a:round/>
            <a:headEnd/>
            <a:tailEnd/>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54" name="Text Box 60">
            <a:extLst>
              <a:ext uri="{FF2B5EF4-FFF2-40B4-BE49-F238E27FC236}">
                <a16:creationId xmlns:a16="http://schemas.microsoft.com/office/drawing/2014/main" id="{8C66B5FB-EC17-A975-9F91-501DAEDA3FC5}"/>
              </a:ext>
            </a:extLst>
          </p:cNvPr>
          <p:cNvSpPr txBox="1">
            <a:spLocks noChangeArrowheads="1"/>
          </p:cNvSpPr>
          <p:nvPr/>
        </p:nvSpPr>
        <p:spPr bwMode="auto">
          <a:xfrm>
            <a:off x="3981450" y="5910263"/>
            <a:ext cx="552450" cy="67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eaLnBrk="1" hangingPunct="1">
              <a:spcBef>
                <a:spcPct val="0"/>
              </a:spcBef>
              <a:buClrTx/>
              <a:buFontTx/>
              <a:buNone/>
            </a:pPr>
            <a:r>
              <a:rPr lang="en-US" altLang="zh-CN" sz="3800">
                <a:solidFill>
                  <a:srgbClr val="CC0000"/>
                </a:solidFill>
              </a:rPr>
              <a:t>v</a:t>
            </a:r>
            <a:r>
              <a:rPr lang="en-US" altLang="zh-CN" sz="3000" baseline="-30000">
                <a:solidFill>
                  <a:srgbClr val="CC0000"/>
                </a:solidFill>
              </a:rPr>
              <a:t>5</a:t>
            </a:r>
          </a:p>
        </p:txBody>
      </p:sp>
      <p:grpSp>
        <p:nvGrpSpPr>
          <p:cNvPr id="55" name="Group 80">
            <a:extLst>
              <a:ext uri="{FF2B5EF4-FFF2-40B4-BE49-F238E27FC236}">
                <a16:creationId xmlns:a16="http://schemas.microsoft.com/office/drawing/2014/main" id="{181C7059-8B6C-9984-4EF8-6E50A891F94D}"/>
              </a:ext>
            </a:extLst>
          </p:cNvPr>
          <p:cNvGrpSpPr>
            <a:grpSpLocks/>
          </p:cNvGrpSpPr>
          <p:nvPr/>
        </p:nvGrpSpPr>
        <p:grpSpPr bwMode="auto">
          <a:xfrm>
            <a:off x="1962150" y="2503488"/>
            <a:ext cx="2879725" cy="1535112"/>
            <a:chOff x="1236" y="1577"/>
            <a:chExt cx="1814" cy="967"/>
          </a:xfrm>
        </p:grpSpPr>
        <p:sp>
          <p:nvSpPr>
            <p:cNvPr id="56" name="Oval 62">
              <a:extLst>
                <a:ext uri="{FF2B5EF4-FFF2-40B4-BE49-F238E27FC236}">
                  <a16:creationId xmlns:a16="http://schemas.microsoft.com/office/drawing/2014/main" id="{37DC0D4A-33DA-C78A-5750-DC41D759FF26}"/>
                </a:ext>
              </a:extLst>
            </p:cNvPr>
            <p:cNvSpPr>
              <a:spLocks noChangeArrowheads="1"/>
            </p:cNvSpPr>
            <p:nvPr/>
          </p:nvSpPr>
          <p:spPr bwMode="auto">
            <a:xfrm>
              <a:off x="1875" y="2270"/>
              <a:ext cx="274" cy="274"/>
            </a:xfrm>
            <a:prstGeom prst="ellipse">
              <a:avLst/>
            </a:prstGeom>
            <a:noFill/>
            <a:ln w="22225" cap="sq">
              <a:solidFill>
                <a:schemeClr val="tx1"/>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57" name="Text Box 63">
              <a:extLst>
                <a:ext uri="{FF2B5EF4-FFF2-40B4-BE49-F238E27FC236}">
                  <a16:creationId xmlns:a16="http://schemas.microsoft.com/office/drawing/2014/main" id="{5E7DEE33-8DF7-3CA5-0360-8D7DBE0486ED}"/>
                </a:ext>
              </a:extLst>
            </p:cNvPr>
            <p:cNvSpPr txBox="1">
              <a:spLocks noChangeArrowheads="1"/>
            </p:cNvSpPr>
            <p:nvPr/>
          </p:nvSpPr>
          <p:spPr bwMode="auto">
            <a:xfrm>
              <a:off x="1886" y="2247"/>
              <a:ext cx="248" cy="250"/>
            </a:xfrm>
            <a:prstGeom prst="rect">
              <a:avLst/>
            </a:prstGeom>
            <a:noFill/>
            <a:ln w="12700" cap="sq">
              <a:no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000">
                  <a:solidFill>
                    <a:srgbClr val="003399"/>
                  </a:solidFill>
                </a:rPr>
                <a:t>v</a:t>
              </a:r>
              <a:r>
                <a:rPr lang="en-US" altLang="zh-CN" sz="2000" baseline="-30000">
                  <a:solidFill>
                    <a:srgbClr val="003399"/>
                  </a:solidFill>
                </a:rPr>
                <a:t>4</a:t>
              </a:r>
            </a:p>
          </p:txBody>
        </p:sp>
        <p:sp>
          <p:nvSpPr>
            <p:cNvPr id="58" name="Oval 64">
              <a:extLst>
                <a:ext uri="{FF2B5EF4-FFF2-40B4-BE49-F238E27FC236}">
                  <a16:creationId xmlns:a16="http://schemas.microsoft.com/office/drawing/2014/main" id="{DD7D3F6E-E504-02F3-445D-3C7AB8736C39}"/>
                </a:ext>
              </a:extLst>
            </p:cNvPr>
            <p:cNvSpPr>
              <a:spLocks noChangeArrowheads="1"/>
            </p:cNvSpPr>
            <p:nvPr/>
          </p:nvSpPr>
          <p:spPr bwMode="auto">
            <a:xfrm>
              <a:off x="1738" y="1825"/>
              <a:ext cx="274" cy="274"/>
            </a:xfrm>
            <a:prstGeom prst="ellipse">
              <a:avLst/>
            </a:prstGeom>
            <a:noFill/>
            <a:ln w="22225" cap="sq">
              <a:solidFill>
                <a:schemeClr val="tx1"/>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59" name="Text Box 65">
              <a:extLst>
                <a:ext uri="{FF2B5EF4-FFF2-40B4-BE49-F238E27FC236}">
                  <a16:creationId xmlns:a16="http://schemas.microsoft.com/office/drawing/2014/main" id="{A4C2F2BA-9D83-4A5D-31A0-F467B54D5F73}"/>
                </a:ext>
              </a:extLst>
            </p:cNvPr>
            <p:cNvSpPr txBox="1">
              <a:spLocks noChangeArrowheads="1"/>
            </p:cNvSpPr>
            <p:nvPr/>
          </p:nvSpPr>
          <p:spPr bwMode="auto">
            <a:xfrm>
              <a:off x="1768" y="1817"/>
              <a:ext cx="248" cy="250"/>
            </a:xfrm>
            <a:prstGeom prst="rect">
              <a:avLst/>
            </a:prstGeom>
            <a:noFill/>
            <a:ln w="12700" cap="sq">
              <a:no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000">
                  <a:solidFill>
                    <a:srgbClr val="003399"/>
                  </a:solidFill>
                </a:rPr>
                <a:t>v</a:t>
              </a:r>
              <a:r>
                <a:rPr lang="en-US" altLang="zh-CN" sz="2000" baseline="-30000">
                  <a:solidFill>
                    <a:srgbClr val="003399"/>
                  </a:solidFill>
                </a:rPr>
                <a:t>3</a:t>
              </a:r>
            </a:p>
          </p:txBody>
        </p:sp>
        <p:sp>
          <p:nvSpPr>
            <p:cNvPr id="60" name="Oval 66">
              <a:extLst>
                <a:ext uri="{FF2B5EF4-FFF2-40B4-BE49-F238E27FC236}">
                  <a16:creationId xmlns:a16="http://schemas.microsoft.com/office/drawing/2014/main" id="{382AD336-EBA1-66F3-4A90-67B775206CD5}"/>
                </a:ext>
              </a:extLst>
            </p:cNvPr>
            <p:cNvSpPr>
              <a:spLocks noChangeArrowheads="1"/>
            </p:cNvSpPr>
            <p:nvPr/>
          </p:nvSpPr>
          <p:spPr bwMode="auto">
            <a:xfrm>
              <a:off x="1236" y="2144"/>
              <a:ext cx="274" cy="274"/>
            </a:xfrm>
            <a:prstGeom prst="ellipse">
              <a:avLst/>
            </a:prstGeom>
            <a:noFill/>
            <a:ln w="22225" cap="sq">
              <a:solidFill>
                <a:schemeClr val="tx1"/>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61" name="Text Box 67">
              <a:extLst>
                <a:ext uri="{FF2B5EF4-FFF2-40B4-BE49-F238E27FC236}">
                  <a16:creationId xmlns:a16="http://schemas.microsoft.com/office/drawing/2014/main" id="{01E878BE-78FC-D785-ED17-8CFAC7A87510}"/>
                </a:ext>
              </a:extLst>
            </p:cNvPr>
            <p:cNvSpPr txBox="1">
              <a:spLocks noChangeArrowheads="1"/>
            </p:cNvSpPr>
            <p:nvPr/>
          </p:nvSpPr>
          <p:spPr bwMode="auto">
            <a:xfrm>
              <a:off x="1254" y="2134"/>
              <a:ext cx="248" cy="250"/>
            </a:xfrm>
            <a:prstGeom prst="rect">
              <a:avLst/>
            </a:prstGeom>
            <a:noFill/>
            <a:ln w="12700" cap="sq">
              <a:no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000">
                  <a:solidFill>
                    <a:srgbClr val="003399"/>
                  </a:solidFill>
                </a:rPr>
                <a:t>v</a:t>
              </a:r>
              <a:r>
                <a:rPr lang="en-US" altLang="zh-CN" sz="2000" baseline="-30000">
                  <a:solidFill>
                    <a:srgbClr val="003399"/>
                  </a:solidFill>
                </a:rPr>
                <a:t>2</a:t>
              </a:r>
            </a:p>
          </p:txBody>
        </p:sp>
        <p:sp>
          <p:nvSpPr>
            <p:cNvPr id="62" name="Oval 68">
              <a:extLst>
                <a:ext uri="{FF2B5EF4-FFF2-40B4-BE49-F238E27FC236}">
                  <a16:creationId xmlns:a16="http://schemas.microsoft.com/office/drawing/2014/main" id="{E1FCCA3A-0318-0D67-2479-A4DAAFD9FBF2}"/>
                </a:ext>
              </a:extLst>
            </p:cNvPr>
            <p:cNvSpPr>
              <a:spLocks noChangeArrowheads="1"/>
            </p:cNvSpPr>
            <p:nvPr/>
          </p:nvSpPr>
          <p:spPr bwMode="auto">
            <a:xfrm>
              <a:off x="2341" y="1607"/>
              <a:ext cx="274" cy="274"/>
            </a:xfrm>
            <a:prstGeom prst="ellipse">
              <a:avLst/>
            </a:prstGeom>
            <a:noFill/>
            <a:ln w="22225" cap="sq">
              <a:solidFill>
                <a:schemeClr val="tx1"/>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63" name="Text Box 69">
              <a:extLst>
                <a:ext uri="{FF2B5EF4-FFF2-40B4-BE49-F238E27FC236}">
                  <a16:creationId xmlns:a16="http://schemas.microsoft.com/office/drawing/2014/main" id="{00CCE4D1-92CC-2353-D538-E289DDB9A833}"/>
                </a:ext>
              </a:extLst>
            </p:cNvPr>
            <p:cNvSpPr txBox="1">
              <a:spLocks noChangeArrowheads="1"/>
            </p:cNvSpPr>
            <p:nvPr/>
          </p:nvSpPr>
          <p:spPr bwMode="auto">
            <a:xfrm>
              <a:off x="2349" y="1577"/>
              <a:ext cx="248" cy="250"/>
            </a:xfrm>
            <a:prstGeom prst="rect">
              <a:avLst/>
            </a:prstGeom>
            <a:noFill/>
            <a:ln w="12700" cap="sq">
              <a:no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000">
                  <a:solidFill>
                    <a:srgbClr val="003399"/>
                  </a:solidFill>
                </a:rPr>
                <a:t>v</a:t>
              </a:r>
              <a:r>
                <a:rPr lang="en-US" altLang="zh-CN" sz="2000" baseline="-30000">
                  <a:solidFill>
                    <a:srgbClr val="003399"/>
                  </a:solidFill>
                </a:rPr>
                <a:t>6</a:t>
              </a:r>
            </a:p>
          </p:txBody>
        </p:sp>
        <p:sp>
          <p:nvSpPr>
            <p:cNvPr id="64" name="Oval 72">
              <a:extLst>
                <a:ext uri="{FF2B5EF4-FFF2-40B4-BE49-F238E27FC236}">
                  <a16:creationId xmlns:a16="http://schemas.microsoft.com/office/drawing/2014/main" id="{14AEBC7C-9E8F-4DDF-42C7-F8306DE8C435}"/>
                </a:ext>
              </a:extLst>
            </p:cNvPr>
            <p:cNvSpPr>
              <a:spLocks noChangeArrowheads="1"/>
            </p:cNvSpPr>
            <p:nvPr/>
          </p:nvSpPr>
          <p:spPr bwMode="auto">
            <a:xfrm>
              <a:off x="2776" y="1821"/>
              <a:ext cx="274" cy="274"/>
            </a:xfrm>
            <a:prstGeom prst="ellipse">
              <a:avLst/>
            </a:prstGeom>
            <a:noFill/>
            <a:ln w="22225" cap="sq">
              <a:solidFill>
                <a:schemeClr val="tx1"/>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65" name="Text Box 73">
              <a:extLst>
                <a:ext uri="{FF2B5EF4-FFF2-40B4-BE49-F238E27FC236}">
                  <a16:creationId xmlns:a16="http://schemas.microsoft.com/office/drawing/2014/main" id="{C0A037CC-9B8D-421A-B14B-F277892BE6A2}"/>
                </a:ext>
              </a:extLst>
            </p:cNvPr>
            <p:cNvSpPr txBox="1">
              <a:spLocks noChangeArrowheads="1"/>
            </p:cNvSpPr>
            <p:nvPr/>
          </p:nvSpPr>
          <p:spPr bwMode="auto">
            <a:xfrm>
              <a:off x="2795" y="1813"/>
              <a:ext cx="248" cy="250"/>
            </a:xfrm>
            <a:prstGeom prst="rect">
              <a:avLst/>
            </a:prstGeom>
            <a:noFill/>
            <a:ln w="12700" cap="sq">
              <a:no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000">
                  <a:solidFill>
                    <a:srgbClr val="003399"/>
                  </a:solidFill>
                </a:rPr>
                <a:t>v</a:t>
              </a:r>
              <a:r>
                <a:rPr lang="en-US" altLang="zh-CN" sz="2000" baseline="-30000">
                  <a:solidFill>
                    <a:srgbClr val="003399"/>
                  </a:solidFill>
                </a:rPr>
                <a:t>7</a:t>
              </a:r>
            </a:p>
          </p:txBody>
        </p:sp>
        <p:sp>
          <p:nvSpPr>
            <p:cNvPr id="66" name="Line 74">
              <a:extLst>
                <a:ext uri="{FF2B5EF4-FFF2-40B4-BE49-F238E27FC236}">
                  <a16:creationId xmlns:a16="http://schemas.microsoft.com/office/drawing/2014/main" id="{A1A5C3E7-AEAC-3D1E-ACEC-37CFBCDEF8A9}"/>
                </a:ext>
              </a:extLst>
            </p:cNvPr>
            <p:cNvSpPr>
              <a:spLocks noChangeShapeType="1"/>
            </p:cNvSpPr>
            <p:nvPr/>
          </p:nvSpPr>
          <p:spPr bwMode="auto">
            <a:xfrm flipV="1">
              <a:off x="1501" y="2051"/>
              <a:ext cx="274" cy="182"/>
            </a:xfrm>
            <a:prstGeom prst="line">
              <a:avLst/>
            </a:prstGeom>
            <a:noFill/>
            <a:ln w="19050" cap="sq">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 name="Line 75">
              <a:extLst>
                <a:ext uri="{FF2B5EF4-FFF2-40B4-BE49-F238E27FC236}">
                  <a16:creationId xmlns:a16="http://schemas.microsoft.com/office/drawing/2014/main" id="{044024AE-122A-8DC4-E626-AAE6BCE079D4}"/>
                </a:ext>
              </a:extLst>
            </p:cNvPr>
            <p:cNvSpPr>
              <a:spLocks noChangeShapeType="1"/>
            </p:cNvSpPr>
            <p:nvPr/>
          </p:nvSpPr>
          <p:spPr bwMode="auto">
            <a:xfrm>
              <a:off x="1510" y="2327"/>
              <a:ext cx="376" cy="88"/>
            </a:xfrm>
            <a:prstGeom prst="line">
              <a:avLst/>
            </a:prstGeom>
            <a:noFill/>
            <a:ln w="19050" cap="sq">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8" name="Line 77">
              <a:extLst>
                <a:ext uri="{FF2B5EF4-FFF2-40B4-BE49-F238E27FC236}">
                  <a16:creationId xmlns:a16="http://schemas.microsoft.com/office/drawing/2014/main" id="{2ADEFFEF-9990-3B95-E805-36D882CC520C}"/>
                </a:ext>
              </a:extLst>
            </p:cNvPr>
            <p:cNvSpPr>
              <a:spLocks noChangeShapeType="1"/>
            </p:cNvSpPr>
            <p:nvPr/>
          </p:nvSpPr>
          <p:spPr bwMode="auto">
            <a:xfrm flipV="1">
              <a:off x="2012" y="1962"/>
              <a:ext cx="775" cy="45"/>
            </a:xfrm>
            <a:prstGeom prst="line">
              <a:avLst/>
            </a:prstGeom>
            <a:noFill/>
            <a:ln w="19050" cap="sq">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9" name="Line 78">
              <a:extLst>
                <a:ext uri="{FF2B5EF4-FFF2-40B4-BE49-F238E27FC236}">
                  <a16:creationId xmlns:a16="http://schemas.microsoft.com/office/drawing/2014/main" id="{7F410FB6-579A-6BFB-EA94-4523AA2573D1}"/>
                </a:ext>
              </a:extLst>
            </p:cNvPr>
            <p:cNvSpPr>
              <a:spLocks noChangeShapeType="1"/>
            </p:cNvSpPr>
            <p:nvPr/>
          </p:nvSpPr>
          <p:spPr bwMode="auto">
            <a:xfrm>
              <a:off x="2616" y="1776"/>
              <a:ext cx="206" cy="99"/>
            </a:xfrm>
            <a:prstGeom prst="line">
              <a:avLst/>
            </a:prstGeom>
            <a:noFill/>
            <a:ln w="19050" cap="sq">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0" name="Line 79">
              <a:extLst>
                <a:ext uri="{FF2B5EF4-FFF2-40B4-BE49-F238E27FC236}">
                  <a16:creationId xmlns:a16="http://schemas.microsoft.com/office/drawing/2014/main" id="{D6996035-E675-023F-8848-0ED407CC6AE9}"/>
                </a:ext>
              </a:extLst>
            </p:cNvPr>
            <p:cNvSpPr>
              <a:spLocks noChangeShapeType="1"/>
            </p:cNvSpPr>
            <p:nvPr/>
          </p:nvSpPr>
          <p:spPr bwMode="auto">
            <a:xfrm flipV="1">
              <a:off x="2125" y="2053"/>
              <a:ext cx="684" cy="319"/>
            </a:xfrm>
            <a:prstGeom prst="line">
              <a:avLst/>
            </a:prstGeom>
            <a:noFill/>
            <a:ln w="19050" cap="sq">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71" name="Oval 81">
            <a:extLst>
              <a:ext uri="{FF2B5EF4-FFF2-40B4-BE49-F238E27FC236}">
                <a16:creationId xmlns:a16="http://schemas.microsoft.com/office/drawing/2014/main" id="{993918A6-C2D1-1198-A6C0-C1F6C2C457DA}"/>
              </a:ext>
            </a:extLst>
          </p:cNvPr>
          <p:cNvSpPr>
            <a:spLocks noChangeArrowheads="1"/>
          </p:cNvSpPr>
          <p:nvPr/>
        </p:nvSpPr>
        <p:spPr bwMode="auto">
          <a:xfrm>
            <a:off x="3538538" y="2339975"/>
            <a:ext cx="785812" cy="762000"/>
          </a:xfrm>
          <a:prstGeom prst="ellipse">
            <a:avLst/>
          </a:prstGeom>
          <a:noFill/>
          <a:ln w="34925">
            <a:solidFill>
              <a:srgbClr val="FF0000"/>
            </a:solidFill>
            <a:prstDash val="lgDash"/>
            <a:round/>
            <a:headEnd/>
            <a:tailEnd/>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zh-CN" sz="2400"/>
          </a:p>
        </p:txBody>
      </p:sp>
      <p:sp>
        <p:nvSpPr>
          <p:cNvPr id="72" name="Text Box 82">
            <a:extLst>
              <a:ext uri="{FF2B5EF4-FFF2-40B4-BE49-F238E27FC236}">
                <a16:creationId xmlns:a16="http://schemas.microsoft.com/office/drawing/2014/main" id="{0160510B-503F-45FC-2D4A-2BF849E88940}"/>
              </a:ext>
            </a:extLst>
          </p:cNvPr>
          <p:cNvSpPr txBox="1">
            <a:spLocks noChangeArrowheads="1"/>
          </p:cNvSpPr>
          <p:nvPr/>
        </p:nvSpPr>
        <p:spPr bwMode="auto">
          <a:xfrm>
            <a:off x="4438650" y="5910263"/>
            <a:ext cx="552450" cy="67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eaLnBrk="1" hangingPunct="1">
              <a:spcBef>
                <a:spcPct val="0"/>
              </a:spcBef>
              <a:buClrTx/>
              <a:buFontTx/>
              <a:buNone/>
            </a:pPr>
            <a:r>
              <a:rPr lang="en-US" altLang="zh-CN" sz="3800">
                <a:solidFill>
                  <a:srgbClr val="CC0000"/>
                </a:solidFill>
              </a:rPr>
              <a:t>v</a:t>
            </a:r>
            <a:r>
              <a:rPr lang="en-US" altLang="zh-CN" sz="3000" baseline="-30000">
                <a:solidFill>
                  <a:srgbClr val="CC0000"/>
                </a:solidFill>
              </a:rPr>
              <a:t>6</a:t>
            </a:r>
          </a:p>
        </p:txBody>
      </p:sp>
      <p:grpSp>
        <p:nvGrpSpPr>
          <p:cNvPr id="73" name="Group 99">
            <a:extLst>
              <a:ext uri="{FF2B5EF4-FFF2-40B4-BE49-F238E27FC236}">
                <a16:creationId xmlns:a16="http://schemas.microsoft.com/office/drawing/2014/main" id="{1AED1F2E-A06C-8CA9-710A-70C2A6CABB13}"/>
              </a:ext>
            </a:extLst>
          </p:cNvPr>
          <p:cNvGrpSpPr>
            <a:grpSpLocks/>
          </p:cNvGrpSpPr>
          <p:nvPr/>
        </p:nvGrpSpPr>
        <p:grpSpPr bwMode="auto">
          <a:xfrm>
            <a:off x="5654675" y="2801938"/>
            <a:ext cx="2879725" cy="1160462"/>
            <a:chOff x="3562" y="1820"/>
            <a:chExt cx="1814" cy="731"/>
          </a:xfrm>
        </p:grpSpPr>
        <p:sp>
          <p:nvSpPr>
            <p:cNvPr id="74" name="Oval 84">
              <a:extLst>
                <a:ext uri="{FF2B5EF4-FFF2-40B4-BE49-F238E27FC236}">
                  <a16:creationId xmlns:a16="http://schemas.microsoft.com/office/drawing/2014/main" id="{9DDADA36-3F91-82AF-CFE8-89814C94E2A5}"/>
                </a:ext>
              </a:extLst>
            </p:cNvPr>
            <p:cNvSpPr>
              <a:spLocks noChangeArrowheads="1"/>
            </p:cNvSpPr>
            <p:nvPr/>
          </p:nvSpPr>
          <p:spPr bwMode="auto">
            <a:xfrm>
              <a:off x="4201" y="2277"/>
              <a:ext cx="274" cy="274"/>
            </a:xfrm>
            <a:prstGeom prst="ellipse">
              <a:avLst/>
            </a:prstGeom>
            <a:noFill/>
            <a:ln w="22225" cap="sq">
              <a:solidFill>
                <a:schemeClr val="tx1"/>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75" name="Text Box 85">
              <a:extLst>
                <a:ext uri="{FF2B5EF4-FFF2-40B4-BE49-F238E27FC236}">
                  <a16:creationId xmlns:a16="http://schemas.microsoft.com/office/drawing/2014/main" id="{0A2165B8-1198-7920-E8FF-57BC5878D185}"/>
                </a:ext>
              </a:extLst>
            </p:cNvPr>
            <p:cNvSpPr txBox="1">
              <a:spLocks noChangeArrowheads="1"/>
            </p:cNvSpPr>
            <p:nvPr/>
          </p:nvSpPr>
          <p:spPr bwMode="auto">
            <a:xfrm>
              <a:off x="4212" y="2254"/>
              <a:ext cx="248" cy="250"/>
            </a:xfrm>
            <a:prstGeom prst="rect">
              <a:avLst/>
            </a:prstGeom>
            <a:noFill/>
            <a:ln w="12700" cap="sq">
              <a:no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000">
                  <a:solidFill>
                    <a:srgbClr val="003399"/>
                  </a:solidFill>
                </a:rPr>
                <a:t>v</a:t>
              </a:r>
              <a:r>
                <a:rPr lang="en-US" altLang="zh-CN" sz="2000" baseline="-30000">
                  <a:solidFill>
                    <a:srgbClr val="003399"/>
                  </a:solidFill>
                </a:rPr>
                <a:t>4</a:t>
              </a:r>
            </a:p>
          </p:txBody>
        </p:sp>
        <p:sp>
          <p:nvSpPr>
            <p:cNvPr id="76" name="Oval 86">
              <a:extLst>
                <a:ext uri="{FF2B5EF4-FFF2-40B4-BE49-F238E27FC236}">
                  <a16:creationId xmlns:a16="http://schemas.microsoft.com/office/drawing/2014/main" id="{10B46E4D-D411-DB83-4834-1A1A72CE3BA4}"/>
                </a:ext>
              </a:extLst>
            </p:cNvPr>
            <p:cNvSpPr>
              <a:spLocks noChangeArrowheads="1"/>
            </p:cNvSpPr>
            <p:nvPr/>
          </p:nvSpPr>
          <p:spPr bwMode="auto">
            <a:xfrm>
              <a:off x="4064" y="1832"/>
              <a:ext cx="274" cy="274"/>
            </a:xfrm>
            <a:prstGeom prst="ellipse">
              <a:avLst/>
            </a:prstGeom>
            <a:noFill/>
            <a:ln w="22225" cap="sq">
              <a:solidFill>
                <a:schemeClr val="tx1"/>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77" name="Text Box 87">
              <a:extLst>
                <a:ext uri="{FF2B5EF4-FFF2-40B4-BE49-F238E27FC236}">
                  <a16:creationId xmlns:a16="http://schemas.microsoft.com/office/drawing/2014/main" id="{469BE231-2E41-DF3A-2869-BEFC8D05B127}"/>
                </a:ext>
              </a:extLst>
            </p:cNvPr>
            <p:cNvSpPr txBox="1">
              <a:spLocks noChangeArrowheads="1"/>
            </p:cNvSpPr>
            <p:nvPr/>
          </p:nvSpPr>
          <p:spPr bwMode="auto">
            <a:xfrm>
              <a:off x="4094" y="1824"/>
              <a:ext cx="248" cy="250"/>
            </a:xfrm>
            <a:prstGeom prst="rect">
              <a:avLst/>
            </a:prstGeom>
            <a:noFill/>
            <a:ln w="12700" cap="sq">
              <a:no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000">
                  <a:solidFill>
                    <a:srgbClr val="003399"/>
                  </a:solidFill>
                </a:rPr>
                <a:t>v</a:t>
              </a:r>
              <a:r>
                <a:rPr lang="en-US" altLang="zh-CN" sz="2000" baseline="-30000">
                  <a:solidFill>
                    <a:srgbClr val="003399"/>
                  </a:solidFill>
                </a:rPr>
                <a:t>3</a:t>
              </a:r>
            </a:p>
          </p:txBody>
        </p:sp>
        <p:sp>
          <p:nvSpPr>
            <p:cNvPr id="78" name="Oval 88">
              <a:extLst>
                <a:ext uri="{FF2B5EF4-FFF2-40B4-BE49-F238E27FC236}">
                  <a16:creationId xmlns:a16="http://schemas.microsoft.com/office/drawing/2014/main" id="{8B36FDA2-007A-AC1A-0B05-F1F547E92D08}"/>
                </a:ext>
              </a:extLst>
            </p:cNvPr>
            <p:cNvSpPr>
              <a:spLocks noChangeArrowheads="1"/>
            </p:cNvSpPr>
            <p:nvPr/>
          </p:nvSpPr>
          <p:spPr bwMode="auto">
            <a:xfrm>
              <a:off x="3562" y="2151"/>
              <a:ext cx="274" cy="274"/>
            </a:xfrm>
            <a:prstGeom prst="ellipse">
              <a:avLst/>
            </a:prstGeom>
            <a:noFill/>
            <a:ln w="22225" cap="sq">
              <a:solidFill>
                <a:schemeClr val="tx1"/>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79" name="Text Box 89">
              <a:extLst>
                <a:ext uri="{FF2B5EF4-FFF2-40B4-BE49-F238E27FC236}">
                  <a16:creationId xmlns:a16="http://schemas.microsoft.com/office/drawing/2014/main" id="{A3522471-29FF-7006-EBC7-19D732958B6D}"/>
                </a:ext>
              </a:extLst>
            </p:cNvPr>
            <p:cNvSpPr txBox="1">
              <a:spLocks noChangeArrowheads="1"/>
            </p:cNvSpPr>
            <p:nvPr/>
          </p:nvSpPr>
          <p:spPr bwMode="auto">
            <a:xfrm>
              <a:off x="3580" y="2141"/>
              <a:ext cx="248" cy="250"/>
            </a:xfrm>
            <a:prstGeom prst="rect">
              <a:avLst/>
            </a:prstGeom>
            <a:noFill/>
            <a:ln w="12700" cap="sq">
              <a:no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000">
                  <a:solidFill>
                    <a:srgbClr val="003399"/>
                  </a:solidFill>
                </a:rPr>
                <a:t>v</a:t>
              </a:r>
              <a:r>
                <a:rPr lang="en-US" altLang="zh-CN" sz="2000" baseline="-30000">
                  <a:solidFill>
                    <a:srgbClr val="003399"/>
                  </a:solidFill>
                </a:rPr>
                <a:t>2</a:t>
              </a:r>
            </a:p>
          </p:txBody>
        </p:sp>
        <p:sp>
          <p:nvSpPr>
            <p:cNvPr id="80" name="Oval 92">
              <a:extLst>
                <a:ext uri="{FF2B5EF4-FFF2-40B4-BE49-F238E27FC236}">
                  <a16:creationId xmlns:a16="http://schemas.microsoft.com/office/drawing/2014/main" id="{19007BFB-AD76-EB3F-6902-ED4CD1D044C0}"/>
                </a:ext>
              </a:extLst>
            </p:cNvPr>
            <p:cNvSpPr>
              <a:spLocks noChangeArrowheads="1"/>
            </p:cNvSpPr>
            <p:nvPr/>
          </p:nvSpPr>
          <p:spPr bwMode="auto">
            <a:xfrm>
              <a:off x="5102" y="1828"/>
              <a:ext cx="274" cy="274"/>
            </a:xfrm>
            <a:prstGeom prst="ellipse">
              <a:avLst/>
            </a:prstGeom>
            <a:noFill/>
            <a:ln w="22225" cap="sq">
              <a:solidFill>
                <a:schemeClr val="tx1"/>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81" name="Text Box 93">
              <a:extLst>
                <a:ext uri="{FF2B5EF4-FFF2-40B4-BE49-F238E27FC236}">
                  <a16:creationId xmlns:a16="http://schemas.microsoft.com/office/drawing/2014/main" id="{A0ECB19D-574E-67DE-35F5-11744E88473A}"/>
                </a:ext>
              </a:extLst>
            </p:cNvPr>
            <p:cNvSpPr txBox="1">
              <a:spLocks noChangeArrowheads="1"/>
            </p:cNvSpPr>
            <p:nvPr/>
          </p:nvSpPr>
          <p:spPr bwMode="auto">
            <a:xfrm>
              <a:off x="5121" y="1820"/>
              <a:ext cx="248" cy="250"/>
            </a:xfrm>
            <a:prstGeom prst="rect">
              <a:avLst/>
            </a:prstGeom>
            <a:noFill/>
            <a:ln w="12700" cap="sq">
              <a:no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000">
                  <a:solidFill>
                    <a:srgbClr val="003399"/>
                  </a:solidFill>
                </a:rPr>
                <a:t>v</a:t>
              </a:r>
              <a:r>
                <a:rPr lang="en-US" altLang="zh-CN" sz="2000" baseline="-30000">
                  <a:solidFill>
                    <a:srgbClr val="003399"/>
                  </a:solidFill>
                </a:rPr>
                <a:t>7</a:t>
              </a:r>
            </a:p>
          </p:txBody>
        </p:sp>
        <p:sp>
          <p:nvSpPr>
            <p:cNvPr id="82" name="Line 94">
              <a:extLst>
                <a:ext uri="{FF2B5EF4-FFF2-40B4-BE49-F238E27FC236}">
                  <a16:creationId xmlns:a16="http://schemas.microsoft.com/office/drawing/2014/main" id="{9C3DC0BE-5546-6D65-1B1A-4D71C96A1620}"/>
                </a:ext>
              </a:extLst>
            </p:cNvPr>
            <p:cNvSpPr>
              <a:spLocks noChangeShapeType="1"/>
            </p:cNvSpPr>
            <p:nvPr/>
          </p:nvSpPr>
          <p:spPr bwMode="auto">
            <a:xfrm flipV="1">
              <a:off x="3827" y="2058"/>
              <a:ext cx="274" cy="182"/>
            </a:xfrm>
            <a:prstGeom prst="line">
              <a:avLst/>
            </a:prstGeom>
            <a:noFill/>
            <a:ln w="19050" cap="sq">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3" name="Line 95">
              <a:extLst>
                <a:ext uri="{FF2B5EF4-FFF2-40B4-BE49-F238E27FC236}">
                  <a16:creationId xmlns:a16="http://schemas.microsoft.com/office/drawing/2014/main" id="{8926B123-B05B-3B38-785C-1D366C09DDEF}"/>
                </a:ext>
              </a:extLst>
            </p:cNvPr>
            <p:cNvSpPr>
              <a:spLocks noChangeShapeType="1"/>
            </p:cNvSpPr>
            <p:nvPr/>
          </p:nvSpPr>
          <p:spPr bwMode="auto">
            <a:xfrm>
              <a:off x="3836" y="2334"/>
              <a:ext cx="376" cy="88"/>
            </a:xfrm>
            <a:prstGeom prst="line">
              <a:avLst/>
            </a:prstGeom>
            <a:noFill/>
            <a:ln w="19050" cap="sq">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 name="Line 96">
              <a:extLst>
                <a:ext uri="{FF2B5EF4-FFF2-40B4-BE49-F238E27FC236}">
                  <a16:creationId xmlns:a16="http://schemas.microsoft.com/office/drawing/2014/main" id="{1803F7EF-767F-B883-EC43-70B906BCEDC7}"/>
                </a:ext>
              </a:extLst>
            </p:cNvPr>
            <p:cNvSpPr>
              <a:spLocks noChangeShapeType="1"/>
            </p:cNvSpPr>
            <p:nvPr/>
          </p:nvSpPr>
          <p:spPr bwMode="auto">
            <a:xfrm flipV="1">
              <a:off x="4338" y="1969"/>
              <a:ext cx="775" cy="45"/>
            </a:xfrm>
            <a:prstGeom prst="line">
              <a:avLst/>
            </a:prstGeom>
            <a:noFill/>
            <a:ln w="19050" cap="sq">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5" name="Line 98">
              <a:extLst>
                <a:ext uri="{FF2B5EF4-FFF2-40B4-BE49-F238E27FC236}">
                  <a16:creationId xmlns:a16="http://schemas.microsoft.com/office/drawing/2014/main" id="{550E10FB-E82B-9703-3A18-56AFE5ABB68E}"/>
                </a:ext>
              </a:extLst>
            </p:cNvPr>
            <p:cNvSpPr>
              <a:spLocks noChangeShapeType="1"/>
            </p:cNvSpPr>
            <p:nvPr/>
          </p:nvSpPr>
          <p:spPr bwMode="auto">
            <a:xfrm flipV="1">
              <a:off x="4451" y="2060"/>
              <a:ext cx="684" cy="319"/>
            </a:xfrm>
            <a:prstGeom prst="line">
              <a:avLst/>
            </a:prstGeom>
            <a:noFill/>
            <a:ln w="19050" cap="sq">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6" name="Oval 100">
            <a:extLst>
              <a:ext uri="{FF2B5EF4-FFF2-40B4-BE49-F238E27FC236}">
                <a16:creationId xmlns:a16="http://schemas.microsoft.com/office/drawing/2014/main" id="{AB197D4D-BFAE-B987-A2AD-B9041AC0C5F8}"/>
              </a:ext>
            </a:extLst>
          </p:cNvPr>
          <p:cNvSpPr>
            <a:spLocks noChangeArrowheads="1"/>
          </p:cNvSpPr>
          <p:nvPr/>
        </p:nvSpPr>
        <p:spPr bwMode="auto">
          <a:xfrm>
            <a:off x="5481638" y="3159125"/>
            <a:ext cx="785812" cy="762000"/>
          </a:xfrm>
          <a:prstGeom prst="ellipse">
            <a:avLst/>
          </a:prstGeom>
          <a:noFill/>
          <a:ln w="34925">
            <a:solidFill>
              <a:srgbClr val="FF0000"/>
            </a:solidFill>
            <a:prstDash val="lgDash"/>
            <a:round/>
            <a:headEnd/>
            <a:tailEnd/>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87" name="Text Box 101">
            <a:extLst>
              <a:ext uri="{FF2B5EF4-FFF2-40B4-BE49-F238E27FC236}">
                <a16:creationId xmlns:a16="http://schemas.microsoft.com/office/drawing/2014/main" id="{6030357D-DD08-3892-F944-A836EAAEB8DF}"/>
              </a:ext>
            </a:extLst>
          </p:cNvPr>
          <p:cNvSpPr txBox="1">
            <a:spLocks noChangeArrowheads="1"/>
          </p:cNvSpPr>
          <p:nvPr/>
        </p:nvSpPr>
        <p:spPr bwMode="auto">
          <a:xfrm>
            <a:off x="4838700" y="5910263"/>
            <a:ext cx="552450" cy="67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eaLnBrk="1" hangingPunct="1">
              <a:spcBef>
                <a:spcPct val="0"/>
              </a:spcBef>
              <a:buClrTx/>
              <a:buFontTx/>
              <a:buNone/>
            </a:pPr>
            <a:r>
              <a:rPr lang="en-US" altLang="zh-CN" sz="3800">
                <a:solidFill>
                  <a:srgbClr val="CC0000"/>
                </a:solidFill>
              </a:rPr>
              <a:t>v</a:t>
            </a:r>
            <a:r>
              <a:rPr lang="en-US" altLang="zh-CN" sz="3000" baseline="-30000">
                <a:solidFill>
                  <a:srgbClr val="CC0000"/>
                </a:solidFill>
              </a:rPr>
              <a:t>2</a:t>
            </a:r>
          </a:p>
        </p:txBody>
      </p:sp>
      <p:grpSp>
        <p:nvGrpSpPr>
          <p:cNvPr id="88" name="Group 115">
            <a:extLst>
              <a:ext uri="{FF2B5EF4-FFF2-40B4-BE49-F238E27FC236}">
                <a16:creationId xmlns:a16="http://schemas.microsoft.com/office/drawing/2014/main" id="{FB83442C-90C0-F110-FDCF-C933B5C5B412}"/>
              </a:ext>
            </a:extLst>
          </p:cNvPr>
          <p:cNvGrpSpPr>
            <a:grpSpLocks/>
          </p:cNvGrpSpPr>
          <p:nvPr/>
        </p:nvGrpSpPr>
        <p:grpSpPr bwMode="auto">
          <a:xfrm>
            <a:off x="1676400" y="4402138"/>
            <a:ext cx="2082800" cy="1160462"/>
            <a:chOff x="1748" y="2725"/>
            <a:chExt cx="1312" cy="731"/>
          </a:xfrm>
        </p:grpSpPr>
        <p:sp>
          <p:nvSpPr>
            <p:cNvPr id="89" name="Oval 103">
              <a:extLst>
                <a:ext uri="{FF2B5EF4-FFF2-40B4-BE49-F238E27FC236}">
                  <a16:creationId xmlns:a16="http://schemas.microsoft.com/office/drawing/2014/main" id="{91F2CF5C-1230-2AD4-FF23-A1BE5A132CC0}"/>
                </a:ext>
              </a:extLst>
            </p:cNvPr>
            <p:cNvSpPr>
              <a:spLocks noChangeArrowheads="1"/>
            </p:cNvSpPr>
            <p:nvPr/>
          </p:nvSpPr>
          <p:spPr bwMode="auto">
            <a:xfrm>
              <a:off x="1885" y="3182"/>
              <a:ext cx="274" cy="274"/>
            </a:xfrm>
            <a:prstGeom prst="ellipse">
              <a:avLst/>
            </a:prstGeom>
            <a:noFill/>
            <a:ln w="22225" cap="sq">
              <a:solidFill>
                <a:schemeClr val="tx1"/>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90" name="Text Box 104">
              <a:extLst>
                <a:ext uri="{FF2B5EF4-FFF2-40B4-BE49-F238E27FC236}">
                  <a16:creationId xmlns:a16="http://schemas.microsoft.com/office/drawing/2014/main" id="{57B97399-147F-D696-41C8-B1B6A6603DE0}"/>
                </a:ext>
              </a:extLst>
            </p:cNvPr>
            <p:cNvSpPr txBox="1">
              <a:spLocks noChangeArrowheads="1"/>
            </p:cNvSpPr>
            <p:nvPr/>
          </p:nvSpPr>
          <p:spPr bwMode="auto">
            <a:xfrm>
              <a:off x="1896" y="3159"/>
              <a:ext cx="248" cy="250"/>
            </a:xfrm>
            <a:prstGeom prst="rect">
              <a:avLst/>
            </a:prstGeom>
            <a:noFill/>
            <a:ln w="12700" cap="sq">
              <a:no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000">
                  <a:solidFill>
                    <a:srgbClr val="003399"/>
                  </a:solidFill>
                </a:rPr>
                <a:t>v</a:t>
              </a:r>
              <a:r>
                <a:rPr lang="en-US" altLang="zh-CN" sz="2000" baseline="-30000">
                  <a:solidFill>
                    <a:srgbClr val="003399"/>
                  </a:solidFill>
                </a:rPr>
                <a:t>4</a:t>
              </a:r>
            </a:p>
          </p:txBody>
        </p:sp>
        <p:sp>
          <p:nvSpPr>
            <p:cNvPr id="91" name="Oval 105">
              <a:extLst>
                <a:ext uri="{FF2B5EF4-FFF2-40B4-BE49-F238E27FC236}">
                  <a16:creationId xmlns:a16="http://schemas.microsoft.com/office/drawing/2014/main" id="{9ACCD410-39DD-75EA-70DB-7C27B00A06A4}"/>
                </a:ext>
              </a:extLst>
            </p:cNvPr>
            <p:cNvSpPr>
              <a:spLocks noChangeArrowheads="1"/>
            </p:cNvSpPr>
            <p:nvPr/>
          </p:nvSpPr>
          <p:spPr bwMode="auto">
            <a:xfrm>
              <a:off x="1748" y="2737"/>
              <a:ext cx="274" cy="274"/>
            </a:xfrm>
            <a:prstGeom prst="ellipse">
              <a:avLst/>
            </a:prstGeom>
            <a:noFill/>
            <a:ln w="22225" cap="sq">
              <a:solidFill>
                <a:schemeClr val="tx1"/>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92" name="Text Box 106">
              <a:extLst>
                <a:ext uri="{FF2B5EF4-FFF2-40B4-BE49-F238E27FC236}">
                  <a16:creationId xmlns:a16="http://schemas.microsoft.com/office/drawing/2014/main" id="{0CAF81B8-2545-4DF8-6A89-AADAEE915497}"/>
                </a:ext>
              </a:extLst>
            </p:cNvPr>
            <p:cNvSpPr txBox="1">
              <a:spLocks noChangeArrowheads="1"/>
            </p:cNvSpPr>
            <p:nvPr/>
          </p:nvSpPr>
          <p:spPr bwMode="auto">
            <a:xfrm>
              <a:off x="1778" y="2729"/>
              <a:ext cx="248" cy="250"/>
            </a:xfrm>
            <a:prstGeom prst="rect">
              <a:avLst/>
            </a:prstGeom>
            <a:noFill/>
            <a:ln w="12700" cap="sq">
              <a:no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000">
                  <a:solidFill>
                    <a:srgbClr val="003399"/>
                  </a:solidFill>
                </a:rPr>
                <a:t>v</a:t>
              </a:r>
              <a:r>
                <a:rPr lang="en-US" altLang="zh-CN" sz="2000" baseline="-30000">
                  <a:solidFill>
                    <a:srgbClr val="003399"/>
                  </a:solidFill>
                </a:rPr>
                <a:t>3</a:t>
              </a:r>
            </a:p>
          </p:txBody>
        </p:sp>
        <p:sp>
          <p:nvSpPr>
            <p:cNvPr id="93" name="Oval 109">
              <a:extLst>
                <a:ext uri="{FF2B5EF4-FFF2-40B4-BE49-F238E27FC236}">
                  <a16:creationId xmlns:a16="http://schemas.microsoft.com/office/drawing/2014/main" id="{047F7D98-58FE-D338-B62E-1B386B51D9E2}"/>
                </a:ext>
              </a:extLst>
            </p:cNvPr>
            <p:cNvSpPr>
              <a:spLocks noChangeArrowheads="1"/>
            </p:cNvSpPr>
            <p:nvPr/>
          </p:nvSpPr>
          <p:spPr bwMode="auto">
            <a:xfrm>
              <a:off x="2786" y="2733"/>
              <a:ext cx="274" cy="274"/>
            </a:xfrm>
            <a:prstGeom prst="ellipse">
              <a:avLst/>
            </a:prstGeom>
            <a:noFill/>
            <a:ln w="22225" cap="sq">
              <a:solidFill>
                <a:schemeClr val="tx1"/>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94" name="Text Box 110">
              <a:extLst>
                <a:ext uri="{FF2B5EF4-FFF2-40B4-BE49-F238E27FC236}">
                  <a16:creationId xmlns:a16="http://schemas.microsoft.com/office/drawing/2014/main" id="{E1DC406B-3AA9-3F1D-618C-BC56A37EEB0B}"/>
                </a:ext>
              </a:extLst>
            </p:cNvPr>
            <p:cNvSpPr txBox="1">
              <a:spLocks noChangeArrowheads="1"/>
            </p:cNvSpPr>
            <p:nvPr/>
          </p:nvSpPr>
          <p:spPr bwMode="auto">
            <a:xfrm>
              <a:off x="2805" y="2725"/>
              <a:ext cx="248" cy="250"/>
            </a:xfrm>
            <a:prstGeom prst="rect">
              <a:avLst/>
            </a:prstGeom>
            <a:noFill/>
            <a:ln w="12700" cap="sq">
              <a:no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000">
                  <a:solidFill>
                    <a:srgbClr val="003399"/>
                  </a:solidFill>
                </a:rPr>
                <a:t>v</a:t>
              </a:r>
              <a:r>
                <a:rPr lang="en-US" altLang="zh-CN" sz="2000" baseline="-30000">
                  <a:solidFill>
                    <a:srgbClr val="003399"/>
                  </a:solidFill>
                </a:rPr>
                <a:t>7</a:t>
              </a:r>
            </a:p>
          </p:txBody>
        </p:sp>
        <p:sp>
          <p:nvSpPr>
            <p:cNvPr id="95" name="Line 113">
              <a:extLst>
                <a:ext uri="{FF2B5EF4-FFF2-40B4-BE49-F238E27FC236}">
                  <a16:creationId xmlns:a16="http://schemas.microsoft.com/office/drawing/2014/main" id="{713FF304-8DB1-7D9F-C118-BEACBB3EE6CB}"/>
                </a:ext>
              </a:extLst>
            </p:cNvPr>
            <p:cNvSpPr>
              <a:spLocks noChangeShapeType="1"/>
            </p:cNvSpPr>
            <p:nvPr/>
          </p:nvSpPr>
          <p:spPr bwMode="auto">
            <a:xfrm flipV="1">
              <a:off x="2022" y="2874"/>
              <a:ext cx="775" cy="45"/>
            </a:xfrm>
            <a:prstGeom prst="line">
              <a:avLst/>
            </a:prstGeom>
            <a:noFill/>
            <a:ln w="19050" cap="sq">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6" name="Line 114">
              <a:extLst>
                <a:ext uri="{FF2B5EF4-FFF2-40B4-BE49-F238E27FC236}">
                  <a16:creationId xmlns:a16="http://schemas.microsoft.com/office/drawing/2014/main" id="{21E96A75-F339-FC6D-E2B1-E399F7ECA23D}"/>
                </a:ext>
              </a:extLst>
            </p:cNvPr>
            <p:cNvSpPr>
              <a:spLocks noChangeShapeType="1"/>
            </p:cNvSpPr>
            <p:nvPr/>
          </p:nvSpPr>
          <p:spPr bwMode="auto">
            <a:xfrm flipV="1">
              <a:off x="2135" y="2965"/>
              <a:ext cx="684" cy="319"/>
            </a:xfrm>
            <a:prstGeom prst="line">
              <a:avLst/>
            </a:prstGeom>
            <a:noFill/>
            <a:ln w="19050" cap="sq">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97" name="Oval 116">
            <a:extLst>
              <a:ext uri="{FF2B5EF4-FFF2-40B4-BE49-F238E27FC236}">
                <a16:creationId xmlns:a16="http://schemas.microsoft.com/office/drawing/2014/main" id="{0B6714C9-DF67-D0B3-BDBD-3ED053587260}"/>
              </a:ext>
            </a:extLst>
          </p:cNvPr>
          <p:cNvSpPr>
            <a:spLocks noChangeArrowheads="1"/>
          </p:cNvSpPr>
          <p:nvPr/>
        </p:nvSpPr>
        <p:spPr bwMode="auto">
          <a:xfrm>
            <a:off x="1500188" y="4267200"/>
            <a:ext cx="785812" cy="762000"/>
          </a:xfrm>
          <a:prstGeom prst="ellipse">
            <a:avLst/>
          </a:prstGeom>
          <a:noFill/>
          <a:ln w="34925">
            <a:solidFill>
              <a:srgbClr val="FF0000"/>
            </a:solidFill>
            <a:prstDash val="lgDash"/>
            <a:round/>
            <a:headEnd/>
            <a:tailEnd/>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98" name="Text Box 117">
            <a:extLst>
              <a:ext uri="{FF2B5EF4-FFF2-40B4-BE49-F238E27FC236}">
                <a16:creationId xmlns:a16="http://schemas.microsoft.com/office/drawing/2014/main" id="{FCCF4C48-97B1-42B2-150B-D5226BADAEDF}"/>
              </a:ext>
            </a:extLst>
          </p:cNvPr>
          <p:cNvSpPr txBox="1">
            <a:spLocks noChangeArrowheads="1"/>
          </p:cNvSpPr>
          <p:nvPr/>
        </p:nvSpPr>
        <p:spPr bwMode="auto">
          <a:xfrm>
            <a:off x="5276850" y="5910263"/>
            <a:ext cx="552450" cy="67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eaLnBrk="1" hangingPunct="1">
              <a:spcBef>
                <a:spcPct val="0"/>
              </a:spcBef>
              <a:buClrTx/>
              <a:buFontTx/>
              <a:buNone/>
            </a:pPr>
            <a:r>
              <a:rPr lang="en-US" altLang="zh-CN" sz="3800">
                <a:solidFill>
                  <a:srgbClr val="CC0000"/>
                </a:solidFill>
              </a:rPr>
              <a:t>v</a:t>
            </a:r>
            <a:r>
              <a:rPr lang="en-US" altLang="zh-CN" sz="3000" baseline="-30000">
                <a:solidFill>
                  <a:srgbClr val="CC0000"/>
                </a:solidFill>
              </a:rPr>
              <a:t>3</a:t>
            </a:r>
          </a:p>
        </p:txBody>
      </p:sp>
      <p:grpSp>
        <p:nvGrpSpPr>
          <p:cNvPr id="99" name="Group 127">
            <a:extLst>
              <a:ext uri="{FF2B5EF4-FFF2-40B4-BE49-F238E27FC236}">
                <a16:creationId xmlns:a16="http://schemas.microsoft.com/office/drawing/2014/main" id="{554D8CF1-BD11-8A20-A68D-FBEEEACCA89E}"/>
              </a:ext>
            </a:extLst>
          </p:cNvPr>
          <p:cNvGrpSpPr>
            <a:grpSpLocks/>
          </p:cNvGrpSpPr>
          <p:nvPr/>
        </p:nvGrpSpPr>
        <p:grpSpPr bwMode="auto">
          <a:xfrm>
            <a:off x="4038600" y="4554538"/>
            <a:ext cx="1865313" cy="1160462"/>
            <a:chOff x="2569" y="2736"/>
            <a:chExt cx="1175" cy="731"/>
          </a:xfrm>
        </p:grpSpPr>
        <p:sp>
          <p:nvSpPr>
            <p:cNvPr id="100" name="Oval 119">
              <a:extLst>
                <a:ext uri="{FF2B5EF4-FFF2-40B4-BE49-F238E27FC236}">
                  <a16:creationId xmlns:a16="http://schemas.microsoft.com/office/drawing/2014/main" id="{275B8F01-F9C4-1ACA-0E16-DA9A972B7C68}"/>
                </a:ext>
              </a:extLst>
            </p:cNvPr>
            <p:cNvSpPr>
              <a:spLocks noChangeArrowheads="1"/>
            </p:cNvSpPr>
            <p:nvPr/>
          </p:nvSpPr>
          <p:spPr bwMode="auto">
            <a:xfrm>
              <a:off x="2569" y="3193"/>
              <a:ext cx="274" cy="274"/>
            </a:xfrm>
            <a:prstGeom prst="ellipse">
              <a:avLst/>
            </a:prstGeom>
            <a:noFill/>
            <a:ln w="22225" cap="sq">
              <a:solidFill>
                <a:srgbClr val="000080"/>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101" name="Text Box 120">
              <a:extLst>
                <a:ext uri="{FF2B5EF4-FFF2-40B4-BE49-F238E27FC236}">
                  <a16:creationId xmlns:a16="http://schemas.microsoft.com/office/drawing/2014/main" id="{5B9B2297-893B-AAB4-6E8F-EE818ECEDE5B}"/>
                </a:ext>
              </a:extLst>
            </p:cNvPr>
            <p:cNvSpPr txBox="1">
              <a:spLocks noChangeArrowheads="1"/>
            </p:cNvSpPr>
            <p:nvPr/>
          </p:nvSpPr>
          <p:spPr bwMode="auto">
            <a:xfrm>
              <a:off x="2580" y="3170"/>
              <a:ext cx="24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000">
                  <a:solidFill>
                    <a:srgbClr val="003399"/>
                  </a:solidFill>
                </a:rPr>
                <a:t>v</a:t>
              </a:r>
              <a:r>
                <a:rPr lang="en-US" altLang="zh-CN" sz="2000" baseline="-30000">
                  <a:solidFill>
                    <a:srgbClr val="003399"/>
                  </a:solidFill>
                </a:rPr>
                <a:t>4</a:t>
              </a:r>
            </a:p>
          </p:txBody>
        </p:sp>
        <p:sp>
          <p:nvSpPr>
            <p:cNvPr id="102" name="Oval 123">
              <a:extLst>
                <a:ext uri="{FF2B5EF4-FFF2-40B4-BE49-F238E27FC236}">
                  <a16:creationId xmlns:a16="http://schemas.microsoft.com/office/drawing/2014/main" id="{E7C8A5DE-3DAA-E91A-1060-4C0F13BFCB8B}"/>
                </a:ext>
              </a:extLst>
            </p:cNvPr>
            <p:cNvSpPr>
              <a:spLocks noChangeArrowheads="1"/>
            </p:cNvSpPr>
            <p:nvPr/>
          </p:nvSpPr>
          <p:spPr bwMode="auto">
            <a:xfrm>
              <a:off x="3470" y="2744"/>
              <a:ext cx="274" cy="274"/>
            </a:xfrm>
            <a:prstGeom prst="ellipse">
              <a:avLst/>
            </a:prstGeom>
            <a:noFill/>
            <a:ln w="22225" cap="sq">
              <a:solidFill>
                <a:srgbClr val="000080"/>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103" name="Text Box 124">
              <a:extLst>
                <a:ext uri="{FF2B5EF4-FFF2-40B4-BE49-F238E27FC236}">
                  <a16:creationId xmlns:a16="http://schemas.microsoft.com/office/drawing/2014/main" id="{BA0DC6C2-5DCD-4B85-238D-DC7BE0123E7B}"/>
                </a:ext>
              </a:extLst>
            </p:cNvPr>
            <p:cNvSpPr txBox="1">
              <a:spLocks noChangeArrowheads="1"/>
            </p:cNvSpPr>
            <p:nvPr/>
          </p:nvSpPr>
          <p:spPr bwMode="auto">
            <a:xfrm>
              <a:off x="3489" y="2736"/>
              <a:ext cx="24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000">
                  <a:solidFill>
                    <a:srgbClr val="003399"/>
                  </a:solidFill>
                </a:rPr>
                <a:t>v</a:t>
              </a:r>
              <a:r>
                <a:rPr lang="en-US" altLang="zh-CN" sz="2000" baseline="-30000">
                  <a:solidFill>
                    <a:srgbClr val="003399"/>
                  </a:solidFill>
                </a:rPr>
                <a:t>7</a:t>
              </a:r>
            </a:p>
          </p:txBody>
        </p:sp>
        <p:sp>
          <p:nvSpPr>
            <p:cNvPr id="104" name="Line 126">
              <a:extLst>
                <a:ext uri="{FF2B5EF4-FFF2-40B4-BE49-F238E27FC236}">
                  <a16:creationId xmlns:a16="http://schemas.microsoft.com/office/drawing/2014/main" id="{23567FFF-6392-FDEA-3D19-F016E758C32F}"/>
                </a:ext>
              </a:extLst>
            </p:cNvPr>
            <p:cNvSpPr>
              <a:spLocks noChangeShapeType="1"/>
            </p:cNvSpPr>
            <p:nvPr/>
          </p:nvSpPr>
          <p:spPr bwMode="auto">
            <a:xfrm flipV="1">
              <a:off x="2819" y="2976"/>
              <a:ext cx="684" cy="319"/>
            </a:xfrm>
            <a:prstGeom prst="line">
              <a:avLst/>
            </a:prstGeom>
            <a:noFill/>
            <a:ln w="19050" cap="sq">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05" name="Oval 128">
            <a:extLst>
              <a:ext uri="{FF2B5EF4-FFF2-40B4-BE49-F238E27FC236}">
                <a16:creationId xmlns:a16="http://schemas.microsoft.com/office/drawing/2014/main" id="{C478F069-80CE-D081-C3E1-C5A35AAA9311}"/>
              </a:ext>
            </a:extLst>
          </p:cNvPr>
          <p:cNvSpPr>
            <a:spLocks noChangeArrowheads="1"/>
          </p:cNvSpPr>
          <p:nvPr/>
        </p:nvSpPr>
        <p:spPr bwMode="auto">
          <a:xfrm>
            <a:off x="3868738" y="5105400"/>
            <a:ext cx="785812" cy="762000"/>
          </a:xfrm>
          <a:prstGeom prst="ellipse">
            <a:avLst/>
          </a:prstGeom>
          <a:noFill/>
          <a:ln w="34925">
            <a:solidFill>
              <a:srgbClr val="FF0000"/>
            </a:solidFill>
            <a:prstDash val="lgDash"/>
            <a:round/>
            <a:headEnd/>
            <a:tailEnd/>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106" name="Text Box 129">
            <a:extLst>
              <a:ext uri="{FF2B5EF4-FFF2-40B4-BE49-F238E27FC236}">
                <a16:creationId xmlns:a16="http://schemas.microsoft.com/office/drawing/2014/main" id="{41D9BB53-7590-2917-2E4D-48646EAD17A7}"/>
              </a:ext>
            </a:extLst>
          </p:cNvPr>
          <p:cNvSpPr txBox="1">
            <a:spLocks noChangeArrowheads="1"/>
          </p:cNvSpPr>
          <p:nvPr/>
        </p:nvSpPr>
        <p:spPr bwMode="auto">
          <a:xfrm>
            <a:off x="5734050" y="5910263"/>
            <a:ext cx="552450" cy="67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eaLnBrk="1" hangingPunct="1">
              <a:spcBef>
                <a:spcPct val="0"/>
              </a:spcBef>
              <a:buClrTx/>
              <a:buFontTx/>
              <a:buNone/>
            </a:pPr>
            <a:r>
              <a:rPr lang="en-US" altLang="zh-CN" sz="3800">
                <a:solidFill>
                  <a:srgbClr val="CC0000"/>
                </a:solidFill>
              </a:rPr>
              <a:t>v</a:t>
            </a:r>
            <a:r>
              <a:rPr lang="en-US" altLang="zh-CN" sz="3000" baseline="-30000">
                <a:solidFill>
                  <a:srgbClr val="CC0000"/>
                </a:solidFill>
              </a:rPr>
              <a:t>4</a:t>
            </a:r>
          </a:p>
        </p:txBody>
      </p:sp>
      <p:grpSp>
        <p:nvGrpSpPr>
          <p:cNvPr id="107" name="Group 136">
            <a:extLst>
              <a:ext uri="{FF2B5EF4-FFF2-40B4-BE49-F238E27FC236}">
                <a16:creationId xmlns:a16="http://schemas.microsoft.com/office/drawing/2014/main" id="{E8064BE7-9A9A-E5E3-A41F-8B45D812E656}"/>
              </a:ext>
            </a:extLst>
          </p:cNvPr>
          <p:cNvGrpSpPr>
            <a:grpSpLocks/>
          </p:cNvGrpSpPr>
          <p:nvPr/>
        </p:nvGrpSpPr>
        <p:grpSpPr bwMode="auto">
          <a:xfrm>
            <a:off x="6553200" y="4581525"/>
            <a:ext cx="434975" cy="447675"/>
            <a:chOff x="4202" y="2868"/>
            <a:chExt cx="274" cy="282"/>
          </a:xfrm>
        </p:grpSpPr>
        <p:sp>
          <p:nvSpPr>
            <p:cNvPr id="108" name="Oval 133">
              <a:extLst>
                <a:ext uri="{FF2B5EF4-FFF2-40B4-BE49-F238E27FC236}">
                  <a16:creationId xmlns:a16="http://schemas.microsoft.com/office/drawing/2014/main" id="{57A94A10-B875-F58D-09E6-6D8FEA0431A1}"/>
                </a:ext>
              </a:extLst>
            </p:cNvPr>
            <p:cNvSpPr>
              <a:spLocks noChangeArrowheads="1"/>
            </p:cNvSpPr>
            <p:nvPr/>
          </p:nvSpPr>
          <p:spPr bwMode="auto">
            <a:xfrm>
              <a:off x="4202" y="2876"/>
              <a:ext cx="274" cy="274"/>
            </a:xfrm>
            <a:prstGeom prst="ellipse">
              <a:avLst/>
            </a:prstGeom>
            <a:noFill/>
            <a:ln w="22225" cap="sq">
              <a:solidFill>
                <a:srgbClr val="000080"/>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109" name="Text Box 134">
              <a:extLst>
                <a:ext uri="{FF2B5EF4-FFF2-40B4-BE49-F238E27FC236}">
                  <a16:creationId xmlns:a16="http://schemas.microsoft.com/office/drawing/2014/main" id="{A60105B5-139D-B1C0-C289-353758AC28D8}"/>
                </a:ext>
              </a:extLst>
            </p:cNvPr>
            <p:cNvSpPr txBox="1">
              <a:spLocks noChangeArrowheads="1"/>
            </p:cNvSpPr>
            <p:nvPr/>
          </p:nvSpPr>
          <p:spPr bwMode="auto">
            <a:xfrm>
              <a:off x="4221" y="2868"/>
              <a:ext cx="24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000">
                  <a:solidFill>
                    <a:srgbClr val="003399"/>
                  </a:solidFill>
                </a:rPr>
                <a:t>v</a:t>
              </a:r>
              <a:r>
                <a:rPr lang="en-US" altLang="zh-CN" sz="2000" baseline="-30000">
                  <a:solidFill>
                    <a:srgbClr val="003399"/>
                  </a:solidFill>
                </a:rPr>
                <a:t>7</a:t>
              </a:r>
            </a:p>
          </p:txBody>
        </p:sp>
      </p:grpSp>
      <p:sp>
        <p:nvSpPr>
          <p:cNvPr id="110" name="Oval 137">
            <a:extLst>
              <a:ext uri="{FF2B5EF4-FFF2-40B4-BE49-F238E27FC236}">
                <a16:creationId xmlns:a16="http://schemas.microsoft.com/office/drawing/2014/main" id="{901CE844-7627-8EEF-A0D2-53721ACF2189}"/>
              </a:ext>
            </a:extLst>
          </p:cNvPr>
          <p:cNvSpPr>
            <a:spLocks noChangeArrowheads="1"/>
          </p:cNvSpPr>
          <p:nvPr/>
        </p:nvSpPr>
        <p:spPr bwMode="auto">
          <a:xfrm>
            <a:off x="6376988" y="4437063"/>
            <a:ext cx="785812" cy="762000"/>
          </a:xfrm>
          <a:prstGeom prst="ellipse">
            <a:avLst/>
          </a:prstGeom>
          <a:noFill/>
          <a:ln w="34925">
            <a:solidFill>
              <a:srgbClr val="FF0000"/>
            </a:solidFill>
            <a:prstDash val="lgDash"/>
            <a:round/>
            <a:headEnd/>
            <a:tailEnd/>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111" name="Text Box 138">
            <a:extLst>
              <a:ext uri="{FF2B5EF4-FFF2-40B4-BE49-F238E27FC236}">
                <a16:creationId xmlns:a16="http://schemas.microsoft.com/office/drawing/2014/main" id="{E1C0A804-102F-A3E4-5F13-C6366AF17B19}"/>
              </a:ext>
            </a:extLst>
          </p:cNvPr>
          <p:cNvSpPr txBox="1">
            <a:spLocks noChangeArrowheads="1"/>
          </p:cNvSpPr>
          <p:nvPr/>
        </p:nvSpPr>
        <p:spPr bwMode="auto">
          <a:xfrm>
            <a:off x="6191250" y="5910263"/>
            <a:ext cx="552450" cy="67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eaLnBrk="1" hangingPunct="1">
              <a:spcBef>
                <a:spcPct val="0"/>
              </a:spcBef>
              <a:buClrTx/>
              <a:buFontTx/>
              <a:buNone/>
            </a:pPr>
            <a:r>
              <a:rPr lang="en-US" altLang="zh-CN" sz="3800">
                <a:solidFill>
                  <a:srgbClr val="CC0000"/>
                </a:solidFill>
              </a:rPr>
              <a:t>v</a:t>
            </a:r>
            <a:r>
              <a:rPr lang="en-US" altLang="zh-CN" sz="3000" baseline="-30000">
                <a:solidFill>
                  <a:srgbClr val="CC0000"/>
                </a:solidFill>
              </a:rPr>
              <a:t>7</a:t>
            </a:r>
          </a:p>
        </p:txBody>
      </p:sp>
      <p:sp>
        <p:nvSpPr>
          <p:cNvPr id="112" name="Text Box 139">
            <a:extLst>
              <a:ext uri="{FF2B5EF4-FFF2-40B4-BE49-F238E27FC236}">
                <a16:creationId xmlns:a16="http://schemas.microsoft.com/office/drawing/2014/main" id="{DE09F629-A41C-21A7-3574-F0B842B5145C}"/>
              </a:ext>
            </a:extLst>
          </p:cNvPr>
          <p:cNvSpPr txBox="1">
            <a:spLocks noChangeArrowheads="1"/>
          </p:cNvSpPr>
          <p:nvPr/>
        </p:nvSpPr>
        <p:spPr bwMode="auto">
          <a:xfrm>
            <a:off x="7429500" y="4632325"/>
            <a:ext cx="1179513" cy="488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zh-CN" altLang="en-US" sz="2600" dirty="0">
                <a:solidFill>
                  <a:srgbClr val="003399"/>
                </a:solidFill>
                <a:ea typeface="黑体" pitchFamily="49" charset="-122"/>
              </a:rPr>
              <a:t>（空）</a:t>
            </a:r>
          </a:p>
        </p:txBody>
      </p:sp>
      <p:grpSp>
        <p:nvGrpSpPr>
          <p:cNvPr id="113" name="Group 144">
            <a:extLst>
              <a:ext uri="{FF2B5EF4-FFF2-40B4-BE49-F238E27FC236}">
                <a16:creationId xmlns:a16="http://schemas.microsoft.com/office/drawing/2014/main" id="{AB1243E7-4329-8EE1-0A55-0C0B71D3F660}"/>
              </a:ext>
            </a:extLst>
          </p:cNvPr>
          <p:cNvGrpSpPr>
            <a:grpSpLocks/>
          </p:cNvGrpSpPr>
          <p:nvPr/>
        </p:nvGrpSpPr>
        <p:grpSpPr bwMode="auto">
          <a:xfrm>
            <a:off x="965200" y="5659438"/>
            <a:ext cx="6270625" cy="1009650"/>
            <a:chOff x="154" y="3540"/>
            <a:chExt cx="3950" cy="636"/>
          </a:xfrm>
        </p:grpSpPr>
        <p:sp>
          <p:nvSpPr>
            <p:cNvPr id="114" name="Oval 145">
              <a:extLst>
                <a:ext uri="{FF2B5EF4-FFF2-40B4-BE49-F238E27FC236}">
                  <a16:creationId xmlns:a16="http://schemas.microsoft.com/office/drawing/2014/main" id="{6A4C2C83-779A-3493-A8F5-BA31A5CF12DD}"/>
                </a:ext>
              </a:extLst>
            </p:cNvPr>
            <p:cNvSpPr>
              <a:spLocks noChangeArrowheads="1"/>
            </p:cNvSpPr>
            <p:nvPr/>
          </p:nvSpPr>
          <p:spPr bwMode="auto">
            <a:xfrm>
              <a:off x="1512" y="3792"/>
              <a:ext cx="2592" cy="384"/>
            </a:xfrm>
            <a:prstGeom prst="ellipse">
              <a:avLst/>
            </a:prstGeom>
            <a:noFill/>
            <a:ln w="50800">
              <a:solidFill>
                <a:srgbClr val="0000D8"/>
              </a:solidFill>
              <a:prstDash val="lgDash"/>
              <a:round/>
              <a:headEnd/>
              <a:tailEnd/>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115" name="AutoShape 146">
              <a:extLst>
                <a:ext uri="{FF2B5EF4-FFF2-40B4-BE49-F238E27FC236}">
                  <a16:creationId xmlns:a16="http://schemas.microsoft.com/office/drawing/2014/main" id="{50425142-C590-925E-2481-F3978BC67A08}"/>
                </a:ext>
              </a:extLst>
            </p:cNvPr>
            <p:cNvSpPr>
              <a:spLocks noChangeArrowheads="1"/>
            </p:cNvSpPr>
            <p:nvPr/>
          </p:nvSpPr>
          <p:spPr bwMode="auto">
            <a:xfrm>
              <a:off x="154" y="3540"/>
              <a:ext cx="1370" cy="384"/>
            </a:xfrm>
            <a:prstGeom prst="cloudCallout">
              <a:avLst>
                <a:gd name="adj1" fmla="val 55986"/>
                <a:gd name="adj2" fmla="val 65366"/>
              </a:avLst>
            </a:prstGeom>
            <a:solidFill>
              <a:schemeClr val="accent1">
                <a:lumMod val="20000"/>
                <a:lumOff val="80000"/>
              </a:schemeClr>
            </a:solidFill>
            <a:ln w="34925" cap="sq">
              <a:noFill/>
              <a:round/>
              <a:headEnd/>
              <a:tailEnd/>
            </a:ln>
            <a:effectLst>
              <a:outerShdw dist="81320" dir="2319588" algn="ctr" rotWithShape="0">
                <a:srgbClr val="C0C0C0"/>
              </a:outerShdw>
            </a:effec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en-US" altLang="zh-CN" sz="2400"/>
            </a:p>
          </p:txBody>
        </p:sp>
        <p:sp>
          <p:nvSpPr>
            <p:cNvPr id="116" name="Text Box 147">
              <a:extLst>
                <a:ext uri="{FF2B5EF4-FFF2-40B4-BE49-F238E27FC236}">
                  <a16:creationId xmlns:a16="http://schemas.microsoft.com/office/drawing/2014/main" id="{31B4EA68-B327-2B74-9BFB-12029A7F3B64}"/>
                </a:ext>
              </a:extLst>
            </p:cNvPr>
            <p:cNvSpPr txBox="1">
              <a:spLocks noChangeArrowheads="1"/>
            </p:cNvSpPr>
            <p:nvPr/>
          </p:nvSpPr>
          <p:spPr bwMode="auto">
            <a:xfrm>
              <a:off x="332" y="3540"/>
              <a:ext cx="1204"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FFFFFF"/>
                  </a:solidFill>
                  <a:miter lim="800000"/>
                  <a:headEnd/>
                  <a:tailEnd/>
                </a14:hiddenLine>
              </a:ext>
            </a:extLst>
          </p:spPr>
          <p:txBody>
            <a:bodyPr anchor="ctr">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eaLnBrk="1" hangingPunct="1">
                <a:spcBef>
                  <a:spcPct val="0"/>
                </a:spcBef>
                <a:buClrTx/>
                <a:buFontTx/>
                <a:buNone/>
              </a:pPr>
              <a:r>
                <a:rPr lang="zh-CN" altLang="en-US" sz="2800" i="1" dirty="0">
                  <a:solidFill>
                    <a:srgbClr val="FF3300"/>
                  </a:solidFill>
                  <a:ea typeface="黑体" pitchFamily="49" charset="-122"/>
                </a:rPr>
                <a:t>拓扑序列</a:t>
              </a:r>
            </a:p>
          </p:txBody>
        </p:sp>
      </p:grpSp>
      <p:grpSp>
        <p:nvGrpSpPr>
          <p:cNvPr id="117" name="Group 163">
            <a:extLst>
              <a:ext uri="{FF2B5EF4-FFF2-40B4-BE49-F238E27FC236}">
                <a16:creationId xmlns:a16="http://schemas.microsoft.com/office/drawing/2014/main" id="{6F765619-B617-DAB9-1BB5-1BC3E27E766A}"/>
              </a:ext>
            </a:extLst>
          </p:cNvPr>
          <p:cNvGrpSpPr>
            <a:grpSpLocks/>
          </p:cNvGrpSpPr>
          <p:nvPr/>
        </p:nvGrpSpPr>
        <p:grpSpPr bwMode="auto">
          <a:xfrm>
            <a:off x="457200" y="1916113"/>
            <a:ext cx="585788" cy="3025775"/>
            <a:chOff x="288" y="1207"/>
            <a:chExt cx="369" cy="1906"/>
          </a:xfrm>
        </p:grpSpPr>
        <p:sp>
          <p:nvSpPr>
            <p:cNvPr id="118" name="Rectangle 164">
              <a:extLst>
                <a:ext uri="{FF2B5EF4-FFF2-40B4-BE49-F238E27FC236}">
                  <a16:creationId xmlns:a16="http://schemas.microsoft.com/office/drawing/2014/main" id="{FB83830C-BBBC-FD6D-1A64-039783C4DE8A}"/>
                </a:ext>
              </a:extLst>
            </p:cNvPr>
            <p:cNvSpPr>
              <a:spLocks noChangeArrowheads="1"/>
            </p:cNvSpPr>
            <p:nvPr/>
          </p:nvSpPr>
          <p:spPr bwMode="auto">
            <a:xfrm>
              <a:off x="288" y="1207"/>
              <a:ext cx="369" cy="1906"/>
            </a:xfrm>
            <a:prstGeom prst="rect">
              <a:avLst/>
            </a:prstGeom>
            <a:solidFill>
              <a:schemeClr val="accent4">
                <a:lumMod val="20000"/>
                <a:lumOff val="80000"/>
              </a:schemeClr>
            </a:solidFill>
            <a:ln>
              <a:noFill/>
            </a:ln>
            <a:effectLst>
              <a:outerShdw dist="89803" dir="2700000" algn="ctr" rotWithShape="0">
                <a:srgbClr val="C0C0C0"/>
              </a:outerShdw>
            </a:effectLst>
            <a:extLst>
              <a:ext uri="{91240B29-F687-4F45-9708-019B960494DF}">
                <a14:hiddenLine xmlns:a14="http://schemas.microsoft.com/office/drawing/2010/main" w="9525">
                  <a:solidFill>
                    <a:srgbClr val="FFFF99"/>
                  </a:solidFill>
                  <a:miter lim="800000"/>
                  <a:headEnd/>
                  <a:tailEnd/>
                </a14:hiddenLine>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119" name="Text Box 165">
              <a:extLst>
                <a:ext uri="{FF2B5EF4-FFF2-40B4-BE49-F238E27FC236}">
                  <a16:creationId xmlns:a16="http://schemas.microsoft.com/office/drawing/2014/main" id="{69F55F67-A7E6-49C3-4515-DF674E6680BC}"/>
                </a:ext>
              </a:extLst>
            </p:cNvPr>
            <p:cNvSpPr txBox="1">
              <a:spLocks noChangeArrowheads="1"/>
            </p:cNvSpPr>
            <p:nvPr/>
          </p:nvSpPr>
          <p:spPr bwMode="auto">
            <a:xfrm>
              <a:off x="300" y="1297"/>
              <a:ext cx="325" cy="1803"/>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Lst>
          </p:spPr>
          <p:txBody>
            <a:bodyPr>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eaLnBrk="1" hangingPunct="1">
                <a:lnSpc>
                  <a:spcPct val="80000"/>
                </a:lnSpc>
                <a:spcBef>
                  <a:spcPct val="0"/>
                </a:spcBef>
                <a:buClrTx/>
                <a:buFontTx/>
                <a:buNone/>
              </a:pPr>
              <a:r>
                <a:rPr lang="zh-CN" altLang="en-US" sz="2500" dirty="0">
                  <a:solidFill>
                    <a:srgbClr val="264AA5"/>
                  </a:solidFill>
                  <a:ea typeface="黑体" pitchFamily="49" charset="-122"/>
                </a:rPr>
                <a:t>拓</a:t>
              </a:r>
            </a:p>
            <a:p>
              <a:pPr eaLnBrk="1" hangingPunct="1">
                <a:lnSpc>
                  <a:spcPct val="80000"/>
                </a:lnSpc>
                <a:spcBef>
                  <a:spcPct val="0"/>
                </a:spcBef>
                <a:buClrTx/>
                <a:buFontTx/>
                <a:buNone/>
              </a:pPr>
              <a:r>
                <a:rPr lang="zh-CN" altLang="en-US" sz="2500" dirty="0">
                  <a:solidFill>
                    <a:srgbClr val="264AA5"/>
                  </a:solidFill>
                  <a:ea typeface="黑体" pitchFamily="49" charset="-122"/>
                </a:rPr>
                <a:t>扑</a:t>
              </a:r>
            </a:p>
            <a:p>
              <a:pPr eaLnBrk="1" hangingPunct="1">
                <a:lnSpc>
                  <a:spcPct val="80000"/>
                </a:lnSpc>
                <a:spcBef>
                  <a:spcPct val="0"/>
                </a:spcBef>
                <a:buClrTx/>
                <a:buFontTx/>
                <a:buNone/>
              </a:pPr>
              <a:r>
                <a:rPr lang="zh-CN" altLang="en-US" sz="2500" dirty="0">
                  <a:solidFill>
                    <a:srgbClr val="264AA5"/>
                  </a:solidFill>
                  <a:ea typeface="黑体" pitchFamily="49" charset="-122"/>
                </a:rPr>
                <a:t>序</a:t>
              </a:r>
            </a:p>
            <a:p>
              <a:pPr eaLnBrk="1" hangingPunct="1">
                <a:lnSpc>
                  <a:spcPct val="80000"/>
                </a:lnSpc>
                <a:spcBef>
                  <a:spcPct val="0"/>
                </a:spcBef>
                <a:buClrTx/>
                <a:buFontTx/>
                <a:buNone/>
              </a:pPr>
              <a:r>
                <a:rPr lang="zh-CN" altLang="en-US" sz="2500" dirty="0">
                  <a:solidFill>
                    <a:srgbClr val="264AA5"/>
                  </a:solidFill>
                  <a:ea typeface="黑体" pitchFamily="49" charset="-122"/>
                </a:rPr>
                <a:t>列</a:t>
              </a:r>
            </a:p>
            <a:p>
              <a:pPr eaLnBrk="1" hangingPunct="1">
                <a:lnSpc>
                  <a:spcPct val="80000"/>
                </a:lnSpc>
                <a:spcBef>
                  <a:spcPct val="0"/>
                </a:spcBef>
                <a:buClrTx/>
                <a:buFontTx/>
                <a:buNone/>
              </a:pPr>
              <a:r>
                <a:rPr lang="zh-CN" altLang="en-US" sz="2500" dirty="0">
                  <a:solidFill>
                    <a:srgbClr val="264AA5"/>
                  </a:solidFill>
                  <a:ea typeface="黑体" pitchFamily="49" charset="-122"/>
                </a:rPr>
                <a:t>不</a:t>
              </a:r>
            </a:p>
            <a:p>
              <a:pPr eaLnBrk="1" hangingPunct="1">
                <a:lnSpc>
                  <a:spcPct val="80000"/>
                </a:lnSpc>
                <a:spcBef>
                  <a:spcPct val="0"/>
                </a:spcBef>
                <a:buClrTx/>
                <a:buFontTx/>
                <a:buNone/>
              </a:pPr>
              <a:r>
                <a:rPr lang="zh-CN" altLang="en-US" sz="2500" dirty="0">
                  <a:solidFill>
                    <a:srgbClr val="264AA5"/>
                  </a:solidFill>
                  <a:ea typeface="黑体" pitchFamily="49" charset="-122"/>
                </a:rPr>
                <a:t>一定</a:t>
              </a:r>
            </a:p>
            <a:p>
              <a:pPr eaLnBrk="1" hangingPunct="1">
                <a:lnSpc>
                  <a:spcPct val="80000"/>
                </a:lnSpc>
                <a:spcBef>
                  <a:spcPct val="0"/>
                </a:spcBef>
                <a:buClrTx/>
                <a:buFontTx/>
                <a:buNone/>
              </a:pPr>
              <a:r>
                <a:rPr lang="zh-CN" altLang="en-US" sz="2500" dirty="0">
                  <a:solidFill>
                    <a:srgbClr val="264AA5"/>
                  </a:solidFill>
                  <a:ea typeface="黑体" pitchFamily="49" charset="-122"/>
                </a:rPr>
                <a:t>唯一</a:t>
              </a:r>
              <a:endParaRPr lang="en-US" altLang="zh-CN" sz="2500" dirty="0">
                <a:solidFill>
                  <a:srgbClr val="264AA5"/>
                </a:solidFill>
                <a:ea typeface="黑体" pitchFamily="49" charset="-122"/>
              </a:endParaRPr>
            </a:p>
          </p:txBody>
        </p:sp>
      </p:grpSp>
    </p:spTree>
    <p:extLst>
      <p:ext uri="{BB962C8B-B14F-4D97-AF65-F5344CB8AC3E}">
        <p14:creationId xmlns:p14="http://schemas.microsoft.com/office/powerpoint/2010/main" val="3183065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slide(fromLeft)">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2"/>
                                        </p:tgtEl>
                                        <p:attrNameLst>
                                          <p:attrName>style.visibility</p:attrName>
                                        </p:attrNameLst>
                                      </p:cBhvr>
                                      <p:to>
                                        <p:strVal val="visible"/>
                                      </p:to>
                                    </p:set>
                                    <p:animEffect transition="in" filter="dissolve">
                                      <p:cBhvr>
                                        <p:cTn id="12" dur="500"/>
                                        <p:tgtEl>
                                          <p:spTgt spid="32"/>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grpId="0" nodeType="clickEffect">
                                  <p:stCondLst>
                                    <p:cond delay="0"/>
                                  </p:stCondLst>
                                  <p:childTnLst>
                                    <p:set>
                                      <p:cBhvr>
                                        <p:cTn id="16" dur="1" fill="hold">
                                          <p:stCondLst>
                                            <p:cond delay="0"/>
                                          </p:stCondLst>
                                        </p:cTn>
                                        <p:tgtEl>
                                          <p:spTgt spid="33"/>
                                        </p:tgtEl>
                                        <p:attrNameLst>
                                          <p:attrName>style.visibility</p:attrName>
                                        </p:attrNameLst>
                                      </p:cBhvr>
                                      <p:to>
                                        <p:strVal val="visible"/>
                                      </p:to>
                                    </p:set>
                                    <p:anim calcmode="lin" valueType="num">
                                      <p:cBhvr additive="base">
                                        <p:cTn id="17" dur="500" fill="hold"/>
                                        <p:tgtEl>
                                          <p:spTgt spid="33"/>
                                        </p:tgtEl>
                                        <p:attrNameLst>
                                          <p:attrName>ppt_x</p:attrName>
                                        </p:attrNameLst>
                                      </p:cBhvr>
                                      <p:tavLst>
                                        <p:tav tm="0">
                                          <p:val>
                                            <p:strVal val="0-#ppt_w/2"/>
                                          </p:val>
                                        </p:tav>
                                        <p:tav tm="100000">
                                          <p:val>
                                            <p:strVal val="#ppt_x"/>
                                          </p:val>
                                        </p:tav>
                                      </p:tavLst>
                                    </p:anim>
                                    <p:anim calcmode="lin" valueType="num">
                                      <p:cBhvr additive="base">
                                        <p:cTn id="18" dur="500" fill="hold"/>
                                        <p:tgtEl>
                                          <p:spTgt spid="33"/>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nodeType="clickEffect">
                                  <p:stCondLst>
                                    <p:cond delay="0"/>
                                  </p:stCondLst>
                                  <p:childTnLst>
                                    <p:set>
                                      <p:cBhvr>
                                        <p:cTn id="22" dur="1" fill="hold">
                                          <p:stCondLst>
                                            <p:cond delay="0"/>
                                          </p:stCondLst>
                                        </p:cTn>
                                        <p:tgtEl>
                                          <p:spTgt spid="34"/>
                                        </p:tgtEl>
                                        <p:attrNameLst>
                                          <p:attrName>style.visibility</p:attrName>
                                        </p:attrNameLst>
                                      </p:cBhvr>
                                      <p:to>
                                        <p:strVal val="visible"/>
                                      </p:to>
                                    </p:set>
                                    <p:animEffect transition="in" filter="dissolve">
                                      <p:cBhvr>
                                        <p:cTn id="23" dur="500"/>
                                        <p:tgtEl>
                                          <p:spTgt spid="34"/>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grpId="0" nodeType="clickEffect">
                                  <p:stCondLst>
                                    <p:cond delay="0"/>
                                  </p:stCondLst>
                                  <p:childTnLst>
                                    <p:set>
                                      <p:cBhvr>
                                        <p:cTn id="27" dur="1" fill="hold">
                                          <p:stCondLst>
                                            <p:cond delay="0"/>
                                          </p:stCondLst>
                                        </p:cTn>
                                        <p:tgtEl>
                                          <p:spTgt spid="53"/>
                                        </p:tgtEl>
                                        <p:attrNameLst>
                                          <p:attrName>style.visibility</p:attrName>
                                        </p:attrNameLst>
                                      </p:cBhvr>
                                      <p:to>
                                        <p:strVal val="visible"/>
                                      </p:to>
                                    </p:set>
                                    <p:animEffect transition="in" filter="dissolve">
                                      <p:cBhvr>
                                        <p:cTn id="28" dur="500"/>
                                        <p:tgtEl>
                                          <p:spTgt spid="53"/>
                                        </p:tgtEl>
                                      </p:cBhvr>
                                    </p:animEffect>
                                  </p:childTnLst>
                                </p:cTn>
                              </p:par>
                            </p:childTnLst>
                          </p:cTn>
                        </p:par>
                      </p:childTnLst>
                    </p:cTn>
                  </p:par>
                  <p:par>
                    <p:cTn id="29" fill="hold">
                      <p:stCondLst>
                        <p:cond delay="indefinite"/>
                      </p:stCondLst>
                      <p:childTnLst>
                        <p:par>
                          <p:cTn id="30" fill="hold">
                            <p:stCondLst>
                              <p:cond delay="0"/>
                            </p:stCondLst>
                            <p:childTnLst>
                              <p:par>
                                <p:cTn id="31" presetID="2" presetClass="entr" presetSubtype="2" fill="hold" grpId="0" nodeType="clickEffect">
                                  <p:stCondLst>
                                    <p:cond delay="0"/>
                                  </p:stCondLst>
                                  <p:childTnLst>
                                    <p:set>
                                      <p:cBhvr>
                                        <p:cTn id="32" dur="1" fill="hold">
                                          <p:stCondLst>
                                            <p:cond delay="0"/>
                                          </p:stCondLst>
                                        </p:cTn>
                                        <p:tgtEl>
                                          <p:spTgt spid="54"/>
                                        </p:tgtEl>
                                        <p:attrNameLst>
                                          <p:attrName>style.visibility</p:attrName>
                                        </p:attrNameLst>
                                      </p:cBhvr>
                                      <p:to>
                                        <p:strVal val="visible"/>
                                      </p:to>
                                    </p:set>
                                    <p:anim calcmode="lin" valueType="num">
                                      <p:cBhvr additive="base">
                                        <p:cTn id="33" dur="500" fill="hold"/>
                                        <p:tgtEl>
                                          <p:spTgt spid="54"/>
                                        </p:tgtEl>
                                        <p:attrNameLst>
                                          <p:attrName>ppt_x</p:attrName>
                                        </p:attrNameLst>
                                      </p:cBhvr>
                                      <p:tavLst>
                                        <p:tav tm="0">
                                          <p:val>
                                            <p:strVal val="1+#ppt_w/2"/>
                                          </p:val>
                                        </p:tav>
                                        <p:tav tm="100000">
                                          <p:val>
                                            <p:strVal val="#ppt_x"/>
                                          </p:val>
                                        </p:tav>
                                      </p:tavLst>
                                    </p:anim>
                                    <p:anim calcmode="lin" valueType="num">
                                      <p:cBhvr additive="base">
                                        <p:cTn id="34" dur="500" fill="hold"/>
                                        <p:tgtEl>
                                          <p:spTgt spid="54"/>
                                        </p:tgtEl>
                                        <p:attrNameLst>
                                          <p:attrName>ppt_y</p:attrName>
                                        </p:attrNameLst>
                                      </p:cBhvr>
                                      <p:tavLst>
                                        <p:tav tm="0">
                                          <p:val>
                                            <p:strVal val="#ppt_y"/>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9" presetClass="entr" presetSubtype="0" fill="hold" nodeType="clickEffect">
                                  <p:stCondLst>
                                    <p:cond delay="0"/>
                                  </p:stCondLst>
                                  <p:childTnLst>
                                    <p:set>
                                      <p:cBhvr>
                                        <p:cTn id="38" dur="1" fill="hold">
                                          <p:stCondLst>
                                            <p:cond delay="0"/>
                                          </p:stCondLst>
                                        </p:cTn>
                                        <p:tgtEl>
                                          <p:spTgt spid="55"/>
                                        </p:tgtEl>
                                        <p:attrNameLst>
                                          <p:attrName>style.visibility</p:attrName>
                                        </p:attrNameLst>
                                      </p:cBhvr>
                                      <p:to>
                                        <p:strVal val="visible"/>
                                      </p:to>
                                    </p:set>
                                    <p:animEffect transition="in" filter="dissolve">
                                      <p:cBhvr>
                                        <p:cTn id="39" dur="500"/>
                                        <p:tgtEl>
                                          <p:spTgt spid="55"/>
                                        </p:tgtEl>
                                      </p:cBhvr>
                                    </p:animEffect>
                                  </p:childTnLst>
                                </p:cTn>
                              </p:par>
                            </p:childTnLst>
                          </p:cTn>
                        </p:par>
                      </p:childTnLst>
                    </p:cTn>
                  </p:par>
                  <p:par>
                    <p:cTn id="40" fill="hold">
                      <p:stCondLst>
                        <p:cond delay="indefinite"/>
                      </p:stCondLst>
                      <p:childTnLst>
                        <p:par>
                          <p:cTn id="41" fill="hold">
                            <p:stCondLst>
                              <p:cond delay="0"/>
                            </p:stCondLst>
                            <p:childTnLst>
                              <p:par>
                                <p:cTn id="42" presetID="9" presetClass="entr" presetSubtype="0" fill="hold" grpId="0" nodeType="clickEffect">
                                  <p:stCondLst>
                                    <p:cond delay="0"/>
                                  </p:stCondLst>
                                  <p:childTnLst>
                                    <p:set>
                                      <p:cBhvr>
                                        <p:cTn id="43" dur="1" fill="hold">
                                          <p:stCondLst>
                                            <p:cond delay="0"/>
                                          </p:stCondLst>
                                        </p:cTn>
                                        <p:tgtEl>
                                          <p:spTgt spid="71"/>
                                        </p:tgtEl>
                                        <p:attrNameLst>
                                          <p:attrName>style.visibility</p:attrName>
                                        </p:attrNameLst>
                                      </p:cBhvr>
                                      <p:to>
                                        <p:strVal val="visible"/>
                                      </p:to>
                                    </p:set>
                                    <p:animEffect transition="in" filter="dissolve">
                                      <p:cBhvr>
                                        <p:cTn id="44" dur="500"/>
                                        <p:tgtEl>
                                          <p:spTgt spid="71"/>
                                        </p:tgtEl>
                                      </p:cBhvr>
                                    </p:animEffect>
                                  </p:childTnLst>
                                </p:cTn>
                              </p:par>
                            </p:childTnLst>
                          </p:cTn>
                        </p:par>
                      </p:childTnLst>
                    </p:cTn>
                  </p:par>
                  <p:par>
                    <p:cTn id="45" fill="hold">
                      <p:stCondLst>
                        <p:cond delay="indefinite"/>
                      </p:stCondLst>
                      <p:childTnLst>
                        <p:par>
                          <p:cTn id="46" fill="hold">
                            <p:stCondLst>
                              <p:cond delay="0"/>
                            </p:stCondLst>
                            <p:childTnLst>
                              <p:par>
                                <p:cTn id="47" presetID="2" presetClass="entr" presetSubtype="2" fill="hold" grpId="0" nodeType="clickEffect">
                                  <p:stCondLst>
                                    <p:cond delay="0"/>
                                  </p:stCondLst>
                                  <p:childTnLst>
                                    <p:set>
                                      <p:cBhvr>
                                        <p:cTn id="48" dur="1" fill="hold">
                                          <p:stCondLst>
                                            <p:cond delay="0"/>
                                          </p:stCondLst>
                                        </p:cTn>
                                        <p:tgtEl>
                                          <p:spTgt spid="72"/>
                                        </p:tgtEl>
                                        <p:attrNameLst>
                                          <p:attrName>style.visibility</p:attrName>
                                        </p:attrNameLst>
                                      </p:cBhvr>
                                      <p:to>
                                        <p:strVal val="visible"/>
                                      </p:to>
                                    </p:set>
                                    <p:anim calcmode="lin" valueType="num">
                                      <p:cBhvr additive="base">
                                        <p:cTn id="49" dur="500" fill="hold"/>
                                        <p:tgtEl>
                                          <p:spTgt spid="72"/>
                                        </p:tgtEl>
                                        <p:attrNameLst>
                                          <p:attrName>ppt_x</p:attrName>
                                        </p:attrNameLst>
                                      </p:cBhvr>
                                      <p:tavLst>
                                        <p:tav tm="0">
                                          <p:val>
                                            <p:strVal val="1+#ppt_w/2"/>
                                          </p:val>
                                        </p:tav>
                                        <p:tav tm="100000">
                                          <p:val>
                                            <p:strVal val="#ppt_x"/>
                                          </p:val>
                                        </p:tav>
                                      </p:tavLst>
                                    </p:anim>
                                    <p:anim calcmode="lin" valueType="num">
                                      <p:cBhvr additive="base">
                                        <p:cTn id="50" dur="500" fill="hold"/>
                                        <p:tgtEl>
                                          <p:spTgt spid="72"/>
                                        </p:tgtEl>
                                        <p:attrNameLst>
                                          <p:attrName>ppt_y</p:attrName>
                                        </p:attrNameLst>
                                      </p:cBhvr>
                                      <p:tavLst>
                                        <p:tav tm="0">
                                          <p:val>
                                            <p:strVal val="#ppt_y"/>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9" presetClass="entr" presetSubtype="0" fill="hold" nodeType="clickEffect">
                                  <p:stCondLst>
                                    <p:cond delay="0"/>
                                  </p:stCondLst>
                                  <p:childTnLst>
                                    <p:set>
                                      <p:cBhvr>
                                        <p:cTn id="54" dur="1" fill="hold">
                                          <p:stCondLst>
                                            <p:cond delay="0"/>
                                          </p:stCondLst>
                                        </p:cTn>
                                        <p:tgtEl>
                                          <p:spTgt spid="73"/>
                                        </p:tgtEl>
                                        <p:attrNameLst>
                                          <p:attrName>style.visibility</p:attrName>
                                        </p:attrNameLst>
                                      </p:cBhvr>
                                      <p:to>
                                        <p:strVal val="visible"/>
                                      </p:to>
                                    </p:set>
                                    <p:animEffect transition="in" filter="dissolve">
                                      <p:cBhvr>
                                        <p:cTn id="55" dur="500"/>
                                        <p:tgtEl>
                                          <p:spTgt spid="73"/>
                                        </p:tgtEl>
                                      </p:cBhvr>
                                    </p:animEffect>
                                  </p:childTnLst>
                                </p:cTn>
                              </p:par>
                            </p:childTnLst>
                          </p:cTn>
                        </p:par>
                      </p:childTnLst>
                    </p:cTn>
                  </p:par>
                  <p:par>
                    <p:cTn id="56" fill="hold">
                      <p:stCondLst>
                        <p:cond delay="indefinite"/>
                      </p:stCondLst>
                      <p:childTnLst>
                        <p:par>
                          <p:cTn id="57" fill="hold">
                            <p:stCondLst>
                              <p:cond delay="0"/>
                            </p:stCondLst>
                            <p:childTnLst>
                              <p:par>
                                <p:cTn id="58" presetID="9" presetClass="entr" presetSubtype="0" fill="hold" grpId="0" nodeType="clickEffect">
                                  <p:stCondLst>
                                    <p:cond delay="0"/>
                                  </p:stCondLst>
                                  <p:childTnLst>
                                    <p:set>
                                      <p:cBhvr>
                                        <p:cTn id="59" dur="1" fill="hold">
                                          <p:stCondLst>
                                            <p:cond delay="0"/>
                                          </p:stCondLst>
                                        </p:cTn>
                                        <p:tgtEl>
                                          <p:spTgt spid="86"/>
                                        </p:tgtEl>
                                        <p:attrNameLst>
                                          <p:attrName>style.visibility</p:attrName>
                                        </p:attrNameLst>
                                      </p:cBhvr>
                                      <p:to>
                                        <p:strVal val="visible"/>
                                      </p:to>
                                    </p:set>
                                    <p:animEffect transition="in" filter="dissolve">
                                      <p:cBhvr>
                                        <p:cTn id="60" dur="500"/>
                                        <p:tgtEl>
                                          <p:spTgt spid="86"/>
                                        </p:tgtEl>
                                      </p:cBhvr>
                                    </p:animEffect>
                                  </p:childTnLst>
                                </p:cTn>
                              </p:par>
                            </p:childTnLst>
                          </p:cTn>
                        </p:par>
                      </p:childTnLst>
                    </p:cTn>
                  </p:par>
                  <p:par>
                    <p:cTn id="61" fill="hold">
                      <p:stCondLst>
                        <p:cond delay="indefinite"/>
                      </p:stCondLst>
                      <p:childTnLst>
                        <p:par>
                          <p:cTn id="62" fill="hold">
                            <p:stCondLst>
                              <p:cond delay="0"/>
                            </p:stCondLst>
                            <p:childTnLst>
                              <p:par>
                                <p:cTn id="63" presetID="2" presetClass="entr" presetSubtype="2" fill="hold" grpId="0" nodeType="clickEffect">
                                  <p:stCondLst>
                                    <p:cond delay="0"/>
                                  </p:stCondLst>
                                  <p:childTnLst>
                                    <p:set>
                                      <p:cBhvr>
                                        <p:cTn id="64" dur="1" fill="hold">
                                          <p:stCondLst>
                                            <p:cond delay="0"/>
                                          </p:stCondLst>
                                        </p:cTn>
                                        <p:tgtEl>
                                          <p:spTgt spid="87"/>
                                        </p:tgtEl>
                                        <p:attrNameLst>
                                          <p:attrName>style.visibility</p:attrName>
                                        </p:attrNameLst>
                                      </p:cBhvr>
                                      <p:to>
                                        <p:strVal val="visible"/>
                                      </p:to>
                                    </p:set>
                                    <p:anim calcmode="lin" valueType="num">
                                      <p:cBhvr additive="base">
                                        <p:cTn id="65" dur="500" fill="hold"/>
                                        <p:tgtEl>
                                          <p:spTgt spid="87"/>
                                        </p:tgtEl>
                                        <p:attrNameLst>
                                          <p:attrName>ppt_x</p:attrName>
                                        </p:attrNameLst>
                                      </p:cBhvr>
                                      <p:tavLst>
                                        <p:tav tm="0">
                                          <p:val>
                                            <p:strVal val="1+#ppt_w/2"/>
                                          </p:val>
                                        </p:tav>
                                        <p:tav tm="100000">
                                          <p:val>
                                            <p:strVal val="#ppt_x"/>
                                          </p:val>
                                        </p:tav>
                                      </p:tavLst>
                                    </p:anim>
                                    <p:anim calcmode="lin" valueType="num">
                                      <p:cBhvr additive="base">
                                        <p:cTn id="66" dur="500" fill="hold"/>
                                        <p:tgtEl>
                                          <p:spTgt spid="87"/>
                                        </p:tgtEl>
                                        <p:attrNameLst>
                                          <p:attrName>ppt_y</p:attrName>
                                        </p:attrNameLst>
                                      </p:cBhvr>
                                      <p:tavLst>
                                        <p:tav tm="0">
                                          <p:val>
                                            <p:strVal val="#ppt_y"/>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9" presetClass="entr" presetSubtype="0" fill="hold" nodeType="clickEffect">
                                  <p:stCondLst>
                                    <p:cond delay="0"/>
                                  </p:stCondLst>
                                  <p:childTnLst>
                                    <p:set>
                                      <p:cBhvr>
                                        <p:cTn id="70" dur="1" fill="hold">
                                          <p:stCondLst>
                                            <p:cond delay="0"/>
                                          </p:stCondLst>
                                        </p:cTn>
                                        <p:tgtEl>
                                          <p:spTgt spid="88"/>
                                        </p:tgtEl>
                                        <p:attrNameLst>
                                          <p:attrName>style.visibility</p:attrName>
                                        </p:attrNameLst>
                                      </p:cBhvr>
                                      <p:to>
                                        <p:strVal val="visible"/>
                                      </p:to>
                                    </p:set>
                                    <p:animEffect transition="in" filter="dissolve">
                                      <p:cBhvr>
                                        <p:cTn id="71" dur="500"/>
                                        <p:tgtEl>
                                          <p:spTgt spid="88"/>
                                        </p:tgtEl>
                                      </p:cBhvr>
                                    </p:animEffect>
                                  </p:childTnLst>
                                </p:cTn>
                              </p:par>
                            </p:childTnLst>
                          </p:cTn>
                        </p:par>
                      </p:childTnLst>
                    </p:cTn>
                  </p:par>
                  <p:par>
                    <p:cTn id="72" fill="hold">
                      <p:stCondLst>
                        <p:cond delay="indefinite"/>
                      </p:stCondLst>
                      <p:childTnLst>
                        <p:par>
                          <p:cTn id="73" fill="hold">
                            <p:stCondLst>
                              <p:cond delay="0"/>
                            </p:stCondLst>
                            <p:childTnLst>
                              <p:par>
                                <p:cTn id="74" presetID="9" presetClass="entr" presetSubtype="0" fill="hold" grpId="0" nodeType="clickEffect">
                                  <p:stCondLst>
                                    <p:cond delay="0"/>
                                  </p:stCondLst>
                                  <p:childTnLst>
                                    <p:set>
                                      <p:cBhvr>
                                        <p:cTn id="75" dur="1" fill="hold">
                                          <p:stCondLst>
                                            <p:cond delay="0"/>
                                          </p:stCondLst>
                                        </p:cTn>
                                        <p:tgtEl>
                                          <p:spTgt spid="97"/>
                                        </p:tgtEl>
                                        <p:attrNameLst>
                                          <p:attrName>style.visibility</p:attrName>
                                        </p:attrNameLst>
                                      </p:cBhvr>
                                      <p:to>
                                        <p:strVal val="visible"/>
                                      </p:to>
                                    </p:set>
                                    <p:animEffect transition="in" filter="dissolve">
                                      <p:cBhvr>
                                        <p:cTn id="76" dur="500"/>
                                        <p:tgtEl>
                                          <p:spTgt spid="97"/>
                                        </p:tgtEl>
                                      </p:cBhvr>
                                    </p:animEffect>
                                  </p:childTnLst>
                                </p:cTn>
                              </p:par>
                            </p:childTnLst>
                          </p:cTn>
                        </p:par>
                      </p:childTnLst>
                    </p:cTn>
                  </p:par>
                  <p:par>
                    <p:cTn id="77" fill="hold">
                      <p:stCondLst>
                        <p:cond delay="indefinite"/>
                      </p:stCondLst>
                      <p:childTnLst>
                        <p:par>
                          <p:cTn id="78" fill="hold">
                            <p:stCondLst>
                              <p:cond delay="0"/>
                            </p:stCondLst>
                            <p:childTnLst>
                              <p:par>
                                <p:cTn id="79" presetID="2" presetClass="entr" presetSubtype="2" fill="hold" grpId="0" nodeType="clickEffect">
                                  <p:stCondLst>
                                    <p:cond delay="0"/>
                                  </p:stCondLst>
                                  <p:childTnLst>
                                    <p:set>
                                      <p:cBhvr>
                                        <p:cTn id="80" dur="1" fill="hold">
                                          <p:stCondLst>
                                            <p:cond delay="0"/>
                                          </p:stCondLst>
                                        </p:cTn>
                                        <p:tgtEl>
                                          <p:spTgt spid="98"/>
                                        </p:tgtEl>
                                        <p:attrNameLst>
                                          <p:attrName>style.visibility</p:attrName>
                                        </p:attrNameLst>
                                      </p:cBhvr>
                                      <p:to>
                                        <p:strVal val="visible"/>
                                      </p:to>
                                    </p:set>
                                    <p:anim calcmode="lin" valueType="num">
                                      <p:cBhvr additive="base">
                                        <p:cTn id="81" dur="500" fill="hold"/>
                                        <p:tgtEl>
                                          <p:spTgt spid="98"/>
                                        </p:tgtEl>
                                        <p:attrNameLst>
                                          <p:attrName>ppt_x</p:attrName>
                                        </p:attrNameLst>
                                      </p:cBhvr>
                                      <p:tavLst>
                                        <p:tav tm="0">
                                          <p:val>
                                            <p:strVal val="1+#ppt_w/2"/>
                                          </p:val>
                                        </p:tav>
                                        <p:tav tm="100000">
                                          <p:val>
                                            <p:strVal val="#ppt_x"/>
                                          </p:val>
                                        </p:tav>
                                      </p:tavLst>
                                    </p:anim>
                                    <p:anim calcmode="lin" valueType="num">
                                      <p:cBhvr additive="base">
                                        <p:cTn id="82" dur="500" fill="hold"/>
                                        <p:tgtEl>
                                          <p:spTgt spid="98"/>
                                        </p:tgtEl>
                                        <p:attrNameLst>
                                          <p:attrName>ppt_y</p:attrName>
                                        </p:attrNameLst>
                                      </p:cBhvr>
                                      <p:tavLst>
                                        <p:tav tm="0">
                                          <p:val>
                                            <p:strVal val="#ppt_y"/>
                                          </p:val>
                                        </p:tav>
                                        <p:tav tm="100000">
                                          <p:val>
                                            <p:strVal val="#ppt_y"/>
                                          </p:val>
                                        </p:tav>
                                      </p:tavLst>
                                    </p:anim>
                                  </p:childTnLst>
                                </p:cTn>
                              </p:par>
                            </p:childTnLst>
                          </p:cTn>
                        </p:par>
                      </p:childTnLst>
                    </p:cTn>
                  </p:par>
                  <p:par>
                    <p:cTn id="83" fill="hold">
                      <p:stCondLst>
                        <p:cond delay="indefinite"/>
                      </p:stCondLst>
                      <p:childTnLst>
                        <p:par>
                          <p:cTn id="84" fill="hold">
                            <p:stCondLst>
                              <p:cond delay="0"/>
                            </p:stCondLst>
                            <p:childTnLst>
                              <p:par>
                                <p:cTn id="85" presetID="9" presetClass="entr" presetSubtype="0" fill="hold" nodeType="clickEffect">
                                  <p:stCondLst>
                                    <p:cond delay="0"/>
                                  </p:stCondLst>
                                  <p:childTnLst>
                                    <p:set>
                                      <p:cBhvr>
                                        <p:cTn id="86" dur="1" fill="hold">
                                          <p:stCondLst>
                                            <p:cond delay="0"/>
                                          </p:stCondLst>
                                        </p:cTn>
                                        <p:tgtEl>
                                          <p:spTgt spid="99"/>
                                        </p:tgtEl>
                                        <p:attrNameLst>
                                          <p:attrName>style.visibility</p:attrName>
                                        </p:attrNameLst>
                                      </p:cBhvr>
                                      <p:to>
                                        <p:strVal val="visible"/>
                                      </p:to>
                                    </p:set>
                                    <p:animEffect transition="in" filter="dissolve">
                                      <p:cBhvr>
                                        <p:cTn id="87" dur="500"/>
                                        <p:tgtEl>
                                          <p:spTgt spid="99"/>
                                        </p:tgtEl>
                                      </p:cBhvr>
                                    </p:animEffect>
                                  </p:childTnLst>
                                </p:cTn>
                              </p:par>
                            </p:childTnLst>
                          </p:cTn>
                        </p:par>
                      </p:childTnLst>
                    </p:cTn>
                  </p:par>
                  <p:par>
                    <p:cTn id="88" fill="hold">
                      <p:stCondLst>
                        <p:cond delay="indefinite"/>
                      </p:stCondLst>
                      <p:childTnLst>
                        <p:par>
                          <p:cTn id="89" fill="hold">
                            <p:stCondLst>
                              <p:cond delay="0"/>
                            </p:stCondLst>
                            <p:childTnLst>
                              <p:par>
                                <p:cTn id="90" presetID="9" presetClass="entr" presetSubtype="0" fill="hold" grpId="0" nodeType="clickEffect">
                                  <p:stCondLst>
                                    <p:cond delay="0"/>
                                  </p:stCondLst>
                                  <p:childTnLst>
                                    <p:set>
                                      <p:cBhvr>
                                        <p:cTn id="91" dur="1" fill="hold">
                                          <p:stCondLst>
                                            <p:cond delay="0"/>
                                          </p:stCondLst>
                                        </p:cTn>
                                        <p:tgtEl>
                                          <p:spTgt spid="105"/>
                                        </p:tgtEl>
                                        <p:attrNameLst>
                                          <p:attrName>style.visibility</p:attrName>
                                        </p:attrNameLst>
                                      </p:cBhvr>
                                      <p:to>
                                        <p:strVal val="visible"/>
                                      </p:to>
                                    </p:set>
                                    <p:animEffect transition="in" filter="dissolve">
                                      <p:cBhvr>
                                        <p:cTn id="92" dur="500"/>
                                        <p:tgtEl>
                                          <p:spTgt spid="105"/>
                                        </p:tgtEl>
                                      </p:cBhvr>
                                    </p:animEffect>
                                  </p:childTnLst>
                                </p:cTn>
                              </p:par>
                            </p:childTnLst>
                          </p:cTn>
                        </p:par>
                      </p:childTnLst>
                    </p:cTn>
                  </p:par>
                  <p:par>
                    <p:cTn id="93" fill="hold">
                      <p:stCondLst>
                        <p:cond delay="indefinite"/>
                      </p:stCondLst>
                      <p:childTnLst>
                        <p:par>
                          <p:cTn id="94" fill="hold">
                            <p:stCondLst>
                              <p:cond delay="0"/>
                            </p:stCondLst>
                            <p:childTnLst>
                              <p:par>
                                <p:cTn id="95" presetID="2" presetClass="entr" presetSubtype="2" fill="hold" grpId="0" nodeType="clickEffect">
                                  <p:stCondLst>
                                    <p:cond delay="0"/>
                                  </p:stCondLst>
                                  <p:childTnLst>
                                    <p:set>
                                      <p:cBhvr>
                                        <p:cTn id="96" dur="1" fill="hold">
                                          <p:stCondLst>
                                            <p:cond delay="0"/>
                                          </p:stCondLst>
                                        </p:cTn>
                                        <p:tgtEl>
                                          <p:spTgt spid="106"/>
                                        </p:tgtEl>
                                        <p:attrNameLst>
                                          <p:attrName>style.visibility</p:attrName>
                                        </p:attrNameLst>
                                      </p:cBhvr>
                                      <p:to>
                                        <p:strVal val="visible"/>
                                      </p:to>
                                    </p:set>
                                    <p:anim calcmode="lin" valueType="num">
                                      <p:cBhvr additive="base">
                                        <p:cTn id="97" dur="500" fill="hold"/>
                                        <p:tgtEl>
                                          <p:spTgt spid="106"/>
                                        </p:tgtEl>
                                        <p:attrNameLst>
                                          <p:attrName>ppt_x</p:attrName>
                                        </p:attrNameLst>
                                      </p:cBhvr>
                                      <p:tavLst>
                                        <p:tav tm="0">
                                          <p:val>
                                            <p:strVal val="1+#ppt_w/2"/>
                                          </p:val>
                                        </p:tav>
                                        <p:tav tm="100000">
                                          <p:val>
                                            <p:strVal val="#ppt_x"/>
                                          </p:val>
                                        </p:tav>
                                      </p:tavLst>
                                    </p:anim>
                                    <p:anim calcmode="lin" valueType="num">
                                      <p:cBhvr additive="base">
                                        <p:cTn id="98" dur="500" fill="hold"/>
                                        <p:tgtEl>
                                          <p:spTgt spid="106"/>
                                        </p:tgtEl>
                                        <p:attrNameLst>
                                          <p:attrName>ppt_y</p:attrName>
                                        </p:attrNameLst>
                                      </p:cBhvr>
                                      <p:tavLst>
                                        <p:tav tm="0">
                                          <p:val>
                                            <p:strVal val="#ppt_y"/>
                                          </p:val>
                                        </p:tav>
                                        <p:tav tm="100000">
                                          <p:val>
                                            <p:strVal val="#ppt_y"/>
                                          </p:val>
                                        </p:tav>
                                      </p:tavLst>
                                    </p:anim>
                                  </p:childTnLst>
                                </p:cTn>
                              </p:par>
                            </p:childTnLst>
                          </p:cTn>
                        </p:par>
                      </p:childTnLst>
                    </p:cTn>
                  </p:par>
                  <p:par>
                    <p:cTn id="99" fill="hold">
                      <p:stCondLst>
                        <p:cond delay="indefinite"/>
                      </p:stCondLst>
                      <p:childTnLst>
                        <p:par>
                          <p:cTn id="100" fill="hold">
                            <p:stCondLst>
                              <p:cond delay="0"/>
                            </p:stCondLst>
                            <p:childTnLst>
                              <p:par>
                                <p:cTn id="101" presetID="9" presetClass="entr" presetSubtype="0" fill="hold" nodeType="clickEffect">
                                  <p:stCondLst>
                                    <p:cond delay="0"/>
                                  </p:stCondLst>
                                  <p:childTnLst>
                                    <p:set>
                                      <p:cBhvr>
                                        <p:cTn id="102" dur="1" fill="hold">
                                          <p:stCondLst>
                                            <p:cond delay="0"/>
                                          </p:stCondLst>
                                        </p:cTn>
                                        <p:tgtEl>
                                          <p:spTgt spid="107"/>
                                        </p:tgtEl>
                                        <p:attrNameLst>
                                          <p:attrName>style.visibility</p:attrName>
                                        </p:attrNameLst>
                                      </p:cBhvr>
                                      <p:to>
                                        <p:strVal val="visible"/>
                                      </p:to>
                                    </p:set>
                                    <p:animEffect transition="in" filter="dissolve">
                                      <p:cBhvr>
                                        <p:cTn id="103" dur="500"/>
                                        <p:tgtEl>
                                          <p:spTgt spid="107"/>
                                        </p:tgtEl>
                                      </p:cBhvr>
                                    </p:animEffect>
                                  </p:childTnLst>
                                </p:cTn>
                              </p:par>
                            </p:childTnLst>
                          </p:cTn>
                        </p:par>
                      </p:childTnLst>
                    </p:cTn>
                  </p:par>
                  <p:par>
                    <p:cTn id="104" fill="hold">
                      <p:stCondLst>
                        <p:cond delay="indefinite"/>
                      </p:stCondLst>
                      <p:childTnLst>
                        <p:par>
                          <p:cTn id="105" fill="hold">
                            <p:stCondLst>
                              <p:cond delay="0"/>
                            </p:stCondLst>
                            <p:childTnLst>
                              <p:par>
                                <p:cTn id="106" presetID="9" presetClass="entr" presetSubtype="0" fill="hold" grpId="0" nodeType="clickEffect">
                                  <p:stCondLst>
                                    <p:cond delay="0"/>
                                  </p:stCondLst>
                                  <p:childTnLst>
                                    <p:set>
                                      <p:cBhvr>
                                        <p:cTn id="107" dur="1" fill="hold">
                                          <p:stCondLst>
                                            <p:cond delay="0"/>
                                          </p:stCondLst>
                                        </p:cTn>
                                        <p:tgtEl>
                                          <p:spTgt spid="110"/>
                                        </p:tgtEl>
                                        <p:attrNameLst>
                                          <p:attrName>style.visibility</p:attrName>
                                        </p:attrNameLst>
                                      </p:cBhvr>
                                      <p:to>
                                        <p:strVal val="visible"/>
                                      </p:to>
                                    </p:set>
                                    <p:animEffect transition="in" filter="dissolve">
                                      <p:cBhvr>
                                        <p:cTn id="108" dur="500"/>
                                        <p:tgtEl>
                                          <p:spTgt spid="110"/>
                                        </p:tgtEl>
                                      </p:cBhvr>
                                    </p:animEffect>
                                  </p:childTnLst>
                                </p:cTn>
                              </p:par>
                            </p:childTnLst>
                          </p:cTn>
                        </p:par>
                      </p:childTnLst>
                    </p:cTn>
                  </p:par>
                  <p:par>
                    <p:cTn id="109" fill="hold">
                      <p:stCondLst>
                        <p:cond delay="indefinite"/>
                      </p:stCondLst>
                      <p:childTnLst>
                        <p:par>
                          <p:cTn id="110" fill="hold">
                            <p:stCondLst>
                              <p:cond delay="0"/>
                            </p:stCondLst>
                            <p:childTnLst>
                              <p:par>
                                <p:cTn id="111" presetID="2" presetClass="entr" presetSubtype="2" fill="hold" grpId="0" nodeType="clickEffect">
                                  <p:stCondLst>
                                    <p:cond delay="0"/>
                                  </p:stCondLst>
                                  <p:childTnLst>
                                    <p:set>
                                      <p:cBhvr>
                                        <p:cTn id="112" dur="1" fill="hold">
                                          <p:stCondLst>
                                            <p:cond delay="0"/>
                                          </p:stCondLst>
                                        </p:cTn>
                                        <p:tgtEl>
                                          <p:spTgt spid="111"/>
                                        </p:tgtEl>
                                        <p:attrNameLst>
                                          <p:attrName>style.visibility</p:attrName>
                                        </p:attrNameLst>
                                      </p:cBhvr>
                                      <p:to>
                                        <p:strVal val="visible"/>
                                      </p:to>
                                    </p:set>
                                    <p:anim calcmode="lin" valueType="num">
                                      <p:cBhvr additive="base">
                                        <p:cTn id="113" dur="500" fill="hold"/>
                                        <p:tgtEl>
                                          <p:spTgt spid="111"/>
                                        </p:tgtEl>
                                        <p:attrNameLst>
                                          <p:attrName>ppt_x</p:attrName>
                                        </p:attrNameLst>
                                      </p:cBhvr>
                                      <p:tavLst>
                                        <p:tav tm="0">
                                          <p:val>
                                            <p:strVal val="1+#ppt_w/2"/>
                                          </p:val>
                                        </p:tav>
                                        <p:tav tm="100000">
                                          <p:val>
                                            <p:strVal val="#ppt_x"/>
                                          </p:val>
                                        </p:tav>
                                      </p:tavLst>
                                    </p:anim>
                                    <p:anim calcmode="lin" valueType="num">
                                      <p:cBhvr additive="base">
                                        <p:cTn id="114" dur="500" fill="hold"/>
                                        <p:tgtEl>
                                          <p:spTgt spid="111"/>
                                        </p:tgtEl>
                                        <p:attrNameLst>
                                          <p:attrName>ppt_y</p:attrName>
                                        </p:attrNameLst>
                                      </p:cBhvr>
                                      <p:tavLst>
                                        <p:tav tm="0">
                                          <p:val>
                                            <p:strVal val="#ppt_y"/>
                                          </p:val>
                                        </p:tav>
                                        <p:tav tm="100000">
                                          <p:val>
                                            <p:strVal val="#ppt_y"/>
                                          </p:val>
                                        </p:tav>
                                      </p:tavLst>
                                    </p:anim>
                                  </p:childTnLst>
                                </p:cTn>
                              </p:par>
                            </p:childTnLst>
                          </p:cTn>
                        </p:par>
                      </p:childTnLst>
                    </p:cTn>
                  </p:par>
                  <p:par>
                    <p:cTn id="115" fill="hold">
                      <p:stCondLst>
                        <p:cond delay="indefinite"/>
                      </p:stCondLst>
                      <p:childTnLst>
                        <p:par>
                          <p:cTn id="116" fill="hold">
                            <p:stCondLst>
                              <p:cond delay="0"/>
                            </p:stCondLst>
                            <p:childTnLst>
                              <p:par>
                                <p:cTn id="117" presetID="9" presetClass="entr" presetSubtype="0" fill="hold" grpId="0" nodeType="clickEffect">
                                  <p:stCondLst>
                                    <p:cond delay="0"/>
                                  </p:stCondLst>
                                  <p:childTnLst>
                                    <p:set>
                                      <p:cBhvr>
                                        <p:cTn id="118" dur="1" fill="hold">
                                          <p:stCondLst>
                                            <p:cond delay="0"/>
                                          </p:stCondLst>
                                        </p:cTn>
                                        <p:tgtEl>
                                          <p:spTgt spid="112"/>
                                        </p:tgtEl>
                                        <p:attrNameLst>
                                          <p:attrName>style.visibility</p:attrName>
                                        </p:attrNameLst>
                                      </p:cBhvr>
                                      <p:to>
                                        <p:strVal val="visible"/>
                                      </p:to>
                                    </p:set>
                                    <p:animEffect transition="in" filter="dissolve">
                                      <p:cBhvr>
                                        <p:cTn id="119" dur="500"/>
                                        <p:tgtEl>
                                          <p:spTgt spid="112"/>
                                        </p:tgtEl>
                                      </p:cBhvr>
                                    </p:animEffect>
                                  </p:childTnLst>
                                </p:cTn>
                              </p:par>
                            </p:childTnLst>
                          </p:cTn>
                        </p:par>
                      </p:childTnLst>
                    </p:cTn>
                  </p:par>
                  <p:par>
                    <p:cTn id="120" fill="hold">
                      <p:stCondLst>
                        <p:cond delay="indefinite"/>
                      </p:stCondLst>
                      <p:childTnLst>
                        <p:par>
                          <p:cTn id="121" fill="hold">
                            <p:stCondLst>
                              <p:cond delay="0"/>
                            </p:stCondLst>
                            <p:childTnLst>
                              <p:par>
                                <p:cTn id="122" presetID="22" presetClass="entr" presetSubtype="8" fill="hold" nodeType="clickEffect">
                                  <p:stCondLst>
                                    <p:cond delay="0"/>
                                  </p:stCondLst>
                                  <p:childTnLst>
                                    <p:set>
                                      <p:cBhvr>
                                        <p:cTn id="123" dur="1" fill="hold">
                                          <p:stCondLst>
                                            <p:cond delay="0"/>
                                          </p:stCondLst>
                                        </p:cTn>
                                        <p:tgtEl>
                                          <p:spTgt spid="113"/>
                                        </p:tgtEl>
                                        <p:attrNameLst>
                                          <p:attrName>style.visibility</p:attrName>
                                        </p:attrNameLst>
                                      </p:cBhvr>
                                      <p:to>
                                        <p:strVal val="visible"/>
                                      </p:to>
                                    </p:set>
                                    <p:animEffect transition="in" filter="wipe(left)">
                                      <p:cBhvr>
                                        <p:cTn id="124" dur="1000"/>
                                        <p:tgtEl>
                                          <p:spTgt spid="113"/>
                                        </p:tgtEl>
                                      </p:cBhvr>
                                    </p:animEffect>
                                  </p:childTnLst>
                                </p:cTn>
                              </p:par>
                            </p:childTnLst>
                          </p:cTn>
                        </p:par>
                      </p:childTnLst>
                    </p:cTn>
                  </p:par>
                  <p:par>
                    <p:cTn id="125" fill="hold">
                      <p:stCondLst>
                        <p:cond delay="indefinite"/>
                      </p:stCondLst>
                      <p:childTnLst>
                        <p:par>
                          <p:cTn id="126" fill="hold">
                            <p:stCondLst>
                              <p:cond delay="0"/>
                            </p:stCondLst>
                            <p:childTnLst>
                              <p:par>
                                <p:cTn id="127" presetID="2" presetClass="entr" presetSubtype="8" fill="hold" nodeType="clickEffect">
                                  <p:stCondLst>
                                    <p:cond delay="0"/>
                                  </p:stCondLst>
                                  <p:childTnLst>
                                    <p:set>
                                      <p:cBhvr>
                                        <p:cTn id="128" dur="1" fill="hold">
                                          <p:stCondLst>
                                            <p:cond delay="0"/>
                                          </p:stCondLst>
                                        </p:cTn>
                                        <p:tgtEl>
                                          <p:spTgt spid="117"/>
                                        </p:tgtEl>
                                        <p:attrNameLst>
                                          <p:attrName>style.visibility</p:attrName>
                                        </p:attrNameLst>
                                      </p:cBhvr>
                                      <p:to>
                                        <p:strVal val="visible"/>
                                      </p:to>
                                    </p:set>
                                    <p:anim calcmode="lin" valueType="num">
                                      <p:cBhvr additive="base">
                                        <p:cTn id="129" dur="500" fill="hold"/>
                                        <p:tgtEl>
                                          <p:spTgt spid="117"/>
                                        </p:tgtEl>
                                        <p:attrNameLst>
                                          <p:attrName>ppt_x</p:attrName>
                                        </p:attrNameLst>
                                      </p:cBhvr>
                                      <p:tavLst>
                                        <p:tav tm="0">
                                          <p:val>
                                            <p:strVal val="0-#ppt_w/2"/>
                                          </p:val>
                                        </p:tav>
                                        <p:tav tm="100000">
                                          <p:val>
                                            <p:strVal val="#ppt_x"/>
                                          </p:val>
                                        </p:tav>
                                      </p:tavLst>
                                    </p:anim>
                                    <p:anim calcmode="lin" valueType="num">
                                      <p:cBhvr additive="base">
                                        <p:cTn id="130" dur="500" fill="hold"/>
                                        <p:tgtEl>
                                          <p:spTgt spid="11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autoUpdateAnimBg="0"/>
      <p:bldP spid="53" grpId="0" animBg="1"/>
      <p:bldP spid="54" grpId="0" autoUpdateAnimBg="0"/>
      <p:bldP spid="71" grpId="0" animBg="1" autoUpdateAnimBg="0"/>
      <p:bldP spid="72" grpId="0" autoUpdateAnimBg="0"/>
      <p:bldP spid="86" grpId="0" animBg="1"/>
      <p:bldP spid="87" grpId="0" autoUpdateAnimBg="0"/>
      <p:bldP spid="97" grpId="0" animBg="1"/>
      <p:bldP spid="98" grpId="0" autoUpdateAnimBg="0"/>
      <p:bldP spid="105" grpId="0" animBg="1"/>
      <p:bldP spid="106" grpId="0" autoUpdateAnimBg="0"/>
      <p:bldP spid="110" grpId="0" animBg="1"/>
      <p:bldP spid="111" grpId="0" autoUpdateAnimBg="0"/>
      <p:bldP spid="112" grpId="0" autoUpdateAnimBg="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030ABF5F-7031-B9C9-DC02-2539A6C3CC07}"/>
              </a:ext>
            </a:extLst>
          </p:cNvPr>
          <p:cNvSpPr>
            <a:spLocks noGrp="1"/>
          </p:cNvSpPr>
          <p:nvPr>
            <p:ph type="dt" sz="half" idx="10"/>
          </p:nvPr>
        </p:nvSpPr>
        <p:spPr/>
        <p:txBody>
          <a:bodyPr/>
          <a:lstStyle/>
          <a:p>
            <a:pPr>
              <a:defRPr/>
            </a:pPr>
            <a:fld id="{72795A5C-ABA9-164F-9A37-0CFC1B48C772}" type="datetime1">
              <a:rPr lang="en-US" altLang="zh-CN" smtClean="0"/>
              <a:t>6/5/2022</a:t>
            </a:fld>
            <a:endParaRPr lang="en-US" altLang="zh-CN" dirty="0"/>
          </a:p>
        </p:txBody>
      </p:sp>
      <p:sp>
        <p:nvSpPr>
          <p:cNvPr id="5" name="灯片编号占位符 4">
            <a:extLst>
              <a:ext uri="{FF2B5EF4-FFF2-40B4-BE49-F238E27FC236}">
                <a16:creationId xmlns:a16="http://schemas.microsoft.com/office/drawing/2014/main" id="{16EC0C84-45FE-857B-60BD-C75E6B69F97B}"/>
              </a:ext>
            </a:extLst>
          </p:cNvPr>
          <p:cNvSpPr>
            <a:spLocks noGrp="1"/>
          </p:cNvSpPr>
          <p:nvPr>
            <p:ph type="sldNum" sz="quarter" idx="12"/>
          </p:nvPr>
        </p:nvSpPr>
        <p:spPr/>
        <p:txBody>
          <a:bodyPr/>
          <a:lstStyle/>
          <a:p>
            <a:pPr>
              <a:defRPr/>
            </a:pPr>
            <a:fld id="{4FF538FA-A287-4FBD-9703-6DB9C5344803}" type="slidenum">
              <a:rPr lang="zh-CN" altLang="en-US" smtClean="0"/>
              <a:t>96</a:t>
            </a:fld>
            <a:endParaRPr lang="en-US" altLang="zh-CN" dirty="0"/>
          </a:p>
        </p:txBody>
      </p:sp>
      <p:grpSp>
        <p:nvGrpSpPr>
          <p:cNvPr id="6" name="Group 117">
            <a:extLst>
              <a:ext uri="{FF2B5EF4-FFF2-40B4-BE49-F238E27FC236}">
                <a16:creationId xmlns:a16="http://schemas.microsoft.com/office/drawing/2014/main" id="{F7984F2A-178B-E6CD-5D3D-868AB26B853C}"/>
              </a:ext>
            </a:extLst>
          </p:cNvPr>
          <p:cNvGrpSpPr>
            <a:grpSpLocks/>
          </p:cNvGrpSpPr>
          <p:nvPr/>
        </p:nvGrpSpPr>
        <p:grpSpPr bwMode="auto">
          <a:xfrm>
            <a:off x="1812925" y="762000"/>
            <a:ext cx="2928938" cy="1747838"/>
            <a:chOff x="1142" y="732"/>
            <a:chExt cx="1845" cy="1101"/>
          </a:xfrm>
        </p:grpSpPr>
        <p:sp>
          <p:nvSpPr>
            <p:cNvPr id="7" name="Oval 3">
              <a:extLst>
                <a:ext uri="{FF2B5EF4-FFF2-40B4-BE49-F238E27FC236}">
                  <a16:creationId xmlns:a16="http://schemas.microsoft.com/office/drawing/2014/main" id="{5D57F8E2-CCA5-4185-6F86-D55DAD9F01CF}"/>
                </a:ext>
              </a:extLst>
            </p:cNvPr>
            <p:cNvSpPr>
              <a:spLocks noChangeArrowheads="1"/>
            </p:cNvSpPr>
            <p:nvPr/>
          </p:nvSpPr>
          <p:spPr bwMode="auto">
            <a:xfrm>
              <a:off x="1149" y="919"/>
              <a:ext cx="274" cy="274"/>
            </a:xfrm>
            <a:prstGeom prst="ellipse">
              <a:avLst/>
            </a:prstGeom>
            <a:noFill/>
            <a:ln w="19050" cap="sq">
              <a:solidFill>
                <a:schemeClr val="tx1"/>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8" name="Text Box 4">
              <a:extLst>
                <a:ext uri="{FF2B5EF4-FFF2-40B4-BE49-F238E27FC236}">
                  <a16:creationId xmlns:a16="http://schemas.microsoft.com/office/drawing/2014/main" id="{01BD1704-2F2D-7618-5FFC-5D982D7CFCA5}"/>
                </a:ext>
              </a:extLst>
            </p:cNvPr>
            <p:cNvSpPr txBox="1">
              <a:spLocks noChangeArrowheads="1"/>
            </p:cNvSpPr>
            <p:nvPr/>
          </p:nvSpPr>
          <p:spPr bwMode="auto">
            <a:xfrm>
              <a:off x="1174" y="910"/>
              <a:ext cx="248" cy="250"/>
            </a:xfrm>
            <a:prstGeom prst="rect">
              <a:avLst/>
            </a:prstGeom>
            <a:noFill/>
            <a:ln w="12700" cap="sq">
              <a:no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000">
                  <a:solidFill>
                    <a:srgbClr val="003399"/>
                  </a:solidFill>
                </a:rPr>
                <a:t>v</a:t>
              </a:r>
              <a:r>
                <a:rPr lang="en-US" altLang="zh-CN" sz="2000" baseline="-30000">
                  <a:solidFill>
                    <a:srgbClr val="003399"/>
                  </a:solidFill>
                </a:rPr>
                <a:t>1</a:t>
              </a:r>
            </a:p>
          </p:txBody>
        </p:sp>
        <p:sp>
          <p:nvSpPr>
            <p:cNvPr id="9" name="Oval 5">
              <a:extLst>
                <a:ext uri="{FF2B5EF4-FFF2-40B4-BE49-F238E27FC236}">
                  <a16:creationId xmlns:a16="http://schemas.microsoft.com/office/drawing/2014/main" id="{0CCC71FA-9709-0A33-3E9E-289504B6B019}"/>
                </a:ext>
              </a:extLst>
            </p:cNvPr>
            <p:cNvSpPr>
              <a:spLocks noChangeArrowheads="1"/>
            </p:cNvSpPr>
            <p:nvPr/>
          </p:nvSpPr>
          <p:spPr bwMode="auto">
            <a:xfrm>
              <a:off x="1812" y="1559"/>
              <a:ext cx="274" cy="274"/>
            </a:xfrm>
            <a:prstGeom prst="ellipse">
              <a:avLst/>
            </a:prstGeom>
            <a:noFill/>
            <a:ln w="19050" cap="sq">
              <a:solidFill>
                <a:schemeClr val="tx1"/>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10" name="Text Box 6">
              <a:extLst>
                <a:ext uri="{FF2B5EF4-FFF2-40B4-BE49-F238E27FC236}">
                  <a16:creationId xmlns:a16="http://schemas.microsoft.com/office/drawing/2014/main" id="{00C9F924-4702-C3B9-5A71-57EE7AAF98B0}"/>
                </a:ext>
              </a:extLst>
            </p:cNvPr>
            <p:cNvSpPr txBox="1">
              <a:spLocks noChangeArrowheads="1"/>
            </p:cNvSpPr>
            <p:nvPr/>
          </p:nvSpPr>
          <p:spPr bwMode="auto">
            <a:xfrm>
              <a:off x="1816" y="1553"/>
              <a:ext cx="248" cy="250"/>
            </a:xfrm>
            <a:prstGeom prst="rect">
              <a:avLst/>
            </a:prstGeom>
            <a:noFill/>
            <a:ln w="12700" cap="sq">
              <a:no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000">
                  <a:solidFill>
                    <a:srgbClr val="003399"/>
                  </a:solidFill>
                </a:rPr>
                <a:t>v</a:t>
              </a:r>
              <a:r>
                <a:rPr lang="en-US" altLang="zh-CN" sz="2000" baseline="-30000">
                  <a:solidFill>
                    <a:srgbClr val="003399"/>
                  </a:solidFill>
                </a:rPr>
                <a:t>4</a:t>
              </a:r>
            </a:p>
          </p:txBody>
        </p:sp>
        <p:sp>
          <p:nvSpPr>
            <p:cNvPr id="11" name="Oval 7">
              <a:extLst>
                <a:ext uri="{FF2B5EF4-FFF2-40B4-BE49-F238E27FC236}">
                  <a16:creationId xmlns:a16="http://schemas.microsoft.com/office/drawing/2014/main" id="{72483049-7403-9A93-4EAA-440A98E64BAD}"/>
                </a:ext>
              </a:extLst>
            </p:cNvPr>
            <p:cNvSpPr>
              <a:spLocks noChangeArrowheads="1"/>
            </p:cNvSpPr>
            <p:nvPr/>
          </p:nvSpPr>
          <p:spPr bwMode="auto">
            <a:xfrm>
              <a:off x="1651" y="1146"/>
              <a:ext cx="274" cy="274"/>
            </a:xfrm>
            <a:prstGeom prst="ellipse">
              <a:avLst/>
            </a:prstGeom>
            <a:noFill/>
            <a:ln w="19050" cap="sq">
              <a:solidFill>
                <a:schemeClr val="tx1"/>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12" name="Text Box 8">
              <a:extLst>
                <a:ext uri="{FF2B5EF4-FFF2-40B4-BE49-F238E27FC236}">
                  <a16:creationId xmlns:a16="http://schemas.microsoft.com/office/drawing/2014/main" id="{143DE096-F59A-C576-357D-677D96B7B165}"/>
                </a:ext>
              </a:extLst>
            </p:cNvPr>
            <p:cNvSpPr txBox="1">
              <a:spLocks noChangeArrowheads="1"/>
            </p:cNvSpPr>
            <p:nvPr/>
          </p:nvSpPr>
          <p:spPr bwMode="auto">
            <a:xfrm>
              <a:off x="1669" y="1126"/>
              <a:ext cx="248" cy="250"/>
            </a:xfrm>
            <a:prstGeom prst="rect">
              <a:avLst/>
            </a:prstGeom>
            <a:noFill/>
            <a:ln w="12700" cap="sq">
              <a:no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000">
                  <a:solidFill>
                    <a:srgbClr val="003399"/>
                  </a:solidFill>
                </a:rPr>
                <a:t>v</a:t>
              </a:r>
              <a:r>
                <a:rPr lang="en-US" altLang="zh-CN" sz="2000" baseline="-30000">
                  <a:solidFill>
                    <a:srgbClr val="003399"/>
                  </a:solidFill>
                </a:rPr>
                <a:t>3</a:t>
              </a:r>
            </a:p>
          </p:txBody>
        </p:sp>
        <p:sp>
          <p:nvSpPr>
            <p:cNvPr id="13" name="Oval 9">
              <a:extLst>
                <a:ext uri="{FF2B5EF4-FFF2-40B4-BE49-F238E27FC236}">
                  <a16:creationId xmlns:a16="http://schemas.microsoft.com/office/drawing/2014/main" id="{D6B90967-A425-49D8-AA48-8C47D98E7100}"/>
                </a:ext>
              </a:extLst>
            </p:cNvPr>
            <p:cNvSpPr>
              <a:spLocks noChangeArrowheads="1"/>
            </p:cNvSpPr>
            <p:nvPr/>
          </p:nvSpPr>
          <p:spPr bwMode="auto">
            <a:xfrm>
              <a:off x="1142" y="1440"/>
              <a:ext cx="274" cy="274"/>
            </a:xfrm>
            <a:prstGeom prst="ellipse">
              <a:avLst/>
            </a:prstGeom>
            <a:noFill/>
            <a:ln w="19050" cap="sq">
              <a:solidFill>
                <a:schemeClr val="tx1"/>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14" name="Text Box 10">
              <a:extLst>
                <a:ext uri="{FF2B5EF4-FFF2-40B4-BE49-F238E27FC236}">
                  <a16:creationId xmlns:a16="http://schemas.microsoft.com/office/drawing/2014/main" id="{D3A6A065-80B3-EF27-BC14-B91C6619D9F5}"/>
                </a:ext>
              </a:extLst>
            </p:cNvPr>
            <p:cNvSpPr txBox="1">
              <a:spLocks noChangeArrowheads="1"/>
            </p:cNvSpPr>
            <p:nvPr/>
          </p:nvSpPr>
          <p:spPr bwMode="auto">
            <a:xfrm>
              <a:off x="1156" y="1423"/>
              <a:ext cx="248" cy="250"/>
            </a:xfrm>
            <a:prstGeom prst="rect">
              <a:avLst/>
            </a:prstGeom>
            <a:noFill/>
            <a:ln w="12700" cap="sq">
              <a:no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000" dirty="0">
                  <a:solidFill>
                    <a:srgbClr val="003399"/>
                  </a:solidFill>
                </a:rPr>
                <a:t>v</a:t>
              </a:r>
              <a:r>
                <a:rPr lang="en-US" altLang="zh-CN" sz="2000" baseline="-30000" dirty="0">
                  <a:solidFill>
                    <a:srgbClr val="003399"/>
                  </a:solidFill>
                </a:rPr>
                <a:t>2</a:t>
              </a:r>
            </a:p>
          </p:txBody>
        </p:sp>
        <p:sp>
          <p:nvSpPr>
            <p:cNvPr id="15" name="Oval 11">
              <a:extLst>
                <a:ext uri="{FF2B5EF4-FFF2-40B4-BE49-F238E27FC236}">
                  <a16:creationId xmlns:a16="http://schemas.microsoft.com/office/drawing/2014/main" id="{63EDB273-8564-C200-35EE-D939B54A160C}"/>
                </a:ext>
              </a:extLst>
            </p:cNvPr>
            <p:cNvSpPr>
              <a:spLocks noChangeArrowheads="1"/>
            </p:cNvSpPr>
            <p:nvPr/>
          </p:nvSpPr>
          <p:spPr bwMode="auto">
            <a:xfrm>
              <a:off x="2254" y="884"/>
              <a:ext cx="274" cy="274"/>
            </a:xfrm>
            <a:prstGeom prst="ellipse">
              <a:avLst/>
            </a:prstGeom>
            <a:noFill/>
            <a:ln w="19050" cap="sq">
              <a:solidFill>
                <a:schemeClr val="tx1"/>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16" name="Text Box 12">
              <a:extLst>
                <a:ext uri="{FF2B5EF4-FFF2-40B4-BE49-F238E27FC236}">
                  <a16:creationId xmlns:a16="http://schemas.microsoft.com/office/drawing/2014/main" id="{3FB90B72-8658-1B55-9579-98FE877EA7F5}"/>
                </a:ext>
              </a:extLst>
            </p:cNvPr>
            <p:cNvSpPr txBox="1">
              <a:spLocks noChangeArrowheads="1"/>
            </p:cNvSpPr>
            <p:nvPr/>
          </p:nvSpPr>
          <p:spPr bwMode="auto">
            <a:xfrm>
              <a:off x="2274" y="879"/>
              <a:ext cx="248" cy="250"/>
            </a:xfrm>
            <a:prstGeom prst="rect">
              <a:avLst/>
            </a:prstGeom>
            <a:noFill/>
            <a:ln w="12700" cap="sq">
              <a:no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000">
                  <a:solidFill>
                    <a:srgbClr val="003399"/>
                  </a:solidFill>
                </a:rPr>
                <a:t>v</a:t>
              </a:r>
              <a:r>
                <a:rPr lang="en-US" altLang="zh-CN" sz="2000" baseline="-30000">
                  <a:solidFill>
                    <a:srgbClr val="003399"/>
                  </a:solidFill>
                </a:rPr>
                <a:t>6</a:t>
              </a:r>
            </a:p>
          </p:txBody>
        </p:sp>
        <p:sp>
          <p:nvSpPr>
            <p:cNvPr id="17" name="Oval 13">
              <a:extLst>
                <a:ext uri="{FF2B5EF4-FFF2-40B4-BE49-F238E27FC236}">
                  <a16:creationId xmlns:a16="http://schemas.microsoft.com/office/drawing/2014/main" id="{55027687-BA63-5A62-DA9D-BB12A06E9A19}"/>
                </a:ext>
              </a:extLst>
            </p:cNvPr>
            <p:cNvSpPr>
              <a:spLocks noChangeArrowheads="1"/>
            </p:cNvSpPr>
            <p:nvPr/>
          </p:nvSpPr>
          <p:spPr bwMode="auto">
            <a:xfrm>
              <a:off x="1651" y="737"/>
              <a:ext cx="274" cy="274"/>
            </a:xfrm>
            <a:prstGeom prst="ellipse">
              <a:avLst/>
            </a:prstGeom>
            <a:noFill/>
            <a:ln w="19050" cap="sq">
              <a:solidFill>
                <a:schemeClr val="tx1"/>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18" name="Text Box 14">
              <a:extLst>
                <a:ext uri="{FF2B5EF4-FFF2-40B4-BE49-F238E27FC236}">
                  <a16:creationId xmlns:a16="http://schemas.microsoft.com/office/drawing/2014/main" id="{23F4FE0A-26CF-1746-4F9C-087F219B3EEF}"/>
                </a:ext>
              </a:extLst>
            </p:cNvPr>
            <p:cNvSpPr txBox="1">
              <a:spLocks noChangeArrowheads="1"/>
            </p:cNvSpPr>
            <p:nvPr/>
          </p:nvSpPr>
          <p:spPr bwMode="auto">
            <a:xfrm>
              <a:off x="1670" y="732"/>
              <a:ext cx="248" cy="250"/>
            </a:xfrm>
            <a:prstGeom prst="rect">
              <a:avLst/>
            </a:prstGeom>
            <a:noFill/>
            <a:ln w="12700" cap="sq">
              <a:no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000" dirty="0">
                  <a:solidFill>
                    <a:srgbClr val="003399"/>
                  </a:solidFill>
                </a:rPr>
                <a:t>v</a:t>
              </a:r>
              <a:r>
                <a:rPr lang="en-US" altLang="zh-CN" sz="2000" baseline="-30000" dirty="0">
                  <a:solidFill>
                    <a:srgbClr val="003399"/>
                  </a:solidFill>
                </a:rPr>
                <a:t>5</a:t>
              </a:r>
            </a:p>
          </p:txBody>
        </p:sp>
        <p:sp>
          <p:nvSpPr>
            <p:cNvPr id="19" name="Oval 15">
              <a:extLst>
                <a:ext uri="{FF2B5EF4-FFF2-40B4-BE49-F238E27FC236}">
                  <a16:creationId xmlns:a16="http://schemas.microsoft.com/office/drawing/2014/main" id="{47BCA5FD-8B86-7EAE-88AA-C79DC563AEBA}"/>
                </a:ext>
              </a:extLst>
            </p:cNvPr>
            <p:cNvSpPr>
              <a:spLocks noChangeArrowheads="1"/>
            </p:cNvSpPr>
            <p:nvPr/>
          </p:nvSpPr>
          <p:spPr bwMode="auto">
            <a:xfrm>
              <a:off x="2713" y="1098"/>
              <a:ext cx="274" cy="274"/>
            </a:xfrm>
            <a:prstGeom prst="ellipse">
              <a:avLst/>
            </a:prstGeom>
            <a:noFill/>
            <a:ln w="19050" cap="sq">
              <a:solidFill>
                <a:schemeClr val="tx1"/>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20" name="Text Box 16">
              <a:extLst>
                <a:ext uri="{FF2B5EF4-FFF2-40B4-BE49-F238E27FC236}">
                  <a16:creationId xmlns:a16="http://schemas.microsoft.com/office/drawing/2014/main" id="{1C112E94-35DF-ABC2-2EAD-E99300620699}"/>
                </a:ext>
              </a:extLst>
            </p:cNvPr>
            <p:cNvSpPr txBox="1">
              <a:spLocks noChangeArrowheads="1"/>
            </p:cNvSpPr>
            <p:nvPr/>
          </p:nvSpPr>
          <p:spPr bwMode="auto">
            <a:xfrm>
              <a:off x="2732" y="1090"/>
              <a:ext cx="248" cy="250"/>
            </a:xfrm>
            <a:prstGeom prst="rect">
              <a:avLst/>
            </a:prstGeom>
            <a:noFill/>
            <a:ln w="12700" cap="sq">
              <a:no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000">
                  <a:solidFill>
                    <a:srgbClr val="003399"/>
                  </a:solidFill>
                </a:rPr>
                <a:t>v</a:t>
              </a:r>
              <a:r>
                <a:rPr lang="en-US" altLang="zh-CN" sz="2000" baseline="-30000">
                  <a:solidFill>
                    <a:srgbClr val="003399"/>
                  </a:solidFill>
                </a:rPr>
                <a:t>7</a:t>
              </a:r>
            </a:p>
          </p:txBody>
        </p:sp>
        <p:sp>
          <p:nvSpPr>
            <p:cNvPr id="21" name="Line 17">
              <a:extLst>
                <a:ext uri="{FF2B5EF4-FFF2-40B4-BE49-F238E27FC236}">
                  <a16:creationId xmlns:a16="http://schemas.microsoft.com/office/drawing/2014/main" id="{C9B7CE5E-DD6E-D23F-526D-7C193B6EA94A}"/>
                </a:ext>
              </a:extLst>
            </p:cNvPr>
            <p:cNvSpPr>
              <a:spLocks noChangeShapeType="1"/>
            </p:cNvSpPr>
            <p:nvPr/>
          </p:nvSpPr>
          <p:spPr bwMode="auto">
            <a:xfrm flipV="1">
              <a:off x="1402" y="1316"/>
              <a:ext cx="274" cy="182"/>
            </a:xfrm>
            <a:prstGeom prst="line">
              <a:avLst/>
            </a:prstGeom>
            <a:noFill/>
            <a:ln w="12700" cap="sq">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Line 18">
              <a:extLst>
                <a:ext uri="{FF2B5EF4-FFF2-40B4-BE49-F238E27FC236}">
                  <a16:creationId xmlns:a16="http://schemas.microsoft.com/office/drawing/2014/main" id="{0CE27EBE-E127-ABF4-B5EA-2931C6F96B41}"/>
                </a:ext>
              </a:extLst>
            </p:cNvPr>
            <p:cNvSpPr>
              <a:spLocks noChangeShapeType="1"/>
            </p:cNvSpPr>
            <p:nvPr/>
          </p:nvSpPr>
          <p:spPr bwMode="auto">
            <a:xfrm>
              <a:off x="1392" y="1152"/>
              <a:ext cx="259" cy="87"/>
            </a:xfrm>
            <a:prstGeom prst="line">
              <a:avLst/>
            </a:prstGeom>
            <a:noFill/>
            <a:ln w="12700" cap="sq">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Line 19">
              <a:extLst>
                <a:ext uri="{FF2B5EF4-FFF2-40B4-BE49-F238E27FC236}">
                  <a16:creationId xmlns:a16="http://schemas.microsoft.com/office/drawing/2014/main" id="{6C07B0E9-E8D4-77AA-7F84-35ECE5850415}"/>
                </a:ext>
              </a:extLst>
            </p:cNvPr>
            <p:cNvSpPr>
              <a:spLocks noChangeShapeType="1"/>
            </p:cNvSpPr>
            <p:nvPr/>
          </p:nvSpPr>
          <p:spPr bwMode="auto">
            <a:xfrm>
              <a:off x="1423" y="1604"/>
              <a:ext cx="410" cy="91"/>
            </a:xfrm>
            <a:prstGeom prst="line">
              <a:avLst/>
            </a:prstGeom>
            <a:noFill/>
            <a:ln w="12700" cap="sq">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Line 20">
              <a:extLst>
                <a:ext uri="{FF2B5EF4-FFF2-40B4-BE49-F238E27FC236}">
                  <a16:creationId xmlns:a16="http://schemas.microsoft.com/office/drawing/2014/main" id="{363BD5EA-0047-BE5B-4E0E-9982939F44F5}"/>
                </a:ext>
              </a:extLst>
            </p:cNvPr>
            <p:cNvSpPr>
              <a:spLocks noChangeShapeType="1"/>
            </p:cNvSpPr>
            <p:nvPr/>
          </p:nvSpPr>
          <p:spPr bwMode="auto">
            <a:xfrm>
              <a:off x="1936" y="885"/>
              <a:ext cx="319" cy="91"/>
            </a:xfrm>
            <a:prstGeom prst="line">
              <a:avLst/>
            </a:prstGeom>
            <a:noFill/>
            <a:ln w="12700" cap="sq">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 name="Line 21">
              <a:extLst>
                <a:ext uri="{FF2B5EF4-FFF2-40B4-BE49-F238E27FC236}">
                  <a16:creationId xmlns:a16="http://schemas.microsoft.com/office/drawing/2014/main" id="{FEC68331-B1B7-3EDD-2E89-A9087EE02854}"/>
                </a:ext>
              </a:extLst>
            </p:cNvPr>
            <p:cNvSpPr>
              <a:spLocks noChangeShapeType="1"/>
            </p:cNvSpPr>
            <p:nvPr/>
          </p:nvSpPr>
          <p:spPr bwMode="auto">
            <a:xfrm flipV="1">
              <a:off x="1925" y="1239"/>
              <a:ext cx="775" cy="45"/>
            </a:xfrm>
            <a:prstGeom prst="line">
              <a:avLst/>
            </a:prstGeom>
            <a:noFill/>
            <a:ln w="12700" cap="sq">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Line 22">
              <a:extLst>
                <a:ext uri="{FF2B5EF4-FFF2-40B4-BE49-F238E27FC236}">
                  <a16:creationId xmlns:a16="http://schemas.microsoft.com/office/drawing/2014/main" id="{ECE6D1CF-2D36-4A73-478C-53F88AF63009}"/>
                </a:ext>
              </a:extLst>
            </p:cNvPr>
            <p:cNvSpPr>
              <a:spLocks noChangeShapeType="1"/>
            </p:cNvSpPr>
            <p:nvPr/>
          </p:nvSpPr>
          <p:spPr bwMode="auto">
            <a:xfrm>
              <a:off x="2505" y="1065"/>
              <a:ext cx="231" cy="135"/>
            </a:xfrm>
            <a:prstGeom prst="line">
              <a:avLst/>
            </a:prstGeom>
            <a:noFill/>
            <a:ln w="12700" cap="sq">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 name="Line 23">
              <a:extLst>
                <a:ext uri="{FF2B5EF4-FFF2-40B4-BE49-F238E27FC236}">
                  <a16:creationId xmlns:a16="http://schemas.microsoft.com/office/drawing/2014/main" id="{291CA869-BC11-6BD0-CB9D-BB829E630218}"/>
                </a:ext>
              </a:extLst>
            </p:cNvPr>
            <p:cNvSpPr>
              <a:spLocks noChangeShapeType="1"/>
            </p:cNvSpPr>
            <p:nvPr/>
          </p:nvSpPr>
          <p:spPr bwMode="auto">
            <a:xfrm flipV="1">
              <a:off x="2073" y="1341"/>
              <a:ext cx="684" cy="319"/>
            </a:xfrm>
            <a:prstGeom prst="line">
              <a:avLst/>
            </a:prstGeom>
            <a:noFill/>
            <a:ln w="15875" cap="sq">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 name="Line 24">
              <a:extLst>
                <a:ext uri="{FF2B5EF4-FFF2-40B4-BE49-F238E27FC236}">
                  <a16:creationId xmlns:a16="http://schemas.microsoft.com/office/drawing/2014/main" id="{BC8B9EB3-F5C6-E9B8-9753-3EA02B85211B}"/>
                </a:ext>
              </a:extLst>
            </p:cNvPr>
            <p:cNvSpPr>
              <a:spLocks noChangeShapeType="1"/>
            </p:cNvSpPr>
            <p:nvPr/>
          </p:nvSpPr>
          <p:spPr bwMode="auto">
            <a:xfrm flipV="1">
              <a:off x="1423" y="909"/>
              <a:ext cx="244" cy="102"/>
            </a:xfrm>
            <a:prstGeom prst="line">
              <a:avLst/>
            </a:prstGeom>
            <a:noFill/>
            <a:ln w="12700" cap="sq">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 name="Line 25">
              <a:extLst>
                <a:ext uri="{FF2B5EF4-FFF2-40B4-BE49-F238E27FC236}">
                  <a16:creationId xmlns:a16="http://schemas.microsoft.com/office/drawing/2014/main" id="{26CAEF8F-AC37-137F-C7B2-59A2AF3686C8}"/>
                </a:ext>
              </a:extLst>
            </p:cNvPr>
            <p:cNvSpPr>
              <a:spLocks noChangeShapeType="1"/>
            </p:cNvSpPr>
            <p:nvPr/>
          </p:nvSpPr>
          <p:spPr bwMode="auto">
            <a:xfrm flipH="1">
              <a:off x="1907" y="1053"/>
              <a:ext cx="336" cy="144"/>
            </a:xfrm>
            <a:prstGeom prst="line">
              <a:avLst/>
            </a:prstGeom>
            <a:noFill/>
            <a:ln w="12700" cap="sq">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 name="Line 26">
              <a:extLst>
                <a:ext uri="{FF2B5EF4-FFF2-40B4-BE49-F238E27FC236}">
                  <a16:creationId xmlns:a16="http://schemas.microsoft.com/office/drawing/2014/main" id="{DFE298E8-6B4B-A195-B753-20B01F0D4643}"/>
                </a:ext>
              </a:extLst>
            </p:cNvPr>
            <p:cNvSpPr>
              <a:spLocks noChangeShapeType="1"/>
            </p:cNvSpPr>
            <p:nvPr/>
          </p:nvSpPr>
          <p:spPr bwMode="auto">
            <a:xfrm flipV="1">
              <a:off x="1763" y="1005"/>
              <a:ext cx="0" cy="144"/>
            </a:xfrm>
            <a:prstGeom prst="line">
              <a:avLst/>
            </a:prstGeom>
            <a:noFill/>
            <a:ln w="12700" cap="sq">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1" name="Text Box 48">
            <a:extLst>
              <a:ext uri="{FF2B5EF4-FFF2-40B4-BE49-F238E27FC236}">
                <a16:creationId xmlns:a16="http://schemas.microsoft.com/office/drawing/2014/main" id="{D612AB31-CF43-5D7C-C38E-263DA11A3598}"/>
              </a:ext>
            </a:extLst>
          </p:cNvPr>
          <p:cNvSpPr txBox="1">
            <a:spLocks noChangeArrowheads="1"/>
          </p:cNvSpPr>
          <p:nvPr/>
        </p:nvSpPr>
        <p:spPr bwMode="auto">
          <a:xfrm>
            <a:off x="5614988" y="5348288"/>
            <a:ext cx="571500" cy="67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3800">
                <a:solidFill>
                  <a:srgbClr val="002C84"/>
                </a:solidFill>
              </a:rPr>
              <a:t>v</a:t>
            </a:r>
            <a:r>
              <a:rPr lang="en-US" altLang="zh-CN" sz="3500" baseline="-30000">
                <a:solidFill>
                  <a:srgbClr val="002C84"/>
                </a:solidFill>
              </a:rPr>
              <a:t>1</a:t>
            </a:r>
          </a:p>
        </p:txBody>
      </p:sp>
      <p:sp>
        <p:nvSpPr>
          <p:cNvPr id="32" name="Text Box 66">
            <a:extLst>
              <a:ext uri="{FF2B5EF4-FFF2-40B4-BE49-F238E27FC236}">
                <a16:creationId xmlns:a16="http://schemas.microsoft.com/office/drawing/2014/main" id="{6DF0D9EE-E470-A1DD-18E8-2BACECADD7EE}"/>
              </a:ext>
            </a:extLst>
          </p:cNvPr>
          <p:cNvSpPr txBox="1">
            <a:spLocks noChangeArrowheads="1"/>
          </p:cNvSpPr>
          <p:nvPr/>
        </p:nvSpPr>
        <p:spPr bwMode="auto">
          <a:xfrm>
            <a:off x="5995988" y="5348288"/>
            <a:ext cx="571500" cy="67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3800">
                <a:solidFill>
                  <a:srgbClr val="002C84"/>
                </a:solidFill>
              </a:rPr>
              <a:t>v</a:t>
            </a:r>
            <a:r>
              <a:rPr lang="en-US" altLang="zh-CN" sz="3500" baseline="-30000">
                <a:solidFill>
                  <a:srgbClr val="002C84"/>
                </a:solidFill>
              </a:rPr>
              <a:t>2</a:t>
            </a:r>
          </a:p>
        </p:txBody>
      </p:sp>
      <p:sp>
        <p:nvSpPr>
          <p:cNvPr id="33" name="Text Box 81">
            <a:extLst>
              <a:ext uri="{FF2B5EF4-FFF2-40B4-BE49-F238E27FC236}">
                <a16:creationId xmlns:a16="http://schemas.microsoft.com/office/drawing/2014/main" id="{CA1AE93A-CE53-C211-6E8B-2DB905A30C26}"/>
              </a:ext>
            </a:extLst>
          </p:cNvPr>
          <p:cNvSpPr txBox="1">
            <a:spLocks noChangeArrowheads="1"/>
          </p:cNvSpPr>
          <p:nvPr/>
        </p:nvSpPr>
        <p:spPr bwMode="auto">
          <a:xfrm>
            <a:off x="6376988" y="5348288"/>
            <a:ext cx="571500" cy="67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3800">
                <a:solidFill>
                  <a:srgbClr val="002C84"/>
                </a:solidFill>
              </a:rPr>
              <a:t>v</a:t>
            </a:r>
            <a:r>
              <a:rPr lang="en-US" altLang="zh-CN" sz="3500" baseline="-30000">
                <a:solidFill>
                  <a:srgbClr val="002C84"/>
                </a:solidFill>
              </a:rPr>
              <a:t>4</a:t>
            </a:r>
          </a:p>
        </p:txBody>
      </p:sp>
      <p:sp>
        <p:nvSpPr>
          <p:cNvPr id="34" name="Oval 106">
            <a:extLst>
              <a:ext uri="{FF2B5EF4-FFF2-40B4-BE49-F238E27FC236}">
                <a16:creationId xmlns:a16="http://schemas.microsoft.com/office/drawing/2014/main" id="{64B17655-3D20-C59F-67E2-CF919C2A7DC0}"/>
              </a:ext>
            </a:extLst>
          </p:cNvPr>
          <p:cNvSpPr>
            <a:spLocks noChangeArrowheads="1"/>
          </p:cNvSpPr>
          <p:nvPr/>
        </p:nvSpPr>
        <p:spPr bwMode="auto">
          <a:xfrm>
            <a:off x="1695450" y="914400"/>
            <a:ext cx="762000" cy="762000"/>
          </a:xfrm>
          <a:prstGeom prst="ellipse">
            <a:avLst/>
          </a:prstGeom>
          <a:noFill/>
          <a:ln w="38100">
            <a:solidFill>
              <a:srgbClr val="FF3300"/>
            </a:solidFill>
            <a:prstDash val="lgDash"/>
            <a:round/>
            <a:headEnd/>
            <a:tailEnd/>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35" name="Oval 107">
            <a:extLst>
              <a:ext uri="{FF2B5EF4-FFF2-40B4-BE49-F238E27FC236}">
                <a16:creationId xmlns:a16="http://schemas.microsoft.com/office/drawing/2014/main" id="{D9A12496-6F7F-C5B9-42AF-FE0B2F0E2DAD}"/>
              </a:ext>
            </a:extLst>
          </p:cNvPr>
          <p:cNvSpPr>
            <a:spLocks noChangeArrowheads="1"/>
          </p:cNvSpPr>
          <p:nvPr/>
        </p:nvSpPr>
        <p:spPr bwMode="auto">
          <a:xfrm>
            <a:off x="5238750" y="1790700"/>
            <a:ext cx="762000" cy="762000"/>
          </a:xfrm>
          <a:prstGeom prst="ellipse">
            <a:avLst/>
          </a:prstGeom>
          <a:noFill/>
          <a:ln w="38100">
            <a:solidFill>
              <a:srgbClr val="FF3300"/>
            </a:solidFill>
            <a:prstDash val="lgDash"/>
            <a:round/>
            <a:headEnd/>
            <a:tailEnd/>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36" name="Oval 108">
            <a:extLst>
              <a:ext uri="{FF2B5EF4-FFF2-40B4-BE49-F238E27FC236}">
                <a16:creationId xmlns:a16="http://schemas.microsoft.com/office/drawing/2014/main" id="{71C03B7D-1A5C-3E94-159F-5720C69E6AF8}"/>
              </a:ext>
            </a:extLst>
          </p:cNvPr>
          <p:cNvSpPr>
            <a:spLocks noChangeArrowheads="1"/>
          </p:cNvSpPr>
          <p:nvPr/>
        </p:nvSpPr>
        <p:spPr bwMode="auto">
          <a:xfrm>
            <a:off x="2667000" y="4038600"/>
            <a:ext cx="762000" cy="762000"/>
          </a:xfrm>
          <a:prstGeom prst="ellipse">
            <a:avLst/>
          </a:prstGeom>
          <a:noFill/>
          <a:ln w="38100">
            <a:solidFill>
              <a:srgbClr val="FF3300"/>
            </a:solidFill>
            <a:prstDash val="lgDash"/>
            <a:round/>
            <a:headEnd/>
            <a:tailEnd/>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grpSp>
        <p:nvGrpSpPr>
          <p:cNvPr id="37" name="Group 113">
            <a:extLst>
              <a:ext uri="{FF2B5EF4-FFF2-40B4-BE49-F238E27FC236}">
                <a16:creationId xmlns:a16="http://schemas.microsoft.com/office/drawing/2014/main" id="{551D2241-BDAD-E42A-A620-694409EEEF8F}"/>
              </a:ext>
            </a:extLst>
          </p:cNvPr>
          <p:cNvGrpSpPr>
            <a:grpSpLocks/>
          </p:cNvGrpSpPr>
          <p:nvPr/>
        </p:nvGrpSpPr>
        <p:grpSpPr bwMode="auto">
          <a:xfrm rot="662963">
            <a:off x="6475079" y="4551269"/>
            <a:ext cx="680115" cy="533400"/>
            <a:chOff x="2995" y="2106"/>
            <a:chExt cx="989" cy="768"/>
          </a:xfrm>
          <a:solidFill>
            <a:schemeClr val="accent3"/>
          </a:solidFill>
          <a:effectLst/>
        </p:grpSpPr>
        <p:sp>
          <p:nvSpPr>
            <p:cNvPr id="38" name="Freeform 114">
              <a:extLst>
                <a:ext uri="{FF2B5EF4-FFF2-40B4-BE49-F238E27FC236}">
                  <a16:creationId xmlns:a16="http://schemas.microsoft.com/office/drawing/2014/main" id="{0C6DF11B-D3CC-D20E-01D3-74877B81C4B5}"/>
                </a:ext>
              </a:extLst>
            </p:cNvPr>
            <p:cNvSpPr>
              <a:spLocks/>
            </p:cNvSpPr>
            <p:nvPr/>
          </p:nvSpPr>
          <p:spPr bwMode="auto">
            <a:xfrm rot="421002">
              <a:off x="2995" y="2106"/>
              <a:ext cx="989" cy="768"/>
            </a:xfrm>
            <a:custGeom>
              <a:avLst/>
              <a:gdLst>
                <a:gd name="T0" fmla="*/ 19595 w 439"/>
                <a:gd name="T1" fmla="*/ 374 h 683"/>
                <a:gd name="T2" fmla="*/ 25351 w 439"/>
                <a:gd name="T3" fmla="*/ 278 h 683"/>
                <a:gd name="T4" fmla="*/ 35572 w 439"/>
                <a:gd name="T5" fmla="*/ 336 h 683"/>
                <a:gd name="T6" fmla="*/ 34644 w 439"/>
                <a:gd name="T7" fmla="*/ 491 h 683"/>
                <a:gd name="T8" fmla="*/ 22332 w 439"/>
                <a:gd name="T9" fmla="*/ 616 h 683"/>
                <a:gd name="T10" fmla="*/ 20008 w 439"/>
                <a:gd name="T11" fmla="*/ 958 h 683"/>
                <a:gd name="T12" fmla="*/ 22332 w 439"/>
                <a:gd name="T13" fmla="*/ 1066 h 683"/>
                <a:gd name="T14" fmla="*/ 18298 w 439"/>
                <a:gd name="T15" fmla="*/ 1183 h 683"/>
                <a:gd name="T16" fmla="*/ 19221 w 439"/>
                <a:gd name="T17" fmla="*/ 1302 h 683"/>
                <a:gd name="T18" fmla="*/ 27843 w 439"/>
                <a:gd name="T19" fmla="*/ 1382 h 683"/>
                <a:gd name="T20" fmla="*/ 39233 w 439"/>
                <a:gd name="T21" fmla="*/ 1327 h 683"/>
                <a:gd name="T22" fmla="*/ 42887 w 439"/>
                <a:gd name="T23" fmla="*/ 1183 h 683"/>
                <a:gd name="T24" fmla="*/ 38303 w 439"/>
                <a:gd name="T25" fmla="*/ 1045 h 683"/>
                <a:gd name="T26" fmla="*/ 43302 w 439"/>
                <a:gd name="T27" fmla="*/ 972 h 683"/>
                <a:gd name="T28" fmla="*/ 43302 w 439"/>
                <a:gd name="T29" fmla="*/ 781 h 683"/>
                <a:gd name="T30" fmla="*/ 56046 w 439"/>
                <a:gd name="T31" fmla="*/ 621 h 683"/>
                <a:gd name="T32" fmla="*/ 57387 w 439"/>
                <a:gd name="T33" fmla="*/ 378 h 683"/>
                <a:gd name="T34" fmla="*/ 49144 w 439"/>
                <a:gd name="T35" fmla="*/ 118 h 683"/>
                <a:gd name="T36" fmla="*/ 32792 w 439"/>
                <a:gd name="T37" fmla="*/ 0 h 683"/>
                <a:gd name="T38" fmla="*/ 14637 w 439"/>
                <a:gd name="T39" fmla="*/ 78 h 683"/>
                <a:gd name="T40" fmla="*/ 4071 w 439"/>
                <a:gd name="T41" fmla="*/ 232 h 683"/>
                <a:gd name="T42" fmla="*/ 0 w 439"/>
                <a:gd name="T43" fmla="*/ 473 h 683"/>
                <a:gd name="T44" fmla="*/ 514 w 439"/>
                <a:gd name="T45" fmla="*/ 616 h 683"/>
                <a:gd name="T46" fmla="*/ 19221 w 439"/>
                <a:gd name="T47" fmla="*/ 598 h 683"/>
                <a:gd name="T48" fmla="*/ 19595 w 439"/>
                <a:gd name="T49" fmla="*/ 374 h 683"/>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439" h="683">
                  <a:moveTo>
                    <a:pt x="150" y="185"/>
                  </a:moveTo>
                  <a:lnTo>
                    <a:pt x="194" y="138"/>
                  </a:lnTo>
                  <a:lnTo>
                    <a:pt x="272" y="167"/>
                  </a:lnTo>
                  <a:lnTo>
                    <a:pt x="265" y="244"/>
                  </a:lnTo>
                  <a:lnTo>
                    <a:pt x="171" y="304"/>
                  </a:lnTo>
                  <a:lnTo>
                    <a:pt x="153" y="474"/>
                  </a:lnTo>
                  <a:lnTo>
                    <a:pt x="171" y="527"/>
                  </a:lnTo>
                  <a:lnTo>
                    <a:pt x="140" y="585"/>
                  </a:lnTo>
                  <a:lnTo>
                    <a:pt x="147" y="645"/>
                  </a:lnTo>
                  <a:lnTo>
                    <a:pt x="213" y="683"/>
                  </a:lnTo>
                  <a:lnTo>
                    <a:pt x="300" y="656"/>
                  </a:lnTo>
                  <a:lnTo>
                    <a:pt x="328" y="585"/>
                  </a:lnTo>
                  <a:lnTo>
                    <a:pt x="293" y="518"/>
                  </a:lnTo>
                  <a:lnTo>
                    <a:pt x="331" y="480"/>
                  </a:lnTo>
                  <a:lnTo>
                    <a:pt x="331" y="387"/>
                  </a:lnTo>
                  <a:lnTo>
                    <a:pt x="429" y="308"/>
                  </a:lnTo>
                  <a:lnTo>
                    <a:pt x="439" y="188"/>
                  </a:lnTo>
                  <a:lnTo>
                    <a:pt x="376" y="59"/>
                  </a:lnTo>
                  <a:lnTo>
                    <a:pt x="251" y="0"/>
                  </a:lnTo>
                  <a:lnTo>
                    <a:pt x="112" y="38"/>
                  </a:lnTo>
                  <a:lnTo>
                    <a:pt x="31" y="115"/>
                  </a:lnTo>
                  <a:lnTo>
                    <a:pt x="0" y="234"/>
                  </a:lnTo>
                  <a:lnTo>
                    <a:pt x="4" y="304"/>
                  </a:lnTo>
                  <a:lnTo>
                    <a:pt x="147" y="296"/>
                  </a:lnTo>
                  <a:lnTo>
                    <a:pt x="150" y="185"/>
                  </a:lnTo>
                  <a:close/>
                </a:path>
              </a:pathLst>
            </a:custGeom>
            <a:solidFill>
              <a:schemeClr val="accent1"/>
            </a:solidFill>
            <a:ln w="9525">
              <a:solidFill>
                <a:schemeClr val="accent1"/>
              </a:solidFill>
              <a:round/>
              <a:headEnd/>
              <a:tailEnd/>
            </a:ln>
            <a:effectLst/>
          </p:spPr>
          <p:txBody>
            <a:bodyPr/>
            <a:lstStyle/>
            <a:p>
              <a:endParaRPr lang="zh-CN" altLang="en-US" dirty="0"/>
            </a:p>
          </p:txBody>
        </p:sp>
        <p:sp>
          <p:nvSpPr>
            <p:cNvPr id="39" name="Freeform 115">
              <a:extLst>
                <a:ext uri="{FF2B5EF4-FFF2-40B4-BE49-F238E27FC236}">
                  <a16:creationId xmlns:a16="http://schemas.microsoft.com/office/drawing/2014/main" id="{0F3E9DF9-55A1-2424-244B-83A1E50EAEF9}"/>
                </a:ext>
              </a:extLst>
            </p:cNvPr>
            <p:cNvSpPr>
              <a:spLocks/>
            </p:cNvSpPr>
            <p:nvPr/>
          </p:nvSpPr>
          <p:spPr bwMode="auto">
            <a:xfrm rot="421002">
              <a:off x="3043" y="2106"/>
              <a:ext cx="881" cy="535"/>
            </a:xfrm>
            <a:custGeom>
              <a:avLst/>
              <a:gdLst>
                <a:gd name="T0" fmla="*/ 0 w 390"/>
                <a:gd name="T1" fmla="*/ 479 h 477"/>
                <a:gd name="T2" fmla="*/ 7572 w 390"/>
                <a:gd name="T3" fmla="*/ 456 h 477"/>
                <a:gd name="T4" fmla="*/ 11828 w 390"/>
                <a:gd name="T5" fmla="*/ 479 h 477"/>
                <a:gd name="T6" fmla="*/ 11584 w 390"/>
                <a:gd name="T7" fmla="*/ 349 h 477"/>
                <a:gd name="T8" fmla="*/ 14767 w 390"/>
                <a:gd name="T9" fmla="*/ 200 h 477"/>
                <a:gd name="T10" fmla="*/ 27343 w 390"/>
                <a:gd name="T11" fmla="*/ 147 h 477"/>
                <a:gd name="T12" fmla="*/ 33358 w 390"/>
                <a:gd name="T13" fmla="*/ 209 h 477"/>
                <a:gd name="T14" fmla="*/ 39711 w 390"/>
                <a:gd name="T15" fmla="*/ 304 h 477"/>
                <a:gd name="T16" fmla="*/ 37890 w 390"/>
                <a:gd name="T17" fmla="*/ 472 h 477"/>
                <a:gd name="T18" fmla="*/ 25938 w 390"/>
                <a:gd name="T19" fmla="*/ 550 h 477"/>
                <a:gd name="T20" fmla="*/ 22707 w 390"/>
                <a:gd name="T21" fmla="*/ 668 h 477"/>
                <a:gd name="T22" fmla="*/ 23642 w 390"/>
                <a:gd name="T23" fmla="*/ 786 h 477"/>
                <a:gd name="T24" fmla="*/ 22050 w 390"/>
                <a:gd name="T25" fmla="*/ 950 h 477"/>
                <a:gd name="T26" fmla="*/ 34007 w 390"/>
                <a:gd name="T27" fmla="*/ 950 h 477"/>
                <a:gd name="T28" fmla="*/ 35599 w 390"/>
                <a:gd name="T29" fmla="*/ 829 h 477"/>
                <a:gd name="T30" fmla="*/ 34711 w 390"/>
                <a:gd name="T31" fmla="*/ 686 h 477"/>
                <a:gd name="T32" fmla="*/ 42008 w 390"/>
                <a:gd name="T33" fmla="*/ 611 h 477"/>
                <a:gd name="T34" fmla="*/ 47594 w 390"/>
                <a:gd name="T35" fmla="*/ 571 h 477"/>
                <a:gd name="T36" fmla="*/ 51816 w 390"/>
                <a:gd name="T37" fmla="*/ 391 h 477"/>
                <a:gd name="T38" fmla="*/ 47942 w 390"/>
                <a:gd name="T39" fmla="*/ 195 h 477"/>
                <a:gd name="T40" fmla="*/ 35057 w 390"/>
                <a:gd name="T41" fmla="*/ 0 h 477"/>
                <a:gd name="T42" fmla="*/ 19402 w 390"/>
                <a:gd name="T43" fmla="*/ 15 h 477"/>
                <a:gd name="T44" fmla="*/ 6766 w 390"/>
                <a:gd name="T45" fmla="*/ 132 h 477"/>
                <a:gd name="T46" fmla="*/ 1346 w 390"/>
                <a:gd name="T47" fmla="*/ 278 h 477"/>
                <a:gd name="T48" fmla="*/ 0 w 390"/>
                <a:gd name="T49" fmla="*/ 479 h 47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390" h="477">
                  <a:moveTo>
                    <a:pt x="0" y="241"/>
                  </a:moveTo>
                  <a:lnTo>
                    <a:pt x="57" y="230"/>
                  </a:lnTo>
                  <a:lnTo>
                    <a:pt x="89" y="241"/>
                  </a:lnTo>
                  <a:lnTo>
                    <a:pt x="87" y="175"/>
                  </a:lnTo>
                  <a:lnTo>
                    <a:pt x="111" y="101"/>
                  </a:lnTo>
                  <a:lnTo>
                    <a:pt x="206" y="74"/>
                  </a:lnTo>
                  <a:lnTo>
                    <a:pt x="251" y="105"/>
                  </a:lnTo>
                  <a:lnTo>
                    <a:pt x="299" y="153"/>
                  </a:lnTo>
                  <a:lnTo>
                    <a:pt x="285" y="237"/>
                  </a:lnTo>
                  <a:lnTo>
                    <a:pt x="195" y="276"/>
                  </a:lnTo>
                  <a:lnTo>
                    <a:pt x="171" y="335"/>
                  </a:lnTo>
                  <a:lnTo>
                    <a:pt x="178" y="395"/>
                  </a:lnTo>
                  <a:lnTo>
                    <a:pt x="166" y="477"/>
                  </a:lnTo>
                  <a:lnTo>
                    <a:pt x="256" y="477"/>
                  </a:lnTo>
                  <a:lnTo>
                    <a:pt x="268" y="416"/>
                  </a:lnTo>
                  <a:lnTo>
                    <a:pt x="261" y="345"/>
                  </a:lnTo>
                  <a:lnTo>
                    <a:pt x="316" y="307"/>
                  </a:lnTo>
                  <a:lnTo>
                    <a:pt x="358" y="287"/>
                  </a:lnTo>
                  <a:lnTo>
                    <a:pt x="390" y="196"/>
                  </a:lnTo>
                  <a:lnTo>
                    <a:pt x="361" y="98"/>
                  </a:lnTo>
                  <a:lnTo>
                    <a:pt x="264" y="0"/>
                  </a:lnTo>
                  <a:lnTo>
                    <a:pt x="146" y="8"/>
                  </a:lnTo>
                  <a:lnTo>
                    <a:pt x="51" y="67"/>
                  </a:lnTo>
                  <a:lnTo>
                    <a:pt x="10" y="140"/>
                  </a:lnTo>
                  <a:lnTo>
                    <a:pt x="0" y="241"/>
                  </a:lnTo>
                  <a:close/>
                </a:path>
              </a:pathLst>
            </a:custGeom>
            <a:grpFill/>
            <a:ln w="9525">
              <a:solidFill>
                <a:schemeClr val="accent3"/>
              </a:solidFill>
              <a:round/>
              <a:headEnd/>
              <a:tailEnd/>
            </a:ln>
            <a:effectLst/>
          </p:spPr>
          <p:txBody>
            <a:bodyPr/>
            <a:lstStyle/>
            <a:p>
              <a:endParaRPr lang="zh-CN" altLang="en-US"/>
            </a:p>
          </p:txBody>
        </p:sp>
        <p:sp>
          <p:nvSpPr>
            <p:cNvPr id="40" name="Freeform 116">
              <a:extLst>
                <a:ext uri="{FF2B5EF4-FFF2-40B4-BE49-F238E27FC236}">
                  <a16:creationId xmlns:a16="http://schemas.microsoft.com/office/drawing/2014/main" id="{067C9155-59CA-A149-451B-3A8A38D4D3F1}"/>
                </a:ext>
              </a:extLst>
            </p:cNvPr>
            <p:cNvSpPr>
              <a:spLocks/>
            </p:cNvSpPr>
            <p:nvPr/>
          </p:nvSpPr>
          <p:spPr bwMode="auto">
            <a:xfrm rot="421002">
              <a:off x="3335" y="2712"/>
              <a:ext cx="284" cy="122"/>
            </a:xfrm>
            <a:custGeom>
              <a:avLst/>
              <a:gdLst>
                <a:gd name="T0" fmla="*/ 5887 w 126"/>
                <a:gd name="T1" fmla="*/ 0 h 109"/>
                <a:gd name="T2" fmla="*/ 1159 w 126"/>
                <a:gd name="T3" fmla="*/ 39 h 109"/>
                <a:gd name="T4" fmla="*/ 0 w 126"/>
                <a:gd name="T5" fmla="*/ 144 h 109"/>
                <a:gd name="T6" fmla="*/ 3663 w 126"/>
                <a:gd name="T7" fmla="*/ 214 h 109"/>
                <a:gd name="T8" fmla="*/ 12848 w 126"/>
                <a:gd name="T9" fmla="*/ 214 h 109"/>
                <a:gd name="T10" fmla="*/ 16522 w 126"/>
                <a:gd name="T11" fmla="*/ 130 h 109"/>
                <a:gd name="T12" fmla="*/ 13377 w 126"/>
                <a:gd name="T13" fmla="*/ 28 h 109"/>
                <a:gd name="T14" fmla="*/ 5887 w 126"/>
                <a:gd name="T15" fmla="*/ 0 h 109"/>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26" h="109">
                  <a:moveTo>
                    <a:pt x="45" y="0"/>
                  </a:moveTo>
                  <a:lnTo>
                    <a:pt x="9" y="20"/>
                  </a:lnTo>
                  <a:lnTo>
                    <a:pt x="0" y="73"/>
                  </a:lnTo>
                  <a:lnTo>
                    <a:pt x="28" y="109"/>
                  </a:lnTo>
                  <a:lnTo>
                    <a:pt x="98" y="109"/>
                  </a:lnTo>
                  <a:lnTo>
                    <a:pt x="126" y="66"/>
                  </a:lnTo>
                  <a:lnTo>
                    <a:pt x="102" y="14"/>
                  </a:lnTo>
                  <a:lnTo>
                    <a:pt x="45" y="0"/>
                  </a:lnTo>
                  <a:close/>
                </a:path>
              </a:pathLst>
            </a:custGeom>
            <a:grpFill/>
            <a:ln w="9525">
              <a:solidFill>
                <a:schemeClr val="accent3"/>
              </a:solidFill>
              <a:round/>
              <a:headEnd/>
              <a:tailEnd/>
            </a:ln>
            <a:effectLst/>
          </p:spPr>
          <p:txBody>
            <a:bodyPr/>
            <a:lstStyle/>
            <a:p>
              <a:endParaRPr lang="zh-CN" altLang="en-US" dirty="0"/>
            </a:p>
          </p:txBody>
        </p:sp>
      </p:grpSp>
      <p:grpSp>
        <p:nvGrpSpPr>
          <p:cNvPr id="41" name="Group 143">
            <a:extLst>
              <a:ext uri="{FF2B5EF4-FFF2-40B4-BE49-F238E27FC236}">
                <a16:creationId xmlns:a16="http://schemas.microsoft.com/office/drawing/2014/main" id="{937C2832-0BB2-5C72-1A30-5C50C4D53EAF}"/>
              </a:ext>
            </a:extLst>
          </p:cNvPr>
          <p:cNvGrpSpPr>
            <a:grpSpLocks/>
          </p:cNvGrpSpPr>
          <p:nvPr/>
        </p:nvGrpSpPr>
        <p:grpSpPr bwMode="auto">
          <a:xfrm>
            <a:off x="5376863" y="819150"/>
            <a:ext cx="2928937" cy="1747838"/>
            <a:chOff x="3387" y="768"/>
            <a:chExt cx="1845" cy="1101"/>
          </a:xfrm>
        </p:grpSpPr>
        <p:sp>
          <p:nvSpPr>
            <p:cNvPr id="42" name="Oval 121">
              <a:extLst>
                <a:ext uri="{FF2B5EF4-FFF2-40B4-BE49-F238E27FC236}">
                  <a16:creationId xmlns:a16="http://schemas.microsoft.com/office/drawing/2014/main" id="{53DA1AD7-0425-69A6-E2EC-20F14B324F4E}"/>
                </a:ext>
              </a:extLst>
            </p:cNvPr>
            <p:cNvSpPr>
              <a:spLocks noChangeArrowheads="1"/>
            </p:cNvSpPr>
            <p:nvPr/>
          </p:nvSpPr>
          <p:spPr bwMode="auto">
            <a:xfrm>
              <a:off x="4057" y="1595"/>
              <a:ext cx="274" cy="274"/>
            </a:xfrm>
            <a:prstGeom prst="ellipse">
              <a:avLst/>
            </a:prstGeom>
            <a:noFill/>
            <a:ln w="19050" cap="sq">
              <a:solidFill>
                <a:schemeClr val="tx1"/>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43" name="Text Box 122">
              <a:extLst>
                <a:ext uri="{FF2B5EF4-FFF2-40B4-BE49-F238E27FC236}">
                  <a16:creationId xmlns:a16="http://schemas.microsoft.com/office/drawing/2014/main" id="{ED42E2EE-1B5D-9A3D-1978-B45A98C25584}"/>
                </a:ext>
              </a:extLst>
            </p:cNvPr>
            <p:cNvSpPr txBox="1">
              <a:spLocks noChangeArrowheads="1"/>
            </p:cNvSpPr>
            <p:nvPr/>
          </p:nvSpPr>
          <p:spPr bwMode="auto">
            <a:xfrm>
              <a:off x="4061" y="1589"/>
              <a:ext cx="248" cy="250"/>
            </a:xfrm>
            <a:prstGeom prst="rect">
              <a:avLst/>
            </a:prstGeom>
            <a:noFill/>
            <a:ln w="12700" cap="sq">
              <a:no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000">
                  <a:solidFill>
                    <a:srgbClr val="003399"/>
                  </a:solidFill>
                </a:rPr>
                <a:t>v</a:t>
              </a:r>
              <a:r>
                <a:rPr lang="en-US" altLang="zh-CN" sz="2000" baseline="-30000">
                  <a:solidFill>
                    <a:srgbClr val="003399"/>
                  </a:solidFill>
                </a:rPr>
                <a:t>4</a:t>
              </a:r>
            </a:p>
          </p:txBody>
        </p:sp>
        <p:sp>
          <p:nvSpPr>
            <p:cNvPr id="44" name="Oval 123">
              <a:extLst>
                <a:ext uri="{FF2B5EF4-FFF2-40B4-BE49-F238E27FC236}">
                  <a16:creationId xmlns:a16="http://schemas.microsoft.com/office/drawing/2014/main" id="{39229C1F-A995-9C9B-A336-6403391A44BB}"/>
                </a:ext>
              </a:extLst>
            </p:cNvPr>
            <p:cNvSpPr>
              <a:spLocks noChangeArrowheads="1"/>
            </p:cNvSpPr>
            <p:nvPr/>
          </p:nvSpPr>
          <p:spPr bwMode="auto">
            <a:xfrm>
              <a:off x="3896" y="1182"/>
              <a:ext cx="274" cy="274"/>
            </a:xfrm>
            <a:prstGeom prst="ellipse">
              <a:avLst/>
            </a:prstGeom>
            <a:noFill/>
            <a:ln w="19050" cap="sq">
              <a:solidFill>
                <a:schemeClr val="tx1"/>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45" name="Text Box 124">
              <a:extLst>
                <a:ext uri="{FF2B5EF4-FFF2-40B4-BE49-F238E27FC236}">
                  <a16:creationId xmlns:a16="http://schemas.microsoft.com/office/drawing/2014/main" id="{894B44FC-39A1-2795-3216-A989ED9B886B}"/>
                </a:ext>
              </a:extLst>
            </p:cNvPr>
            <p:cNvSpPr txBox="1">
              <a:spLocks noChangeArrowheads="1"/>
            </p:cNvSpPr>
            <p:nvPr/>
          </p:nvSpPr>
          <p:spPr bwMode="auto">
            <a:xfrm>
              <a:off x="3914" y="1162"/>
              <a:ext cx="248" cy="250"/>
            </a:xfrm>
            <a:prstGeom prst="rect">
              <a:avLst/>
            </a:prstGeom>
            <a:noFill/>
            <a:ln w="12700" cap="sq">
              <a:no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000" dirty="0">
                  <a:solidFill>
                    <a:srgbClr val="003399"/>
                  </a:solidFill>
                </a:rPr>
                <a:t>v</a:t>
              </a:r>
              <a:r>
                <a:rPr lang="en-US" altLang="zh-CN" sz="2000" baseline="-30000" dirty="0">
                  <a:solidFill>
                    <a:srgbClr val="003399"/>
                  </a:solidFill>
                </a:rPr>
                <a:t>3</a:t>
              </a:r>
            </a:p>
          </p:txBody>
        </p:sp>
        <p:sp>
          <p:nvSpPr>
            <p:cNvPr id="46" name="Oval 125">
              <a:extLst>
                <a:ext uri="{FF2B5EF4-FFF2-40B4-BE49-F238E27FC236}">
                  <a16:creationId xmlns:a16="http://schemas.microsoft.com/office/drawing/2014/main" id="{5025D24B-B3D6-960D-C79F-8BD3AA9A870E}"/>
                </a:ext>
              </a:extLst>
            </p:cNvPr>
            <p:cNvSpPr>
              <a:spLocks noChangeArrowheads="1"/>
            </p:cNvSpPr>
            <p:nvPr/>
          </p:nvSpPr>
          <p:spPr bwMode="auto">
            <a:xfrm>
              <a:off x="3387" y="1476"/>
              <a:ext cx="274" cy="274"/>
            </a:xfrm>
            <a:prstGeom prst="ellipse">
              <a:avLst/>
            </a:prstGeom>
            <a:noFill/>
            <a:ln w="19050" cap="sq">
              <a:solidFill>
                <a:schemeClr val="tx1"/>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47" name="Text Box 126">
              <a:extLst>
                <a:ext uri="{FF2B5EF4-FFF2-40B4-BE49-F238E27FC236}">
                  <a16:creationId xmlns:a16="http://schemas.microsoft.com/office/drawing/2014/main" id="{CA090DA6-EB89-90B1-CDA8-DDD36A737A4E}"/>
                </a:ext>
              </a:extLst>
            </p:cNvPr>
            <p:cNvSpPr txBox="1">
              <a:spLocks noChangeArrowheads="1"/>
            </p:cNvSpPr>
            <p:nvPr/>
          </p:nvSpPr>
          <p:spPr bwMode="auto">
            <a:xfrm>
              <a:off x="3401" y="1459"/>
              <a:ext cx="248" cy="250"/>
            </a:xfrm>
            <a:prstGeom prst="rect">
              <a:avLst/>
            </a:prstGeom>
            <a:noFill/>
            <a:ln w="12700" cap="sq">
              <a:no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000">
                  <a:solidFill>
                    <a:srgbClr val="003399"/>
                  </a:solidFill>
                </a:rPr>
                <a:t>v</a:t>
              </a:r>
              <a:r>
                <a:rPr lang="en-US" altLang="zh-CN" sz="2000" baseline="-30000">
                  <a:solidFill>
                    <a:srgbClr val="003399"/>
                  </a:solidFill>
                </a:rPr>
                <a:t>2</a:t>
              </a:r>
            </a:p>
          </p:txBody>
        </p:sp>
        <p:sp>
          <p:nvSpPr>
            <p:cNvPr id="48" name="Oval 127">
              <a:extLst>
                <a:ext uri="{FF2B5EF4-FFF2-40B4-BE49-F238E27FC236}">
                  <a16:creationId xmlns:a16="http://schemas.microsoft.com/office/drawing/2014/main" id="{5802629F-1E0F-8D84-8936-56E623BC553D}"/>
                </a:ext>
              </a:extLst>
            </p:cNvPr>
            <p:cNvSpPr>
              <a:spLocks noChangeArrowheads="1"/>
            </p:cNvSpPr>
            <p:nvPr/>
          </p:nvSpPr>
          <p:spPr bwMode="auto">
            <a:xfrm>
              <a:off x="4499" y="920"/>
              <a:ext cx="274" cy="274"/>
            </a:xfrm>
            <a:prstGeom prst="ellipse">
              <a:avLst/>
            </a:prstGeom>
            <a:noFill/>
            <a:ln w="19050" cap="sq">
              <a:solidFill>
                <a:schemeClr val="tx1"/>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49" name="Text Box 128">
              <a:extLst>
                <a:ext uri="{FF2B5EF4-FFF2-40B4-BE49-F238E27FC236}">
                  <a16:creationId xmlns:a16="http://schemas.microsoft.com/office/drawing/2014/main" id="{A467BB17-C892-354B-A484-CFBFCF90D87D}"/>
                </a:ext>
              </a:extLst>
            </p:cNvPr>
            <p:cNvSpPr txBox="1">
              <a:spLocks noChangeArrowheads="1"/>
            </p:cNvSpPr>
            <p:nvPr/>
          </p:nvSpPr>
          <p:spPr bwMode="auto">
            <a:xfrm>
              <a:off x="4519" y="915"/>
              <a:ext cx="248" cy="250"/>
            </a:xfrm>
            <a:prstGeom prst="rect">
              <a:avLst/>
            </a:prstGeom>
            <a:noFill/>
            <a:ln w="12700" cap="sq">
              <a:no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000" dirty="0">
                  <a:solidFill>
                    <a:srgbClr val="003399"/>
                  </a:solidFill>
                </a:rPr>
                <a:t>v</a:t>
              </a:r>
              <a:r>
                <a:rPr lang="en-US" altLang="zh-CN" sz="2000" baseline="-30000" dirty="0">
                  <a:solidFill>
                    <a:srgbClr val="003399"/>
                  </a:solidFill>
                </a:rPr>
                <a:t>6</a:t>
              </a:r>
            </a:p>
          </p:txBody>
        </p:sp>
        <p:sp>
          <p:nvSpPr>
            <p:cNvPr id="50" name="Oval 129">
              <a:extLst>
                <a:ext uri="{FF2B5EF4-FFF2-40B4-BE49-F238E27FC236}">
                  <a16:creationId xmlns:a16="http://schemas.microsoft.com/office/drawing/2014/main" id="{7BC0ADE6-F880-2857-31B2-1575FE8C009F}"/>
                </a:ext>
              </a:extLst>
            </p:cNvPr>
            <p:cNvSpPr>
              <a:spLocks noChangeArrowheads="1"/>
            </p:cNvSpPr>
            <p:nvPr/>
          </p:nvSpPr>
          <p:spPr bwMode="auto">
            <a:xfrm>
              <a:off x="3896" y="773"/>
              <a:ext cx="274" cy="274"/>
            </a:xfrm>
            <a:prstGeom prst="ellipse">
              <a:avLst/>
            </a:prstGeom>
            <a:noFill/>
            <a:ln w="19050" cap="sq">
              <a:solidFill>
                <a:schemeClr val="tx1"/>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51" name="Text Box 130">
              <a:extLst>
                <a:ext uri="{FF2B5EF4-FFF2-40B4-BE49-F238E27FC236}">
                  <a16:creationId xmlns:a16="http://schemas.microsoft.com/office/drawing/2014/main" id="{75A6B2D7-C755-89A5-8DD7-EE1EA61B6562}"/>
                </a:ext>
              </a:extLst>
            </p:cNvPr>
            <p:cNvSpPr txBox="1">
              <a:spLocks noChangeArrowheads="1"/>
            </p:cNvSpPr>
            <p:nvPr/>
          </p:nvSpPr>
          <p:spPr bwMode="auto">
            <a:xfrm>
              <a:off x="3915" y="768"/>
              <a:ext cx="248" cy="250"/>
            </a:xfrm>
            <a:prstGeom prst="rect">
              <a:avLst/>
            </a:prstGeom>
            <a:noFill/>
            <a:ln w="12700" cap="sq">
              <a:no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000">
                  <a:solidFill>
                    <a:srgbClr val="003399"/>
                  </a:solidFill>
                </a:rPr>
                <a:t>v</a:t>
              </a:r>
              <a:r>
                <a:rPr lang="en-US" altLang="zh-CN" sz="2000" baseline="-30000">
                  <a:solidFill>
                    <a:srgbClr val="003399"/>
                  </a:solidFill>
                </a:rPr>
                <a:t>5</a:t>
              </a:r>
            </a:p>
          </p:txBody>
        </p:sp>
        <p:sp>
          <p:nvSpPr>
            <p:cNvPr id="52" name="Oval 131">
              <a:extLst>
                <a:ext uri="{FF2B5EF4-FFF2-40B4-BE49-F238E27FC236}">
                  <a16:creationId xmlns:a16="http://schemas.microsoft.com/office/drawing/2014/main" id="{DE3C3A27-227F-D0FF-97C5-2FB41B139A57}"/>
                </a:ext>
              </a:extLst>
            </p:cNvPr>
            <p:cNvSpPr>
              <a:spLocks noChangeArrowheads="1"/>
            </p:cNvSpPr>
            <p:nvPr/>
          </p:nvSpPr>
          <p:spPr bwMode="auto">
            <a:xfrm>
              <a:off x="4958" y="1134"/>
              <a:ext cx="274" cy="274"/>
            </a:xfrm>
            <a:prstGeom prst="ellipse">
              <a:avLst/>
            </a:prstGeom>
            <a:noFill/>
            <a:ln w="19050" cap="sq">
              <a:solidFill>
                <a:schemeClr val="tx1"/>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53" name="Text Box 132">
              <a:extLst>
                <a:ext uri="{FF2B5EF4-FFF2-40B4-BE49-F238E27FC236}">
                  <a16:creationId xmlns:a16="http://schemas.microsoft.com/office/drawing/2014/main" id="{3F6E82D4-4359-EEE2-43DD-CDEDA5A04BD8}"/>
                </a:ext>
              </a:extLst>
            </p:cNvPr>
            <p:cNvSpPr txBox="1">
              <a:spLocks noChangeArrowheads="1"/>
            </p:cNvSpPr>
            <p:nvPr/>
          </p:nvSpPr>
          <p:spPr bwMode="auto">
            <a:xfrm>
              <a:off x="4977" y="1126"/>
              <a:ext cx="248" cy="250"/>
            </a:xfrm>
            <a:prstGeom prst="rect">
              <a:avLst/>
            </a:prstGeom>
            <a:noFill/>
            <a:ln w="12700" cap="sq">
              <a:no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000">
                  <a:solidFill>
                    <a:srgbClr val="003399"/>
                  </a:solidFill>
                </a:rPr>
                <a:t>v</a:t>
              </a:r>
              <a:r>
                <a:rPr lang="en-US" altLang="zh-CN" sz="2000" baseline="-30000">
                  <a:solidFill>
                    <a:srgbClr val="003399"/>
                  </a:solidFill>
                </a:rPr>
                <a:t>7</a:t>
              </a:r>
            </a:p>
          </p:txBody>
        </p:sp>
        <p:sp>
          <p:nvSpPr>
            <p:cNvPr id="54" name="Line 133">
              <a:extLst>
                <a:ext uri="{FF2B5EF4-FFF2-40B4-BE49-F238E27FC236}">
                  <a16:creationId xmlns:a16="http://schemas.microsoft.com/office/drawing/2014/main" id="{AA5BEA7B-03EF-A7D7-2501-344E1E800B75}"/>
                </a:ext>
              </a:extLst>
            </p:cNvPr>
            <p:cNvSpPr>
              <a:spLocks noChangeShapeType="1"/>
            </p:cNvSpPr>
            <p:nvPr/>
          </p:nvSpPr>
          <p:spPr bwMode="auto">
            <a:xfrm flipV="1">
              <a:off x="3647" y="1352"/>
              <a:ext cx="274" cy="182"/>
            </a:xfrm>
            <a:prstGeom prst="line">
              <a:avLst/>
            </a:prstGeom>
            <a:noFill/>
            <a:ln w="12700" cap="sq">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 name="Line 135">
              <a:extLst>
                <a:ext uri="{FF2B5EF4-FFF2-40B4-BE49-F238E27FC236}">
                  <a16:creationId xmlns:a16="http://schemas.microsoft.com/office/drawing/2014/main" id="{A30C867D-3FB4-1446-0767-F514F9F62914}"/>
                </a:ext>
              </a:extLst>
            </p:cNvPr>
            <p:cNvSpPr>
              <a:spLocks noChangeShapeType="1"/>
            </p:cNvSpPr>
            <p:nvPr/>
          </p:nvSpPr>
          <p:spPr bwMode="auto">
            <a:xfrm>
              <a:off x="3668" y="1640"/>
              <a:ext cx="410" cy="91"/>
            </a:xfrm>
            <a:prstGeom prst="line">
              <a:avLst/>
            </a:prstGeom>
            <a:noFill/>
            <a:ln w="12700" cap="sq">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6" name="Line 136">
              <a:extLst>
                <a:ext uri="{FF2B5EF4-FFF2-40B4-BE49-F238E27FC236}">
                  <a16:creationId xmlns:a16="http://schemas.microsoft.com/office/drawing/2014/main" id="{1CE955C3-C1CF-9114-C3A0-A361D2339493}"/>
                </a:ext>
              </a:extLst>
            </p:cNvPr>
            <p:cNvSpPr>
              <a:spLocks noChangeShapeType="1"/>
            </p:cNvSpPr>
            <p:nvPr/>
          </p:nvSpPr>
          <p:spPr bwMode="auto">
            <a:xfrm>
              <a:off x="4181" y="921"/>
              <a:ext cx="319" cy="91"/>
            </a:xfrm>
            <a:prstGeom prst="line">
              <a:avLst/>
            </a:prstGeom>
            <a:noFill/>
            <a:ln w="12700" cap="sq">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 name="Line 137">
              <a:extLst>
                <a:ext uri="{FF2B5EF4-FFF2-40B4-BE49-F238E27FC236}">
                  <a16:creationId xmlns:a16="http://schemas.microsoft.com/office/drawing/2014/main" id="{CC831164-FF0B-2388-DCE4-C5A7520F72BE}"/>
                </a:ext>
              </a:extLst>
            </p:cNvPr>
            <p:cNvSpPr>
              <a:spLocks noChangeShapeType="1"/>
            </p:cNvSpPr>
            <p:nvPr/>
          </p:nvSpPr>
          <p:spPr bwMode="auto">
            <a:xfrm flipV="1">
              <a:off x="4170" y="1275"/>
              <a:ext cx="775" cy="45"/>
            </a:xfrm>
            <a:prstGeom prst="line">
              <a:avLst/>
            </a:prstGeom>
            <a:noFill/>
            <a:ln w="12700" cap="sq">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8" name="Line 138">
              <a:extLst>
                <a:ext uri="{FF2B5EF4-FFF2-40B4-BE49-F238E27FC236}">
                  <a16:creationId xmlns:a16="http://schemas.microsoft.com/office/drawing/2014/main" id="{A1D2A99B-661A-5E70-4792-BECAB9ED6A6B}"/>
                </a:ext>
              </a:extLst>
            </p:cNvPr>
            <p:cNvSpPr>
              <a:spLocks noChangeShapeType="1"/>
            </p:cNvSpPr>
            <p:nvPr/>
          </p:nvSpPr>
          <p:spPr bwMode="auto">
            <a:xfrm>
              <a:off x="4750" y="1101"/>
              <a:ext cx="231" cy="135"/>
            </a:xfrm>
            <a:prstGeom prst="line">
              <a:avLst/>
            </a:prstGeom>
            <a:noFill/>
            <a:ln w="12700" cap="sq">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9" name="Line 139">
              <a:extLst>
                <a:ext uri="{FF2B5EF4-FFF2-40B4-BE49-F238E27FC236}">
                  <a16:creationId xmlns:a16="http://schemas.microsoft.com/office/drawing/2014/main" id="{170F5DC7-123E-BF40-BF4F-CE34AE62B474}"/>
                </a:ext>
              </a:extLst>
            </p:cNvPr>
            <p:cNvSpPr>
              <a:spLocks noChangeShapeType="1"/>
            </p:cNvSpPr>
            <p:nvPr/>
          </p:nvSpPr>
          <p:spPr bwMode="auto">
            <a:xfrm flipV="1">
              <a:off x="4318" y="1377"/>
              <a:ext cx="684" cy="319"/>
            </a:xfrm>
            <a:prstGeom prst="line">
              <a:avLst/>
            </a:prstGeom>
            <a:noFill/>
            <a:ln w="15875" cap="sq">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 name="Line 141">
              <a:extLst>
                <a:ext uri="{FF2B5EF4-FFF2-40B4-BE49-F238E27FC236}">
                  <a16:creationId xmlns:a16="http://schemas.microsoft.com/office/drawing/2014/main" id="{C3914A27-2BFC-338F-D333-485564EABC0C}"/>
                </a:ext>
              </a:extLst>
            </p:cNvPr>
            <p:cNvSpPr>
              <a:spLocks noChangeShapeType="1"/>
            </p:cNvSpPr>
            <p:nvPr/>
          </p:nvSpPr>
          <p:spPr bwMode="auto">
            <a:xfrm flipH="1">
              <a:off x="4152" y="1089"/>
              <a:ext cx="336" cy="144"/>
            </a:xfrm>
            <a:prstGeom prst="line">
              <a:avLst/>
            </a:prstGeom>
            <a:noFill/>
            <a:ln w="12700" cap="sq">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 name="Line 142">
              <a:extLst>
                <a:ext uri="{FF2B5EF4-FFF2-40B4-BE49-F238E27FC236}">
                  <a16:creationId xmlns:a16="http://schemas.microsoft.com/office/drawing/2014/main" id="{C6698014-77BD-A608-C9DA-B1220C609842}"/>
                </a:ext>
              </a:extLst>
            </p:cNvPr>
            <p:cNvSpPr>
              <a:spLocks noChangeShapeType="1"/>
            </p:cNvSpPr>
            <p:nvPr/>
          </p:nvSpPr>
          <p:spPr bwMode="auto">
            <a:xfrm flipV="1">
              <a:off x="4008" y="1041"/>
              <a:ext cx="0" cy="144"/>
            </a:xfrm>
            <a:prstGeom prst="line">
              <a:avLst/>
            </a:prstGeom>
            <a:noFill/>
            <a:ln w="12700" cap="sq">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62" name="Group 165">
            <a:extLst>
              <a:ext uri="{FF2B5EF4-FFF2-40B4-BE49-F238E27FC236}">
                <a16:creationId xmlns:a16="http://schemas.microsoft.com/office/drawing/2014/main" id="{2C7478E3-8ED6-5EAE-59C2-8221B5C00AE1}"/>
              </a:ext>
            </a:extLst>
          </p:cNvPr>
          <p:cNvGrpSpPr>
            <a:grpSpLocks/>
          </p:cNvGrpSpPr>
          <p:nvPr/>
        </p:nvGrpSpPr>
        <p:grpSpPr bwMode="auto">
          <a:xfrm>
            <a:off x="2560638" y="2900363"/>
            <a:ext cx="2120900" cy="1747837"/>
            <a:chOff x="1613" y="1971"/>
            <a:chExt cx="1336" cy="1101"/>
          </a:xfrm>
        </p:grpSpPr>
        <p:sp>
          <p:nvSpPr>
            <p:cNvPr id="63" name="Oval 145">
              <a:extLst>
                <a:ext uri="{FF2B5EF4-FFF2-40B4-BE49-F238E27FC236}">
                  <a16:creationId xmlns:a16="http://schemas.microsoft.com/office/drawing/2014/main" id="{CF780EF9-3EFE-5EFF-0FC6-55D9FA6666E6}"/>
                </a:ext>
              </a:extLst>
            </p:cNvPr>
            <p:cNvSpPr>
              <a:spLocks noChangeArrowheads="1"/>
            </p:cNvSpPr>
            <p:nvPr/>
          </p:nvSpPr>
          <p:spPr bwMode="auto">
            <a:xfrm>
              <a:off x="1774" y="2798"/>
              <a:ext cx="274" cy="274"/>
            </a:xfrm>
            <a:prstGeom prst="ellipse">
              <a:avLst/>
            </a:prstGeom>
            <a:noFill/>
            <a:ln w="19050" cap="sq">
              <a:solidFill>
                <a:schemeClr val="tx1"/>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64" name="Text Box 146">
              <a:extLst>
                <a:ext uri="{FF2B5EF4-FFF2-40B4-BE49-F238E27FC236}">
                  <a16:creationId xmlns:a16="http://schemas.microsoft.com/office/drawing/2014/main" id="{B9C68712-E646-5567-8AB6-B63D745663DD}"/>
                </a:ext>
              </a:extLst>
            </p:cNvPr>
            <p:cNvSpPr txBox="1">
              <a:spLocks noChangeArrowheads="1"/>
            </p:cNvSpPr>
            <p:nvPr/>
          </p:nvSpPr>
          <p:spPr bwMode="auto">
            <a:xfrm>
              <a:off x="1778" y="2792"/>
              <a:ext cx="248" cy="250"/>
            </a:xfrm>
            <a:prstGeom prst="rect">
              <a:avLst/>
            </a:prstGeom>
            <a:noFill/>
            <a:ln w="12700" cap="sq">
              <a:no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000">
                  <a:solidFill>
                    <a:srgbClr val="003399"/>
                  </a:solidFill>
                </a:rPr>
                <a:t>v</a:t>
              </a:r>
              <a:r>
                <a:rPr lang="en-US" altLang="zh-CN" sz="2000" baseline="-30000">
                  <a:solidFill>
                    <a:srgbClr val="003399"/>
                  </a:solidFill>
                </a:rPr>
                <a:t>4</a:t>
              </a:r>
            </a:p>
          </p:txBody>
        </p:sp>
        <p:sp>
          <p:nvSpPr>
            <p:cNvPr id="65" name="Oval 147">
              <a:extLst>
                <a:ext uri="{FF2B5EF4-FFF2-40B4-BE49-F238E27FC236}">
                  <a16:creationId xmlns:a16="http://schemas.microsoft.com/office/drawing/2014/main" id="{C31247D7-0526-6C30-2FBA-DB435F1FA2F5}"/>
                </a:ext>
              </a:extLst>
            </p:cNvPr>
            <p:cNvSpPr>
              <a:spLocks noChangeArrowheads="1"/>
            </p:cNvSpPr>
            <p:nvPr/>
          </p:nvSpPr>
          <p:spPr bwMode="auto">
            <a:xfrm>
              <a:off x="1613" y="2385"/>
              <a:ext cx="274" cy="274"/>
            </a:xfrm>
            <a:prstGeom prst="ellipse">
              <a:avLst/>
            </a:prstGeom>
            <a:noFill/>
            <a:ln w="19050" cap="sq">
              <a:solidFill>
                <a:schemeClr val="tx1"/>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66" name="Text Box 148">
              <a:extLst>
                <a:ext uri="{FF2B5EF4-FFF2-40B4-BE49-F238E27FC236}">
                  <a16:creationId xmlns:a16="http://schemas.microsoft.com/office/drawing/2014/main" id="{0DF88680-CFD1-CFC7-CEA9-F8BEA95C7BE1}"/>
                </a:ext>
              </a:extLst>
            </p:cNvPr>
            <p:cNvSpPr txBox="1">
              <a:spLocks noChangeArrowheads="1"/>
            </p:cNvSpPr>
            <p:nvPr/>
          </p:nvSpPr>
          <p:spPr bwMode="auto">
            <a:xfrm>
              <a:off x="1631" y="2365"/>
              <a:ext cx="248" cy="250"/>
            </a:xfrm>
            <a:prstGeom prst="rect">
              <a:avLst/>
            </a:prstGeom>
            <a:noFill/>
            <a:ln w="12700" cap="sq">
              <a:no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000" dirty="0">
                  <a:solidFill>
                    <a:srgbClr val="003399"/>
                  </a:solidFill>
                </a:rPr>
                <a:t>v</a:t>
              </a:r>
              <a:r>
                <a:rPr lang="en-US" altLang="zh-CN" sz="2000" baseline="-30000" dirty="0">
                  <a:solidFill>
                    <a:srgbClr val="003399"/>
                  </a:solidFill>
                </a:rPr>
                <a:t>3</a:t>
              </a:r>
            </a:p>
          </p:txBody>
        </p:sp>
        <p:sp>
          <p:nvSpPr>
            <p:cNvPr id="67" name="Oval 151">
              <a:extLst>
                <a:ext uri="{FF2B5EF4-FFF2-40B4-BE49-F238E27FC236}">
                  <a16:creationId xmlns:a16="http://schemas.microsoft.com/office/drawing/2014/main" id="{184C158B-3704-0A52-AE97-F93EB4F56D47}"/>
                </a:ext>
              </a:extLst>
            </p:cNvPr>
            <p:cNvSpPr>
              <a:spLocks noChangeArrowheads="1"/>
            </p:cNvSpPr>
            <p:nvPr/>
          </p:nvSpPr>
          <p:spPr bwMode="auto">
            <a:xfrm>
              <a:off x="2216" y="2123"/>
              <a:ext cx="274" cy="274"/>
            </a:xfrm>
            <a:prstGeom prst="ellipse">
              <a:avLst/>
            </a:prstGeom>
            <a:noFill/>
            <a:ln w="19050" cap="sq">
              <a:solidFill>
                <a:schemeClr val="tx1"/>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68" name="Text Box 152">
              <a:extLst>
                <a:ext uri="{FF2B5EF4-FFF2-40B4-BE49-F238E27FC236}">
                  <a16:creationId xmlns:a16="http://schemas.microsoft.com/office/drawing/2014/main" id="{BB7CBD26-B613-ECFA-043E-A64CEA392502}"/>
                </a:ext>
              </a:extLst>
            </p:cNvPr>
            <p:cNvSpPr txBox="1">
              <a:spLocks noChangeArrowheads="1"/>
            </p:cNvSpPr>
            <p:nvPr/>
          </p:nvSpPr>
          <p:spPr bwMode="auto">
            <a:xfrm>
              <a:off x="2236" y="2118"/>
              <a:ext cx="248" cy="250"/>
            </a:xfrm>
            <a:prstGeom prst="rect">
              <a:avLst/>
            </a:prstGeom>
            <a:noFill/>
            <a:ln w="12700" cap="sq">
              <a:no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000">
                  <a:solidFill>
                    <a:srgbClr val="003399"/>
                  </a:solidFill>
                </a:rPr>
                <a:t>v</a:t>
              </a:r>
              <a:r>
                <a:rPr lang="en-US" altLang="zh-CN" sz="2000" baseline="-30000">
                  <a:solidFill>
                    <a:srgbClr val="003399"/>
                  </a:solidFill>
                </a:rPr>
                <a:t>6</a:t>
              </a:r>
            </a:p>
          </p:txBody>
        </p:sp>
        <p:sp>
          <p:nvSpPr>
            <p:cNvPr id="69" name="Oval 153">
              <a:extLst>
                <a:ext uri="{FF2B5EF4-FFF2-40B4-BE49-F238E27FC236}">
                  <a16:creationId xmlns:a16="http://schemas.microsoft.com/office/drawing/2014/main" id="{9B6A5BAF-3A7D-F4E1-9DFE-8077C25F0E08}"/>
                </a:ext>
              </a:extLst>
            </p:cNvPr>
            <p:cNvSpPr>
              <a:spLocks noChangeArrowheads="1"/>
            </p:cNvSpPr>
            <p:nvPr/>
          </p:nvSpPr>
          <p:spPr bwMode="auto">
            <a:xfrm>
              <a:off x="1613" y="1976"/>
              <a:ext cx="274" cy="274"/>
            </a:xfrm>
            <a:prstGeom prst="ellipse">
              <a:avLst/>
            </a:prstGeom>
            <a:noFill/>
            <a:ln w="19050" cap="sq">
              <a:solidFill>
                <a:schemeClr val="tx1"/>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70" name="Text Box 154">
              <a:extLst>
                <a:ext uri="{FF2B5EF4-FFF2-40B4-BE49-F238E27FC236}">
                  <a16:creationId xmlns:a16="http://schemas.microsoft.com/office/drawing/2014/main" id="{6BF3DDF3-ED21-092A-ACDB-C70611ACE89C}"/>
                </a:ext>
              </a:extLst>
            </p:cNvPr>
            <p:cNvSpPr txBox="1">
              <a:spLocks noChangeArrowheads="1"/>
            </p:cNvSpPr>
            <p:nvPr/>
          </p:nvSpPr>
          <p:spPr bwMode="auto">
            <a:xfrm>
              <a:off x="1632" y="1971"/>
              <a:ext cx="248" cy="250"/>
            </a:xfrm>
            <a:prstGeom prst="rect">
              <a:avLst/>
            </a:prstGeom>
            <a:noFill/>
            <a:ln w="12700" cap="sq">
              <a:no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000">
                  <a:solidFill>
                    <a:srgbClr val="003399"/>
                  </a:solidFill>
                </a:rPr>
                <a:t>v</a:t>
              </a:r>
              <a:r>
                <a:rPr lang="en-US" altLang="zh-CN" sz="2000" baseline="-30000">
                  <a:solidFill>
                    <a:srgbClr val="003399"/>
                  </a:solidFill>
                </a:rPr>
                <a:t>5</a:t>
              </a:r>
            </a:p>
          </p:txBody>
        </p:sp>
        <p:sp>
          <p:nvSpPr>
            <p:cNvPr id="71" name="Oval 155">
              <a:extLst>
                <a:ext uri="{FF2B5EF4-FFF2-40B4-BE49-F238E27FC236}">
                  <a16:creationId xmlns:a16="http://schemas.microsoft.com/office/drawing/2014/main" id="{F5153E80-757B-369F-2891-A6A3F3E246C8}"/>
                </a:ext>
              </a:extLst>
            </p:cNvPr>
            <p:cNvSpPr>
              <a:spLocks noChangeArrowheads="1"/>
            </p:cNvSpPr>
            <p:nvPr/>
          </p:nvSpPr>
          <p:spPr bwMode="auto">
            <a:xfrm>
              <a:off x="2675" y="2337"/>
              <a:ext cx="274" cy="274"/>
            </a:xfrm>
            <a:prstGeom prst="ellipse">
              <a:avLst/>
            </a:prstGeom>
            <a:noFill/>
            <a:ln w="19050" cap="sq">
              <a:solidFill>
                <a:schemeClr val="tx1"/>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72" name="Text Box 156">
              <a:extLst>
                <a:ext uri="{FF2B5EF4-FFF2-40B4-BE49-F238E27FC236}">
                  <a16:creationId xmlns:a16="http://schemas.microsoft.com/office/drawing/2014/main" id="{84A6521E-269A-7949-E37B-86FCE5B83FEF}"/>
                </a:ext>
              </a:extLst>
            </p:cNvPr>
            <p:cNvSpPr txBox="1">
              <a:spLocks noChangeArrowheads="1"/>
            </p:cNvSpPr>
            <p:nvPr/>
          </p:nvSpPr>
          <p:spPr bwMode="auto">
            <a:xfrm>
              <a:off x="2694" y="2329"/>
              <a:ext cx="248" cy="250"/>
            </a:xfrm>
            <a:prstGeom prst="rect">
              <a:avLst/>
            </a:prstGeom>
            <a:noFill/>
            <a:ln w="12700" cap="sq">
              <a:no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000">
                  <a:solidFill>
                    <a:srgbClr val="003399"/>
                  </a:solidFill>
                </a:rPr>
                <a:t>v</a:t>
              </a:r>
              <a:r>
                <a:rPr lang="en-US" altLang="zh-CN" sz="2000" baseline="-30000">
                  <a:solidFill>
                    <a:srgbClr val="003399"/>
                  </a:solidFill>
                </a:rPr>
                <a:t>7</a:t>
              </a:r>
            </a:p>
          </p:txBody>
        </p:sp>
        <p:sp>
          <p:nvSpPr>
            <p:cNvPr id="73" name="Line 159">
              <a:extLst>
                <a:ext uri="{FF2B5EF4-FFF2-40B4-BE49-F238E27FC236}">
                  <a16:creationId xmlns:a16="http://schemas.microsoft.com/office/drawing/2014/main" id="{F01BF2B2-DD14-EEFC-8037-A6FCE223F85A}"/>
                </a:ext>
              </a:extLst>
            </p:cNvPr>
            <p:cNvSpPr>
              <a:spLocks noChangeShapeType="1"/>
            </p:cNvSpPr>
            <p:nvPr/>
          </p:nvSpPr>
          <p:spPr bwMode="auto">
            <a:xfrm>
              <a:off x="1898" y="2124"/>
              <a:ext cx="319" cy="91"/>
            </a:xfrm>
            <a:prstGeom prst="line">
              <a:avLst/>
            </a:prstGeom>
            <a:noFill/>
            <a:ln w="12700" cap="sq">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4" name="Line 160">
              <a:extLst>
                <a:ext uri="{FF2B5EF4-FFF2-40B4-BE49-F238E27FC236}">
                  <a16:creationId xmlns:a16="http://schemas.microsoft.com/office/drawing/2014/main" id="{219574D9-946E-48AD-BE43-E5DE9E49DDDC}"/>
                </a:ext>
              </a:extLst>
            </p:cNvPr>
            <p:cNvSpPr>
              <a:spLocks noChangeShapeType="1"/>
            </p:cNvSpPr>
            <p:nvPr/>
          </p:nvSpPr>
          <p:spPr bwMode="auto">
            <a:xfrm flipV="1">
              <a:off x="1887" y="2478"/>
              <a:ext cx="775" cy="45"/>
            </a:xfrm>
            <a:prstGeom prst="line">
              <a:avLst/>
            </a:prstGeom>
            <a:noFill/>
            <a:ln w="12700" cap="sq">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5" name="Line 161">
              <a:extLst>
                <a:ext uri="{FF2B5EF4-FFF2-40B4-BE49-F238E27FC236}">
                  <a16:creationId xmlns:a16="http://schemas.microsoft.com/office/drawing/2014/main" id="{24778FD8-CC25-8FB8-E32F-D1E6465D4CAC}"/>
                </a:ext>
              </a:extLst>
            </p:cNvPr>
            <p:cNvSpPr>
              <a:spLocks noChangeShapeType="1"/>
            </p:cNvSpPr>
            <p:nvPr/>
          </p:nvSpPr>
          <p:spPr bwMode="auto">
            <a:xfrm>
              <a:off x="2467" y="2304"/>
              <a:ext cx="231" cy="135"/>
            </a:xfrm>
            <a:prstGeom prst="line">
              <a:avLst/>
            </a:prstGeom>
            <a:noFill/>
            <a:ln w="12700" cap="sq">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 name="Line 162">
              <a:extLst>
                <a:ext uri="{FF2B5EF4-FFF2-40B4-BE49-F238E27FC236}">
                  <a16:creationId xmlns:a16="http://schemas.microsoft.com/office/drawing/2014/main" id="{80422E0B-3D5D-2A6E-C1FB-D436E6970CAB}"/>
                </a:ext>
              </a:extLst>
            </p:cNvPr>
            <p:cNvSpPr>
              <a:spLocks noChangeShapeType="1"/>
            </p:cNvSpPr>
            <p:nvPr/>
          </p:nvSpPr>
          <p:spPr bwMode="auto">
            <a:xfrm flipV="1">
              <a:off x="2035" y="2580"/>
              <a:ext cx="684" cy="319"/>
            </a:xfrm>
            <a:prstGeom prst="line">
              <a:avLst/>
            </a:prstGeom>
            <a:noFill/>
            <a:ln w="15875" cap="sq">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7" name="Line 163">
              <a:extLst>
                <a:ext uri="{FF2B5EF4-FFF2-40B4-BE49-F238E27FC236}">
                  <a16:creationId xmlns:a16="http://schemas.microsoft.com/office/drawing/2014/main" id="{82E20BCF-2705-9EFE-00CF-384BF6B01738}"/>
                </a:ext>
              </a:extLst>
            </p:cNvPr>
            <p:cNvSpPr>
              <a:spLocks noChangeShapeType="1"/>
            </p:cNvSpPr>
            <p:nvPr/>
          </p:nvSpPr>
          <p:spPr bwMode="auto">
            <a:xfrm flipH="1">
              <a:off x="1869" y="2292"/>
              <a:ext cx="336" cy="144"/>
            </a:xfrm>
            <a:prstGeom prst="line">
              <a:avLst/>
            </a:prstGeom>
            <a:noFill/>
            <a:ln w="12700" cap="sq">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8" name="Line 164">
              <a:extLst>
                <a:ext uri="{FF2B5EF4-FFF2-40B4-BE49-F238E27FC236}">
                  <a16:creationId xmlns:a16="http://schemas.microsoft.com/office/drawing/2014/main" id="{2C8AF496-DA0F-4148-B6E4-54BCCF956706}"/>
                </a:ext>
              </a:extLst>
            </p:cNvPr>
            <p:cNvSpPr>
              <a:spLocks noChangeShapeType="1"/>
            </p:cNvSpPr>
            <p:nvPr/>
          </p:nvSpPr>
          <p:spPr bwMode="auto">
            <a:xfrm flipV="1">
              <a:off x="1725" y="2244"/>
              <a:ext cx="0" cy="144"/>
            </a:xfrm>
            <a:prstGeom prst="line">
              <a:avLst/>
            </a:prstGeom>
            <a:noFill/>
            <a:ln w="12700" cap="sq">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79" name="Group 183">
            <a:extLst>
              <a:ext uri="{FF2B5EF4-FFF2-40B4-BE49-F238E27FC236}">
                <a16:creationId xmlns:a16="http://schemas.microsoft.com/office/drawing/2014/main" id="{B825E541-F478-3C1A-7025-E41301E9EB7A}"/>
              </a:ext>
            </a:extLst>
          </p:cNvPr>
          <p:cNvGrpSpPr>
            <a:grpSpLocks/>
          </p:cNvGrpSpPr>
          <p:nvPr/>
        </p:nvGrpSpPr>
        <p:grpSpPr bwMode="auto">
          <a:xfrm>
            <a:off x="6248400" y="3098800"/>
            <a:ext cx="2120900" cy="1092200"/>
            <a:chOff x="3936" y="2067"/>
            <a:chExt cx="1336" cy="688"/>
          </a:xfrm>
        </p:grpSpPr>
        <p:sp>
          <p:nvSpPr>
            <p:cNvPr id="80" name="Oval 169">
              <a:extLst>
                <a:ext uri="{FF2B5EF4-FFF2-40B4-BE49-F238E27FC236}">
                  <a16:creationId xmlns:a16="http://schemas.microsoft.com/office/drawing/2014/main" id="{8A325389-CE96-8A41-D277-06784C19B64F}"/>
                </a:ext>
              </a:extLst>
            </p:cNvPr>
            <p:cNvSpPr>
              <a:spLocks noChangeArrowheads="1"/>
            </p:cNvSpPr>
            <p:nvPr/>
          </p:nvSpPr>
          <p:spPr bwMode="auto">
            <a:xfrm>
              <a:off x="3936" y="2481"/>
              <a:ext cx="274" cy="274"/>
            </a:xfrm>
            <a:prstGeom prst="ellipse">
              <a:avLst/>
            </a:prstGeom>
            <a:noFill/>
            <a:ln w="19050" cap="sq">
              <a:solidFill>
                <a:schemeClr val="tx1"/>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81" name="Text Box 170">
              <a:extLst>
                <a:ext uri="{FF2B5EF4-FFF2-40B4-BE49-F238E27FC236}">
                  <a16:creationId xmlns:a16="http://schemas.microsoft.com/office/drawing/2014/main" id="{16159749-E072-29CB-FFEB-2AB436B200B6}"/>
                </a:ext>
              </a:extLst>
            </p:cNvPr>
            <p:cNvSpPr txBox="1">
              <a:spLocks noChangeArrowheads="1"/>
            </p:cNvSpPr>
            <p:nvPr/>
          </p:nvSpPr>
          <p:spPr bwMode="auto">
            <a:xfrm>
              <a:off x="3954" y="2461"/>
              <a:ext cx="248" cy="250"/>
            </a:xfrm>
            <a:prstGeom prst="rect">
              <a:avLst/>
            </a:prstGeom>
            <a:noFill/>
            <a:ln w="12700" cap="sq">
              <a:no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000">
                  <a:solidFill>
                    <a:srgbClr val="003399"/>
                  </a:solidFill>
                </a:rPr>
                <a:t>v</a:t>
              </a:r>
              <a:r>
                <a:rPr lang="en-US" altLang="zh-CN" sz="2000" baseline="-30000">
                  <a:solidFill>
                    <a:srgbClr val="003399"/>
                  </a:solidFill>
                </a:rPr>
                <a:t>3</a:t>
              </a:r>
            </a:p>
          </p:txBody>
        </p:sp>
        <p:sp>
          <p:nvSpPr>
            <p:cNvPr id="82" name="Oval 171">
              <a:extLst>
                <a:ext uri="{FF2B5EF4-FFF2-40B4-BE49-F238E27FC236}">
                  <a16:creationId xmlns:a16="http://schemas.microsoft.com/office/drawing/2014/main" id="{5549C87F-1AD0-9CB2-8215-F8A62A6A9009}"/>
                </a:ext>
              </a:extLst>
            </p:cNvPr>
            <p:cNvSpPr>
              <a:spLocks noChangeArrowheads="1"/>
            </p:cNvSpPr>
            <p:nvPr/>
          </p:nvSpPr>
          <p:spPr bwMode="auto">
            <a:xfrm>
              <a:off x="4539" y="2219"/>
              <a:ext cx="274" cy="274"/>
            </a:xfrm>
            <a:prstGeom prst="ellipse">
              <a:avLst/>
            </a:prstGeom>
            <a:noFill/>
            <a:ln w="19050" cap="sq">
              <a:solidFill>
                <a:schemeClr val="tx1"/>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83" name="Text Box 172">
              <a:extLst>
                <a:ext uri="{FF2B5EF4-FFF2-40B4-BE49-F238E27FC236}">
                  <a16:creationId xmlns:a16="http://schemas.microsoft.com/office/drawing/2014/main" id="{2D321D60-6375-BB5F-7C4C-0D1BB1A6F268}"/>
                </a:ext>
              </a:extLst>
            </p:cNvPr>
            <p:cNvSpPr txBox="1">
              <a:spLocks noChangeArrowheads="1"/>
            </p:cNvSpPr>
            <p:nvPr/>
          </p:nvSpPr>
          <p:spPr bwMode="auto">
            <a:xfrm>
              <a:off x="4559" y="2214"/>
              <a:ext cx="248" cy="250"/>
            </a:xfrm>
            <a:prstGeom prst="rect">
              <a:avLst/>
            </a:prstGeom>
            <a:noFill/>
            <a:ln w="12700" cap="sq">
              <a:no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000">
                  <a:solidFill>
                    <a:srgbClr val="003399"/>
                  </a:solidFill>
                </a:rPr>
                <a:t>v</a:t>
              </a:r>
              <a:r>
                <a:rPr lang="en-US" altLang="zh-CN" sz="2000" baseline="-30000">
                  <a:solidFill>
                    <a:srgbClr val="003399"/>
                  </a:solidFill>
                </a:rPr>
                <a:t>6</a:t>
              </a:r>
            </a:p>
          </p:txBody>
        </p:sp>
        <p:sp>
          <p:nvSpPr>
            <p:cNvPr id="84" name="Oval 173">
              <a:extLst>
                <a:ext uri="{FF2B5EF4-FFF2-40B4-BE49-F238E27FC236}">
                  <a16:creationId xmlns:a16="http://schemas.microsoft.com/office/drawing/2014/main" id="{D57C429E-DFF0-C13C-DC6F-4586F565F8C4}"/>
                </a:ext>
              </a:extLst>
            </p:cNvPr>
            <p:cNvSpPr>
              <a:spLocks noChangeArrowheads="1"/>
            </p:cNvSpPr>
            <p:nvPr/>
          </p:nvSpPr>
          <p:spPr bwMode="auto">
            <a:xfrm>
              <a:off x="3936" y="2072"/>
              <a:ext cx="274" cy="274"/>
            </a:xfrm>
            <a:prstGeom prst="ellipse">
              <a:avLst/>
            </a:prstGeom>
            <a:noFill/>
            <a:ln w="19050" cap="sq">
              <a:solidFill>
                <a:schemeClr val="tx1"/>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85" name="Text Box 174">
              <a:extLst>
                <a:ext uri="{FF2B5EF4-FFF2-40B4-BE49-F238E27FC236}">
                  <a16:creationId xmlns:a16="http://schemas.microsoft.com/office/drawing/2014/main" id="{6473276D-B3A0-130F-8C36-9A222381025F}"/>
                </a:ext>
              </a:extLst>
            </p:cNvPr>
            <p:cNvSpPr txBox="1">
              <a:spLocks noChangeArrowheads="1"/>
            </p:cNvSpPr>
            <p:nvPr/>
          </p:nvSpPr>
          <p:spPr bwMode="auto">
            <a:xfrm>
              <a:off x="3955" y="2067"/>
              <a:ext cx="248" cy="250"/>
            </a:xfrm>
            <a:prstGeom prst="rect">
              <a:avLst/>
            </a:prstGeom>
            <a:noFill/>
            <a:ln w="12700" cap="sq">
              <a:no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000">
                  <a:solidFill>
                    <a:srgbClr val="003399"/>
                  </a:solidFill>
                </a:rPr>
                <a:t>v</a:t>
              </a:r>
              <a:r>
                <a:rPr lang="en-US" altLang="zh-CN" sz="2000" baseline="-30000">
                  <a:solidFill>
                    <a:srgbClr val="003399"/>
                  </a:solidFill>
                </a:rPr>
                <a:t>5</a:t>
              </a:r>
            </a:p>
          </p:txBody>
        </p:sp>
        <p:sp>
          <p:nvSpPr>
            <p:cNvPr id="86" name="Oval 175">
              <a:extLst>
                <a:ext uri="{FF2B5EF4-FFF2-40B4-BE49-F238E27FC236}">
                  <a16:creationId xmlns:a16="http://schemas.microsoft.com/office/drawing/2014/main" id="{89BD05E3-BBA4-181B-B866-44FB0E503305}"/>
                </a:ext>
              </a:extLst>
            </p:cNvPr>
            <p:cNvSpPr>
              <a:spLocks noChangeArrowheads="1"/>
            </p:cNvSpPr>
            <p:nvPr/>
          </p:nvSpPr>
          <p:spPr bwMode="auto">
            <a:xfrm>
              <a:off x="4998" y="2433"/>
              <a:ext cx="274" cy="274"/>
            </a:xfrm>
            <a:prstGeom prst="ellipse">
              <a:avLst/>
            </a:prstGeom>
            <a:noFill/>
            <a:ln w="19050" cap="sq">
              <a:solidFill>
                <a:schemeClr val="tx1"/>
              </a:solidFill>
              <a:round/>
              <a:headEnd type="none" w="sm" len="sm"/>
              <a:tailEnd type="none" w="sm" len="sm"/>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87" name="Text Box 176">
              <a:extLst>
                <a:ext uri="{FF2B5EF4-FFF2-40B4-BE49-F238E27FC236}">
                  <a16:creationId xmlns:a16="http://schemas.microsoft.com/office/drawing/2014/main" id="{CC8DCCF4-DC67-B04D-9C0B-41AFC902DE50}"/>
                </a:ext>
              </a:extLst>
            </p:cNvPr>
            <p:cNvSpPr txBox="1">
              <a:spLocks noChangeArrowheads="1"/>
            </p:cNvSpPr>
            <p:nvPr/>
          </p:nvSpPr>
          <p:spPr bwMode="auto">
            <a:xfrm>
              <a:off x="5017" y="2425"/>
              <a:ext cx="248" cy="250"/>
            </a:xfrm>
            <a:prstGeom prst="rect">
              <a:avLst/>
            </a:prstGeom>
            <a:noFill/>
            <a:ln w="12700" cap="sq">
              <a:no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2000">
                  <a:solidFill>
                    <a:srgbClr val="003399"/>
                  </a:solidFill>
                </a:rPr>
                <a:t>v</a:t>
              </a:r>
              <a:r>
                <a:rPr lang="en-US" altLang="zh-CN" sz="2000" baseline="-30000">
                  <a:solidFill>
                    <a:srgbClr val="003399"/>
                  </a:solidFill>
                </a:rPr>
                <a:t>7</a:t>
              </a:r>
            </a:p>
          </p:txBody>
        </p:sp>
        <p:sp>
          <p:nvSpPr>
            <p:cNvPr id="88" name="Line 177">
              <a:extLst>
                <a:ext uri="{FF2B5EF4-FFF2-40B4-BE49-F238E27FC236}">
                  <a16:creationId xmlns:a16="http://schemas.microsoft.com/office/drawing/2014/main" id="{9914E098-8127-9C3F-D774-854401F5A6A0}"/>
                </a:ext>
              </a:extLst>
            </p:cNvPr>
            <p:cNvSpPr>
              <a:spLocks noChangeShapeType="1"/>
            </p:cNvSpPr>
            <p:nvPr/>
          </p:nvSpPr>
          <p:spPr bwMode="auto">
            <a:xfrm>
              <a:off x="4221" y="2220"/>
              <a:ext cx="319" cy="91"/>
            </a:xfrm>
            <a:prstGeom prst="line">
              <a:avLst/>
            </a:prstGeom>
            <a:noFill/>
            <a:ln w="12700" cap="sq">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9" name="Line 178">
              <a:extLst>
                <a:ext uri="{FF2B5EF4-FFF2-40B4-BE49-F238E27FC236}">
                  <a16:creationId xmlns:a16="http://schemas.microsoft.com/office/drawing/2014/main" id="{6C117611-5821-BC4A-D48B-CF53BA0B71E8}"/>
                </a:ext>
              </a:extLst>
            </p:cNvPr>
            <p:cNvSpPr>
              <a:spLocks noChangeShapeType="1"/>
            </p:cNvSpPr>
            <p:nvPr/>
          </p:nvSpPr>
          <p:spPr bwMode="auto">
            <a:xfrm flipV="1">
              <a:off x="4210" y="2574"/>
              <a:ext cx="775" cy="45"/>
            </a:xfrm>
            <a:prstGeom prst="line">
              <a:avLst/>
            </a:prstGeom>
            <a:noFill/>
            <a:ln w="12700" cap="sq">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0" name="Line 179">
              <a:extLst>
                <a:ext uri="{FF2B5EF4-FFF2-40B4-BE49-F238E27FC236}">
                  <a16:creationId xmlns:a16="http://schemas.microsoft.com/office/drawing/2014/main" id="{E10708FD-56C1-A718-3737-3995F16E6F80}"/>
                </a:ext>
              </a:extLst>
            </p:cNvPr>
            <p:cNvSpPr>
              <a:spLocks noChangeShapeType="1"/>
            </p:cNvSpPr>
            <p:nvPr/>
          </p:nvSpPr>
          <p:spPr bwMode="auto">
            <a:xfrm>
              <a:off x="4790" y="2400"/>
              <a:ext cx="231" cy="135"/>
            </a:xfrm>
            <a:prstGeom prst="line">
              <a:avLst/>
            </a:prstGeom>
            <a:noFill/>
            <a:ln w="12700" cap="sq">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1" name="Line 181">
              <a:extLst>
                <a:ext uri="{FF2B5EF4-FFF2-40B4-BE49-F238E27FC236}">
                  <a16:creationId xmlns:a16="http://schemas.microsoft.com/office/drawing/2014/main" id="{7698D9CE-7764-89A4-ADCB-6152AAE268C2}"/>
                </a:ext>
              </a:extLst>
            </p:cNvPr>
            <p:cNvSpPr>
              <a:spLocks noChangeShapeType="1"/>
            </p:cNvSpPr>
            <p:nvPr/>
          </p:nvSpPr>
          <p:spPr bwMode="auto">
            <a:xfrm flipH="1">
              <a:off x="4192" y="2388"/>
              <a:ext cx="336" cy="144"/>
            </a:xfrm>
            <a:prstGeom prst="line">
              <a:avLst/>
            </a:prstGeom>
            <a:noFill/>
            <a:ln w="12700" cap="sq">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 name="Line 182">
              <a:extLst>
                <a:ext uri="{FF2B5EF4-FFF2-40B4-BE49-F238E27FC236}">
                  <a16:creationId xmlns:a16="http://schemas.microsoft.com/office/drawing/2014/main" id="{C87CABD0-93A3-2C72-8BEE-484C32247FF0}"/>
                </a:ext>
              </a:extLst>
            </p:cNvPr>
            <p:cNvSpPr>
              <a:spLocks noChangeShapeType="1"/>
            </p:cNvSpPr>
            <p:nvPr/>
          </p:nvSpPr>
          <p:spPr bwMode="auto">
            <a:xfrm flipV="1">
              <a:off x="4048" y="2340"/>
              <a:ext cx="0" cy="144"/>
            </a:xfrm>
            <a:prstGeom prst="line">
              <a:avLst/>
            </a:prstGeom>
            <a:noFill/>
            <a:ln w="12700" cap="sq">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93" name="Group 193">
            <a:extLst>
              <a:ext uri="{FF2B5EF4-FFF2-40B4-BE49-F238E27FC236}">
                <a16:creationId xmlns:a16="http://schemas.microsoft.com/office/drawing/2014/main" id="{3A84CD69-506B-496B-BB76-63621AEE610C}"/>
              </a:ext>
            </a:extLst>
          </p:cNvPr>
          <p:cNvGrpSpPr>
            <a:grpSpLocks/>
          </p:cNvGrpSpPr>
          <p:nvPr/>
        </p:nvGrpSpPr>
        <p:grpSpPr bwMode="auto">
          <a:xfrm>
            <a:off x="1331913" y="5084763"/>
            <a:ext cx="3382962" cy="1076325"/>
            <a:chOff x="2104" y="3123"/>
            <a:chExt cx="2131" cy="678"/>
          </a:xfrm>
        </p:grpSpPr>
        <p:sp>
          <p:nvSpPr>
            <p:cNvPr id="94" name="AutoShape 189">
              <a:extLst>
                <a:ext uri="{FF2B5EF4-FFF2-40B4-BE49-F238E27FC236}">
                  <a16:creationId xmlns:a16="http://schemas.microsoft.com/office/drawing/2014/main" id="{18674254-2CFC-40FF-9AF5-158AAFB0DBFF}"/>
                </a:ext>
              </a:extLst>
            </p:cNvPr>
            <p:cNvSpPr>
              <a:spLocks noChangeArrowheads="1"/>
            </p:cNvSpPr>
            <p:nvPr/>
          </p:nvSpPr>
          <p:spPr bwMode="auto">
            <a:xfrm>
              <a:off x="2104" y="3123"/>
              <a:ext cx="2131" cy="678"/>
            </a:xfrm>
            <a:prstGeom prst="star16">
              <a:avLst>
                <a:gd name="adj" fmla="val 34310"/>
              </a:avLst>
            </a:prstGeom>
            <a:ln>
              <a:headEnd/>
              <a:tailEnd/>
            </a:ln>
          </p:spPr>
          <p:style>
            <a:lnRef idx="1">
              <a:schemeClr val="accent2"/>
            </a:lnRef>
            <a:fillRef idx="3">
              <a:schemeClr val="accent2"/>
            </a:fillRef>
            <a:effectRef idx="2">
              <a:schemeClr val="accent2"/>
            </a:effectRef>
            <a:fontRef idx="minor">
              <a:schemeClr val="lt1"/>
            </a:fontRef>
          </p:style>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95" name="Text Box 190">
              <a:extLst>
                <a:ext uri="{FF2B5EF4-FFF2-40B4-BE49-F238E27FC236}">
                  <a16:creationId xmlns:a16="http://schemas.microsoft.com/office/drawing/2014/main" id="{C0745A72-64F7-D89B-32C5-291464571162}"/>
                </a:ext>
              </a:extLst>
            </p:cNvPr>
            <p:cNvSpPr txBox="1">
              <a:spLocks noChangeArrowheads="1"/>
            </p:cNvSpPr>
            <p:nvPr/>
          </p:nvSpPr>
          <p:spPr bwMode="auto">
            <a:xfrm>
              <a:off x="2485" y="3298"/>
              <a:ext cx="1691" cy="396"/>
            </a:xfrm>
            <a:prstGeom prst="rect">
              <a:avLst/>
            </a:prstGeom>
            <a:noFill/>
            <a:ln>
              <a:noFill/>
            </a:ln>
            <a:effectLst/>
            <a:extLst>
              <a:ext uri="{91240B29-F687-4F45-9708-019B960494DF}">
                <a14:hiddenLine xmlns:a14="http://schemas.microsoft.com/office/drawing/2010/main" w="12700" cap="sq">
                  <a:solidFill>
                    <a:srgbClr val="FFFFFF"/>
                  </a:solidFill>
                  <a:miter lim="800000"/>
                  <a:headEnd/>
                  <a:tailEnd/>
                </a14:hiddenLine>
              </a:ext>
            </a:extLst>
          </p:spPr>
          <p:txBody>
            <a:bodyPr anchor="ctr">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eaLnBrk="1" hangingPunct="1">
                <a:lnSpc>
                  <a:spcPct val="80000"/>
                </a:lnSpc>
                <a:spcBef>
                  <a:spcPct val="0"/>
                </a:spcBef>
                <a:buClrTx/>
                <a:buFontTx/>
                <a:buNone/>
              </a:pPr>
              <a:r>
                <a:rPr lang="zh-CN" altLang="en-US" sz="2200" i="1" dirty="0">
                  <a:solidFill>
                    <a:srgbClr val="FFFFFF"/>
                  </a:solidFill>
                  <a:ea typeface="黑体" pitchFamily="49" charset="-122"/>
                </a:rPr>
                <a:t>不存在拓扑序列   </a:t>
              </a:r>
            </a:p>
            <a:p>
              <a:pPr eaLnBrk="1" hangingPunct="1">
                <a:lnSpc>
                  <a:spcPct val="80000"/>
                </a:lnSpc>
                <a:spcBef>
                  <a:spcPct val="0"/>
                </a:spcBef>
                <a:buClrTx/>
                <a:buFontTx/>
                <a:buNone/>
              </a:pPr>
              <a:r>
                <a:rPr lang="zh-CN" altLang="en-US" sz="2200" i="1" dirty="0">
                  <a:solidFill>
                    <a:srgbClr val="FFFFFF"/>
                  </a:solidFill>
                  <a:ea typeface="黑体" pitchFamily="49" charset="-122"/>
                </a:rPr>
                <a:t>  网中有回路！</a:t>
              </a:r>
            </a:p>
          </p:txBody>
        </p:sp>
      </p:grpSp>
      <p:grpSp>
        <p:nvGrpSpPr>
          <p:cNvPr id="96" name="Group 194">
            <a:extLst>
              <a:ext uri="{FF2B5EF4-FFF2-40B4-BE49-F238E27FC236}">
                <a16:creationId xmlns:a16="http://schemas.microsoft.com/office/drawing/2014/main" id="{612FF24E-DBB4-8964-7F16-25DB1C529FEF}"/>
              </a:ext>
            </a:extLst>
          </p:cNvPr>
          <p:cNvGrpSpPr>
            <a:grpSpLocks/>
          </p:cNvGrpSpPr>
          <p:nvPr/>
        </p:nvGrpSpPr>
        <p:grpSpPr bwMode="auto">
          <a:xfrm>
            <a:off x="559118" y="417513"/>
            <a:ext cx="1108075" cy="892175"/>
            <a:chOff x="146" y="310"/>
            <a:chExt cx="698" cy="562"/>
          </a:xfrm>
        </p:grpSpPr>
        <p:sp>
          <p:nvSpPr>
            <p:cNvPr id="97" name="AutoShape 195">
              <a:extLst>
                <a:ext uri="{FF2B5EF4-FFF2-40B4-BE49-F238E27FC236}">
                  <a16:creationId xmlns:a16="http://schemas.microsoft.com/office/drawing/2014/main" id="{101B0682-A4AD-08BB-F370-9F9ED8A9EEBA}"/>
                </a:ext>
              </a:extLst>
            </p:cNvPr>
            <p:cNvSpPr>
              <a:spLocks noChangeArrowheads="1"/>
            </p:cNvSpPr>
            <p:nvPr/>
          </p:nvSpPr>
          <p:spPr bwMode="auto">
            <a:xfrm rot="-9365140">
              <a:off x="146" y="310"/>
              <a:ext cx="614" cy="562"/>
            </a:xfrm>
            <a:prstGeom prst="irregularSeal2">
              <a:avLst/>
            </a:prstGeom>
            <a:ln>
              <a:headEnd type="none" w="sm" len="sm"/>
              <a:tailEnd type="none" w="sm" len="sm"/>
            </a:ln>
          </p:spPr>
          <p:style>
            <a:lnRef idx="1">
              <a:schemeClr val="accent5"/>
            </a:lnRef>
            <a:fillRef idx="3">
              <a:schemeClr val="accent5"/>
            </a:fillRef>
            <a:effectRef idx="2">
              <a:schemeClr val="accent5"/>
            </a:effectRef>
            <a:fontRef idx="minor">
              <a:schemeClr val="lt1"/>
            </a:fontRef>
          </p:style>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98" name="Text Box 196">
              <a:extLst>
                <a:ext uri="{FF2B5EF4-FFF2-40B4-BE49-F238E27FC236}">
                  <a16:creationId xmlns:a16="http://schemas.microsoft.com/office/drawing/2014/main" id="{5AF07EA2-086F-5EF6-EC54-4263A57642F7}"/>
                </a:ext>
              </a:extLst>
            </p:cNvPr>
            <p:cNvSpPr txBox="1">
              <a:spLocks noChangeArrowheads="1"/>
            </p:cNvSpPr>
            <p:nvPr/>
          </p:nvSpPr>
          <p:spPr bwMode="auto">
            <a:xfrm>
              <a:off x="201" y="347"/>
              <a:ext cx="643" cy="4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Lst>
          </p:spPr>
          <p:txBody>
            <a:bodyPr anchor="ctr">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eaLnBrk="1" hangingPunct="1">
                <a:spcBef>
                  <a:spcPct val="0"/>
                </a:spcBef>
                <a:buClrTx/>
                <a:buFontTx/>
                <a:buNone/>
              </a:pPr>
              <a:r>
                <a:rPr lang="zh-CN" altLang="en-US" sz="4000" i="1" dirty="0">
                  <a:solidFill>
                    <a:schemeClr val="bg1"/>
                  </a:solidFill>
                  <a:ea typeface="黑体" pitchFamily="49" charset="-122"/>
                </a:rPr>
                <a:t>例</a:t>
              </a:r>
              <a:endParaRPr lang="zh-CN" altLang="en-US" sz="4000" b="0" i="1" dirty="0">
                <a:solidFill>
                  <a:schemeClr val="bg1"/>
                </a:solidFill>
                <a:ea typeface="黑体" pitchFamily="49" charset="-122"/>
              </a:endParaRPr>
            </a:p>
          </p:txBody>
        </p:sp>
      </p:grpSp>
      <p:sp>
        <p:nvSpPr>
          <p:cNvPr id="99" name="Oval 197">
            <a:extLst>
              <a:ext uri="{FF2B5EF4-FFF2-40B4-BE49-F238E27FC236}">
                <a16:creationId xmlns:a16="http://schemas.microsoft.com/office/drawing/2014/main" id="{93CFBD4D-0CA6-43B1-AB6E-0897D60FD716}"/>
              </a:ext>
            </a:extLst>
          </p:cNvPr>
          <p:cNvSpPr>
            <a:spLocks noChangeArrowheads="1"/>
          </p:cNvSpPr>
          <p:nvPr/>
        </p:nvSpPr>
        <p:spPr bwMode="auto">
          <a:xfrm>
            <a:off x="6013450" y="3068638"/>
            <a:ext cx="1603375" cy="1081087"/>
          </a:xfrm>
          <a:prstGeom prst="ellipse">
            <a:avLst/>
          </a:prstGeom>
          <a:noFill/>
          <a:ln w="63500">
            <a:solidFill>
              <a:srgbClr val="FF0000"/>
            </a:solidFill>
            <a:prstDash val="lgDash"/>
            <a:round/>
            <a:headEnd/>
            <a:tailEnd/>
          </a:ln>
          <a:effectLst/>
          <a:extLst>
            <a:ext uri="{909E8E84-426E-40DD-AFC4-6F175D3DCCD1}">
              <a14:hiddenFill xmlns:a14="http://schemas.microsoft.com/office/drawing/2010/main">
                <a:solidFill>
                  <a:srgbClr val="FF33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Tree>
    <p:extLst>
      <p:ext uri="{BB962C8B-B14F-4D97-AF65-F5344CB8AC3E}">
        <p14:creationId xmlns:p14="http://schemas.microsoft.com/office/powerpoint/2010/main" val="4082013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slide(fromLeft)">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4"/>
                                        </p:tgtEl>
                                        <p:attrNameLst>
                                          <p:attrName>style.visibility</p:attrName>
                                        </p:attrNameLst>
                                      </p:cBhvr>
                                      <p:to>
                                        <p:strVal val="visible"/>
                                      </p:to>
                                    </p:set>
                                    <p:animEffect transition="in" filter="dissolve">
                                      <p:cBhvr>
                                        <p:cTn id="12" dur="500"/>
                                        <p:tgtEl>
                                          <p:spTgt spid="34"/>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grpId="0" nodeType="clickEffect">
                                  <p:stCondLst>
                                    <p:cond delay="0"/>
                                  </p:stCondLst>
                                  <p:childTnLst>
                                    <p:set>
                                      <p:cBhvr>
                                        <p:cTn id="16" dur="1" fill="hold">
                                          <p:stCondLst>
                                            <p:cond delay="0"/>
                                          </p:stCondLst>
                                        </p:cTn>
                                        <p:tgtEl>
                                          <p:spTgt spid="31"/>
                                        </p:tgtEl>
                                        <p:attrNameLst>
                                          <p:attrName>style.visibility</p:attrName>
                                        </p:attrNameLst>
                                      </p:cBhvr>
                                      <p:to>
                                        <p:strVal val="visible"/>
                                      </p:to>
                                    </p:set>
                                    <p:anim calcmode="lin" valueType="num">
                                      <p:cBhvr additive="base">
                                        <p:cTn id="17" dur="500" fill="hold"/>
                                        <p:tgtEl>
                                          <p:spTgt spid="31"/>
                                        </p:tgtEl>
                                        <p:attrNameLst>
                                          <p:attrName>ppt_x</p:attrName>
                                        </p:attrNameLst>
                                      </p:cBhvr>
                                      <p:tavLst>
                                        <p:tav tm="0">
                                          <p:val>
                                            <p:strVal val="1+#ppt_w/2"/>
                                          </p:val>
                                        </p:tav>
                                        <p:tav tm="100000">
                                          <p:val>
                                            <p:strVal val="#ppt_x"/>
                                          </p:val>
                                        </p:tav>
                                      </p:tavLst>
                                    </p:anim>
                                    <p:anim calcmode="lin" valueType="num">
                                      <p:cBhvr additive="base">
                                        <p:cTn id="18" dur="500" fill="hold"/>
                                        <p:tgtEl>
                                          <p:spTgt spid="31"/>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nodeType="clickEffect">
                                  <p:stCondLst>
                                    <p:cond delay="0"/>
                                  </p:stCondLst>
                                  <p:childTnLst>
                                    <p:set>
                                      <p:cBhvr>
                                        <p:cTn id="22" dur="1" fill="hold">
                                          <p:stCondLst>
                                            <p:cond delay="0"/>
                                          </p:stCondLst>
                                        </p:cTn>
                                        <p:tgtEl>
                                          <p:spTgt spid="41"/>
                                        </p:tgtEl>
                                        <p:attrNameLst>
                                          <p:attrName>style.visibility</p:attrName>
                                        </p:attrNameLst>
                                      </p:cBhvr>
                                      <p:to>
                                        <p:strVal val="visible"/>
                                      </p:to>
                                    </p:set>
                                    <p:animEffect transition="in" filter="dissolve">
                                      <p:cBhvr>
                                        <p:cTn id="23" dur="500"/>
                                        <p:tgtEl>
                                          <p:spTgt spid="41"/>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grpId="0" nodeType="clickEffect">
                                  <p:stCondLst>
                                    <p:cond delay="0"/>
                                  </p:stCondLst>
                                  <p:childTnLst>
                                    <p:set>
                                      <p:cBhvr>
                                        <p:cTn id="27" dur="1" fill="hold">
                                          <p:stCondLst>
                                            <p:cond delay="0"/>
                                          </p:stCondLst>
                                        </p:cTn>
                                        <p:tgtEl>
                                          <p:spTgt spid="35"/>
                                        </p:tgtEl>
                                        <p:attrNameLst>
                                          <p:attrName>style.visibility</p:attrName>
                                        </p:attrNameLst>
                                      </p:cBhvr>
                                      <p:to>
                                        <p:strVal val="visible"/>
                                      </p:to>
                                    </p:set>
                                    <p:animEffect transition="in" filter="dissolve">
                                      <p:cBhvr>
                                        <p:cTn id="28" dur="500"/>
                                        <p:tgtEl>
                                          <p:spTgt spid="35"/>
                                        </p:tgtEl>
                                      </p:cBhvr>
                                    </p:animEffect>
                                  </p:childTnLst>
                                </p:cTn>
                              </p:par>
                            </p:childTnLst>
                          </p:cTn>
                        </p:par>
                      </p:childTnLst>
                    </p:cTn>
                  </p:par>
                  <p:par>
                    <p:cTn id="29" fill="hold">
                      <p:stCondLst>
                        <p:cond delay="indefinite"/>
                      </p:stCondLst>
                      <p:childTnLst>
                        <p:par>
                          <p:cTn id="30" fill="hold">
                            <p:stCondLst>
                              <p:cond delay="0"/>
                            </p:stCondLst>
                            <p:childTnLst>
                              <p:par>
                                <p:cTn id="31" presetID="2" presetClass="entr" presetSubtype="2" fill="hold" grpId="0" nodeType="clickEffect">
                                  <p:stCondLst>
                                    <p:cond delay="0"/>
                                  </p:stCondLst>
                                  <p:childTnLst>
                                    <p:set>
                                      <p:cBhvr>
                                        <p:cTn id="32" dur="1" fill="hold">
                                          <p:stCondLst>
                                            <p:cond delay="0"/>
                                          </p:stCondLst>
                                        </p:cTn>
                                        <p:tgtEl>
                                          <p:spTgt spid="32"/>
                                        </p:tgtEl>
                                        <p:attrNameLst>
                                          <p:attrName>style.visibility</p:attrName>
                                        </p:attrNameLst>
                                      </p:cBhvr>
                                      <p:to>
                                        <p:strVal val="visible"/>
                                      </p:to>
                                    </p:set>
                                    <p:anim calcmode="lin" valueType="num">
                                      <p:cBhvr additive="base">
                                        <p:cTn id="33" dur="500" fill="hold"/>
                                        <p:tgtEl>
                                          <p:spTgt spid="32"/>
                                        </p:tgtEl>
                                        <p:attrNameLst>
                                          <p:attrName>ppt_x</p:attrName>
                                        </p:attrNameLst>
                                      </p:cBhvr>
                                      <p:tavLst>
                                        <p:tav tm="0">
                                          <p:val>
                                            <p:strVal val="1+#ppt_w/2"/>
                                          </p:val>
                                        </p:tav>
                                        <p:tav tm="100000">
                                          <p:val>
                                            <p:strVal val="#ppt_x"/>
                                          </p:val>
                                        </p:tav>
                                      </p:tavLst>
                                    </p:anim>
                                    <p:anim calcmode="lin" valueType="num">
                                      <p:cBhvr additive="base">
                                        <p:cTn id="34" dur="500" fill="hold"/>
                                        <p:tgtEl>
                                          <p:spTgt spid="32"/>
                                        </p:tgtEl>
                                        <p:attrNameLst>
                                          <p:attrName>ppt_y</p:attrName>
                                        </p:attrNameLst>
                                      </p:cBhvr>
                                      <p:tavLst>
                                        <p:tav tm="0">
                                          <p:val>
                                            <p:strVal val="#ppt_y"/>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9" presetClass="entr" presetSubtype="0" fill="hold" nodeType="clickEffect">
                                  <p:stCondLst>
                                    <p:cond delay="0"/>
                                  </p:stCondLst>
                                  <p:childTnLst>
                                    <p:set>
                                      <p:cBhvr>
                                        <p:cTn id="38" dur="1" fill="hold">
                                          <p:stCondLst>
                                            <p:cond delay="0"/>
                                          </p:stCondLst>
                                        </p:cTn>
                                        <p:tgtEl>
                                          <p:spTgt spid="62"/>
                                        </p:tgtEl>
                                        <p:attrNameLst>
                                          <p:attrName>style.visibility</p:attrName>
                                        </p:attrNameLst>
                                      </p:cBhvr>
                                      <p:to>
                                        <p:strVal val="visible"/>
                                      </p:to>
                                    </p:set>
                                    <p:animEffect transition="in" filter="dissolve">
                                      <p:cBhvr>
                                        <p:cTn id="39" dur="500"/>
                                        <p:tgtEl>
                                          <p:spTgt spid="62"/>
                                        </p:tgtEl>
                                      </p:cBhvr>
                                    </p:animEffect>
                                  </p:childTnLst>
                                </p:cTn>
                              </p:par>
                            </p:childTnLst>
                          </p:cTn>
                        </p:par>
                      </p:childTnLst>
                    </p:cTn>
                  </p:par>
                  <p:par>
                    <p:cTn id="40" fill="hold">
                      <p:stCondLst>
                        <p:cond delay="indefinite"/>
                      </p:stCondLst>
                      <p:childTnLst>
                        <p:par>
                          <p:cTn id="41" fill="hold">
                            <p:stCondLst>
                              <p:cond delay="0"/>
                            </p:stCondLst>
                            <p:childTnLst>
                              <p:par>
                                <p:cTn id="42" presetID="9" presetClass="entr" presetSubtype="0" fill="hold" grpId="0" nodeType="clickEffect">
                                  <p:stCondLst>
                                    <p:cond delay="0"/>
                                  </p:stCondLst>
                                  <p:childTnLst>
                                    <p:set>
                                      <p:cBhvr>
                                        <p:cTn id="43" dur="1" fill="hold">
                                          <p:stCondLst>
                                            <p:cond delay="0"/>
                                          </p:stCondLst>
                                        </p:cTn>
                                        <p:tgtEl>
                                          <p:spTgt spid="36"/>
                                        </p:tgtEl>
                                        <p:attrNameLst>
                                          <p:attrName>style.visibility</p:attrName>
                                        </p:attrNameLst>
                                      </p:cBhvr>
                                      <p:to>
                                        <p:strVal val="visible"/>
                                      </p:to>
                                    </p:set>
                                    <p:animEffect transition="in" filter="dissolve">
                                      <p:cBhvr>
                                        <p:cTn id="44" dur="500"/>
                                        <p:tgtEl>
                                          <p:spTgt spid="36"/>
                                        </p:tgtEl>
                                      </p:cBhvr>
                                    </p:animEffect>
                                  </p:childTnLst>
                                </p:cTn>
                              </p:par>
                            </p:childTnLst>
                          </p:cTn>
                        </p:par>
                      </p:childTnLst>
                    </p:cTn>
                  </p:par>
                  <p:par>
                    <p:cTn id="45" fill="hold">
                      <p:stCondLst>
                        <p:cond delay="indefinite"/>
                      </p:stCondLst>
                      <p:childTnLst>
                        <p:par>
                          <p:cTn id="46" fill="hold">
                            <p:stCondLst>
                              <p:cond delay="0"/>
                            </p:stCondLst>
                            <p:childTnLst>
                              <p:par>
                                <p:cTn id="47" presetID="2" presetClass="entr" presetSubtype="2" fill="hold" grpId="0" nodeType="clickEffect">
                                  <p:stCondLst>
                                    <p:cond delay="0"/>
                                  </p:stCondLst>
                                  <p:childTnLst>
                                    <p:set>
                                      <p:cBhvr>
                                        <p:cTn id="48" dur="1" fill="hold">
                                          <p:stCondLst>
                                            <p:cond delay="0"/>
                                          </p:stCondLst>
                                        </p:cTn>
                                        <p:tgtEl>
                                          <p:spTgt spid="33"/>
                                        </p:tgtEl>
                                        <p:attrNameLst>
                                          <p:attrName>style.visibility</p:attrName>
                                        </p:attrNameLst>
                                      </p:cBhvr>
                                      <p:to>
                                        <p:strVal val="visible"/>
                                      </p:to>
                                    </p:set>
                                    <p:anim calcmode="lin" valueType="num">
                                      <p:cBhvr additive="base">
                                        <p:cTn id="49" dur="500" fill="hold"/>
                                        <p:tgtEl>
                                          <p:spTgt spid="33"/>
                                        </p:tgtEl>
                                        <p:attrNameLst>
                                          <p:attrName>ppt_x</p:attrName>
                                        </p:attrNameLst>
                                      </p:cBhvr>
                                      <p:tavLst>
                                        <p:tav tm="0">
                                          <p:val>
                                            <p:strVal val="1+#ppt_w/2"/>
                                          </p:val>
                                        </p:tav>
                                        <p:tav tm="100000">
                                          <p:val>
                                            <p:strVal val="#ppt_x"/>
                                          </p:val>
                                        </p:tav>
                                      </p:tavLst>
                                    </p:anim>
                                    <p:anim calcmode="lin" valueType="num">
                                      <p:cBhvr additive="base">
                                        <p:cTn id="50" dur="500" fill="hold"/>
                                        <p:tgtEl>
                                          <p:spTgt spid="33"/>
                                        </p:tgtEl>
                                        <p:attrNameLst>
                                          <p:attrName>ppt_y</p:attrName>
                                        </p:attrNameLst>
                                      </p:cBhvr>
                                      <p:tavLst>
                                        <p:tav tm="0">
                                          <p:val>
                                            <p:strVal val="#ppt_y"/>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9" presetClass="entr" presetSubtype="0" fill="hold" nodeType="clickEffect">
                                  <p:stCondLst>
                                    <p:cond delay="0"/>
                                  </p:stCondLst>
                                  <p:childTnLst>
                                    <p:set>
                                      <p:cBhvr>
                                        <p:cTn id="54" dur="1" fill="hold">
                                          <p:stCondLst>
                                            <p:cond delay="0"/>
                                          </p:stCondLst>
                                        </p:cTn>
                                        <p:tgtEl>
                                          <p:spTgt spid="79"/>
                                        </p:tgtEl>
                                        <p:attrNameLst>
                                          <p:attrName>style.visibility</p:attrName>
                                        </p:attrNameLst>
                                      </p:cBhvr>
                                      <p:to>
                                        <p:strVal val="visible"/>
                                      </p:to>
                                    </p:set>
                                    <p:animEffect transition="in" filter="dissolve">
                                      <p:cBhvr>
                                        <p:cTn id="55" dur="500"/>
                                        <p:tgtEl>
                                          <p:spTgt spid="79"/>
                                        </p:tgtEl>
                                      </p:cBhvr>
                                    </p:animEffect>
                                  </p:childTnLst>
                                </p:cTn>
                              </p:par>
                            </p:childTnLst>
                          </p:cTn>
                        </p:par>
                      </p:childTnLst>
                    </p:cTn>
                  </p:par>
                  <p:par>
                    <p:cTn id="56" fill="hold">
                      <p:stCondLst>
                        <p:cond delay="indefinite"/>
                      </p:stCondLst>
                      <p:childTnLst>
                        <p:par>
                          <p:cTn id="57" fill="hold">
                            <p:stCondLst>
                              <p:cond delay="0"/>
                            </p:stCondLst>
                            <p:childTnLst>
                              <p:par>
                                <p:cTn id="58" presetID="23" presetClass="entr" presetSubtype="272" fill="hold" nodeType="clickEffect">
                                  <p:stCondLst>
                                    <p:cond delay="0"/>
                                  </p:stCondLst>
                                  <p:childTnLst>
                                    <p:set>
                                      <p:cBhvr>
                                        <p:cTn id="59" dur="1" fill="hold">
                                          <p:stCondLst>
                                            <p:cond delay="0"/>
                                          </p:stCondLst>
                                        </p:cTn>
                                        <p:tgtEl>
                                          <p:spTgt spid="37"/>
                                        </p:tgtEl>
                                        <p:attrNameLst>
                                          <p:attrName>style.visibility</p:attrName>
                                        </p:attrNameLst>
                                      </p:cBhvr>
                                      <p:to>
                                        <p:strVal val="visible"/>
                                      </p:to>
                                    </p:set>
                                    <p:anim calcmode="lin" valueType="num">
                                      <p:cBhvr>
                                        <p:cTn id="60" dur="500" fill="hold"/>
                                        <p:tgtEl>
                                          <p:spTgt spid="37"/>
                                        </p:tgtEl>
                                        <p:attrNameLst>
                                          <p:attrName>ppt_w</p:attrName>
                                        </p:attrNameLst>
                                      </p:cBhvr>
                                      <p:tavLst>
                                        <p:tav tm="0">
                                          <p:val>
                                            <p:strVal val="2/3*#ppt_w"/>
                                          </p:val>
                                        </p:tav>
                                        <p:tav tm="100000">
                                          <p:val>
                                            <p:strVal val="#ppt_w"/>
                                          </p:val>
                                        </p:tav>
                                      </p:tavLst>
                                    </p:anim>
                                    <p:anim calcmode="lin" valueType="num">
                                      <p:cBhvr>
                                        <p:cTn id="61" dur="500" fill="hold"/>
                                        <p:tgtEl>
                                          <p:spTgt spid="37"/>
                                        </p:tgtEl>
                                        <p:attrNameLst>
                                          <p:attrName>ppt_h</p:attrName>
                                        </p:attrNameLst>
                                      </p:cBhvr>
                                      <p:tavLst>
                                        <p:tav tm="0">
                                          <p:val>
                                            <p:strVal val="2/3*#ppt_h"/>
                                          </p:val>
                                        </p:tav>
                                        <p:tav tm="100000">
                                          <p:val>
                                            <p:strVal val="#ppt_h"/>
                                          </p:val>
                                        </p:tav>
                                      </p:tavLst>
                                    </p:anim>
                                  </p:childTnLst>
                                </p:cTn>
                              </p:par>
                            </p:childTnLst>
                          </p:cTn>
                        </p:par>
                      </p:childTnLst>
                    </p:cTn>
                  </p:par>
                  <p:par>
                    <p:cTn id="62" fill="hold">
                      <p:stCondLst>
                        <p:cond delay="indefinite"/>
                      </p:stCondLst>
                      <p:childTnLst>
                        <p:par>
                          <p:cTn id="63" fill="hold">
                            <p:stCondLst>
                              <p:cond delay="0"/>
                            </p:stCondLst>
                            <p:childTnLst>
                              <p:par>
                                <p:cTn id="64" presetID="9" presetClass="entr" presetSubtype="0" fill="hold" grpId="0" nodeType="clickEffect">
                                  <p:stCondLst>
                                    <p:cond delay="0"/>
                                  </p:stCondLst>
                                  <p:childTnLst>
                                    <p:set>
                                      <p:cBhvr>
                                        <p:cTn id="65" dur="1" fill="hold">
                                          <p:stCondLst>
                                            <p:cond delay="0"/>
                                          </p:stCondLst>
                                        </p:cTn>
                                        <p:tgtEl>
                                          <p:spTgt spid="99"/>
                                        </p:tgtEl>
                                        <p:attrNameLst>
                                          <p:attrName>style.visibility</p:attrName>
                                        </p:attrNameLst>
                                      </p:cBhvr>
                                      <p:to>
                                        <p:strVal val="visible"/>
                                      </p:to>
                                    </p:set>
                                    <p:animEffect transition="in" filter="dissolve">
                                      <p:cBhvr>
                                        <p:cTn id="66" dur="500"/>
                                        <p:tgtEl>
                                          <p:spTgt spid="99"/>
                                        </p:tgtEl>
                                      </p:cBhvr>
                                    </p:animEffect>
                                  </p:childTnLst>
                                </p:cTn>
                              </p:par>
                            </p:childTnLst>
                          </p:cTn>
                        </p:par>
                      </p:childTnLst>
                    </p:cTn>
                  </p:par>
                  <p:par>
                    <p:cTn id="67" fill="hold">
                      <p:stCondLst>
                        <p:cond delay="indefinite"/>
                      </p:stCondLst>
                      <p:childTnLst>
                        <p:par>
                          <p:cTn id="68" fill="hold">
                            <p:stCondLst>
                              <p:cond delay="0"/>
                            </p:stCondLst>
                            <p:childTnLst>
                              <p:par>
                                <p:cTn id="69" presetID="23" presetClass="entr" presetSubtype="528" fill="hold" nodeType="clickEffect">
                                  <p:stCondLst>
                                    <p:cond delay="0"/>
                                  </p:stCondLst>
                                  <p:childTnLst>
                                    <p:set>
                                      <p:cBhvr>
                                        <p:cTn id="70" dur="1" fill="hold">
                                          <p:stCondLst>
                                            <p:cond delay="0"/>
                                          </p:stCondLst>
                                        </p:cTn>
                                        <p:tgtEl>
                                          <p:spTgt spid="93"/>
                                        </p:tgtEl>
                                        <p:attrNameLst>
                                          <p:attrName>style.visibility</p:attrName>
                                        </p:attrNameLst>
                                      </p:cBhvr>
                                      <p:to>
                                        <p:strVal val="visible"/>
                                      </p:to>
                                    </p:set>
                                    <p:anim calcmode="lin" valueType="num">
                                      <p:cBhvr>
                                        <p:cTn id="71" dur="500" fill="hold"/>
                                        <p:tgtEl>
                                          <p:spTgt spid="93"/>
                                        </p:tgtEl>
                                        <p:attrNameLst>
                                          <p:attrName>ppt_w</p:attrName>
                                        </p:attrNameLst>
                                      </p:cBhvr>
                                      <p:tavLst>
                                        <p:tav tm="0">
                                          <p:val>
                                            <p:fltVal val="0"/>
                                          </p:val>
                                        </p:tav>
                                        <p:tav tm="100000">
                                          <p:val>
                                            <p:strVal val="#ppt_w"/>
                                          </p:val>
                                        </p:tav>
                                      </p:tavLst>
                                    </p:anim>
                                    <p:anim calcmode="lin" valueType="num">
                                      <p:cBhvr>
                                        <p:cTn id="72" dur="500" fill="hold"/>
                                        <p:tgtEl>
                                          <p:spTgt spid="93"/>
                                        </p:tgtEl>
                                        <p:attrNameLst>
                                          <p:attrName>ppt_h</p:attrName>
                                        </p:attrNameLst>
                                      </p:cBhvr>
                                      <p:tavLst>
                                        <p:tav tm="0">
                                          <p:val>
                                            <p:fltVal val="0"/>
                                          </p:val>
                                        </p:tav>
                                        <p:tav tm="100000">
                                          <p:val>
                                            <p:strVal val="#ppt_h"/>
                                          </p:val>
                                        </p:tav>
                                      </p:tavLst>
                                    </p:anim>
                                    <p:anim calcmode="lin" valueType="num">
                                      <p:cBhvr>
                                        <p:cTn id="73" dur="500" fill="hold"/>
                                        <p:tgtEl>
                                          <p:spTgt spid="93"/>
                                        </p:tgtEl>
                                        <p:attrNameLst>
                                          <p:attrName>ppt_x</p:attrName>
                                        </p:attrNameLst>
                                      </p:cBhvr>
                                      <p:tavLst>
                                        <p:tav tm="0">
                                          <p:val>
                                            <p:fltVal val="0.5"/>
                                          </p:val>
                                        </p:tav>
                                        <p:tav tm="100000">
                                          <p:val>
                                            <p:strVal val="#ppt_x"/>
                                          </p:val>
                                        </p:tav>
                                      </p:tavLst>
                                    </p:anim>
                                    <p:anim calcmode="lin" valueType="num">
                                      <p:cBhvr>
                                        <p:cTn id="74" dur="500" fill="hold"/>
                                        <p:tgtEl>
                                          <p:spTgt spid="93"/>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utoUpdateAnimBg="0"/>
      <p:bldP spid="32" grpId="0" autoUpdateAnimBg="0"/>
      <p:bldP spid="33" grpId="0" autoUpdateAnimBg="0"/>
      <p:bldP spid="34" grpId="0" animBg="1"/>
      <p:bldP spid="35" grpId="0" animBg="1"/>
      <p:bldP spid="36" grpId="0" animBg="1"/>
      <p:bldP spid="99" grpId="0" animBg="1"/>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C1BE4E64-C1FC-D8B2-8F3E-3ECD880031B7}"/>
              </a:ext>
            </a:extLst>
          </p:cNvPr>
          <p:cNvSpPr>
            <a:spLocks noGrp="1"/>
          </p:cNvSpPr>
          <p:nvPr>
            <p:ph type="dt" sz="half" idx="10"/>
          </p:nvPr>
        </p:nvSpPr>
        <p:spPr/>
        <p:txBody>
          <a:bodyPr/>
          <a:lstStyle/>
          <a:p>
            <a:pPr>
              <a:defRPr/>
            </a:pPr>
            <a:fld id="{72795A5C-ABA9-164F-9A37-0CFC1B48C772}" type="datetime1">
              <a:rPr lang="en-US" altLang="zh-CN" smtClean="0"/>
              <a:t>6/5/2022</a:t>
            </a:fld>
            <a:endParaRPr lang="en-US" altLang="zh-CN" dirty="0"/>
          </a:p>
        </p:txBody>
      </p:sp>
      <p:sp>
        <p:nvSpPr>
          <p:cNvPr id="5" name="灯片编号占位符 4">
            <a:extLst>
              <a:ext uri="{FF2B5EF4-FFF2-40B4-BE49-F238E27FC236}">
                <a16:creationId xmlns:a16="http://schemas.microsoft.com/office/drawing/2014/main" id="{37584855-871C-DB04-7E82-5D42C9C912C7}"/>
              </a:ext>
            </a:extLst>
          </p:cNvPr>
          <p:cNvSpPr>
            <a:spLocks noGrp="1"/>
          </p:cNvSpPr>
          <p:nvPr>
            <p:ph type="sldNum" sz="quarter" idx="12"/>
          </p:nvPr>
        </p:nvSpPr>
        <p:spPr/>
        <p:txBody>
          <a:bodyPr/>
          <a:lstStyle/>
          <a:p>
            <a:pPr>
              <a:defRPr/>
            </a:pPr>
            <a:fld id="{4FF538FA-A287-4FBD-9703-6DB9C5344803}" type="slidenum">
              <a:rPr lang="zh-CN" altLang="en-US" smtClean="0"/>
              <a:t>97</a:t>
            </a:fld>
            <a:endParaRPr lang="en-US" altLang="zh-CN" dirty="0"/>
          </a:p>
        </p:txBody>
      </p:sp>
      <p:grpSp>
        <p:nvGrpSpPr>
          <p:cNvPr id="6" name="Group 22">
            <a:extLst>
              <a:ext uri="{FF2B5EF4-FFF2-40B4-BE49-F238E27FC236}">
                <a16:creationId xmlns:a16="http://schemas.microsoft.com/office/drawing/2014/main" id="{D76DAD23-6470-1018-C065-3FCC6ACF9E83}"/>
              </a:ext>
            </a:extLst>
          </p:cNvPr>
          <p:cNvGrpSpPr>
            <a:grpSpLocks/>
          </p:cNvGrpSpPr>
          <p:nvPr/>
        </p:nvGrpSpPr>
        <p:grpSpPr bwMode="auto">
          <a:xfrm>
            <a:off x="650875" y="446088"/>
            <a:ext cx="4724400" cy="685800"/>
            <a:chOff x="462" y="329"/>
            <a:chExt cx="2976" cy="432"/>
          </a:xfrm>
        </p:grpSpPr>
        <p:sp>
          <p:nvSpPr>
            <p:cNvPr id="7" name="AutoShape 4">
              <a:extLst>
                <a:ext uri="{FF2B5EF4-FFF2-40B4-BE49-F238E27FC236}">
                  <a16:creationId xmlns:a16="http://schemas.microsoft.com/office/drawing/2014/main" id="{E57AA8CA-238A-85E4-726E-FAD692B56BA3}"/>
                </a:ext>
              </a:extLst>
            </p:cNvPr>
            <p:cNvSpPr>
              <a:spLocks noChangeArrowheads="1"/>
            </p:cNvSpPr>
            <p:nvPr/>
          </p:nvSpPr>
          <p:spPr bwMode="auto">
            <a:xfrm>
              <a:off x="462" y="329"/>
              <a:ext cx="2976" cy="432"/>
            </a:xfrm>
            <a:prstGeom prst="foldedCorner">
              <a:avLst>
                <a:gd name="adj" fmla="val 12500"/>
              </a:avLst>
            </a:prstGeom>
            <a:solidFill>
              <a:schemeClr val="accent4">
                <a:lumMod val="20000"/>
                <a:lumOff val="80000"/>
              </a:schemeClr>
            </a:solidFill>
            <a:ln>
              <a:noFill/>
            </a:ln>
            <a:effectLst>
              <a:outerShdw dist="117088" dir="2963922" algn="ctr" rotWithShape="0">
                <a:srgbClr val="C0C0C0"/>
              </a:outerShdw>
            </a:effectLst>
            <a:extLst>
              <a:ext uri="{91240B29-F687-4F45-9708-019B960494DF}">
                <a14:hiddenLine xmlns:a14="http://schemas.microsoft.com/office/drawing/2010/main" w="9525">
                  <a:solidFill>
                    <a:srgbClr val="FFFF99"/>
                  </a:solidFill>
                  <a:round/>
                  <a:headEnd/>
                  <a:tailEnd/>
                </a14:hiddenLine>
              </a:ext>
            </a:extLst>
          </p:spPr>
          <p:txBody>
            <a:bodyPr wrap="none" anchor="ct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8" name="Text Box 5">
              <a:extLst>
                <a:ext uri="{FF2B5EF4-FFF2-40B4-BE49-F238E27FC236}">
                  <a16:creationId xmlns:a16="http://schemas.microsoft.com/office/drawing/2014/main" id="{30BF3E69-7320-EFED-6A78-37ADF9649B39}"/>
                </a:ext>
              </a:extLst>
            </p:cNvPr>
            <p:cNvSpPr txBox="1">
              <a:spLocks noChangeArrowheads="1"/>
            </p:cNvSpPr>
            <p:nvPr/>
          </p:nvSpPr>
          <p:spPr bwMode="auto">
            <a:xfrm>
              <a:off x="536" y="357"/>
              <a:ext cx="2821" cy="365"/>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Lst>
          </p:spPr>
          <p:txBody>
            <a:bodyPr>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eaLnBrk="1" hangingPunct="1">
                <a:spcBef>
                  <a:spcPct val="0"/>
                </a:spcBef>
                <a:buClrTx/>
                <a:buFontTx/>
                <a:buNone/>
              </a:pPr>
              <a:r>
                <a:rPr lang="zh-CN" altLang="en-US" dirty="0">
                  <a:solidFill>
                    <a:srgbClr val="264AA5"/>
                  </a:solidFill>
                  <a:ea typeface="黑体" pitchFamily="49" charset="-122"/>
                </a:rPr>
                <a:t>用自然语言描述的算法</a:t>
              </a:r>
            </a:p>
          </p:txBody>
        </p:sp>
      </p:grpSp>
      <p:sp>
        <p:nvSpPr>
          <p:cNvPr id="9" name="Text Box 6">
            <a:extLst>
              <a:ext uri="{FF2B5EF4-FFF2-40B4-BE49-F238E27FC236}">
                <a16:creationId xmlns:a16="http://schemas.microsoft.com/office/drawing/2014/main" id="{79ACC9B3-FD60-C041-60E6-13A558A7BC1B}"/>
              </a:ext>
            </a:extLst>
          </p:cNvPr>
          <p:cNvSpPr txBox="1">
            <a:spLocks noChangeArrowheads="1"/>
          </p:cNvSpPr>
          <p:nvPr/>
        </p:nvSpPr>
        <p:spPr bwMode="auto">
          <a:xfrm>
            <a:off x="723900" y="1333500"/>
            <a:ext cx="7535863" cy="885825"/>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 uri="{AF507438-7753-43E0-B8FC-AC1667EBCBE1}">
              <a14:hiddenEffects xmlns:a14="http://schemas.microsoft.com/office/drawing/2010/main">
                <a:effectLst>
                  <a:outerShdw dist="28398" dir="3806097" algn="ctr" rotWithShape="0">
                    <a:schemeClr val="bg1"/>
                  </a:outerShdw>
                </a:effectLst>
              </a14:hiddenEffects>
            </a:ext>
          </a:extLst>
        </p:spPr>
        <p:txBody>
          <a:bodyPr>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eaLnBrk="1" hangingPunct="1">
              <a:spcBef>
                <a:spcPct val="0"/>
              </a:spcBef>
              <a:buClrTx/>
              <a:buFontTx/>
              <a:buNone/>
            </a:pPr>
            <a:r>
              <a:rPr lang="en-US" altLang="zh-CN" sz="2600" dirty="0">
                <a:solidFill>
                  <a:srgbClr val="002C84"/>
                </a:solidFill>
                <a:ea typeface="幼圆" pitchFamily="49" charset="-122"/>
              </a:rPr>
              <a:t>1</a:t>
            </a:r>
            <a:r>
              <a:rPr lang="en-US" altLang="zh-CN" sz="2600" dirty="0">
                <a:solidFill>
                  <a:srgbClr val="002C84"/>
                </a:solidFill>
                <a:latin typeface="幼圆" pitchFamily="49" charset="-122"/>
                <a:ea typeface="幼圆" pitchFamily="49" charset="-122"/>
              </a:rPr>
              <a:t>. </a:t>
            </a:r>
            <a:r>
              <a:rPr lang="zh-CN" altLang="en-US" sz="2600" dirty="0">
                <a:solidFill>
                  <a:srgbClr val="002C84"/>
                </a:solidFill>
                <a:latin typeface="幼圆" pitchFamily="49" charset="-122"/>
                <a:ea typeface="幼圆" pitchFamily="49" charset="-122"/>
              </a:rPr>
              <a:t>首先建立一个入度为</a:t>
            </a:r>
            <a:r>
              <a:rPr lang="en-US" altLang="zh-CN" sz="2600" dirty="0">
                <a:solidFill>
                  <a:srgbClr val="002C84"/>
                </a:solidFill>
                <a:ea typeface="幼圆" pitchFamily="49" charset="-122"/>
              </a:rPr>
              <a:t>0</a:t>
            </a:r>
            <a:r>
              <a:rPr lang="zh-CN" altLang="en-US" sz="2600" dirty="0">
                <a:solidFill>
                  <a:srgbClr val="002C84"/>
                </a:solidFill>
                <a:latin typeface="幼圆" pitchFamily="49" charset="-122"/>
                <a:ea typeface="幼圆" pitchFamily="49" charset="-122"/>
              </a:rPr>
              <a:t>的顶点堆栈，将网中所</a:t>
            </a:r>
          </a:p>
          <a:p>
            <a:pPr eaLnBrk="1" hangingPunct="1">
              <a:spcBef>
                <a:spcPct val="0"/>
              </a:spcBef>
              <a:buClrTx/>
              <a:buFontTx/>
              <a:buNone/>
            </a:pPr>
            <a:r>
              <a:rPr lang="zh-CN" altLang="en-US" sz="2600" dirty="0">
                <a:solidFill>
                  <a:srgbClr val="002C84"/>
                </a:solidFill>
                <a:latin typeface="幼圆" pitchFamily="49" charset="-122"/>
                <a:ea typeface="幼圆" pitchFamily="49" charset="-122"/>
              </a:rPr>
              <a:t>   有入度为</a:t>
            </a:r>
            <a:r>
              <a:rPr lang="en-US" altLang="zh-CN" sz="2600" dirty="0">
                <a:solidFill>
                  <a:srgbClr val="002C84"/>
                </a:solidFill>
                <a:ea typeface="幼圆" pitchFamily="49" charset="-122"/>
              </a:rPr>
              <a:t>0</a:t>
            </a:r>
            <a:r>
              <a:rPr lang="zh-CN" altLang="en-US" sz="2600" dirty="0">
                <a:solidFill>
                  <a:srgbClr val="002C84"/>
                </a:solidFill>
                <a:latin typeface="幼圆" pitchFamily="49" charset="-122"/>
                <a:ea typeface="幼圆" pitchFamily="49" charset="-122"/>
              </a:rPr>
              <a:t>的顶点分别进栈。</a:t>
            </a:r>
          </a:p>
        </p:txBody>
      </p:sp>
      <p:sp>
        <p:nvSpPr>
          <p:cNvPr id="10" name="Text Box 7">
            <a:extLst>
              <a:ext uri="{FF2B5EF4-FFF2-40B4-BE49-F238E27FC236}">
                <a16:creationId xmlns:a16="http://schemas.microsoft.com/office/drawing/2014/main" id="{A6C02B8A-3C1F-29EF-0084-5B9B7FAF5753}"/>
              </a:ext>
            </a:extLst>
          </p:cNvPr>
          <p:cNvSpPr txBox="1">
            <a:spLocks noChangeArrowheads="1"/>
          </p:cNvSpPr>
          <p:nvPr/>
        </p:nvSpPr>
        <p:spPr bwMode="auto">
          <a:xfrm>
            <a:off x="723900" y="2297564"/>
            <a:ext cx="7086600" cy="887413"/>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 uri="{AF507438-7753-43E0-B8FC-AC1667EBCBE1}">
              <a14:hiddenEffects xmlns:a14="http://schemas.microsoft.com/office/drawing/2010/main">
                <a:effectLst>
                  <a:outerShdw dist="28398" dir="3806097" algn="ctr" rotWithShape="0">
                    <a:schemeClr val="bg1"/>
                  </a:outerShdw>
                </a:effectLst>
              </a14:hiddenEffects>
            </a:ext>
          </a:extLst>
        </p:spPr>
        <p:txBody>
          <a:bodyPr>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eaLnBrk="1" hangingPunct="1">
              <a:lnSpc>
                <a:spcPct val="90000"/>
              </a:lnSpc>
              <a:spcBef>
                <a:spcPct val="0"/>
              </a:spcBef>
              <a:buClrTx/>
              <a:buFontTx/>
              <a:buNone/>
            </a:pPr>
            <a:r>
              <a:rPr lang="en-US" altLang="zh-CN" sz="2600" dirty="0">
                <a:solidFill>
                  <a:srgbClr val="002C84"/>
                </a:solidFill>
                <a:ea typeface="幼圆" pitchFamily="49" charset="-122"/>
              </a:rPr>
              <a:t>2</a:t>
            </a:r>
            <a:r>
              <a:rPr lang="en-US" altLang="zh-CN" sz="2600" dirty="0">
                <a:solidFill>
                  <a:srgbClr val="002C84"/>
                </a:solidFill>
                <a:latin typeface="幼圆" pitchFamily="49" charset="-122"/>
                <a:ea typeface="幼圆" pitchFamily="49" charset="-122"/>
              </a:rPr>
              <a:t>. </a:t>
            </a:r>
            <a:r>
              <a:rPr lang="zh-CN" altLang="en-US" sz="2600" dirty="0">
                <a:solidFill>
                  <a:srgbClr val="002C84"/>
                </a:solidFill>
                <a:latin typeface="幼圆" pitchFamily="49" charset="-122"/>
                <a:ea typeface="幼圆" pitchFamily="49" charset="-122"/>
              </a:rPr>
              <a:t>当堆栈不空时，反复执行以下动作：</a:t>
            </a:r>
            <a:r>
              <a:rPr lang="zh-CN" altLang="en-US" sz="2400" dirty="0">
                <a:solidFill>
                  <a:srgbClr val="002C84"/>
                </a:solidFill>
                <a:latin typeface="黑体" pitchFamily="49" charset="-122"/>
                <a:ea typeface="黑体" pitchFamily="49" charset="-122"/>
              </a:rPr>
              <a:t>          </a:t>
            </a:r>
          </a:p>
          <a:p>
            <a:pPr eaLnBrk="1" hangingPunct="1">
              <a:lnSpc>
                <a:spcPct val="90000"/>
              </a:lnSpc>
              <a:spcBef>
                <a:spcPct val="0"/>
              </a:spcBef>
              <a:buClrTx/>
              <a:buFontTx/>
              <a:buNone/>
            </a:pPr>
            <a:r>
              <a:rPr lang="zh-CN" altLang="en-US" sz="2400" dirty="0">
                <a:solidFill>
                  <a:srgbClr val="002C84"/>
                </a:solidFill>
                <a:latin typeface="黑体" pitchFamily="49" charset="-122"/>
                <a:ea typeface="黑体" pitchFamily="49" charset="-122"/>
              </a:rPr>
              <a:t>    </a:t>
            </a:r>
            <a:r>
              <a:rPr lang="zh-CN" altLang="en-US" dirty="0">
                <a:solidFill>
                  <a:srgbClr val="7030A0"/>
                </a:solidFill>
                <a:latin typeface="黑体" pitchFamily="49" charset="-122"/>
                <a:ea typeface="黑体" pitchFamily="49" charset="-122"/>
                <a:sym typeface="Symbol" pitchFamily="18" charset="2"/>
              </a:rPr>
              <a:t></a:t>
            </a:r>
            <a:r>
              <a:rPr lang="zh-CN" altLang="en-US" sz="2400" dirty="0">
                <a:solidFill>
                  <a:srgbClr val="002C84"/>
                </a:solidFill>
                <a:latin typeface="黑体" pitchFamily="49" charset="-122"/>
                <a:ea typeface="黑体" pitchFamily="49" charset="-122"/>
                <a:sym typeface="Symbol" pitchFamily="18" charset="2"/>
              </a:rPr>
              <a:t> </a:t>
            </a:r>
            <a:r>
              <a:rPr lang="zh-CN" altLang="en-US" sz="2500" dirty="0">
                <a:solidFill>
                  <a:srgbClr val="0033CC"/>
                </a:solidFill>
                <a:latin typeface="幼圆" pitchFamily="49" charset="-122"/>
                <a:ea typeface="幼圆" pitchFamily="49" charset="-122"/>
                <a:sym typeface="Symbol" pitchFamily="18" charset="2"/>
              </a:rPr>
              <a:t>从顶点栈中退出一个顶点，并输出它</a:t>
            </a:r>
            <a:r>
              <a:rPr lang="zh-CN" altLang="en-US" sz="2400" dirty="0">
                <a:solidFill>
                  <a:srgbClr val="0033CC"/>
                </a:solidFill>
                <a:latin typeface="黑体" pitchFamily="49" charset="-122"/>
                <a:ea typeface="黑体" pitchFamily="49" charset="-122"/>
                <a:sym typeface="Symbol" pitchFamily="18" charset="2"/>
              </a:rPr>
              <a:t>；</a:t>
            </a:r>
            <a:endParaRPr lang="zh-CN" altLang="en-US" sz="2400" dirty="0">
              <a:solidFill>
                <a:srgbClr val="0033CC"/>
              </a:solidFill>
              <a:latin typeface="黑体" pitchFamily="49" charset="-122"/>
              <a:ea typeface="黑体" pitchFamily="49" charset="-122"/>
            </a:endParaRPr>
          </a:p>
        </p:txBody>
      </p:sp>
      <p:sp>
        <p:nvSpPr>
          <p:cNvPr id="11" name="Text Box 8">
            <a:extLst>
              <a:ext uri="{FF2B5EF4-FFF2-40B4-BE49-F238E27FC236}">
                <a16:creationId xmlns:a16="http://schemas.microsoft.com/office/drawing/2014/main" id="{B0FC7BEF-8F4C-6C44-12DA-A6AB9927480A}"/>
              </a:ext>
            </a:extLst>
          </p:cNvPr>
          <p:cNvSpPr txBox="1">
            <a:spLocks noChangeArrowheads="1"/>
          </p:cNvSpPr>
          <p:nvPr/>
        </p:nvSpPr>
        <p:spPr bwMode="auto">
          <a:xfrm>
            <a:off x="927100" y="2992437"/>
            <a:ext cx="7448550" cy="881780"/>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 uri="{AF507438-7753-43E0-B8FC-AC1667EBCBE1}">
              <a14:hiddenEffects xmlns:a14="http://schemas.microsoft.com/office/drawing/2010/main">
                <a:effectLst>
                  <a:outerShdw dist="35921" dir="2700000" algn="ctr" rotWithShape="0">
                    <a:schemeClr val="bg1"/>
                  </a:outerShdw>
                </a:effectLst>
              </a14:hiddenEffects>
            </a:ext>
          </a:extLst>
        </p:spPr>
        <p:txBody>
          <a:bodyPr>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eaLnBrk="1" hangingPunct="1">
              <a:lnSpc>
                <a:spcPct val="90000"/>
              </a:lnSpc>
              <a:spcBef>
                <a:spcPct val="0"/>
              </a:spcBef>
              <a:buClrTx/>
              <a:buFontTx/>
              <a:buNone/>
            </a:pPr>
            <a:r>
              <a:rPr lang="en-US" altLang="zh-CN" dirty="0">
                <a:solidFill>
                  <a:srgbClr val="002C84"/>
                </a:solidFill>
                <a:latin typeface="黑体" pitchFamily="49" charset="-122"/>
                <a:ea typeface="黑体" pitchFamily="49" charset="-122"/>
              </a:rPr>
              <a:t> </a:t>
            </a:r>
            <a:r>
              <a:rPr lang="en-US" altLang="zh-CN" dirty="0">
                <a:solidFill>
                  <a:srgbClr val="7030A0"/>
                </a:solidFill>
                <a:latin typeface="黑体" pitchFamily="49" charset="-122"/>
                <a:ea typeface="黑体" pitchFamily="49" charset="-122"/>
              </a:rPr>
              <a:t> </a:t>
            </a:r>
            <a:r>
              <a:rPr lang="en-US" altLang="zh-CN" dirty="0">
                <a:solidFill>
                  <a:srgbClr val="7030A0"/>
                </a:solidFill>
                <a:latin typeface="黑体" pitchFamily="49" charset="-122"/>
                <a:ea typeface="黑体" pitchFamily="49" charset="-122"/>
                <a:sym typeface="Symbol" pitchFamily="18" charset="2"/>
              </a:rPr>
              <a:t></a:t>
            </a:r>
            <a:r>
              <a:rPr lang="en-US" altLang="zh-CN" sz="2400" dirty="0">
                <a:solidFill>
                  <a:srgbClr val="7030A0"/>
                </a:solidFill>
                <a:latin typeface="黑体" pitchFamily="49" charset="-122"/>
                <a:ea typeface="黑体" pitchFamily="49" charset="-122"/>
                <a:sym typeface="Symbol" pitchFamily="18" charset="2"/>
              </a:rPr>
              <a:t> </a:t>
            </a:r>
            <a:r>
              <a:rPr lang="zh-CN" altLang="en-US" sz="2500" dirty="0">
                <a:solidFill>
                  <a:srgbClr val="0033CC"/>
                </a:solidFill>
                <a:latin typeface="幼圆" pitchFamily="49" charset="-122"/>
                <a:ea typeface="幼圆" pitchFamily="49" charset="-122"/>
                <a:sym typeface="Symbol" pitchFamily="18" charset="2"/>
              </a:rPr>
              <a:t>从</a:t>
            </a:r>
            <a:r>
              <a:rPr lang="en-US" altLang="zh-CN" sz="2500" dirty="0">
                <a:solidFill>
                  <a:srgbClr val="0033CC"/>
                </a:solidFill>
                <a:sym typeface="Symbol" pitchFamily="18" charset="2"/>
              </a:rPr>
              <a:t>AOV</a:t>
            </a:r>
            <a:r>
              <a:rPr lang="zh-CN" altLang="en-US" sz="2500" dirty="0">
                <a:solidFill>
                  <a:srgbClr val="0033CC"/>
                </a:solidFill>
                <a:latin typeface="幼圆" pitchFamily="49" charset="-122"/>
                <a:ea typeface="幼圆" pitchFamily="49" charset="-122"/>
                <a:sym typeface="Symbol" pitchFamily="18" charset="2"/>
              </a:rPr>
              <a:t>网中删去该顶点以及以它发出的所有</a:t>
            </a:r>
          </a:p>
          <a:p>
            <a:pPr eaLnBrk="1" hangingPunct="1">
              <a:lnSpc>
                <a:spcPct val="90000"/>
              </a:lnSpc>
              <a:spcBef>
                <a:spcPct val="0"/>
              </a:spcBef>
              <a:buClrTx/>
              <a:buFontTx/>
              <a:buNone/>
            </a:pPr>
            <a:r>
              <a:rPr lang="zh-CN" altLang="en-US" sz="2500" dirty="0">
                <a:solidFill>
                  <a:srgbClr val="0033CC"/>
                </a:solidFill>
                <a:latin typeface="幼圆" pitchFamily="49" charset="-122"/>
                <a:ea typeface="幼圆" pitchFamily="49" charset="-122"/>
                <a:sym typeface="Symbol" pitchFamily="18" charset="2"/>
              </a:rPr>
              <a:t>     边，并分别将这些边的终点的入度减</a:t>
            </a:r>
            <a:r>
              <a:rPr lang="en-US" altLang="zh-CN" sz="2500" dirty="0">
                <a:solidFill>
                  <a:srgbClr val="0033CC"/>
                </a:solidFill>
                <a:ea typeface="幼圆" pitchFamily="49" charset="-122"/>
                <a:sym typeface="Symbol" pitchFamily="18" charset="2"/>
              </a:rPr>
              <a:t>1</a:t>
            </a:r>
            <a:r>
              <a:rPr lang="zh-CN" altLang="en-US" sz="2400" dirty="0">
                <a:solidFill>
                  <a:srgbClr val="0033CC"/>
                </a:solidFill>
                <a:latin typeface="幼圆" pitchFamily="49" charset="-122"/>
                <a:ea typeface="幼圆" pitchFamily="49" charset="-122"/>
                <a:sym typeface="Symbol" pitchFamily="18" charset="2"/>
              </a:rPr>
              <a:t>；</a:t>
            </a:r>
            <a:endParaRPr lang="zh-CN" altLang="en-US" sz="2400" dirty="0">
              <a:solidFill>
                <a:srgbClr val="0033CC"/>
              </a:solidFill>
              <a:latin typeface="幼圆" pitchFamily="49" charset="-122"/>
              <a:ea typeface="幼圆" pitchFamily="49" charset="-122"/>
            </a:endParaRPr>
          </a:p>
        </p:txBody>
      </p:sp>
      <p:sp>
        <p:nvSpPr>
          <p:cNvPr id="12" name="Text Box 9">
            <a:extLst>
              <a:ext uri="{FF2B5EF4-FFF2-40B4-BE49-F238E27FC236}">
                <a16:creationId xmlns:a16="http://schemas.microsoft.com/office/drawing/2014/main" id="{56400263-FABC-7A5E-2429-F9DDB632A7B1}"/>
              </a:ext>
            </a:extLst>
          </p:cNvPr>
          <p:cNvSpPr txBox="1">
            <a:spLocks noChangeArrowheads="1"/>
          </p:cNvSpPr>
          <p:nvPr/>
        </p:nvSpPr>
        <p:spPr bwMode="auto">
          <a:xfrm>
            <a:off x="1168400" y="3742229"/>
            <a:ext cx="7543800" cy="579438"/>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 uri="{AF507438-7753-43E0-B8FC-AC1667EBCBE1}">
              <a14:hiddenEffects xmlns:a14="http://schemas.microsoft.com/office/drawing/2010/main">
                <a:effectLst>
                  <a:outerShdw dist="35921" dir="2700000" algn="ctr" rotWithShape="0">
                    <a:schemeClr val="bg1"/>
                  </a:outerShdw>
                </a:effectLst>
              </a14:hiddenEffects>
            </a:ext>
          </a:extLst>
        </p:spPr>
        <p:txBody>
          <a:bodyPr>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eaLnBrk="1" hangingPunct="1">
              <a:spcBef>
                <a:spcPct val="0"/>
              </a:spcBef>
              <a:buClrTx/>
              <a:buFontTx/>
              <a:buNone/>
            </a:pPr>
            <a:r>
              <a:rPr lang="en-US" altLang="zh-CN" sz="2400" dirty="0">
                <a:solidFill>
                  <a:srgbClr val="7030A0"/>
                </a:solidFill>
                <a:latin typeface="幼圆" pitchFamily="49" charset="-122"/>
                <a:ea typeface="幼圆" pitchFamily="49" charset="-122"/>
              </a:rPr>
              <a:t>  </a:t>
            </a:r>
            <a:r>
              <a:rPr lang="en-US" altLang="zh-CN" dirty="0">
                <a:solidFill>
                  <a:srgbClr val="7030A0"/>
                </a:solidFill>
                <a:latin typeface="幼圆" pitchFamily="49" charset="-122"/>
                <a:ea typeface="幼圆" pitchFamily="49" charset="-122"/>
                <a:sym typeface="Symbol" pitchFamily="18" charset="2"/>
              </a:rPr>
              <a:t></a:t>
            </a:r>
            <a:r>
              <a:rPr lang="en-US" altLang="zh-CN" sz="2400" dirty="0">
                <a:solidFill>
                  <a:srgbClr val="7030A0"/>
                </a:solidFill>
                <a:latin typeface="幼圆" pitchFamily="49" charset="-122"/>
                <a:ea typeface="幼圆" pitchFamily="49" charset="-122"/>
                <a:sym typeface="Symbol" pitchFamily="18" charset="2"/>
              </a:rPr>
              <a:t> </a:t>
            </a:r>
            <a:r>
              <a:rPr lang="zh-CN" altLang="en-US" sz="2500" dirty="0">
                <a:solidFill>
                  <a:srgbClr val="0033CC"/>
                </a:solidFill>
                <a:latin typeface="幼圆" pitchFamily="49" charset="-122"/>
                <a:ea typeface="幼圆" pitchFamily="49" charset="-122"/>
                <a:sym typeface="Symbol" pitchFamily="18" charset="2"/>
              </a:rPr>
              <a:t>若此时边的终点的入度为</a:t>
            </a:r>
            <a:r>
              <a:rPr lang="en-US" altLang="zh-CN" sz="2500" dirty="0">
                <a:solidFill>
                  <a:srgbClr val="0033CC"/>
                </a:solidFill>
                <a:ea typeface="幼圆" pitchFamily="49" charset="-122"/>
                <a:sym typeface="Symbol" pitchFamily="18" charset="2"/>
              </a:rPr>
              <a:t>0</a:t>
            </a:r>
            <a:r>
              <a:rPr lang="zh-CN" altLang="en-US" sz="2500" dirty="0">
                <a:solidFill>
                  <a:srgbClr val="0033CC"/>
                </a:solidFill>
                <a:latin typeface="幼圆" pitchFamily="49" charset="-122"/>
                <a:ea typeface="幼圆" pitchFamily="49" charset="-122"/>
                <a:sym typeface="Symbol" pitchFamily="18" charset="2"/>
              </a:rPr>
              <a:t>，则将该终点进栈</a:t>
            </a:r>
            <a:r>
              <a:rPr lang="zh-CN" altLang="en-US" sz="2400" dirty="0">
                <a:solidFill>
                  <a:srgbClr val="0033CC"/>
                </a:solidFill>
                <a:latin typeface="幼圆" pitchFamily="49" charset="-122"/>
                <a:ea typeface="幼圆" pitchFamily="49" charset="-122"/>
                <a:sym typeface="Symbol" pitchFamily="18" charset="2"/>
              </a:rPr>
              <a:t>；</a:t>
            </a:r>
            <a:endParaRPr lang="zh-CN" altLang="en-US" sz="2400" dirty="0">
              <a:solidFill>
                <a:srgbClr val="0033CC"/>
              </a:solidFill>
              <a:latin typeface="幼圆" pitchFamily="49" charset="-122"/>
              <a:ea typeface="幼圆" pitchFamily="49" charset="-122"/>
            </a:endParaRPr>
          </a:p>
        </p:txBody>
      </p:sp>
      <p:sp>
        <p:nvSpPr>
          <p:cNvPr id="13" name="Text Box 10">
            <a:extLst>
              <a:ext uri="{FF2B5EF4-FFF2-40B4-BE49-F238E27FC236}">
                <a16:creationId xmlns:a16="http://schemas.microsoft.com/office/drawing/2014/main" id="{0883DABC-2C01-C838-CDAF-6099E274DE20}"/>
              </a:ext>
            </a:extLst>
          </p:cNvPr>
          <p:cNvSpPr txBox="1">
            <a:spLocks noChangeArrowheads="1"/>
          </p:cNvSpPr>
          <p:nvPr/>
        </p:nvSpPr>
        <p:spPr bwMode="auto">
          <a:xfrm>
            <a:off x="826135" y="4321667"/>
            <a:ext cx="7883525" cy="1282700"/>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 uri="{AF507438-7753-43E0-B8FC-AC1667EBCBE1}">
              <a14:hiddenEffects xmlns:a14="http://schemas.microsoft.com/office/drawing/2010/main">
                <a:effectLst>
                  <a:outerShdw dist="28398" dir="3806097" algn="ctr" rotWithShape="0">
                    <a:schemeClr val="bg1"/>
                  </a:outerShdw>
                </a:effectLst>
              </a14:hiddenEffects>
            </a:ext>
          </a:extLst>
        </p:spPr>
        <p:txBody>
          <a:bodyPr>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eaLnBrk="1" hangingPunct="1">
              <a:spcBef>
                <a:spcPct val="0"/>
              </a:spcBef>
              <a:buClrTx/>
              <a:buFontTx/>
              <a:buNone/>
            </a:pPr>
            <a:r>
              <a:rPr lang="en-US" altLang="zh-CN" sz="2600">
                <a:solidFill>
                  <a:srgbClr val="002C84"/>
                </a:solidFill>
                <a:ea typeface="幼圆" pitchFamily="49" charset="-122"/>
              </a:rPr>
              <a:t>3</a:t>
            </a:r>
            <a:r>
              <a:rPr lang="en-US" altLang="zh-CN" sz="2600">
                <a:solidFill>
                  <a:srgbClr val="002C84"/>
                </a:solidFill>
                <a:latin typeface="幼圆" pitchFamily="49" charset="-122"/>
                <a:ea typeface="幼圆" pitchFamily="49" charset="-122"/>
              </a:rPr>
              <a:t>. </a:t>
            </a:r>
            <a:r>
              <a:rPr lang="zh-CN" altLang="en-US" sz="2600">
                <a:solidFill>
                  <a:srgbClr val="002C84"/>
                </a:solidFill>
                <a:latin typeface="幼圆" pitchFamily="49" charset="-122"/>
                <a:ea typeface="幼圆" pitchFamily="49" charset="-122"/>
              </a:rPr>
              <a:t>若输出的顶点个数少于</a:t>
            </a:r>
            <a:r>
              <a:rPr lang="en-US" altLang="zh-CN" sz="2600">
                <a:solidFill>
                  <a:srgbClr val="002C84"/>
                </a:solidFill>
              </a:rPr>
              <a:t>AOV</a:t>
            </a:r>
            <a:r>
              <a:rPr lang="zh-CN" altLang="en-US" sz="2600">
                <a:solidFill>
                  <a:srgbClr val="002C84"/>
                </a:solidFill>
                <a:latin typeface="幼圆" pitchFamily="49" charset="-122"/>
                <a:ea typeface="幼圆" pitchFamily="49" charset="-122"/>
              </a:rPr>
              <a:t>网中的顶点个数，</a:t>
            </a:r>
          </a:p>
          <a:p>
            <a:pPr eaLnBrk="1" hangingPunct="1">
              <a:spcBef>
                <a:spcPct val="0"/>
              </a:spcBef>
              <a:buClrTx/>
              <a:buFontTx/>
              <a:buNone/>
            </a:pPr>
            <a:r>
              <a:rPr lang="zh-CN" altLang="en-US" sz="2600">
                <a:solidFill>
                  <a:srgbClr val="002C84"/>
                </a:solidFill>
                <a:latin typeface="幼圆" pitchFamily="49" charset="-122"/>
                <a:ea typeface="幼圆" pitchFamily="49" charset="-122"/>
              </a:rPr>
              <a:t>   则报告网中存在回路，否则，说明该网中不存</a:t>
            </a:r>
          </a:p>
          <a:p>
            <a:pPr eaLnBrk="1" hangingPunct="1">
              <a:spcBef>
                <a:spcPct val="0"/>
              </a:spcBef>
              <a:buClrTx/>
              <a:buFontTx/>
              <a:buNone/>
            </a:pPr>
            <a:r>
              <a:rPr lang="zh-CN" altLang="en-US" sz="2600">
                <a:solidFill>
                  <a:srgbClr val="002C84"/>
                </a:solidFill>
                <a:latin typeface="幼圆" pitchFamily="49" charset="-122"/>
                <a:ea typeface="幼圆" pitchFamily="49" charset="-122"/>
              </a:rPr>
              <a:t>   在回路。</a:t>
            </a:r>
          </a:p>
        </p:txBody>
      </p:sp>
      <p:grpSp>
        <p:nvGrpSpPr>
          <p:cNvPr id="14" name="Group 26">
            <a:extLst>
              <a:ext uri="{FF2B5EF4-FFF2-40B4-BE49-F238E27FC236}">
                <a16:creationId xmlns:a16="http://schemas.microsoft.com/office/drawing/2014/main" id="{29877D16-78EB-BEF7-C529-3D9862630FD7}"/>
              </a:ext>
            </a:extLst>
          </p:cNvPr>
          <p:cNvGrpSpPr>
            <a:grpSpLocks/>
          </p:cNvGrpSpPr>
          <p:nvPr/>
        </p:nvGrpSpPr>
        <p:grpSpPr bwMode="auto">
          <a:xfrm>
            <a:off x="5943600" y="381000"/>
            <a:ext cx="2705100" cy="1143000"/>
            <a:chOff x="3744" y="384"/>
            <a:chExt cx="1704" cy="720"/>
          </a:xfrm>
        </p:grpSpPr>
        <p:sp>
          <p:nvSpPr>
            <p:cNvPr id="15" name="Freeform 24">
              <a:extLst>
                <a:ext uri="{FF2B5EF4-FFF2-40B4-BE49-F238E27FC236}">
                  <a16:creationId xmlns:a16="http://schemas.microsoft.com/office/drawing/2014/main" id="{DB6DE904-CA2B-DCDC-1D0A-3557675737F3}"/>
                </a:ext>
              </a:extLst>
            </p:cNvPr>
            <p:cNvSpPr>
              <a:spLocks/>
            </p:cNvSpPr>
            <p:nvPr/>
          </p:nvSpPr>
          <p:spPr bwMode="auto">
            <a:xfrm>
              <a:off x="3744" y="384"/>
              <a:ext cx="1585" cy="720"/>
            </a:xfrm>
            <a:custGeom>
              <a:avLst/>
              <a:gdLst>
                <a:gd name="T0" fmla="*/ 18 w 1441"/>
                <a:gd name="T1" fmla="*/ 13 h 1153"/>
                <a:gd name="T2" fmla="*/ 123 w 1441"/>
                <a:gd name="T3" fmla="*/ 8 h 1153"/>
                <a:gd name="T4" fmla="*/ 319 w 1441"/>
                <a:gd name="T5" fmla="*/ 4 h 1153"/>
                <a:gd name="T6" fmla="*/ 602 w 1441"/>
                <a:gd name="T7" fmla="*/ 1 h 1153"/>
                <a:gd name="T8" fmla="*/ 977 w 1441"/>
                <a:gd name="T9" fmla="*/ 1 h 1153"/>
                <a:gd name="T10" fmla="*/ 1430 w 1441"/>
                <a:gd name="T11" fmla="*/ 1 h 1153"/>
                <a:gd name="T12" fmla="*/ 1832 w 1441"/>
                <a:gd name="T13" fmla="*/ 1 h 1153"/>
                <a:gd name="T14" fmla="*/ 2145 w 1441"/>
                <a:gd name="T15" fmla="*/ 3 h 1153"/>
                <a:gd name="T16" fmla="*/ 2371 w 1441"/>
                <a:gd name="T17" fmla="*/ 7 h 1153"/>
                <a:gd name="T18" fmla="*/ 2505 w 1441"/>
                <a:gd name="T19" fmla="*/ 11 h 1153"/>
                <a:gd name="T20" fmla="*/ 2550 w 1441"/>
                <a:gd name="T21" fmla="*/ 17 h 1153"/>
                <a:gd name="T22" fmla="*/ 2522 w 1441"/>
                <a:gd name="T23" fmla="*/ 23 h 1153"/>
                <a:gd name="T24" fmla="*/ 2443 w 1441"/>
                <a:gd name="T25" fmla="*/ 27 h 1153"/>
                <a:gd name="T26" fmla="*/ 2305 w 1441"/>
                <a:gd name="T27" fmla="*/ 31 h 1153"/>
                <a:gd name="T28" fmla="*/ 2121 w 1441"/>
                <a:gd name="T29" fmla="*/ 33 h 1153"/>
                <a:gd name="T30" fmla="*/ 1878 w 1441"/>
                <a:gd name="T31" fmla="*/ 34 h 1153"/>
                <a:gd name="T32" fmla="*/ 1598 w 1441"/>
                <a:gd name="T33" fmla="*/ 35 h 1153"/>
                <a:gd name="T34" fmla="*/ 1344 w 1441"/>
                <a:gd name="T35" fmla="*/ 36 h 1153"/>
                <a:gd name="T36" fmla="*/ 1115 w 1441"/>
                <a:gd name="T37" fmla="*/ 39 h 1153"/>
                <a:gd name="T38" fmla="*/ 915 w 1441"/>
                <a:gd name="T39" fmla="*/ 42 h 1153"/>
                <a:gd name="T40" fmla="*/ 738 w 1441"/>
                <a:gd name="T41" fmla="*/ 47 h 1153"/>
                <a:gd name="T42" fmla="*/ 591 w 1441"/>
                <a:gd name="T43" fmla="*/ 54 h 1153"/>
                <a:gd name="T44" fmla="*/ 471 w 1441"/>
                <a:gd name="T45" fmla="*/ 59 h 1153"/>
                <a:gd name="T46" fmla="*/ 375 w 1441"/>
                <a:gd name="T47" fmla="*/ 63 h 1153"/>
                <a:gd name="T48" fmla="*/ 307 w 1441"/>
                <a:gd name="T49" fmla="*/ 66 h 1153"/>
                <a:gd name="T50" fmla="*/ 268 w 1441"/>
                <a:gd name="T51" fmla="*/ 68 h 1153"/>
                <a:gd name="T52" fmla="*/ 254 w 1441"/>
                <a:gd name="T53" fmla="*/ 68 h 1153"/>
                <a:gd name="T54" fmla="*/ 263 w 1441"/>
                <a:gd name="T55" fmla="*/ 68 h 1153"/>
                <a:gd name="T56" fmla="*/ 280 w 1441"/>
                <a:gd name="T57" fmla="*/ 66 h 1153"/>
                <a:gd name="T58" fmla="*/ 317 w 1441"/>
                <a:gd name="T59" fmla="*/ 63 h 1153"/>
                <a:gd name="T60" fmla="*/ 362 w 1441"/>
                <a:gd name="T61" fmla="*/ 59 h 1153"/>
                <a:gd name="T62" fmla="*/ 423 w 1441"/>
                <a:gd name="T63" fmla="*/ 54 h 1153"/>
                <a:gd name="T64" fmla="*/ 485 w 1441"/>
                <a:gd name="T65" fmla="*/ 47 h 1153"/>
                <a:gd name="T66" fmla="*/ 516 w 1441"/>
                <a:gd name="T67" fmla="*/ 42 h 1153"/>
                <a:gd name="T68" fmla="*/ 510 w 1441"/>
                <a:gd name="T69" fmla="*/ 39 h 1153"/>
                <a:gd name="T70" fmla="*/ 467 w 1441"/>
                <a:gd name="T71" fmla="*/ 36 h 1153"/>
                <a:gd name="T72" fmla="*/ 390 w 1441"/>
                <a:gd name="T73" fmla="*/ 35 h 1153"/>
                <a:gd name="T74" fmla="*/ 279 w 1441"/>
                <a:gd name="T75" fmla="*/ 34 h 1153"/>
                <a:gd name="T76" fmla="*/ 178 w 1441"/>
                <a:gd name="T77" fmla="*/ 33 h 1153"/>
                <a:gd name="T78" fmla="*/ 101 w 1441"/>
                <a:gd name="T79" fmla="*/ 31 h 1153"/>
                <a:gd name="T80" fmla="*/ 44 w 1441"/>
                <a:gd name="T81" fmla="*/ 27 h 1153"/>
                <a:gd name="T82" fmla="*/ 12 w 1441"/>
                <a:gd name="T83" fmla="*/ 23 h 1153"/>
                <a:gd name="T84" fmla="*/ 0 w 1441"/>
                <a:gd name="T85" fmla="*/ 17 h 1153"/>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1441" h="1153">
                  <a:moveTo>
                    <a:pt x="0" y="288"/>
                  </a:moveTo>
                  <a:lnTo>
                    <a:pt x="3" y="253"/>
                  </a:lnTo>
                  <a:lnTo>
                    <a:pt x="11" y="221"/>
                  </a:lnTo>
                  <a:lnTo>
                    <a:pt x="25" y="190"/>
                  </a:lnTo>
                  <a:lnTo>
                    <a:pt x="45" y="162"/>
                  </a:lnTo>
                  <a:lnTo>
                    <a:pt x="70" y="136"/>
                  </a:lnTo>
                  <a:lnTo>
                    <a:pt x="101" y="113"/>
                  </a:lnTo>
                  <a:lnTo>
                    <a:pt x="138" y="91"/>
                  </a:lnTo>
                  <a:lnTo>
                    <a:pt x="180" y="72"/>
                  </a:lnTo>
                  <a:lnTo>
                    <a:pt x="228" y="55"/>
                  </a:lnTo>
                  <a:lnTo>
                    <a:pt x="281" y="41"/>
                  </a:lnTo>
                  <a:lnTo>
                    <a:pt x="340" y="28"/>
                  </a:lnTo>
                  <a:lnTo>
                    <a:pt x="405" y="18"/>
                  </a:lnTo>
                  <a:lnTo>
                    <a:pt x="475" y="10"/>
                  </a:lnTo>
                  <a:lnTo>
                    <a:pt x="551" y="5"/>
                  </a:lnTo>
                  <a:lnTo>
                    <a:pt x="633" y="1"/>
                  </a:lnTo>
                  <a:lnTo>
                    <a:pt x="720" y="0"/>
                  </a:lnTo>
                  <a:lnTo>
                    <a:pt x="807" y="1"/>
                  </a:lnTo>
                  <a:lnTo>
                    <a:pt x="889" y="5"/>
                  </a:lnTo>
                  <a:lnTo>
                    <a:pt x="965" y="10"/>
                  </a:lnTo>
                  <a:lnTo>
                    <a:pt x="1035" y="18"/>
                  </a:lnTo>
                  <a:lnTo>
                    <a:pt x="1100" y="28"/>
                  </a:lnTo>
                  <a:lnTo>
                    <a:pt x="1159" y="41"/>
                  </a:lnTo>
                  <a:lnTo>
                    <a:pt x="1212" y="55"/>
                  </a:lnTo>
                  <a:lnTo>
                    <a:pt x="1260" y="72"/>
                  </a:lnTo>
                  <a:lnTo>
                    <a:pt x="1302" y="91"/>
                  </a:lnTo>
                  <a:lnTo>
                    <a:pt x="1339" y="113"/>
                  </a:lnTo>
                  <a:lnTo>
                    <a:pt x="1370" y="136"/>
                  </a:lnTo>
                  <a:lnTo>
                    <a:pt x="1395" y="162"/>
                  </a:lnTo>
                  <a:lnTo>
                    <a:pt x="1415" y="190"/>
                  </a:lnTo>
                  <a:lnTo>
                    <a:pt x="1429" y="221"/>
                  </a:lnTo>
                  <a:lnTo>
                    <a:pt x="1437" y="253"/>
                  </a:lnTo>
                  <a:lnTo>
                    <a:pt x="1440" y="288"/>
                  </a:lnTo>
                  <a:lnTo>
                    <a:pt x="1438" y="323"/>
                  </a:lnTo>
                  <a:lnTo>
                    <a:pt x="1433" y="356"/>
                  </a:lnTo>
                  <a:lnTo>
                    <a:pt x="1425" y="386"/>
                  </a:lnTo>
                  <a:lnTo>
                    <a:pt x="1413" y="414"/>
                  </a:lnTo>
                  <a:lnTo>
                    <a:pt x="1398" y="440"/>
                  </a:lnTo>
                  <a:lnTo>
                    <a:pt x="1379" y="464"/>
                  </a:lnTo>
                  <a:lnTo>
                    <a:pt x="1357" y="485"/>
                  </a:lnTo>
                  <a:lnTo>
                    <a:pt x="1332" y="504"/>
                  </a:lnTo>
                  <a:lnTo>
                    <a:pt x="1303" y="521"/>
                  </a:lnTo>
                  <a:lnTo>
                    <a:pt x="1271" y="536"/>
                  </a:lnTo>
                  <a:lnTo>
                    <a:pt x="1236" y="548"/>
                  </a:lnTo>
                  <a:lnTo>
                    <a:pt x="1197" y="558"/>
                  </a:lnTo>
                  <a:lnTo>
                    <a:pt x="1155" y="566"/>
                  </a:lnTo>
                  <a:lnTo>
                    <a:pt x="1109" y="572"/>
                  </a:lnTo>
                  <a:lnTo>
                    <a:pt x="1060" y="575"/>
                  </a:lnTo>
                  <a:lnTo>
                    <a:pt x="1008" y="576"/>
                  </a:lnTo>
                  <a:lnTo>
                    <a:pt x="955" y="577"/>
                  </a:lnTo>
                  <a:lnTo>
                    <a:pt x="903" y="581"/>
                  </a:lnTo>
                  <a:lnTo>
                    <a:pt x="854" y="586"/>
                  </a:lnTo>
                  <a:lnTo>
                    <a:pt x="806" y="594"/>
                  </a:lnTo>
                  <a:lnTo>
                    <a:pt x="759" y="604"/>
                  </a:lnTo>
                  <a:lnTo>
                    <a:pt x="714" y="617"/>
                  </a:lnTo>
                  <a:lnTo>
                    <a:pt x="671" y="631"/>
                  </a:lnTo>
                  <a:lnTo>
                    <a:pt x="630" y="648"/>
                  </a:lnTo>
                  <a:lnTo>
                    <a:pt x="590" y="667"/>
                  </a:lnTo>
                  <a:lnTo>
                    <a:pt x="552" y="689"/>
                  </a:lnTo>
                  <a:lnTo>
                    <a:pt x="516" y="712"/>
                  </a:lnTo>
                  <a:lnTo>
                    <a:pt x="482" y="738"/>
                  </a:lnTo>
                  <a:lnTo>
                    <a:pt x="449" y="766"/>
                  </a:lnTo>
                  <a:lnTo>
                    <a:pt x="417" y="797"/>
                  </a:lnTo>
                  <a:lnTo>
                    <a:pt x="388" y="829"/>
                  </a:lnTo>
                  <a:lnTo>
                    <a:pt x="360" y="864"/>
                  </a:lnTo>
                  <a:lnTo>
                    <a:pt x="334" y="899"/>
                  </a:lnTo>
                  <a:lnTo>
                    <a:pt x="309" y="932"/>
                  </a:lnTo>
                  <a:lnTo>
                    <a:pt x="287" y="962"/>
                  </a:lnTo>
                  <a:lnTo>
                    <a:pt x="266" y="990"/>
                  </a:lnTo>
                  <a:lnTo>
                    <a:pt x="246" y="1016"/>
                  </a:lnTo>
                  <a:lnTo>
                    <a:pt x="228" y="1040"/>
                  </a:lnTo>
                  <a:lnTo>
                    <a:pt x="212" y="1061"/>
                  </a:lnTo>
                  <a:lnTo>
                    <a:pt x="198" y="1080"/>
                  </a:lnTo>
                  <a:lnTo>
                    <a:pt x="185" y="1097"/>
                  </a:lnTo>
                  <a:lnTo>
                    <a:pt x="174" y="1112"/>
                  </a:lnTo>
                  <a:lnTo>
                    <a:pt x="165" y="1124"/>
                  </a:lnTo>
                  <a:lnTo>
                    <a:pt x="158" y="1134"/>
                  </a:lnTo>
                  <a:lnTo>
                    <a:pt x="152" y="1142"/>
                  </a:lnTo>
                  <a:lnTo>
                    <a:pt x="147" y="1148"/>
                  </a:lnTo>
                  <a:lnTo>
                    <a:pt x="145" y="1151"/>
                  </a:lnTo>
                  <a:lnTo>
                    <a:pt x="144" y="1152"/>
                  </a:lnTo>
                  <a:lnTo>
                    <a:pt x="144" y="1151"/>
                  </a:lnTo>
                  <a:lnTo>
                    <a:pt x="146" y="1148"/>
                  </a:lnTo>
                  <a:lnTo>
                    <a:pt x="148" y="1142"/>
                  </a:lnTo>
                  <a:lnTo>
                    <a:pt x="151" y="1134"/>
                  </a:lnTo>
                  <a:lnTo>
                    <a:pt x="155" y="1124"/>
                  </a:lnTo>
                  <a:lnTo>
                    <a:pt x="159" y="1112"/>
                  </a:lnTo>
                  <a:lnTo>
                    <a:pt x="165" y="1097"/>
                  </a:lnTo>
                  <a:lnTo>
                    <a:pt x="171" y="1080"/>
                  </a:lnTo>
                  <a:lnTo>
                    <a:pt x="178" y="1061"/>
                  </a:lnTo>
                  <a:lnTo>
                    <a:pt x="186" y="1040"/>
                  </a:lnTo>
                  <a:lnTo>
                    <a:pt x="195" y="1016"/>
                  </a:lnTo>
                  <a:lnTo>
                    <a:pt x="205" y="990"/>
                  </a:lnTo>
                  <a:lnTo>
                    <a:pt x="215" y="962"/>
                  </a:lnTo>
                  <a:lnTo>
                    <a:pt x="227" y="932"/>
                  </a:lnTo>
                  <a:lnTo>
                    <a:pt x="239" y="899"/>
                  </a:lnTo>
                  <a:lnTo>
                    <a:pt x="252" y="864"/>
                  </a:lnTo>
                  <a:lnTo>
                    <a:pt x="264" y="829"/>
                  </a:lnTo>
                  <a:lnTo>
                    <a:pt x="275" y="797"/>
                  </a:lnTo>
                  <a:lnTo>
                    <a:pt x="282" y="766"/>
                  </a:lnTo>
                  <a:lnTo>
                    <a:pt x="288" y="738"/>
                  </a:lnTo>
                  <a:lnTo>
                    <a:pt x="291" y="712"/>
                  </a:lnTo>
                  <a:lnTo>
                    <a:pt x="293" y="689"/>
                  </a:lnTo>
                  <a:lnTo>
                    <a:pt x="291" y="667"/>
                  </a:lnTo>
                  <a:lnTo>
                    <a:pt x="288" y="648"/>
                  </a:lnTo>
                  <a:lnTo>
                    <a:pt x="282" y="631"/>
                  </a:lnTo>
                  <a:lnTo>
                    <a:pt x="275" y="617"/>
                  </a:lnTo>
                  <a:lnTo>
                    <a:pt x="264" y="604"/>
                  </a:lnTo>
                  <a:lnTo>
                    <a:pt x="252" y="594"/>
                  </a:lnTo>
                  <a:lnTo>
                    <a:pt x="237" y="586"/>
                  </a:lnTo>
                  <a:lnTo>
                    <a:pt x="221" y="581"/>
                  </a:lnTo>
                  <a:lnTo>
                    <a:pt x="201" y="577"/>
                  </a:lnTo>
                  <a:lnTo>
                    <a:pt x="180" y="576"/>
                  </a:lnTo>
                  <a:lnTo>
                    <a:pt x="158" y="575"/>
                  </a:lnTo>
                  <a:lnTo>
                    <a:pt x="138" y="572"/>
                  </a:lnTo>
                  <a:lnTo>
                    <a:pt x="119" y="566"/>
                  </a:lnTo>
                  <a:lnTo>
                    <a:pt x="101" y="558"/>
                  </a:lnTo>
                  <a:lnTo>
                    <a:pt x="85" y="548"/>
                  </a:lnTo>
                  <a:lnTo>
                    <a:pt x="70" y="536"/>
                  </a:lnTo>
                  <a:lnTo>
                    <a:pt x="57" y="521"/>
                  </a:lnTo>
                  <a:lnTo>
                    <a:pt x="45" y="504"/>
                  </a:lnTo>
                  <a:lnTo>
                    <a:pt x="34" y="485"/>
                  </a:lnTo>
                  <a:lnTo>
                    <a:pt x="25" y="464"/>
                  </a:lnTo>
                  <a:lnTo>
                    <a:pt x="18" y="440"/>
                  </a:lnTo>
                  <a:lnTo>
                    <a:pt x="11" y="414"/>
                  </a:lnTo>
                  <a:lnTo>
                    <a:pt x="6" y="386"/>
                  </a:lnTo>
                  <a:lnTo>
                    <a:pt x="3" y="356"/>
                  </a:lnTo>
                  <a:lnTo>
                    <a:pt x="1" y="323"/>
                  </a:lnTo>
                  <a:lnTo>
                    <a:pt x="0" y="288"/>
                  </a:lnTo>
                  <a:close/>
                </a:path>
              </a:pathLst>
            </a:custGeom>
            <a:noFill/>
            <a:ln w="47625" cap="flat">
              <a:solidFill>
                <a:schemeClr val="accent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16" name="Text Box 25">
              <a:extLst>
                <a:ext uri="{FF2B5EF4-FFF2-40B4-BE49-F238E27FC236}">
                  <a16:creationId xmlns:a16="http://schemas.microsoft.com/office/drawing/2014/main" id="{2E62AB65-0687-70F2-E69D-C5EA436F9BD3}"/>
                </a:ext>
              </a:extLst>
            </p:cNvPr>
            <p:cNvSpPr txBox="1">
              <a:spLocks noChangeArrowheads="1"/>
            </p:cNvSpPr>
            <p:nvPr/>
          </p:nvSpPr>
          <p:spPr bwMode="auto">
            <a:xfrm>
              <a:off x="3768" y="432"/>
              <a:ext cx="1680" cy="288"/>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eaLnBrk="1" hangingPunct="1">
                <a:spcBef>
                  <a:spcPct val="0"/>
                </a:spcBef>
                <a:buClrTx/>
                <a:buFontTx/>
                <a:buNone/>
              </a:pPr>
              <a:r>
                <a:rPr lang="zh-CN" altLang="en-US" sz="2400" dirty="0">
                  <a:solidFill>
                    <a:schemeClr val="accent2"/>
                  </a:solidFill>
                  <a:ea typeface="黑体" pitchFamily="49" charset="-122"/>
                </a:rPr>
                <a:t>采用邻接表存储</a:t>
              </a:r>
            </a:p>
          </p:txBody>
        </p:sp>
      </p:grpSp>
      <p:grpSp>
        <p:nvGrpSpPr>
          <p:cNvPr id="17" name="Group 31">
            <a:extLst>
              <a:ext uri="{FF2B5EF4-FFF2-40B4-BE49-F238E27FC236}">
                <a16:creationId xmlns:a16="http://schemas.microsoft.com/office/drawing/2014/main" id="{CC1BE6D9-523A-9393-C685-64249B287AC5}"/>
              </a:ext>
            </a:extLst>
          </p:cNvPr>
          <p:cNvGrpSpPr>
            <a:grpSpLocks/>
          </p:cNvGrpSpPr>
          <p:nvPr/>
        </p:nvGrpSpPr>
        <p:grpSpPr bwMode="auto">
          <a:xfrm>
            <a:off x="2503488" y="5517547"/>
            <a:ext cx="4706937" cy="669925"/>
            <a:chOff x="1140" y="3560"/>
            <a:chExt cx="2965" cy="422"/>
          </a:xfrm>
        </p:grpSpPr>
        <p:sp>
          <p:nvSpPr>
            <p:cNvPr id="18" name="Freeform 28">
              <a:extLst>
                <a:ext uri="{FF2B5EF4-FFF2-40B4-BE49-F238E27FC236}">
                  <a16:creationId xmlns:a16="http://schemas.microsoft.com/office/drawing/2014/main" id="{62CACE5D-7D20-F4FA-5CB2-997626FE6986}"/>
                </a:ext>
              </a:extLst>
            </p:cNvPr>
            <p:cNvSpPr>
              <a:spLocks/>
            </p:cNvSpPr>
            <p:nvPr/>
          </p:nvSpPr>
          <p:spPr bwMode="auto">
            <a:xfrm>
              <a:off x="1140" y="3560"/>
              <a:ext cx="2714" cy="422"/>
            </a:xfrm>
            <a:custGeom>
              <a:avLst/>
              <a:gdLst>
                <a:gd name="T0" fmla="*/ 208 w 2733"/>
                <a:gd name="T1" fmla="*/ 9 h 691"/>
                <a:gd name="T2" fmla="*/ 1024 w 2733"/>
                <a:gd name="T3" fmla="*/ 4 h 691"/>
                <a:gd name="T4" fmla="*/ 2194 w 2733"/>
                <a:gd name="T5" fmla="*/ 5 h 691"/>
                <a:gd name="T6" fmla="*/ 2305 w 2733"/>
                <a:gd name="T7" fmla="*/ 7 h 691"/>
                <a:gd name="T8" fmla="*/ 2514 w 2733"/>
                <a:gd name="T9" fmla="*/ 10 h 691"/>
                <a:gd name="T10" fmla="*/ 2613 w 2733"/>
                <a:gd name="T11" fmla="*/ 23 h 691"/>
                <a:gd name="T12" fmla="*/ 2570 w 2733"/>
                <a:gd name="T13" fmla="*/ 27 h 691"/>
                <a:gd name="T14" fmla="*/ 2305 w 2733"/>
                <a:gd name="T15" fmla="*/ 33 h 691"/>
                <a:gd name="T16" fmla="*/ 1697 w 2733"/>
                <a:gd name="T17" fmla="*/ 34 h 691"/>
                <a:gd name="T18" fmla="*/ 1476 w 2733"/>
                <a:gd name="T19" fmla="*/ 36 h 691"/>
                <a:gd name="T20" fmla="*/ 1189 w 2733"/>
                <a:gd name="T21" fmla="*/ 35 h 691"/>
                <a:gd name="T22" fmla="*/ 1076 w 2733"/>
                <a:gd name="T23" fmla="*/ 34 h 691"/>
                <a:gd name="T24" fmla="*/ 162 w 2733"/>
                <a:gd name="T25" fmla="*/ 32 h 691"/>
                <a:gd name="T26" fmla="*/ 41 w 2733"/>
                <a:gd name="T27" fmla="*/ 23 h 691"/>
                <a:gd name="T28" fmla="*/ 53 w 2733"/>
                <a:gd name="T29" fmla="*/ 20 h 691"/>
                <a:gd name="T30" fmla="*/ 18 w 2733"/>
                <a:gd name="T31" fmla="*/ 20 h 691"/>
                <a:gd name="T32" fmla="*/ 7 w 2733"/>
                <a:gd name="T33" fmla="*/ 18 h 691"/>
                <a:gd name="T34" fmla="*/ 18 w 2733"/>
                <a:gd name="T35" fmla="*/ 12 h 691"/>
                <a:gd name="T36" fmla="*/ 71 w 2733"/>
                <a:gd name="T37" fmla="*/ 12 h 691"/>
                <a:gd name="T38" fmla="*/ 81 w 2733"/>
                <a:gd name="T39" fmla="*/ 10 h 691"/>
                <a:gd name="T40" fmla="*/ 139 w 2733"/>
                <a:gd name="T41" fmla="*/ 7 h 691"/>
                <a:gd name="T42" fmla="*/ 208 w 2733"/>
                <a:gd name="T43" fmla="*/ 9 h 691"/>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2733" h="691">
                  <a:moveTo>
                    <a:pt x="214" y="161"/>
                  </a:moveTo>
                  <a:cubicBezTo>
                    <a:pt x="587" y="29"/>
                    <a:pt x="255" y="94"/>
                    <a:pt x="1066" y="80"/>
                  </a:cubicBezTo>
                  <a:cubicBezTo>
                    <a:pt x="1401" y="0"/>
                    <a:pt x="1907" y="92"/>
                    <a:pt x="2288" y="103"/>
                  </a:cubicBezTo>
                  <a:cubicBezTo>
                    <a:pt x="2361" y="139"/>
                    <a:pt x="2309" y="119"/>
                    <a:pt x="2403" y="138"/>
                  </a:cubicBezTo>
                  <a:cubicBezTo>
                    <a:pt x="2476" y="153"/>
                    <a:pt x="2622" y="184"/>
                    <a:pt x="2622" y="184"/>
                  </a:cubicBezTo>
                  <a:cubicBezTo>
                    <a:pt x="2691" y="255"/>
                    <a:pt x="2696" y="347"/>
                    <a:pt x="2725" y="437"/>
                  </a:cubicBezTo>
                  <a:cubicBezTo>
                    <a:pt x="2705" y="543"/>
                    <a:pt x="2733" y="455"/>
                    <a:pt x="2679" y="530"/>
                  </a:cubicBezTo>
                  <a:cubicBezTo>
                    <a:pt x="2585" y="661"/>
                    <a:pt x="2640" y="626"/>
                    <a:pt x="2403" y="633"/>
                  </a:cubicBezTo>
                  <a:cubicBezTo>
                    <a:pt x="2192" y="639"/>
                    <a:pt x="1980" y="641"/>
                    <a:pt x="1769" y="645"/>
                  </a:cubicBezTo>
                  <a:cubicBezTo>
                    <a:pt x="1678" y="656"/>
                    <a:pt x="1631" y="680"/>
                    <a:pt x="1539" y="691"/>
                  </a:cubicBezTo>
                  <a:cubicBezTo>
                    <a:pt x="1439" y="687"/>
                    <a:pt x="1339" y="686"/>
                    <a:pt x="1239" y="679"/>
                  </a:cubicBezTo>
                  <a:cubicBezTo>
                    <a:pt x="1201" y="676"/>
                    <a:pt x="1162" y="648"/>
                    <a:pt x="1124" y="645"/>
                  </a:cubicBezTo>
                  <a:cubicBezTo>
                    <a:pt x="895" y="630"/>
                    <a:pt x="302" y="624"/>
                    <a:pt x="168" y="622"/>
                  </a:cubicBezTo>
                  <a:cubicBezTo>
                    <a:pt x="114" y="568"/>
                    <a:pt x="66" y="509"/>
                    <a:pt x="41" y="437"/>
                  </a:cubicBezTo>
                  <a:cubicBezTo>
                    <a:pt x="45" y="418"/>
                    <a:pt x="62" y="397"/>
                    <a:pt x="53" y="380"/>
                  </a:cubicBezTo>
                  <a:cubicBezTo>
                    <a:pt x="48" y="369"/>
                    <a:pt x="28" y="398"/>
                    <a:pt x="18" y="391"/>
                  </a:cubicBezTo>
                  <a:cubicBezTo>
                    <a:pt x="5" y="381"/>
                    <a:pt x="11" y="360"/>
                    <a:pt x="7" y="345"/>
                  </a:cubicBezTo>
                  <a:cubicBezTo>
                    <a:pt x="11" y="307"/>
                    <a:pt x="0" y="264"/>
                    <a:pt x="18" y="230"/>
                  </a:cubicBezTo>
                  <a:cubicBezTo>
                    <a:pt x="27" y="213"/>
                    <a:pt x="60" y="230"/>
                    <a:pt x="76" y="219"/>
                  </a:cubicBezTo>
                  <a:cubicBezTo>
                    <a:pt x="86" y="212"/>
                    <a:pt x="82" y="195"/>
                    <a:pt x="87" y="184"/>
                  </a:cubicBezTo>
                  <a:cubicBezTo>
                    <a:pt x="106" y="145"/>
                    <a:pt x="110" y="149"/>
                    <a:pt x="145" y="126"/>
                  </a:cubicBezTo>
                  <a:cubicBezTo>
                    <a:pt x="222" y="139"/>
                    <a:pt x="214" y="115"/>
                    <a:pt x="214" y="161"/>
                  </a:cubicBezTo>
                  <a:close/>
                </a:path>
              </a:pathLst>
            </a:custGeom>
            <a:solidFill>
              <a:schemeClr val="accent1">
                <a:lumMod val="20000"/>
                <a:lumOff val="80000"/>
              </a:schemeClr>
            </a:solidFill>
            <a:ln>
              <a:noFill/>
            </a:ln>
            <a:effectLst>
              <a:outerShdw dist="81320" dir="2319588" algn="ctr" rotWithShape="0">
                <a:srgbClr val="969696"/>
              </a:outerShdw>
            </a:effectLst>
            <a:extLst>
              <a:ext uri="{91240B29-F687-4F45-9708-019B960494DF}">
                <a14:hiddenLine xmlns:a14="http://schemas.microsoft.com/office/drawing/2010/main" w="9525" cap="flat" cmpd="sng">
                  <a:solidFill>
                    <a:srgbClr val="FFFF99"/>
                  </a:solidFill>
                  <a:prstDash val="solid"/>
                  <a:round/>
                  <a:headEnd/>
                  <a:tailEnd/>
                </a14:hiddenLine>
              </a:ext>
            </a:extLst>
          </p:spPr>
          <p:txBody>
            <a:bodyPr wrap="none" anchor="ctr"/>
            <a:lstStyle/>
            <a:p>
              <a:endParaRPr lang="zh-CN" altLang="en-US"/>
            </a:p>
          </p:txBody>
        </p:sp>
        <p:sp>
          <p:nvSpPr>
            <p:cNvPr id="19" name="Rectangle 29">
              <a:extLst>
                <a:ext uri="{FF2B5EF4-FFF2-40B4-BE49-F238E27FC236}">
                  <a16:creationId xmlns:a16="http://schemas.microsoft.com/office/drawing/2014/main" id="{5AF8337E-EF6D-1A4D-D208-1379F3FD434D}"/>
                </a:ext>
              </a:extLst>
            </p:cNvPr>
            <p:cNvSpPr>
              <a:spLocks noChangeArrowheads="1"/>
            </p:cNvSpPr>
            <p:nvPr/>
          </p:nvSpPr>
          <p:spPr bwMode="auto">
            <a:xfrm>
              <a:off x="1272" y="3648"/>
              <a:ext cx="2833" cy="317"/>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Lst>
          </p:spPr>
          <p:txBody>
            <a:bodyPr>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eaLnBrk="1" hangingPunct="1">
                <a:spcBef>
                  <a:spcPct val="0"/>
                </a:spcBef>
                <a:buClrTx/>
                <a:buFontTx/>
                <a:buNone/>
              </a:pPr>
              <a:r>
                <a:rPr lang="zh-CN" altLang="en-US" sz="2700" dirty="0">
                  <a:solidFill>
                    <a:srgbClr val="7030A0"/>
                  </a:solidFill>
                  <a:ea typeface="黑体" pitchFamily="49" charset="-122"/>
                </a:rPr>
                <a:t>算法详见教材</a:t>
              </a:r>
              <a:r>
                <a:rPr lang="en-US" altLang="zh-CN" sz="2700" dirty="0">
                  <a:solidFill>
                    <a:srgbClr val="7030A0"/>
                  </a:solidFill>
                  <a:ea typeface="黑体" pitchFamily="49" charset="-122"/>
                </a:rPr>
                <a:t>P238—239</a:t>
              </a:r>
            </a:p>
          </p:txBody>
        </p:sp>
      </p:grpSp>
    </p:spTree>
    <p:extLst>
      <p:ext uri="{BB962C8B-B14F-4D97-AF65-F5344CB8AC3E}">
        <p14:creationId xmlns:p14="http://schemas.microsoft.com/office/powerpoint/2010/main" val="2393963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ipe(up)">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right)">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left)">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2"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wipe(right)">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12" presetClass="entr" presetSubtype="4" fill="hold" grpId="0"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slide(fromBottom)">
                                      <p:cBhvr>
                                        <p:cTn id="32" dur="500"/>
                                        <p:tgtEl>
                                          <p:spTgt spid="13"/>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wipe(left)">
                                      <p:cBhvr>
                                        <p:cTn id="3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utoUpdateAnimBg="0"/>
      <p:bldP spid="10" grpId="0" autoUpdateAnimBg="0"/>
      <p:bldP spid="11" grpId="0" autoUpdateAnimBg="0"/>
      <p:bldP spid="12" grpId="0" autoUpdateAnimBg="0"/>
      <p:bldP spid="13" grpId="0" autoUpdateAnimBg="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48820FD9-1B31-5931-5866-376887471779}"/>
              </a:ext>
            </a:extLst>
          </p:cNvPr>
          <p:cNvSpPr>
            <a:spLocks noGrp="1"/>
          </p:cNvSpPr>
          <p:nvPr>
            <p:ph type="dt" sz="half" idx="10"/>
          </p:nvPr>
        </p:nvSpPr>
        <p:spPr/>
        <p:txBody>
          <a:bodyPr/>
          <a:lstStyle/>
          <a:p>
            <a:pPr>
              <a:defRPr/>
            </a:pPr>
            <a:fld id="{72795A5C-ABA9-164F-9A37-0CFC1B48C772}" type="datetime1">
              <a:rPr lang="en-US" altLang="zh-CN" smtClean="0"/>
              <a:t>6/5/2022</a:t>
            </a:fld>
            <a:endParaRPr lang="en-US" altLang="zh-CN" dirty="0"/>
          </a:p>
        </p:txBody>
      </p:sp>
      <p:sp>
        <p:nvSpPr>
          <p:cNvPr id="5" name="灯片编号占位符 4">
            <a:extLst>
              <a:ext uri="{FF2B5EF4-FFF2-40B4-BE49-F238E27FC236}">
                <a16:creationId xmlns:a16="http://schemas.microsoft.com/office/drawing/2014/main" id="{FB2232EC-8F0A-958C-7C32-4613A5398EB2}"/>
              </a:ext>
            </a:extLst>
          </p:cNvPr>
          <p:cNvSpPr>
            <a:spLocks noGrp="1"/>
          </p:cNvSpPr>
          <p:nvPr>
            <p:ph type="sldNum" sz="quarter" idx="12"/>
          </p:nvPr>
        </p:nvSpPr>
        <p:spPr/>
        <p:txBody>
          <a:bodyPr/>
          <a:lstStyle/>
          <a:p>
            <a:pPr>
              <a:defRPr/>
            </a:pPr>
            <a:fld id="{4FF538FA-A287-4FBD-9703-6DB9C5344803}" type="slidenum">
              <a:rPr lang="zh-CN" altLang="en-US" smtClean="0"/>
              <a:t>98</a:t>
            </a:fld>
            <a:endParaRPr lang="en-US" altLang="zh-CN" dirty="0"/>
          </a:p>
        </p:txBody>
      </p:sp>
      <p:grpSp>
        <p:nvGrpSpPr>
          <p:cNvPr id="6" name="Group 40">
            <a:extLst>
              <a:ext uri="{FF2B5EF4-FFF2-40B4-BE49-F238E27FC236}">
                <a16:creationId xmlns:a16="http://schemas.microsoft.com/office/drawing/2014/main" id="{EE65CD86-CF10-AFF2-4D4D-EB95271F8BC9}"/>
              </a:ext>
            </a:extLst>
          </p:cNvPr>
          <p:cNvGrpSpPr>
            <a:grpSpLocks/>
          </p:cNvGrpSpPr>
          <p:nvPr/>
        </p:nvGrpSpPr>
        <p:grpSpPr bwMode="auto">
          <a:xfrm>
            <a:off x="6732588" y="404813"/>
            <a:ext cx="1790700" cy="1143000"/>
            <a:chOff x="4272" y="384"/>
            <a:chExt cx="1128" cy="720"/>
          </a:xfrm>
        </p:grpSpPr>
        <p:sp>
          <p:nvSpPr>
            <p:cNvPr id="7" name="Freeform 12">
              <a:extLst>
                <a:ext uri="{FF2B5EF4-FFF2-40B4-BE49-F238E27FC236}">
                  <a16:creationId xmlns:a16="http://schemas.microsoft.com/office/drawing/2014/main" id="{945206FE-BDB3-9BAF-1963-82A168C6BF8A}"/>
                </a:ext>
              </a:extLst>
            </p:cNvPr>
            <p:cNvSpPr>
              <a:spLocks/>
            </p:cNvSpPr>
            <p:nvPr/>
          </p:nvSpPr>
          <p:spPr bwMode="auto">
            <a:xfrm rot="-5177409">
              <a:off x="4392" y="264"/>
              <a:ext cx="720" cy="960"/>
            </a:xfrm>
            <a:custGeom>
              <a:avLst/>
              <a:gdLst>
                <a:gd name="T0" fmla="*/ 1370 w 485"/>
                <a:gd name="T1" fmla="*/ 98 h 903"/>
                <a:gd name="T2" fmla="*/ 891 w 485"/>
                <a:gd name="T3" fmla="*/ 114 h 903"/>
                <a:gd name="T4" fmla="*/ 772 w 485"/>
                <a:gd name="T5" fmla="*/ 164 h 903"/>
                <a:gd name="T6" fmla="*/ 524 w 485"/>
                <a:gd name="T7" fmla="*/ 212 h 903"/>
                <a:gd name="T8" fmla="*/ 891 w 485"/>
                <a:gd name="T9" fmla="*/ 863 h 903"/>
                <a:gd name="T10" fmla="*/ 1011 w 485"/>
                <a:gd name="T11" fmla="*/ 1159 h 903"/>
                <a:gd name="T12" fmla="*/ 1370 w 485"/>
                <a:gd name="T13" fmla="*/ 1207 h 903"/>
                <a:gd name="T14" fmla="*/ 2944 w 485"/>
                <a:gd name="T15" fmla="*/ 1303 h 903"/>
                <a:gd name="T16" fmla="*/ 4152 w 485"/>
                <a:gd name="T17" fmla="*/ 1222 h 903"/>
                <a:gd name="T18" fmla="*/ 4752 w 485"/>
                <a:gd name="T19" fmla="*/ 896 h 903"/>
                <a:gd name="T20" fmla="*/ 4402 w 485"/>
                <a:gd name="T21" fmla="*/ 489 h 903"/>
                <a:gd name="T22" fmla="*/ 3910 w 485"/>
                <a:gd name="T23" fmla="*/ 325 h 903"/>
                <a:gd name="T24" fmla="*/ 4038 w 485"/>
                <a:gd name="T25" fmla="*/ 49 h 903"/>
                <a:gd name="T26" fmla="*/ 3308 w 485"/>
                <a:gd name="T27" fmla="*/ 0 h 903"/>
                <a:gd name="T28" fmla="*/ 1728 w 485"/>
                <a:gd name="T29" fmla="*/ 17 h 903"/>
                <a:gd name="T30" fmla="*/ 1370 w 485"/>
                <a:gd name="T31" fmla="*/ 98 h 90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485" h="903">
                  <a:moveTo>
                    <a:pt x="128" y="68"/>
                  </a:moveTo>
                  <a:cubicBezTo>
                    <a:pt x="113" y="72"/>
                    <a:pt x="95" y="69"/>
                    <a:pt x="83" y="79"/>
                  </a:cubicBezTo>
                  <a:cubicBezTo>
                    <a:pt x="74" y="86"/>
                    <a:pt x="77" y="102"/>
                    <a:pt x="72" y="113"/>
                  </a:cubicBezTo>
                  <a:cubicBezTo>
                    <a:pt x="66" y="125"/>
                    <a:pt x="57" y="136"/>
                    <a:pt x="49" y="147"/>
                  </a:cubicBezTo>
                  <a:cubicBezTo>
                    <a:pt x="43" y="279"/>
                    <a:pt x="0" y="476"/>
                    <a:pt x="83" y="598"/>
                  </a:cubicBezTo>
                  <a:cubicBezTo>
                    <a:pt x="87" y="666"/>
                    <a:pt x="81" y="735"/>
                    <a:pt x="94" y="802"/>
                  </a:cubicBezTo>
                  <a:cubicBezTo>
                    <a:pt x="97" y="818"/>
                    <a:pt x="115" y="826"/>
                    <a:pt x="128" y="836"/>
                  </a:cubicBezTo>
                  <a:cubicBezTo>
                    <a:pt x="185" y="880"/>
                    <a:pt x="211" y="882"/>
                    <a:pt x="275" y="903"/>
                  </a:cubicBezTo>
                  <a:cubicBezTo>
                    <a:pt x="329" y="890"/>
                    <a:pt x="348" y="887"/>
                    <a:pt x="388" y="847"/>
                  </a:cubicBezTo>
                  <a:cubicBezTo>
                    <a:pt x="413" y="772"/>
                    <a:pt x="425" y="698"/>
                    <a:pt x="444" y="621"/>
                  </a:cubicBezTo>
                  <a:cubicBezTo>
                    <a:pt x="451" y="526"/>
                    <a:pt x="485" y="413"/>
                    <a:pt x="411" y="339"/>
                  </a:cubicBezTo>
                  <a:cubicBezTo>
                    <a:pt x="400" y="296"/>
                    <a:pt x="380" y="267"/>
                    <a:pt x="365" y="226"/>
                  </a:cubicBezTo>
                  <a:cubicBezTo>
                    <a:pt x="380" y="157"/>
                    <a:pt x="404" y="109"/>
                    <a:pt x="377" y="34"/>
                  </a:cubicBezTo>
                  <a:cubicBezTo>
                    <a:pt x="371" y="16"/>
                    <a:pt x="323" y="5"/>
                    <a:pt x="309" y="0"/>
                  </a:cubicBezTo>
                  <a:cubicBezTo>
                    <a:pt x="260" y="4"/>
                    <a:pt x="210" y="2"/>
                    <a:pt x="162" y="11"/>
                  </a:cubicBezTo>
                  <a:cubicBezTo>
                    <a:pt x="156" y="12"/>
                    <a:pt x="83" y="68"/>
                    <a:pt x="128" y="68"/>
                  </a:cubicBezTo>
                  <a:close/>
                </a:path>
              </a:pathLst>
            </a:custGeom>
            <a:ln/>
          </p:spPr>
          <p:style>
            <a:lnRef idx="1">
              <a:schemeClr val="accent2"/>
            </a:lnRef>
            <a:fillRef idx="3">
              <a:schemeClr val="accent2"/>
            </a:fillRef>
            <a:effectRef idx="2">
              <a:schemeClr val="accent2"/>
            </a:effectRef>
            <a:fontRef idx="minor">
              <a:schemeClr val="lt1"/>
            </a:fontRef>
          </p:style>
          <p:txBody>
            <a:bodyPr wrap="none" anchor="ctr"/>
            <a:lstStyle/>
            <a:p>
              <a:endParaRPr lang="zh-CN" altLang="en-US"/>
            </a:p>
          </p:txBody>
        </p:sp>
        <p:sp>
          <p:nvSpPr>
            <p:cNvPr id="8" name="Text Box 13">
              <a:extLst>
                <a:ext uri="{FF2B5EF4-FFF2-40B4-BE49-F238E27FC236}">
                  <a16:creationId xmlns:a16="http://schemas.microsoft.com/office/drawing/2014/main" id="{2B2ECCD6-24D6-B5E3-6B99-2F10646F853E}"/>
                </a:ext>
              </a:extLst>
            </p:cNvPr>
            <p:cNvSpPr txBox="1">
              <a:spLocks noChangeArrowheads="1"/>
            </p:cNvSpPr>
            <p:nvPr/>
          </p:nvSpPr>
          <p:spPr bwMode="auto">
            <a:xfrm rot="113782">
              <a:off x="4296" y="586"/>
              <a:ext cx="1104" cy="436"/>
            </a:xfrm>
            <a:prstGeom prst="rect">
              <a:avLst/>
            </a:prstGeom>
            <a:noFill/>
            <a:ln>
              <a:noFill/>
            </a:ln>
            <a:effectLst/>
            <a:extLst>
              <a:ext uri="{909E8E84-426E-40DD-AFC4-6F175D3DCCD1}">
                <a14:hiddenFill xmlns:a14="http://schemas.microsoft.com/office/drawing/2010/main">
                  <a:gradFill rotWithShape="0">
                    <a:gsLst>
                      <a:gs pos="0">
                        <a:srgbClr val="000000"/>
                      </a:gs>
                      <a:gs pos="39999">
                        <a:srgbClr val="0A128C"/>
                      </a:gs>
                      <a:gs pos="70000">
                        <a:srgbClr val="181CC7"/>
                      </a:gs>
                      <a:gs pos="88000">
                        <a:srgbClr val="7005D4"/>
                      </a:gs>
                      <a:gs pos="100000">
                        <a:srgbClr val="8C3D91"/>
                      </a:gs>
                    </a:gsLst>
                    <a:lin ang="5400000" scaled="1"/>
                  </a:gradFill>
                </a14:hiddenFill>
              </a:ext>
              <a:ext uri="{91240B29-F687-4F45-9708-019B960494DF}">
                <a14:hiddenLine xmlns:a14="http://schemas.microsoft.com/office/drawing/2010/main" w="12700">
                  <a:solidFill>
                    <a:schemeClr val="bg1"/>
                  </a:solidFill>
                  <a:miter lim="800000"/>
                  <a:headEnd/>
                  <a:tailEnd/>
                </a14:hiddenLine>
              </a:ext>
            </a:extLst>
          </p:spPr>
          <p:txBody>
            <a:bodyPr>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eaLnBrk="1" hangingPunct="1">
                <a:lnSpc>
                  <a:spcPct val="75000"/>
                </a:lnSpc>
                <a:spcBef>
                  <a:spcPct val="0"/>
                </a:spcBef>
                <a:buClrTx/>
                <a:buFontTx/>
                <a:buNone/>
              </a:pPr>
              <a:r>
                <a:rPr lang="zh-CN" altLang="en-US" sz="4800" dirty="0">
                  <a:solidFill>
                    <a:schemeClr val="bg1"/>
                  </a:solidFill>
                  <a:ea typeface="华文行楷" pitchFamily="2" charset="-122"/>
                </a:rPr>
                <a:t>思考</a:t>
              </a:r>
            </a:p>
          </p:txBody>
        </p:sp>
      </p:grpSp>
      <p:grpSp>
        <p:nvGrpSpPr>
          <p:cNvPr id="9" name="Group 41">
            <a:extLst>
              <a:ext uri="{FF2B5EF4-FFF2-40B4-BE49-F238E27FC236}">
                <a16:creationId xmlns:a16="http://schemas.microsoft.com/office/drawing/2014/main" id="{7DBBE078-02DA-87BF-FD64-8A59A19C96D2}"/>
              </a:ext>
            </a:extLst>
          </p:cNvPr>
          <p:cNvGrpSpPr>
            <a:grpSpLocks/>
          </p:cNvGrpSpPr>
          <p:nvPr/>
        </p:nvGrpSpPr>
        <p:grpSpPr bwMode="auto">
          <a:xfrm>
            <a:off x="1371600" y="838200"/>
            <a:ext cx="7010400" cy="3352800"/>
            <a:chOff x="888" y="672"/>
            <a:chExt cx="4416" cy="2112"/>
          </a:xfrm>
        </p:grpSpPr>
        <p:sp>
          <p:nvSpPr>
            <p:cNvPr id="10" name="Freeform 15">
              <a:extLst>
                <a:ext uri="{FF2B5EF4-FFF2-40B4-BE49-F238E27FC236}">
                  <a16:creationId xmlns:a16="http://schemas.microsoft.com/office/drawing/2014/main" id="{0C98D4FB-0120-20E6-714C-8586E7153A6B}"/>
                </a:ext>
              </a:extLst>
            </p:cNvPr>
            <p:cNvSpPr>
              <a:spLocks/>
            </p:cNvSpPr>
            <p:nvPr/>
          </p:nvSpPr>
          <p:spPr bwMode="auto">
            <a:xfrm>
              <a:off x="888" y="672"/>
              <a:ext cx="4416" cy="2112"/>
            </a:xfrm>
            <a:custGeom>
              <a:avLst/>
              <a:gdLst>
                <a:gd name="T0" fmla="*/ 168 w 3819"/>
                <a:gd name="T1" fmla="*/ 70 h 2581"/>
                <a:gd name="T2" fmla="*/ 80 w 3819"/>
                <a:gd name="T3" fmla="*/ 222 h 2581"/>
                <a:gd name="T4" fmla="*/ 57 w 3819"/>
                <a:gd name="T5" fmla="*/ 259 h 2581"/>
                <a:gd name="T6" fmla="*/ 0 w 3819"/>
                <a:gd name="T7" fmla="*/ 288 h 2581"/>
                <a:gd name="T8" fmla="*/ 136 w 3819"/>
                <a:gd name="T9" fmla="*/ 342 h 2581"/>
                <a:gd name="T10" fmla="*/ 0 w 3819"/>
                <a:gd name="T11" fmla="*/ 698 h 2581"/>
                <a:gd name="T12" fmla="*/ 27 w 3819"/>
                <a:gd name="T13" fmla="*/ 736 h 2581"/>
                <a:gd name="T14" fmla="*/ 57 w 3819"/>
                <a:gd name="T15" fmla="*/ 758 h 2581"/>
                <a:gd name="T16" fmla="*/ 331 w 3819"/>
                <a:gd name="T17" fmla="*/ 775 h 2581"/>
                <a:gd name="T18" fmla="*/ 744 w 3819"/>
                <a:gd name="T19" fmla="*/ 764 h 2581"/>
                <a:gd name="T20" fmla="*/ 6361 w 3819"/>
                <a:gd name="T21" fmla="*/ 771 h 2581"/>
                <a:gd name="T22" fmla="*/ 8178 w 3819"/>
                <a:gd name="T23" fmla="*/ 758 h 2581"/>
                <a:gd name="T24" fmla="*/ 8672 w 3819"/>
                <a:gd name="T25" fmla="*/ 734 h 2581"/>
                <a:gd name="T26" fmla="*/ 9004 w 3819"/>
                <a:gd name="T27" fmla="*/ 588 h 2581"/>
                <a:gd name="T28" fmla="*/ 8864 w 3819"/>
                <a:gd name="T29" fmla="*/ 418 h 2581"/>
                <a:gd name="T30" fmla="*/ 8783 w 3819"/>
                <a:gd name="T31" fmla="*/ 388 h 2581"/>
                <a:gd name="T32" fmla="*/ 8757 w 3819"/>
                <a:gd name="T33" fmla="*/ 377 h 2581"/>
                <a:gd name="T34" fmla="*/ 8672 w 3819"/>
                <a:gd name="T35" fmla="*/ 294 h 2581"/>
                <a:gd name="T36" fmla="*/ 8316 w 3819"/>
                <a:gd name="T37" fmla="*/ 156 h 2581"/>
                <a:gd name="T38" fmla="*/ 7958 w 3819"/>
                <a:gd name="T39" fmla="*/ 163 h 2581"/>
                <a:gd name="T40" fmla="*/ 7872 w 3819"/>
                <a:gd name="T41" fmla="*/ 169 h 2581"/>
                <a:gd name="T42" fmla="*/ 7655 w 3819"/>
                <a:gd name="T43" fmla="*/ 179 h 2581"/>
                <a:gd name="T44" fmla="*/ 7434 w 3819"/>
                <a:gd name="T45" fmla="*/ 169 h 2581"/>
                <a:gd name="T46" fmla="*/ 7380 w 3819"/>
                <a:gd name="T47" fmla="*/ 159 h 2581"/>
                <a:gd name="T48" fmla="*/ 6995 w 3819"/>
                <a:gd name="T49" fmla="*/ 115 h 2581"/>
                <a:gd name="T50" fmla="*/ 6885 w 3819"/>
                <a:gd name="T51" fmla="*/ 70 h 2581"/>
                <a:gd name="T52" fmla="*/ 6828 w 3819"/>
                <a:gd name="T53" fmla="*/ 59 h 2581"/>
                <a:gd name="T54" fmla="*/ 6774 w 3819"/>
                <a:gd name="T55" fmla="*/ 42 h 2581"/>
                <a:gd name="T56" fmla="*/ 6608 w 3819"/>
                <a:gd name="T57" fmla="*/ 7 h 2581"/>
                <a:gd name="T58" fmla="*/ 6470 w 3819"/>
                <a:gd name="T59" fmla="*/ 0 h 2581"/>
                <a:gd name="T60" fmla="*/ 2120 w 3819"/>
                <a:gd name="T61" fmla="*/ 4 h 2581"/>
                <a:gd name="T62" fmla="*/ 2093 w 3819"/>
                <a:gd name="T63" fmla="*/ 13 h 2581"/>
                <a:gd name="T64" fmla="*/ 1708 w 3819"/>
                <a:gd name="T65" fmla="*/ 16 h 2581"/>
                <a:gd name="T66" fmla="*/ 1072 w 3819"/>
                <a:gd name="T67" fmla="*/ 24 h 2581"/>
                <a:gd name="T68" fmla="*/ 908 w 3819"/>
                <a:gd name="T69" fmla="*/ 42 h 2581"/>
                <a:gd name="T70" fmla="*/ 356 w 3819"/>
                <a:gd name="T71" fmla="*/ 76 h 2581"/>
                <a:gd name="T72" fmla="*/ 275 w 3819"/>
                <a:gd name="T73" fmla="*/ 79 h 2581"/>
                <a:gd name="T74" fmla="*/ 194 w 3819"/>
                <a:gd name="T75" fmla="*/ 83 h 2581"/>
                <a:gd name="T76" fmla="*/ 168 w 3819"/>
                <a:gd name="T77" fmla="*/ 70 h 2581"/>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3819" h="2581">
                  <a:moveTo>
                    <a:pt x="69" y="231"/>
                  </a:moveTo>
                  <a:cubicBezTo>
                    <a:pt x="59" y="400"/>
                    <a:pt x="53" y="570"/>
                    <a:pt x="34" y="738"/>
                  </a:cubicBezTo>
                  <a:cubicBezTo>
                    <a:pt x="29" y="780"/>
                    <a:pt x="29" y="822"/>
                    <a:pt x="23" y="864"/>
                  </a:cubicBezTo>
                  <a:cubicBezTo>
                    <a:pt x="18" y="896"/>
                    <a:pt x="0" y="957"/>
                    <a:pt x="0" y="957"/>
                  </a:cubicBezTo>
                  <a:cubicBezTo>
                    <a:pt x="10" y="1040"/>
                    <a:pt x="9" y="1076"/>
                    <a:pt x="57" y="1141"/>
                  </a:cubicBezTo>
                  <a:cubicBezTo>
                    <a:pt x="10" y="1530"/>
                    <a:pt x="190" y="2046"/>
                    <a:pt x="0" y="2327"/>
                  </a:cubicBezTo>
                  <a:cubicBezTo>
                    <a:pt x="4" y="2369"/>
                    <a:pt x="6" y="2412"/>
                    <a:pt x="11" y="2454"/>
                  </a:cubicBezTo>
                  <a:cubicBezTo>
                    <a:pt x="14" y="2477"/>
                    <a:pt x="11" y="2503"/>
                    <a:pt x="23" y="2523"/>
                  </a:cubicBezTo>
                  <a:cubicBezTo>
                    <a:pt x="29" y="2532"/>
                    <a:pt x="122" y="2575"/>
                    <a:pt x="138" y="2581"/>
                  </a:cubicBezTo>
                  <a:cubicBezTo>
                    <a:pt x="200" y="2573"/>
                    <a:pt x="253" y="2566"/>
                    <a:pt x="311" y="2546"/>
                  </a:cubicBezTo>
                  <a:cubicBezTo>
                    <a:pt x="1167" y="2578"/>
                    <a:pt x="1699" y="2576"/>
                    <a:pt x="2661" y="2569"/>
                  </a:cubicBezTo>
                  <a:cubicBezTo>
                    <a:pt x="2909" y="2489"/>
                    <a:pt x="3147" y="2528"/>
                    <a:pt x="3421" y="2523"/>
                  </a:cubicBezTo>
                  <a:cubicBezTo>
                    <a:pt x="3492" y="2495"/>
                    <a:pt x="3564" y="2487"/>
                    <a:pt x="3628" y="2443"/>
                  </a:cubicBezTo>
                  <a:cubicBezTo>
                    <a:pt x="3645" y="2275"/>
                    <a:pt x="3691" y="2110"/>
                    <a:pt x="3767" y="1959"/>
                  </a:cubicBezTo>
                  <a:cubicBezTo>
                    <a:pt x="3777" y="1773"/>
                    <a:pt x="3819" y="1561"/>
                    <a:pt x="3709" y="1394"/>
                  </a:cubicBezTo>
                  <a:cubicBezTo>
                    <a:pt x="3698" y="1360"/>
                    <a:pt x="3686" y="1325"/>
                    <a:pt x="3675" y="1291"/>
                  </a:cubicBezTo>
                  <a:cubicBezTo>
                    <a:pt x="3671" y="1279"/>
                    <a:pt x="3663" y="1256"/>
                    <a:pt x="3663" y="1256"/>
                  </a:cubicBezTo>
                  <a:cubicBezTo>
                    <a:pt x="3635" y="1057"/>
                    <a:pt x="3646" y="1149"/>
                    <a:pt x="3628" y="980"/>
                  </a:cubicBezTo>
                  <a:cubicBezTo>
                    <a:pt x="3618" y="612"/>
                    <a:pt x="3716" y="596"/>
                    <a:pt x="3479" y="519"/>
                  </a:cubicBezTo>
                  <a:cubicBezTo>
                    <a:pt x="3429" y="527"/>
                    <a:pt x="3378" y="530"/>
                    <a:pt x="3329" y="542"/>
                  </a:cubicBezTo>
                  <a:cubicBezTo>
                    <a:pt x="3315" y="545"/>
                    <a:pt x="3306" y="559"/>
                    <a:pt x="3294" y="565"/>
                  </a:cubicBezTo>
                  <a:cubicBezTo>
                    <a:pt x="3261" y="581"/>
                    <a:pt x="3235" y="589"/>
                    <a:pt x="3202" y="599"/>
                  </a:cubicBezTo>
                  <a:cubicBezTo>
                    <a:pt x="3171" y="591"/>
                    <a:pt x="3136" y="587"/>
                    <a:pt x="3110" y="565"/>
                  </a:cubicBezTo>
                  <a:cubicBezTo>
                    <a:pt x="3099" y="556"/>
                    <a:pt x="3097" y="539"/>
                    <a:pt x="3087" y="530"/>
                  </a:cubicBezTo>
                  <a:cubicBezTo>
                    <a:pt x="3037" y="484"/>
                    <a:pt x="2956" y="449"/>
                    <a:pt x="2926" y="381"/>
                  </a:cubicBezTo>
                  <a:cubicBezTo>
                    <a:pt x="2905" y="333"/>
                    <a:pt x="2900" y="279"/>
                    <a:pt x="2880" y="231"/>
                  </a:cubicBezTo>
                  <a:cubicBezTo>
                    <a:pt x="2875" y="218"/>
                    <a:pt x="2863" y="208"/>
                    <a:pt x="2857" y="196"/>
                  </a:cubicBezTo>
                  <a:cubicBezTo>
                    <a:pt x="2848" y="178"/>
                    <a:pt x="2841" y="158"/>
                    <a:pt x="2834" y="139"/>
                  </a:cubicBezTo>
                  <a:cubicBezTo>
                    <a:pt x="2819" y="100"/>
                    <a:pt x="2808" y="41"/>
                    <a:pt x="2764" y="23"/>
                  </a:cubicBezTo>
                  <a:cubicBezTo>
                    <a:pt x="2745" y="15"/>
                    <a:pt x="2726" y="8"/>
                    <a:pt x="2707" y="0"/>
                  </a:cubicBezTo>
                  <a:cubicBezTo>
                    <a:pt x="2102" y="33"/>
                    <a:pt x="1493" y="0"/>
                    <a:pt x="887" y="12"/>
                  </a:cubicBezTo>
                  <a:cubicBezTo>
                    <a:pt x="883" y="24"/>
                    <a:pt x="887" y="44"/>
                    <a:pt x="875" y="47"/>
                  </a:cubicBezTo>
                  <a:cubicBezTo>
                    <a:pt x="823" y="61"/>
                    <a:pt x="768" y="54"/>
                    <a:pt x="714" y="58"/>
                  </a:cubicBezTo>
                  <a:cubicBezTo>
                    <a:pt x="626" y="65"/>
                    <a:pt x="537" y="73"/>
                    <a:pt x="449" y="81"/>
                  </a:cubicBezTo>
                  <a:cubicBezTo>
                    <a:pt x="362" y="138"/>
                    <a:pt x="469" y="64"/>
                    <a:pt x="380" y="139"/>
                  </a:cubicBezTo>
                  <a:cubicBezTo>
                    <a:pt x="321" y="188"/>
                    <a:pt x="222" y="230"/>
                    <a:pt x="149" y="254"/>
                  </a:cubicBezTo>
                  <a:cubicBezTo>
                    <a:pt x="138" y="258"/>
                    <a:pt x="126" y="261"/>
                    <a:pt x="115" y="265"/>
                  </a:cubicBezTo>
                  <a:cubicBezTo>
                    <a:pt x="103" y="269"/>
                    <a:pt x="83" y="289"/>
                    <a:pt x="80" y="277"/>
                  </a:cubicBezTo>
                  <a:cubicBezTo>
                    <a:pt x="76" y="262"/>
                    <a:pt x="73" y="246"/>
                    <a:pt x="69" y="231"/>
                  </a:cubicBezTo>
                  <a:close/>
                </a:path>
              </a:pathLst>
            </a:custGeom>
            <a:ln/>
          </p:spPr>
          <p:style>
            <a:lnRef idx="1">
              <a:schemeClr val="accent5"/>
            </a:lnRef>
            <a:fillRef idx="3">
              <a:schemeClr val="accent5"/>
            </a:fillRef>
            <a:effectRef idx="2">
              <a:schemeClr val="accent5"/>
            </a:effectRef>
            <a:fontRef idx="minor">
              <a:schemeClr val="lt1"/>
            </a:fontRef>
          </p:style>
          <p:txBody>
            <a:bodyPr wrap="none" anchor="ctr"/>
            <a:lstStyle/>
            <a:p>
              <a:endParaRPr lang="zh-CN" altLang="en-US"/>
            </a:p>
          </p:txBody>
        </p:sp>
        <p:sp>
          <p:nvSpPr>
            <p:cNvPr id="11" name="Rectangle 16">
              <a:extLst>
                <a:ext uri="{FF2B5EF4-FFF2-40B4-BE49-F238E27FC236}">
                  <a16:creationId xmlns:a16="http://schemas.microsoft.com/office/drawing/2014/main" id="{31F4A174-4AE0-BBD4-6966-1F53303F5448}"/>
                </a:ext>
              </a:extLst>
            </p:cNvPr>
            <p:cNvSpPr>
              <a:spLocks noChangeArrowheads="1"/>
            </p:cNvSpPr>
            <p:nvPr/>
          </p:nvSpPr>
          <p:spPr bwMode="auto">
            <a:xfrm>
              <a:off x="1296" y="1056"/>
              <a:ext cx="3716" cy="1442"/>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Lst>
          </p:spPr>
          <p:txBody>
            <a:bodyPr wrap="none">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eaLnBrk="1" hangingPunct="1">
                <a:lnSpc>
                  <a:spcPct val="80000"/>
                </a:lnSpc>
                <a:spcBef>
                  <a:spcPct val="0"/>
                </a:spcBef>
                <a:buClrTx/>
                <a:buFontTx/>
                <a:buNone/>
              </a:pPr>
              <a:r>
                <a:rPr lang="en-US" altLang="zh-CN" sz="4500" dirty="0">
                  <a:solidFill>
                    <a:srgbClr val="FFFFFF"/>
                  </a:solidFill>
                  <a:ea typeface="华文行楷" pitchFamily="2" charset="-122"/>
                </a:rPr>
                <a:t>       </a:t>
              </a:r>
              <a:r>
                <a:rPr lang="zh-CN" altLang="en-US" sz="4500" dirty="0">
                  <a:solidFill>
                    <a:srgbClr val="FFFFFF"/>
                  </a:solidFill>
                  <a:ea typeface="华文行楷" pitchFamily="2" charset="-122"/>
                </a:rPr>
                <a:t>除了进行拓扑</a:t>
              </a:r>
            </a:p>
            <a:p>
              <a:pPr eaLnBrk="1" hangingPunct="1">
                <a:lnSpc>
                  <a:spcPct val="80000"/>
                </a:lnSpc>
                <a:spcBef>
                  <a:spcPct val="0"/>
                </a:spcBef>
                <a:buClrTx/>
                <a:buFontTx/>
                <a:buNone/>
              </a:pPr>
              <a:r>
                <a:rPr lang="zh-CN" altLang="en-US" sz="4500" dirty="0">
                  <a:solidFill>
                    <a:srgbClr val="FFFFFF"/>
                  </a:solidFill>
                  <a:ea typeface="华文行楷" pitchFamily="2" charset="-122"/>
                </a:rPr>
                <a:t>排序，还可以采用什</a:t>
              </a:r>
            </a:p>
            <a:p>
              <a:pPr eaLnBrk="1" hangingPunct="1">
                <a:lnSpc>
                  <a:spcPct val="80000"/>
                </a:lnSpc>
                <a:spcBef>
                  <a:spcPct val="0"/>
                </a:spcBef>
                <a:buClrTx/>
                <a:buFontTx/>
                <a:buNone/>
              </a:pPr>
              <a:r>
                <a:rPr lang="zh-CN" altLang="en-US" sz="4500" dirty="0">
                  <a:solidFill>
                    <a:srgbClr val="FFFFFF"/>
                  </a:solidFill>
                  <a:ea typeface="华文行楷" pitchFamily="2" charset="-122"/>
                </a:rPr>
                <a:t>么方法判断一个有向图</a:t>
              </a:r>
            </a:p>
            <a:p>
              <a:pPr eaLnBrk="1" hangingPunct="1">
                <a:lnSpc>
                  <a:spcPct val="80000"/>
                </a:lnSpc>
                <a:spcBef>
                  <a:spcPct val="0"/>
                </a:spcBef>
                <a:buClrTx/>
                <a:buFontTx/>
                <a:buNone/>
              </a:pPr>
              <a:r>
                <a:rPr lang="zh-CN" altLang="en-US" sz="4500" dirty="0">
                  <a:solidFill>
                    <a:srgbClr val="FFFFFF"/>
                  </a:solidFill>
                  <a:ea typeface="华文行楷" pitchFamily="2" charset="-122"/>
                </a:rPr>
                <a:t>是否存在回路</a:t>
              </a:r>
            </a:p>
          </p:txBody>
        </p:sp>
        <p:grpSp>
          <p:nvGrpSpPr>
            <p:cNvPr id="12" name="Group 17">
              <a:extLst>
                <a:ext uri="{FF2B5EF4-FFF2-40B4-BE49-F238E27FC236}">
                  <a16:creationId xmlns:a16="http://schemas.microsoft.com/office/drawing/2014/main" id="{FD182E88-9D1F-355B-854D-F4D5050751FB}"/>
                </a:ext>
              </a:extLst>
            </p:cNvPr>
            <p:cNvGrpSpPr>
              <a:grpSpLocks/>
            </p:cNvGrpSpPr>
            <p:nvPr/>
          </p:nvGrpSpPr>
          <p:grpSpPr bwMode="auto">
            <a:xfrm rot="1075163">
              <a:off x="3585" y="2131"/>
              <a:ext cx="303" cy="494"/>
              <a:chOff x="3174" y="2475"/>
              <a:chExt cx="330" cy="992"/>
            </a:xfrm>
          </p:grpSpPr>
          <p:sp>
            <p:nvSpPr>
              <p:cNvPr id="13" name="Oval 18">
                <a:extLst>
                  <a:ext uri="{FF2B5EF4-FFF2-40B4-BE49-F238E27FC236}">
                    <a16:creationId xmlns:a16="http://schemas.microsoft.com/office/drawing/2014/main" id="{2D4CEC7C-FAE9-6AC4-4C34-751357E87E34}"/>
                  </a:ext>
                </a:extLst>
              </p:cNvPr>
              <p:cNvSpPr>
                <a:spLocks noChangeArrowheads="1"/>
              </p:cNvSpPr>
              <p:nvPr/>
            </p:nvSpPr>
            <p:spPr bwMode="auto">
              <a:xfrm>
                <a:off x="3256" y="3245"/>
                <a:ext cx="116" cy="222"/>
              </a:xfrm>
              <a:prstGeom prst="ellipse">
                <a:avLst/>
              </a:prstGeom>
              <a:solidFill>
                <a:schemeClr val="bg1"/>
              </a:solidFill>
              <a:ln w="53975">
                <a:solidFill>
                  <a:schemeClr val="bg1"/>
                </a:solidFill>
                <a:round/>
                <a:headEnd/>
                <a:tailEnd/>
              </a:ln>
              <a:effectLst>
                <a:outerShdw dist="59906" dir="1653215" algn="ctr" rotWithShape="0">
                  <a:srgbClr val="5F5F5F"/>
                </a:outerShdw>
              </a:effectLst>
            </p:spPr>
            <p:txBody>
              <a:bodyPr wrap="square" anchor="ctr">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zh-CN" altLang="en-US" sz="4400"/>
              </a:p>
            </p:txBody>
          </p:sp>
          <p:sp>
            <p:nvSpPr>
              <p:cNvPr id="14" name="Freeform 19">
                <a:extLst>
                  <a:ext uri="{FF2B5EF4-FFF2-40B4-BE49-F238E27FC236}">
                    <a16:creationId xmlns:a16="http://schemas.microsoft.com/office/drawing/2014/main" id="{20F3C38C-4B70-6B4C-1293-00CF8017EED0}"/>
                  </a:ext>
                </a:extLst>
              </p:cNvPr>
              <p:cNvSpPr>
                <a:spLocks/>
              </p:cNvSpPr>
              <p:nvPr/>
            </p:nvSpPr>
            <p:spPr bwMode="auto">
              <a:xfrm>
                <a:off x="3174" y="2475"/>
                <a:ext cx="330" cy="610"/>
              </a:xfrm>
              <a:custGeom>
                <a:avLst/>
                <a:gdLst>
                  <a:gd name="T0" fmla="*/ 246 w 575"/>
                  <a:gd name="T1" fmla="*/ 609 h 610"/>
                  <a:gd name="T2" fmla="*/ 285 w 575"/>
                  <a:gd name="T3" fmla="*/ 609 h 610"/>
                  <a:gd name="T4" fmla="*/ 290 w 575"/>
                  <a:gd name="T5" fmla="*/ 600 h 610"/>
                  <a:gd name="T6" fmla="*/ 294 w 575"/>
                  <a:gd name="T7" fmla="*/ 559 h 610"/>
                  <a:gd name="T8" fmla="*/ 301 w 575"/>
                  <a:gd name="T9" fmla="*/ 525 h 610"/>
                  <a:gd name="T10" fmla="*/ 311 w 575"/>
                  <a:gd name="T11" fmla="*/ 503 h 610"/>
                  <a:gd name="T12" fmla="*/ 327 w 575"/>
                  <a:gd name="T13" fmla="*/ 485 h 610"/>
                  <a:gd name="T14" fmla="*/ 348 w 575"/>
                  <a:gd name="T15" fmla="*/ 469 h 610"/>
                  <a:gd name="T16" fmla="*/ 389 w 575"/>
                  <a:gd name="T17" fmla="*/ 446 h 610"/>
                  <a:gd name="T18" fmla="*/ 443 w 575"/>
                  <a:gd name="T19" fmla="*/ 415 h 610"/>
                  <a:gd name="T20" fmla="*/ 486 w 575"/>
                  <a:gd name="T21" fmla="*/ 386 h 610"/>
                  <a:gd name="T22" fmla="*/ 512 w 575"/>
                  <a:gd name="T23" fmla="*/ 364 h 610"/>
                  <a:gd name="T24" fmla="*/ 540 w 575"/>
                  <a:gd name="T25" fmla="*/ 331 h 610"/>
                  <a:gd name="T26" fmla="*/ 561 w 575"/>
                  <a:gd name="T27" fmla="*/ 294 h 610"/>
                  <a:gd name="T28" fmla="*/ 572 w 575"/>
                  <a:gd name="T29" fmla="*/ 248 h 610"/>
                  <a:gd name="T30" fmla="*/ 572 w 575"/>
                  <a:gd name="T31" fmla="*/ 190 h 610"/>
                  <a:gd name="T32" fmla="*/ 557 w 575"/>
                  <a:gd name="T33" fmla="*/ 138 h 610"/>
                  <a:gd name="T34" fmla="*/ 526 w 575"/>
                  <a:gd name="T35" fmla="*/ 91 h 610"/>
                  <a:gd name="T36" fmla="*/ 486 w 575"/>
                  <a:gd name="T37" fmla="*/ 55 h 610"/>
                  <a:gd name="T38" fmla="*/ 440 w 575"/>
                  <a:gd name="T39" fmla="*/ 30 h 610"/>
                  <a:gd name="T40" fmla="*/ 390 w 575"/>
                  <a:gd name="T41" fmla="*/ 13 h 610"/>
                  <a:gd name="T42" fmla="*/ 340 w 575"/>
                  <a:gd name="T43" fmla="*/ 4 h 610"/>
                  <a:gd name="T44" fmla="*/ 290 w 575"/>
                  <a:gd name="T45" fmla="*/ 1 h 610"/>
                  <a:gd name="T46" fmla="*/ 233 w 575"/>
                  <a:gd name="T47" fmla="*/ 2 h 610"/>
                  <a:gd name="T48" fmla="*/ 174 w 575"/>
                  <a:gd name="T49" fmla="*/ 10 h 610"/>
                  <a:gd name="T50" fmla="*/ 125 w 575"/>
                  <a:gd name="T51" fmla="*/ 26 h 610"/>
                  <a:gd name="T52" fmla="*/ 85 w 575"/>
                  <a:gd name="T53" fmla="*/ 47 h 610"/>
                  <a:gd name="T54" fmla="*/ 51 w 575"/>
                  <a:gd name="T55" fmla="*/ 77 h 610"/>
                  <a:gd name="T56" fmla="*/ 24 w 575"/>
                  <a:gd name="T57" fmla="*/ 110 h 610"/>
                  <a:gd name="T58" fmla="*/ 4 w 575"/>
                  <a:gd name="T59" fmla="*/ 157 h 610"/>
                  <a:gd name="T60" fmla="*/ 0 w 575"/>
                  <a:gd name="T61" fmla="*/ 207 h 610"/>
                  <a:gd name="T62" fmla="*/ 11 w 575"/>
                  <a:gd name="T63" fmla="*/ 244 h 610"/>
                  <a:gd name="T64" fmla="*/ 34 w 575"/>
                  <a:gd name="T65" fmla="*/ 271 h 610"/>
                  <a:gd name="T66" fmla="*/ 68 w 575"/>
                  <a:gd name="T67" fmla="*/ 288 h 610"/>
                  <a:gd name="T68" fmla="*/ 109 w 575"/>
                  <a:gd name="T69" fmla="*/ 292 h 610"/>
                  <a:gd name="T70" fmla="*/ 148 w 575"/>
                  <a:gd name="T71" fmla="*/ 282 h 610"/>
                  <a:gd name="T72" fmla="*/ 176 w 575"/>
                  <a:gd name="T73" fmla="*/ 260 h 610"/>
                  <a:gd name="T74" fmla="*/ 191 w 575"/>
                  <a:gd name="T75" fmla="*/ 229 h 610"/>
                  <a:gd name="T76" fmla="*/ 191 w 575"/>
                  <a:gd name="T77" fmla="*/ 192 h 610"/>
                  <a:gd name="T78" fmla="*/ 179 w 575"/>
                  <a:gd name="T79" fmla="*/ 161 h 610"/>
                  <a:gd name="T80" fmla="*/ 159 w 575"/>
                  <a:gd name="T81" fmla="*/ 137 h 610"/>
                  <a:gd name="T82" fmla="*/ 141 w 575"/>
                  <a:gd name="T83" fmla="*/ 114 h 610"/>
                  <a:gd name="T84" fmla="*/ 140 w 575"/>
                  <a:gd name="T85" fmla="*/ 96 h 610"/>
                  <a:gd name="T86" fmla="*/ 151 w 575"/>
                  <a:gd name="T87" fmla="*/ 74 h 610"/>
                  <a:gd name="T88" fmla="*/ 169 w 575"/>
                  <a:gd name="T89" fmla="*/ 59 h 610"/>
                  <a:gd name="T90" fmla="*/ 194 w 575"/>
                  <a:gd name="T91" fmla="*/ 51 h 610"/>
                  <a:gd name="T92" fmla="*/ 231 w 575"/>
                  <a:gd name="T93" fmla="*/ 48 h 610"/>
                  <a:gd name="T94" fmla="*/ 268 w 575"/>
                  <a:gd name="T95" fmla="*/ 55 h 610"/>
                  <a:gd name="T96" fmla="*/ 297 w 575"/>
                  <a:gd name="T97" fmla="*/ 70 h 610"/>
                  <a:gd name="T98" fmla="*/ 320 w 575"/>
                  <a:gd name="T99" fmla="*/ 91 h 610"/>
                  <a:gd name="T100" fmla="*/ 333 w 575"/>
                  <a:gd name="T101" fmla="*/ 114 h 610"/>
                  <a:gd name="T102" fmla="*/ 344 w 575"/>
                  <a:gd name="T103" fmla="*/ 146 h 610"/>
                  <a:gd name="T104" fmla="*/ 351 w 575"/>
                  <a:gd name="T105" fmla="*/ 180 h 610"/>
                  <a:gd name="T106" fmla="*/ 353 w 575"/>
                  <a:gd name="T107" fmla="*/ 223 h 610"/>
                  <a:gd name="T108" fmla="*/ 348 w 575"/>
                  <a:gd name="T109" fmla="*/ 275 h 610"/>
                  <a:gd name="T110" fmla="*/ 335 w 575"/>
                  <a:gd name="T111" fmla="*/ 327 h 610"/>
                  <a:gd name="T112" fmla="*/ 313 w 575"/>
                  <a:gd name="T113" fmla="*/ 379 h 610"/>
                  <a:gd name="T114" fmla="*/ 284 w 575"/>
                  <a:gd name="T115" fmla="*/ 430 h 610"/>
                  <a:gd name="T116" fmla="*/ 261 w 575"/>
                  <a:gd name="T117" fmla="*/ 478 h 610"/>
                  <a:gd name="T118" fmla="*/ 246 w 575"/>
                  <a:gd name="T119" fmla="*/ 524 h 610"/>
                  <a:gd name="T120" fmla="*/ 244 w 575"/>
                  <a:gd name="T121" fmla="*/ 577 h 610"/>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575" h="610">
                    <a:moveTo>
                      <a:pt x="244" y="577"/>
                    </a:moveTo>
                    <a:lnTo>
                      <a:pt x="244" y="581"/>
                    </a:lnTo>
                    <a:lnTo>
                      <a:pt x="244" y="585"/>
                    </a:lnTo>
                    <a:lnTo>
                      <a:pt x="244" y="588"/>
                    </a:lnTo>
                    <a:lnTo>
                      <a:pt x="244" y="591"/>
                    </a:lnTo>
                    <a:lnTo>
                      <a:pt x="244" y="594"/>
                    </a:lnTo>
                    <a:lnTo>
                      <a:pt x="244" y="597"/>
                    </a:lnTo>
                    <a:lnTo>
                      <a:pt x="244" y="599"/>
                    </a:lnTo>
                    <a:lnTo>
                      <a:pt x="244" y="601"/>
                    </a:lnTo>
                    <a:lnTo>
                      <a:pt x="244" y="603"/>
                    </a:lnTo>
                    <a:lnTo>
                      <a:pt x="244" y="605"/>
                    </a:lnTo>
                    <a:lnTo>
                      <a:pt x="244" y="606"/>
                    </a:lnTo>
                    <a:lnTo>
                      <a:pt x="245" y="607"/>
                    </a:lnTo>
                    <a:lnTo>
                      <a:pt x="245" y="608"/>
                    </a:lnTo>
                    <a:lnTo>
                      <a:pt x="245" y="609"/>
                    </a:lnTo>
                    <a:lnTo>
                      <a:pt x="246" y="609"/>
                    </a:lnTo>
                    <a:lnTo>
                      <a:pt x="247" y="609"/>
                    </a:lnTo>
                    <a:lnTo>
                      <a:pt x="248" y="609"/>
                    </a:lnTo>
                    <a:lnTo>
                      <a:pt x="249" y="609"/>
                    </a:lnTo>
                    <a:lnTo>
                      <a:pt x="250" y="609"/>
                    </a:lnTo>
                    <a:lnTo>
                      <a:pt x="252" y="609"/>
                    </a:lnTo>
                    <a:lnTo>
                      <a:pt x="253" y="609"/>
                    </a:lnTo>
                    <a:lnTo>
                      <a:pt x="255" y="609"/>
                    </a:lnTo>
                    <a:lnTo>
                      <a:pt x="257" y="609"/>
                    </a:lnTo>
                    <a:lnTo>
                      <a:pt x="259" y="609"/>
                    </a:lnTo>
                    <a:lnTo>
                      <a:pt x="262" y="609"/>
                    </a:lnTo>
                    <a:lnTo>
                      <a:pt x="264" y="609"/>
                    </a:lnTo>
                    <a:lnTo>
                      <a:pt x="267" y="609"/>
                    </a:lnTo>
                    <a:lnTo>
                      <a:pt x="270" y="609"/>
                    </a:lnTo>
                    <a:lnTo>
                      <a:pt x="272" y="609"/>
                    </a:lnTo>
                    <a:lnTo>
                      <a:pt x="275" y="609"/>
                    </a:lnTo>
                    <a:lnTo>
                      <a:pt x="277" y="609"/>
                    </a:lnTo>
                    <a:lnTo>
                      <a:pt x="279" y="609"/>
                    </a:lnTo>
                    <a:lnTo>
                      <a:pt x="281" y="609"/>
                    </a:lnTo>
                    <a:lnTo>
                      <a:pt x="283" y="609"/>
                    </a:lnTo>
                    <a:lnTo>
                      <a:pt x="284" y="609"/>
                    </a:lnTo>
                    <a:lnTo>
                      <a:pt x="285" y="609"/>
                    </a:lnTo>
                    <a:lnTo>
                      <a:pt x="286" y="609"/>
                    </a:lnTo>
                    <a:lnTo>
                      <a:pt x="287" y="609"/>
                    </a:lnTo>
                    <a:lnTo>
                      <a:pt x="288" y="609"/>
                    </a:lnTo>
                    <a:lnTo>
                      <a:pt x="289" y="609"/>
                    </a:lnTo>
                    <a:lnTo>
                      <a:pt x="290" y="609"/>
                    </a:lnTo>
                    <a:lnTo>
                      <a:pt x="290" y="608"/>
                    </a:lnTo>
                    <a:lnTo>
                      <a:pt x="290" y="607"/>
                    </a:lnTo>
                    <a:lnTo>
                      <a:pt x="290" y="606"/>
                    </a:lnTo>
                    <a:lnTo>
                      <a:pt x="290" y="605"/>
                    </a:lnTo>
                    <a:lnTo>
                      <a:pt x="290" y="604"/>
                    </a:lnTo>
                    <a:lnTo>
                      <a:pt x="290" y="603"/>
                    </a:lnTo>
                    <a:lnTo>
                      <a:pt x="290" y="602"/>
                    </a:lnTo>
                    <a:lnTo>
                      <a:pt x="290" y="601"/>
                    </a:lnTo>
                    <a:lnTo>
                      <a:pt x="290" y="600"/>
                    </a:lnTo>
                    <a:lnTo>
                      <a:pt x="290" y="598"/>
                    </a:lnTo>
                    <a:lnTo>
                      <a:pt x="290" y="597"/>
                    </a:lnTo>
                    <a:lnTo>
                      <a:pt x="291" y="595"/>
                    </a:lnTo>
                    <a:lnTo>
                      <a:pt x="291" y="593"/>
                    </a:lnTo>
                    <a:lnTo>
                      <a:pt x="291" y="592"/>
                    </a:lnTo>
                    <a:lnTo>
                      <a:pt x="291" y="590"/>
                    </a:lnTo>
                    <a:lnTo>
                      <a:pt x="291" y="588"/>
                    </a:lnTo>
                    <a:lnTo>
                      <a:pt x="291" y="586"/>
                    </a:lnTo>
                    <a:lnTo>
                      <a:pt x="291" y="584"/>
                    </a:lnTo>
                    <a:lnTo>
                      <a:pt x="292" y="583"/>
                    </a:lnTo>
                    <a:lnTo>
                      <a:pt x="292" y="581"/>
                    </a:lnTo>
                    <a:lnTo>
                      <a:pt x="292" y="579"/>
                    </a:lnTo>
                    <a:lnTo>
                      <a:pt x="292" y="576"/>
                    </a:lnTo>
                    <a:lnTo>
                      <a:pt x="292" y="574"/>
                    </a:lnTo>
                    <a:lnTo>
                      <a:pt x="293" y="572"/>
                    </a:lnTo>
                    <a:lnTo>
                      <a:pt x="293" y="570"/>
                    </a:lnTo>
                    <a:lnTo>
                      <a:pt x="293" y="568"/>
                    </a:lnTo>
                    <a:lnTo>
                      <a:pt x="293" y="565"/>
                    </a:lnTo>
                    <a:lnTo>
                      <a:pt x="294" y="563"/>
                    </a:lnTo>
                    <a:lnTo>
                      <a:pt x="294" y="561"/>
                    </a:lnTo>
                    <a:lnTo>
                      <a:pt x="294" y="559"/>
                    </a:lnTo>
                    <a:lnTo>
                      <a:pt x="294" y="556"/>
                    </a:lnTo>
                    <a:lnTo>
                      <a:pt x="295" y="554"/>
                    </a:lnTo>
                    <a:lnTo>
                      <a:pt x="295" y="552"/>
                    </a:lnTo>
                    <a:lnTo>
                      <a:pt x="295" y="550"/>
                    </a:lnTo>
                    <a:lnTo>
                      <a:pt x="296" y="548"/>
                    </a:lnTo>
                    <a:lnTo>
                      <a:pt x="296" y="547"/>
                    </a:lnTo>
                    <a:lnTo>
                      <a:pt x="296" y="545"/>
                    </a:lnTo>
                    <a:lnTo>
                      <a:pt x="297" y="543"/>
                    </a:lnTo>
                    <a:lnTo>
                      <a:pt x="297" y="541"/>
                    </a:lnTo>
                    <a:lnTo>
                      <a:pt x="297" y="540"/>
                    </a:lnTo>
                    <a:lnTo>
                      <a:pt x="298" y="538"/>
                    </a:lnTo>
                    <a:lnTo>
                      <a:pt x="298" y="537"/>
                    </a:lnTo>
                    <a:lnTo>
                      <a:pt x="298" y="535"/>
                    </a:lnTo>
                    <a:lnTo>
                      <a:pt x="299" y="534"/>
                    </a:lnTo>
                    <a:lnTo>
                      <a:pt x="299" y="533"/>
                    </a:lnTo>
                    <a:lnTo>
                      <a:pt x="300" y="531"/>
                    </a:lnTo>
                    <a:lnTo>
                      <a:pt x="300" y="530"/>
                    </a:lnTo>
                    <a:lnTo>
                      <a:pt x="300" y="529"/>
                    </a:lnTo>
                    <a:lnTo>
                      <a:pt x="301" y="527"/>
                    </a:lnTo>
                    <a:lnTo>
                      <a:pt x="301" y="526"/>
                    </a:lnTo>
                    <a:lnTo>
                      <a:pt x="301" y="525"/>
                    </a:lnTo>
                    <a:lnTo>
                      <a:pt x="302" y="524"/>
                    </a:lnTo>
                    <a:lnTo>
                      <a:pt x="302" y="523"/>
                    </a:lnTo>
                    <a:lnTo>
                      <a:pt x="303" y="521"/>
                    </a:lnTo>
                    <a:lnTo>
                      <a:pt x="303" y="520"/>
                    </a:lnTo>
                    <a:lnTo>
                      <a:pt x="303" y="519"/>
                    </a:lnTo>
                    <a:lnTo>
                      <a:pt x="304" y="518"/>
                    </a:lnTo>
                    <a:lnTo>
                      <a:pt x="304" y="517"/>
                    </a:lnTo>
                    <a:lnTo>
                      <a:pt x="305" y="516"/>
                    </a:lnTo>
                    <a:lnTo>
                      <a:pt x="305" y="515"/>
                    </a:lnTo>
                    <a:lnTo>
                      <a:pt x="305" y="514"/>
                    </a:lnTo>
                    <a:lnTo>
                      <a:pt x="306" y="513"/>
                    </a:lnTo>
                    <a:lnTo>
                      <a:pt x="306" y="512"/>
                    </a:lnTo>
                    <a:lnTo>
                      <a:pt x="307" y="511"/>
                    </a:lnTo>
                    <a:lnTo>
                      <a:pt x="307" y="510"/>
                    </a:lnTo>
                    <a:lnTo>
                      <a:pt x="308" y="509"/>
                    </a:lnTo>
                    <a:lnTo>
                      <a:pt x="308" y="508"/>
                    </a:lnTo>
                    <a:lnTo>
                      <a:pt x="309" y="507"/>
                    </a:lnTo>
                    <a:lnTo>
                      <a:pt x="310" y="506"/>
                    </a:lnTo>
                    <a:lnTo>
                      <a:pt x="310" y="505"/>
                    </a:lnTo>
                    <a:lnTo>
                      <a:pt x="311" y="504"/>
                    </a:lnTo>
                    <a:lnTo>
                      <a:pt x="311" y="503"/>
                    </a:lnTo>
                    <a:lnTo>
                      <a:pt x="312" y="502"/>
                    </a:lnTo>
                    <a:lnTo>
                      <a:pt x="313" y="501"/>
                    </a:lnTo>
                    <a:lnTo>
                      <a:pt x="314" y="500"/>
                    </a:lnTo>
                    <a:lnTo>
                      <a:pt x="314" y="499"/>
                    </a:lnTo>
                    <a:lnTo>
                      <a:pt x="315" y="498"/>
                    </a:lnTo>
                    <a:lnTo>
                      <a:pt x="316" y="497"/>
                    </a:lnTo>
                    <a:lnTo>
                      <a:pt x="316" y="496"/>
                    </a:lnTo>
                    <a:lnTo>
                      <a:pt x="317" y="495"/>
                    </a:lnTo>
                    <a:lnTo>
                      <a:pt x="318" y="495"/>
                    </a:lnTo>
                    <a:lnTo>
                      <a:pt x="319" y="494"/>
                    </a:lnTo>
                    <a:lnTo>
                      <a:pt x="319" y="493"/>
                    </a:lnTo>
                    <a:lnTo>
                      <a:pt x="320" y="492"/>
                    </a:lnTo>
                    <a:lnTo>
                      <a:pt x="321" y="491"/>
                    </a:lnTo>
                    <a:lnTo>
                      <a:pt x="322" y="490"/>
                    </a:lnTo>
                    <a:lnTo>
                      <a:pt x="323" y="489"/>
                    </a:lnTo>
                    <a:lnTo>
                      <a:pt x="324" y="488"/>
                    </a:lnTo>
                    <a:lnTo>
                      <a:pt x="325" y="487"/>
                    </a:lnTo>
                    <a:lnTo>
                      <a:pt x="326" y="486"/>
                    </a:lnTo>
                    <a:lnTo>
                      <a:pt x="327" y="485"/>
                    </a:lnTo>
                    <a:lnTo>
                      <a:pt x="328" y="485"/>
                    </a:lnTo>
                    <a:lnTo>
                      <a:pt x="329" y="484"/>
                    </a:lnTo>
                    <a:lnTo>
                      <a:pt x="329" y="483"/>
                    </a:lnTo>
                    <a:lnTo>
                      <a:pt x="330" y="482"/>
                    </a:lnTo>
                    <a:lnTo>
                      <a:pt x="331" y="482"/>
                    </a:lnTo>
                    <a:lnTo>
                      <a:pt x="332" y="481"/>
                    </a:lnTo>
                    <a:lnTo>
                      <a:pt x="333" y="480"/>
                    </a:lnTo>
                    <a:lnTo>
                      <a:pt x="334" y="479"/>
                    </a:lnTo>
                    <a:lnTo>
                      <a:pt x="335" y="479"/>
                    </a:lnTo>
                    <a:lnTo>
                      <a:pt x="336" y="478"/>
                    </a:lnTo>
                    <a:lnTo>
                      <a:pt x="337" y="477"/>
                    </a:lnTo>
                    <a:lnTo>
                      <a:pt x="338" y="476"/>
                    </a:lnTo>
                    <a:lnTo>
                      <a:pt x="339" y="476"/>
                    </a:lnTo>
                    <a:lnTo>
                      <a:pt x="340" y="475"/>
                    </a:lnTo>
                    <a:lnTo>
                      <a:pt x="341" y="474"/>
                    </a:lnTo>
                    <a:lnTo>
                      <a:pt x="342" y="473"/>
                    </a:lnTo>
                    <a:lnTo>
                      <a:pt x="343" y="472"/>
                    </a:lnTo>
                    <a:lnTo>
                      <a:pt x="344" y="472"/>
                    </a:lnTo>
                    <a:lnTo>
                      <a:pt x="346" y="471"/>
                    </a:lnTo>
                    <a:lnTo>
                      <a:pt x="347" y="470"/>
                    </a:lnTo>
                    <a:lnTo>
                      <a:pt x="348" y="469"/>
                    </a:lnTo>
                    <a:lnTo>
                      <a:pt x="350" y="468"/>
                    </a:lnTo>
                    <a:lnTo>
                      <a:pt x="351" y="467"/>
                    </a:lnTo>
                    <a:lnTo>
                      <a:pt x="353" y="466"/>
                    </a:lnTo>
                    <a:lnTo>
                      <a:pt x="354" y="465"/>
                    </a:lnTo>
                    <a:lnTo>
                      <a:pt x="356" y="464"/>
                    </a:lnTo>
                    <a:lnTo>
                      <a:pt x="358" y="463"/>
                    </a:lnTo>
                    <a:lnTo>
                      <a:pt x="359" y="463"/>
                    </a:lnTo>
                    <a:lnTo>
                      <a:pt x="361" y="462"/>
                    </a:lnTo>
                    <a:lnTo>
                      <a:pt x="363" y="461"/>
                    </a:lnTo>
                    <a:lnTo>
                      <a:pt x="365" y="459"/>
                    </a:lnTo>
                    <a:lnTo>
                      <a:pt x="367" y="458"/>
                    </a:lnTo>
                    <a:lnTo>
                      <a:pt x="369" y="457"/>
                    </a:lnTo>
                    <a:lnTo>
                      <a:pt x="371" y="456"/>
                    </a:lnTo>
                    <a:lnTo>
                      <a:pt x="373" y="455"/>
                    </a:lnTo>
                    <a:lnTo>
                      <a:pt x="375" y="454"/>
                    </a:lnTo>
                    <a:lnTo>
                      <a:pt x="377" y="453"/>
                    </a:lnTo>
                    <a:lnTo>
                      <a:pt x="379" y="451"/>
                    </a:lnTo>
                    <a:lnTo>
                      <a:pt x="382" y="450"/>
                    </a:lnTo>
                    <a:lnTo>
                      <a:pt x="384" y="449"/>
                    </a:lnTo>
                    <a:lnTo>
                      <a:pt x="386" y="447"/>
                    </a:lnTo>
                    <a:lnTo>
                      <a:pt x="389" y="446"/>
                    </a:lnTo>
                    <a:lnTo>
                      <a:pt x="391" y="445"/>
                    </a:lnTo>
                    <a:lnTo>
                      <a:pt x="394" y="443"/>
                    </a:lnTo>
                    <a:lnTo>
                      <a:pt x="397" y="442"/>
                    </a:lnTo>
                    <a:lnTo>
                      <a:pt x="399" y="440"/>
                    </a:lnTo>
                    <a:lnTo>
                      <a:pt x="402" y="439"/>
                    </a:lnTo>
                    <a:lnTo>
                      <a:pt x="405" y="437"/>
                    </a:lnTo>
                    <a:lnTo>
                      <a:pt x="407" y="435"/>
                    </a:lnTo>
                    <a:lnTo>
                      <a:pt x="410" y="434"/>
                    </a:lnTo>
                    <a:lnTo>
                      <a:pt x="412" y="432"/>
                    </a:lnTo>
                    <a:lnTo>
                      <a:pt x="415" y="431"/>
                    </a:lnTo>
                    <a:lnTo>
                      <a:pt x="418" y="429"/>
                    </a:lnTo>
                    <a:lnTo>
                      <a:pt x="420" y="428"/>
                    </a:lnTo>
                    <a:lnTo>
                      <a:pt x="423" y="426"/>
                    </a:lnTo>
                    <a:lnTo>
                      <a:pt x="426" y="425"/>
                    </a:lnTo>
                    <a:lnTo>
                      <a:pt x="428" y="423"/>
                    </a:lnTo>
                    <a:lnTo>
                      <a:pt x="431" y="422"/>
                    </a:lnTo>
                    <a:lnTo>
                      <a:pt x="433" y="420"/>
                    </a:lnTo>
                    <a:lnTo>
                      <a:pt x="436" y="419"/>
                    </a:lnTo>
                    <a:lnTo>
                      <a:pt x="438" y="418"/>
                    </a:lnTo>
                    <a:lnTo>
                      <a:pt x="441" y="416"/>
                    </a:lnTo>
                    <a:lnTo>
                      <a:pt x="443" y="415"/>
                    </a:lnTo>
                    <a:lnTo>
                      <a:pt x="446" y="413"/>
                    </a:lnTo>
                    <a:lnTo>
                      <a:pt x="448" y="412"/>
                    </a:lnTo>
                    <a:lnTo>
                      <a:pt x="451" y="410"/>
                    </a:lnTo>
                    <a:lnTo>
                      <a:pt x="453" y="409"/>
                    </a:lnTo>
                    <a:lnTo>
                      <a:pt x="455" y="407"/>
                    </a:lnTo>
                    <a:lnTo>
                      <a:pt x="457" y="406"/>
                    </a:lnTo>
                    <a:lnTo>
                      <a:pt x="460" y="405"/>
                    </a:lnTo>
                    <a:lnTo>
                      <a:pt x="462" y="403"/>
                    </a:lnTo>
                    <a:lnTo>
                      <a:pt x="464" y="402"/>
                    </a:lnTo>
                    <a:lnTo>
                      <a:pt x="466" y="401"/>
                    </a:lnTo>
                    <a:lnTo>
                      <a:pt x="468" y="399"/>
                    </a:lnTo>
                    <a:lnTo>
                      <a:pt x="470" y="398"/>
                    </a:lnTo>
                    <a:lnTo>
                      <a:pt x="472" y="396"/>
                    </a:lnTo>
                    <a:lnTo>
                      <a:pt x="474" y="395"/>
                    </a:lnTo>
                    <a:lnTo>
                      <a:pt x="476" y="394"/>
                    </a:lnTo>
                    <a:lnTo>
                      <a:pt x="478" y="392"/>
                    </a:lnTo>
                    <a:lnTo>
                      <a:pt x="479" y="391"/>
                    </a:lnTo>
                    <a:lnTo>
                      <a:pt x="481" y="390"/>
                    </a:lnTo>
                    <a:lnTo>
                      <a:pt x="483" y="389"/>
                    </a:lnTo>
                    <a:lnTo>
                      <a:pt x="484" y="387"/>
                    </a:lnTo>
                    <a:lnTo>
                      <a:pt x="486" y="386"/>
                    </a:lnTo>
                    <a:lnTo>
                      <a:pt x="488" y="385"/>
                    </a:lnTo>
                    <a:lnTo>
                      <a:pt x="489" y="384"/>
                    </a:lnTo>
                    <a:lnTo>
                      <a:pt x="490" y="383"/>
                    </a:lnTo>
                    <a:lnTo>
                      <a:pt x="492" y="382"/>
                    </a:lnTo>
                    <a:lnTo>
                      <a:pt x="493" y="381"/>
                    </a:lnTo>
                    <a:lnTo>
                      <a:pt x="494" y="380"/>
                    </a:lnTo>
                    <a:lnTo>
                      <a:pt x="496" y="379"/>
                    </a:lnTo>
                    <a:lnTo>
                      <a:pt x="497" y="378"/>
                    </a:lnTo>
                    <a:lnTo>
                      <a:pt x="498" y="377"/>
                    </a:lnTo>
                    <a:lnTo>
                      <a:pt x="499" y="376"/>
                    </a:lnTo>
                    <a:lnTo>
                      <a:pt x="500" y="375"/>
                    </a:lnTo>
                    <a:lnTo>
                      <a:pt x="501" y="374"/>
                    </a:lnTo>
                    <a:lnTo>
                      <a:pt x="502" y="373"/>
                    </a:lnTo>
                    <a:lnTo>
                      <a:pt x="503" y="372"/>
                    </a:lnTo>
                    <a:lnTo>
                      <a:pt x="504" y="371"/>
                    </a:lnTo>
                    <a:lnTo>
                      <a:pt x="505" y="370"/>
                    </a:lnTo>
                    <a:lnTo>
                      <a:pt x="507" y="369"/>
                    </a:lnTo>
                    <a:lnTo>
                      <a:pt x="508" y="368"/>
                    </a:lnTo>
                    <a:lnTo>
                      <a:pt x="509" y="367"/>
                    </a:lnTo>
                    <a:lnTo>
                      <a:pt x="510" y="366"/>
                    </a:lnTo>
                    <a:lnTo>
                      <a:pt x="512" y="364"/>
                    </a:lnTo>
                    <a:lnTo>
                      <a:pt x="513" y="363"/>
                    </a:lnTo>
                    <a:lnTo>
                      <a:pt x="514" y="362"/>
                    </a:lnTo>
                    <a:lnTo>
                      <a:pt x="516" y="360"/>
                    </a:lnTo>
                    <a:lnTo>
                      <a:pt x="517" y="359"/>
                    </a:lnTo>
                    <a:lnTo>
                      <a:pt x="518" y="357"/>
                    </a:lnTo>
                    <a:lnTo>
                      <a:pt x="520" y="356"/>
                    </a:lnTo>
                    <a:lnTo>
                      <a:pt x="521" y="354"/>
                    </a:lnTo>
                    <a:lnTo>
                      <a:pt x="522" y="353"/>
                    </a:lnTo>
                    <a:lnTo>
                      <a:pt x="524" y="351"/>
                    </a:lnTo>
                    <a:lnTo>
                      <a:pt x="525" y="350"/>
                    </a:lnTo>
                    <a:lnTo>
                      <a:pt x="526" y="348"/>
                    </a:lnTo>
                    <a:lnTo>
                      <a:pt x="528" y="347"/>
                    </a:lnTo>
                    <a:lnTo>
                      <a:pt x="529" y="345"/>
                    </a:lnTo>
                    <a:lnTo>
                      <a:pt x="531" y="343"/>
                    </a:lnTo>
                    <a:lnTo>
                      <a:pt x="532" y="342"/>
                    </a:lnTo>
                    <a:lnTo>
                      <a:pt x="533" y="340"/>
                    </a:lnTo>
                    <a:lnTo>
                      <a:pt x="535" y="338"/>
                    </a:lnTo>
                    <a:lnTo>
                      <a:pt x="536" y="337"/>
                    </a:lnTo>
                    <a:lnTo>
                      <a:pt x="537" y="335"/>
                    </a:lnTo>
                    <a:lnTo>
                      <a:pt x="538" y="333"/>
                    </a:lnTo>
                    <a:lnTo>
                      <a:pt x="540" y="331"/>
                    </a:lnTo>
                    <a:lnTo>
                      <a:pt x="541" y="329"/>
                    </a:lnTo>
                    <a:lnTo>
                      <a:pt x="542" y="328"/>
                    </a:lnTo>
                    <a:lnTo>
                      <a:pt x="543" y="326"/>
                    </a:lnTo>
                    <a:lnTo>
                      <a:pt x="545" y="324"/>
                    </a:lnTo>
                    <a:lnTo>
                      <a:pt x="546" y="322"/>
                    </a:lnTo>
                    <a:lnTo>
                      <a:pt x="547" y="321"/>
                    </a:lnTo>
                    <a:lnTo>
                      <a:pt x="548" y="319"/>
                    </a:lnTo>
                    <a:lnTo>
                      <a:pt x="549" y="317"/>
                    </a:lnTo>
                    <a:lnTo>
                      <a:pt x="550" y="315"/>
                    </a:lnTo>
                    <a:lnTo>
                      <a:pt x="551" y="313"/>
                    </a:lnTo>
                    <a:lnTo>
                      <a:pt x="552" y="312"/>
                    </a:lnTo>
                    <a:lnTo>
                      <a:pt x="553" y="310"/>
                    </a:lnTo>
                    <a:lnTo>
                      <a:pt x="554" y="308"/>
                    </a:lnTo>
                    <a:lnTo>
                      <a:pt x="555" y="306"/>
                    </a:lnTo>
                    <a:lnTo>
                      <a:pt x="556" y="305"/>
                    </a:lnTo>
                    <a:lnTo>
                      <a:pt x="557" y="303"/>
                    </a:lnTo>
                    <a:lnTo>
                      <a:pt x="558" y="301"/>
                    </a:lnTo>
                    <a:lnTo>
                      <a:pt x="558" y="299"/>
                    </a:lnTo>
                    <a:lnTo>
                      <a:pt x="559" y="297"/>
                    </a:lnTo>
                    <a:lnTo>
                      <a:pt x="560" y="295"/>
                    </a:lnTo>
                    <a:lnTo>
                      <a:pt x="561" y="294"/>
                    </a:lnTo>
                    <a:lnTo>
                      <a:pt x="561" y="292"/>
                    </a:lnTo>
                    <a:lnTo>
                      <a:pt x="562" y="290"/>
                    </a:lnTo>
                    <a:lnTo>
                      <a:pt x="563" y="288"/>
                    </a:lnTo>
                    <a:lnTo>
                      <a:pt x="563" y="286"/>
                    </a:lnTo>
                    <a:lnTo>
                      <a:pt x="564" y="284"/>
                    </a:lnTo>
                    <a:lnTo>
                      <a:pt x="565" y="282"/>
                    </a:lnTo>
                    <a:lnTo>
                      <a:pt x="565" y="280"/>
                    </a:lnTo>
                    <a:lnTo>
                      <a:pt x="566" y="278"/>
                    </a:lnTo>
                    <a:lnTo>
                      <a:pt x="566" y="276"/>
                    </a:lnTo>
                    <a:lnTo>
                      <a:pt x="567" y="274"/>
                    </a:lnTo>
                    <a:lnTo>
                      <a:pt x="568" y="272"/>
                    </a:lnTo>
                    <a:lnTo>
                      <a:pt x="568" y="270"/>
                    </a:lnTo>
                    <a:lnTo>
                      <a:pt x="569" y="268"/>
                    </a:lnTo>
                    <a:lnTo>
                      <a:pt x="569" y="265"/>
                    </a:lnTo>
                    <a:lnTo>
                      <a:pt x="570" y="263"/>
                    </a:lnTo>
                    <a:lnTo>
                      <a:pt x="570" y="261"/>
                    </a:lnTo>
                    <a:lnTo>
                      <a:pt x="570" y="258"/>
                    </a:lnTo>
                    <a:lnTo>
                      <a:pt x="571" y="256"/>
                    </a:lnTo>
                    <a:lnTo>
                      <a:pt x="571" y="254"/>
                    </a:lnTo>
                    <a:lnTo>
                      <a:pt x="572" y="251"/>
                    </a:lnTo>
                    <a:lnTo>
                      <a:pt x="572" y="248"/>
                    </a:lnTo>
                    <a:lnTo>
                      <a:pt x="572" y="246"/>
                    </a:lnTo>
                    <a:lnTo>
                      <a:pt x="572" y="243"/>
                    </a:lnTo>
                    <a:lnTo>
                      <a:pt x="573" y="240"/>
                    </a:lnTo>
                    <a:lnTo>
                      <a:pt x="573" y="238"/>
                    </a:lnTo>
                    <a:lnTo>
                      <a:pt x="573" y="235"/>
                    </a:lnTo>
                    <a:lnTo>
                      <a:pt x="573" y="232"/>
                    </a:lnTo>
                    <a:lnTo>
                      <a:pt x="574" y="229"/>
                    </a:lnTo>
                    <a:lnTo>
                      <a:pt x="574" y="226"/>
                    </a:lnTo>
                    <a:lnTo>
                      <a:pt x="574" y="223"/>
                    </a:lnTo>
                    <a:lnTo>
                      <a:pt x="574" y="220"/>
                    </a:lnTo>
                    <a:lnTo>
                      <a:pt x="574" y="218"/>
                    </a:lnTo>
                    <a:lnTo>
                      <a:pt x="574" y="215"/>
                    </a:lnTo>
                    <a:lnTo>
                      <a:pt x="574" y="212"/>
                    </a:lnTo>
                    <a:lnTo>
                      <a:pt x="574" y="209"/>
                    </a:lnTo>
                    <a:lnTo>
                      <a:pt x="574" y="206"/>
                    </a:lnTo>
                    <a:lnTo>
                      <a:pt x="573" y="204"/>
                    </a:lnTo>
                    <a:lnTo>
                      <a:pt x="573" y="201"/>
                    </a:lnTo>
                    <a:lnTo>
                      <a:pt x="573" y="198"/>
                    </a:lnTo>
                    <a:lnTo>
                      <a:pt x="573" y="195"/>
                    </a:lnTo>
                    <a:lnTo>
                      <a:pt x="572" y="193"/>
                    </a:lnTo>
                    <a:lnTo>
                      <a:pt x="572" y="190"/>
                    </a:lnTo>
                    <a:lnTo>
                      <a:pt x="572" y="187"/>
                    </a:lnTo>
                    <a:lnTo>
                      <a:pt x="571" y="185"/>
                    </a:lnTo>
                    <a:lnTo>
                      <a:pt x="571" y="182"/>
                    </a:lnTo>
                    <a:lnTo>
                      <a:pt x="570" y="180"/>
                    </a:lnTo>
                    <a:lnTo>
                      <a:pt x="570" y="177"/>
                    </a:lnTo>
                    <a:lnTo>
                      <a:pt x="569" y="174"/>
                    </a:lnTo>
                    <a:lnTo>
                      <a:pt x="568" y="172"/>
                    </a:lnTo>
                    <a:lnTo>
                      <a:pt x="568" y="169"/>
                    </a:lnTo>
                    <a:lnTo>
                      <a:pt x="567" y="167"/>
                    </a:lnTo>
                    <a:lnTo>
                      <a:pt x="567" y="164"/>
                    </a:lnTo>
                    <a:lnTo>
                      <a:pt x="566" y="162"/>
                    </a:lnTo>
                    <a:lnTo>
                      <a:pt x="565" y="159"/>
                    </a:lnTo>
                    <a:lnTo>
                      <a:pt x="564" y="157"/>
                    </a:lnTo>
                    <a:lnTo>
                      <a:pt x="564" y="155"/>
                    </a:lnTo>
                    <a:lnTo>
                      <a:pt x="563" y="152"/>
                    </a:lnTo>
                    <a:lnTo>
                      <a:pt x="562" y="150"/>
                    </a:lnTo>
                    <a:lnTo>
                      <a:pt x="561" y="147"/>
                    </a:lnTo>
                    <a:lnTo>
                      <a:pt x="560" y="145"/>
                    </a:lnTo>
                    <a:lnTo>
                      <a:pt x="559" y="143"/>
                    </a:lnTo>
                    <a:lnTo>
                      <a:pt x="558" y="140"/>
                    </a:lnTo>
                    <a:lnTo>
                      <a:pt x="557" y="138"/>
                    </a:lnTo>
                    <a:lnTo>
                      <a:pt x="556" y="136"/>
                    </a:lnTo>
                    <a:lnTo>
                      <a:pt x="555" y="133"/>
                    </a:lnTo>
                    <a:lnTo>
                      <a:pt x="554" y="131"/>
                    </a:lnTo>
                    <a:lnTo>
                      <a:pt x="552" y="129"/>
                    </a:lnTo>
                    <a:lnTo>
                      <a:pt x="551" y="126"/>
                    </a:lnTo>
                    <a:lnTo>
                      <a:pt x="550" y="124"/>
                    </a:lnTo>
                    <a:lnTo>
                      <a:pt x="549" y="122"/>
                    </a:lnTo>
                    <a:lnTo>
                      <a:pt x="547" y="119"/>
                    </a:lnTo>
                    <a:lnTo>
                      <a:pt x="546" y="117"/>
                    </a:lnTo>
                    <a:lnTo>
                      <a:pt x="544" y="115"/>
                    </a:lnTo>
                    <a:lnTo>
                      <a:pt x="543" y="113"/>
                    </a:lnTo>
                    <a:lnTo>
                      <a:pt x="541" y="110"/>
                    </a:lnTo>
                    <a:lnTo>
                      <a:pt x="540" y="108"/>
                    </a:lnTo>
                    <a:lnTo>
                      <a:pt x="538" y="106"/>
                    </a:lnTo>
                    <a:lnTo>
                      <a:pt x="537" y="104"/>
                    </a:lnTo>
                    <a:lnTo>
                      <a:pt x="535" y="101"/>
                    </a:lnTo>
                    <a:lnTo>
                      <a:pt x="533" y="99"/>
                    </a:lnTo>
                    <a:lnTo>
                      <a:pt x="532" y="97"/>
                    </a:lnTo>
                    <a:lnTo>
                      <a:pt x="530" y="95"/>
                    </a:lnTo>
                    <a:lnTo>
                      <a:pt x="528" y="93"/>
                    </a:lnTo>
                    <a:lnTo>
                      <a:pt x="526" y="91"/>
                    </a:lnTo>
                    <a:lnTo>
                      <a:pt x="525" y="89"/>
                    </a:lnTo>
                    <a:lnTo>
                      <a:pt x="523" y="87"/>
                    </a:lnTo>
                    <a:lnTo>
                      <a:pt x="521" y="85"/>
                    </a:lnTo>
                    <a:lnTo>
                      <a:pt x="519" y="83"/>
                    </a:lnTo>
                    <a:lnTo>
                      <a:pt x="517" y="81"/>
                    </a:lnTo>
                    <a:lnTo>
                      <a:pt x="515" y="80"/>
                    </a:lnTo>
                    <a:lnTo>
                      <a:pt x="513" y="78"/>
                    </a:lnTo>
                    <a:lnTo>
                      <a:pt x="512" y="76"/>
                    </a:lnTo>
                    <a:lnTo>
                      <a:pt x="510" y="74"/>
                    </a:lnTo>
                    <a:lnTo>
                      <a:pt x="508" y="72"/>
                    </a:lnTo>
                    <a:lnTo>
                      <a:pt x="506" y="71"/>
                    </a:lnTo>
                    <a:lnTo>
                      <a:pt x="504" y="69"/>
                    </a:lnTo>
                    <a:lnTo>
                      <a:pt x="502" y="67"/>
                    </a:lnTo>
                    <a:lnTo>
                      <a:pt x="500" y="66"/>
                    </a:lnTo>
                    <a:lnTo>
                      <a:pt x="498" y="64"/>
                    </a:lnTo>
                    <a:lnTo>
                      <a:pt x="496" y="62"/>
                    </a:lnTo>
                    <a:lnTo>
                      <a:pt x="494" y="61"/>
                    </a:lnTo>
                    <a:lnTo>
                      <a:pt x="492" y="59"/>
                    </a:lnTo>
                    <a:lnTo>
                      <a:pt x="490" y="58"/>
                    </a:lnTo>
                    <a:lnTo>
                      <a:pt x="488" y="56"/>
                    </a:lnTo>
                    <a:lnTo>
                      <a:pt x="486" y="55"/>
                    </a:lnTo>
                    <a:lnTo>
                      <a:pt x="483" y="53"/>
                    </a:lnTo>
                    <a:lnTo>
                      <a:pt x="481" y="52"/>
                    </a:lnTo>
                    <a:lnTo>
                      <a:pt x="479" y="51"/>
                    </a:lnTo>
                    <a:lnTo>
                      <a:pt x="477" y="49"/>
                    </a:lnTo>
                    <a:lnTo>
                      <a:pt x="475" y="48"/>
                    </a:lnTo>
                    <a:lnTo>
                      <a:pt x="473" y="47"/>
                    </a:lnTo>
                    <a:lnTo>
                      <a:pt x="471" y="45"/>
                    </a:lnTo>
                    <a:lnTo>
                      <a:pt x="469" y="44"/>
                    </a:lnTo>
                    <a:lnTo>
                      <a:pt x="467" y="43"/>
                    </a:lnTo>
                    <a:lnTo>
                      <a:pt x="464" y="42"/>
                    </a:lnTo>
                    <a:lnTo>
                      <a:pt x="462" y="40"/>
                    </a:lnTo>
                    <a:lnTo>
                      <a:pt x="460" y="39"/>
                    </a:lnTo>
                    <a:lnTo>
                      <a:pt x="458" y="38"/>
                    </a:lnTo>
                    <a:lnTo>
                      <a:pt x="456" y="37"/>
                    </a:lnTo>
                    <a:lnTo>
                      <a:pt x="454" y="36"/>
                    </a:lnTo>
                    <a:lnTo>
                      <a:pt x="451" y="35"/>
                    </a:lnTo>
                    <a:lnTo>
                      <a:pt x="449" y="34"/>
                    </a:lnTo>
                    <a:lnTo>
                      <a:pt x="447" y="33"/>
                    </a:lnTo>
                    <a:lnTo>
                      <a:pt x="445" y="32"/>
                    </a:lnTo>
                    <a:lnTo>
                      <a:pt x="442" y="31"/>
                    </a:lnTo>
                    <a:lnTo>
                      <a:pt x="440" y="30"/>
                    </a:lnTo>
                    <a:lnTo>
                      <a:pt x="438" y="29"/>
                    </a:lnTo>
                    <a:lnTo>
                      <a:pt x="436" y="28"/>
                    </a:lnTo>
                    <a:lnTo>
                      <a:pt x="433" y="27"/>
                    </a:lnTo>
                    <a:lnTo>
                      <a:pt x="431" y="26"/>
                    </a:lnTo>
                    <a:lnTo>
                      <a:pt x="429" y="25"/>
                    </a:lnTo>
                    <a:lnTo>
                      <a:pt x="426" y="24"/>
                    </a:lnTo>
                    <a:lnTo>
                      <a:pt x="424" y="23"/>
                    </a:lnTo>
                    <a:lnTo>
                      <a:pt x="421" y="23"/>
                    </a:lnTo>
                    <a:lnTo>
                      <a:pt x="419" y="22"/>
                    </a:lnTo>
                    <a:lnTo>
                      <a:pt x="417" y="21"/>
                    </a:lnTo>
                    <a:lnTo>
                      <a:pt x="414" y="20"/>
                    </a:lnTo>
                    <a:lnTo>
                      <a:pt x="412" y="19"/>
                    </a:lnTo>
                    <a:lnTo>
                      <a:pt x="409" y="19"/>
                    </a:lnTo>
                    <a:lnTo>
                      <a:pt x="407" y="18"/>
                    </a:lnTo>
                    <a:lnTo>
                      <a:pt x="404" y="17"/>
                    </a:lnTo>
                    <a:lnTo>
                      <a:pt x="402" y="16"/>
                    </a:lnTo>
                    <a:lnTo>
                      <a:pt x="399" y="16"/>
                    </a:lnTo>
                    <a:lnTo>
                      <a:pt x="397" y="15"/>
                    </a:lnTo>
                    <a:lnTo>
                      <a:pt x="395" y="14"/>
                    </a:lnTo>
                    <a:lnTo>
                      <a:pt x="392" y="14"/>
                    </a:lnTo>
                    <a:lnTo>
                      <a:pt x="390" y="13"/>
                    </a:lnTo>
                    <a:lnTo>
                      <a:pt x="387" y="12"/>
                    </a:lnTo>
                    <a:lnTo>
                      <a:pt x="385" y="12"/>
                    </a:lnTo>
                    <a:lnTo>
                      <a:pt x="383" y="11"/>
                    </a:lnTo>
                    <a:lnTo>
                      <a:pt x="380" y="11"/>
                    </a:lnTo>
                    <a:lnTo>
                      <a:pt x="378" y="10"/>
                    </a:lnTo>
                    <a:lnTo>
                      <a:pt x="376" y="10"/>
                    </a:lnTo>
                    <a:lnTo>
                      <a:pt x="373" y="9"/>
                    </a:lnTo>
                    <a:lnTo>
                      <a:pt x="371" y="9"/>
                    </a:lnTo>
                    <a:lnTo>
                      <a:pt x="369" y="8"/>
                    </a:lnTo>
                    <a:lnTo>
                      <a:pt x="366" y="8"/>
                    </a:lnTo>
                    <a:lnTo>
                      <a:pt x="364" y="8"/>
                    </a:lnTo>
                    <a:lnTo>
                      <a:pt x="362" y="7"/>
                    </a:lnTo>
                    <a:lnTo>
                      <a:pt x="359" y="7"/>
                    </a:lnTo>
                    <a:lnTo>
                      <a:pt x="357" y="6"/>
                    </a:lnTo>
                    <a:lnTo>
                      <a:pt x="355" y="6"/>
                    </a:lnTo>
                    <a:lnTo>
                      <a:pt x="352" y="6"/>
                    </a:lnTo>
                    <a:lnTo>
                      <a:pt x="350" y="5"/>
                    </a:lnTo>
                    <a:lnTo>
                      <a:pt x="347" y="5"/>
                    </a:lnTo>
                    <a:lnTo>
                      <a:pt x="345" y="5"/>
                    </a:lnTo>
                    <a:lnTo>
                      <a:pt x="342" y="4"/>
                    </a:lnTo>
                    <a:lnTo>
                      <a:pt x="340" y="4"/>
                    </a:lnTo>
                    <a:lnTo>
                      <a:pt x="337" y="4"/>
                    </a:lnTo>
                    <a:lnTo>
                      <a:pt x="335" y="4"/>
                    </a:lnTo>
                    <a:lnTo>
                      <a:pt x="332" y="3"/>
                    </a:lnTo>
                    <a:lnTo>
                      <a:pt x="330" y="3"/>
                    </a:lnTo>
                    <a:lnTo>
                      <a:pt x="327" y="3"/>
                    </a:lnTo>
                    <a:lnTo>
                      <a:pt x="324" y="3"/>
                    </a:lnTo>
                    <a:lnTo>
                      <a:pt x="322" y="2"/>
                    </a:lnTo>
                    <a:lnTo>
                      <a:pt x="320" y="2"/>
                    </a:lnTo>
                    <a:lnTo>
                      <a:pt x="317" y="2"/>
                    </a:lnTo>
                    <a:lnTo>
                      <a:pt x="315" y="2"/>
                    </a:lnTo>
                    <a:lnTo>
                      <a:pt x="312" y="2"/>
                    </a:lnTo>
                    <a:lnTo>
                      <a:pt x="310" y="2"/>
                    </a:lnTo>
                    <a:lnTo>
                      <a:pt x="308" y="1"/>
                    </a:lnTo>
                    <a:lnTo>
                      <a:pt x="306" y="1"/>
                    </a:lnTo>
                    <a:lnTo>
                      <a:pt x="303" y="1"/>
                    </a:lnTo>
                    <a:lnTo>
                      <a:pt x="301" y="1"/>
                    </a:lnTo>
                    <a:lnTo>
                      <a:pt x="299" y="1"/>
                    </a:lnTo>
                    <a:lnTo>
                      <a:pt x="297" y="1"/>
                    </a:lnTo>
                    <a:lnTo>
                      <a:pt x="295" y="1"/>
                    </a:lnTo>
                    <a:lnTo>
                      <a:pt x="293" y="1"/>
                    </a:lnTo>
                    <a:lnTo>
                      <a:pt x="290" y="1"/>
                    </a:lnTo>
                    <a:lnTo>
                      <a:pt x="288" y="1"/>
                    </a:lnTo>
                    <a:lnTo>
                      <a:pt x="286" y="0"/>
                    </a:lnTo>
                    <a:lnTo>
                      <a:pt x="284" y="0"/>
                    </a:lnTo>
                    <a:lnTo>
                      <a:pt x="281" y="0"/>
                    </a:lnTo>
                    <a:lnTo>
                      <a:pt x="279" y="0"/>
                    </a:lnTo>
                    <a:lnTo>
                      <a:pt x="276" y="0"/>
                    </a:lnTo>
                    <a:lnTo>
                      <a:pt x="274" y="0"/>
                    </a:lnTo>
                    <a:lnTo>
                      <a:pt x="271" y="0"/>
                    </a:lnTo>
                    <a:lnTo>
                      <a:pt x="268" y="1"/>
                    </a:lnTo>
                    <a:lnTo>
                      <a:pt x="265" y="1"/>
                    </a:lnTo>
                    <a:lnTo>
                      <a:pt x="263" y="1"/>
                    </a:lnTo>
                    <a:lnTo>
                      <a:pt x="260" y="1"/>
                    </a:lnTo>
                    <a:lnTo>
                      <a:pt x="257" y="1"/>
                    </a:lnTo>
                    <a:lnTo>
                      <a:pt x="254" y="1"/>
                    </a:lnTo>
                    <a:lnTo>
                      <a:pt x="251" y="1"/>
                    </a:lnTo>
                    <a:lnTo>
                      <a:pt x="248" y="1"/>
                    </a:lnTo>
                    <a:lnTo>
                      <a:pt x="245" y="1"/>
                    </a:lnTo>
                    <a:lnTo>
                      <a:pt x="242" y="2"/>
                    </a:lnTo>
                    <a:lnTo>
                      <a:pt x="239" y="2"/>
                    </a:lnTo>
                    <a:lnTo>
                      <a:pt x="236" y="2"/>
                    </a:lnTo>
                    <a:lnTo>
                      <a:pt x="233" y="2"/>
                    </a:lnTo>
                    <a:lnTo>
                      <a:pt x="230" y="2"/>
                    </a:lnTo>
                    <a:lnTo>
                      <a:pt x="227" y="3"/>
                    </a:lnTo>
                    <a:lnTo>
                      <a:pt x="224" y="3"/>
                    </a:lnTo>
                    <a:lnTo>
                      <a:pt x="221" y="3"/>
                    </a:lnTo>
                    <a:lnTo>
                      <a:pt x="218" y="3"/>
                    </a:lnTo>
                    <a:lnTo>
                      <a:pt x="215" y="4"/>
                    </a:lnTo>
                    <a:lnTo>
                      <a:pt x="212" y="4"/>
                    </a:lnTo>
                    <a:lnTo>
                      <a:pt x="210" y="4"/>
                    </a:lnTo>
                    <a:lnTo>
                      <a:pt x="207" y="5"/>
                    </a:lnTo>
                    <a:lnTo>
                      <a:pt x="204" y="5"/>
                    </a:lnTo>
                    <a:lnTo>
                      <a:pt x="201" y="6"/>
                    </a:lnTo>
                    <a:lnTo>
                      <a:pt x="198" y="6"/>
                    </a:lnTo>
                    <a:lnTo>
                      <a:pt x="195" y="6"/>
                    </a:lnTo>
                    <a:lnTo>
                      <a:pt x="193" y="7"/>
                    </a:lnTo>
                    <a:lnTo>
                      <a:pt x="190" y="7"/>
                    </a:lnTo>
                    <a:lnTo>
                      <a:pt x="187" y="8"/>
                    </a:lnTo>
                    <a:lnTo>
                      <a:pt x="184" y="8"/>
                    </a:lnTo>
                    <a:lnTo>
                      <a:pt x="182" y="9"/>
                    </a:lnTo>
                    <a:lnTo>
                      <a:pt x="179" y="9"/>
                    </a:lnTo>
                    <a:lnTo>
                      <a:pt x="176" y="10"/>
                    </a:lnTo>
                    <a:lnTo>
                      <a:pt x="174" y="10"/>
                    </a:lnTo>
                    <a:lnTo>
                      <a:pt x="171" y="11"/>
                    </a:lnTo>
                    <a:lnTo>
                      <a:pt x="169" y="12"/>
                    </a:lnTo>
                    <a:lnTo>
                      <a:pt x="166" y="12"/>
                    </a:lnTo>
                    <a:lnTo>
                      <a:pt x="164" y="13"/>
                    </a:lnTo>
                    <a:lnTo>
                      <a:pt x="161" y="14"/>
                    </a:lnTo>
                    <a:lnTo>
                      <a:pt x="159" y="14"/>
                    </a:lnTo>
                    <a:lnTo>
                      <a:pt x="156" y="15"/>
                    </a:lnTo>
                    <a:lnTo>
                      <a:pt x="154" y="16"/>
                    </a:lnTo>
                    <a:lnTo>
                      <a:pt x="152" y="17"/>
                    </a:lnTo>
                    <a:lnTo>
                      <a:pt x="149" y="17"/>
                    </a:lnTo>
                    <a:lnTo>
                      <a:pt x="147" y="18"/>
                    </a:lnTo>
                    <a:lnTo>
                      <a:pt x="145" y="19"/>
                    </a:lnTo>
                    <a:lnTo>
                      <a:pt x="142" y="20"/>
                    </a:lnTo>
                    <a:lnTo>
                      <a:pt x="140" y="20"/>
                    </a:lnTo>
                    <a:lnTo>
                      <a:pt x="138" y="21"/>
                    </a:lnTo>
                    <a:lnTo>
                      <a:pt x="136" y="22"/>
                    </a:lnTo>
                    <a:lnTo>
                      <a:pt x="134" y="23"/>
                    </a:lnTo>
                    <a:lnTo>
                      <a:pt x="132" y="23"/>
                    </a:lnTo>
                    <a:lnTo>
                      <a:pt x="129" y="24"/>
                    </a:lnTo>
                    <a:lnTo>
                      <a:pt x="127" y="25"/>
                    </a:lnTo>
                    <a:lnTo>
                      <a:pt x="125" y="26"/>
                    </a:lnTo>
                    <a:lnTo>
                      <a:pt x="123" y="27"/>
                    </a:lnTo>
                    <a:lnTo>
                      <a:pt x="121" y="27"/>
                    </a:lnTo>
                    <a:lnTo>
                      <a:pt x="119" y="28"/>
                    </a:lnTo>
                    <a:lnTo>
                      <a:pt x="117" y="29"/>
                    </a:lnTo>
                    <a:lnTo>
                      <a:pt x="115" y="30"/>
                    </a:lnTo>
                    <a:lnTo>
                      <a:pt x="113" y="31"/>
                    </a:lnTo>
                    <a:lnTo>
                      <a:pt x="111" y="32"/>
                    </a:lnTo>
                    <a:lnTo>
                      <a:pt x="109" y="33"/>
                    </a:lnTo>
                    <a:lnTo>
                      <a:pt x="107" y="34"/>
                    </a:lnTo>
                    <a:lnTo>
                      <a:pt x="105" y="35"/>
                    </a:lnTo>
                    <a:lnTo>
                      <a:pt x="104" y="36"/>
                    </a:lnTo>
                    <a:lnTo>
                      <a:pt x="102" y="37"/>
                    </a:lnTo>
                    <a:lnTo>
                      <a:pt x="100" y="38"/>
                    </a:lnTo>
                    <a:lnTo>
                      <a:pt x="98" y="39"/>
                    </a:lnTo>
                    <a:lnTo>
                      <a:pt x="96" y="40"/>
                    </a:lnTo>
                    <a:lnTo>
                      <a:pt x="94" y="41"/>
                    </a:lnTo>
                    <a:lnTo>
                      <a:pt x="92" y="42"/>
                    </a:lnTo>
                    <a:lnTo>
                      <a:pt x="91" y="44"/>
                    </a:lnTo>
                    <a:lnTo>
                      <a:pt x="89" y="45"/>
                    </a:lnTo>
                    <a:lnTo>
                      <a:pt x="87" y="46"/>
                    </a:lnTo>
                    <a:lnTo>
                      <a:pt x="85" y="47"/>
                    </a:lnTo>
                    <a:lnTo>
                      <a:pt x="83" y="48"/>
                    </a:lnTo>
                    <a:lnTo>
                      <a:pt x="82" y="50"/>
                    </a:lnTo>
                    <a:lnTo>
                      <a:pt x="80" y="51"/>
                    </a:lnTo>
                    <a:lnTo>
                      <a:pt x="78" y="52"/>
                    </a:lnTo>
                    <a:lnTo>
                      <a:pt x="76" y="54"/>
                    </a:lnTo>
                    <a:lnTo>
                      <a:pt x="75" y="55"/>
                    </a:lnTo>
                    <a:lnTo>
                      <a:pt x="73" y="56"/>
                    </a:lnTo>
                    <a:lnTo>
                      <a:pt x="71" y="58"/>
                    </a:lnTo>
                    <a:lnTo>
                      <a:pt x="69" y="59"/>
                    </a:lnTo>
                    <a:lnTo>
                      <a:pt x="68" y="61"/>
                    </a:lnTo>
                    <a:lnTo>
                      <a:pt x="66" y="62"/>
                    </a:lnTo>
                    <a:lnTo>
                      <a:pt x="64" y="64"/>
                    </a:lnTo>
                    <a:lnTo>
                      <a:pt x="63" y="65"/>
                    </a:lnTo>
                    <a:lnTo>
                      <a:pt x="61" y="66"/>
                    </a:lnTo>
                    <a:lnTo>
                      <a:pt x="60" y="68"/>
                    </a:lnTo>
                    <a:lnTo>
                      <a:pt x="58" y="69"/>
                    </a:lnTo>
                    <a:lnTo>
                      <a:pt x="56" y="71"/>
                    </a:lnTo>
                    <a:lnTo>
                      <a:pt x="55" y="72"/>
                    </a:lnTo>
                    <a:lnTo>
                      <a:pt x="53" y="74"/>
                    </a:lnTo>
                    <a:lnTo>
                      <a:pt x="52" y="75"/>
                    </a:lnTo>
                    <a:lnTo>
                      <a:pt x="51" y="77"/>
                    </a:lnTo>
                    <a:lnTo>
                      <a:pt x="49" y="78"/>
                    </a:lnTo>
                    <a:lnTo>
                      <a:pt x="48" y="80"/>
                    </a:lnTo>
                    <a:lnTo>
                      <a:pt x="46" y="81"/>
                    </a:lnTo>
                    <a:lnTo>
                      <a:pt x="45" y="83"/>
                    </a:lnTo>
                    <a:lnTo>
                      <a:pt x="44" y="84"/>
                    </a:lnTo>
                    <a:lnTo>
                      <a:pt x="43" y="86"/>
                    </a:lnTo>
                    <a:lnTo>
                      <a:pt x="41" y="87"/>
                    </a:lnTo>
                    <a:lnTo>
                      <a:pt x="40" y="89"/>
                    </a:lnTo>
                    <a:lnTo>
                      <a:pt x="39" y="90"/>
                    </a:lnTo>
                    <a:lnTo>
                      <a:pt x="37" y="92"/>
                    </a:lnTo>
                    <a:lnTo>
                      <a:pt x="36" y="93"/>
                    </a:lnTo>
                    <a:lnTo>
                      <a:pt x="35" y="95"/>
                    </a:lnTo>
                    <a:lnTo>
                      <a:pt x="34" y="97"/>
                    </a:lnTo>
                    <a:lnTo>
                      <a:pt x="33" y="98"/>
                    </a:lnTo>
                    <a:lnTo>
                      <a:pt x="31" y="100"/>
                    </a:lnTo>
                    <a:lnTo>
                      <a:pt x="30" y="102"/>
                    </a:lnTo>
                    <a:lnTo>
                      <a:pt x="29" y="103"/>
                    </a:lnTo>
                    <a:lnTo>
                      <a:pt x="28" y="105"/>
                    </a:lnTo>
                    <a:lnTo>
                      <a:pt x="27" y="107"/>
                    </a:lnTo>
                    <a:lnTo>
                      <a:pt x="25" y="108"/>
                    </a:lnTo>
                    <a:lnTo>
                      <a:pt x="24" y="110"/>
                    </a:lnTo>
                    <a:lnTo>
                      <a:pt x="23" y="112"/>
                    </a:lnTo>
                    <a:lnTo>
                      <a:pt x="22" y="114"/>
                    </a:lnTo>
                    <a:lnTo>
                      <a:pt x="21" y="116"/>
                    </a:lnTo>
                    <a:lnTo>
                      <a:pt x="20" y="118"/>
                    </a:lnTo>
                    <a:lnTo>
                      <a:pt x="19" y="120"/>
                    </a:lnTo>
                    <a:lnTo>
                      <a:pt x="18" y="122"/>
                    </a:lnTo>
                    <a:lnTo>
                      <a:pt x="16" y="124"/>
                    </a:lnTo>
                    <a:lnTo>
                      <a:pt x="15" y="126"/>
                    </a:lnTo>
                    <a:lnTo>
                      <a:pt x="14" y="128"/>
                    </a:lnTo>
                    <a:lnTo>
                      <a:pt x="13" y="130"/>
                    </a:lnTo>
                    <a:lnTo>
                      <a:pt x="12" y="133"/>
                    </a:lnTo>
                    <a:lnTo>
                      <a:pt x="11" y="135"/>
                    </a:lnTo>
                    <a:lnTo>
                      <a:pt x="11" y="137"/>
                    </a:lnTo>
                    <a:lnTo>
                      <a:pt x="10" y="140"/>
                    </a:lnTo>
                    <a:lnTo>
                      <a:pt x="9" y="142"/>
                    </a:lnTo>
                    <a:lnTo>
                      <a:pt x="8" y="144"/>
                    </a:lnTo>
                    <a:lnTo>
                      <a:pt x="7" y="147"/>
                    </a:lnTo>
                    <a:lnTo>
                      <a:pt x="6" y="149"/>
                    </a:lnTo>
                    <a:lnTo>
                      <a:pt x="5" y="152"/>
                    </a:lnTo>
                    <a:lnTo>
                      <a:pt x="5" y="154"/>
                    </a:lnTo>
                    <a:lnTo>
                      <a:pt x="4" y="157"/>
                    </a:lnTo>
                    <a:lnTo>
                      <a:pt x="3" y="159"/>
                    </a:lnTo>
                    <a:lnTo>
                      <a:pt x="3" y="162"/>
                    </a:lnTo>
                    <a:lnTo>
                      <a:pt x="2" y="164"/>
                    </a:lnTo>
                    <a:lnTo>
                      <a:pt x="2" y="167"/>
                    </a:lnTo>
                    <a:lnTo>
                      <a:pt x="1" y="169"/>
                    </a:lnTo>
                    <a:lnTo>
                      <a:pt x="1" y="172"/>
                    </a:lnTo>
                    <a:lnTo>
                      <a:pt x="1" y="174"/>
                    </a:lnTo>
                    <a:lnTo>
                      <a:pt x="0" y="177"/>
                    </a:lnTo>
                    <a:lnTo>
                      <a:pt x="0" y="179"/>
                    </a:lnTo>
                    <a:lnTo>
                      <a:pt x="0" y="182"/>
                    </a:lnTo>
                    <a:lnTo>
                      <a:pt x="0" y="184"/>
                    </a:lnTo>
                    <a:lnTo>
                      <a:pt x="0" y="187"/>
                    </a:lnTo>
                    <a:lnTo>
                      <a:pt x="0" y="189"/>
                    </a:lnTo>
                    <a:lnTo>
                      <a:pt x="0" y="191"/>
                    </a:lnTo>
                    <a:lnTo>
                      <a:pt x="0" y="194"/>
                    </a:lnTo>
                    <a:lnTo>
                      <a:pt x="0" y="196"/>
                    </a:lnTo>
                    <a:lnTo>
                      <a:pt x="0" y="198"/>
                    </a:lnTo>
                    <a:lnTo>
                      <a:pt x="0" y="201"/>
                    </a:lnTo>
                    <a:lnTo>
                      <a:pt x="0" y="203"/>
                    </a:lnTo>
                    <a:lnTo>
                      <a:pt x="0" y="205"/>
                    </a:lnTo>
                    <a:lnTo>
                      <a:pt x="0" y="207"/>
                    </a:lnTo>
                    <a:lnTo>
                      <a:pt x="1" y="209"/>
                    </a:lnTo>
                    <a:lnTo>
                      <a:pt x="1" y="211"/>
                    </a:lnTo>
                    <a:lnTo>
                      <a:pt x="1" y="213"/>
                    </a:lnTo>
                    <a:lnTo>
                      <a:pt x="2" y="215"/>
                    </a:lnTo>
                    <a:lnTo>
                      <a:pt x="2" y="217"/>
                    </a:lnTo>
                    <a:lnTo>
                      <a:pt x="2" y="219"/>
                    </a:lnTo>
                    <a:lnTo>
                      <a:pt x="3" y="221"/>
                    </a:lnTo>
                    <a:lnTo>
                      <a:pt x="3" y="223"/>
                    </a:lnTo>
                    <a:lnTo>
                      <a:pt x="4" y="225"/>
                    </a:lnTo>
                    <a:lnTo>
                      <a:pt x="4" y="226"/>
                    </a:lnTo>
                    <a:lnTo>
                      <a:pt x="5" y="228"/>
                    </a:lnTo>
                    <a:lnTo>
                      <a:pt x="5" y="230"/>
                    </a:lnTo>
                    <a:lnTo>
                      <a:pt x="6" y="232"/>
                    </a:lnTo>
                    <a:lnTo>
                      <a:pt x="6" y="233"/>
                    </a:lnTo>
                    <a:lnTo>
                      <a:pt x="7" y="235"/>
                    </a:lnTo>
                    <a:lnTo>
                      <a:pt x="8" y="236"/>
                    </a:lnTo>
                    <a:lnTo>
                      <a:pt x="8" y="238"/>
                    </a:lnTo>
                    <a:lnTo>
                      <a:pt x="9" y="239"/>
                    </a:lnTo>
                    <a:lnTo>
                      <a:pt x="9" y="241"/>
                    </a:lnTo>
                    <a:lnTo>
                      <a:pt x="10" y="242"/>
                    </a:lnTo>
                    <a:lnTo>
                      <a:pt x="11" y="244"/>
                    </a:lnTo>
                    <a:lnTo>
                      <a:pt x="11" y="245"/>
                    </a:lnTo>
                    <a:lnTo>
                      <a:pt x="12" y="246"/>
                    </a:lnTo>
                    <a:lnTo>
                      <a:pt x="13" y="248"/>
                    </a:lnTo>
                    <a:lnTo>
                      <a:pt x="14" y="249"/>
                    </a:lnTo>
                    <a:lnTo>
                      <a:pt x="15" y="250"/>
                    </a:lnTo>
                    <a:lnTo>
                      <a:pt x="16" y="252"/>
                    </a:lnTo>
                    <a:lnTo>
                      <a:pt x="16" y="253"/>
                    </a:lnTo>
                    <a:lnTo>
                      <a:pt x="17" y="254"/>
                    </a:lnTo>
                    <a:lnTo>
                      <a:pt x="18" y="256"/>
                    </a:lnTo>
                    <a:lnTo>
                      <a:pt x="20" y="257"/>
                    </a:lnTo>
                    <a:lnTo>
                      <a:pt x="21" y="258"/>
                    </a:lnTo>
                    <a:lnTo>
                      <a:pt x="22" y="259"/>
                    </a:lnTo>
                    <a:lnTo>
                      <a:pt x="23" y="261"/>
                    </a:lnTo>
                    <a:lnTo>
                      <a:pt x="24" y="262"/>
                    </a:lnTo>
                    <a:lnTo>
                      <a:pt x="26" y="263"/>
                    </a:lnTo>
                    <a:lnTo>
                      <a:pt x="27" y="265"/>
                    </a:lnTo>
                    <a:lnTo>
                      <a:pt x="28" y="266"/>
                    </a:lnTo>
                    <a:lnTo>
                      <a:pt x="30" y="267"/>
                    </a:lnTo>
                    <a:lnTo>
                      <a:pt x="31" y="268"/>
                    </a:lnTo>
                    <a:lnTo>
                      <a:pt x="33" y="270"/>
                    </a:lnTo>
                    <a:lnTo>
                      <a:pt x="34" y="271"/>
                    </a:lnTo>
                    <a:lnTo>
                      <a:pt x="36" y="272"/>
                    </a:lnTo>
                    <a:lnTo>
                      <a:pt x="37" y="273"/>
                    </a:lnTo>
                    <a:lnTo>
                      <a:pt x="39" y="274"/>
                    </a:lnTo>
                    <a:lnTo>
                      <a:pt x="40" y="275"/>
                    </a:lnTo>
                    <a:lnTo>
                      <a:pt x="42" y="276"/>
                    </a:lnTo>
                    <a:lnTo>
                      <a:pt x="43" y="277"/>
                    </a:lnTo>
                    <a:lnTo>
                      <a:pt x="45" y="278"/>
                    </a:lnTo>
                    <a:lnTo>
                      <a:pt x="46" y="279"/>
                    </a:lnTo>
                    <a:lnTo>
                      <a:pt x="48" y="280"/>
                    </a:lnTo>
                    <a:lnTo>
                      <a:pt x="50" y="281"/>
                    </a:lnTo>
                    <a:lnTo>
                      <a:pt x="51" y="282"/>
                    </a:lnTo>
                    <a:lnTo>
                      <a:pt x="53" y="282"/>
                    </a:lnTo>
                    <a:lnTo>
                      <a:pt x="54" y="283"/>
                    </a:lnTo>
                    <a:lnTo>
                      <a:pt x="56" y="284"/>
                    </a:lnTo>
                    <a:lnTo>
                      <a:pt x="58" y="284"/>
                    </a:lnTo>
                    <a:lnTo>
                      <a:pt x="59" y="285"/>
                    </a:lnTo>
                    <a:lnTo>
                      <a:pt x="61" y="286"/>
                    </a:lnTo>
                    <a:lnTo>
                      <a:pt x="63" y="286"/>
                    </a:lnTo>
                    <a:lnTo>
                      <a:pt x="65" y="287"/>
                    </a:lnTo>
                    <a:lnTo>
                      <a:pt x="66" y="288"/>
                    </a:lnTo>
                    <a:lnTo>
                      <a:pt x="68" y="288"/>
                    </a:lnTo>
                    <a:lnTo>
                      <a:pt x="70" y="289"/>
                    </a:lnTo>
                    <a:lnTo>
                      <a:pt x="72" y="289"/>
                    </a:lnTo>
                    <a:lnTo>
                      <a:pt x="74" y="290"/>
                    </a:lnTo>
                    <a:lnTo>
                      <a:pt x="76" y="290"/>
                    </a:lnTo>
                    <a:lnTo>
                      <a:pt x="78" y="290"/>
                    </a:lnTo>
                    <a:lnTo>
                      <a:pt x="80" y="291"/>
                    </a:lnTo>
                    <a:lnTo>
                      <a:pt x="81" y="291"/>
                    </a:lnTo>
                    <a:lnTo>
                      <a:pt x="83" y="291"/>
                    </a:lnTo>
                    <a:lnTo>
                      <a:pt x="85" y="292"/>
                    </a:lnTo>
                    <a:lnTo>
                      <a:pt x="87" y="292"/>
                    </a:lnTo>
                    <a:lnTo>
                      <a:pt x="89" y="292"/>
                    </a:lnTo>
                    <a:lnTo>
                      <a:pt x="91" y="292"/>
                    </a:lnTo>
                    <a:lnTo>
                      <a:pt x="93" y="292"/>
                    </a:lnTo>
                    <a:lnTo>
                      <a:pt x="95" y="293"/>
                    </a:lnTo>
                    <a:lnTo>
                      <a:pt x="97" y="293"/>
                    </a:lnTo>
                    <a:lnTo>
                      <a:pt x="99" y="293"/>
                    </a:lnTo>
                    <a:lnTo>
                      <a:pt x="101" y="293"/>
                    </a:lnTo>
                    <a:lnTo>
                      <a:pt x="103" y="293"/>
                    </a:lnTo>
                    <a:lnTo>
                      <a:pt x="105" y="293"/>
                    </a:lnTo>
                    <a:lnTo>
                      <a:pt x="107" y="293"/>
                    </a:lnTo>
                    <a:lnTo>
                      <a:pt x="109" y="292"/>
                    </a:lnTo>
                    <a:lnTo>
                      <a:pt x="111" y="292"/>
                    </a:lnTo>
                    <a:lnTo>
                      <a:pt x="113" y="292"/>
                    </a:lnTo>
                    <a:lnTo>
                      <a:pt x="115" y="292"/>
                    </a:lnTo>
                    <a:lnTo>
                      <a:pt x="117" y="292"/>
                    </a:lnTo>
                    <a:lnTo>
                      <a:pt x="119" y="291"/>
                    </a:lnTo>
                    <a:lnTo>
                      <a:pt x="121" y="291"/>
                    </a:lnTo>
                    <a:lnTo>
                      <a:pt x="123" y="291"/>
                    </a:lnTo>
                    <a:lnTo>
                      <a:pt x="125" y="290"/>
                    </a:lnTo>
                    <a:lnTo>
                      <a:pt x="127" y="290"/>
                    </a:lnTo>
                    <a:lnTo>
                      <a:pt x="129" y="289"/>
                    </a:lnTo>
                    <a:lnTo>
                      <a:pt x="131" y="289"/>
                    </a:lnTo>
                    <a:lnTo>
                      <a:pt x="132" y="288"/>
                    </a:lnTo>
                    <a:lnTo>
                      <a:pt x="134" y="288"/>
                    </a:lnTo>
                    <a:lnTo>
                      <a:pt x="136" y="287"/>
                    </a:lnTo>
                    <a:lnTo>
                      <a:pt x="138" y="286"/>
                    </a:lnTo>
                    <a:lnTo>
                      <a:pt x="140" y="286"/>
                    </a:lnTo>
                    <a:lnTo>
                      <a:pt x="141" y="285"/>
                    </a:lnTo>
                    <a:lnTo>
                      <a:pt x="143" y="284"/>
                    </a:lnTo>
                    <a:lnTo>
                      <a:pt x="145" y="283"/>
                    </a:lnTo>
                    <a:lnTo>
                      <a:pt x="146" y="283"/>
                    </a:lnTo>
                    <a:lnTo>
                      <a:pt x="148" y="282"/>
                    </a:lnTo>
                    <a:lnTo>
                      <a:pt x="150" y="281"/>
                    </a:lnTo>
                    <a:lnTo>
                      <a:pt x="151" y="280"/>
                    </a:lnTo>
                    <a:lnTo>
                      <a:pt x="153" y="279"/>
                    </a:lnTo>
                    <a:lnTo>
                      <a:pt x="154" y="278"/>
                    </a:lnTo>
                    <a:lnTo>
                      <a:pt x="156" y="277"/>
                    </a:lnTo>
                    <a:lnTo>
                      <a:pt x="157" y="276"/>
                    </a:lnTo>
                    <a:lnTo>
                      <a:pt x="159" y="276"/>
                    </a:lnTo>
                    <a:lnTo>
                      <a:pt x="160" y="275"/>
                    </a:lnTo>
                    <a:lnTo>
                      <a:pt x="161" y="274"/>
                    </a:lnTo>
                    <a:lnTo>
                      <a:pt x="163" y="273"/>
                    </a:lnTo>
                    <a:lnTo>
                      <a:pt x="164" y="272"/>
                    </a:lnTo>
                    <a:lnTo>
                      <a:pt x="165" y="271"/>
                    </a:lnTo>
                    <a:lnTo>
                      <a:pt x="167" y="269"/>
                    </a:lnTo>
                    <a:lnTo>
                      <a:pt x="168" y="268"/>
                    </a:lnTo>
                    <a:lnTo>
                      <a:pt x="169" y="267"/>
                    </a:lnTo>
                    <a:lnTo>
                      <a:pt x="170" y="266"/>
                    </a:lnTo>
                    <a:lnTo>
                      <a:pt x="171" y="265"/>
                    </a:lnTo>
                    <a:lnTo>
                      <a:pt x="173" y="264"/>
                    </a:lnTo>
                    <a:lnTo>
                      <a:pt x="174" y="263"/>
                    </a:lnTo>
                    <a:lnTo>
                      <a:pt x="175" y="261"/>
                    </a:lnTo>
                    <a:lnTo>
                      <a:pt x="176" y="260"/>
                    </a:lnTo>
                    <a:lnTo>
                      <a:pt x="177" y="259"/>
                    </a:lnTo>
                    <a:lnTo>
                      <a:pt x="178" y="258"/>
                    </a:lnTo>
                    <a:lnTo>
                      <a:pt x="179" y="256"/>
                    </a:lnTo>
                    <a:lnTo>
                      <a:pt x="180" y="255"/>
                    </a:lnTo>
                    <a:lnTo>
                      <a:pt x="181" y="254"/>
                    </a:lnTo>
                    <a:lnTo>
                      <a:pt x="182" y="252"/>
                    </a:lnTo>
                    <a:lnTo>
                      <a:pt x="182" y="251"/>
                    </a:lnTo>
                    <a:lnTo>
                      <a:pt x="183" y="250"/>
                    </a:lnTo>
                    <a:lnTo>
                      <a:pt x="184" y="248"/>
                    </a:lnTo>
                    <a:lnTo>
                      <a:pt x="185" y="247"/>
                    </a:lnTo>
                    <a:lnTo>
                      <a:pt x="186" y="245"/>
                    </a:lnTo>
                    <a:lnTo>
                      <a:pt x="186" y="244"/>
                    </a:lnTo>
                    <a:lnTo>
                      <a:pt x="187" y="242"/>
                    </a:lnTo>
                    <a:lnTo>
                      <a:pt x="188" y="241"/>
                    </a:lnTo>
                    <a:lnTo>
                      <a:pt x="188" y="239"/>
                    </a:lnTo>
                    <a:lnTo>
                      <a:pt x="189" y="238"/>
                    </a:lnTo>
                    <a:lnTo>
                      <a:pt x="189" y="236"/>
                    </a:lnTo>
                    <a:lnTo>
                      <a:pt x="190" y="234"/>
                    </a:lnTo>
                    <a:lnTo>
                      <a:pt x="190" y="233"/>
                    </a:lnTo>
                    <a:lnTo>
                      <a:pt x="191" y="231"/>
                    </a:lnTo>
                    <a:lnTo>
                      <a:pt x="191" y="229"/>
                    </a:lnTo>
                    <a:lnTo>
                      <a:pt x="191" y="228"/>
                    </a:lnTo>
                    <a:lnTo>
                      <a:pt x="192" y="226"/>
                    </a:lnTo>
                    <a:lnTo>
                      <a:pt x="192" y="224"/>
                    </a:lnTo>
                    <a:lnTo>
                      <a:pt x="192" y="223"/>
                    </a:lnTo>
                    <a:lnTo>
                      <a:pt x="192" y="221"/>
                    </a:lnTo>
                    <a:lnTo>
                      <a:pt x="192" y="219"/>
                    </a:lnTo>
                    <a:lnTo>
                      <a:pt x="192" y="217"/>
                    </a:lnTo>
                    <a:lnTo>
                      <a:pt x="193" y="216"/>
                    </a:lnTo>
                    <a:lnTo>
                      <a:pt x="193" y="214"/>
                    </a:lnTo>
                    <a:lnTo>
                      <a:pt x="193" y="212"/>
                    </a:lnTo>
                    <a:lnTo>
                      <a:pt x="193" y="210"/>
                    </a:lnTo>
                    <a:lnTo>
                      <a:pt x="193" y="209"/>
                    </a:lnTo>
                    <a:lnTo>
                      <a:pt x="193" y="207"/>
                    </a:lnTo>
                    <a:lnTo>
                      <a:pt x="193" y="205"/>
                    </a:lnTo>
                    <a:lnTo>
                      <a:pt x="192" y="203"/>
                    </a:lnTo>
                    <a:lnTo>
                      <a:pt x="192" y="201"/>
                    </a:lnTo>
                    <a:lnTo>
                      <a:pt x="192" y="200"/>
                    </a:lnTo>
                    <a:lnTo>
                      <a:pt x="192" y="198"/>
                    </a:lnTo>
                    <a:lnTo>
                      <a:pt x="192" y="196"/>
                    </a:lnTo>
                    <a:lnTo>
                      <a:pt x="192" y="194"/>
                    </a:lnTo>
                    <a:lnTo>
                      <a:pt x="191" y="192"/>
                    </a:lnTo>
                    <a:lnTo>
                      <a:pt x="191" y="191"/>
                    </a:lnTo>
                    <a:lnTo>
                      <a:pt x="191" y="189"/>
                    </a:lnTo>
                    <a:lnTo>
                      <a:pt x="190" y="187"/>
                    </a:lnTo>
                    <a:lnTo>
                      <a:pt x="190" y="186"/>
                    </a:lnTo>
                    <a:lnTo>
                      <a:pt x="189" y="184"/>
                    </a:lnTo>
                    <a:lnTo>
                      <a:pt x="189" y="182"/>
                    </a:lnTo>
                    <a:lnTo>
                      <a:pt x="188" y="181"/>
                    </a:lnTo>
                    <a:lnTo>
                      <a:pt x="188" y="179"/>
                    </a:lnTo>
                    <a:lnTo>
                      <a:pt x="187" y="178"/>
                    </a:lnTo>
                    <a:lnTo>
                      <a:pt x="187" y="176"/>
                    </a:lnTo>
                    <a:lnTo>
                      <a:pt x="186" y="175"/>
                    </a:lnTo>
                    <a:lnTo>
                      <a:pt x="186" y="173"/>
                    </a:lnTo>
                    <a:lnTo>
                      <a:pt x="185" y="172"/>
                    </a:lnTo>
                    <a:lnTo>
                      <a:pt x="184" y="170"/>
                    </a:lnTo>
                    <a:lnTo>
                      <a:pt x="183" y="169"/>
                    </a:lnTo>
                    <a:lnTo>
                      <a:pt x="183" y="167"/>
                    </a:lnTo>
                    <a:lnTo>
                      <a:pt x="182" y="166"/>
                    </a:lnTo>
                    <a:lnTo>
                      <a:pt x="181" y="165"/>
                    </a:lnTo>
                    <a:lnTo>
                      <a:pt x="180" y="163"/>
                    </a:lnTo>
                    <a:lnTo>
                      <a:pt x="180" y="162"/>
                    </a:lnTo>
                    <a:lnTo>
                      <a:pt x="179" y="161"/>
                    </a:lnTo>
                    <a:lnTo>
                      <a:pt x="178" y="160"/>
                    </a:lnTo>
                    <a:lnTo>
                      <a:pt x="177" y="158"/>
                    </a:lnTo>
                    <a:lnTo>
                      <a:pt x="176" y="157"/>
                    </a:lnTo>
                    <a:lnTo>
                      <a:pt x="176" y="156"/>
                    </a:lnTo>
                    <a:lnTo>
                      <a:pt x="175" y="155"/>
                    </a:lnTo>
                    <a:lnTo>
                      <a:pt x="174" y="154"/>
                    </a:lnTo>
                    <a:lnTo>
                      <a:pt x="173" y="153"/>
                    </a:lnTo>
                    <a:lnTo>
                      <a:pt x="172" y="152"/>
                    </a:lnTo>
                    <a:lnTo>
                      <a:pt x="171" y="151"/>
                    </a:lnTo>
                    <a:lnTo>
                      <a:pt x="171" y="150"/>
                    </a:lnTo>
                    <a:lnTo>
                      <a:pt x="170" y="149"/>
                    </a:lnTo>
                    <a:lnTo>
                      <a:pt x="169" y="148"/>
                    </a:lnTo>
                    <a:lnTo>
                      <a:pt x="168" y="146"/>
                    </a:lnTo>
                    <a:lnTo>
                      <a:pt x="167" y="145"/>
                    </a:lnTo>
                    <a:lnTo>
                      <a:pt x="166" y="144"/>
                    </a:lnTo>
                    <a:lnTo>
                      <a:pt x="165" y="143"/>
                    </a:lnTo>
                    <a:lnTo>
                      <a:pt x="164" y="142"/>
                    </a:lnTo>
                    <a:lnTo>
                      <a:pt x="163" y="141"/>
                    </a:lnTo>
                    <a:lnTo>
                      <a:pt x="162" y="140"/>
                    </a:lnTo>
                    <a:lnTo>
                      <a:pt x="160" y="138"/>
                    </a:lnTo>
                    <a:lnTo>
                      <a:pt x="159" y="137"/>
                    </a:lnTo>
                    <a:lnTo>
                      <a:pt x="158" y="136"/>
                    </a:lnTo>
                    <a:lnTo>
                      <a:pt x="157" y="135"/>
                    </a:lnTo>
                    <a:lnTo>
                      <a:pt x="156" y="133"/>
                    </a:lnTo>
                    <a:lnTo>
                      <a:pt x="154" y="132"/>
                    </a:lnTo>
                    <a:lnTo>
                      <a:pt x="153" y="131"/>
                    </a:lnTo>
                    <a:lnTo>
                      <a:pt x="152" y="130"/>
                    </a:lnTo>
                    <a:lnTo>
                      <a:pt x="151" y="128"/>
                    </a:lnTo>
                    <a:lnTo>
                      <a:pt x="150" y="127"/>
                    </a:lnTo>
                    <a:lnTo>
                      <a:pt x="149" y="126"/>
                    </a:lnTo>
                    <a:lnTo>
                      <a:pt x="148" y="125"/>
                    </a:lnTo>
                    <a:lnTo>
                      <a:pt x="147" y="124"/>
                    </a:lnTo>
                    <a:lnTo>
                      <a:pt x="146" y="123"/>
                    </a:lnTo>
                    <a:lnTo>
                      <a:pt x="145" y="121"/>
                    </a:lnTo>
                    <a:lnTo>
                      <a:pt x="145" y="120"/>
                    </a:lnTo>
                    <a:lnTo>
                      <a:pt x="144" y="119"/>
                    </a:lnTo>
                    <a:lnTo>
                      <a:pt x="143" y="118"/>
                    </a:lnTo>
                    <a:lnTo>
                      <a:pt x="143" y="117"/>
                    </a:lnTo>
                    <a:lnTo>
                      <a:pt x="142" y="117"/>
                    </a:lnTo>
                    <a:lnTo>
                      <a:pt x="142" y="116"/>
                    </a:lnTo>
                    <a:lnTo>
                      <a:pt x="142" y="115"/>
                    </a:lnTo>
                    <a:lnTo>
                      <a:pt x="141" y="114"/>
                    </a:lnTo>
                    <a:lnTo>
                      <a:pt x="141" y="113"/>
                    </a:lnTo>
                    <a:lnTo>
                      <a:pt x="141" y="112"/>
                    </a:lnTo>
                    <a:lnTo>
                      <a:pt x="141" y="111"/>
                    </a:lnTo>
                    <a:lnTo>
                      <a:pt x="140" y="110"/>
                    </a:lnTo>
                    <a:lnTo>
                      <a:pt x="140" y="109"/>
                    </a:lnTo>
                    <a:lnTo>
                      <a:pt x="140" y="108"/>
                    </a:lnTo>
                    <a:lnTo>
                      <a:pt x="140" y="107"/>
                    </a:lnTo>
                    <a:lnTo>
                      <a:pt x="139" y="106"/>
                    </a:lnTo>
                    <a:lnTo>
                      <a:pt x="139" y="105"/>
                    </a:lnTo>
                    <a:lnTo>
                      <a:pt x="139" y="104"/>
                    </a:lnTo>
                    <a:lnTo>
                      <a:pt x="139" y="103"/>
                    </a:lnTo>
                    <a:lnTo>
                      <a:pt x="139" y="102"/>
                    </a:lnTo>
                    <a:lnTo>
                      <a:pt x="139" y="101"/>
                    </a:lnTo>
                    <a:lnTo>
                      <a:pt x="139" y="100"/>
                    </a:lnTo>
                    <a:lnTo>
                      <a:pt x="139" y="99"/>
                    </a:lnTo>
                    <a:lnTo>
                      <a:pt x="140" y="98"/>
                    </a:lnTo>
                    <a:lnTo>
                      <a:pt x="140" y="97"/>
                    </a:lnTo>
                    <a:lnTo>
                      <a:pt x="140" y="96"/>
                    </a:lnTo>
                    <a:lnTo>
                      <a:pt x="140" y="95"/>
                    </a:lnTo>
                    <a:lnTo>
                      <a:pt x="141" y="94"/>
                    </a:lnTo>
                    <a:lnTo>
                      <a:pt x="141" y="93"/>
                    </a:lnTo>
                    <a:lnTo>
                      <a:pt x="141" y="92"/>
                    </a:lnTo>
                    <a:lnTo>
                      <a:pt x="142" y="91"/>
                    </a:lnTo>
                    <a:lnTo>
                      <a:pt x="142" y="89"/>
                    </a:lnTo>
                    <a:lnTo>
                      <a:pt x="142" y="88"/>
                    </a:lnTo>
                    <a:lnTo>
                      <a:pt x="143" y="87"/>
                    </a:lnTo>
                    <a:lnTo>
                      <a:pt x="143" y="86"/>
                    </a:lnTo>
                    <a:lnTo>
                      <a:pt x="144" y="85"/>
                    </a:lnTo>
                    <a:lnTo>
                      <a:pt x="144" y="84"/>
                    </a:lnTo>
                    <a:lnTo>
                      <a:pt x="145" y="83"/>
                    </a:lnTo>
                    <a:lnTo>
                      <a:pt x="145" y="82"/>
                    </a:lnTo>
                    <a:lnTo>
                      <a:pt x="146" y="81"/>
                    </a:lnTo>
                    <a:lnTo>
                      <a:pt x="147" y="80"/>
                    </a:lnTo>
                    <a:lnTo>
                      <a:pt x="147" y="79"/>
                    </a:lnTo>
                    <a:lnTo>
                      <a:pt x="148" y="78"/>
                    </a:lnTo>
                    <a:lnTo>
                      <a:pt x="149" y="77"/>
                    </a:lnTo>
                    <a:lnTo>
                      <a:pt x="150" y="76"/>
                    </a:lnTo>
                    <a:lnTo>
                      <a:pt x="150" y="75"/>
                    </a:lnTo>
                    <a:lnTo>
                      <a:pt x="151" y="74"/>
                    </a:lnTo>
                    <a:lnTo>
                      <a:pt x="152" y="73"/>
                    </a:lnTo>
                    <a:lnTo>
                      <a:pt x="153" y="72"/>
                    </a:lnTo>
                    <a:lnTo>
                      <a:pt x="154" y="71"/>
                    </a:lnTo>
                    <a:lnTo>
                      <a:pt x="155" y="70"/>
                    </a:lnTo>
                    <a:lnTo>
                      <a:pt x="155" y="69"/>
                    </a:lnTo>
                    <a:lnTo>
                      <a:pt x="156" y="68"/>
                    </a:lnTo>
                    <a:lnTo>
                      <a:pt x="157" y="67"/>
                    </a:lnTo>
                    <a:lnTo>
                      <a:pt x="158" y="67"/>
                    </a:lnTo>
                    <a:lnTo>
                      <a:pt x="159" y="66"/>
                    </a:lnTo>
                    <a:lnTo>
                      <a:pt x="160" y="65"/>
                    </a:lnTo>
                    <a:lnTo>
                      <a:pt x="161" y="64"/>
                    </a:lnTo>
                    <a:lnTo>
                      <a:pt x="162" y="64"/>
                    </a:lnTo>
                    <a:lnTo>
                      <a:pt x="163" y="63"/>
                    </a:lnTo>
                    <a:lnTo>
                      <a:pt x="163" y="62"/>
                    </a:lnTo>
                    <a:lnTo>
                      <a:pt x="164" y="62"/>
                    </a:lnTo>
                    <a:lnTo>
                      <a:pt x="165" y="61"/>
                    </a:lnTo>
                    <a:lnTo>
                      <a:pt x="166" y="61"/>
                    </a:lnTo>
                    <a:lnTo>
                      <a:pt x="167" y="60"/>
                    </a:lnTo>
                    <a:lnTo>
                      <a:pt x="168" y="60"/>
                    </a:lnTo>
                    <a:lnTo>
                      <a:pt x="168" y="59"/>
                    </a:lnTo>
                    <a:lnTo>
                      <a:pt x="169" y="59"/>
                    </a:lnTo>
                    <a:lnTo>
                      <a:pt x="170" y="58"/>
                    </a:lnTo>
                    <a:lnTo>
                      <a:pt x="171" y="58"/>
                    </a:lnTo>
                    <a:lnTo>
                      <a:pt x="172" y="57"/>
                    </a:lnTo>
                    <a:lnTo>
                      <a:pt x="173" y="57"/>
                    </a:lnTo>
                    <a:lnTo>
                      <a:pt x="174" y="57"/>
                    </a:lnTo>
                    <a:lnTo>
                      <a:pt x="175" y="56"/>
                    </a:lnTo>
                    <a:lnTo>
                      <a:pt x="176" y="56"/>
                    </a:lnTo>
                    <a:lnTo>
                      <a:pt x="177" y="55"/>
                    </a:lnTo>
                    <a:lnTo>
                      <a:pt x="178" y="55"/>
                    </a:lnTo>
                    <a:lnTo>
                      <a:pt x="179" y="55"/>
                    </a:lnTo>
                    <a:lnTo>
                      <a:pt x="180" y="54"/>
                    </a:lnTo>
                    <a:lnTo>
                      <a:pt x="181" y="54"/>
                    </a:lnTo>
                    <a:lnTo>
                      <a:pt x="183" y="54"/>
                    </a:lnTo>
                    <a:lnTo>
                      <a:pt x="184" y="53"/>
                    </a:lnTo>
                    <a:lnTo>
                      <a:pt x="185" y="53"/>
                    </a:lnTo>
                    <a:lnTo>
                      <a:pt x="187" y="53"/>
                    </a:lnTo>
                    <a:lnTo>
                      <a:pt x="188" y="52"/>
                    </a:lnTo>
                    <a:lnTo>
                      <a:pt x="190" y="52"/>
                    </a:lnTo>
                    <a:lnTo>
                      <a:pt x="191" y="52"/>
                    </a:lnTo>
                    <a:lnTo>
                      <a:pt x="193" y="51"/>
                    </a:lnTo>
                    <a:lnTo>
                      <a:pt x="194" y="51"/>
                    </a:lnTo>
                    <a:lnTo>
                      <a:pt x="196" y="51"/>
                    </a:lnTo>
                    <a:lnTo>
                      <a:pt x="197" y="50"/>
                    </a:lnTo>
                    <a:lnTo>
                      <a:pt x="199" y="50"/>
                    </a:lnTo>
                    <a:lnTo>
                      <a:pt x="200" y="50"/>
                    </a:lnTo>
                    <a:lnTo>
                      <a:pt x="202" y="50"/>
                    </a:lnTo>
                    <a:lnTo>
                      <a:pt x="204" y="49"/>
                    </a:lnTo>
                    <a:lnTo>
                      <a:pt x="205" y="49"/>
                    </a:lnTo>
                    <a:lnTo>
                      <a:pt x="207" y="49"/>
                    </a:lnTo>
                    <a:lnTo>
                      <a:pt x="209" y="49"/>
                    </a:lnTo>
                    <a:lnTo>
                      <a:pt x="211" y="48"/>
                    </a:lnTo>
                    <a:lnTo>
                      <a:pt x="213" y="48"/>
                    </a:lnTo>
                    <a:lnTo>
                      <a:pt x="214" y="48"/>
                    </a:lnTo>
                    <a:lnTo>
                      <a:pt x="216" y="48"/>
                    </a:lnTo>
                    <a:lnTo>
                      <a:pt x="218" y="48"/>
                    </a:lnTo>
                    <a:lnTo>
                      <a:pt x="220" y="48"/>
                    </a:lnTo>
                    <a:lnTo>
                      <a:pt x="222" y="48"/>
                    </a:lnTo>
                    <a:lnTo>
                      <a:pt x="224" y="48"/>
                    </a:lnTo>
                    <a:lnTo>
                      <a:pt x="225" y="48"/>
                    </a:lnTo>
                    <a:lnTo>
                      <a:pt x="227" y="48"/>
                    </a:lnTo>
                    <a:lnTo>
                      <a:pt x="229" y="48"/>
                    </a:lnTo>
                    <a:lnTo>
                      <a:pt x="231" y="48"/>
                    </a:lnTo>
                    <a:lnTo>
                      <a:pt x="233" y="48"/>
                    </a:lnTo>
                    <a:lnTo>
                      <a:pt x="235" y="48"/>
                    </a:lnTo>
                    <a:lnTo>
                      <a:pt x="237" y="48"/>
                    </a:lnTo>
                    <a:lnTo>
                      <a:pt x="239" y="49"/>
                    </a:lnTo>
                    <a:lnTo>
                      <a:pt x="241" y="49"/>
                    </a:lnTo>
                    <a:lnTo>
                      <a:pt x="243" y="49"/>
                    </a:lnTo>
                    <a:lnTo>
                      <a:pt x="244" y="50"/>
                    </a:lnTo>
                    <a:lnTo>
                      <a:pt x="246" y="50"/>
                    </a:lnTo>
                    <a:lnTo>
                      <a:pt x="248" y="50"/>
                    </a:lnTo>
                    <a:lnTo>
                      <a:pt x="250" y="51"/>
                    </a:lnTo>
                    <a:lnTo>
                      <a:pt x="252" y="51"/>
                    </a:lnTo>
                    <a:lnTo>
                      <a:pt x="253" y="51"/>
                    </a:lnTo>
                    <a:lnTo>
                      <a:pt x="255" y="52"/>
                    </a:lnTo>
                    <a:lnTo>
                      <a:pt x="257" y="52"/>
                    </a:lnTo>
                    <a:lnTo>
                      <a:pt x="259" y="53"/>
                    </a:lnTo>
                    <a:lnTo>
                      <a:pt x="260" y="53"/>
                    </a:lnTo>
                    <a:lnTo>
                      <a:pt x="262" y="53"/>
                    </a:lnTo>
                    <a:lnTo>
                      <a:pt x="263" y="54"/>
                    </a:lnTo>
                    <a:lnTo>
                      <a:pt x="265" y="54"/>
                    </a:lnTo>
                    <a:lnTo>
                      <a:pt x="267" y="55"/>
                    </a:lnTo>
                    <a:lnTo>
                      <a:pt x="268" y="55"/>
                    </a:lnTo>
                    <a:lnTo>
                      <a:pt x="269" y="56"/>
                    </a:lnTo>
                    <a:lnTo>
                      <a:pt x="271" y="56"/>
                    </a:lnTo>
                    <a:lnTo>
                      <a:pt x="272" y="57"/>
                    </a:lnTo>
                    <a:lnTo>
                      <a:pt x="274" y="57"/>
                    </a:lnTo>
                    <a:lnTo>
                      <a:pt x="275" y="58"/>
                    </a:lnTo>
                    <a:lnTo>
                      <a:pt x="277" y="58"/>
                    </a:lnTo>
                    <a:lnTo>
                      <a:pt x="278" y="59"/>
                    </a:lnTo>
                    <a:lnTo>
                      <a:pt x="280" y="59"/>
                    </a:lnTo>
                    <a:lnTo>
                      <a:pt x="281" y="60"/>
                    </a:lnTo>
                    <a:lnTo>
                      <a:pt x="282" y="61"/>
                    </a:lnTo>
                    <a:lnTo>
                      <a:pt x="284" y="61"/>
                    </a:lnTo>
                    <a:lnTo>
                      <a:pt x="285" y="62"/>
                    </a:lnTo>
                    <a:lnTo>
                      <a:pt x="287" y="63"/>
                    </a:lnTo>
                    <a:lnTo>
                      <a:pt x="288" y="64"/>
                    </a:lnTo>
                    <a:lnTo>
                      <a:pt x="289" y="64"/>
                    </a:lnTo>
                    <a:lnTo>
                      <a:pt x="291" y="65"/>
                    </a:lnTo>
                    <a:lnTo>
                      <a:pt x="292" y="66"/>
                    </a:lnTo>
                    <a:lnTo>
                      <a:pt x="293" y="67"/>
                    </a:lnTo>
                    <a:lnTo>
                      <a:pt x="295" y="68"/>
                    </a:lnTo>
                    <a:lnTo>
                      <a:pt x="296" y="69"/>
                    </a:lnTo>
                    <a:lnTo>
                      <a:pt x="297" y="70"/>
                    </a:lnTo>
                    <a:lnTo>
                      <a:pt x="299" y="70"/>
                    </a:lnTo>
                    <a:lnTo>
                      <a:pt x="300" y="71"/>
                    </a:lnTo>
                    <a:lnTo>
                      <a:pt x="301" y="72"/>
                    </a:lnTo>
                    <a:lnTo>
                      <a:pt x="302" y="73"/>
                    </a:lnTo>
                    <a:lnTo>
                      <a:pt x="304" y="74"/>
                    </a:lnTo>
                    <a:lnTo>
                      <a:pt x="305" y="75"/>
                    </a:lnTo>
                    <a:lnTo>
                      <a:pt x="306" y="76"/>
                    </a:lnTo>
                    <a:lnTo>
                      <a:pt x="307" y="77"/>
                    </a:lnTo>
                    <a:lnTo>
                      <a:pt x="308" y="78"/>
                    </a:lnTo>
                    <a:lnTo>
                      <a:pt x="309" y="79"/>
                    </a:lnTo>
                    <a:lnTo>
                      <a:pt x="311" y="80"/>
                    </a:lnTo>
                    <a:lnTo>
                      <a:pt x="312" y="82"/>
                    </a:lnTo>
                    <a:lnTo>
                      <a:pt x="313" y="83"/>
                    </a:lnTo>
                    <a:lnTo>
                      <a:pt x="314" y="84"/>
                    </a:lnTo>
                    <a:lnTo>
                      <a:pt x="315" y="85"/>
                    </a:lnTo>
                    <a:lnTo>
                      <a:pt x="316" y="86"/>
                    </a:lnTo>
                    <a:lnTo>
                      <a:pt x="317" y="87"/>
                    </a:lnTo>
                    <a:lnTo>
                      <a:pt x="318" y="88"/>
                    </a:lnTo>
                    <a:lnTo>
                      <a:pt x="319" y="89"/>
                    </a:lnTo>
                    <a:lnTo>
                      <a:pt x="319" y="90"/>
                    </a:lnTo>
                    <a:lnTo>
                      <a:pt x="320" y="91"/>
                    </a:lnTo>
                    <a:lnTo>
                      <a:pt x="321" y="92"/>
                    </a:lnTo>
                    <a:lnTo>
                      <a:pt x="322" y="93"/>
                    </a:lnTo>
                    <a:lnTo>
                      <a:pt x="322" y="94"/>
                    </a:lnTo>
                    <a:lnTo>
                      <a:pt x="323" y="95"/>
                    </a:lnTo>
                    <a:lnTo>
                      <a:pt x="324" y="96"/>
                    </a:lnTo>
                    <a:lnTo>
                      <a:pt x="324" y="97"/>
                    </a:lnTo>
                    <a:lnTo>
                      <a:pt x="325" y="98"/>
                    </a:lnTo>
                    <a:lnTo>
                      <a:pt x="325" y="99"/>
                    </a:lnTo>
                    <a:lnTo>
                      <a:pt x="326" y="100"/>
                    </a:lnTo>
                    <a:lnTo>
                      <a:pt x="327" y="101"/>
                    </a:lnTo>
                    <a:lnTo>
                      <a:pt x="327" y="102"/>
                    </a:lnTo>
                    <a:lnTo>
                      <a:pt x="328" y="103"/>
                    </a:lnTo>
                    <a:lnTo>
                      <a:pt x="328" y="104"/>
                    </a:lnTo>
                    <a:lnTo>
                      <a:pt x="329" y="105"/>
                    </a:lnTo>
                    <a:lnTo>
                      <a:pt x="329" y="107"/>
                    </a:lnTo>
                    <a:lnTo>
                      <a:pt x="330" y="108"/>
                    </a:lnTo>
                    <a:lnTo>
                      <a:pt x="331" y="109"/>
                    </a:lnTo>
                    <a:lnTo>
                      <a:pt x="331" y="110"/>
                    </a:lnTo>
                    <a:lnTo>
                      <a:pt x="332" y="111"/>
                    </a:lnTo>
                    <a:lnTo>
                      <a:pt x="332" y="112"/>
                    </a:lnTo>
                    <a:lnTo>
                      <a:pt x="333" y="114"/>
                    </a:lnTo>
                    <a:lnTo>
                      <a:pt x="334" y="115"/>
                    </a:lnTo>
                    <a:lnTo>
                      <a:pt x="334" y="116"/>
                    </a:lnTo>
                    <a:lnTo>
                      <a:pt x="335" y="117"/>
                    </a:lnTo>
                    <a:lnTo>
                      <a:pt x="335" y="119"/>
                    </a:lnTo>
                    <a:lnTo>
                      <a:pt x="336" y="120"/>
                    </a:lnTo>
                    <a:lnTo>
                      <a:pt x="337" y="122"/>
                    </a:lnTo>
                    <a:lnTo>
                      <a:pt x="337" y="123"/>
                    </a:lnTo>
                    <a:lnTo>
                      <a:pt x="338" y="124"/>
                    </a:lnTo>
                    <a:lnTo>
                      <a:pt x="338" y="126"/>
                    </a:lnTo>
                    <a:lnTo>
                      <a:pt x="339" y="127"/>
                    </a:lnTo>
                    <a:lnTo>
                      <a:pt x="339" y="129"/>
                    </a:lnTo>
                    <a:lnTo>
                      <a:pt x="340" y="130"/>
                    </a:lnTo>
                    <a:lnTo>
                      <a:pt x="340" y="132"/>
                    </a:lnTo>
                    <a:lnTo>
                      <a:pt x="341" y="134"/>
                    </a:lnTo>
                    <a:lnTo>
                      <a:pt x="341" y="135"/>
                    </a:lnTo>
                    <a:lnTo>
                      <a:pt x="342" y="137"/>
                    </a:lnTo>
                    <a:lnTo>
                      <a:pt x="342" y="139"/>
                    </a:lnTo>
                    <a:lnTo>
                      <a:pt x="343" y="140"/>
                    </a:lnTo>
                    <a:lnTo>
                      <a:pt x="343" y="142"/>
                    </a:lnTo>
                    <a:lnTo>
                      <a:pt x="344" y="144"/>
                    </a:lnTo>
                    <a:lnTo>
                      <a:pt x="344" y="146"/>
                    </a:lnTo>
                    <a:lnTo>
                      <a:pt x="345" y="147"/>
                    </a:lnTo>
                    <a:lnTo>
                      <a:pt x="345" y="149"/>
                    </a:lnTo>
                    <a:lnTo>
                      <a:pt x="346" y="151"/>
                    </a:lnTo>
                    <a:lnTo>
                      <a:pt x="346" y="152"/>
                    </a:lnTo>
                    <a:lnTo>
                      <a:pt x="346" y="154"/>
                    </a:lnTo>
                    <a:lnTo>
                      <a:pt x="347" y="156"/>
                    </a:lnTo>
                    <a:lnTo>
                      <a:pt x="347" y="157"/>
                    </a:lnTo>
                    <a:lnTo>
                      <a:pt x="347" y="159"/>
                    </a:lnTo>
                    <a:lnTo>
                      <a:pt x="348" y="161"/>
                    </a:lnTo>
                    <a:lnTo>
                      <a:pt x="348" y="162"/>
                    </a:lnTo>
                    <a:lnTo>
                      <a:pt x="348" y="164"/>
                    </a:lnTo>
                    <a:lnTo>
                      <a:pt x="349" y="165"/>
                    </a:lnTo>
                    <a:lnTo>
                      <a:pt x="349" y="167"/>
                    </a:lnTo>
                    <a:lnTo>
                      <a:pt x="349" y="169"/>
                    </a:lnTo>
                    <a:lnTo>
                      <a:pt x="349" y="170"/>
                    </a:lnTo>
                    <a:lnTo>
                      <a:pt x="349" y="172"/>
                    </a:lnTo>
                    <a:lnTo>
                      <a:pt x="350" y="174"/>
                    </a:lnTo>
                    <a:lnTo>
                      <a:pt x="350" y="175"/>
                    </a:lnTo>
                    <a:lnTo>
                      <a:pt x="350" y="177"/>
                    </a:lnTo>
                    <a:lnTo>
                      <a:pt x="350" y="179"/>
                    </a:lnTo>
                    <a:lnTo>
                      <a:pt x="351" y="180"/>
                    </a:lnTo>
                    <a:lnTo>
                      <a:pt x="351" y="182"/>
                    </a:lnTo>
                    <a:lnTo>
                      <a:pt x="351" y="184"/>
                    </a:lnTo>
                    <a:lnTo>
                      <a:pt x="351" y="186"/>
                    </a:lnTo>
                    <a:lnTo>
                      <a:pt x="351" y="187"/>
                    </a:lnTo>
                    <a:lnTo>
                      <a:pt x="351" y="189"/>
                    </a:lnTo>
                    <a:lnTo>
                      <a:pt x="352" y="191"/>
                    </a:lnTo>
                    <a:lnTo>
                      <a:pt x="352" y="193"/>
                    </a:lnTo>
                    <a:lnTo>
                      <a:pt x="352" y="195"/>
                    </a:lnTo>
                    <a:lnTo>
                      <a:pt x="352" y="197"/>
                    </a:lnTo>
                    <a:lnTo>
                      <a:pt x="352" y="199"/>
                    </a:lnTo>
                    <a:lnTo>
                      <a:pt x="352" y="201"/>
                    </a:lnTo>
                    <a:lnTo>
                      <a:pt x="353" y="203"/>
                    </a:lnTo>
                    <a:lnTo>
                      <a:pt x="353" y="205"/>
                    </a:lnTo>
                    <a:lnTo>
                      <a:pt x="353" y="207"/>
                    </a:lnTo>
                    <a:lnTo>
                      <a:pt x="353" y="209"/>
                    </a:lnTo>
                    <a:lnTo>
                      <a:pt x="353" y="211"/>
                    </a:lnTo>
                    <a:lnTo>
                      <a:pt x="353" y="214"/>
                    </a:lnTo>
                    <a:lnTo>
                      <a:pt x="353" y="216"/>
                    </a:lnTo>
                    <a:lnTo>
                      <a:pt x="353" y="218"/>
                    </a:lnTo>
                    <a:lnTo>
                      <a:pt x="353" y="220"/>
                    </a:lnTo>
                    <a:lnTo>
                      <a:pt x="353" y="223"/>
                    </a:lnTo>
                    <a:lnTo>
                      <a:pt x="353" y="225"/>
                    </a:lnTo>
                    <a:lnTo>
                      <a:pt x="353" y="228"/>
                    </a:lnTo>
                    <a:lnTo>
                      <a:pt x="353" y="230"/>
                    </a:lnTo>
                    <a:lnTo>
                      <a:pt x="352" y="233"/>
                    </a:lnTo>
                    <a:lnTo>
                      <a:pt x="352" y="235"/>
                    </a:lnTo>
                    <a:lnTo>
                      <a:pt x="352" y="238"/>
                    </a:lnTo>
                    <a:lnTo>
                      <a:pt x="352" y="240"/>
                    </a:lnTo>
                    <a:lnTo>
                      <a:pt x="352" y="243"/>
                    </a:lnTo>
                    <a:lnTo>
                      <a:pt x="352" y="245"/>
                    </a:lnTo>
                    <a:lnTo>
                      <a:pt x="351" y="248"/>
                    </a:lnTo>
                    <a:lnTo>
                      <a:pt x="351" y="250"/>
                    </a:lnTo>
                    <a:lnTo>
                      <a:pt x="351" y="253"/>
                    </a:lnTo>
                    <a:lnTo>
                      <a:pt x="351" y="255"/>
                    </a:lnTo>
                    <a:lnTo>
                      <a:pt x="350" y="258"/>
                    </a:lnTo>
                    <a:lnTo>
                      <a:pt x="350" y="260"/>
                    </a:lnTo>
                    <a:lnTo>
                      <a:pt x="350" y="263"/>
                    </a:lnTo>
                    <a:lnTo>
                      <a:pt x="349" y="265"/>
                    </a:lnTo>
                    <a:lnTo>
                      <a:pt x="349" y="268"/>
                    </a:lnTo>
                    <a:lnTo>
                      <a:pt x="349" y="270"/>
                    </a:lnTo>
                    <a:lnTo>
                      <a:pt x="348" y="272"/>
                    </a:lnTo>
                    <a:lnTo>
                      <a:pt x="348" y="275"/>
                    </a:lnTo>
                    <a:lnTo>
                      <a:pt x="348" y="277"/>
                    </a:lnTo>
                    <a:lnTo>
                      <a:pt x="347" y="280"/>
                    </a:lnTo>
                    <a:lnTo>
                      <a:pt x="347" y="282"/>
                    </a:lnTo>
                    <a:lnTo>
                      <a:pt x="346" y="285"/>
                    </a:lnTo>
                    <a:lnTo>
                      <a:pt x="346" y="287"/>
                    </a:lnTo>
                    <a:lnTo>
                      <a:pt x="345" y="290"/>
                    </a:lnTo>
                    <a:lnTo>
                      <a:pt x="345" y="292"/>
                    </a:lnTo>
                    <a:lnTo>
                      <a:pt x="344" y="294"/>
                    </a:lnTo>
                    <a:lnTo>
                      <a:pt x="344" y="297"/>
                    </a:lnTo>
                    <a:lnTo>
                      <a:pt x="343" y="299"/>
                    </a:lnTo>
                    <a:lnTo>
                      <a:pt x="342" y="302"/>
                    </a:lnTo>
                    <a:lnTo>
                      <a:pt x="342" y="304"/>
                    </a:lnTo>
                    <a:lnTo>
                      <a:pt x="341" y="307"/>
                    </a:lnTo>
                    <a:lnTo>
                      <a:pt x="341" y="309"/>
                    </a:lnTo>
                    <a:lnTo>
                      <a:pt x="340" y="312"/>
                    </a:lnTo>
                    <a:lnTo>
                      <a:pt x="339" y="314"/>
                    </a:lnTo>
                    <a:lnTo>
                      <a:pt x="338" y="317"/>
                    </a:lnTo>
                    <a:lnTo>
                      <a:pt x="338" y="319"/>
                    </a:lnTo>
                    <a:lnTo>
                      <a:pt x="337" y="322"/>
                    </a:lnTo>
                    <a:lnTo>
                      <a:pt x="336" y="324"/>
                    </a:lnTo>
                    <a:lnTo>
                      <a:pt x="335" y="327"/>
                    </a:lnTo>
                    <a:lnTo>
                      <a:pt x="335" y="329"/>
                    </a:lnTo>
                    <a:lnTo>
                      <a:pt x="334" y="332"/>
                    </a:lnTo>
                    <a:lnTo>
                      <a:pt x="333" y="334"/>
                    </a:lnTo>
                    <a:lnTo>
                      <a:pt x="332" y="337"/>
                    </a:lnTo>
                    <a:lnTo>
                      <a:pt x="331" y="339"/>
                    </a:lnTo>
                    <a:lnTo>
                      <a:pt x="330" y="342"/>
                    </a:lnTo>
                    <a:lnTo>
                      <a:pt x="329" y="344"/>
                    </a:lnTo>
                    <a:lnTo>
                      <a:pt x="328" y="347"/>
                    </a:lnTo>
                    <a:lnTo>
                      <a:pt x="327" y="350"/>
                    </a:lnTo>
                    <a:lnTo>
                      <a:pt x="326" y="352"/>
                    </a:lnTo>
                    <a:lnTo>
                      <a:pt x="325" y="355"/>
                    </a:lnTo>
                    <a:lnTo>
                      <a:pt x="324" y="357"/>
                    </a:lnTo>
                    <a:lnTo>
                      <a:pt x="323" y="360"/>
                    </a:lnTo>
                    <a:lnTo>
                      <a:pt x="322" y="362"/>
                    </a:lnTo>
                    <a:lnTo>
                      <a:pt x="321" y="365"/>
                    </a:lnTo>
                    <a:lnTo>
                      <a:pt x="319" y="367"/>
                    </a:lnTo>
                    <a:lnTo>
                      <a:pt x="318" y="369"/>
                    </a:lnTo>
                    <a:lnTo>
                      <a:pt x="317" y="372"/>
                    </a:lnTo>
                    <a:lnTo>
                      <a:pt x="316" y="374"/>
                    </a:lnTo>
                    <a:lnTo>
                      <a:pt x="314" y="377"/>
                    </a:lnTo>
                    <a:lnTo>
                      <a:pt x="313" y="379"/>
                    </a:lnTo>
                    <a:lnTo>
                      <a:pt x="312" y="382"/>
                    </a:lnTo>
                    <a:lnTo>
                      <a:pt x="311" y="384"/>
                    </a:lnTo>
                    <a:lnTo>
                      <a:pt x="309" y="386"/>
                    </a:lnTo>
                    <a:lnTo>
                      <a:pt x="308" y="389"/>
                    </a:lnTo>
                    <a:lnTo>
                      <a:pt x="307" y="391"/>
                    </a:lnTo>
                    <a:lnTo>
                      <a:pt x="305" y="394"/>
                    </a:lnTo>
                    <a:lnTo>
                      <a:pt x="304" y="396"/>
                    </a:lnTo>
                    <a:lnTo>
                      <a:pt x="302" y="398"/>
                    </a:lnTo>
                    <a:lnTo>
                      <a:pt x="301" y="401"/>
                    </a:lnTo>
                    <a:lnTo>
                      <a:pt x="300" y="403"/>
                    </a:lnTo>
                    <a:lnTo>
                      <a:pt x="298" y="406"/>
                    </a:lnTo>
                    <a:lnTo>
                      <a:pt x="297" y="408"/>
                    </a:lnTo>
                    <a:lnTo>
                      <a:pt x="295" y="411"/>
                    </a:lnTo>
                    <a:lnTo>
                      <a:pt x="294" y="413"/>
                    </a:lnTo>
                    <a:lnTo>
                      <a:pt x="293" y="415"/>
                    </a:lnTo>
                    <a:lnTo>
                      <a:pt x="291" y="418"/>
                    </a:lnTo>
                    <a:lnTo>
                      <a:pt x="290" y="420"/>
                    </a:lnTo>
                    <a:lnTo>
                      <a:pt x="288" y="423"/>
                    </a:lnTo>
                    <a:lnTo>
                      <a:pt x="287" y="425"/>
                    </a:lnTo>
                    <a:lnTo>
                      <a:pt x="285" y="428"/>
                    </a:lnTo>
                    <a:lnTo>
                      <a:pt x="284" y="430"/>
                    </a:lnTo>
                    <a:lnTo>
                      <a:pt x="283" y="433"/>
                    </a:lnTo>
                    <a:lnTo>
                      <a:pt x="281" y="435"/>
                    </a:lnTo>
                    <a:lnTo>
                      <a:pt x="280" y="438"/>
                    </a:lnTo>
                    <a:lnTo>
                      <a:pt x="279" y="440"/>
                    </a:lnTo>
                    <a:lnTo>
                      <a:pt x="277" y="443"/>
                    </a:lnTo>
                    <a:lnTo>
                      <a:pt x="276" y="445"/>
                    </a:lnTo>
                    <a:lnTo>
                      <a:pt x="275" y="447"/>
                    </a:lnTo>
                    <a:lnTo>
                      <a:pt x="274" y="450"/>
                    </a:lnTo>
                    <a:lnTo>
                      <a:pt x="272" y="452"/>
                    </a:lnTo>
                    <a:lnTo>
                      <a:pt x="271" y="454"/>
                    </a:lnTo>
                    <a:lnTo>
                      <a:pt x="270" y="457"/>
                    </a:lnTo>
                    <a:lnTo>
                      <a:pt x="269" y="459"/>
                    </a:lnTo>
                    <a:lnTo>
                      <a:pt x="268" y="461"/>
                    </a:lnTo>
                    <a:lnTo>
                      <a:pt x="267" y="463"/>
                    </a:lnTo>
                    <a:lnTo>
                      <a:pt x="266" y="465"/>
                    </a:lnTo>
                    <a:lnTo>
                      <a:pt x="265" y="467"/>
                    </a:lnTo>
                    <a:lnTo>
                      <a:pt x="264" y="470"/>
                    </a:lnTo>
                    <a:lnTo>
                      <a:pt x="263" y="472"/>
                    </a:lnTo>
                    <a:lnTo>
                      <a:pt x="262" y="474"/>
                    </a:lnTo>
                    <a:lnTo>
                      <a:pt x="261" y="476"/>
                    </a:lnTo>
                    <a:lnTo>
                      <a:pt x="261" y="478"/>
                    </a:lnTo>
                    <a:lnTo>
                      <a:pt x="260" y="481"/>
                    </a:lnTo>
                    <a:lnTo>
                      <a:pt x="259" y="483"/>
                    </a:lnTo>
                    <a:lnTo>
                      <a:pt x="258" y="485"/>
                    </a:lnTo>
                    <a:lnTo>
                      <a:pt x="257" y="487"/>
                    </a:lnTo>
                    <a:lnTo>
                      <a:pt x="256" y="489"/>
                    </a:lnTo>
                    <a:lnTo>
                      <a:pt x="256" y="492"/>
                    </a:lnTo>
                    <a:lnTo>
                      <a:pt x="255" y="494"/>
                    </a:lnTo>
                    <a:lnTo>
                      <a:pt x="254" y="496"/>
                    </a:lnTo>
                    <a:lnTo>
                      <a:pt x="253" y="499"/>
                    </a:lnTo>
                    <a:lnTo>
                      <a:pt x="253" y="501"/>
                    </a:lnTo>
                    <a:lnTo>
                      <a:pt x="252" y="503"/>
                    </a:lnTo>
                    <a:lnTo>
                      <a:pt x="251" y="505"/>
                    </a:lnTo>
                    <a:lnTo>
                      <a:pt x="250" y="508"/>
                    </a:lnTo>
                    <a:lnTo>
                      <a:pt x="250" y="510"/>
                    </a:lnTo>
                    <a:lnTo>
                      <a:pt x="249" y="512"/>
                    </a:lnTo>
                    <a:lnTo>
                      <a:pt x="249" y="514"/>
                    </a:lnTo>
                    <a:lnTo>
                      <a:pt x="248" y="516"/>
                    </a:lnTo>
                    <a:lnTo>
                      <a:pt x="248" y="518"/>
                    </a:lnTo>
                    <a:lnTo>
                      <a:pt x="247" y="520"/>
                    </a:lnTo>
                    <a:lnTo>
                      <a:pt x="247" y="522"/>
                    </a:lnTo>
                    <a:lnTo>
                      <a:pt x="246" y="524"/>
                    </a:lnTo>
                    <a:lnTo>
                      <a:pt x="246" y="525"/>
                    </a:lnTo>
                    <a:lnTo>
                      <a:pt x="246" y="527"/>
                    </a:lnTo>
                    <a:lnTo>
                      <a:pt x="245" y="529"/>
                    </a:lnTo>
                    <a:lnTo>
                      <a:pt x="245" y="530"/>
                    </a:lnTo>
                    <a:lnTo>
                      <a:pt x="245" y="532"/>
                    </a:lnTo>
                    <a:lnTo>
                      <a:pt x="245" y="534"/>
                    </a:lnTo>
                    <a:lnTo>
                      <a:pt x="244" y="535"/>
                    </a:lnTo>
                    <a:lnTo>
                      <a:pt x="244" y="537"/>
                    </a:lnTo>
                    <a:lnTo>
                      <a:pt x="244" y="540"/>
                    </a:lnTo>
                    <a:lnTo>
                      <a:pt x="244" y="542"/>
                    </a:lnTo>
                    <a:lnTo>
                      <a:pt x="244" y="544"/>
                    </a:lnTo>
                    <a:lnTo>
                      <a:pt x="244" y="547"/>
                    </a:lnTo>
                    <a:lnTo>
                      <a:pt x="244" y="550"/>
                    </a:lnTo>
                    <a:lnTo>
                      <a:pt x="244" y="552"/>
                    </a:lnTo>
                    <a:lnTo>
                      <a:pt x="244" y="555"/>
                    </a:lnTo>
                    <a:lnTo>
                      <a:pt x="244" y="559"/>
                    </a:lnTo>
                    <a:lnTo>
                      <a:pt x="244" y="562"/>
                    </a:lnTo>
                    <a:lnTo>
                      <a:pt x="244" y="566"/>
                    </a:lnTo>
                    <a:lnTo>
                      <a:pt x="244" y="569"/>
                    </a:lnTo>
                    <a:lnTo>
                      <a:pt x="244" y="573"/>
                    </a:lnTo>
                    <a:lnTo>
                      <a:pt x="244" y="577"/>
                    </a:lnTo>
                    <a:close/>
                  </a:path>
                </a:pathLst>
              </a:custGeom>
              <a:solidFill>
                <a:schemeClr val="bg1"/>
              </a:solidFill>
              <a:ln w="53975" cap="flat">
                <a:solidFill>
                  <a:schemeClr val="bg1"/>
                </a:solidFill>
                <a:prstDash val="solid"/>
                <a:round/>
                <a:headEnd/>
                <a:tailEnd/>
              </a:ln>
              <a:effectLst>
                <a:outerShdw dist="59906" dir="1653215" algn="ctr" rotWithShape="0">
                  <a:srgbClr val="5F5F5F"/>
                </a:outerShdw>
              </a:effectLst>
            </p:spPr>
            <p:txBody>
              <a:bodyPr wrap="square" anchor="ctr">
                <a:spAutoFit/>
              </a:bodyPr>
              <a:lstStyle/>
              <a:p>
                <a:endParaRPr lang="zh-CN" altLang="en-US"/>
              </a:p>
            </p:txBody>
          </p:sp>
        </p:grpSp>
      </p:grpSp>
      <p:grpSp>
        <p:nvGrpSpPr>
          <p:cNvPr id="15" name="Group 43">
            <a:extLst>
              <a:ext uri="{FF2B5EF4-FFF2-40B4-BE49-F238E27FC236}">
                <a16:creationId xmlns:a16="http://schemas.microsoft.com/office/drawing/2014/main" id="{9E16297E-BE15-ABCB-2A49-1B899933E8BF}"/>
              </a:ext>
            </a:extLst>
          </p:cNvPr>
          <p:cNvGrpSpPr>
            <a:grpSpLocks/>
          </p:cNvGrpSpPr>
          <p:nvPr/>
        </p:nvGrpSpPr>
        <p:grpSpPr bwMode="auto">
          <a:xfrm>
            <a:off x="2438400" y="3716338"/>
            <a:ext cx="4724400" cy="2684462"/>
            <a:chOff x="1536" y="2341"/>
            <a:chExt cx="2976" cy="1691"/>
          </a:xfrm>
        </p:grpSpPr>
        <p:sp>
          <p:nvSpPr>
            <p:cNvPr id="16" name="Freeform 31">
              <a:extLst>
                <a:ext uri="{FF2B5EF4-FFF2-40B4-BE49-F238E27FC236}">
                  <a16:creationId xmlns:a16="http://schemas.microsoft.com/office/drawing/2014/main" id="{32B47A44-EF83-6DF2-8547-BE578C32139E}"/>
                </a:ext>
              </a:extLst>
            </p:cNvPr>
            <p:cNvSpPr>
              <a:spLocks/>
            </p:cNvSpPr>
            <p:nvPr/>
          </p:nvSpPr>
          <p:spPr bwMode="auto">
            <a:xfrm rot="10800000" flipH="1">
              <a:off x="1536" y="2341"/>
              <a:ext cx="2976" cy="1691"/>
            </a:xfrm>
            <a:custGeom>
              <a:avLst/>
              <a:gdLst>
                <a:gd name="T0" fmla="*/ 110882 w 1441"/>
                <a:gd name="T1" fmla="*/ 2198 h 1153"/>
                <a:gd name="T2" fmla="*/ 106293 w 1441"/>
                <a:gd name="T3" fmla="*/ 1351 h 1153"/>
                <a:gd name="T4" fmla="*/ 97766 w 1441"/>
                <a:gd name="T5" fmla="*/ 716 h 1153"/>
                <a:gd name="T6" fmla="*/ 85354 w 1441"/>
                <a:gd name="T7" fmla="*/ 277 h 1153"/>
                <a:gd name="T8" fmla="*/ 68981 w 1441"/>
                <a:gd name="T9" fmla="*/ 47 h 1153"/>
                <a:gd name="T10" fmla="*/ 49101 w 1441"/>
                <a:gd name="T11" fmla="*/ 1 h 1153"/>
                <a:gd name="T12" fmla="*/ 31423 w 1441"/>
                <a:gd name="T13" fmla="*/ 176 h 1153"/>
                <a:gd name="T14" fmla="*/ 17697 w 1441"/>
                <a:gd name="T15" fmla="*/ 553 h 1153"/>
                <a:gd name="T16" fmla="*/ 7856 w 1441"/>
                <a:gd name="T17" fmla="*/ 1123 h 1153"/>
                <a:gd name="T18" fmla="*/ 1945 w 1441"/>
                <a:gd name="T19" fmla="*/ 1893 h 1153"/>
                <a:gd name="T20" fmla="*/ 0 w 1441"/>
                <a:gd name="T21" fmla="*/ 2866 h 1153"/>
                <a:gd name="T22" fmla="*/ 1165 w 1441"/>
                <a:gd name="T23" fmla="*/ 3840 h 1153"/>
                <a:gd name="T24" fmla="*/ 4729 w 1441"/>
                <a:gd name="T25" fmla="*/ 4623 h 1153"/>
                <a:gd name="T26" fmla="*/ 10624 w 1441"/>
                <a:gd name="T27" fmla="*/ 5184 h 1153"/>
                <a:gd name="T28" fmla="*/ 18870 w 1441"/>
                <a:gd name="T29" fmla="*/ 5551 h 1153"/>
                <a:gd name="T30" fmla="*/ 29489 w 1441"/>
                <a:gd name="T31" fmla="*/ 5720 h 1153"/>
                <a:gd name="T32" fmla="*/ 41654 w 1441"/>
                <a:gd name="T33" fmla="*/ 5781 h 1153"/>
                <a:gd name="T34" fmla="*/ 52825 w 1441"/>
                <a:gd name="T35" fmla="*/ 6010 h 1153"/>
                <a:gd name="T36" fmla="*/ 62847 w 1441"/>
                <a:gd name="T37" fmla="*/ 6444 h 1153"/>
                <a:gd name="T38" fmla="*/ 71676 w 1441"/>
                <a:gd name="T39" fmla="*/ 7084 h 1153"/>
                <a:gd name="T40" fmla="*/ 79392 w 1441"/>
                <a:gd name="T41" fmla="*/ 7930 h 1153"/>
                <a:gd name="T42" fmla="*/ 85810 w 1441"/>
                <a:gd name="T43" fmla="*/ 8943 h 1153"/>
                <a:gd name="T44" fmla="*/ 91176 w 1441"/>
                <a:gd name="T45" fmla="*/ 9856 h 1153"/>
                <a:gd name="T46" fmla="*/ 95275 w 1441"/>
                <a:gd name="T47" fmla="*/ 10560 h 1153"/>
                <a:gd name="T48" fmla="*/ 98253 w 1441"/>
                <a:gd name="T49" fmla="*/ 11067 h 1153"/>
                <a:gd name="T50" fmla="*/ 99943 w 1441"/>
                <a:gd name="T51" fmla="*/ 11366 h 1153"/>
                <a:gd name="T52" fmla="*/ 100585 w 1441"/>
                <a:gd name="T53" fmla="*/ 11470 h 1153"/>
                <a:gd name="T54" fmla="*/ 100232 w 1441"/>
                <a:gd name="T55" fmla="*/ 11366 h 1153"/>
                <a:gd name="T56" fmla="*/ 99412 w 1441"/>
                <a:gd name="T57" fmla="*/ 11067 h 1153"/>
                <a:gd name="T58" fmla="*/ 97906 w 1441"/>
                <a:gd name="T59" fmla="*/ 10560 h 1153"/>
                <a:gd name="T60" fmla="*/ 95839 w 1441"/>
                <a:gd name="T61" fmla="*/ 9856 h 1153"/>
                <a:gd name="T62" fmla="*/ 93177 w 1441"/>
                <a:gd name="T63" fmla="*/ 8943 h 1153"/>
                <a:gd name="T64" fmla="*/ 90465 w 1441"/>
                <a:gd name="T65" fmla="*/ 7930 h 1153"/>
                <a:gd name="T66" fmla="*/ 89160 w 1441"/>
                <a:gd name="T67" fmla="*/ 7084 h 1153"/>
                <a:gd name="T68" fmla="*/ 89373 w 1441"/>
                <a:gd name="T69" fmla="*/ 6444 h 1153"/>
                <a:gd name="T70" fmla="*/ 91250 w 1441"/>
                <a:gd name="T71" fmla="*/ 6010 h 1153"/>
                <a:gd name="T72" fmla="*/ 94666 w 1441"/>
                <a:gd name="T73" fmla="*/ 5781 h 1153"/>
                <a:gd name="T74" fmla="*/ 99495 w 1441"/>
                <a:gd name="T75" fmla="*/ 5720 h 1153"/>
                <a:gd name="T76" fmla="*/ 103871 w 1441"/>
                <a:gd name="T77" fmla="*/ 5551 h 1153"/>
                <a:gd name="T78" fmla="*/ 107299 w 1441"/>
                <a:gd name="T79" fmla="*/ 5184 h 1153"/>
                <a:gd name="T80" fmla="*/ 109790 w 1441"/>
                <a:gd name="T81" fmla="*/ 4623 h 1153"/>
                <a:gd name="T82" fmla="*/ 111279 w 1441"/>
                <a:gd name="T83" fmla="*/ 3840 h 1153"/>
                <a:gd name="T84" fmla="*/ 111735 w 1441"/>
                <a:gd name="T85" fmla="*/ 2866 h 1153"/>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1441" h="1153">
                  <a:moveTo>
                    <a:pt x="1440" y="288"/>
                  </a:moveTo>
                  <a:lnTo>
                    <a:pt x="1437" y="253"/>
                  </a:lnTo>
                  <a:lnTo>
                    <a:pt x="1429" y="221"/>
                  </a:lnTo>
                  <a:lnTo>
                    <a:pt x="1415" y="190"/>
                  </a:lnTo>
                  <a:lnTo>
                    <a:pt x="1395" y="162"/>
                  </a:lnTo>
                  <a:lnTo>
                    <a:pt x="1370" y="136"/>
                  </a:lnTo>
                  <a:lnTo>
                    <a:pt x="1339" y="113"/>
                  </a:lnTo>
                  <a:lnTo>
                    <a:pt x="1302" y="91"/>
                  </a:lnTo>
                  <a:lnTo>
                    <a:pt x="1260" y="72"/>
                  </a:lnTo>
                  <a:lnTo>
                    <a:pt x="1212" y="55"/>
                  </a:lnTo>
                  <a:lnTo>
                    <a:pt x="1159" y="41"/>
                  </a:lnTo>
                  <a:lnTo>
                    <a:pt x="1100" y="28"/>
                  </a:lnTo>
                  <a:lnTo>
                    <a:pt x="1035" y="18"/>
                  </a:lnTo>
                  <a:lnTo>
                    <a:pt x="965" y="10"/>
                  </a:lnTo>
                  <a:lnTo>
                    <a:pt x="889" y="5"/>
                  </a:lnTo>
                  <a:lnTo>
                    <a:pt x="807" y="1"/>
                  </a:lnTo>
                  <a:lnTo>
                    <a:pt x="720" y="0"/>
                  </a:lnTo>
                  <a:lnTo>
                    <a:pt x="633" y="1"/>
                  </a:lnTo>
                  <a:lnTo>
                    <a:pt x="551" y="5"/>
                  </a:lnTo>
                  <a:lnTo>
                    <a:pt x="475" y="10"/>
                  </a:lnTo>
                  <a:lnTo>
                    <a:pt x="405" y="18"/>
                  </a:lnTo>
                  <a:lnTo>
                    <a:pt x="340" y="28"/>
                  </a:lnTo>
                  <a:lnTo>
                    <a:pt x="281" y="41"/>
                  </a:lnTo>
                  <a:lnTo>
                    <a:pt x="228" y="55"/>
                  </a:lnTo>
                  <a:lnTo>
                    <a:pt x="180" y="72"/>
                  </a:lnTo>
                  <a:lnTo>
                    <a:pt x="138" y="91"/>
                  </a:lnTo>
                  <a:lnTo>
                    <a:pt x="101" y="113"/>
                  </a:lnTo>
                  <a:lnTo>
                    <a:pt x="70" y="136"/>
                  </a:lnTo>
                  <a:lnTo>
                    <a:pt x="45" y="162"/>
                  </a:lnTo>
                  <a:lnTo>
                    <a:pt x="25" y="190"/>
                  </a:lnTo>
                  <a:lnTo>
                    <a:pt x="11" y="221"/>
                  </a:lnTo>
                  <a:lnTo>
                    <a:pt x="3" y="253"/>
                  </a:lnTo>
                  <a:lnTo>
                    <a:pt x="0" y="288"/>
                  </a:lnTo>
                  <a:lnTo>
                    <a:pt x="2" y="323"/>
                  </a:lnTo>
                  <a:lnTo>
                    <a:pt x="7" y="356"/>
                  </a:lnTo>
                  <a:lnTo>
                    <a:pt x="15" y="386"/>
                  </a:lnTo>
                  <a:lnTo>
                    <a:pt x="27" y="414"/>
                  </a:lnTo>
                  <a:lnTo>
                    <a:pt x="42" y="440"/>
                  </a:lnTo>
                  <a:lnTo>
                    <a:pt x="61" y="464"/>
                  </a:lnTo>
                  <a:lnTo>
                    <a:pt x="83" y="485"/>
                  </a:lnTo>
                  <a:lnTo>
                    <a:pt x="108" y="504"/>
                  </a:lnTo>
                  <a:lnTo>
                    <a:pt x="137" y="521"/>
                  </a:lnTo>
                  <a:lnTo>
                    <a:pt x="169" y="536"/>
                  </a:lnTo>
                  <a:lnTo>
                    <a:pt x="204" y="548"/>
                  </a:lnTo>
                  <a:lnTo>
                    <a:pt x="243" y="558"/>
                  </a:lnTo>
                  <a:lnTo>
                    <a:pt x="285" y="566"/>
                  </a:lnTo>
                  <a:lnTo>
                    <a:pt x="331" y="572"/>
                  </a:lnTo>
                  <a:lnTo>
                    <a:pt x="380" y="575"/>
                  </a:lnTo>
                  <a:lnTo>
                    <a:pt x="432" y="576"/>
                  </a:lnTo>
                  <a:lnTo>
                    <a:pt x="485" y="577"/>
                  </a:lnTo>
                  <a:lnTo>
                    <a:pt x="537" y="581"/>
                  </a:lnTo>
                  <a:lnTo>
                    <a:pt x="586" y="586"/>
                  </a:lnTo>
                  <a:lnTo>
                    <a:pt x="635" y="594"/>
                  </a:lnTo>
                  <a:lnTo>
                    <a:pt x="681" y="604"/>
                  </a:lnTo>
                  <a:lnTo>
                    <a:pt x="726" y="617"/>
                  </a:lnTo>
                  <a:lnTo>
                    <a:pt x="769" y="631"/>
                  </a:lnTo>
                  <a:lnTo>
                    <a:pt x="810" y="648"/>
                  </a:lnTo>
                  <a:lnTo>
                    <a:pt x="850" y="667"/>
                  </a:lnTo>
                  <a:lnTo>
                    <a:pt x="888" y="689"/>
                  </a:lnTo>
                  <a:lnTo>
                    <a:pt x="924" y="712"/>
                  </a:lnTo>
                  <a:lnTo>
                    <a:pt x="959" y="738"/>
                  </a:lnTo>
                  <a:lnTo>
                    <a:pt x="991" y="766"/>
                  </a:lnTo>
                  <a:lnTo>
                    <a:pt x="1023" y="797"/>
                  </a:lnTo>
                  <a:lnTo>
                    <a:pt x="1052" y="829"/>
                  </a:lnTo>
                  <a:lnTo>
                    <a:pt x="1080" y="864"/>
                  </a:lnTo>
                  <a:lnTo>
                    <a:pt x="1106" y="899"/>
                  </a:lnTo>
                  <a:lnTo>
                    <a:pt x="1131" y="932"/>
                  </a:lnTo>
                  <a:lnTo>
                    <a:pt x="1153" y="962"/>
                  </a:lnTo>
                  <a:lnTo>
                    <a:pt x="1175" y="990"/>
                  </a:lnTo>
                  <a:lnTo>
                    <a:pt x="1194" y="1016"/>
                  </a:lnTo>
                  <a:lnTo>
                    <a:pt x="1212" y="1040"/>
                  </a:lnTo>
                  <a:lnTo>
                    <a:pt x="1228" y="1061"/>
                  </a:lnTo>
                  <a:lnTo>
                    <a:pt x="1242" y="1080"/>
                  </a:lnTo>
                  <a:lnTo>
                    <a:pt x="1255" y="1097"/>
                  </a:lnTo>
                  <a:lnTo>
                    <a:pt x="1266" y="1112"/>
                  </a:lnTo>
                  <a:lnTo>
                    <a:pt x="1275" y="1124"/>
                  </a:lnTo>
                  <a:lnTo>
                    <a:pt x="1283" y="1134"/>
                  </a:lnTo>
                  <a:lnTo>
                    <a:pt x="1288" y="1142"/>
                  </a:lnTo>
                  <a:lnTo>
                    <a:pt x="1293" y="1148"/>
                  </a:lnTo>
                  <a:lnTo>
                    <a:pt x="1295" y="1151"/>
                  </a:lnTo>
                  <a:lnTo>
                    <a:pt x="1296" y="1152"/>
                  </a:lnTo>
                  <a:lnTo>
                    <a:pt x="1296" y="1151"/>
                  </a:lnTo>
                  <a:lnTo>
                    <a:pt x="1294" y="1148"/>
                  </a:lnTo>
                  <a:lnTo>
                    <a:pt x="1292" y="1142"/>
                  </a:lnTo>
                  <a:lnTo>
                    <a:pt x="1289" y="1134"/>
                  </a:lnTo>
                  <a:lnTo>
                    <a:pt x="1285" y="1124"/>
                  </a:lnTo>
                  <a:lnTo>
                    <a:pt x="1281" y="1112"/>
                  </a:lnTo>
                  <a:lnTo>
                    <a:pt x="1275" y="1097"/>
                  </a:lnTo>
                  <a:lnTo>
                    <a:pt x="1269" y="1080"/>
                  </a:lnTo>
                  <a:lnTo>
                    <a:pt x="1262" y="1061"/>
                  </a:lnTo>
                  <a:lnTo>
                    <a:pt x="1254" y="1040"/>
                  </a:lnTo>
                  <a:lnTo>
                    <a:pt x="1245" y="1016"/>
                  </a:lnTo>
                  <a:lnTo>
                    <a:pt x="1235" y="990"/>
                  </a:lnTo>
                  <a:lnTo>
                    <a:pt x="1225" y="962"/>
                  </a:lnTo>
                  <a:lnTo>
                    <a:pt x="1213" y="932"/>
                  </a:lnTo>
                  <a:lnTo>
                    <a:pt x="1201" y="899"/>
                  </a:lnTo>
                  <a:lnTo>
                    <a:pt x="1188" y="864"/>
                  </a:lnTo>
                  <a:lnTo>
                    <a:pt x="1176" y="829"/>
                  </a:lnTo>
                  <a:lnTo>
                    <a:pt x="1166" y="797"/>
                  </a:lnTo>
                  <a:lnTo>
                    <a:pt x="1158" y="766"/>
                  </a:lnTo>
                  <a:lnTo>
                    <a:pt x="1152" y="738"/>
                  </a:lnTo>
                  <a:lnTo>
                    <a:pt x="1149" y="712"/>
                  </a:lnTo>
                  <a:lnTo>
                    <a:pt x="1148" y="689"/>
                  </a:lnTo>
                  <a:lnTo>
                    <a:pt x="1149" y="667"/>
                  </a:lnTo>
                  <a:lnTo>
                    <a:pt x="1152" y="648"/>
                  </a:lnTo>
                  <a:lnTo>
                    <a:pt x="1158" y="631"/>
                  </a:lnTo>
                  <a:lnTo>
                    <a:pt x="1166" y="617"/>
                  </a:lnTo>
                  <a:lnTo>
                    <a:pt x="1176" y="604"/>
                  </a:lnTo>
                  <a:lnTo>
                    <a:pt x="1188" y="594"/>
                  </a:lnTo>
                  <a:lnTo>
                    <a:pt x="1203" y="586"/>
                  </a:lnTo>
                  <a:lnTo>
                    <a:pt x="1220" y="581"/>
                  </a:lnTo>
                  <a:lnTo>
                    <a:pt x="1239" y="577"/>
                  </a:lnTo>
                  <a:lnTo>
                    <a:pt x="1260" y="576"/>
                  </a:lnTo>
                  <a:lnTo>
                    <a:pt x="1282" y="575"/>
                  </a:lnTo>
                  <a:lnTo>
                    <a:pt x="1302" y="572"/>
                  </a:lnTo>
                  <a:lnTo>
                    <a:pt x="1321" y="566"/>
                  </a:lnTo>
                  <a:lnTo>
                    <a:pt x="1339" y="558"/>
                  </a:lnTo>
                  <a:lnTo>
                    <a:pt x="1355" y="548"/>
                  </a:lnTo>
                  <a:lnTo>
                    <a:pt x="1370" y="536"/>
                  </a:lnTo>
                  <a:lnTo>
                    <a:pt x="1383" y="521"/>
                  </a:lnTo>
                  <a:lnTo>
                    <a:pt x="1395" y="504"/>
                  </a:lnTo>
                  <a:lnTo>
                    <a:pt x="1406" y="485"/>
                  </a:lnTo>
                  <a:lnTo>
                    <a:pt x="1415" y="464"/>
                  </a:lnTo>
                  <a:lnTo>
                    <a:pt x="1422" y="440"/>
                  </a:lnTo>
                  <a:lnTo>
                    <a:pt x="1429" y="414"/>
                  </a:lnTo>
                  <a:lnTo>
                    <a:pt x="1434" y="386"/>
                  </a:lnTo>
                  <a:lnTo>
                    <a:pt x="1437" y="356"/>
                  </a:lnTo>
                  <a:lnTo>
                    <a:pt x="1439" y="323"/>
                  </a:lnTo>
                  <a:lnTo>
                    <a:pt x="1440" y="288"/>
                  </a:lnTo>
                  <a:close/>
                </a:path>
              </a:pathLst>
            </a:custGeom>
            <a:solidFill>
              <a:schemeClr val="bg1"/>
            </a:solidFill>
            <a:ln w="69850" cap="flat">
              <a:solidFill>
                <a:schemeClr val="accent1"/>
              </a:solidFill>
              <a:prstDash val="solid"/>
              <a:round/>
              <a:headEnd/>
              <a:tailEnd/>
            </a:ln>
            <a:effectLst>
              <a:outerShdw dist="35921" dir="2700000" algn="ctr" rotWithShape="0">
                <a:srgbClr val="969696"/>
              </a:outerShdw>
            </a:effectLst>
          </p:spPr>
          <p:txBody>
            <a:bodyPr anchor="ctr">
              <a:spAutoFit/>
            </a:bodyPr>
            <a:lstStyle/>
            <a:p>
              <a:endParaRPr lang="zh-CN" altLang="en-US"/>
            </a:p>
          </p:txBody>
        </p:sp>
        <p:sp>
          <p:nvSpPr>
            <p:cNvPr id="17" name="Text Box 34">
              <a:extLst>
                <a:ext uri="{FF2B5EF4-FFF2-40B4-BE49-F238E27FC236}">
                  <a16:creationId xmlns:a16="http://schemas.microsoft.com/office/drawing/2014/main" id="{C6E06FCF-8F6F-C7E3-8FBE-A54AE669AEDC}"/>
                </a:ext>
              </a:extLst>
            </p:cNvPr>
            <p:cNvSpPr txBox="1">
              <a:spLocks noChangeArrowheads="1"/>
            </p:cNvSpPr>
            <p:nvPr/>
          </p:nvSpPr>
          <p:spPr bwMode="auto">
            <a:xfrm>
              <a:off x="1680" y="3246"/>
              <a:ext cx="2832" cy="710"/>
            </a:xfrm>
            <a:prstGeom prst="rect">
              <a:avLst/>
            </a:prstGeom>
            <a:noFill/>
            <a:ln>
              <a:noFill/>
            </a:ln>
            <a:effectLst/>
            <a:extLst>
              <a:ext uri="{909E8E84-426E-40DD-AFC4-6F175D3DCCD1}">
                <a14:hiddenFill xmlns:a14="http://schemas.microsoft.com/office/drawing/2010/main">
                  <a:gradFill rotWithShape="0">
                    <a:gsLst>
                      <a:gs pos="0">
                        <a:srgbClr val="3366FF"/>
                      </a:gs>
                      <a:gs pos="25000">
                        <a:srgbClr val="01A78F"/>
                      </a:gs>
                      <a:gs pos="50000">
                        <a:srgbClr val="FFFF00"/>
                      </a:gs>
                      <a:gs pos="75000">
                        <a:srgbClr val="FF6633"/>
                      </a:gs>
                      <a:gs pos="100000">
                        <a:srgbClr val="FF3399"/>
                      </a:gs>
                    </a:gsLst>
                    <a:path path="shape">
                      <a:fillToRect l="50000" t="50000" r="50000" b="50000"/>
                    </a:path>
                  </a:gradFill>
                </a14:hiddenFill>
              </a:ext>
              <a:ext uri="{91240B29-F687-4F45-9708-019B960494DF}">
                <a14:hiddenLine xmlns:a14="http://schemas.microsoft.com/office/drawing/2010/main" w="9525">
                  <a:solidFill>
                    <a:srgbClr val="FFFF99"/>
                  </a:solidFill>
                  <a:miter lim="800000"/>
                  <a:headEnd/>
                  <a:tailEnd/>
                </a14:hiddenLine>
              </a:ext>
              <a:ext uri="{AF507438-7753-43E0-B8FC-AC1667EBCBE1}">
                <a14:hiddenEffects xmlns:a14="http://schemas.microsoft.com/office/drawing/2010/main">
                  <a:effectLst>
                    <a:outerShdw dist="12700" algn="ctr" rotWithShape="0">
                      <a:srgbClr val="000000"/>
                    </a:outerShdw>
                  </a:effectLst>
                </a14:hiddenEffects>
              </a:ext>
            </a:extLst>
          </p:spPr>
          <p:txBody>
            <a:bodyPr>
              <a:spAutoFit/>
            </a:bodyPr>
            <a:lstStyle>
              <a:lvl1pPr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1pPr>
              <a:lvl2pPr marL="742950" indent="-28575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2pPr>
              <a:lvl3pPr marL="11430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3pPr>
              <a:lvl4pPr marL="16002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4pPr>
              <a:lvl5pPr marL="2057400" indent="-228600" algn="l" eaLnBrk="0" hangingPunct="0">
                <a:spcBef>
                  <a:spcPct val="20000"/>
                </a:spcBef>
                <a:buClr>
                  <a:schemeClr val="tx2"/>
                </a:buClr>
                <a:buChar char="•"/>
                <a:defRPr kumimoji="1" sz="32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tx2"/>
                </a:buClr>
                <a:buChar char="•"/>
                <a:defRPr kumimoji="1" sz="3200">
                  <a:solidFill>
                    <a:schemeClr val="tx1"/>
                  </a:solidFill>
                  <a:latin typeface="Times New Roman" pitchFamily="18" charset="0"/>
                  <a:ea typeface="宋体" pitchFamily="2" charset="-122"/>
                </a:defRPr>
              </a:lvl9pPr>
            </a:lstStyle>
            <a:p>
              <a:pPr eaLnBrk="1" hangingPunct="1">
                <a:lnSpc>
                  <a:spcPct val="85000"/>
                </a:lnSpc>
                <a:spcBef>
                  <a:spcPct val="0"/>
                </a:spcBef>
                <a:buClrTx/>
                <a:buFontTx/>
                <a:buNone/>
              </a:pPr>
              <a:r>
                <a:rPr lang="en-US" altLang="zh-CN" sz="2000" dirty="0">
                  <a:solidFill>
                    <a:srgbClr val="FF3300"/>
                  </a:solidFill>
                  <a:latin typeface="黑体" pitchFamily="49" charset="-122"/>
                  <a:ea typeface="黑体" pitchFamily="49" charset="-122"/>
                </a:rPr>
                <a:t>   </a:t>
              </a:r>
              <a:r>
                <a:rPr lang="zh-CN" altLang="en-US" sz="2000" dirty="0">
                  <a:solidFill>
                    <a:srgbClr val="000099"/>
                  </a:solidFill>
                  <a:latin typeface="黑体" pitchFamily="49" charset="-122"/>
                  <a:ea typeface="黑体" pitchFamily="49" charset="-122"/>
                </a:rPr>
                <a:t>进行</a:t>
              </a:r>
              <a:r>
                <a:rPr lang="zh-CN" altLang="en-US" sz="2000" dirty="0">
                  <a:solidFill>
                    <a:srgbClr val="FF3300"/>
                  </a:solidFill>
                  <a:latin typeface="黑体" pitchFamily="49" charset="-122"/>
                  <a:ea typeface="黑体" pitchFamily="49" charset="-122"/>
                </a:rPr>
                <a:t>深度优先遍历</a:t>
              </a:r>
              <a:r>
                <a:rPr lang="zh-CN" altLang="en-US" sz="2000" dirty="0">
                  <a:solidFill>
                    <a:srgbClr val="000099"/>
                  </a:solidFill>
                  <a:latin typeface="黑体" pitchFamily="49" charset="-122"/>
                  <a:ea typeface="黑体" pitchFamily="49" charset="-122"/>
                </a:rPr>
                <a:t>。若从某个顶</a:t>
              </a:r>
            </a:p>
            <a:p>
              <a:pPr eaLnBrk="1" hangingPunct="1">
                <a:lnSpc>
                  <a:spcPct val="85000"/>
                </a:lnSpc>
                <a:spcBef>
                  <a:spcPct val="0"/>
                </a:spcBef>
                <a:buClrTx/>
                <a:buFontTx/>
                <a:buNone/>
              </a:pPr>
              <a:r>
                <a:rPr lang="zh-CN" altLang="en-US" sz="2000" dirty="0">
                  <a:solidFill>
                    <a:srgbClr val="000099"/>
                  </a:solidFill>
                  <a:latin typeface="黑体" pitchFamily="49" charset="-122"/>
                  <a:ea typeface="黑体" pitchFamily="49" charset="-122"/>
                </a:rPr>
                <a:t>点</a:t>
              </a:r>
              <a:r>
                <a:rPr lang="en-US" altLang="zh-CN" sz="2000" dirty="0">
                  <a:solidFill>
                    <a:srgbClr val="000099"/>
                  </a:solidFill>
                  <a:ea typeface="黑体" pitchFamily="49" charset="-122"/>
                </a:rPr>
                <a:t>v</a:t>
              </a:r>
              <a:r>
                <a:rPr lang="zh-CN" altLang="en-US" sz="2000" dirty="0">
                  <a:solidFill>
                    <a:srgbClr val="000099"/>
                  </a:solidFill>
                  <a:latin typeface="黑体" pitchFamily="49" charset="-122"/>
                  <a:ea typeface="黑体" pitchFamily="49" charset="-122"/>
                </a:rPr>
                <a:t>出发，遍历结束前出现了从顶点</a:t>
              </a:r>
            </a:p>
            <a:p>
              <a:pPr eaLnBrk="1" hangingPunct="1">
                <a:lnSpc>
                  <a:spcPct val="85000"/>
                </a:lnSpc>
                <a:spcBef>
                  <a:spcPct val="0"/>
                </a:spcBef>
                <a:buClrTx/>
                <a:buFontTx/>
                <a:buNone/>
              </a:pPr>
              <a:r>
                <a:rPr lang="en-US" altLang="zh-CN" sz="2000" dirty="0">
                  <a:solidFill>
                    <a:srgbClr val="000099"/>
                  </a:solidFill>
                  <a:ea typeface="黑体" pitchFamily="49" charset="-122"/>
                </a:rPr>
                <a:t>u</a:t>
              </a:r>
              <a:r>
                <a:rPr lang="zh-CN" altLang="en-US" sz="2000" dirty="0">
                  <a:solidFill>
                    <a:srgbClr val="000099"/>
                  </a:solidFill>
                  <a:latin typeface="黑体" pitchFamily="49" charset="-122"/>
                  <a:ea typeface="黑体" pitchFamily="49" charset="-122"/>
                </a:rPr>
                <a:t>到顶点</a:t>
              </a:r>
              <a:r>
                <a:rPr lang="en-US" altLang="zh-CN" sz="2000" dirty="0">
                  <a:solidFill>
                    <a:srgbClr val="000099"/>
                  </a:solidFill>
                  <a:ea typeface="黑体" pitchFamily="49" charset="-122"/>
                </a:rPr>
                <a:t>v</a:t>
              </a:r>
              <a:r>
                <a:rPr lang="zh-CN" altLang="en-US" sz="2000" dirty="0">
                  <a:solidFill>
                    <a:srgbClr val="000099"/>
                  </a:solidFill>
                  <a:latin typeface="黑体" pitchFamily="49" charset="-122"/>
                  <a:ea typeface="黑体" pitchFamily="49" charset="-122"/>
                </a:rPr>
                <a:t>的回边，则可以断定图中包</a:t>
              </a:r>
            </a:p>
            <a:p>
              <a:pPr eaLnBrk="1" hangingPunct="1">
                <a:lnSpc>
                  <a:spcPct val="85000"/>
                </a:lnSpc>
                <a:spcBef>
                  <a:spcPct val="0"/>
                </a:spcBef>
                <a:buClrTx/>
                <a:buFontTx/>
                <a:buNone/>
              </a:pPr>
              <a:r>
                <a:rPr lang="zh-CN" altLang="en-US" sz="2000" dirty="0">
                  <a:solidFill>
                    <a:srgbClr val="000099"/>
                  </a:solidFill>
                  <a:latin typeface="黑体" pitchFamily="49" charset="-122"/>
                  <a:ea typeface="黑体" pitchFamily="49" charset="-122"/>
                </a:rPr>
                <a:t>     含顶点</a:t>
              </a:r>
              <a:r>
                <a:rPr lang="en-US" altLang="zh-CN" sz="2000" dirty="0">
                  <a:solidFill>
                    <a:srgbClr val="000099"/>
                  </a:solidFill>
                  <a:ea typeface="黑体" pitchFamily="49" charset="-122"/>
                </a:rPr>
                <a:t>v</a:t>
              </a:r>
              <a:r>
                <a:rPr lang="zh-CN" altLang="en-US" sz="2000" dirty="0">
                  <a:solidFill>
                    <a:srgbClr val="000099"/>
                  </a:solidFill>
                  <a:latin typeface="黑体" pitchFamily="49" charset="-122"/>
                  <a:ea typeface="黑体" pitchFamily="49" charset="-122"/>
                </a:rPr>
                <a:t>到顶点</a:t>
              </a:r>
              <a:r>
                <a:rPr lang="en-US" altLang="zh-CN" sz="2000" dirty="0">
                  <a:solidFill>
                    <a:srgbClr val="000099"/>
                  </a:solidFill>
                  <a:ea typeface="黑体" pitchFamily="49" charset="-122"/>
                </a:rPr>
                <a:t>u</a:t>
              </a:r>
              <a:r>
                <a:rPr lang="zh-CN" altLang="en-US" sz="2000" dirty="0">
                  <a:solidFill>
                    <a:srgbClr val="000099"/>
                  </a:solidFill>
                  <a:latin typeface="黑体" pitchFamily="49" charset="-122"/>
                  <a:ea typeface="黑体" pitchFamily="49" charset="-122"/>
                </a:rPr>
                <a:t>的回路。</a:t>
              </a:r>
            </a:p>
          </p:txBody>
        </p:sp>
      </p:grpSp>
    </p:spTree>
    <p:extLst>
      <p:ext uri="{BB962C8B-B14F-4D97-AF65-F5344CB8AC3E}">
        <p14:creationId xmlns:p14="http://schemas.microsoft.com/office/powerpoint/2010/main" val="3753851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ox(out)">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wipe(down)">
                                      <p:cBhvr>
                                        <p:cTn id="12"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DD3E05-033A-9849-A6B1-00EF29BC454E}"/>
              </a:ext>
            </a:extLst>
          </p:cNvPr>
          <p:cNvSpPr>
            <a:spLocks noGrp="1"/>
          </p:cNvSpPr>
          <p:nvPr>
            <p:ph type="title"/>
          </p:nvPr>
        </p:nvSpPr>
        <p:spPr>
          <a:xfrm>
            <a:off x="533400" y="3505200"/>
            <a:ext cx="6326187" cy="609600"/>
          </a:xfrm>
        </p:spPr>
        <p:txBody>
          <a:bodyPr/>
          <a:lstStyle/>
          <a:p>
            <a:r>
              <a:rPr kumimoji="1" lang="zh-CN" altLang="en-US" sz="2800" dirty="0"/>
              <a:t>第六讲 图</a:t>
            </a:r>
            <a:br>
              <a:rPr kumimoji="1" lang="en-US" altLang="zh-CN" sz="2800" dirty="0"/>
            </a:br>
            <a:r>
              <a:rPr kumimoji="1" lang="en-US" altLang="zh-CN" sz="1800" dirty="0"/>
              <a:t>6.1</a:t>
            </a:r>
            <a:r>
              <a:rPr kumimoji="1" lang="zh-CN" altLang="en-US" sz="1800" dirty="0"/>
              <a:t> 图的基本概念</a:t>
            </a:r>
            <a:br>
              <a:rPr kumimoji="1" lang="en-US" altLang="zh-CN" sz="1800" dirty="0"/>
            </a:br>
            <a:r>
              <a:rPr kumimoji="1" lang="en-US" altLang="zh-CN" sz="1800" dirty="0"/>
              <a:t>6.2</a:t>
            </a:r>
            <a:r>
              <a:rPr kumimoji="1" lang="zh-CN" altLang="en-US" sz="1800" dirty="0"/>
              <a:t> 图的存储方法</a:t>
            </a:r>
            <a:br>
              <a:rPr kumimoji="1" lang="en-US" altLang="zh-CN" sz="1800" dirty="0"/>
            </a:br>
            <a:r>
              <a:rPr kumimoji="1" lang="en-US" altLang="zh-CN" sz="1800" dirty="0"/>
              <a:t>6.3 </a:t>
            </a:r>
            <a:r>
              <a:rPr kumimoji="1" lang="zh-CN" altLang="en-US" sz="1800" dirty="0"/>
              <a:t>图的遍历</a:t>
            </a:r>
            <a:br>
              <a:rPr kumimoji="1" lang="en-US" altLang="zh-CN" sz="1800" dirty="0"/>
            </a:br>
            <a:r>
              <a:rPr kumimoji="1" lang="en-US" altLang="zh-CN" sz="1800" dirty="0"/>
              <a:t>6.4 </a:t>
            </a:r>
            <a:r>
              <a:rPr kumimoji="1" lang="zh-CN" altLang="en-US" sz="1800" dirty="0"/>
              <a:t>最小生成树</a:t>
            </a:r>
            <a:br>
              <a:rPr kumimoji="1" lang="zh-CN" altLang="en-US" sz="1800" dirty="0"/>
            </a:br>
            <a:r>
              <a:rPr kumimoji="1" lang="en-US" altLang="zh-CN" sz="1800" dirty="0"/>
              <a:t>6.5 </a:t>
            </a:r>
            <a:r>
              <a:rPr kumimoji="1" lang="zh-CN" altLang="en-US" sz="1800" dirty="0"/>
              <a:t>最短路径问题</a:t>
            </a:r>
            <a:br>
              <a:rPr kumimoji="1" lang="zh-CN" altLang="en-US" sz="1800" dirty="0"/>
            </a:br>
            <a:r>
              <a:rPr kumimoji="1" lang="en" altLang="zh-CN" sz="1800" dirty="0"/>
              <a:t>6.6 AOV</a:t>
            </a:r>
            <a:r>
              <a:rPr kumimoji="1" lang="zh-CN" altLang="en-US" sz="1800" dirty="0"/>
              <a:t>网与拓扑排序</a:t>
            </a:r>
            <a:br>
              <a:rPr kumimoji="1" lang="zh-CN" altLang="en-US" sz="1800" dirty="0"/>
            </a:br>
            <a:r>
              <a:rPr kumimoji="1" lang="en-US" altLang="zh-CN" sz="1800" dirty="0">
                <a:solidFill>
                  <a:srgbClr val="FFFF00"/>
                </a:solidFill>
              </a:rPr>
              <a:t>6.7 AOE</a:t>
            </a:r>
            <a:r>
              <a:rPr kumimoji="1" lang="zh-CN" altLang="en-US" sz="1800" dirty="0">
                <a:solidFill>
                  <a:srgbClr val="FFFF00"/>
                </a:solidFill>
              </a:rPr>
              <a:t>网与关键路径</a:t>
            </a:r>
            <a:br>
              <a:rPr kumimoji="1" lang="en-US" altLang="zh-CN" sz="1800" dirty="0"/>
            </a:br>
            <a:br>
              <a:rPr kumimoji="1" lang="en-US" altLang="zh-CN" sz="1800" dirty="0"/>
            </a:br>
            <a:br>
              <a:rPr kumimoji="1" lang="zh-CN" altLang="en-US" sz="2400" dirty="0"/>
            </a:br>
            <a:br>
              <a:rPr kumimoji="1" lang="zh-CN" altLang="en-US" sz="2400" dirty="0"/>
            </a:br>
            <a:endParaRPr kumimoji="1" lang="zh-CN" altLang="en-US" sz="2800" dirty="0"/>
          </a:p>
        </p:txBody>
      </p:sp>
    </p:spTree>
    <p:extLst>
      <p:ext uri="{BB962C8B-B14F-4D97-AF65-F5344CB8AC3E}">
        <p14:creationId xmlns:p14="http://schemas.microsoft.com/office/powerpoint/2010/main" val="3539743546"/>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Media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Median">
      <a:maj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blipFill>
          <a:blip xmlns:r="http://schemas.openxmlformats.org/officeDocument/2006/relationships" r:embed="rId1">
            <a:duotone>
              <a:schemeClr val="phClr">
                <a:shade val="90000"/>
                <a:satMod val="140000"/>
              </a:schemeClr>
              <a:schemeClr val="phClr">
                <a:satMod val="120000"/>
              </a:schemeClr>
            </a:duotone>
          </a:blip>
          <a:tile tx="0" ty="0" sx="100000" sy="100000" flip="none" algn="tl"/>
        </a:blipFill>
        <a:blipFill>
          <a:blip xmlns:r="http://schemas.openxmlformats.org/officeDocument/2006/relationships" r:embed="rId2">
            <a:duotone>
              <a:schemeClr val="phClr">
                <a:shade val="90000"/>
                <a:satMod val="140000"/>
              </a:schemeClr>
              <a:schemeClr val="phClr">
                <a:satMod val="120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Median</Template>
  <TotalTime>10633</TotalTime>
  <Words>12737</Words>
  <Application>Microsoft Office PowerPoint</Application>
  <PresentationFormat>全屏显示(4:3)</PresentationFormat>
  <Paragraphs>2927</Paragraphs>
  <Slides>117</Slides>
  <Notes>10</Notes>
  <HiddenSlides>0</HiddenSlides>
  <MMClips>0</MMClips>
  <ScaleCrop>false</ScaleCrop>
  <HeadingPairs>
    <vt:vector size="6" baseType="variant">
      <vt:variant>
        <vt:lpstr>已用的字体</vt:lpstr>
      </vt:variant>
      <vt:variant>
        <vt:i4>21</vt:i4>
      </vt:variant>
      <vt:variant>
        <vt:lpstr>主题</vt:lpstr>
      </vt:variant>
      <vt:variant>
        <vt:i4>1</vt:i4>
      </vt:variant>
      <vt:variant>
        <vt:lpstr>幻灯片标题</vt:lpstr>
      </vt:variant>
      <vt:variant>
        <vt:i4>117</vt:i4>
      </vt:variant>
    </vt:vector>
  </HeadingPairs>
  <TitlesOfParts>
    <vt:vector size="139" baseType="lpstr">
      <vt:lpstr>AppleSDGothicNeo-Regular</vt:lpstr>
      <vt:lpstr>Hiragino Sans GB W3</vt:lpstr>
      <vt:lpstr>方正舒体</vt:lpstr>
      <vt:lpstr>黑体</vt:lpstr>
      <vt:lpstr>华文新魏</vt:lpstr>
      <vt:lpstr>楷体</vt:lpstr>
      <vt:lpstr>楷体_GB2312</vt:lpstr>
      <vt:lpstr>宋体</vt:lpstr>
      <vt:lpstr>微软雅黑</vt:lpstr>
      <vt:lpstr>微软雅黑</vt:lpstr>
      <vt:lpstr>幼圆</vt:lpstr>
      <vt:lpstr>Arial</vt:lpstr>
      <vt:lpstr>Calibri</vt:lpstr>
      <vt:lpstr>Helvetica</vt:lpstr>
      <vt:lpstr>Palatino Linotype</vt:lpstr>
      <vt:lpstr>PT Sans</vt:lpstr>
      <vt:lpstr>Symbol</vt:lpstr>
      <vt:lpstr>Times New Roman</vt:lpstr>
      <vt:lpstr>Tw Cen MT</vt:lpstr>
      <vt:lpstr>Verdana</vt:lpstr>
      <vt:lpstr>Wingdings</vt:lpstr>
      <vt:lpstr>Median</vt:lpstr>
      <vt:lpstr>数据结构课程 第六讲 图</vt:lpstr>
      <vt:lpstr> 数据结构的基本问题空间</vt:lpstr>
      <vt:lpstr>PowerPoint 演示文稿</vt:lpstr>
      <vt:lpstr>社交网络</vt:lpstr>
      <vt:lpstr>PowerPoint 演示文稿</vt:lpstr>
      <vt:lpstr>问题6.1：北京地铁乘坐线路查询</vt:lpstr>
      <vt:lpstr>PowerPoint 演示文稿</vt:lpstr>
      <vt:lpstr>第六讲 图 6.1 图的基本概念 6.2 图的存储方法 6.3 图的遍历 6.4 最小生成树 6.5 最短路径问题 6.6 AOV网与拓扑排序 6.7 AOE网与关键路径、    </vt:lpstr>
      <vt:lpstr> 6.1 图(Graph)的基本概念</vt:lpstr>
      <vt:lpstr> 6.1 图(Graph)的基本概念</vt:lpstr>
      <vt:lpstr> 6.1 图(Graph)的基本概念</vt:lpstr>
      <vt:lpstr> 6.1 图(Graph)的基本概念</vt:lpstr>
      <vt:lpstr> 6.1 图(Graph)的基本概念</vt:lpstr>
      <vt:lpstr> 6.1 图(Graph)的基本概念</vt:lpstr>
      <vt:lpstr>PowerPoint 演示文稿</vt:lpstr>
      <vt:lpstr> 6.1 图(Graph)的基本概念</vt:lpstr>
      <vt:lpstr> 6.1 图(Graph)的基本概念</vt:lpstr>
      <vt:lpstr> 6.1 图(Graph)的基本概念</vt:lpstr>
      <vt:lpstr>PowerPoint 演示文稿</vt:lpstr>
      <vt:lpstr>PowerPoint 演示文稿</vt:lpstr>
      <vt:lpstr> 6.1 图(Graph)的基本概念</vt:lpstr>
      <vt:lpstr>第六讲 图 6.1 图的基本概念 6.2 图的存储方法 6.3 图的遍历 6.4 最小生成树 6.5 最短路径问题 6.6 AOV网与拓扑排序 6.7 AOE网与关键路径    </vt:lpstr>
      <vt:lpstr> 6.2 图的存储方法</vt:lpstr>
      <vt:lpstr>PowerPoint 演示文稿</vt:lpstr>
      <vt:lpstr>6.2 图的存储方法</vt:lpstr>
      <vt:lpstr>6.2 图的存储方法</vt:lpstr>
      <vt:lpstr>PowerPoint 演示文稿</vt:lpstr>
      <vt:lpstr>6.2 图的存储方法</vt:lpstr>
      <vt:lpstr>PowerPoint 演示文稿</vt:lpstr>
      <vt:lpstr>PowerPoint 演示文稿</vt:lpstr>
      <vt:lpstr>6.2 图的存储方法</vt:lpstr>
      <vt:lpstr>6.2 图的存储方法</vt:lpstr>
      <vt:lpstr>PowerPoint 演示文稿</vt:lpstr>
      <vt:lpstr>PowerPoint 演示文稿</vt:lpstr>
      <vt:lpstr>PowerPoint 演示文稿</vt:lpstr>
      <vt:lpstr>第六讲 图 6.1 图的基本概念 6.2 图的存储方法 6.3 图的遍历 6.4 最小生成树 6.5 最短路径问题 6.6 AOV网与拓扑排序 6.7 AOE网与关键路径     </vt:lpstr>
      <vt:lpstr>6.3 图的遍历</vt:lpstr>
      <vt:lpstr>6.3 图的遍历</vt:lpstr>
      <vt:lpstr>问题：独立路径计算</vt:lpstr>
      <vt:lpstr>PowerPoint 演示文稿</vt:lpstr>
      <vt:lpstr>PowerPoint 演示文稿</vt:lpstr>
      <vt:lpstr>PowerPoint 演示文稿</vt:lpstr>
      <vt:lpstr>算法</vt:lpstr>
      <vt:lpstr>PowerPoint 演示文稿</vt:lpstr>
      <vt:lpstr>PowerPoint 演示文稿</vt:lpstr>
      <vt:lpstr>PowerPoint 演示文稿</vt:lpstr>
      <vt:lpstr>PowerPoint 演示文稿</vt:lpstr>
      <vt:lpstr>PowerPoint 演示文稿</vt:lpstr>
      <vt:lpstr>DFS与BFS</vt:lpstr>
      <vt:lpstr>问题：独立路径计算 – 问题分析与算法设计</vt:lpstr>
      <vt:lpstr>问题：独立路径计算 – 数据结构设计</vt:lpstr>
      <vt:lpstr>问题：独立路径计算 – 主要代码*</vt:lpstr>
      <vt:lpstr>第六讲 图 6.1 图的基本概念 6.2 图的存储方法 6.3 图的遍历 6.4 最小生成树 6.5 最短路径问题 6.6 AOV网与拓扑排序 6.7 AOE网与关键路径    </vt:lpstr>
      <vt:lpstr>6.4 最小生成树</vt:lpstr>
      <vt:lpstr>6.4 最小生成树</vt:lpstr>
      <vt:lpstr> 6.4 最小生成树(Minimum Cost Spanning Tree)</vt:lpstr>
      <vt:lpstr>6.4 最小生成树</vt:lpstr>
      <vt:lpstr>6.4 最小生成树</vt:lpstr>
      <vt:lpstr>6.4 最小生成树</vt:lpstr>
      <vt:lpstr>PowerPoint 演示文稿</vt:lpstr>
      <vt:lpstr>PowerPoint 演示文稿</vt:lpstr>
      <vt:lpstr>PowerPoint 演示文稿</vt:lpstr>
      <vt:lpstr>PowerPoint 演示文稿</vt:lpstr>
      <vt:lpstr>PowerPoint 演示文稿</vt:lpstr>
      <vt:lpstr>判断题</vt:lpstr>
      <vt:lpstr>6.4 最小生成树</vt:lpstr>
      <vt:lpstr>第六讲 图 6.1 图的基本概念 6.2 图的存储方法 6.3 图的遍历 6.4 最小生成树 6.5 最短路径问题 6.6 AOV网与拓扑排序 6.7 AOE网与关键路径    </vt:lpstr>
      <vt:lpstr>问题6.1：北京地铁乘坐线路查询</vt:lpstr>
      <vt:lpstr> 6.5 最短路径问题（Dijkstra算法）</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问题6.1：北京地铁乘坐线路查询</vt:lpstr>
      <vt:lpstr>问题6.1：问题分析与算法设计（方案一）</vt:lpstr>
      <vt:lpstr>问题6.1：数据结构设计*</vt:lpstr>
      <vt:lpstr>问题6.1：主要代码实现*</vt:lpstr>
      <vt:lpstr>问题6.1：主要代码实现*</vt:lpstr>
      <vt:lpstr>问题6.1：主要代码实现*</vt:lpstr>
      <vt:lpstr>PowerPoint 演示文稿</vt:lpstr>
      <vt:lpstr>第六讲 图 6.1 图的基本概念 6.2 图的存储方法 6.3 图的遍历 6.4 最小生成树 6.5 最短路径问题 6.6 AOV网与拓扑排序 6.7 AOE网与关键路径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第六讲 图 6.1 图的基本概念 6.2 图的存储方法 6.3 图的遍历 6.4 最小生成树 6.5 最短路径问题 6.6 AOV网与拓扑排序 6.7 AOE网与关键路径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Thanks！&amp; Any 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Real Estate Ranking Mobile and Pervasive  Business Environments</dc:title>
  <dc:creator>Yanjie Fu</dc:creator>
  <cp:lastModifiedBy>Paul Captain</cp:lastModifiedBy>
  <cp:revision>4418</cp:revision>
  <dcterms:created xsi:type="dcterms:W3CDTF">2008-04-09T12:32:00Z</dcterms:created>
  <dcterms:modified xsi:type="dcterms:W3CDTF">2022-06-05T15:18:41Z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2052-10.1.0.7566</vt:lpwstr>
  </property>
</Properties>
</file>